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Lst>
  <p:sldSz cy="5143500" cx="9144000"/>
  <p:notesSz cx="6858000" cy="9144000"/>
  <p:embeddedFontLst>
    <p:embeddedFont>
      <p:font typeface="Proxima Nova"/>
      <p:regular r:id="rId62"/>
      <p:bold r:id="rId63"/>
      <p:italic r:id="rId64"/>
      <p:boldItalic r:id="rId65"/>
    </p:embeddedFont>
    <p:embeddedFont>
      <p:font typeface="Roboto Medium"/>
      <p:regular r:id="rId66"/>
      <p:bold r:id="rId67"/>
      <p:italic r:id="rId68"/>
      <p:boldItalic r:id="rId69"/>
    </p:embeddedFont>
    <p:embeddedFont>
      <p:font typeface="Amatic SC"/>
      <p:regular r:id="rId70"/>
      <p:bold r:id="rId71"/>
    </p:embeddedFont>
    <p:embeddedFont>
      <p:font typeface="Anaheim"/>
      <p:regular r:id="rId72"/>
    </p:embeddedFont>
    <p:embeddedFont>
      <p:font typeface="Commissioner"/>
      <p:regular r:id="rId73"/>
      <p:bold r:id="rId74"/>
    </p:embeddedFont>
    <p:embeddedFont>
      <p:font typeface="Proxima Nova Semibold"/>
      <p:regular r:id="rId75"/>
      <p:bold r:id="rId76"/>
      <p:boldItalic r:id="rId77"/>
    </p:embeddedFont>
    <p:embeddedFont>
      <p:font typeface="Red Hat Text"/>
      <p:regular r:id="rId78"/>
      <p:bold r:id="rId79"/>
      <p:italic r:id="rId80"/>
      <p:boldItalic r:id="rId81"/>
    </p:embeddedFont>
    <p:embeddedFont>
      <p:font typeface="Red Hat Text SemiBold"/>
      <p:regular r:id="rId82"/>
      <p:bold r:id="rId83"/>
      <p:italic r:id="rId84"/>
      <p:boldItalic r:id="rId8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D953EE11-01CF-456A-9202-E0573E9F8A01}">
  <a:tblStyle styleId="{D953EE11-01CF-456A-9202-E0573E9F8A0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RedHatTextSemiBold-italic.fntdata"/><Relationship Id="rId83" Type="http://schemas.openxmlformats.org/officeDocument/2006/relationships/font" Target="fonts/RedHatTextSemiBold-bold.fntdata"/><Relationship Id="rId42" Type="http://schemas.openxmlformats.org/officeDocument/2006/relationships/slide" Target="slides/slide36.xml"/><Relationship Id="rId41" Type="http://schemas.openxmlformats.org/officeDocument/2006/relationships/slide" Target="slides/slide35.xml"/><Relationship Id="rId85" Type="http://schemas.openxmlformats.org/officeDocument/2006/relationships/font" Target="fonts/RedHatTextSemiBold-boldItalic.fntdata"/><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RedHatText-italic.fntdata"/><Relationship Id="rId82" Type="http://schemas.openxmlformats.org/officeDocument/2006/relationships/font" Target="fonts/RedHatTextSemiBold-regular.fntdata"/><Relationship Id="rId81" Type="http://schemas.openxmlformats.org/officeDocument/2006/relationships/font" Target="fonts/RedHatText-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Commissioner-regular.fntdata"/><Relationship Id="rId72" Type="http://schemas.openxmlformats.org/officeDocument/2006/relationships/font" Target="fonts/Anaheim-regular.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Commissioner-bold.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79" Type="http://schemas.openxmlformats.org/officeDocument/2006/relationships/font" Target="fonts/RedHatText-bold.fntdata"/><Relationship Id="rId34" Type="http://schemas.openxmlformats.org/officeDocument/2006/relationships/slide" Target="slides/slide28.xml"/><Relationship Id="rId78" Type="http://schemas.openxmlformats.org/officeDocument/2006/relationships/font" Target="fonts/RedHatText-regular.fntdata"/><Relationship Id="rId71" Type="http://schemas.openxmlformats.org/officeDocument/2006/relationships/font" Target="fonts/AmaticSC-bold.fntdata"/><Relationship Id="rId70" Type="http://schemas.openxmlformats.org/officeDocument/2006/relationships/font" Target="fonts/AmaticSC-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ProximaNova-regular.fntdata"/><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italic.fntdata"/><Relationship Id="rId63" Type="http://schemas.openxmlformats.org/officeDocument/2006/relationships/font" Target="fonts/ProximaNova-bold.fntdata"/><Relationship Id="rId22" Type="http://schemas.openxmlformats.org/officeDocument/2006/relationships/slide" Target="slides/slide16.xml"/><Relationship Id="rId66" Type="http://schemas.openxmlformats.org/officeDocument/2006/relationships/font" Target="fonts/RobotoMedium-regular.fntdata"/><Relationship Id="rId21" Type="http://schemas.openxmlformats.org/officeDocument/2006/relationships/slide" Target="slides/slide15.xml"/><Relationship Id="rId65" Type="http://schemas.openxmlformats.org/officeDocument/2006/relationships/font" Target="fonts/ProximaNova-boldItalic.fntdata"/><Relationship Id="rId24" Type="http://schemas.openxmlformats.org/officeDocument/2006/relationships/slide" Target="slides/slide18.xml"/><Relationship Id="rId68" Type="http://schemas.openxmlformats.org/officeDocument/2006/relationships/font" Target="fonts/RobotoMedium-italic.fntdata"/><Relationship Id="rId23" Type="http://schemas.openxmlformats.org/officeDocument/2006/relationships/slide" Target="slides/slide17.xml"/><Relationship Id="rId67" Type="http://schemas.openxmlformats.org/officeDocument/2006/relationships/font" Target="fonts/RobotoMedium-bold.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1e70df2734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1e70df2734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5" name="Shape 2335"/>
        <p:cNvGrpSpPr/>
        <p:nvPr/>
      </p:nvGrpSpPr>
      <p:grpSpPr>
        <a:xfrm>
          <a:off x="0" y="0"/>
          <a:ext cx="0" cy="0"/>
          <a:chOff x="0" y="0"/>
          <a:chExt cx="0" cy="0"/>
        </a:xfrm>
      </p:grpSpPr>
      <p:sp>
        <p:nvSpPr>
          <p:cNvPr id="2336" name="Google Shape;2336;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7" name="Google Shape;2337;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58" name="Shape 2358"/>
        <p:cNvGrpSpPr/>
        <p:nvPr/>
      </p:nvGrpSpPr>
      <p:grpSpPr>
        <a:xfrm>
          <a:off x="0" y="0"/>
          <a:ext cx="0" cy="0"/>
          <a:chOff x="0" y="0"/>
          <a:chExt cx="0" cy="0"/>
        </a:xfrm>
      </p:grpSpPr>
      <p:sp>
        <p:nvSpPr>
          <p:cNvPr id="2359" name="Google Shape;2359;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60" name="Google Shape;2360;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96" name="Shape 2396"/>
        <p:cNvGrpSpPr/>
        <p:nvPr/>
      </p:nvGrpSpPr>
      <p:grpSpPr>
        <a:xfrm>
          <a:off x="0" y="0"/>
          <a:ext cx="0" cy="0"/>
          <a:chOff x="0" y="0"/>
          <a:chExt cx="0" cy="0"/>
        </a:xfrm>
      </p:grpSpPr>
      <p:sp>
        <p:nvSpPr>
          <p:cNvPr id="2397" name="Google Shape;2397;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98" name="Google Shape;2398;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5" name="Shape 2455"/>
        <p:cNvGrpSpPr/>
        <p:nvPr/>
      </p:nvGrpSpPr>
      <p:grpSpPr>
        <a:xfrm>
          <a:off x="0" y="0"/>
          <a:ext cx="0" cy="0"/>
          <a:chOff x="0" y="0"/>
          <a:chExt cx="0" cy="0"/>
        </a:xfrm>
      </p:grpSpPr>
      <p:sp>
        <p:nvSpPr>
          <p:cNvPr id="2456" name="Google Shape;2456;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57" name="Google Shape;2457;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3" name="Shape 2643"/>
        <p:cNvGrpSpPr/>
        <p:nvPr/>
      </p:nvGrpSpPr>
      <p:grpSpPr>
        <a:xfrm>
          <a:off x="0" y="0"/>
          <a:ext cx="0" cy="0"/>
          <a:chOff x="0" y="0"/>
          <a:chExt cx="0" cy="0"/>
        </a:xfrm>
      </p:grpSpPr>
      <p:sp>
        <p:nvSpPr>
          <p:cNvPr id="2644" name="Google Shape;2644;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5" name="Google Shape;2645;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76" name="Shape 2776"/>
        <p:cNvGrpSpPr/>
        <p:nvPr/>
      </p:nvGrpSpPr>
      <p:grpSpPr>
        <a:xfrm>
          <a:off x="0" y="0"/>
          <a:ext cx="0" cy="0"/>
          <a:chOff x="0" y="0"/>
          <a:chExt cx="0" cy="0"/>
        </a:xfrm>
      </p:grpSpPr>
      <p:sp>
        <p:nvSpPr>
          <p:cNvPr id="2777" name="Google Shape;2777;g27ee4c9d9d9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78" name="Google Shape;2778;g27ee4c9d9d9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3" name="Shape 2783"/>
        <p:cNvGrpSpPr/>
        <p:nvPr/>
      </p:nvGrpSpPr>
      <p:grpSpPr>
        <a:xfrm>
          <a:off x="0" y="0"/>
          <a:ext cx="0" cy="0"/>
          <a:chOff x="0" y="0"/>
          <a:chExt cx="0" cy="0"/>
        </a:xfrm>
      </p:grpSpPr>
      <p:sp>
        <p:nvSpPr>
          <p:cNvPr id="2784" name="Google Shape;2784;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5" name="Google Shape;2785;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9" name="Shape 2789"/>
        <p:cNvGrpSpPr/>
        <p:nvPr/>
      </p:nvGrpSpPr>
      <p:grpSpPr>
        <a:xfrm>
          <a:off x="0" y="0"/>
          <a:ext cx="0" cy="0"/>
          <a:chOff x="0" y="0"/>
          <a:chExt cx="0" cy="0"/>
        </a:xfrm>
      </p:grpSpPr>
      <p:sp>
        <p:nvSpPr>
          <p:cNvPr id="2790" name="Google Shape;2790;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1" name="Google Shape;2791;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4" name="Shape 2934"/>
        <p:cNvGrpSpPr/>
        <p:nvPr/>
      </p:nvGrpSpPr>
      <p:grpSpPr>
        <a:xfrm>
          <a:off x="0" y="0"/>
          <a:ext cx="0" cy="0"/>
          <a:chOff x="0" y="0"/>
          <a:chExt cx="0" cy="0"/>
        </a:xfrm>
      </p:grpSpPr>
      <p:sp>
        <p:nvSpPr>
          <p:cNvPr id="2935" name="Google Shape;2935;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6" name="Google Shape;2936;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55" name="Shape 3355"/>
        <p:cNvGrpSpPr/>
        <p:nvPr/>
      </p:nvGrpSpPr>
      <p:grpSpPr>
        <a:xfrm>
          <a:off x="0" y="0"/>
          <a:ext cx="0" cy="0"/>
          <a:chOff x="0" y="0"/>
          <a:chExt cx="0" cy="0"/>
        </a:xfrm>
      </p:grpSpPr>
      <p:sp>
        <p:nvSpPr>
          <p:cNvPr id="3356" name="Google Shape;3356;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57" name="Google Shape;3357;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84" name="Shape 1584"/>
        <p:cNvGrpSpPr/>
        <p:nvPr/>
      </p:nvGrpSpPr>
      <p:grpSpPr>
        <a:xfrm>
          <a:off x="0" y="0"/>
          <a:ext cx="0" cy="0"/>
          <a:chOff x="0" y="0"/>
          <a:chExt cx="0" cy="0"/>
        </a:xfrm>
      </p:grpSpPr>
      <p:sp>
        <p:nvSpPr>
          <p:cNvPr id="1585" name="Google Shape;1585;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86" name="Google Shape;1586;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37" name="Shape 3537"/>
        <p:cNvGrpSpPr/>
        <p:nvPr/>
      </p:nvGrpSpPr>
      <p:grpSpPr>
        <a:xfrm>
          <a:off x="0" y="0"/>
          <a:ext cx="0" cy="0"/>
          <a:chOff x="0" y="0"/>
          <a:chExt cx="0" cy="0"/>
        </a:xfrm>
      </p:grpSpPr>
      <p:sp>
        <p:nvSpPr>
          <p:cNvPr id="3538" name="Google Shape;3538;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39" name="Google Shape;3539;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80" name="Shape 3580"/>
        <p:cNvGrpSpPr/>
        <p:nvPr/>
      </p:nvGrpSpPr>
      <p:grpSpPr>
        <a:xfrm>
          <a:off x="0" y="0"/>
          <a:ext cx="0" cy="0"/>
          <a:chOff x="0" y="0"/>
          <a:chExt cx="0" cy="0"/>
        </a:xfrm>
      </p:grpSpPr>
      <p:sp>
        <p:nvSpPr>
          <p:cNvPr id="3581" name="Google Shape;3581;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582" name="Google Shape;3582;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04" name="Shape 3604"/>
        <p:cNvGrpSpPr/>
        <p:nvPr/>
      </p:nvGrpSpPr>
      <p:grpSpPr>
        <a:xfrm>
          <a:off x="0" y="0"/>
          <a:ext cx="0" cy="0"/>
          <a:chOff x="0" y="0"/>
          <a:chExt cx="0" cy="0"/>
        </a:xfrm>
      </p:grpSpPr>
      <p:sp>
        <p:nvSpPr>
          <p:cNvPr id="3605" name="Google Shape;3605;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06" name="Google Shape;3606;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22" name="Shape 3622"/>
        <p:cNvGrpSpPr/>
        <p:nvPr/>
      </p:nvGrpSpPr>
      <p:grpSpPr>
        <a:xfrm>
          <a:off x="0" y="0"/>
          <a:ext cx="0" cy="0"/>
          <a:chOff x="0" y="0"/>
          <a:chExt cx="0" cy="0"/>
        </a:xfrm>
      </p:grpSpPr>
      <p:sp>
        <p:nvSpPr>
          <p:cNvPr id="3623" name="Google Shape;3623;g27ee4c9d9d9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624" name="Google Shape;3624;g27ee4c9d9d9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76" name="Shape 3976"/>
        <p:cNvGrpSpPr/>
        <p:nvPr/>
      </p:nvGrpSpPr>
      <p:grpSpPr>
        <a:xfrm>
          <a:off x="0" y="0"/>
          <a:ext cx="0" cy="0"/>
          <a:chOff x="0" y="0"/>
          <a:chExt cx="0" cy="0"/>
        </a:xfrm>
      </p:grpSpPr>
      <p:sp>
        <p:nvSpPr>
          <p:cNvPr id="3977" name="Google Shape;3977;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78" name="Google Shape;3978;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96" name="Shape 3996"/>
        <p:cNvGrpSpPr/>
        <p:nvPr/>
      </p:nvGrpSpPr>
      <p:grpSpPr>
        <a:xfrm>
          <a:off x="0" y="0"/>
          <a:ext cx="0" cy="0"/>
          <a:chOff x="0" y="0"/>
          <a:chExt cx="0" cy="0"/>
        </a:xfrm>
      </p:grpSpPr>
      <p:sp>
        <p:nvSpPr>
          <p:cNvPr id="3997" name="Google Shape;3997;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98" name="Google Shape;3998;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58" name="Shape 4058"/>
        <p:cNvGrpSpPr/>
        <p:nvPr/>
      </p:nvGrpSpPr>
      <p:grpSpPr>
        <a:xfrm>
          <a:off x="0" y="0"/>
          <a:ext cx="0" cy="0"/>
          <a:chOff x="0" y="0"/>
          <a:chExt cx="0" cy="0"/>
        </a:xfrm>
      </p:grpSpPr>
      <p:sp>
        <p:nvSpPr>
          <p:cNvPr id="4059" name="Google Shape;4059;g27ed96919ff_0_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60" name="Google Shape;4060;g27ed96919ff_0_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87" name="Shape 4087"/>
        <p:cNvGrpSpPr/>
        <p:nvPr/>
      </p:nvGrpSpPr>
      <p:grpSpPr>
        <a:xfrm>
          <a:off x="0" y="0"/>
          <a:ext cx="0" cy="0"/>
          <a:chOff x="0" y="0"/>
          <a:chExt cx="0" cy="0"/>
        </a:xfrm>
      </p:grpSpPr>
      <p:sp>
        <p:nvSpPr>
          <p:cNvPr id="4088" name="Google Shape;4088;g27ee4c9d9d9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89" name="Google Shape;4089;g27ee4c9d9d9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093" name="Shape 4093"/>
        <p:cNvGrpSpPr/>
        <p:nvPr/>
      </p:nvGrpSpPr>
      <p:grpSpPr>
        <a:xfrm>
          <a:off x="0" y="0"/>
          <a:ext cx="0" cy="0"/>
          <a:chOff x="0" y="0"/>
          <a:chExt cx="0" cy="0"/>
        </a:xfrm>
      </p:grpSpPr>
      <p:sp>
        <p:nvSpPr>
          <p:cNvPr id="4094" name="Google Shape;4094;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095" name="Google Shape;4095;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48" name="Shape 4148"/>
        <p:cNvGrpSpPr/>
        <p:nvPr/>
      </p:nvGrpSpPr>
      <p:grpSpPr>
        <a:xfrm>
          <a:off x="0" y="0"/>
          <a:ext cx="0" cy="0"/>
          <a:chOff x="0" y="0"/>
          <a:chExt cx="0" cy="0"/>
        </a:xfrm>
      </p:grpSpPr>
      <p:sp>
        <p:nvSpPr>
          <p:cNvPr id="4149" name="Google Shape;4149;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0" name="Google Shape;4150;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6" name="Shape 1596"/>
        <p:cNvGrpSpPr/>
        <p:nvPr/>
      </p:nvGrpSpPr>
      <p:grpSpPr>
        <a:xfrm>
          <a:off x="0" y="0"/>
          <a:ext cx="0" cy="0"/>
          <a:chOff x="0" y="0"/>
          <a:chExt cx="0" cy="0"/>
        </a:xfrm>
      </p:grpSpPr>
      <p:sp>
        <p:nvSpPr>
          <p:cNvPr id="1597" name="Google Shape;1597;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8" name="Google Shape;1598;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54" name="Shape 4154"/>
        <p:cNvGrpSpPr/>
        <p:nvPr/>
      </p:nvGrpSpPr>
      <p:grpSpPr>
        <a:xfrm>
          <a:off x="0" y="0"/>
          <a:ext cx="0" cy="0"/>
          <a:chOff x="0" y="0"/>
          <a:chExt cx="0" cy="0"/>
        </a:xfrm>
      </p:grpSpPr>
      <p:sp>
        <p:nvSpPr>
          <p:cNvPr id="4155" name="Google Shape;4155;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56" name="Google Shape;4156;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170" name="Shape 4170"/>
        <p:cNvGrpSpPr/>
        <p:nvPr/>
      </p:nvGrpSpPr>
      <p:grpSpPr>
        <a:xfrm>
          <a:off x="0" y="0"/>
          <a:ext cx="0" cy="0"/>
          <a:chOff x="0" y="0"/>
          <a:chExt cx="0" cy="0"/>
        </a:xfrm>
      </p:grpSpPr>
      <p:sp>
        <p:nvSpPr>
          <p:cNvPr id="4171" name="Google Shape;4171;g27ee4c9d9d9_0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172" name="Google Shape;4172;g27ee4c9d9d9_0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14" name="Shape 4214"/>
        <p:cNvGrpSpPr/>
        <p:nvPr/>
      </p:nvGrpSpPr>
      <p:grpSpPr>
        <a:xfrm>
          <a:off x="0" y="0"/>
          <a:ext cx="0" cy="0"/>
          <a:chOff x="0" y="0"/>
          <a:chExt cx="0" cy="0"/>
        </a:xfrm>
      </p:grpSpPr>
      <p:sp>
        <p:nvSpPr>
          <p:cNvPr id="4215" name="Google Shape;4215;g27ee4c9d9d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16" name="Google Shape;4216;g27ee4c9d9d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21" name="Shape 4221"/>
        <p:cNvGrpSpPr/>
        <p:nvPr/>
      </p:nvGrpSpPr>
      <p:grpSpPr>
        <a:xfrm>
          <a:off x="0" y="0"/>
          <a:ext cx="0" cy="0"/>
          <a:chOff x="0" y="0"/>
          <a:chExt cx="0" cy="0"/>
        </a:xfrm>
      </p:grpSpPr>
      <p:sp>
        <p:nvSpPr>
          <p:cNvPr id="4222" name="Google Shape;4222;g27ee4c9d9d9_0_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23" name="Google Shape;4223;g27ee4c9d9d9_0_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39" name="Shape 4239"/>
        <p:cNvGrpSpPr/>
        <p:nvPr/>
      </p:nvGrpSpPr>
      <p:grpSpPr>
        <a:xfrm>
          <a:off x="0" y="0"/>
          <a:ext cx="0" cy="0"/>
          <a:chOff x="0" y="0"/>
          <a:chExt cx="0" cy="0"/>
        </a:xfrm>
      </p:grpSpPr>
      <p:sp>
        <p:nvSpPr>
          <p:cNvPr id="4240" name="Google Shape;4240;g27ee4c9d9d9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1" name="Google Shape;4241;g27ee4c9d9d9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71" name="Shape 4271"/>
        <p:cNvGrpSpPr/>
        <p:nvPr/>
      </p:nvGrpSpPr>
      <p:grpSpPr>
        <a:xfrm>
          <a:off x="0" y="0"/>
          <a:ext cx="0" cy="0"/>
          <a:chOff x="0" y="0"/>
          <a:chExt cx="0" cy="0"/>
        </a:xfrm>
      </p:grpSpPr>
      <p:sp>
        <p:nvSpPr>
          <p:cNvPr id="4272" name="Google Shape;4272;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73" name="Google Shape;4273;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89" name="Shape 4389"/>
        <p:cNvGrpSpPr/>
        <p:nvPr/>
      </p:nvGrpSpPr>
      <p:grpSpPr>
        <a:xfrm>
          <a:off x="0" y="0"/>
          <a:ext cx="0" cy="0"/>
          <a:chOff x="0" y="0"/>
          <a:chExt cx="0" cy="0"/>
        </a:xfrm>
      </p:grpSpPr>
      <p:sp>
        <p:nvSpPr>
          <p:cNvPr id="4390" name="Google Shape;4390;g27db2eb5f18_0_37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91" name="Google Shape;4391;g27db2eb5f18_0_37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06" name="Shape 4806"/>
        <p:cNvGrpSpPr/>
        <p:nvPr/>
      </p:nvGrpSpPr>
      <p:grpSpPr>
        <a:xfrm>
          <a:off x="0" y="0"/>
          <a:ext cx="0" cy="0"/>
          <a:chOff x="0" y="0"/>
          <a:chExt cx="0" cy="0"/>
        </a:xfrm>
      </p:grpSpPr>
      <p:sp>
        <p:nvSpPr>
          <p:cNvPr id="4807" name="Google Shape;4807;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08" name="Google Shape;4808;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3" name="Shape 4813"/>
        <p:cNvGrpSpPr/>
        <p:nvPr/>
      </p:nvGrpSpPr>
      <p:grpSpPr>
        <a:xfrm>
          <a:off x="0" y="0"/>
          <a:ext cx="0" cy="0"/>
          <a:chOff x="0" y="0"/>
          <a:chExt cx="0" cy="0"/>
        </a:xfrm>
      </p:grpSpPr>
      <p:sp>
        <p:nvSpPr>
          <p:cNvPr id="4814" name="Google Shape;4814;g27db2eb5f18_0_236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15" name="Google Shape;4815;g27db2eb5f18_0_236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19" name="Shape 4819"/>
        <p:cNvGrpSpPr/>
        <p:nvPr/>
      </p:nvGrpSpPr>
      <p:grpSpPr>
        <a:xfrm>
          <a:off x="0" y="0"/>
          <a:ext cx="0" cy="0"/>
          <a:chOff x="0" y="0"/>
          <a:chExt cx="0" cy="0"/>
        </a:xfrm>
      </p:grpSpPr>
      <p:sp>
        <p:nvSpPr>
          <p:cNvPr id="4820" name="Google Shape;4820;g27db2eb5f18_0_236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21" name="Google Shape;4821;g27db2eb5f18_0_236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38" name="Shape 1838"/>
        <p:cNvGrpSpPr/>
        <p:nvPr/>
      </p:nvGrpSpPr>
      <p:grpSpPr>
        <a:xfrm>
          <a:off x="0" y="0"/>
          <a:ext cx="0" cy="0"/>
          <a:chOff x="0" y="0"/>
          <a:chExt cx="0" cy="0"/>
        </a:xfrm>
      </p:grpSpPr>
      <p:sp>
        <p:nvSpPr>
          <p:cNvPr id="1839" name="Google Shape;1839;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0" name="Google Shape;1840;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25" name="Shape 4825"/>
        <p:cNvGrpSpPr/>
        <p:nvPr/>
      </p:nvGrpSpPr>
      <p:grpSpPr>
        <a:xfrm>
          <a:off x="0" y="0"/>
          <a:ext cx="0" cy="0"/>
          <a:chOff x="0" y="0"/>
          <a:chExt cx="0" cy="0"/>
        </a:xfrm>
      </p:grpSpPr>
      <p:sp>
        <p:nvSpPr>
          <p:cNvPr id="4826" name="Google Shape;4826;g27db2eb5f18_0_237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27" name="Google Shape;4827;g27db2eb5f18_0_237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51" name="Shape 4851"/>
        <p:cNvGrpSpPr/>
        <p:nvPr/>
      </p:nvGrpSpPr>
      <p:grpSpPr>
        <a:xfrm>
          <a:off x="0" y="0"/>
          <a:ext cx="0" cy="0"/>
          <a:chOff x="0" y="0"/>
          <a:chExt cx="0" cy="0"/>
        </a:xfrm>
      </p:grpSpPr>
      <p:sp>
        <p:nvSpPr>
          <p:cNvPr id="4852" name="Google Shape;4852;g27db2eb5f18_0_237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53" name="Google Shape;4853;g27db2eb5f18_0_237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7" name="Shape 4867"/>
        <p:cNvGrpSpPr/>
        <p:nvPr/>
      </p:nvGrpSpPr>
      <p:grpSpPr>
        <a:xfrm>
          <a:off x="0" y="0"/>
          <a:ext cx="0" cy="0"/>
          <a:chOff x="0" y="0"/>
          <a:chExt cx="0" cy="0"/>
        </a:xfrm>
      </p:grpSpPr>
      <p:sp>
        <p:nvSpPr>
          <p:cNvPr id="4868" name="Google Shape;4868;g27db2eb5f18_0_237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69" name="Google Shape;4869;g27db2eb5f18_0_237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06" name="Shape 5206"/>
        <p:cNvGrpSpPr/>
        <p:nvPr/>
      </p:nvGrpSpPr>
      <p:grpSpPr>
        <a:xfrm>
          <a:off x="0" y="0"/>
          <a:ext cx="0" cy="0"/>
          <a:chOff x="0" y="0"/>
          <a:chExt cx="0" cy="0"/>
        </a:xfrm>
      </p:grpSpPr>
      <p:sp>
        <p:nvSpPr>
          <p:cNvPr id="5207" name="Google Shape;5207;g27db2eb5f18_0_240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08" name="Google Shape;5208;g27db2eb5f18_0_240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07" name="Shape 7407"/>
        <p:cNvGrpSpPr/>
        <p:nvPr/>
      </p:nvGrpSpPr>
      <p:grpSpPr>
        <a:xfrm>
          <a:off x="0" y="0"/>
          <a:ext cx="0" cy="0"/>
          <a:chOff x="0" y="0"/>
          <a:chExt cx="0" cy="0"/>
        </a:xfrm>
      </p:grpSpPr>
      <p:sp>
        <p:nvSpPr>
          <p:cNvPr id="7408" name="Google Shape;7408;g27db2eb5f18_0_26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9" name="Google Shape;7409;g27db2eb5f18_0_26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6" name="Shape 7826"/>
        <p:cNvGrpSpPr/>
        <p:nvPr/>
      </p:nvGrpSpPr>
      <p:grpSpPr>
        <a:xfrm>
          <a:off x="0" y="0"/>
          <a:ext cx="0" cy="0"/>
          <a:chOff x="0" y="0"/>
          <a:chExt cx="0" cy="0"/>
        </a:xfrm>
      </p:grpSpPr>
      <p:sp>
        <p:nvSpPr>
          <p:cNvPr id="7827" name="Google Shape;7827;g27db2eb5f18_0_266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28" name="Google Shape;7828;g27db2eb5f18_0_266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96" name="Shape 7996"/>
        <p:cNvGrpSpPr/>
        <p:nvPr/>
      </p:nvGrpSpPr>
      <p:grpSpPr>
        <a:xfrm>
          <a:off x="0" y="0"/>
          <a:ext cx="0" cy="0"/>
          <a:chOff x="0" y="0"/>
          <a:chExt cx="0" cy="0"/>
        </a:xfrm>
      </p:grpSpPr>
      <p:sp>
        <p:nvSpPr>
          <p:cNvPr id="7997" name="Google Shape;7997;g27db2eb5f18_0_26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98" name="Google Shape;7998;g27db2eb5f18_0_26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1" name="Shape 8401"/>
        <p:cNvGrpSpPr/>
        <p:nvPr/>
      </p:nvGrpSpPr>
      <p:grpSpPr>
        <a:xfrm>
          <a:off x="0" y="0"/>
          <a:ext cx="0" cy="0"/>
          <a:chOff x="0" y="0"/>
          <a:chExt cx="0" cy="0"/>
        </a:xfrm>
      </p:grpSpPr>
      <p:sp>
        <p:nvSpPr>
          <p:cNvPr id="8402" name="Google Shape;8402;g27db2eb5f18_0_27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3" name="Google Shape;8403;g27db2eb5f18_0_27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81" name="Shape 8781"/>
        <p:cNvGrpSpPr/>
        <p:nvPr/>
      </p:nvGrpSpPr>
      <p:grpSpPr>
        <a:xfrm>
          <a:off x="0" y="0"/>
          <a:ext cx="0" cy="0"/>
          <a:chOff x="0" y="0"/>
          <a:chExt cx="0" cy="0"/>
        </a:xfrm>
      </p:grpSpPr>
      <p:sp>
        <p:nvSpPr>
          <p:cNvPr id="8782" name="Google Shape;8782;g27db2eb5f18_0_276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3" name="Google Shape;8783;g27db2eb5f18_0_276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7" name="Shape 9207"/>
        <p:cNvGrpSpPr/>
        <p:nvPr/>
      </p:nvGrpSpPr>
      <p:grpSpPr>
        <a:xfrm>
          <a:off x="0" y="0"/>
          <a:ext cx="0" cy="0"/>
          <a:chOff x="0" y="0"/>
          <a:chExt cx="0" cy="0"/>
        </a:xfrm>
      </p:grpSpPr>
      <p:sp>
        <p:nvSpPr>
          <p:cNvPr id="9208" name="Google Shape;9208;g27db2eb5f18_0_28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9" name="Google Shape;9209;g27db2eb5f18_0_28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5" name="Shape 1845"/>
        <p:cNvGrpSpPr/>
        <p:nvPr/>
      </p:nvGrpSpPr>
      <p:grpSpPr>
        <a:xfrm>
          <a:off x="0" y="0"/>
          <a:ext cx="0" cy="0"/>
          <a:chOff x="0" y="0"/>
          <a:chExt cx="0" cy="0"/>
        </a:xfrm>
      </p:grpSpPr>
      <p:sp>
        <p:nvSpPr>
          <p:cNvPr id="1846" name="Google Shape;1846;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7" name="Google Shape;1847;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8" name="Shape 9568"/>
        <p:cNvGrpSpPr/>
        <p:nvPr/>
      </p:nvGrpSpPr>
      <p:grpSpPr>
        <a:xfrm>
          <a:off x="0" y="0"/>
          <a:ext cx="0" cy="0"/>
          <a:chOff x="0" y="0"/>
          <a:chExt cx="0" cy="0"/>
        </a:xfrm>
      </p:grpSpPr>
      <p:sp>
        <p:nvSpPr>
          <p:cNvPr id="9569" name="Google Shape;9569;g27db2eb5f18_0_28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0" name="Google Shape;9570;g27db2eb5f18_0_28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78" name="Shape 10078"/>
        <p:cNvGrpSpPr/>
        <p:nvPr/>
      </p:nvGrpSpPr>
      <p:grpSpPr>
        <a:xfrm>
          <a:off x="0" y="0"/>
          <a:ext cx="0" cy="0"/>
          <a:chOff x="0" y="0"/>
          <a:chExt cx="0" cy="0"/>
        </a:xfrm>
      </p:grpSpPr>
      <p:sp>
        <p:nvSpPr>
          <p:cNvPr id="10079" name="Google Shape;10079;g27db2eb5f18_0_28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80" name="Google Shape;10080;g27db2eb5f18_0_28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8" name="Shape 10698"/>
        <p:cNvGrpSpPr/>
        <p:nvPr/>
      </p:nvGrpSpPr>
      <p:grpSpPr>
        <a:xfrm>
          <a:off x="0" y="0"/>
          <a:ext cx="0" cy="0"/>
          <a:chOff x="0" y="0"/>
          <a:chExt cx="0" cy="0"/>
        </a:xfrm>
      </p:grpSpPr>
      <p:sp>
        <p:nvSpPr>
          <p:cNvPr id="10699" name="Google Shape;10699;g27db2eb5f18_0_295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00" name="Google Shape;10700;g27db2eb5f18_0_295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2" name="Shape 11292"/>
        <p:cNvGrpSpPr/>
        <p:nvPr/>
      </p:nvGrpSpPr>
      <p:grpSpPr>
        <a:xfrm>
          <a:off x="0" y="0"/>
          <a:ext cx="0" cy="0"/>
          <a:chOff x="0" y="0"/>
          <a:chExt cx="0" cy="0"/>
        </a:xfrm>
      </p:grpSpPr>
      <p:sp>
        <p:nvSpPr>
          <p:cNvPr id="11293" name="Google Shape;11293;g27db2eb5f18_0_301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94" name="Google Shape;11294;g27db2eb5f18_0_301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13" name="Shape 11613"/>
        <p:cNvGrpSpPr/>
        <p:nvPr/>
      </p:nvGrpSpPr>
      <p:grpSpPr>
        <a:xfrm>
          <a:off x="0" y="0"/>
          <a:ext cx="0" cy="0"/>
          <a:chOff x="0" y="0"/>
          <a:chExt cx="0" cy="0"/>
        </a:xfrm>
      </p:grpSpPr>
      <p:sp>
        <p:nvSpPr>
          <p:cNvPr id="11614" name="Google Shape;11614;g27db2eb5f18_0_304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15" name="Google Shape;11615;g27db2eb5f18_0_304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21" name="Shape 11921"/>
        <p:cNvGrpSpPr/>
        <p:nvPr/>
      </p:nvGrpSpPr>
      <p:grpSpPr>
        <a:xfrm>
          <a:off x="0" y="0"/>
          <a:ext cx="0" cy="0"/>
          <a:chOff x="0" y="0"/>
          <a:chExt cx="0" cy="0"/>
        </a:xfrm>
      </p:grpSpPr>
      <p:sp>
        <p:nvSpPr>
          <p:cNvPr id="11922" name="Google Shape;11922;g27db2eb5f18_0_324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23" name="Google Shape;11923;g27db2eb5f18_0_324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1" name="Shape 2031"/>
        <p:cNvGrpSpPr/>
        <p:nvPr/>
      </p:nvGrpSpPr>
      <p:grpSpPr>
        <a:xfrm>
          <a:off x="0" y="0"/>
          <a:ext cx="0" cy="0"/>
          <a:chOff x="0" y="0"/>
          <a:chExt cx="0" cy="0"/>
        </a:xfrm>
      </p:grpSpPr>
      <p:sp>
        <p:nvSpPr>
          <p:cNvPr id="2032" name="Google Shape;2032;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3" name="Google Shape;2033;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40" name="Shape 2040"/>
        <p:cNvGrpSpPr/>
        <p:nvPr/>
      </p:nvGrpSpPr>
      <p:grpSpPr>
        <a:xfrm>
          <a:off x="0" y="0"/>
          <a:ext cx="0" cy="0"/>
          <a:chOff x="0" y="0"/>
          <a:chExt cx="0" cy="0"/>
        </a:xfrm>
      </p:grpSpPr>
      <p:sp>
        <p:nvSpPr>
          <p:cNvPr id="2041" name="Google Shape;2041;g1e70df2734d_0_7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42" name="Google Shape;2042;g1e70df2734d_0_7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 name="Shape 2215"/>
        <p:cNvGrpSpPr/>
        <p:nvPr/>
      </p:nvGrpSpPr>
      <p:grpSpPr>
        <a:xfrm>
          <a:off x="0" y="0"/>
          <a:ext cx="0" cy="0"/>
          <a:chOff x="0" y="0"/>
          <a:chExt cx="0" cy="0"/>
        </a:xfrm>
      </p:grpSpPr>
      <p:sp>
        <p:nvSpPr>
          <p:cNvPr id="2216" name="Google Shape;2216;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7" name="Google Shape;2217;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22" name="Shape 2222"/>
        <p:cNvGrpSpPr/>
        <p:nvPr/>
      </p:nvGrpSpPr>
      <p:grpSpPr>
        <a:xfrm>
          <a:off x="0" y="0"/>
          <a:ext cx="0" cy="0"/>
          <a:chOff x="0" y="0"/>
          <a:chExt cx="0" cy="0"/>
        </a:xfrm>
      </p:grpSpPr>
      <p:sp>
        <p:nvSpPr>
          <p:cNvPr id="2223" name="Google Shape;2223;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24" name="Google Shape;2224;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1801350" y="832975"/>
            <a:ext cx="5541300" cy="1960800"/>
          </a:xfrm>
          <a:prstGeom prst="rect">
            <a:avLst/>
          </a:prstGeom>
        </p:spPr>
        <p:txBody>
          <a:bodyPr anchorCtr="0" anchor="b" bIns="91425" lIns="91425" spcFirstLastPara="1" rIns="91425" wrap="square" tIns="91425">
            <a:noAutofit/>
          </a:bodyPr>
          <a:lstStyle>
            <a:lvl1pPr lvl="0" algn="ctr">
              <a:spcBef>
                <a:spcPts val="0"/>
              </a:spcBef>
              <a:spcAft>
                <a:spcPts val="0"/>
              </a:spcAft>
              <a:buClr>
                <a:srgbClr val="191919"/>
              </a:buClr>
              <a:buSzPts val="7000"/>
              <a:buNone/>
              <a:defRPr sz="7000"/>
            </a:lvl1pPr>
            <a:lvl2pPr lvl="1" algn="ctr">
              <a:spcBef>
                <a:spcPts val="0"/>
              </a:spcBef>
              <a:spcAft>
                <a:spcPts val="0"/>
              </a:spcAft>
              <a:buClr>
                <a:srgbClr val="191919"/>
              </a:buClr>
              <a:buSzPts val="7000"/>
              <a:buNone/>
              <a:defRPr sz="7000">
                <a:solidFill>
                  <a:srgbClr val="191919"/>
                </a:solidFill>
              </a:defRPr>
            </a:lvl2pPr>
            <a:lvl3pPr lvl="2" algn="ctr">
              <a:spcBef>
                <a:spcPts val="0"/>
              </a:spcBef>
              <a:spcAft>
                <a:spcPts val="0"/>
              </a:spcAft>
              <a:buClr>
                <a:srgbClr val="191919"/>
              </a:buClr>
              <a:buSzPts val="7000"/>
              <a:buNone/>
              <a:defRPr sz="7000">
                <a:solidFill>
                  <a:srgbClr val="191919"/>
                </a:solidFill>
              </a:defRPr>
            </a:lvl3pPr>
            <a:lvl4pPr lvl="3" algn="ctr">
              <a:spcBef>
                <a:spcPts val="0"/>
              </a:spcBef>
              <a:spcAft>
                <a:spcPts val="0"/>
              </a:spcAft>
              <a:buClr>
                <a:srgbClr val="191919"/>
              </a:buClr>
              <a:buSzPts val="7000"/>
              <a:buNone/>
              <a:defRPr sz="7000">
                <a:solidFill>
                  <a:srgbClr val="191919"/>
                </a:solidFill>
              </a:defRPr>
            </a:lvl4pPr>
            <a:lvl5pPr lvl="4" algn="ctr">
              <a:spcBef>
                <a:spcPts val="0"/>
              </a:spcBef>
              <a:spcAft>
                <a:spcPts val="0"/>
              </a:spcAft>
              <a:buClr>
                <a:srgbClr val="191919"/>
              </a:buClr>
              <a:buSzPts val="7000"/>
              <a:buNone/>
              <a:defRPr sz="7000">
                <a:solidFill>
                  <a:srgbClr val="191919"/>
                </a:solidFill>
              </a:defRPr>
            </a:lvl5pPr>
            <a:lvl6pPr lvl="5" algn="ctr">
              <a:spcBef>
                <a:spcPts val="0"/>
              </a:spcBef>
              <a:spcAft>
                <a:spcPts val="0"/>
              </a:spcAft>
              <a:buClr>
                <a:srgbClr val="191919"/>
              </a:buClr>
              <a:buSzPts val="7000"/>
              <a:buNone/>
              <a:defRPr sz="7000">
                <a:solidFill>
                  <a:srgbClr val="191919"/>
                </a:solidFill>
              </a:defRPr>
            </a:lvl6pPr>
            <a:lvl7pPr lvl="6" algn="ctr">
              <a:spcBef>
                <a:spcPts val="0"/>
              </a:spcBef>
              <a:spcAft>
                <a:spcPts val="0"/>
              </a:spcAft>
              <a:buClr>
                <a:srgbClr val="191919"/>
              </a:buClr>
              <a:buSzPts val="7000"/>
              <a:buNone/>
              <a:defRPr sz="7000">
                <a:solidFill>
                  <a:srgbClr val="191919"/>
                </a:solidFill>
              </a:defRPr>
            </a:lvl7pPr>
            <a:lvl8pPr lvl="7" algn="ctr">
              <a:spcBef>
                <a:spcPts val="0"/>
              </a:spcBef>
              <a:spcAft>
                <a:spcPts val="0"/>
              </a:spcAft>
              <a:buClr>
                <a:srgbClr val="191919"/>
              </a:buClr>
              <a:buSzPts val="7000"/>
              <a:buNone/>
              <a:defRPr sz="7000">
                <a:solidFill>
                  <a:srgbClr val="191919"/>
                </a:solidFill>
              </a:defRPr>
            </a:lvl8pPr>
            <a:lvl9pPr lvl="8" algn="ctr">
              <a:spcBef>
                <a:spcPts val="0"/>
              </a:spcBef>
              <a:spcAft>
                <a:spcPts val="0"/>
              </a:spcAft>
              <a:buClr>
                <a:srgbClr val="191919"/>
              </a:buClr>
              <a:buSzPts val="7000"/>
              <a:buNone/>
              <a:defRPr sz="7000">
                <a:solidFill>
                  <a:srgbClr val="191919"/>
                </a:solidFill>
              </a:defRPr>
            </a:lvl9pPr>
          </a:lstStyle>
          <a:p/>
        </p:txBody>
      </p:sp>
      <p:sp>
        <p:nvSpPr>
          <p:cNvPr id="11" name="Google Shape;11;p2"/>
          <p:cNvSpPr txBox="1"/>
          <p:nvPr>
            <p:ph idx="1" type="subTitle"/>
          </p:nvPr>
        </p:nvSpPr>
        <p:spPr>
          <a:xfrm>
            <a:off x="1801350" y="2793750"/>
            <a:ext cx="5541300" cy="475800"/>
          </a:xfrm>
          <a:prstGeom prst="rect">
            <a:avLst/>
          </a:prstGeom>
        </p:spPr>
        <p:txBody>
          <a:bodyPr anchorCtr="0" anchor="t" bIns="91425" lIns="91425" spcFirstLastPara="1" rIns="91425" wrap="square" tIns="91425">
            <a:noAutofit/>
          </a:bodyPr>
          <a:lstStyle>
            <a:lvl1pPr lvl="0" algn="ctr">
              <a:spcBef>
                <a:spcPts val="0"/>
              </a:spcBef>
              <a:spcAft>
                <a:spcPts val="0"/>
              </a:spcAft>
              <a:buSzPts val="1600"/>
              <a:buNone/>
              <a:defRPr sz="1600">
                <a:solidFill>
                  <a:schemeClr val="dk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1" name="Shape 101"/>
        <p:cNvGrpSpPr/>
        <p:nvPr/>
      </p:nvGrpSpPr>
      <p:grpSpPr>
        <a:xfrm>
          <a:off x="0" y="0"/>
          <a:ext cx="0" cy="0"/>
          <a:chOff x="0" y="0"/>
          <a:chExt cx="0" cy="0"/>
        </a:xfrm>
      </p:grpSpPr>
      <p:sp>
        <p:nvSpPr>
          <p:cNvPr id="102" name="Google Shape;102;p11"/>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1"/>
          <p:cNvSpPr txBox="1"/>
          <p:nvPr>
            <p:ph hasCustomPrompt="1" type="title"/>
          </p:nvPr>
        </p:nvSpPr>
        <p:spPr>
          <a:xfrm>
            <a:off x="1813200" y="1128900"/>
            <a:ext cx="5517600" cy="1115700"/>
          </a:xfrm>
          <a:prstGeom prst="rect">
            <a:avLst/>
          </a:prstGeom>
          <a:solidFill>
            <a:schemeClr val="accent4"/>
          </a:solidFill>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104" name="Google Shape;104;p11"/>
          <p:cNvSpPr txBox="1"/>
          <p:nvPr>
            <p:ph idx="1" type="subTitle"/>
          </p:nvPr>
        </p:nvSpPr>
        <p:spPr>
          <a:xfrm>
            <a:off x="1813200" y="2244950"/>
            <a:ext cx="5517600" cy="411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05" name="Shape 10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106" name="Shape 106"/>
        <p:cNvGrpSpPr/>
        <p:nvPr/>
      </p:nvGrpSpPr>
      <p:grpSpPr>
        <a:xfrm>
          <a:off x="0" y="0"/>
          <a:ext cx="0" cy="0"/>
          <a:chOff x="0" y="0"/>
          <a:chExt cx="0" cy="0"/>
        </a:xfrm>
      </p:grpSpPr>
      <p:sp>
        <p:nvSpPr>
          <p:cNvPr id="107" name="Google Shape;107;p13"/>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09" name="Google Shape;109;p13"/>
          <p:cNvSpPr txBox="1"/>
          <p:nvPr>
            <p:ph idx="1" type="subTitle"/>
          </p:nvPr>
        </p:nvSpPr>
        <p:spPr>
          <a:xfrm>
            <a:off x="1649700" y="1853059"/>
            <a:ext cx="5577900" cy="365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0" name="Google Shape;110;p13"/>
          <p:cNvSpPr txBox="1"/>
          <p:nvPr>
            <p:ph idx="2" type="subTitle"/>
          </p:nvPr>
        </p:nvSpPr>
        <p:spPr>
          <a:xfrm>
            <a:off x="1649700" y="2965067"/>
            <a:ext cx="5577900" cy="365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1" name="Google Shape;111;p13"/>
          <p:cNvSpPr txBox="1"/>
          <p:nvPr>
            <p:ph idx="3" type="subTitle"/>
          </p:nvPr>
        </p:nvSpPr>
        <p:spPr>
          <a:xfrm>
            <a:off x="1649700" y="4077075"/>
            <a:ext cx="5577900" cy="365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2" name="Google Shape;112;p13"/>
          <p:cNvSpPr txBox="1"/>
          <p:nvPr>
            <p:ph hasCustomPrompt="1" idx="4" type="title"/>
          </p:nvPr>
        </p:nvSpPr>
        <p:spPr>
          <a:xfrm>
            <a:off x="720000" y="1441470"/>
            <a:ext cx="777300" cy="7773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t>xx%</a:t>
            </a:r>
          </a:p>
        </p:txBody>
      </p:sp>
      <p:sp>
        <p:nvSpPr>
          <p:cNvPr id="113" name="Google Shape;113;p13"/>
          <p:cNvSpPr txBox="1"/>
          <p:nvPr>
            <p:ph hasCustomPrompt="1" idx="5" type="title"/>
          </p:nvPr>
        </p:nvSpPr>
        <p:spPr>
          <a:xfrm>
            <a:off x="719996" y="2555220"/>
            <a:ext cx="777300" cy="7773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t>xx%</a:t>
            </a:r>
          </a:p>
        </p:txBody>
      </p:sp>
      <p:sp>
        <p:nvSpPr>
          <p:cNvPr id="114" name="Google Shape;114;p13"/>
          <p:cNvSpPr txBox="1"/>
          <p:nvPr>
            <p:ph hasCustomPrompt="1" idx="6" type="title"/>
          </p:nvPr>
        </p:nvSpPr>
        <p:spPr>
          <a:xfrm>
            <a:off x="719999" y="3668970"/>
            <a:ext cx="777300" cy="777300"/>
          </a:xfrm>
          <a:prstGeom prst="rect">
            <a:avLst/>
          </a:prstGeom>
          <a:solidFill>
            <a:schemeClr val="dk2"/>
          </a:solid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r>
              <a:t>xx%</a:t>
            </a:r>
          </a:p>
        </p:txBody>
      </p:sp>
      <p:sp>
        <p:nvSpPr>
          <p:cNvPr id="115" name="Google Shape;115;p13"/>
          <p:cNvSpPr txBox="1"/>
          <p:nvPr>
            <p:ph idx="7" type="subTitle"/>
          </p:nvPr>
        </p:nvSpPr>
        <p:spPr>
          <a:xfrm>
            <a:off x="1649700" y="1444975"/>
            <a:ext cx="55779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116" name="Google Shape;116;p13"/>
          <p:cNvSpPr txBox="1"/>
          <p:nvPr>
            <p:ph idx="8" type="subTitle"/>
          </p:nvPr>
        </p:nvSpPr>
        <p:spPr>
          <a:xfrm>
            <a:off x="1649700" y="2556983"/>
            <a:ext cx="55779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117" name="Google Shape;117;p13"/>
          <p:cNvSpPr txBox="1"/>
          <p:nvPr>
            <p:ph idx="9" type="subTitle"/>
          </p:nvPr>
        </p:nvSpPr>
        <p:spPr>
          <a:xfrm>
            <a:off x="1649700" y="3668991"/>
            <a:ext cx="5577900" cy="4848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grpSp>
        <p:nvGrpSpPr>
          <p:cNvPr id="118" name="Google Shape;118;p13"/>
          <p:cNvGrpSpPr/>
          <p:nvPr/>
        </p:nvGrpSpPr>
        <p:grpSpPr>
          <a:xfrm>
            <a:off x="8509728" y="-21"/>
            <a:ext cx="960900" cy="5143699"/>
            <a:chOff x="8636328" y="-648132"/>
            <a:chExt cx="1203079" cy="6440088"/>
          </a:xfrm>
        </p:grpSpPr>
        <p:sp>
          <p:nvSpPr>
            <p:cNvPr id="119" name="Google Shape;119;p13"/>
            <p:cNvSpPr/>
            <p:nvPr/>
          </p:nvSpPr>
          <p:spPr>
            <a:xfrm>
              <a:off x="8636328" y="-648132"/>
              <a:ext cx="1203079" cy="6440088"/>
            </a:xfrm>
            <a:custGeom>
              <a:rect b="b" l="l" r="r" t="t"/>
              <a:pathLst>
                <a:path extrusionOk="0" h="34145" w="6379">
                  <a:moveTo>
                    <a:pt x="95" y="0"/>
                  </a:moveTo>
                  <a:cubicBezTo>
                    <a:pt x="43" y="0"/>
                    <a:pt x="1" y="42"/>
                    <a:pt x="1" y="95"/>
                  </a:cubicBezTo>
                  <a:lnTo>
                    <a:pt x="1" y="34145"/>
                  </a:lnTo>
                  <a:lnTo>
                    <a:pt x="6378" y="34145"/>
                  </a:lnTo>
                  <a:lnTo>
                    <a:pt x="6378" y="95"/>
                  </a:lnTo>
                  <a:cubicBezTo>
                    <a:pt x="6378" y="42"/>
                    <a:pt x="6336" y="0"/>
                    <a:pt x="6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3"/>
            <p:cNvSpPr/>
            <p:nvPr/>
          </p:nvSpPr>
          <p:spPr>
            <a:xfrm>
              <a:off x="8838884" y="-348055"/>
              <a:ext cx="797967" cy="798009"/>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3"/>
            <p:cNvSpPr/>
            <p:nvPr/>
          </p:nvSpPr>
          <p:spPr>
            <a:xfrm>
              <a:off x="8824739" y="-356919"/>
              <a:ext cx="826257" cy="816115"/>
            </a:xfrm>
            <a:custGeom>
              <a:rect b="b" l="l" r="r" t="t"/>
              <a:pathLst>
                <a:path extrusionOk="0" h="4327" w="4381">
                  <a:moveTo>
                    <a:pt x="211" y="92"/>
                  </a:moveTo>
                  <a:lnTo>
                    <a:pt x="211" y="92"/>
                  </a:lnTo>
                  <a:cubicBezTo>
                    <a:pt x="251" y="93"/>
                    <a:pt x="291" y="96"/>
                    <a:pt x="330" y="96"/>
                  </a:cubicBezTo>
                  <a:lnTo>
                    <a:pt x="1410" y="96"/>
                  </a:lnTo>
                  <a:lnTo>
                    <a:pt x="812" y="693"/>
                  </a:lnTo>
                  <a:lnTo>
                    <a:pt x="211" y="92"/>
                  </a:lnTo>
                  <a:close/>
                  <a:moveTo>
                    <a:pt x="2792" y="96"/>
                  </a:moveTo>
                  <a:cubicBezTo>
                    <a:pt x="2593" y="295"/>
                    <a:pt x="2393" y="495"/>
                    <a:pt x="2194" y="693"/>
                  </a:cubicBezTo>
                  <a:cubicBezTo>
                    <a:pt x="1994" y="495"/>
                    <a:pt x="1795" y="295"/>
                    <a:pt x="1596" y="96"/>
                  </a:cubicBezTo>
                  <a:close/>
                  <a:moveTo>
                    <a:pt x="3996" y="83"/>
                  </a:moveTo>
                  <a:cubicBezTo>
                    <a:pt x="4057" y="83"/>
                    <a:pt x="4118" y="85"/>
                    <a:pt x="4178" y="91"/>
                  </a:cubicBezTo>
                  <a:lnTo>
                    <a:pt x="3576" y="693"/>
                  </a:lnTo>
                  <a:cubicBezTo>
                    <a:pt x="3377" y="494"/>
                    <a:pt x="3177" y="295"/>
                    <a:pt x="2978" y="96"/>
                  </a:cubicBezTo>
                  <a:lnTo>
                    <a:pt x="3535" y="96"/>
                  </a:lnTo>
                  <a:cubicBezTo>
                    <a:pt x="3683" y="96"/>
                    <a:pt x="3841" y="83"/>
                    <a:pt x="3996" y="83"/>
                  </a:cubicBezTo>
                  <a:close/>
                  <a:moveTo>
                    <a:pt x="4237" y="201"/>
                  </a:moveTo>
                  <a:cubicBezTo>
                    <a:pt x="4235" y="221"/>
                    <a:pt x="4232" y="239"/>
                    <a:pt x="4231" y="253"/>
                  </a:cubicBezTo>
                  <a:cubicBezTo>
                    <a:pt x="4210" y="605"/>
                    <a:pt x="4201" y="960"/>
                    <a:pt x="4197" y="1315"/>
                  </a:cubicBezTo>
                  <a:lnTo>
                    <a:pt x="3660" y="777"/>
                  </a:lnTo>
                  <a:cubicBezTo>
                    <a:pt x="3852" y="585"/>
                    <a:pt x="4044" y="393"/>
                    <a:pt x="4237" y="201"/>
                  </a:cubicBezTo>
                  <a:close/>
                  <a:moveTo>
                    <a:pt x="167" y="230"/>
                  </a:moveTo>
                  <a:lnTo>
                    <a:pt x="721" y="785"/>
                  </a:lnTo>
                  <a:lnTo>
                    <a:pt x="163" y="1342"/>
                  </a:lnTo>
                  <a:cubicBezTo>
                    <a:pt x="181" y="971"/>
                    <a:pt x="205" y="587"/>
                    <a:pt x="167" y="230"/>
                  </a:cubicBezTo>
                  <a:close/>
                  <a:moveTo>
                    <a:pt x="1496" y="177"/>
                  </a:moveTo>
                  <a:lnTo>
                    <a:pt x="2103" y="785"/>
                  </a:lnTo>
                  <a:lnTo>
                    <a:pt x="1503" y="1384"/>
                  </a:lnTo>
                  <a:cubicBezTo>
                    <a:pt x="1300" y="1182"/>
                    <a:pt x="1099" y="979"/>
                    <a:pt x="896" y="777"/>
                  </a:cubicBezTo>
                  <a:cubicBezTo>
                    <a:pt x="1095" y="578"/>
                    <a:pt x="1296" y="378"/>
                    <a:pt x="1496" y="177"/>
                  </a:cubicBezTo>
                  <a:close/>
                  <a:moveTo>
                    <a:pt x="2878" y="177"/>
                  </a:moveTo>
                  <a:cubicBezTo>
                    <a:pt x="3081" y="380"/>
                    <a:pt x="3282" y="582"/>
                    <a:pt x="3485" y="785"/>
                  </a:cubicBezTo>
                  <a:lnTo>
                    <a:pt x="2885" y="1384"/>
                  </a:lnTo>
                  <a:lnTo>
                    <a:pt x="2278" y="777"/>
                  </a:lnTo>
                  <a:lnTo>
                    <a:pt x="2878" y="177"/>
                  </a:lnTo>
                  <a:close/>
                  <a:moveTo>
                    <a:pt x="805" y="869"/>
                  </a:moveTo>
                  <a:lnTo>
                    <a:pt x="1412" y="1475"/>
                  </a:lnTo>
                  <a:lnTo>
                    <a:pt x="812" y="2076"/>
                  </a:lnTo>
                  <a:lnTo>
                    <a:pt x="205" y="1468"/>
                  </a:lnTo>
                  <a:lnTo>
                    <a:pt x="805" y="869"/>
                  </a:lnTo>
                  <a:close/>
                  <a:moveTo>
                    <a:pt x="2187" y="868"/>
                  </a:moveTo>
                  <a:cubicBezTo>
                    <a:pt x="2389" y="1071"/>
                    <a:pt x="2592" y="1272"/>
                    <a:pt x="2794" y="1475"/>
                  </a:cubicBezTo>
                  <a:lnTo>
                    <a:pt x="2194" y="2076"/>
                  </a:lnTo>
                  <a:cubicBezTo>
                    <a:pt x="1991" y="1873"/>
                    <a:pt x="1789" y="1671"/>
                    <a:pt x="1586" y="1468"/>
                  </a:cubicBezTo>
                  <a:lnTo>
                    <a:pt x="2187" y="868"/>
                  </a:lnTo>
                  <a:close/>
                  <a:moveTo>
                    <a:pt x="3568" y="869"/>
                  </a:moveTo>
                  <a:cubicBezTo>
                    <a:pt x="3771" y="1071"/>
                    <a:pt x="3973" y="1272"/>
                    <a:pt x="4176" y="1475"/>
                  </a:cubicBezTo>
                  <a:lnTo>
                    <a:pt x="3576" y="2076"/>
                  </a:lnTo>
                  <a:lnTo>
                    <a:pt x="2969" y="1468"/>
                  </a:lnTo>
                  <a:lnTo>
                    <a:pt x="3568" y="869"/>
                  </a:lnTo>
                  <a:close/>
                  <a:moveTo>
                    <a:pt x="4196" y="1623"/>
                  </a:moveTo>
                  <a:cubicBezTo>
                    <a:pt x="4196" y="1985"/>
                    <a:pt x="4202" y="2347"/>
                    <a:pt x="4209" y="2708"/>
                  </a:cubicBezTo>
                  <a:cubicBezTo>
                    <a:pt x="4026" y="2526"/>
                    <a:pt x="3843" y="2342"/>
                    <a:pt x="3660" y="2159"/>
                  </a:cubicBezTo>
                  <a:lnTo>
                    <a:pt x="4196" y="1623"/>
                  </a:lnTo>
                  <a:close/>
                  <a:moveTo>
                    <a:pt x="153" y="1598"/>
                  </a:moveTo>
                  <a:lnTo>
                    <a:pt x="721" y="2166"/>
                  </a:lnTo>
                  <a:lnTo>
                    <a:pt x="148" y="2738"/>
                  </a:lnTo>
                  <a:lnTo>
                    <a:pt x="148" y="1816"/>
                  </a:lnTo>
                  <a:cubicBezTo>
                    <a:pt x="148" y="1745"/>
                    <a:pt x="151" y="1672"/>
                    <a:pt x="153" y="1598"/>
                  </a:cubicBezTo>
                  <a:close/>
                  <a:moveTo>
                    <a:pt x="1496" y="1559"/>
                  </a:moveTo>
                  <a:cubicBezTo>
                    <a:pt x="1698" y="1761"/>
                    <a:pt x="1901" y="1964"/>
                    <a:pt x="2103" y="2166"/>
                  </a:cubicBezTo>
                  <a:lnTo>
                    <a:pt x="1502" y="2767"/>
                  </a:lnTo>
                  <a:lnTo>
                    <a:pt x="896" y="2159"/>
                  </a:lnTo>
                  <a:lnTo>
                    <a:pt x="1496" y="1559"/>
                  </a:lnTo>
                  <a:close/>
                  <a:moveTo>
                    <a:pt x="2878" y="1559"/>
                  </a:moveTo>
                  <a:cubicBezTo>
                    <a:pt x="3081" y="1761"/>
                    <a:pt x="3282" y="1964"/>
                    <a:pt x="3485" y="2166"/>
                  </a:cubicBezTo>
                  <a:lnTo>
                    <a:pt x="2885" y="2767"/>
                  </a:lnTo>
                  <a:cubicBezTo>
                    <a:pt x="2683" y="2564"/>
                    <a:pt x="2480" y="2362"/>
                    <a:pt x="2278" y="2159"/>
                  </a:cubicBezTo>
                  <a:cubicBezTo>
                    <a:pt x="2478" y="1959"/>
                    <a:pt x="2678" y="1759"/>
                    <a:pt x="2878" y="1559"/>
                  </a:cubicBezTo>
                  <a:close/>
                  <a:moveTo>
                    <a:pt x="805" y="2250"/>
                  </a:moveTo>
                  <a:lnTo>
                    <a:pt x="1412" y="2857"/>
                  </a:lnTo>
                  <a:lnTo>
                    <a:pt x="812" y="3457"/>
                  </a:lnTo>
                  <a:cubicBezTo>
                    <a:pt x="610" y="3256"/>
                    <a:pt x="407" y="3053"/>
                    <a:pt x="205" y="2851"/>
                  </a:cubicBezTo>
                  <a:lnTo>
                    <a:pt x="805" y="2250"/>
                  </a:lnTo>
                  <a:close/>
                  <a:moveTo>
                    <a:pt x="2187" y="2250"/>
                  </a:moveTo>
                  <a:cubicBezTo>
                    <a:pt x="2389" y="2453"/>
                    <a:pt x="2592" y="2655"/>
                    <a:pt x="2794" y="2857"/>
                  </a:cubicBezTo>
                  <a:lnTo>
                    <a:pt x="2194" y="3457"/>
                  </a:lnTo>
                  <a:lnTo>
                    <a:pt x="1586" y="2851"/>
                  </a:lnTo>
                  <a:cubicBezTo>
                    <a:pt x="1787" y="2650"/>
                    <a:pt x="1987" y="2450"/>
                    <a:pt x="2187" y="2250"/>
                  </a:cubicBezTo>
                  <a:close/>
                  <a:moveTo>
                    <a:pt x="3569" y="2250"/>
                  </a:moveTo>
                  <a:lnTo>
                    <a:pt x="4176" y="2857"/>
                  </a:lnTo>
                  <a:lnTo>
                    <a:pt x="3576" y="3457"/>
                  </a:lnTo>
                  <a:cubicBezTo>
                    <a:pt x="3374" y="3256"/>
                    <a:pt x="3171" y="3053"/>
                    <a:pt x="2969" y="2851"/>
                  </a:cubicBezTo>
                  <a:lnTo>
                    <a:pt x="3569" y="2250"/>
                  </a:lnTo>
                  <a:close/>
                  <a:moveTo>
                    <a:pt x="4215" y="2986"/>
                  </a:moveTo>
                  <a:cubicBezTo>
                    <a:pt x="4222" y="3363"/>
                    <a:pt x="4229" y="3739"/>
                    <a:pt x="4231" y="4113"/>
                  </a:cubicBezTo>
                  <a:lnTo>
                    <a:pt x="3660" y="3542"/>
                  </a:lnTo>
                  <a:cubicBezTo>
                    <a:pt x="3845" y="3356"/>
                    <a:pt x="4030" y="3172"/>
                    <a:pt x="4215" y="2986"/>
                  </a:cubicBezTo>
                  <a:close/>
                  <a:moveTo>
                    <a:pt x="148" y="2976"/>
                  </a:moveTo>
                  <a:lnTo>
                    <a:pt x="721" y="3549"/>
                  </a:lnTo>
                  <a:lnTo>
                    <a:pt x="144" y="4126"/>
                  </a:lnTo>
                  <a:cubicBezTo>
                    <a:pt x="144" y="4066"/>
                    <a:pt x="148" y="4006"/>
                    <a:pt x="148" y="3949"/>
                  </a:cubicBezTo>
                  <a:lnTo>
                    <a:pt x="148" y="2976"/>
                  </a:lnTo>
                  <a:close/>
                  <a:moveTo>
                    <a:pt x="1496" y="2941"/>
                  </a:moveTo>
                  <a:lnTo>
                    <a:pt x="2103" y="3549"/>
                  </a:lnTo>
                  <a:lnTo>
                    <a:pt x="1503" y="4148"/>
                  </a:lnTo>
                  <a:lnTo>
                    <a:pt x="896" y="3542"/>
                  </a:lnTo>
                  <a:lnTo>
                    <a:pt x="1496" y="2941"/>
                  </a:lnTo>
                  <a:close/>
                  <a:moveTo>
                    <a:pt x="2878" y="2941"/>
                  </a:moveTo>
                  <a:cubicBezTo>
                    <a:pt x="3081" y="3144"/>
                    <a:pt x="3282" y="3346"/>
                    <a:pt x="3485" y="3549"/>
                  </a:cubicBezTo>
                  <a:lnTo>
                    <a:pt x="2885" y="4148"/>
                  </a:lnTo>
                  <a:lnTo>
                    <a:pt x="2278" y="3542"/>
                  </a:lnTo>
                  <a:lnTo>
                    <a:pt x="2878" y="2941"/>
                  </a:lnTo>
                  <a:close/>
                  <a:moveTo>
                    <a:pt x="2187" y="3633"/>
                  </a:moveTo>
                  <a:lnTo>
                    <a:pt x="2784" y="4230"/>
                  </a:lnTo>
                  <a:lnTo>
                    <a:pt x="1589" y="4230"/>
                  </a:lnTo>
                  <a:cubicBezTo>
                    <a:pt x="1788" y="4030"/>
                    <a:pt x="1988" y="3832"/>
                    <a:pt x="2187" y="3633"/>
                  </a:cubicBezTo>
                  <a:close/>
                  <a:moveTo>
                    <a:pt x="3569" y="3633"/>
                  </a:moveTo>
                  <a:lnTo>
                    <a:pt x="4167" y="4230"/>
                  </a:lnTo>
                  <a:lnTo>
                    <a:pt x="2971" y="4230"/>
                  </a:lnTo>
                  <a:cubicBezTo>
                    <a:pt x="3171" y="4030"/>
                    <a:pt x="3370" y="3832"/>
                    <a:pt x="3569" y="3633"/>
                  </a:cubicBezTo>
                  <a:close/>
                  <a:moveTo>
                    <a:pt x="805" y="3633"/>
                  </a:moveTo>
                  <a:cubicBezTo>
                    <a:pt x="1004" y="3832"/>
                    <a:pt x="1203" y="4030"/>
                    <a:pt x="1403" y="4230"/>
                  </a:cubicBezTo>
                  <a:lnTo>
                    <a:pt x="663" y="4230"/>
                  </a:lnTo>
                  <a:cubicBezTo>
                    <a:pt x="576" y="4230"/>
                    <a:pt x="414" y="4256"/>
                    <a:pt x="280" y="4256"/>
                  </a:cubicBezTo>
                  <a:cubicBezTo>
                    <a:pt x="247" y="4256"/>
                    <a:pt x="215" y="4255"/>
                    <a:pt x="186" y="4251"/>
                  </a:cubicBezTo>
                  <a:lnTo>
                    <a:pt x="805" y="3633"/>
                  </a:lnTo>
                  <a:close/>
                  <a:moveTo>
                    <a:pt x="91" y="1"/>
                  </a:moveTo>
                  <a:cubicBezTo>
                    <a:pt x="57" y="1"/>
                    <a:pt x="2" y="10"/>
                    <a:pt x="2" y="55"/>
                  </a:cubicBezTo>
                  <a:lnTo>
                    <a:pt x="2" y="2808"/>
                  </a:lnTo>
                  <a:cubicBezTo>
                    <a:pt x="1" y="2812"/>
                    <a:pt x="1" y="2817"/>
                    <a:pt x="2" y="2822"/>
                  </a:cubicBezTo>
                  <a:lnTo>
                    <a:pt x="2" y="4285"/>
                  </a:lnTo>
                  <a:cubicBezTo>
                    <a:pt x="2" y="4309"/>
                    <a:pt x="39" y="4326"/>
                    <a:pt x="60" y="4326"/>
                  </a:cubicBezTo>
                  <a:lnTo>
                    <a:pt x="4280" y="4326"/>
                  </a:lnTo>
                  <a:cubicBezTo>
                    <a:pt x="4285" y="4326"/>
                    <a:pt x="4290" y="4327"/>
                    <a:pt x="4295" y="4327"/>
                  </a:cubicBezTo>
                  <a:cubicBezTo>
                    <a:pt x="4334" y="4327"/>
                    <a:pt x="4378" y="4307"/>
                    <a:pt x="4378" y="4271"/>
                  </a:cubicBezTo>
                  <a:lnTo>
                    <a:pt x="4378" y="2900"/>
                  </a:lnTo>
                  <a:cubicBezTo>
                    <a:pt x="4380" y="2896"/>
                    <a:pt x="4380" y="2891"/>
                    <a:pt x="4378" y="2886"/>
                  </a:cubicBezTo>
                  <a:lnTo>
                    <a:pt x="4378" y="1518"/>
                  </a:lnTo>
                  <a:cubicBezTo>
                    <a:pt x="4380" y="1513"/>
                    <a:pt x="4380" y="1508"/>
                    <a:pt x="4378" y="1503"/>
                  </a:cubicBezTo>
                  <a:lnTo>
                    <a:pt x="4378" y="42"/>
                  </a:lnTo>
                  <a:cubicBezTo>
                    <a:pt x="4378" y="16"/>
                    <a:pt x="4341" y="1"/>
                    <a:pt x="432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3"/>
            <p:cNvSpPr/>
            <p:nvPr/>
          </p:nvSpPr>
          <p:spPr>
            <a:xfrm>
              <a:off x="8838884" y="912422"/>
              <a:ext cx="797967" cy="798009"/>
            </a:xfrm>
            <a:custGeom>
              <a:rect b="b" l="l" r="r" t="t"/>
              <a:pathLst>
                <a:path extrusionOk="0" h="4231" w="4231">
                  <a:moveTo>
                    <a:pt x="1" y="1"/>
                  </a:moveTo>
                  <a:lnTo>
                    <a:pt x="1" y="4230"/>
                  </a:lnTo>
                  <a:lnTo>
                    <a:pt x="4230" y="4230"/>
                  </a:ln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3"/>
            <p:cNvSpPr/>
            <p:nvPr/>
          </p:nvSpPr>
          <p:spPr>
            <a:xfrm>
              <a:off x="8824739" y="903369"/>
              <a:ext cx="826257" cy="816304"/>
            </a:xfrm>
            <a:custGeom>
              <a:rect b="b" l="l" r="r" t="t"/>
              <a:pathLst>
                <a:path extrusionOk="0" h="4328" w="4381">
                  <a:moveTo>
                    <a:pt x="211" y="93"/>
                  </a:moveTo>
                  <a:lnTo>
                    <a:pt x="211" y="93"/>
                  </a:lnTo>
                  <a:cubicBezTo>
                    <a:pt x="251" y="94"/>
                    <a:pt x="291" y="97"/>
                    <a:pt x="330" y="97"/>
                  </a:cubicBezTo>
                  <a:lnTo>
                    <a:pt x="1410" y="97"/>
                  </a:lnTo>
                  <a:cubicBezTo>
                    <a:pt x="1210" y="296"/>
                    <a:pt x="1011" y="496"/>
                    <a:pt x="812" y="694"/>
                  </a:cubicBezTo>
                  <a:lnTo>
                    <a:pt x="211" y="93"/>
                  </a:lnTo>
                  <a:close/>
                  <a:moveTo>
                    <a:pt x="2792" y="97"/>
                  </a:moveTo>
                  <a:cubicBezTo>
                    <a:pt x="2593" y="296"/>
                    <a:pt x="2393" y="496"/>
                    <a:pt x="2194" y="694"/>
                  </a:cubicBezTo>
                  <a:cubicBezTo>
                    <a:pt x="1994" y="496"/>
                    <a:pt x="1795" y="296"/>
                    <a:pt x="1596" y="97"/>
                  </a:cubicBezTo>
                  <a:close/>
                  <a:moveTo>
                    <a:pt x="3996" y="84"/>
                  </a:moveTo>
                  <a:cubicBezTo>
                    <a:pt x="4057" y="84"/>
                    <a:pt x="4118" y="86"/>
                    <a:pt x="4178" y="92"/>
                  </a:cubicBezTo>
                  <a:lnTo>
                    <a:pt x="3576" y="694"/>
                  </a:lnTo>
                  <a:lnTo>
                    <a:pt x="2978" y="97"/>
                  </a:lnTo>
                  <a:lnTo>
                    <a:pt x="3535" y="97"/>
                  </a:lnTo>
                  <a:cubicBezTo>
                    <a:pt x="3683" y="97"/>
                    <a:pt x="3841" y="84"/>
                    <a:pt x="3996" y="84"/>
                  </a:cubicBezTo>
                  <a:close/>
                  <a:moveTo>
                    <a:pt x="4237" y="202"/>
                  </a:moveTo>
                  <a:cubicBezTo>
                    <a:pt x="4235" y="222"/>
                    <a:pt x="4232" y="240"/>
                    <a:pt x="4231" y="254"/>
                  </a:cubicBezTo>
                  <a:cubicBezTo>
                    <a:pt x="4210" y="606"/>
                    <a:pt x="4201" y="961"/>
                    <a:pt x="4197" y="1316"/>
                  </a:cubicBezTo>
                  <a:lnTo>
                    <a:pt x="3660" y="779"/>
                  </a:lnTo>
                  <a:lnTo>
                    <a:pt x="4237" y="202"/>
                  </a:lnTo>
                  <a:close/>
                  <a:moveTo>
                    <a:pt x="167" y="231"/>
                  </a:moveTo>
                  <a:lnTo>
                    <a:pt x="721" y="786"/>
                  </a:lnTo>
                  <a:lnTo>
                    <a:pt x="163" y="1343"/>
                  </a:lnTo>
                  <a:cubicBezTo>
                    <a:pt x="181" y="972"/>
                    <a:pt x="205" y="588"/>
                    <a:pt x="167" y="231"/>
                  </a:cubicBezTo>
                  <a:close/>
                  <a:moveTo>
                    <a:pt x="1496" y="178"/>
                  </a:moveTo>
                  <a:lnTo>
                    <a:pt x="2103" y="786"/>
                  </a:lnTo>
                  <a:lnTo>
                    <a:pt x="1503" y="1385"/>
                  </a:lnTo>
                  <a:cubicBezTo>
                    <a:pt x="1300" y="1183"/>
                    <a:pt x="1099" y="980"/>
                    <a:pt x="896" y="779"/>
                  </a:cubicBezTo>
                  <a:cubicBezTo>
                    <a:pt x="1095" y="579"/>
                    <a:pt x="1296" y="378"/>
                    <a:pt x="1496" y="178"/>
                  </a:cubicBezTo>
                  <a:close/>
                  <a:moveTo>
                    <a:pt x="2878" y="178"/>
                  </a:moveTo>
                  <a:cubicBezTo>
                    <a:pt x="3081" y="381"/>
                    <a:pt x="3282" y="583"/>
                    <a:pt x="3485" y="786"/>
                  </a:cubicBezTo>
                  <a:cubicBezTo>
                    <a:pt x="3284" y="986"/>
                    <a:pt x="3085" y="1185"/>
                    <a:pt x="2885" y="1385"/>
                  </a:cubicBezTo>
                  <a:lnTo>
                    <a:pt x="2278" y="779"/>
                  </a:lnTo>
                  <a:lnTo>
                    <a:pt x="2878" y="178"/>
                  </a:lnTo>
                  <a:close/>
                  <a:moveTo>
                    <a:pt x="805" y="869"/>
                  </a:moveTo>
                  <a:cubicBezTo>
                    <a:pt x="1007" y="1072"/>
                    <a:pt x="1209" y="1274"/>
                    <a:pt x="1412" y="1476"/>
                  </a:cubicBezTo>
                  <a:lnTo>
                    <a:pt x="812" y="2076"/>
                  </a:lnTo>
                  <a:lnTo>
                    <a:pt x="205" y="1469"/>
                  </a:lnTo>
                  <a:lnTo>
                    <a:pt x="805" y="869"/>
                  </a:lnTo>
                  <a:close/>
                  <a:moveTo>
                    <a:pt x="2187" y="869"/>
                  </a:moveTo>
                  <a:cubicBezTo>
                    <a:pt x="2389" y="1072"/>
                    <a:pt x="2592" y="1274"/>
                    <a:pt x="2794" y="1476"/>
                  </a:cubicBezTo>
                  <a:cubicBezTo>
                    <a:pt x="2594" y="1676"/>
                    <a:pt x="2394" y="1876"/>
                    <a:pt x="2194" y="2076"/>
                  </a:cubicBezTo>
                  <a:cubicBezTo>
                    <a:pt x="1991" y="1874"/>
                    <a:pt x="1789" y="1672"/>
                    <a:pt x="1586" y="1469"/>
                  </a:cubicBezTo>
                  <a:lnTo>
                    <a:pt x="2187" y="869"/>
                  </a:lnTo>
                  <a:close/>
                  <a:moveTo>
                    <a:pt x="3568" y="870"/>
                  </a:moveTo>
                  <a:cubicBezTo>
                    <a:pt x="3771" y="1072"/>
                    <a:pt x="3973" y="1274"/>
                    <a:pt x="4176" y="1476"/>
                  </a:cubicBezTo>
                  <a:lnTo>
                    <a:pt x="3576" y="2076"/>
                  </a:lnTo>
                  <a:cubicBezTo>
                    <a:pt x="3374" y="1874"/>
                    <a:pt x="3171" y="1672"/>
                    <a:pt x="2969" y="1469"/>
                  </a:cubicBezTo>
                  <a:lnTo>
                    <a:pt x="3568" y="870"/>
                  </a:lnTo>
                  <a:close/>
                  <a:moveTo>
                    <a:pt x="4196" y="1624"/>
                  </a:moveTo>
                  <a:cubicBezTo>
                    <a:pt x="4196" y="1986"/>
                    <a:pt x="4202" y="2348"/>
                    <a:pt x="4209" y="2710"/>
                  </a:cubicBezTo>
                  <a:lnTo>
                    <a:pt x="3660" y="2160"/>
                  </a:lnTo>
                  <a:lnTo>
                    <a:pt x="4196" y="1624"/>
                  </a:lnTo>
                  <a:close/>
                  <a:moveTo>
                    <a:pt x="153" y="1599"/>
                  </a:moveTo>
                  <a:lnTo>
                    <a:pt x="721" y="2167"/>
                  </a:lnTo>
                  <a:lnTo>
                    <a:pt x="148" y="2739"/>
                  </a:lnTo>
                  <a:lnTo>
                    <a:pt x="148" y="1817"/>
                  </a:lnTo>
                  <a:cubicBezTo>
                    <a:pt x="148" y="1746"/>
                    <a:pt x="151" y="1673"/>
                    <a:pt x="153" y="1599"/>
                  </a:cubicBezTo>
                  <a:close/>
                  <a:moveTo>
                    <a:pt x="1496" y="1560"/>
                  </a:moveTo>
                  <a:cubicBezTo>
                    <a:pt x="1698" y="1762"/>
                    <a:pt x="1901" y="1965"/>
                    <a:pt x="2103" y="2167"/>
                  </a:cubicBezTo>
                  <a:lnTo>
                    <a:pt x="1503" y="2768"/>
                  </a:lnTo>
                  <a:lnTo>
                    <a:pt x="896" y="2160"/>
                  </a:lnTo>
                  <a:lnTo>
                    <a:pt x="1496" y="1560"/>
                  </a:lnTo>
                  <a:close/>
                  <a:moveTo>
                    <a:pt x="2878" y="1560"/>
                  </a:moveTo>
                  <a:cubicBezTo>
                    <a:pt x="3081" y="1762"/>
                    <a:pt x="3282" y="1965"/>
                    <a:pt x="3485" y="2167"/>
                  </a:cubicBezTo>
                  <a:lnTo>
                    <a:pt x="2885" y="2768"/>
                  </a:lnTo>
                  <a:cubicBezTo>
                    <a:pt x="2683" y="2565"/>
                    <a:pt x="2480" y="2363"/>
                    <a:pt x="2278" y="2160"/>
                  </a:cubicBezTo>
                  <a:lnTo>
                    <a:pt x="2878" y="1560"/>
                  </a:lnTo>
                  <a:close/>
                  <a:moveTo>
                    <a:pt x="805" y="2251"/>
                  </a:moveTo>
                  <a:lnTo>
                    <a:pt x="1412" y="2858"/>
                  </a:lnTo>
                  <a:lnTo>
                    <a:pt x="812" y="3458"/>
                  </a:lnTo>
                  <a:lnTo>
                    <a:pt x="205" y="2852"/>
                  </a:lnTo>
                  <a:lnTo>
                    <a:pt x="805" y="2251"/>
                  </a:lnTo>
                  <a:close/>
                  <a:moveTo>
                    <a:pt x="2187" y="2251"/>
                  </a:moveTo>
                  <a:lnTo>
                    <a:pt x="2794" y="2858"/>
                  </a:lnTo>
                  <a:lnTo>
                    <a:pt x="2194" y="3458"/>
                  </a:lnTo>
                  <a:cubicBezTo>
                    <a:pt x="1991" y="3257"/>
                    <a:pt x="1789" y="3054"/>
                    <a:pt x="1586" y="2852"/>
                  </a:cubicBezTo>
                  <a:lnTo>
                    <a:pt x="2187" y="2251"/>
                  </a:lnTo>
                  <a:close/>
                  <a:moveTo>
                    <a:pt x="3569" y="2251"/>
                  </a:moveTo>
                  <a:cubicBezTo>
                    <a:pt x="3771" y="2453"/>
                    <a:pt x="3973" y="2656"/>
                    <a:pt x="4176" y="2858"/>
                  </a:cubicBezTo>
                  <a:lnTo>
                    <a:pt x="3576" y="3458"/>
                  </a:lnTo>
                  <a:lnTo>
                    <a:pt x="2969" y="2852"/>
                  </a:lnTo>
                  <a:lnTo>
                    <a:pt x="3569" y="2251"/>
                  </a:lnTo>
                  <a:close/>
                  <a:moveTo>
                    <a:pt x="4215" y="2987"/>
                  </a:moveTo>
                  <a:cubicBezTo>
                    <a:pt x="4222" y="3364"/>
                    <a:pt x="4229" y="3740"/>
                    <a:pt x="4231" y="4114"/>
                  </a:cubicBezTo>
                  <a:lnTo>
                    <a:pt x="3660" y="3543"/>
                  </a:lnTo>
                  <a:cubicBezTo>
                    <a:pt x="3845" y="3357"/>
                    <a:pt x="4030" y="3173"/>
                    <a:pt x="4215" y="2987"/>
                  </a:cubicBezTo>
                  <a:close/>
                  <a:moveTo>
                    <a:pt x="148" y="2977"/>
                  </a:moveTo>
                  <a:lnTo>
                    <a:pt x="721" y="3549"/>
                  </a:lnTo>
                  <a:cubicBezTo>
                    <a:pt x="529" y="3741"/>
                    <a:pt x="336" y="3934"/>
                    <a:pt x="144" y="4127"/>
                  </a:cubicBezTo>
                  <a:cubicBezTo>
                    <a:pt x="144" y="4067"/>
                    <a:pt x="148" y="4007"/>
                    <a:pt x="148" y="3949"/>
                  </a:cubicBezTo>
                  <a:lnTo>
                    <a:pt x="148" y="2977"/>
                  </a:lnTo>
                  <a:close/>
                  <a:moveTo>
                    <a:pt x="1496" y="2942"/>
                  </a:moveTo>
                  <a:lnTo>
                    <a:pt x="2103" y="3550"/>
                  </a:lnTo>
                  <a:lnTo>
                    <a:pt x="1503" y="4149"/>
                  </a:lnTo>
                  <a:lnTo>
                    <a:pt x="896" y="3543"/>
                  </a:lnTo>
                  <a:cubicBezTo>
                    <a:pt x="1095" y="3343"/>
                    <a:pt x="1296" y="3142"/>
                    <a:pt x="1496" y="2942"/>
                  </a:cubicBezTo>
                  <a:close/>
                  <a:moveTo>
                    <a:pt x="2878" y="2942"/>
                  </a:moveTo>
                  <a:lnTo>
                    <a:pt x="3485" y="3550"/>
                  </a:lnTo>
                  <a:cubicBezTo>
                    <a:pt x="3284" y="3750"/>
                    <a:pt x="3085" y="3949"/>
                    <a:pt x="2885" y="4149"/>
                  </a:cubicBezTo>
                  <a:lnTo>
                    <a:pt x="2278" y="3543"/>
                  </a:lnTo>
                  <a:lnTo>
                    <a:pt x="2878" y="2942"/>
                  </a:lnTo>
                  <a:close/>
                  <a:moveTo>
                    <a:pt x="2187" y="3633"/>
                  </a:moveTo>
                  <a:cubicBezTo>
                    <a:pt x="2386" y="3833"/>
                    <a:pt x="2586" y="4031"/>
                    <a:pt x="2784" y="4231"/>
                  </a:cubicBezTo>
                  <a:lnTo>
                    <a:pt x="1589" y="4231"/>
                  </a:lnTo>
                  <a:lnTo>
                    <a:pt x="2187" y="3633"/>
                  </a:lnTo>
                  <a:close/>
                  <a:moveTo>
                    <a:pt x="3569" y="3633"/>
                  </a:moveTo>
                  <a:cubicBezTo>
                    <a:pt x="3768" y="3833"/>
                    <a:pt x="3967" y="4031"/>
                    <a:pt x="4167" y="4231"/>
                  </a:cubicBezTo>
                  <a:lnTo>
                    <a:pt x="2971" y="4231"/>
                  </a:lnTo>
                  <a:cubicBezTo>
                    <a:pt x="3171" y="4031"/>
                    <a:pt x="3370" y="3833"/>
                    <a:pt x="3569" y="3633"/>
                  </a:cubicBezTo>
                  <a:close/>
                  <a:moveTo>
                    <a:pt x="805" y="3633"/>
                  </a:moveTo>
                  <a:lnTo>
                    <a:pt x="1403" y="4231"/>
                  </a:ln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9"/>
                  </a:lnTo>
                  <a:cubicBezTo>
                    <a:pt x="1" y="2813"/>
                    <a:pt x="1" y="2818"/>
                    <a:pt x="2" y="2823"/>
                  </a:cubicBezTo>
                  <a:lnTo>
                    <a:pt x="2" y="4285"/>
                  </a:lnTo>
                  <a:cubicBezTo>
                    <a:pt x="2" y="4310"/>
                    <a:pt x="40" y="4327"/>
                    <a:pt x="60" y="4327"/>
                  </a:cubicBezTo>
                  <a:lnTo>
                    <a:pt x="4280" y="4327"/>
                  </a:lnTo>
                  <a:cubicBezTo>
                    <a:pt x="4285" y="4327"/>
                    <a:pt x="4290" y="4328"/>
                    <a:pt x="4295" y="4328"/>
                  </a:cubicBezTo>
                  <a:cubicBezTo>
                    <a:pt x="4335" y="4328"/>
                    <a:pt x="4379" y="4308"/>
                    <a:pt x="4379" y="4272"/>
                  </a:cubicBezTo>
                  <a:lnTo>
                    <a:pt x="4379" y="2901"/>
                  </a:lnTo>
                  <a:cubicBezTo>
                    <a:pt x="4380" y="2897"/>
                    <a:pt x="4380" y="2892"/>
                    <a:pt x="4378" y="2887"/>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3"/>
            <p:cNvSpPr/>
            <p:nvPr/>
          </p:nvSpPr>
          <p:spPr>
            <a:xfrm>
              <a:off x="8838884" y="2172899"/>
              <a:ext cx="797967" cy="798009"/>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3"/>
            <p:cNvSpPr/>
            <p:nvPr/>
          </p:nvSpPr>
          <p:spPr>
            <a:xfrm>
              <a:off x="8824739" y="2163846"/>
              <a:ext cx="826257" cy="816304"/>
            </a:xfrm>
            <a:custGeom>
              <a:rect b="b" l="l" r="r" t="t"/>
              <a:pathLst>
                <a:path extrusionOk="0" h="4328" w="4381">
                  <a:moveTo>
                    <a:pt x="210" y="93"/>
                  </a:moveTo>
                  <a:lnTo>
                    <a:pt x="210" y="93"/>
                  </a:lnTo>
                  <a:cubicBezTo>
                    <a:pt x="251" y="94"/>
                    <a:pt x="291" y="97"/>
                    <a:pt x="330" y="97"/>
                  </a:cubicBezTo>
                  <a:lnTo>
                    <a:pt x="1410" y="97"/>
                  </a:lnTo>
                  <a:cubicBezTo>
                    <a:pt x="1210" y="296"/>
                    <a:pt x="1011" y="495"/>
                    <a:pt x="812" y="694"/>
                  </a:cubicBezTo>
                  <a:lnTo>
                    <a:pt x="210" y="93"/>
                  </a:lnTo>
                  <a:close/>
                  <a:moveTo>
                    <a:pt x="2792" y="97"/>
                  </a:moveTo>
                  <a:lnTo>
                    <a:pt x="2194" y="694"/>
                  </a:lnTo>
                  <a:cubicBezTo>
                    <a:pt x="1994" y="495"/>
                    <a:pt x="1795" y="296"/>
                    <a:pt x="1596" y="97"/>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1"/>
                    <a:pt x="4197" y="1316"/>
                  </a:cubicBezTo>
                  <a:lnTo>
                    <a:pt x="3660" y="779"/>
                  </a:lnTo>
                  <a:cubicBezTo>
                    <a:pt x="3852" y="586"/>
                    <a:pt x="4044" y="394"/>
                    <a:pt x="4237" y="202"/>
                  </a:cubicBezTo>
                  <a:close/>
                  <a:moveTo>
                    <a:pt x="167" y="231"/>
                  </a:moveTo>
                  <a:lnTo>
                    <a:pt x="721" y="785"/>
                  </a:lnTo>
                  <a:lnTo>
                    <a:pt x="163" y="1343"/>
                  </a:lnTo>
                  <a:cubicBezTo>
                    <a:pt x="181" y="972"/>
                    <a:pt x="205" y="588"/>
                    <a:pt x="167" y="231"/>
                  </a:cubicBezTo>
                  <a:close/>
                  <a:moveTo>
                    <a:pt x="1496" y="178"/>
                  </a:moveTo>
                  <a:cubicBezTo>
                    <a:pt x="1698" y="381"/>
                    <a:pt x="1901" y="583"/>
                    <a:pt x="2103" y="786"/>
                  </a:cubicBezTo>
                  <a:lnTo>
                    <a:pt x="1503" y="1385"/>
                  </a:lnTo>
                  <a:lnTo>
                    <a:pt x="896" y="779"/>
                  </a:lnTo>
                  <a:cubicBezTo>
                    <a:pt x="1095" y="579"/>
                    <a:pt x="1296" y="378"/>
                    <a:pt x="1496" y="178"/>
                  </a:cubicBezTo>
                  <a:close/>
                  <a:moveTo>
                    <a:pt x="2878" y="178"/>
                  </a:moveTo>
                  <a:cubicBezTo>
                    <a:pt x="3081" y="381"/>
                    <a:pt x="3282" y="583"/>
                    <a:pt x="3485" y="786"/>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cubicBezTo>
                    <a:pt x="2389" y="1072"/>
                    <a:pt x="2592" y="1274"/>
                    <a:pt x="2794" y="1476"/>
                  </a:cubicBezTo>
                  <a:lnTo>
                    <a:pt x="2194" y="2076"/>
                  </a:lnTo>
                  <a:cubicBezTo>
                    <a:pt x="1991" y="1874"/>
                    <a:pt x="1789" y="1671"/>
                    <a:pt x="1586" y="1469"/>
                  </a:cubicBez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6"/>
                    <a:pt x="151" y="1672"/>
                    <a:pt x="153" y="1598"/>
                  </a:cubicBezTo>
                  <a:close/>
                  <a:moveTo>
                    <a:pt x="1496" y="1560"/>
                  </a:moveTo>
                  <a:cubicBezTo>
                    <a:pt x="1698" y="1762"/>
                    <a:pt x="1901" y="1965"/>
                    <a:pt x="2103" y="2167"/>
                  </a:cubicBezTo>
                  <a:lnTo>
                    <a:pt x="1502" y="2768"/>
                  </a:lnTo>
                  <a:lnTo>
                    <a:pt x="896" y="2160"/>
                  </a:lnTo>
                  <a:lnTo>
                    <a:pt x="1496" y="1560"/>
                  </a:lnTo>
                  <a:close/>
                  <a:moveTo>
                    <a:pt x="2878" y="1560"/>
                  </a:moveTo>
                  <a:cubicBezTo>
                    <a:pt x="3081" y="1762"/>
                    <a:pt x="3282" y="1965"/>
                    <a:pt x="3485" y="2167"/>
                  </a:cubicBezTo>
                  <a:lnTo>
                    <a:pt x="2885" y="2768"/>
                  </a:lnTo>
                  <a:lnTo>
                    <a:pt x="2278" y="2160"/>
                  </a:lnTo>
                  <a:cubicBezTo>
                    <a:pt x="2478" y="1960"/>
                    <a:pt x="2678" y="1760"/>
                    <a:pt x="2878" y="1560"/>
                  </a:cubicBezTo>
                  <a:close/>
                  <a:moveTo>
                    <a:pt x="805" y="2251"/>
                  </a:moveTo>
                  <a:cubicBezTo>
                    <a:pt x="1007" y="2453"/>
                    <a:pt x="1209" y="2656"/>
                    <a:pt x="1412" y="2858"/>
                  </a:cubicBezTo>
                  <a:lnTo>
                    <a:pt x="812" y="3458"/>
                  </a:lnTo>
                  <a:cubicBezTo>
                    <a:pt x="610" y="3256"/>
                    <a:pt x="407" y="3054"/>
                    <a:pt x="205" y="2852"/>
                  </a:cubicBezTo>
                  <a:lnTo>
                    <a:pt x="805" y="2251"/>
                  </a:lnTo>
                  <a:close/>
                  <a:moveTo>
                    <a:pt x="2187" y="2251"/>
                  </a:moveTo>
                  <a:lnTo>
                    <a:pt x="2794" y="2858"/>
                  </a:lnTo>
                  <a:lnTo>
                    <a:pt x="2194" y="3458"/>
                  </a:lnTo>
                  <a:cubicBezTo>
                    <a:pt x="1991" y="3256"/>
                    <a:pt x="1789" y="3054"/>
                    <a:pt x="1586" y="2852"/>
                  </a:cubicBezTo>
                  <a:cubicBezTo>
                    <a:pt x="1787" y="2651"/>
                    <a:pt x="1987" y="2451"/>
                    <a:pt x="2187" y="2251"/>
                  </a:cubicBezTo>
                  <a:close/>
                  <a:moveTo>
                    <a:pt x="3569" y="2251"/>
                  </a:moveTo>
                  <a:cubicBezTo>
                    <a:pt x="3771" y="2453"/>
                    <a:pt x="3973" y="2656"/>
                    <a:pt x="4176" y="2858"/>
                  </a:cubicBezTo>
                  <a:lnTo>
                    <a:pt x="3576" y="3458"/>
                  </a:lnTo>
                  <a:cubicBezTo>
                    <a:pt x="3374" y="3256"/>
                    <a:pt x="3171" y="3054"/>
                    <a:pt x="2969" y="2852"/>
                  </a:cubicBezTo>
                  <a:lnTo>
                    <a:pt x="3569" y="2251"/>
                  </a:lnTo>
                  <a:close/>
                  <a:moveTo>
                    <a:pt x="4215" y="2987"/>
                  </a:moveTo>
                  <a:cubicBezTo>
                    <a:pt x="4222" y="3364"/>
                    <a:pt x="4229" y="3740"/>
                    <a:pt x="4231" y="4114"/>
                  </a:cubicBezTo>
                  <a:lnTo>
                    <a:pt x="3660" y="3543"/>
                  </a:lnTo>
                  <a:cubicBezTo>
                    <a:pt x="3845" y="3357"/>
                    <a:pt x="4030" y="3173"/>
                    <a:pt x="4215" y="2987"/>
                  </a:cubicBezTo>
                  <a:close/>
                  <a:moveTo>
                    <a:pt x="148" y="2977"/>
                  </a:moveTo>
                  <a:lnTo>
                    <a:pt x="721" y="3549"/>
                  </a:lnTo>
                  <a:lnTo>
                    <a:pt x="144" y="4126"/>
                  </a:lnTo>
                  <a:cubicBezTo>
                    <a:pt x="144" y="4067"/>
                    <a:pt x="148" y="4007"/>
                    <a:pt x="148" y="3949"/>
                  </a:cubicBezTo>
                  <a:lnTo>
                    <a:pt x="148" y="2977"/>
                  </a:lnTo>
                  <a:close/>
                  <a:moveTo>
                    <a:pt x="1496" y="2942"/>
                  </a:moveTo>
                  <a:lnTo>
                    <a:pt x="2103" y="3550"/>
                  </a:lnTo>
                  <a:lnTo>
                    <a:pt x="1503" y="4149"/>
                  </a:lnTo>
                  <a:cubicBezTo>
                    <a:pt x="1300" y="3947"/>
                    <a:pt x="1099" y="3744"/>
                    <a:pt x="896" y="3543"/>
                  </a:cubicBezTo>
                  <a:lnTo>
                    <a:pt x="1496" y="2942"/>
                  </a:lnTo>
                  <a:close/>
                  <a:moveTo>
                    <a:pt x="2878" y="2942"/>
                  </a:moveTo>
                  <a:cubicBezTo>
                    <a:pt x="3081" y="3145"/>
                    <a:pt x="3282" y="3347"/>
                    <a:pt x="3485" y="3549"/>
                  </a:cubicBezTo>
                  <a:cubicBezTo>
                    <a:pt x="3284" y="3750"/>
                    <a:pt x="3085" y="3949"/>
                    <a:pt x="2885" y="4149"/>
                  </a:cubicBezTo>
                  <a:cubicBezTo>
                    <a:pt x="2682" y="3947"/>
                    <a:pt x="2480" y="3744"/>
                    <a:pt x="2278" y="3543"/>
                  </a:cubicBezTo>
                  <a:lnTo>
                    <a:pt x="2878" y="2942"/>
                  </a:lnTo>
                  <a:close/>
                  <a:moveTo>
                    <a:pt x="2187" y="3633"/>
                  </a:moveTo>
                  <a:cubicBezTo>
                    <a:pt x="2386" y="3833"/>
                    <a:pt x="2586" y="4031"/>
                    <a:pt x="2784" y="4231"/>
                  </a:cubicBez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9"/>
                  </a:lnTo>
                  <a:cubicBezTo>
                    <a:pt x="1" y="2813"/>
                    <a:pt x="1" y="2818"/>
                    <a:pt x="2" y="2823"/>
                  </a:cubicBezTo>
                  <a:lnTo>
                    <a:pt x="2" y="4285"/>
                  </a:lnTo>
                  <a:cubicBezTo>
                    <a:pt x="2" y="4310"/>
                    <a:pt x="40" y="4327"/>
                    <a:pt x="60" y="4327"/>
                  </a:cubicBezTo>
                  <a:lnTo>
                    <a:pt x="4280" y="4327"/>
                  </a:lnTo>
                  <a:cubicBezTo>
                    <a:pt x="4285" y="4327"/>
                    <a:pt x="4290" y="4328"/>
                    <a:pt x="4295" y="4328"/>
                  </a:cubicBezTo>
                  <a:cubicBezTo>
                    <a:pt x="4334" y="4328"/>
                    <a:pt x="4378" y="4308"/>
                    <a:pt x="4378" y="4272"/>
                  </a:cubicBezTo>
                  <a:lnTo>
                    <a:pt x="4378" y="2901"/>
                  </a:lnTo>
                  <a:cubicBezTo>
                    <a:pt x="4380" y="2896"/>
                    <a:pt x="4380" y="2892"/>
                    <a:pt x="4378" y="2887"/>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3"/>
            <p:cNvSpPr/>
            <p:nvPr/>
          </p:nvSpPr>
          <p:spPr>
            <a:xfrm>
              <a:off x="8838884" y="3433375"/>
              <a:ext cx="797967" cy="798009"/>
            </a:xfrm>
            <a:custGeom>
              <a:rect b="b" l="l" r="r" t="t"/>
              <a:pathLst>
                <a:path extrusionOk="0" h="4231" w="4231">
                  <a:moveTo>
                    <a:pt x="1" y="1"/>
                  </a:moveTo>
                  <a:lnTo>
                    <a:pt x="1" y="4230"/>
                  </a:lnTo>
                  <a:lnTo>
                    <a:pt x="4230" y="4230"/>
                  </a:ln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3"/>
            <p:cNvSpPr/>
            <p:nvPr/>
          </p:nvSpPr>
          <p:spPr>
            <a:xfrm>
              <a:off x="8824739" y="3424322"/>
              <a:ext cx="826257" cy="816115"/>
            </a:xfrm>
            <a:custGeom>
              <a:rect b="b" l="l" r="r" t="t"/>
              <a:pathLst>
                <a:path extrusionOk="0" h="4327" w="4381">
                  <a:moveTo>
                    <a:pt x="211" y="93"/>
                  </a:moveTo>
                  <a:lnTo>
                    <a:pt x="211" y="93"/>
                  </a:lnTo>
                  <a:cubicBezTo>
                    <a:pt x="251" y="94"/>
                    <a:pt x="291" y="97"/>
                    <a:pt x="330" y="97"/>
                  </a:cubicBezTo>
                  <a:lnTo>
                    <a:pt x="1410" y="97"/>
                  </a:lnTo>
                  <a:cubicBezTo>
                    <a:pt x="1210" y="296"/>
                    <a:pt x="1011" y="495"/>
                    <a:pt x="812" y="694"/>
                  </a:cubicBezTo>
                  <a:lnTo>
                    <a:pt x="211" y="93"/>
                  </a:lnTo>
                  <a:close/>
                  <a:moveTo>
                    <a:pt x="2792" y="96"/>
                  </a:moveTo>
                  <a:cubicBezTo>
                    <a:pt x="2593" y="296"/>
                    <a:pt x="2393" y="495"/>
                    <a:pt x="2194" y="694"/>
                  </a:cubicBezTo>
                  <a:cubicBezTo>
                    <a:pt x="1994" y="495"/>
                    <a:pt x="1795" y="296"/>
                    <a:pt x="1596" y="96"/>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0"/>
                    <a:pt x="4197" y="1316"/>
                  </a:cubicBezTo>
                  <a:lnTo>
                    <a:pt x="3660" y="779"/>
                  </a:lnTo>
                  <a:lnTo>
                    <a:pt x="4237" y="202"/>
                  </a:lnTo>
                  <a:close/>
                  <a:moveTo>
                    <a:pt x="167" y="231"/>
                  </a:moveTo>
                  <a:lnTo>
                    <a:pt x="721" y="785"/>
                  </a:lnTo>
                  <a:lnTo>
                    <a:pt x="163" y="1343"/>
                  </a:lnTo>
                  <a:cubicBezTo>
                    <a:pt x="181" y="972"/>
                    <a:pt x="205" y="588"/>
                    <a:pt x="167" y="231"/>
                  </a:cubicBezTo>
                  <a:close/>
                  <a:moveTo>
                    <a:pt x="1496" y="178"/>
                  </a:moveTo>
                  <a:cubicBezTo>
                    <a:pt x="1698" y="381"/>
                    <a:pt x="1901" y="583"/>
                    <a:pt x="2103" y="785"/>
                  </a:cubicBezTo>
                  <a:cubicBezTo>
                    <a:pt x="1903" y="986"/>
                    <a:pt x="1703" y="1185"/>
                    <a:pt x="1503" y="1385"/>
                  </a:cubicBezTo>
                  <a:cubicBezTo>
                    <a:pt x="1300" y="1183"/>
                    <a:pt x="1099" y="980"/>
                    <a:pt x="896" y="779"/>
                  </a:cubicBezTo>
                  <a:cubicBezTo>
                    <a:pt x="1095" y="579"/>
                    <a:pt x="1296" y="378"/>
                    <a:pt x="1496" y="178"/>
                  </a:cubicBezTo>
                  <a:close/>
                  <a:moveTo>
                    <a:pt x="2878" y="178"/>
                  </a:moveTo>
                  <a:lnTo>
                    <a:pt x="3485" y="785"/>
                  </a:lnTo>
                  <a:cubicBezTo>
                    <a:pt x="3284" y="986"/>
                    <a:pt x="3085" y="1185"/>
                    <a:pt x="2885" y="1385"/>
                  </a:cubicBezTo>
                  <a:lnTo>
                    <a:pt x="2278" y="779"/>
                  </a:lnTo>
                  <a:lnTo>
                    <a:pt x="2878" y="178"/>
                  </a:lnTo>
                  <a:close/>
                  <a:moveTo>
                    <a:pt x="805" y="869"/>
                  </a:moveTo>
                  <a:cubicBezTo>
                    <a:pt x="1007" y="1072"/>
                    <a:pt x="1209" y="1274"/>
                    <a:pt x="1412" y="1476"/>
                  </a:cubicBezTo>
                  <a:lnTo>
                    <a:pt x="812" y="2076"/>
                  </a:lnTo>
                  <a:cubicBezTo>
                    <a:pt x="610" y="1874"/>
                    <a:pt x="407" y="1671"/>
                    <a:pt x="205" y="1469"/>
                  </a:cubicBezTo>
                  <a:lnTo>
                    <a:pt x="805" y="869"/>
                  </a:lnTo>
                  <a:close/>
                  <a:moveTo>
                    <a:pt x="2187" y="869"/>
                  </a:moveTo>
                  <a:cubicBezTo>
                    <a:pt x="2389" y="1072"/>
                    <a:pt x="2592" y="1274"/>
                    <a:pt x="2794" y="1476"/>
                  </a:cubicBezTo>
                  <a:cubicBezTo>
                    <a:pt x="2594" y="1676"/>
                    <a:pt x="2394" y="1876"/>
                    <a:pt x="2194" y="2076"/>
                  </a:cubicBezTo>
                  <a:lnTo>
                    <a:pt x="1586" y="1469"/>
                  </a:ln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5"/>
                    <a:pt x="151" y="1672"/>
                    <a:pt x="153" y="1598"/>
                  </a:cubicBezTo>
                  <a:close/>
                  <a:moveTo>
                    <a:pt x="1496" y="1560"/>
                  </a:moveTo>
                  <a:cubicBezTo>
                    <a:pt x="1698" y="1762"/>
                    <a:pt x="1901" y="1965"/>
                    <a:pt x="2103" y="2167"/>
                  </a:cubicBezTo>
                  <a:lnTo>
                    <a:pt x="1503" y="2768"/>
                  </a:lnTo>
                  <a:lnTo>
                    <a:pt x="896" y="2160"/>
                  </a:lnTo>
                  <a:lnTo>
                    <a:pt x="1496" y="1560"/>
                  </a:lnTo>
                  <a:close/>
                  <a:moveTo>
                    <a:pt x="2878" y="1560"/>
                  </a:moveTo>
                  <a:lnTo>
                    <a:pt x="3485" y="2167"/>
                  </a:lnTo>
                  <a:lnTo>
                    <a:pt x="2885" y="2768"/>
                  </a:lnTo>
                  <a:cubicBezTo>
                    <a:pt x="2683" y="2565"/>
                    <a:pt x="2480" y="2363"/>
                    <a:pt x="2278" y="2160"/>
                  </a:cubicBezTo>
                  <a:lnTo>
                    <a:pt x="2878" y="1560"/>
                  </a:lnTo>
                  <a:close/>
                  <a:moveTo>
                    <a:pt x="805" y="2251"/>
                  </a:moveTo>
                  <a:cubicBezTo>
                    <a:pt x="1007" y="2453"/>
                    <a:pt x="1209" y="2656"/>
                    <a:pt x="1412" y="2858"/>
                  </a:cubicBezTo>
                  <a:lnTo>
                    <a:pt x="812" y="3459"/>
                  </a:lnTo>
                  <a:lnTo>
                    <a:pt x="205" y="2851"/>
                  </a:lnTo>
                  <a:lnTo>
                    <a:pt x="805" y="2251"/>
                  </a:lnTo>
                  <a:close/>
                  <a:moveTo>
                    <a:pt x="2187" y="2251"/>
                  </a:moveTo>
                  <a:lnTo>
                    <a:pt x="2794" y="2858"/>
                  </a:lnTo>
                  <a:lnTo>
                    <a:pt x="2194" y="3459"/>
                  </a:lnTo>
                  <a:lnTo>
                    <a:pt x="1586" y="2851"/>
                  </a:lnTo>
                  <a:lnTo>
                    <a:pt x="2187" y="2251"/>
                  </a:lnTo>
                  <a:close/>
                  <a:moveTo>
                    <a:pt x="3569" y="2251"/>
                  </a:moveTo>
                  <a:lnTo>
                    <a:pt x="4176" y="2858"/>
                  </a:lnTo>
                  <a:lnTo>
                    <a:pt x="3576" y="3459"/>
                  </a:lnTo>
                  <a:lnTo>
                    <a:pt x="2969" y="2851"/>
                  </a:lnTo>
                  <a:lnTo>
                    <a:pt x="3569" y="2251"/>
                  </a:lnTo>
                  <a:close/>
                  <a:moveTo>
                    <a:pt x="4215" y="2987"/>
                  </a:moveTo>
                  <a:cubicBezTo>
                    <a:pt x="4222" y="3363"/>
                    <a:pt x="4229" y="3739"/>
                    <a:pt x="4231" y="4114"/>
                  </a:cubicBezTo>
                  <a:cubicBezTo>
                    <a:pt x="4041" y="3924"/>
                    <a:pt x="3850" y="3733"/>
                    <a:pt x="3660" y="3543"/>
                  </a:cubicBezTo>
                  <a:cubicBezTo>
                    <a:pt x="3845" y="3357"/>
                    <a:pt x="4030" y="3173"/>
                    <a:pt x="4215" y="2987"/>
                  </a:cubicBezTo>
                  <a:close/>
                  <a:moveTo>
                    <a:pt x="148" y="2977"/>
                  </a:moveTo>
                  <a:lnTo>
                    <a:pt x="721" y="3549"/>
                  </a:lnTo>
                  <a:cubicBezTo>
                    <a:pt x="529" y="3741"/>
                    <a:pt x="336" y="3934"/>
                    <a:pt x="144" y="4126"/>
                  </a:cubicBezTo>
                  <a:cubicBezTo>
                    <a:pt x="144" y="4067"/>
                    <a:pt x="148" y="4006"/>
                    <a:pt x="148" y="3949"/>
                  </a:cubicBezTo>
                  <a:lnTo>
                    <a:pt x="148" y="2977"/>
                  </a:lnTo>
                  <a:close/>
                  <a:moveTo>
                    <a:pt x="1496" y="2942"/>
                  </a:moveTo>
                  <a:lnTo>
                    <a:pt x="2103" y="3549"/>
                  </a:lnTo>
                  <a:lnTo>
                    <a:pt x="1503" y="4149"/>
                  </a:lnTo>
                  <a:cubicBezTo>
                    <a:pt x="1300" y="3947"/>
                    <a:pt x="1099" y="3744"/>
                    <a:pt x="896" y="3543"/>
                  </a:cubicBezTo>
                  <a:cubicBezTo>
                    <a:pt x="1095" y="3343"/>
                    <a:pt x="1296" y="3142"/>
                    <a:pt x="1496" y="2942"/>
                  </a:cubicBezTo>
                  <a:close/>
                  <a:moveTo>
                    <a:pt x="2878" y="2942"/>
                  </a:moveTo>
                  <a:cubicBezTo>
                    <a:pt x="3081" y="3145"/>
                    <a:pt x="3282" y="3347"/>
                    <a:pt x="3485" y="3549"/>
                  </a:cubicBezTo>
                  <a:cubicBezTo>
                    <a:pt x="3284" y="3750"/>
                    <a:pt x="3085" y="3949"/>
                    <a:pt x="2885" y="4149"/>
                  </a:cubicBezTo>
                  <a:cubicBezTo>
                    <a:pt x="2683"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39" y="4326"/>
                    <a:pt x="60" y="4326"/>
                  </a:cubicBezTo>
                  <a:lnTo>
                    <a:pt x="71" y="4326"/>
                  </a:lnTo>
                  <a:cubicBezTo>
                    <a:pt x="73" y="4326"/>
                    <a:pt x="74" y="4326"/>
                    <a:pt x="76" y="4326"/>
                  </a:cubicBezTo>
                  <a:cubicBezTo>
                    <a:pt x="78" y="4326"/>
                    <a:pt x="80" y="4326"/>
                    <a:pt x="82" y="4326"/>
                  </a:cubicBezTo>
                  <a:lnTo>
                    <a:pt x="4280" y="4326"/>
                  </a:lnTo>
                  <a:cubicBezTo>
                    <a:pt x="4285" y="4326"/>
                    <a:pt x="4290" y="4327"/>
                    <a:pt x="4296" y="4327"/>
                  </a:cubicBezTo>
                  <a:cubicBezTo>
                    <a:pt x="4335" y="4327"/>
                    <a:pt x="4378" y="4308"/>
                    <a:pt x="4378" y="4272"/>
                  </a:cubicBezTo>
                  <a:lnTo>
                    <a:pt x="4378" y="2901"/>
                  </a:lnTo>
                  <a:cubicBezTo>
                    <a:pt x="4380" y="2897"/>
                    <a:pt x="4380" y="2892"/>
                    <a:pt x="4378" y="2886"/>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3"/>
            <p:cNvSpPr/>
            <p:nvPr/>
          </p:nvSpPr>
          <p:spPr>
            <a:xfrm>
              <a:off x="8838884" y="4693852"/>
              <a:ext cx="797967" cy="798009"/>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3"/>
            <p:cNvSpPr/>
            <p:nvPr/>
          </p:nvSpPr>
          <p:spPr>
            <a:xfrm>
              <a:off x="8824739" y="4684799"/>
              <a:ext cx="826257" cy="816115"/>
            </a:xfrm>
            <a:custGeom>
              <a:rect b="b" l="l" r="r" t="t"/>
              <a:pathLst>
                <a:path extrusionOk="0" h="4327" w="4381">
                  <a:moveTo>
                    <a:pt x="210" y="93"/>
                  </a:moveTo>
                  <a:lnTo>
                    <a:pt x="210" y="93"/>
                  </a:lnTo>
                  <a:cubicBezTo>
                    <a:pt x="251" y="94"/>
                    <a:pt x="291" y="97"/>
                    <a:pt x="330" y="97"/>
                  </a:cubicBezTo>
                  <a:cubicBezTo>
                    <a:pt x="630" y="96"/>
                    <a:pt x="929" y="96"/>
                    <a:pt x="1230" y="96"/>
                  </a:cubicBezTo>
                  <a:lnTo>
                    <a:pt x="1410" y="96"/>
                  </a:lnTo>
                  <a:lnTo>
                    <a:pt x="812" y="695"/>
                  </a:lnTo>
                  <a:lnTo>
                    <a:pt x="210" y="93"/>
                  </a:lnTo>
                  <a:close/>
                  <a:moveTo>
                    <a:pt x="2792" y="96"/>
                  </a:moveTo>
                  <a:cubicBezTo>
                    <a:pt x="2593" y="296"/>
                    <a:pt x="2393" y="495"/>
                    <a:pt x="2194" y="695"/>
                  </a:cubicBezTo>
                  <a:lnTo>
                    <a:pt x="1596" y="96"/>
                  </a:lnTo>
                  <a:close/>
                  <a:moveTo>
                    <a:pt x="3990" y="84"/>
                  </a:moveTo>
                  <a:cubicBezTo>
                    <a:pt x="4054" y="84"/>
                    <a:pt x="4117" y="86"/>
                    <a:pt x="4178" y="92"/>
                  </a:cubicBezTo>
                  <a:lnTo>
                    <a:pt x="3576" y="695"/>
                  </a:lnTo>
                  <a:cubicBezTo>
                    <a:pt x="3377" y="495"/>
                    <a:pt x="3177" y="296"/>
                    <a:pt x="2978" y="96"/>
                  </a:cubicBezTo>
                  <a:lnTo>
                    <a:pt x="3535" y="96"/>
                  </a:lnTo>
                  <a:cubicBezTo>
                    <a:pt x="3681" y="96"/>
                    <a:pt x="3837" y="84"/>
                    <a:pt x="3990" y="84"/>
                  </a:cubicBezTo>
                  <a:close/>
                  <a:moveTo>
                    <a:pt x="4237" y="202"/>
                  </a:moveTo>
                  <a:lnTo>
                    <a:pt x="4237" y="202"/>
                  </a:lnTo>
                  <a:cubicBezTo>
                    <a:pt x="4235" y="222"/>
                    <a:pt x="4232" y="241"/>
                    <a:pt x="4231" y="254"/>
                  </a:cubicBezTo>
                  <a:cubicBezTo>
                    <a:pt x="4210" y="606"/>
                    <a:pt x="4201" y="960"/>
                    <a:pt x="4197" y="1316"/>
                  </a:cubicBezTo>
                  <a:lnTo>
                    <a:pt x="3660" y="779"/>
                  </a:lnTo>
                  <a:cubicBezTo>
                    <a:pt x="3852" y="586"/>
                    <a:pt x="4044" y="393"/>
                    <a:pt x="4237" y="202"/>
                  </a:cubicBezTo>
                  <a:close/>
                  <a:moveTo>
                    <a:pt x="167" y="231"/>
                  </a:moveTo>
                  <a:lnTo>
                    <a:pt x="721" y="785"/>
                  </a:lnTo>
                  <a:lnTo>
                    <a:pt x="163" y="1342"/>
                  </a:lnTo>
                  <a:cubicBezTo>
                    <a:pt x="181" y="972"/>
                    <a:pt x="205" y="588"/>
                    <a:pt x="167" y="231"/>
                  </a:cubicBezTo>
                  <a:close/>
                  <a:moveTo>
                    <a:pt x="1496" y="178"/>
                  </a:moveTo>
                  <a:cubicBezTo>
                    <a:pt x="1698" y="380"/>
                    <a:pt x="1901" y="583"/>
                    <a:pt x="2103" y="785"/>
                  </a:cubicBezTo>
                  <a:lnTo>
                    <a:pt x="1503" y="1385"/>
                  </a:lnTo>
                  <a:cubicBezTo>
                    <a:pt x="1300" y="1183"/>
                    <a:pt x="1099" y="980"/>
                    <a:pt x="896" y="779"/>
                  </a:cubicBezTo>
                  <a:cubicBezTo>
                    <a:pt x="1095" y="579"/>
                    <a:pt x="1296" y="378"/>
                    <a:pt x="1496" y="178"/>
                  </a:cubicBezTo>
                  <a:close/>
                  <a:moveTo>
                    <a:pt x="2878" y="178"/>
                  </a:moveTo>
                  <a:cubicBezTo>
                    <a:pt x="3081" y="380"/>
                    <a:pt x="3282" y="583"/>
                    <a:pt x="3485" y="785"/>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lnTo>
                    <a:pt x="2794" y="1476"/>
                  </a:lnTo>
                  <a:lnTo>
                    <a:pt x="2194" y="2076"/>
                  </a:lnTo>
                  <a:cubicBezTo>
                    <a:pt x="1991" y="1874"/>
                    <a:pt x="1789" y="1671"/>
                    <a:pt x="1586" y="1469"/>
                  </a:cubicBezTo>
                  <a:lnTo>
                    <a:pt x="2187" y="869"/>
                  </a:lnTo>
                  <a:close/>
                  <a:moveTo>
                    <a:pt x="3568" y="869"/>
                  </a:moveTo>
                  <a:cubicBezTo>
                    <a:pt x="3771" y="1072"/>
                    <a:pt x="3973" y="1274"/>
                    <a:pt x="4176" y="1476"/>
                  </a:cubicBezTo>
                  <a:lnTo>
                    <a:pt x="3576" y="2076"/>
                  </a:lnTo>
                  <a:lnTo>
                    <a:pt x="2969" y="1469"/>
                  </a:ln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cubicBezTo>
                    <a:pt x="530" y="2358"/>
                    <a:pt x="339" y="2548"/>
                    <a:pt x="148" y="2739"/>
                  </a:cubicBezTo>
                  <a:lnTo>
                    <a:pt x="148" y="1817"/>
                  </a:lnTo>
                  <a:cubicBezTo>
                    <a:pt x="148" y="1745"/>
                    <a:pt x="151" y="1672"/>
                    <a:pt x="153" y="1598"/>
                  </a:cubicBezTo>
                  <a:close/>
                  <a:moveTo>
                    <a:pt x="2878" y="1561"/>
                  </a:moveTo>
                  <a:cubicBezTo>
                    <a:pt x="3081" y="1762"/>
                    <a:pt x="3282" y="1964"/>
                    <a:pt x="3485" y="2167"/>
                  </a:cubicBezTo>
                  <a:lnTo>
                    <a:pt x="2885" y="2767"/>
                  </a:lnTo>
                  <a:cubicBezTo>
                    <a:pt x="2683" y="2565"/>
                    <a:pt x="2480" y="2363"/>
                    <a:pt x="2278" y="2160"/>
                  </a:cubicBezTo>
                  <a:lnTo>
                    <a:pt x="2878" y="1561"/>
                  </a:lnTo>
                  <a:close/>
                  <a:moveTo>
                    <a:pt x="1496" y="1561"/>
                  </a:moveTo>
                  <a:cubicBezTo>
                    <a:pt x="1698" y="1762"/>
                    <a:pt x="1901" y="1964"/>
                    <a:pt x="2103" y="2167"/>
                  </a:cubicBezTo>
                  <a:lnTo>
                    <a:pt x="1503" y="2768"/>
                  </a:lnTo>
                  <a:cubicBezTo>
                    <a:pt x="1300" y="2565"/>
                    <a:pt x="1099" y="2363"/>
                    <a:pt x="896" y="2160"/>
                  </a:cubicBezTo>
                  <a:lnTo>
                    <a:pt x="1496" y="1561"/>
                  </a:lnTo>
                  <a:close/>
                  <a:moveTo>
                    <a:pt x="805" y="2251"/>
                  </a:moveTo>
                  <a:lnTo>
                    <a:pt x="1412" y="2858"/>
                  </a:lnTo>
                  <a:lnTo>
                    <a:pt x="812" y="3459"/>
                  </a:lnTo>
                  <a:cubicBezTo>
                    <a:pt x="610" y="3256"/>
                    <a:pt x="407" y="3054"/>
                    <a:pt x="205" y="2851"/>
                  </a:cubicBezTo>
                  <a:lnTo>
                    <a:pt x="805" y="2251"/>
                  </a:lnTo>
                  <a:close/>
                  <a:moveTo>
                    <a:pt x="2187" y="2251"/>
                  </a:moveTo>
                  <a:cubicBezTo>
                    <a:pt x="2389" y="2453"/>
                    <a:pt x="2592" y="2656"/>
                    <a:pt x="2794" y="2858"/>
                  </a:cubicBezTo>
                  <a:lnTo>
                    <a:pt x="2194" y="3459"/>
                  </a:lnTo>
                  <a:cubicBezTo>
                    <a:pt x="1991" y="3256"/>
                    <a:pt x="1789" y="3054"/>
                    <a:pt x="1586" y="2851"/>
                  </a:cubicBezTo>
                  <a:cubicBezTo>
                    <a:pt x="1787" y="2651"/>
                    <a:pt x="1987" y="2451"/>
                    <a:pt x="2187" y="2251"/>
                  </a:cubicBezTo>
                  <a:close/>
                  <a:moveTo>
                    <a:pt x="3569" y="2251"/>
                  </a:moveTo>
                  <a:lnTo>
                    <a:pt x="4176" y="2858"/>
                  </a:lnTo>
                  <a:lnTo>
                    <a:pt x="3576" y="3459"/>
                  </a:lnTo>
                  <a:cubicBezTo>
                    <a:pt x="3374" y="3256"/>
                    <a:pt x="3171" y="3054"/>
                    <a:pt x="2969" y="2851"/>
                  </a:cubicBezTo>
                  <a:lnTo>
                    <a:pt x="3569" y="2251"/>
                  </a:lnTo>
                  <a:close/>
                  <a:moveTo>
                    <a:pt x="4215" y="2987"/>
                  </a:moveTo>
                  <a:cubicBezTo>
                    <a:pt x="4222" y="3364"/>
                    <a:pt x="4229" y="3739"/>
                    <a:pt x="4231" y="4114"/>
                  </a:cubicBezTo>
                  <a:lnTo>
                    <a:pt x="3660" y="3543"/>
                  </a:lnTo>
                  <a:cubicBezTo>
                    <a:pt x="3845" y="3357"/>
                    <a:pt x="4030" y="3173"/>
                    <a:pt x="4215" y="2987"/>
                  </a:cubicBezTo>
                  <a:close/>
                  <a:moveTo>
                    <a:pt x="148" y="2977"/>
                  </a:moveTo>
                  <a:lnTo>
                    <a:pt x="721" y="3549"/>
                  </a:lnTo>
                  <a:lnTo>
                    <a:pt x="144" y="4126"/>
                  </a:lnTo>
                  <a:cubicBezTo>
                    <a:pt x="144" y="4067"/>
                    <a:pt x="148" y="4006"/>
                    <a:pt x="148" y="3949"/>
                  </a:cubicBezTo>
                  <a:lnTo>
                    <a:pt x="148" y="2977"/>
                  </a:lnTo>
                  <a:close/>
                  <a:moveTo>
                    <a:pt x="1496" y="2942"/>
                  </a:moveTo>
                  <a:cubicBezTo>
                    <a:pt x="1698" y="3144"/>
                    <a:pt x="1901" y="3347"/>
                    <a:pt x="2103" y="3549"/>
                  </a:cubicBezTo>
                  <a:lnTo>
                    <a:pt x="1503" y="4149"/>
                  </a:lnTo>
                  <a:lnTo>
                    <a:pt x="896" y="3543"/>
                  </a:lnTo>
                  <a:lnTo>
                    <a:pt x="1496" y="2942"/>
                  </a:lnTo>
                  <a:close/>
                  <a:moveTo>
                    <a:pt x="2878" y="2942"/>
                  </a:moveTo>
                  <a:cubicBezTo>
                    <a:pt x="3081" y="3144"/>
                    <a:pt x="3282" y="3347"/>
                    <a:pt x="3485" y="3549"/>
                  </a:cubicBezTo>
                  <a:lnTo>
                    <a:pt x="2885" y="4149"/>
                  </a:lnTo>
                  <a:cubicBezTo>
                    <a:pt x="2682"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lnTo>
                    <a:pt x="4167" y="4231"/>
                  </a:ln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40" y="4326"/>
                    <a:pt x="60" y="4326"/>
                  </a:cubicBezTo>
                  <a:lnTo>
                    <a:pt x="71" y="4326"/>
                  </a:lnTo>
                  <a:cubicBezTo>
                    <a:pt x="73" y="4326"/>
                    <a:pt x="74" y="4326"/>
                    <a:pt x="76" y="4326"/>
                  </a:cubicBezTo>
                  <a:cubicBezTo>
                    <a:pt x="78" y="4326"/>
                    <a:pt x="80" y="4326"/>
                    <a:pt x="82" y="4326"/>
                  </a:cubicBezTo>
                  <a:lnTo>
                    <a:pt x="4280" y="4326"/>
                  </a:lnTo>
                  <a:cubicBezTo>
                    <a:pt x="4285" y="4326"/>
                    <a:pt x="4290" y="4327"/>
                    <a:pt x="4295" y="4327"/>
                  </a:cubicBezTo>
                  <a:cubicBezTo>
                    <a:pt x="4335" y="4327"/>
                    <a:pt x="4378" y="4307"/>
                    <a:pt x="4378" y="4272"/>
                  </a:cubicBezTo>
                  <a:lnTo>
                    <a:pt x="4378" y="2901"/>
                  </a:lnTo>
                  <a:cubicBezTo>
                    <a:pt x="4380" y="2896"/>
                    <a:pt x="4380" y="2892"/>
                    <a:pt x="4378" y="2886"/>
                  </a:cubicBezTo>
                  <a:lnTo>
                    <a:pt x="4378" y="1520"/>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 name="Google Shape;130;p13"/>
            <p:cNvGrpSpPr/>
            <p:nvPr/>
          </p:nvGrpSpPr>
          <p:grpSpPr>
            <a:xfrm>
              <a:off x="8761182" y="547652"/>
              <a:ext cx="953372" cy="267449"/>
              <a:chOff x="8761182" y="547652"/>
              <a:chExt cx="953372" cy="267449"/>
            </a:xfrm>
          </p:grpSpPr>
          <p:grpSp>
            <p:nvGrpSpPr>
              <p:cNvPr id="131" name="Google Shape;131;p13"/>
              <p:cNvGrpSpPr/>
              <p:nvPr/>
            </p:nvGrpSpPr>
            <p:grpSpPr>
              <a:xfrm>
                <a:off x="9088213" y="557082"/>
                <a:ext cx="299308" cy="248588"/>
                <a:chOff x="9882328" y="557082"/>
                <a:chExt cx="299308" cy="248588"/>
              </a:xfrm>
            </p:grpSpPr>
            <p:sp>
              <p:nvSpPr>
                <p:cNvPr id="132" name="Google Shape;132;p13"/>
                <p:cNvSpPr/>
                <p:nvPr/>
              </p:nvSpPr>
              <p:spPr>
                <a:xfrm>
                  <a:off x="9882328" y="700237"/>
                  <a:ext cx="105427" cy="105433"/>
                </a:xfrm>
                <a:custGeom>
                  <a:rect b="b" l="l" r="r" t="t"/>
                  <a:pathLst>
                    <a:path extrusionOk="0" h="559" w="559">
                      <a:moveTo>
                        <a:pt x="1" y="1"/>
                      </a:moveTo>
                      <a:lnTo>
                        <a:pt x="1" y="1"/>
                      </a:lnTo>
                      <a:cubicBezTo>
                        <a:pt x="87" y="439"/>
                        <a:pt x="558" y="558"/>
                        <a:pt x="558" y="558"/>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3"/>
                <p:cNvSpPr/>
                <p:nvPr/>
              </p:nvSpPr>
              <p:spPr>
                <a:xfrm>
                  <a:off x="9965501" y="557082"/>
                  <a:ext cx="136358" cy="22557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3"/>
                <p:cNvSpPr/>
                <p:nvPr/>
              </p:nvSpPr>
              <p:spPr>
                <a:xfrm>
                  <a:off x="10076209" y="700237"/>
                  <a:ext cx="105427" cy="105433"/>
                </a:xfrm>
                <a:custGeom>
                  <a:rect b="b" l="l" r="r" t="t"/>
                  <a:pathLst>
                    <a:path extrusionOk="0" h="559" w="559">
                      <a:moveTo>
                        <a:pt x="558" y="1"/>
                      </a:moveTo>
                      <a:cubicBezTo>
                        <a:pt x="558" y="1"/>
                        <a:pt x="129" y="109"/>
                        <a:pt x="1" y="558"/>
                      </a:cubicBezTo>
                      <a:cubicBezTo>
                        <a:pt x="1" y="558"/>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 name="Google Shape;135;p13"/>
              <p:cNvGrpSpPr/>
              <p:nvPr/>
            </p:nvGrpSpPr>
            <p:grpSpPr>
              <a:xfrm>
                <a:off x="8761182" y="547652"/>
                <a:ext cx="953372" cy="267449"/>
                <a:chOff x="9555862" y="547652"/>
                <a:chExt cx="953372" cy="267449"/>
              </a:xfrm>
            </p:grpSpPr>
            <p:sp>
              <p:nvSpPr>
                <p:cNvPr id="136" name="Google Shape;136;p13"/>
                <p:cNvSpPr/>
                <p:nvPr/>
              </p:nvSpPr>
              <p:spPr>
                <a:xfrm>
                  <a:off x="10060555" y="691183"/>
                  <a:ext cx="136169" cy="123351"/>
                </a:xfrm>
                <a:custGeom>
                  <a:rect b="b" l="l" r="r" t="t"/>
                  <a:pathLst>
                    <a:path extrusionOk="0" h="654" w="722">
                      <a:moveTo>
                        <a:pt x="539" y="140"/>
                      </a:moveTo>
                      <a:cubicBezTo>
                        <a:pt x="476" y="302"/>
                        <a:pt x="350" y="435"/>
                        <a:pt x="193" y="512"/>
                      </a:cubicBezTo>
                      <a:lnTo>
                        <a:pt x="193" y="512"/>
                      </a:lnTo>
                      <a:cubicBezTo>
                        <a:pt x="265" y="356"/>
                        <a:pt x="386" y="218"/>
                        <a:pt x="539" y="140"/>
                      </a:cubicBezTo>
                      <a:close/>
                      <a:moveTo>
                        <a:pt x="643" y="1"/>
                      </a:moveTo>
                      <a:cubicBezTo>
                        <a:pt x="634" y="1"/>
                        <a:pt x="625" y="2"/>
                        <a:pt x="618" y="3"/>
                      </a:cubicBezTo>
                      <a:cubicBezTo>
                        <a:pt x="330" y="79"/>
                        <a:pt x="97" y="319"/>
                        <a:pt x="12" y="599"/>
                      </a:cubicBezTo>
                      <a:cubicBezTo>
                        <a:pt x="1" y="635"/>
                        <a:pt x="38" y="653"/>
                        <a:pt x="77" y="653"/>
                      </a:cubicBezTo>
                      <a:cubicBezTo>
                        <a:pt x="81" y="653"/>
                        <a:pt x="85" y="653"/>
                        <a:pt x="88" y="653"/>
                      </a:cubicBezTo>
                      <a:lnTo>
                        <a:pt x="88" y="653"/>
                      </a:lnTo>
                      <a:cubicBezTo>
                        <a:pt x="95" y="653"/>
                        <a:pt x="101" y="652"/>
                        <a:pt x="107" y="650"/>
                      </a:cubicBezTo>
                      <a:cubicBezTo>
                        <a:pt x="395" y="575"/>
                        <a:pt x="648" y="349"/>
                        <a:pt x="713" y="55"/>
                      </a:cubicBezTo>
                      <a:cubicBezTo>
                        <a:pt x="722" y="14"/>
                        <a:pt x="679" y="1"/>
                        <a:pt x="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 name="Google Shape;137;p13"/>
                <p:cNvGrpSpPr/>
                <p:nvPr/>
              </p:nvGrpSpPr>
              <p:grpSpPr>
                <a:xfrm>
                  <a:off x="9555862" y="547652"/>
                  <a:ext cx="953372" cy="267449"/>
                  <a:chOff x="9555862" y="547652"/>
                  <a:chExt cx="953372" cy="267449"/>
                </a:xfrm>
              </p:grpSpPr>
              <p:sp>
                <p:nvSpPr>
                  <p:cNvPr id="138" name="Google Shape;138;p13"/>
                  <p:cNvSpPr/>
                  <p:nvPr/>
                </p:nvSpPr>
                <p:spPr>
                  <a:xfrm>
                    <a:off x="9866863" y="691372"/>
                    <a:ext cx="134849" cy="123728"/>
                  </a:xfrm>
                  <a:custGeom>
                    <a:rect b="b" l="l" r="r" t="t"/>
                    <a:pathLst>
                      <a:path extrusionOk="0" h="656" w="715">
                        <a:moveTo>
                          <a:pt x="189" y="146"/>
                        </a:moveTo>
                        <a:lnTo>
                          <a:pt x="189" y="146"/>
                        </a:lnTo>
                        <a:cubicBezTo>
                          <a:pt x="335" y="224"/>
                          <a:pt x="451" y="354"/>
                          <a:pt x="523" y="502"/>
                        </a:cubicBezTo>
                        <a:lnTo>
                          <a:pt x="523" y="502"/>
                        </a:lnTo>
                        <a:cubicBezTo>
                          <a:pt x="375" y="425"/>
                          <a:pt x="253" y="299"/>
                          <a:pt x="189" y="146"/>
                        </a:cubicBezTo>
                        <a:close/>
                        <a:moveTo>
                          <a:pt x="93" y="0"/>
                        </a:moveTo>
                        <a:cubicBezTo>
                          <a:pt x="56" y="0"/>
                          <a:pt x="1" y="13"/>
                          <a:pt x="9" y="54"/>
                        </a:cubicBezTo>
                        <a:cubicBezTo>
                          <a:pt x="72" y="339"/>
                          <a:pt x="306" y="562"/>
                          <a:pt x="584" y="643"/>
                        </a:cubicBezTo>
                        <a:lnTo>
                          <a:pt x="584" y="643"/>
                        </a:lnTo>
                        <a:cubicBezTo>
                          <a:pt x="596" y="651"/>
                          <a:pt x="612" y="655"/>
                          <a:pt x="629" y="655"/>
                        </a:cubicBezTo>
                        <a:cubicBezTo>
                          <a:pt x="667" y="655"/>
                          <a:pt x="711" y="635"/>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3"/>
                  <p:cNvSpPr/>
                  <p:nvPr/>
                </p:nvSpPr>
                <p:spPr>
                  <a:xfrm>
                    <a:off x="9976628" y="547652"/>
                    <a:ext cx="110331" cy="244061"/>
                  </a:xfrm>
                  <a:custGeom>
                    <a:rect b="b" l="l" r="r" t="t"/>
                    <a:pathLst>
                      <a:path extrusionOk="0" h="1294" w="585">
                        <a:moveTo>
                          <a:pt x="286" y="203"/>
                        </a:moveTo>
                        <a:cubicBezTo>
                          <a:pt x="406" y="481"/>
                          <a:pt x="406" y="800"/>
                          <a:pt x="292" y="1082"/>
                        </a:cubicBezTo>
                        <a:lnTo>
                          <a:pt x="292" y="1082"/>
                        </a:lnTo>
                        <a:cubicBezTo>
                          <a:pt x="188" y="801"/>
                          <a:pt x="174" y="483"/>
                          <a:pt x="286" y="203"/>
                        </a:cubicBezTo>
                        <a:close/>
                        <a:moveTo>
                          <a:pt x="288" y="1"/>
                        </a:moveTo>
                        <a:cubicBezTo>
                          <a:pt x="260" y="1"/>
                          <a:pt x="232" y="11"/>
                          <a:pt x="220" y="32"/>
                        </a:cubicBezTo>
                        <a:cubicBezTo>
                          <a:pt x="1" y="412"/>
                          <a:pt x="20" y="881"/>
                          <a:pt x="216" y="1265"/>
                        </a:cubicBezTo>
                        <a:cubicBezTo>
                          <a:pt x="225" y="1282"/>
                          <a:pt x="246" y="1291"/>
                          <a:pt x="269" y="1293"/>
                        </a:cubicBezTo>
                        <a:lnTo>
                          <a:pt x="269" y="1293"/>
                        </a:lnTo>
                        <a:cubicBezTo>
                          <a:pt x="274" y="1293"/>
                          <a:pt x="279" y="1294"/>
                          <a:pt x="284" y="1294"/>
                        </a:cubicBezTo>
                        <a:cubicBezTo>
                          <a:pt x="309" y="1294"/>
                          <a:pt x="334" y="1286"/>
                          <a:pt x="347" y="1270"/>
                        </a:cubicBezTo>
                        <a:lnTo>
                          <a:pt x="347" y="1270"/>
                        </a:lnTo>
                        <a:cubicBezTo>
                          <a:pt x="354" y="1265"/>
                          <a:pt x="358" y="1258"/>
                          <a:pt x="359" y="1251"/>
                        </a:cubicBezTo>
                        <a:lnTo>
                          <a:pt x="359" y="1251"/>
                        </a:lnTo>
                        <a:cubicBezTo>
                          <a:pt x="573" y="871"/>
                          <a:pt x="584" y="404"/>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3"/>
                  <p:cNvSpPr/>
                  <p:nvPr/>
                </p:nvSpPr>
                <p:spPr>
                  <a:xfrm>
                    <a:off x="9926083" y="659308"/>
                    <a:ext cx="35645" cy="35647"/>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3"/>
                  <p:cNvSpPr/>
                  <p:nvPr/>
                </p:nvSpPr>
                <p:spPr>
                  <a:xfrm>
                    <a:off x="10093183" y="659308"/>
                    <a:ext cx="35834" cy="35647"/>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3"/>
                  <p:cNvSpPr/>
                  <p:nvPr/>
                </p:nvSpPr>
                <p:spPr>
                  <a:xfrm>
                    <a:off x="9555862" y="611590"/>
                    <a:ext cx="303457" cy="193325"/>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3"/>
                  <p:cNvSpPr/>
                  <p:nvPr/>
                </p:nvSpPr>
                <p:spPr>
                  <a:xfrm>
                    <a:off x="10204645" y="611779"/>
                    <a:ext cx="304589" cy="193514"/>
                  </a:xfrm>
                  <a:custGeom>
                    <a:rect b="b" l="l" r="r" t="t"/>
                    <a:pathLst>
                      <a:path extrusionOk="0" h="1026" w="1615">
                        <a:moveTo>
                          <a:pt x="903" y="0"/>
                        </a:moveTo>
                        <a:cubicBezTo>
                          <a:pt x="786" y="0"/>
                          <a:pt x="671" y="22"/>
                          <a:pt x="572" y="65"/>
                        </a:cubicBezTo>
                        <a:cubicBezTo>
                          <a:pt x="259" y="201"/>
                          <a:pt x="67" y="547"/>
                          <a:pt x="7" y="871"/>
                        </a:cubicBezTo>
                        <a:cubicBezTo>
                          <a:pt x="1" y="909"/>
                          <a:pt x="39" y="927"/>
                          <a:pt x="77" y="927"/>
                        </a:cubicBezTo>
                        <a:cubicBezTo>
                          <a:pt x="111" y="927"/>
                          <a:pt x="146" y="913"/>
                          <a:pt x="151" y="885"/>
                        </a:cubicBezTo>
                        <a:cubicBezTo>
                          <a:pt x="220" y="505"/>
                          <a:pt x="475" y="98"/>
                          <a:pt x="894" y="98"/>
                        </a:cubicBezTo>
                        <a:cubicBezTo>
                          <a:pt x="909" y="98"/>
                          <a:pt x="926" y="98"/>
                          <a:pt x="942" y="100"/>
                        </a:cubicBezTo>
                        <a:cubicBezTo>
                          <a:pt x="1225" y="120"/>
                          <a:pt x="1472" y="328"/>
                          <a:pt x="1422" y="629"/>
                        </a:cubicBezTo>
                        <a:cubicBezTo>
                          <a:pt x="1398" y="773"/>
                          <a:pt x="1294" y="928"/>
                          <a:pt x="1137" y="928"/>
                        </a:cubicBezTo>
                        <a:cubicBezTo>
                          <a:pt x="1096" y="928"/>
                          <a:pt x="1052" y="918"/>
                          <a:pt x="1005" y="894"/>
                        </a:cubicBezTo>
                        <a:cubicBezTo>
                          <a:pt x="938" y="860"/>
                          <a:pt x="856" y="777"/>
                          <a:pt x="854" y="695"/>
                        </a:cubicBezTo>
                        <a:cubicBezTo>
                          <a:pt x="850" y="611"/>
                          <a:pt x="930" y="535"/>
                          <a:pt x="1009" y="535"/>
                        </a:cubicBezTo>
                        <a:cubicBezTo>
                          <a:pt x="1040" y="535"/>
                          <a:pt x="1072" y="548"/>
                          <a:pt x="1098" y="577"/>
                        </a:cubicBezTo>
                        <a:cubicBezTo>
                          <a:pt x="1109" y="590"/>
                          <a:pt x="1128" y="596"/>
                          <a:pt x="1148" y="596"/>
                        </a:cubicBezTo>
                        <a:cubicBezTo>
                          <a:pt x="1199" y="596"/>
                          <a:pt x="1257" y="561"/>
                          <a:pt x="1220" y="518"/>
                        </a:cubicBezTo>
                        <a:cubicBezTo>
                          <a:pt x="1159" y="448"/>
                          <a:pt x="1087" y="419"/>
                          <a:pt x="1017" y="419"/>
                        </a:cubicBezTo>
                        <a:cubicBezTo>
                          <a:pt x="784" y="419"/>
                          <a:pt x="570" y="739"/>
                          <a:pt x="861" y="942"/>
                        </a:cubicBezTo>
                        <a:cubicBezTo>
                          <a:pt x="944" y="1000"/>
                          <a:pt x="1031" y="1025"/>
                          <a:pt x="1115" y="1025"/>
                        </a:cubicBezTo>
                        <a:cubicBezTo>
                          <a:pt x="1382" y="1025"/>
                          <a:pt x="1615" y="767"/>
                          <a:pt x="1568" y="467"/>
                        </a:cubicBezTo>
                        <a:cubicBezTo>
                          <a:pt x="1519" y="149"/>
                          <a:pt x="1206" y="0"/>
                          <a:pt x="9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44" name="Google Shape;144;p13"/>
            <p:cNvGrpSpPr/>
            <p:nvPr/>
          </p:nvGrpSpPr>
          <p:grpSpPr>
            <a:xfrm>
              <a:off x="8761182" y="1808039"/>
              <a:ext cx="953372" cy="267449"/>
              <a:chOff x="8761182" y="547652"/>
              <a:chExt cx="953372" cy="267449"/>
            </a:xfrm>
          </p:grpSpPr>
          <p:grpSp>
            <p:nvGrpSpPr>
              <p:cNvPr id="145" name="Google Shape;145;p13"/>
              <p:cNvGrpSpPr/>
              <p:nvPr/>
            </p:nvGrpSpPr>
            <p:grpSpPr>
              <a:xfrm>
                <a:off x="9088213" y="557082"/>
                <a:ext cx="299308" cy="248588"/>
                <a:chOff x="9882328" y="557082"/>
                <a:chExt cx="299308" cy="248588"/>
              </a:xfrm>
            </p:grpSpPr>
            <p:sp>
              <p:nvSpPr>
                <p:cNvPr id="146" name="Google Shape;146;p13"/>
                <p:cNvSpPr/>
                <p:nvPr/>
              </p:nvSpPr>
              <p:spPr>
                <a:xfrm>
                  <a:off x="9882328" y="700237"/>
                  <a:ext cx="105427" cy="105433"/>
                </a:xfrm>
                <a:custGeom>
                  <a:rect b="b" l="l" r="r" t="t"/>
                  <a:pathLst>
                    <a:path extrusionOk="0" h="559" w="559">
                      <a:moveTo>
                        <a:pt x="1" y="1"/>
                      </a:moveTo>
                      <a:lnTo>
                        <a:pt x="1" y="1"/>
                      </a:lnTo>
                      <a:cubicBezTo>
                        <a:pt x="87" y="439"/>
                        <a:pt x="558" y="558"/>
                        <a:pt x="558" y="558"/>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3"/>
                <p:cNvSpPr/>
                <p:nvPr/>
              </p:nvSpPr>
              <p:spPr>
                <a:xfrm>
                  <a:off x="9965501" y="557082"/>
                  <a:ext cx="136358" cy="22557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3"/>
                <p:cNvSpPr/>
                <p:nvPr/>
              </p:nvSpPr>
              <p:spPr>
                <a:xfrm>
                  <a:off x="10076209" y="700237"/>
                  <a:ext cx="105427" cy="105433"/>
                </a:xfrm>
                <a:custGeom>
                  <a:rect b="b" l="l" r="r" t="t"/>
                  <a:pathLst>
                    <a:path extrusionOk="0" h="559" w="559">
                      <a:moveTo>
                        <a:pt x="558" y="1"/>
                      </a:moveTo>
                      <a:cubicBezTo>
                        <a:pt x="558" y="1"/>
                        <a:pt x="129" y="109"/>
                        <a:pt x="1" y="558"/>
                      </a:cubicBezTo>
                      <a:cubicBezTo>
                        <a:pt x="1" y="558"/>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 name="Google Shape;149;p13"/>
              <p:cNvGrpSpPr/>
              <p:nvPr/>
            </p:nvGrpSpPr>
            <p:grpSpPr>
              <a:xfrm>
                <a:off x="8761182" y="547652"/>
                <a:ext cx="953372" cy="267449"/>
                <a:chOff x="9555862" y="547652"/>
                <a:chExt cx="953372" cy="267449"/>
              </a:xfrm>
            </p:grpSpPr>
            <p:sp>
              <p:nvSpPr>
                <p:cNvPr id="150" name="Google Shape;150;p13"/>
                <p:cNvSpPr/>
                <p:nvPr/>
              </p:nvSpPr>
              <p:spPr>
                <a:xfrm>
                  <a:off x="10060555" y="691183"/>
                  <a:ext cx="136169" cy="123351"/>
                </a:xfrm>
                <a:custGeom>
                  <a:rect b="b" l="l" r="r" t="t"/>
                  <a:pathLst>
                    <a:path extrusionOk="0" h="654" w="722">
                      <a:moveTo>
                        <a:pt x="539" y="140"/>
                      </a:moveTo>
                      <a:cubicBezTo>
                        <a:pt x="476" y="302"/>
                        <a:pt x="350" y="435"/>
                        <a:pt x="193" y="512"/>
                      </a:cubicBezTo>
                      <a:lnTo>
                        <a:pt x="193" y="512"/>
                      </a:lnTo>
                      <a:cubicBezTo>
                        <a:pt x="265" y="356"/>
                        <a:pt x="386" y="218"/>
                        <a:pt x="539" y="140"/>
                      </a:cubicBezTo>
                      <a:close/>
                      <a:moveTo>
                        <a:pt x="643" y="1"/>
                      </a:moveTo>
                      <a:cubicBezTo>
                        <a:pt x="634" y="1"/>
                        <a:pt x="625" y="2"/>
                        <a:pt x="618" y="3"/>
                      </a:cubicBezTo>
                      <a:cubicBezTo>
                        <a:pt x="330" y="79"/>
                        <a:pt x="97" y="319"/>
                        <a:pt x="12" y="599"/>
                      </a:cubicBezTo>
                      <a:cubicBezTo>
                        <a:pt x="1" y="635"/>
                        <a:pt x="38" y="653"/>
                        <a:pt x="77" y="653"/>
                      </a:cubicBezTo>
                      <a:cubicBezTo>
                        <a:pt x="81" y="653"/>
                        <a:pt x="85" y="653"/>
                        <a:pt x="88" y="653"/>
                      </a:cubicBezTo>
                      <a:lnTo>
                        <a:pt x="88" y="653"/>
                      </a:lnTo>
                      <a:cubicBezTo>
                        <a:pt x="95" y="653"/>
                        <a:pt x="101" y="652"/>
                        <a:pt x="107" y="650"/>
                      </a:cubicBezTo>
                      <a:cubicBezTo>
                        <a:pt x="395" y="575"/>
                        <a:pt x="648" y="349"/>
                        <a:pt x="713" y="55"/>
                      </a:cubicBezTo>
                      <a:cubicBezTo>
                        <a:pt x="722" y="14"/>
                        <a:pt x="679" y="1"/>
                        <a:pt x="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13"/>
                <p:cNvGrpSpPr/>
                <p:nvPr/>
              </p:nvGrpSpPr>
              <p:grpSpPr>
                <a:xfrm>
                  <a:off x="9555862" y="547652"/>
                  <a:ext cx="953372" cy="267449"/>
                  <a:chOff x="9555862" y="547652"/>
                  <a:chExt cx="953372" cy="267449"/>
                </a:xfrm>
              </p:grpSpPr>
              <p:sp>
                <p:nvSpPr>
                  <p:cNvPr id="152" name="Google Shape;152;p13"/>
                  <p:cNvSpPr/>
                  <p:nvPr/>
                </p:nvSpPr>
                <p:spPr>
                  <a:xfrm>
                    <a:off x="9866863" y="691372"/>
                    <a:ext cx="134849" cy="123728"/>
                  </a:xfrm>
                  <a:custGeom>
                    <a:rect b="b" l="l" r="r" t="t"/>
                    <a:pathLst>
                      <a:path extrusionOk="0" h="656" w="715">
                        <a:moveTo>
                          <a:pt x="189" y="146"/>
                        </a:moveTo>
                        <a:lnTo>
                          <a:pt x="189" y="146"/>
                        </a:lnTo>
                        <a:cubicBezTo>
                          <a:pt x="335" y="224"/>
                          <a:pt x="451" y="354"/>
                          <a:pt x="523" y="502"/>
                        </a:cubicBezTo>
                        <a:lnTo>
                          <a:pt x="523" y="502"/>
                        </a:lnTo>
                        <a:cubicBezTo>
                          <a:pt x="375" y="425"/>
                          <a:pt x="253" y="299"/>
                          <a:pt x="189" y="146"/>
                        </a:cubicBezTo>
                        <a:close/>
                        <a:moveTo>
                          <a:pt x="93" y="0"/>
                        </a:moveTo>
                        <a:cubicBezTo>
                          <a:pt x="56" y="0"/>
                          <a:pt x="1" y="13"/>
                          <a:pt x="9" y="54"/>
                        </a:cubicBezTo>
                        <a:cubicBezTo>
                          <a:pt x="72" y="339"/>
                          <a:pt x="306" y="562"/>
                          <a:pt x="584" y="643"/>
                        </a:cubicBezTo>
                        <a:lnTo>
                          <a:pt x="584" y="643"/>
                        </a:lnTo>
                        <a:cubicBezTo>
                          <a:pt x="596" y="651"/>
                          <a:pt x="612" y="655"/>
                          <a:pt x="629" y="655"/>
                        </a:cubicBezTo>
                        <a:cubicBezTo>
                          <a:pt x="667" y="655"/>
                          <a:pt x="711" y="635"/>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3"/>
                  <p:cNvSpPr/>
                  <p:nvPr/>
                </p:nvSpPr>
                <p:spPr>
                  <a:xfrm>
                    <a:off x="9976628" y="547652"/>
                    <a:ext cx="110331" cy="244061"/>
                  </a:xfrm>
                  <a:custGeom>
                    <a:rect b="b" l="l" r="r" t="t"/>
                    <a:pathLst>
                      <a:path extrusionOk="0" h="1294" w="585">
                        <a:moveTo>
                          <a:pt x="286" y="203"/>
                        </a:moveTo>
                        <a:cubicBezTo>
                          <a:pt x="406" y="481"/>
                          <a:pt x="406" y="800"/>
                          <a:pt x="292" y="1082"/>
                        </a:cubicBezTo>
                        <a:lnTo>
                          <a:pt x="292" y="1082"/>
                        </a:lnTo>
                        <a:cubicBezTo>
                          <a:pt x="188" y="801"/>
                          <a:pt x="174" y="483"/>
                          <a:pt x="286" y="203"/>
                        </a:cubicBezTo>
                        <a:close/>
                        <a:moveTo>
                          <a:pt x="288" y="1"/>
                        </a:moveTo>
                        <a:cubicBezTo>
                          <a:pt x="260" y="1"/>
                          <a:pt x="232" y="11"/>
                          <a:pt x="220" y="32"/>
                        </a:cubicBezTo>
                        <a:cubicBezTo>
                          <a:pt x="1" y="412"/>
                          <a:pt x="20" y="881"/>
                          <a:pt x="216" y="1265"/>
                        </a:cubicBezTo>
                        <a:cubicBezTo>
                          <a:pt x="225" y="1282"/>
                          <a:pt x="246" y="1291"/>
                          <a:pt x="269" y="1293"/>
                        </a:cubicBezTo>
                        <a:lnTo>
                          <a:pt x="269" y="1293"/>
                        </a:lnTo>
                        <a:cubicBezTo>
                          <a:pt x="274" y="1293"/>
                          <a:pt x="279" y="1294"/>
                          <a:pt x="284" y="1294"/>
                        </a:cubicBezTo>
                        <a:cubicBezTo>
                          <a:pt x="309" y="1294"/>
                          <a:pt x="334" y="1286"/>
                          <a:pt x="347" y="1270"/>
                        </a:cubicBezTo>
                        <a:lnTo>
                          <a:pt x="347" y="1270"/>
                        </a:lnTo>
                        <a:cubicBezTo>
                          <a:pt x="354" y="1265"/>
                          <a:pt x="358" y="1258"/>
                          <a:pt x="359" y="1251"/>
                        </a:cubicBezTo>
                        <a:lnTo>
                          <a:pt x="359" y="1251"/>
                        </a:lnTo>
                        <a:cubicBezTo>
                          <a:pt x="573" y="871"/>
                          <a:pt x="584" y="404"/>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3"/>
                  <p:cNvSpPr/>
                  <p:nvPr/>
                </p:nvSpPr>
                <p:spPr>
                  <a:xfrm>
                    <a:off x="9926083" y="659308"/>
                    <a:ext cx="35645" cy="35647"/>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3"/>
                  <p:cNvSpPr/>
                  <p:nvPr/>
                </p:nvSpPr>
                <p:spPr>
                  <a:xfrm>
                    <a:off x="10093183" y="659308"/>
                    <a:ext cx="35834" cy="35647"/>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3"/>
                  <p:cNvSpPr/>
                  <p:nvPr/>
                </p:nvSpPr>
                <p:spPr>
                  <a:xfrm>
                    <a:off x="9555862" y="611590"/>
                    <a:ext cx="303457" cy="193325"/>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3"/>
                  <p:cNvSpPr/>
                  <p:nvPr/>
                </p:nvSpPr>
                <p:spPr>
                  <a:xfrm>
                    <a:off x="10204645" y="611779"/>
                    <a:ext cx="304589" cy="193514"/>
                  </a:xfrm>
                  <a:custGeom>
                    <a:rect b="b" l="l" r="r" t="t"/>
                    <a:pathLst>
                      <a:path extrusionOk="0" h="1026" w="1615">
                        <a:moveTo>
                          <a:pt x="903" y="0"/>
                        </a:moveTo>
                        <a:cubicBezTo>
                          <a:pt x="786" y="0"/>
                          <a:pt x="671" y="22"/>
                          <a:pt x="572" y="65"/>
                        </a:cubicBezTo>
                        <a:cubicBezTo>
                          <a:pt x="259" y="201"/>
                          <a:pt x="67" y="547"/>
                          <a:pt x="7" y="871"/>
                        </a:cubicBezTo>
                        <a:cubicBezTo>
                          <a:pt x="1" y="909"/>
                          <a:pt x="39" y="927"/>
                          <a:pt x="77" y="927"/>
                        </a:cubicBezTo>
                        <a:cubicBezTo>
                          <a:pt x="111" y="927"/>
                          <a:pt x="146" y="913"/>
                          <a:pt x="151" y="885"/>
                        </a:cubicBezTo>
                        <a:cubicBezTo>
                          <a:pt x="220" y="505"/>
                          <a:pt x="475" y="98"/>
                          <a:pt x="894" y="98"/>
                        </a:cubicBezTo>
                        <a:cubicBezTo>
                          <a:pt x="909" y="98"/>
                          <a:pt x="926" y="98"/>
                          <a:pt x="942" y="100"/>
                        </a:cubicBezTo>
                        <a:cubicBezTo>
                          <a:pt x="1225" y="120"/>
                          <a:pt x="1472" y="328"/>
                          <a:pt x="1422" y="629"/>
                        </a:cubicBezTo>
                        <a:cubicBezTo>
                          <a:pt x="1398" y="773"/>
                          <a:pt x="1294" y="928"/>
                          <a:pt x="1137" y="928"/>
                        </a:cubicBezTo>
                        <a:cubicBezTo>
                          <a:pt x="1096" y="928"/>
                          <a:pt x="1052" y="918"/>
                          <a:pt x="1005" y="894"/>
                        </a:cubicBezTo>
                        <a:cubicBezTo>
                          <a:pt x="938" y="860"/>
                          <a:pt x="856" y="777"/>
                          <a:pt x="854" y="695"/>
                        </a:cubicBezTo>
                        <a:cubicBezTo>
                          <a:pt x="850" y="611"/>
                          <a:pt x="930" y="535"/>
                          <a:pt x="1009" y="535"/>
                        </a:cubicBezTo>
                        <a:cubicBezTo>
                          <a:pt x="1040" y="535"/>
                          <a:pt x="1072" y="548"/>
                          <a:pt x="1098" y="577"/>
                        </a:cubicBezTo>
                        <a:cubicBezTo>
                          <a:pt x="1109" y="590"/>
                          <a:pt x="1128" y="596"/>
                          <a:pt x="1148" y="596"/>
                        </a:cubicBezTo>
                        <a:cubicBezTo>
                          <a:pt x="1199" y="596"/>
                          <a:pt x="1257" y="561"/>
                          <a:pt x="1220" y="518"/>
                        </a:cubicBezTo>
                        <a:cubicBezTo>
                          <a:pt x="1159" y="448"/>
                          <a:pt x="1087" y="419"/>
                          <a:pt x="1017" y="419"/>
                        </a:cubicBezTo>
                        <a:cubicBezTo>
                          <a:pt x="784" y="419"/>
                          <a:pt x="570" y="739"/>
                          <a:pt x="861" y="942"/>
                        </a:cubicBezTo>
                        <a:cubicBezTo>
                          <a:pt x="944" y="1000"/>
                          <a:pt x="1031" y="1025"/>
                          <a:pt x="1115" y="1025"/>
                        </a:cubicBezTo>
                        <a:cubicBezTo>
                          <a:pt x="1382" y="1025"/>
                          <a:pt x="1615" y="767"/>
                          <a:pt x="1568" y="467"/>
                        </a:cubicBezTo>
                        <a:cubicBezTo>
                          <a:pt x="1519" y="149"/>
                          <a:pt x="1206" y="0"/>
                          <a:pt x="9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58" name="Google Shape;158;p13"/>
            <p:cNvGrpSpPr/>
            <p:nvPr/>
          </p:nvGrpSpPr>
          <p:grpSpPr>
            <a:xfrm>
              <a:off x="8761182" y="3063877"/>
              <a:ext cx="953372" cy="267449"/>
              <a:chOff x="8761182" y="547652"/>
              <a:chExt cx="953372" cy="267449"/>
            </a:xfrm>
          </p:grpSpPr>
          <p:grpSp>
            <p:nvGrpSpPr>
              <p:cNvPr id="159" name="Google Shape;159;p13"/>
              <p:cNvGrpSpPr/>
              <p:nvPr/>
            </p:nvGrpSpPr>
            <p:grpSpPr>
              <a:xfrm>
                <a:off x="9088213" y="557082"/>
                <a:ext cx="299308" cy="248588"/>
                <a:chOff x="9882328" y="557082"/>
                <a:chExt cx="299308" cy="248588"/>
              </a:xfrm>
            </p:grpSpPr>
            <p:sp>
              <p:nvSpPr>
                <p:cNvPr id="160" name="Google Shape;160;p13"/>
                <p:cNvSpPr/>
                <p:nvPr/>
              </p:nvSpPr>
              <p:spPr>
                <a:xfrm>
                  <a:off x="9882328" y="700237"/>
                  <a:ext cx="105427" cy="105433"/>
                </a:xfrm>
                <a:custGeom>
                  <a:rect b="b" l="l" r="r" t="t"/>
                  <a:pathLst>
                    <a:path extrusionOk="0" h="559" w="559">
                      <a:moveTo>
                        <a:pt x="1" y="1"/>
                      </a:moveTo>
                      <a:lnTo>
                        <a:pt x="1" y="1"/>
                      </a:lnTo>
                      <a:cubicBezTo>
                        <a:pt x="87" y="439"/>
                        <a:pt x="558" y="558"/>
                        <a:pt x="558" y="558"/>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3"/>
                <p:cNvSpPr/>
                <p:nvPr/>
              </p:nvSpPr>
              <p:spPr>
                <a:xfrm>
                  <a:off x="9965501" y="557082"/>
                  <a:ext cx="136358" cy="22557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3"/>
                <p:cNvSpPr/>
                <p:nvPr/>
              </p:nvSpPr>
              <p:spPr>
                <a:xfrm>
                  <a:off x="10076209" y="700237"/>
                  <a:ext cx="105427" cy="105433"/>
                </a:xfrm>
                <a:custGeom>
                  <a:rect b="b" l="l" r="r" t="t"/>
                  <a:pathLst>
                    <a:path extrusionOk="0" h="559" w="559">
                      <a:moveTo>
                        <a:pt x="558" y="1"/>
                      </a:moveTo>
                      <a:cubicBezTo>
                        <a:pt x="558" y="1"/>
                        <a:pt x="129" y="109"/>
                        <a:pt x="1" y="558"/>
                      </a:cubicBezTo>
                      <a:cubicBezTo>
                        <a:pt x="1" y="558"/>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 name="Google Shape;163;p13"/>
              <p:cNvGrpSpPr/>
              <p:nvPr/>
            </p:nvGrpSpPr>
            <p:grpSpPr>
              <a:xfrm>
                <a:off x="8761182" y="547652"/>
                <a:ext cx="953372" cy="267449"/>
                <a:chOff x="9555862" y="547652"/>
                <a:chExt cx="953372" cy="267449"/>
              </a:xfrm>
            </p:grpSpPr>
            <p:sp>
              <p:nvSpPr>
                <p:cNvPr id="164" name="Google Shape;164;p13"/>
                <p:cNvSpPr/>
                <p:nvPr/>
              </p:nvSpPr>
              <p:spPr>
                <a:xfrm>
                  <a:off x="10060555" y="691183"/>
                  <a:ext cx="136169" cy="123351"/>
                </a:xfrm>
                <a:custGeom>
                  <a:rect b="b" l="l" r="r" t="t"/>
                  <a:pathLst>
                    <a:path extrusionOk="0" h="654" w="722">
                      <a:moveTo>
                        <a:pt x="539" y="140"/>
                      </a:moveTo>
                      <a:cubicBezTo>
                        <a:pt x="476" y="302"/>
                        <a:pt x="350" y="435"/>
                        <a:pt x="193" y="512"/>
                      </a:cubicBezTo>
                      <a:lnTo>
                        <a:pt x="193" y="512"/>
                      </a:lnTo>
                      <a:cubicBezTo>
                        <a:pt x="265" y="356"/>
                        <a:pt x="386" y="218"/>
                        <a:pt x="539" y="140"/>
                      </a:cubicBezTo>
                      <a:close/>
                      <a:moveTo>
                        <a:pt x="643" y="1"/>
                      </a:moveTo>
                      <a:cubicBezTo>
                        <a:pt x="634" y="1"/>
                        <a:pt x="625" y="2"/>
                        <a:pt x="618" y="3"/>
                      </a:cubicBezTo>
                      <a:cubicBezTo>
                        <a:pt x="330" y="79"/>
                        <a:pt x="97" y="319"/>
                        <a:pt x="12" y="599"/>
                      </a:cubicBezTo>
                      <a:cubicBezTo>
                        <a:pt x="1" y="635"/>
                        <a:pt x="38" y="653"/>
                        <a:pt x="77" y="653"/>
                      </a:cubicBezTo>
                      <a:cubicBezTo>
                        <a:pt x="81" y="653"/>
                        <a:pt x="85" y="653"/>
                        <a:pt x="88" y="653"/>
                      </a:cubicBezTo>
                      <a:lnTo>
                        <a:pt x="88" y="653"/>
                      </a:lnTo>
                      <a:cubicBezTo>
                        <a:pt x="95" y="653"/>
                        <a:pt x="101" y="652"/>
                        <a:pt x="107" y="650"/>
                      </a:cubicBezTo>
                      <a:cubicBezTo>
                        <a:pt x="395" y="575"/>
                        <a:pt x="648" y="349"/>
                        <a:pt x="713" y="55"/>
                      </a:cubicBezTo>
                      <a:cubicBezTo>
                        <a:pt x="722" y="14"/>
                        <a:pt x="679" y="1"/>
                        <a:pt x="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5" name="Google Shape;165;p13"/>
                <p:cNvGrpSpPr/>
                <p:nvPr/>
              </p:nvGrpSpPr>
              <p:grpSpPr>
                <a:xfrm>
                  <a:off x="9555862" y="547652"/>
                  <a:ext cx="953372" cy="267449"/>
                  <a:chOff x="9555862" y="547652"/>
                  <a:chExt cx="953372" cy="267449"/>
                </a:xfrm>
              </p:grpSpPr>
              <p:sp>
                <p:nvSpPr>
                  <p:cNvPr id="166" name="Google Shape;166;p13"/>
                  <p:cNvSpPr/>
                  <p:nvPr/>
                </p:nvSpPr>
                <p:spPr>
                  <a:xfrm>
                    <a:off x="9866863" y="691372"/>
                    <a:ext cx="134849" cy="123728"/>
                  </a:xfrm>
                  <a:custGeom>
                    <a:rect b="b" l="l" r="r" t="t"/>
                    <a:pathLst>
                      <a:path extrusionOk="0" h="656" w="715">
                        <a:moveTo>
                          <a:pt x="189" y="146"/>
                        </a:moveTo>
                        <a:lnTo>
                          <a:pt x="189" y="146"/>
                        </a:lnTo>
                        <a:cubicBezTo>
                          <a:pt x="335" y="224"/>
                          <a:pt x="451" y="354"/>
                          <a:pt x="523" y="502"/>
                        </a:cubicBezTo>
                        <a:lnTo>
                          <a:pt x="523" y="502"/>
                        </a:lnTo>
                        <a:cubicBezTo>
                          <a:pt x="375" y="425"/>
                          <a:pt x="253" y="299"/>
                          <a:pt x="189" y="146"/>
                        </a:cubicBezTo>
                        <a:close/>
                        <a:moveTo>
                          <a:pt x="93" y="0"/>
                        </a:moveTo>
                        <a:cubicBezTo>
                          <a:pt x="56" y="0"/>
                          <a:pt x="1" y="13"/>
                          <a:pt x="9" y="54"/>
                        </a:cubicBezTo>
                        <a:cubicBezTo>
                          <a:pt x="72" y="339"/>
                          <a:pt x="306" y="562"/>
                          <a:pt x="584" y="643"/>
                        </a:cubicBezTo>
                        <a:lnTo>
                          <a:pt x="584" y="643"/>
                        </a:lnTo>
                        <a:cubicBezTo>
                          <a:pt x="596" y="651"/>
                          <a:pt x="612" y="655"/>
                          <a:pt x="629" y="655"/>
                        </a:cubicBezTo>
                        <a:cubicBezTo>
                          <a:pt x="667" y="655"/>
                          <a:pt x="711" y="635"/>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3"/>
                  <p:cNvSpPr/>
                  <p:nvPr/>
                </p:nvSpPr>
                <p:spPr>
                  <a:xfrm>
                    <a:off x="9976628" y="547652"/>
                    <a:ext cx="110331" cy="244061"/>
                  </a:xfrm>
                  <a:custGeom>
                    <a:rect b="b" l="l" r="r" t="t"/>
                    <a:pathLst>
                      <a:path extrusionOk="0" h="1294" w="585">
                        <a:moveTo>
                          <a:pt x="286" y="203"/>
                        </a:moveTo>
                        <a:cubicBezTo>
                          <a:pt x="406" y="481"/>
                          <a:pt x="406" y="800"/>
                          <a:pt x="292" y="1082"/>
                        </a:cubicBezTo>
                        <a:lnTo>
                          <a:pt x="292" y="1082"/>
                        </a:lnTo>
                        <a:cubicBezTo>
                          <a:pt x="188" y="801"/>
                          <a:pt x="174" y="483"/>
                          <a:pt x="286" y="203"/>
                        </a:cubicBezTo>
                        <a:close/>
                        <a:moveTo>
                          <a:pt x="288" y="1"/>
                        </a:moveTo>
                        <a:cubicBezTo>
                          <a:pt x="260" y="1"/>
                          <a:pt x="232" y="11"/>
                          <a:pt x="220" y="32"/>
                        </a:cubicBezTo>
                        <a:cubicBezTo>
                          <a:pt x="1" y="412"/>
                          <a:pt x="20" y="881"/>
                          <a:pt x="216" y="1265"/>
                        </a:cubicBezTo>
                        <a:cubicBezTo>
                          <a:pt x="225" y="1282"/>
                          <a:pt x="246" y="1291"/>
                          <a:pt x="269" y="1293"/>
                        </a:cubicBezTo>
                        <a:lnTo>
                          <a:pt x="269" y="1293"/>
                        </a:lnTo>
                        <a:cubicBezTo>
                          <a:pt x="274" y="1293"/>
                          <a:pt x="279" y="1294"/>
                          <a:pt x="284" y="1294"/>
                        </a:cubicBezTo>
                        <a:cubicBezTo>
                          <a:pt x="309" y="1294"/>
                          <a:pt x="334" y="1286"/>
                          <a:pt x="347" y="1270"/>
                        </a:cubicBezTo>
                        <a:lnTo>
                          <a:pt x="347" y="1270"/>
                        </a:lnTo>
                        <a:cubicBezTo>
                          <a:pt x="354" y="1265"/>
                          <a:pt x="358" y="1258"/>
                          <a:pt x="359" y="1251"/>
                        </a:cubicBezTo>
                        <a:lnTo>
                          <a:pt x="359" y="1251"/>
                        </a:lnTo>
                        <a:cubicBezTo>
                          <a:pt x="573" y="871"/>
                          <a:pt x="584" y="404"/>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3"/>
                  <p:cNvSpPr/>
                  <p:nvPr/>
                </p:nvSpPr>
                <p:spPr>
                  <a:xfrm>
                    <a:off x="9926083" y="659308"/>
                    <a:ext cx="35645" cy="35647"/>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3"/>
                  <p:cNvSpPr/>
                  <p:nvPr/>
                </p:nvSpPr>
                <p:spPr>
                  <a:xfrm>
                    <a:off x="10093183" y="659308"/>
                    <a:ext cx="35834" cy="35647"/>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3"/>
                  <p:cNvSpPr/>
                  <p:nvPr/>
                </p:nvSpPr>
                <p:spPr>
                  <a:xfrm>
                    <a:off x="9555862" y="611590"/>
                    <a:ext cx="303457" cy="193325"/>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3"/>
                  <p:cNvSpPr/>
                  <p:nvPr/>
                </p:nvSpPr>
                <p:spPr>
                  <a:xfrm>
                    <a:off x="10204645" y="611779"/>
                    <a:ext cx="304589" cy="193514"/>
                  </a:xfrm>
                  <a:custGeom>
                    <a:rect b="b" l="l" r="r" t="t"/>
                    <a:pathLst>
                      <a:path extrusionOk="0" h="1026" w="1615">
                        <a:moveTo>
                          <a:pt x="903" y="0"/>
                        </a:moveTo>
                        <a:cubicBezTo>
                          <a:pt x="786" y="0"/>
                          <a:pt x="671" y="22"/>
                          <a:pt x="572" y="65"/>
                        </a:cubicBezTo>
                        <a:cubicBezTo>
                          <a:pt x="259" y="201"/>
                          <a:pt x="67" y="547"/>
                          <a:pt x="7" y="871"/>
                        </a:cubicBezTo>
                        <a:cubicBezTo>
                          <a:pt x="1" y="909"/>
                          <a:pt x="39" y="927"/>
                          <a:pt x="77" y="927"/>
                        </a:cubicBezTo>
                        <a:cubicBezTo>
                          <a:pt x="111" y="927"/>
                          <a:pt x="146" y="913"/>
                          <a:pt x="151" y="885"/>
                        </a:cubicBezTo>
                        <a:cubicBezTo>
                          <a:pt x="220" y="505"/>
                          <a:pt x="475" y="98"/>
                          <a:pt x="894" y="98"/>
                        </a:cubicBezTo>
                        <a:cubicBezTo>
                          <a:pt x="909" y="98"/>
                          <a:pt x="926" y="98"/>
                          <a:pt x="942" y="100"/>
                        </a:cubicBezTo>
                        <a:cubicBezTo>
                          <a:pt x="1225" y="120"/>
                          <a:pt x="1472" y="328"/>
                          <a:pt x="1422" y="629"/>
                        </a:cubicBezTo>
                        <a:cubicBezTo>
                          <a:pt x="1398" y="773"/>
                          <a:pt x="1294" y="928"/>
                          <a:pt x="1137" y="928"/>
                        </a:cubicBezTo>
                        <a:cubicBezTo>
                          <a:pt x="1096" y="928"/>
                          <a:pt x="1052" y="918"/>
                          <a:pt x="1005" y="894"/>
                        </a:cubicBezTo>
                        <a:cubicBezTo>
                          <a:pt x="938" y="860"/>
                          <a:pt x="856" y="777"/>
                          <a:pt x="854" y="695"/>
                        </a:cubicBezTo>
                        <a:cubicBezTo>
                          <a:pt x="850" y="611"/>
                          <a:pt x="930" y="535"/>
                          <a:pt x="1009" y="535"/>
                        </a:cubicBezTo>
                        <a:cubicBezTo>
                          <a:pt x="1040" y="535"/>
                          <a:pt x="1072" y="548"/>
                          <a:pt x="1098" y="577"/>
                        </a:cubicBezTo>
                        <a:cubicBezTo>
                          <a:pt x="1109" y="590"/>
                          <a:pt x="1128" y="596"/>
                          <a:pt x="1148" y="596"/>
                        </a:cubicBezTo>
                        <a:cubicBezTo>
                          <a:pt x="1199" y="596"/>
                          <a:pt x="1257" y="561"/>
                          <a:pt x="1220" y="518"/>
                        </a:cubicBezTo>
                        <a:cubicBezTo>
                          <a:pt x="1159" y="448"/>
                          <a:pt x="1087" y="419"/>
                          <a:pt x="1017" y="419"/>
                        </a:cubicBezTo>
                        <a:cubicBezTo>
                          <a:pt x="784" y="419"/>
                          <a:pt x="570" y="739"/>
                          <a:pt x="861" y="942"/>
                        </a:cubicBezTo>
                        <a:cubicBezTo>
                          <a:pt x="944" y="1000"/>
                          <a:pt x="1031" y="1025"/>
                          <a:pt x="1115" y="1025"/>
                        </a:cubicBezTo>
                        <a:cubicBezTo>
                          <a:pt x="1382" y="1025"/>
                          <a:pt x="1615" y="767"/>
                          <a:pt x="1568" y="467"/>
                        </a:cubicBezTo>
                        <a:cubicBezTo>
                          <a:pt x="1519" y="149"/>
                          <a:pt x="1206" y="0"/>
                          <a:pt x="9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72" name="Google Shape;172;p13"/>
            <p:cNvGrpSpPr/>
            <p:nvPr/>
          </p:nvGrpSpPr>
          <p:grpSpPr>
            <a:xfrm>
              <a:off x="8761182" y="4324364"/>
              <a:ext cx="953372" cy="267449"/>
              <a:chOff x="8761182" y="547652"/>
              <a:chExt cx="953372" cy="267449"/>
            </a:xfrm>
          </p:grpSpPr>
          <p:grpSp>
            <p:nvGrpSpPr>
              <p:cNvPr id="173" name="Google Shape;173;p13"/>
              <p:cNvGrpSpPr/>
              <p:nvPr/>
            </p:nvGrpSpPr>
            <p:grpSpPr>
              <a:xfrm>
                <a:off x="9088213" y="557082"/>
                <a:ext cx="299308" cy="248588"/>
                <a:chOff x="9882328" y="557082"/>
                <a:chExt cx="299308" cy="248588"/>
              </a:xfrm>
            </p:grpSpPr>
            <p:sp>
              <p:nvSpPr>
                <p:cNvPr id="174" name="Google Shape;174;p13"/>
                <p:cNvSpPr/>
                <p:nvPr/>
              </p:nvSpPr>
              <p:spPr>
                <a:xfrm>
                  <a:off x="9882328" y="700237"/>
                  <a:ext cx="105427" cy="105433"/>
                </a:xfrm>
                <a:custGeom>
                  <a:rect b="b" l="l" r="r" t="t"/>
                  <a:pathLst>
                    <a:path extrusionOk="0" h="559" w="559">
                      <a:moveTo>
                        <a:pt x="1" y="1"/>
                      </a:moveTo>
                      <a:lnTo>
                        <a:pt x="1" y="1"/>
                      </a:lnTo>
                      <a:cubicBezTo>
                        <a:pt x="87" y="439"/>
                        <a:pt x="558" y="558"/>
                        <a:pt x="558" y="558"/>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3"/>
                <p:cNvSpPr/>
                <p:nvPr/>
              </p:nvSpPr>
              <p:spPr>
                <a:xfrm>
                  <a:off x="9965501" y="557082"/>
                  <a:ext cx="136358" cy="22557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3"/>
                <p:cNvSpPr/>
                <p:nvPr/>
              </p:nvSpPr>
              <p:spPr>
                <a:xfrm>
                  <a:off x="10076209" y="700237"/>
                  <a:ext cx="105427" cy="105433"/>
                </a:xfrm>
                <a:custGeom>
                  <a:rect b="b" l="l" r="r" t="t"/>
                  <a:pathLst>
                    <a:path extrusionOk="0" h="559" w="559">
                      <a:moveTo>
                        <a:pt x="558" y="1"/>
                      </a:moveTo>
                      <a:cubicBezTo>
                        <a:pt x="558" y="1"/>
                        <a:pt x="129" y="109"/>
                        <a:pt x="1" y="558"/>
                      </a:cubicBezTo>
                      <a:cubicBezTo>
                        <a:pt x="1" y="558"/>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 name="Google Shape;177;p13"/>
              <p:cNvGrpSpPr/>
              <p:nvPr/>
            </p:nvGrpSpPr>
            <p:grpSpPr>
              <a:xfrm>
                <a:off x="8761182" y="547652"/>
                <a:ext cx="953372" cy="267449"/>
                <a:chOff x="9555862" y="547652"/>
                <a:chExt cx="953372" cy="267449"/>
              </a:xfrm>
            </p:grpSpPr>
            <p:sp>
              <p:nvSpPr>
                <p:cNvPr id="178" name="Google Shape;178;p13"/>
                <p:cNvSpPr/>
                <p:nvPr/>
              </p:nvSpPr>
              <p:spPr>
                <a:xfrm>
                  <a:off x="10060555" y="691183"/>
                  <a:ext cx="136169" cy="123351"/>
                </a:xfrm>
                <a:custGeom>
                  <a:rect b="b" l="l" r="r" t="t"/>
                  <a:pathLst>
                    <a:path extrusionOk="0" h="654" w="722">
                      <a:moveTo>
                        <a:pt x="539" y="140"/>
                      </a:moveTo>
                      <a:cubicBezTo>
                        <a:pt x="476" y="302"/>
                        <a:pt x="350" y="435"/>
                        <a:pt x="193" y="512"/>
                      </a:cubicBezTo>
                      <a:lnTo>
                        <a:pt x="193" y="512"/>
                      </a:lnTo>
                      <a:cubicBezTo>
                        <a:pt x="265" y="356"/>
                        <a:pt x="386" y="218"/>
                        <a:pt x="539" y="140"/>
                      </a:cubicBezTo>
                      <a:close/>
                      <a:moveTo>
                        <a:pt x="643" y="1"/>
                      </a:moveTo>
                      <a:cubicBezTo>
                        <a:pt x="634" y="1"/>
                        <a:pt x="625" y="2"/>
                        <a:pt x="618" y="3"/>
                      </a:cubicBezTo>
                      <a:cubicBezTo>
                        <a:pt x="330" y="79"/>
                        <a:pt x="97" y="319"/>
                        <a:pt x="12" y="599"/>
                      </a:cubicBezTo>
                      <a:cubicBezTo>
                        <a:pt x="1" y="635"/>
                        <a:pt x="38" y="653"/>
                        <a:pt x="77" y="653"/>
                      </a:cubicBezTo>
                      <a:cubicBezTo>
                        <a:pt x="81" y="653"/>
                        <a:pt x="85" y="653"/>
                        <a:pt x="88" y="653"/>
                      </a:cubicBezTo>
                      <a:lnTo>
                        <a:pt x="88" y="653"/>
                      </a:lnTo>
                      <a:cubicBezTo>
                        <a:pt x="95" y="653"/>
                        <a:pt x="101" y="652"/>
                        <a:pt x="107" y="650"/>
                      </a:cubicBezTo>
                      <a:cubicBezTo>
                        <a:pt x="395" y="575"/>
                        <a:pt x="648" y="349"/>
                        <a:pt x="713" y="55"/>
                      </a:cubicBezTo>
                      <a:cubicBezTo>
                        <a:pt x="722" y="14"/>
                        <a:pt x="679" y="1"/>
                        <a:pt x="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 name="Google Shape;179;p13"/>
                <p:cNvGrpSpPr/>
                <p:nvPr/>
              </p:nvGrpSpPr>
              <p:grpSpPr>
                <a:xfrm>
                  <a:off x="9555862" y="547652"/>
                  <a:ext cx="953372" cy="267449"/>
                  <a:chOff x="9555862" y="547652"/>
                  <a:chExt cx="953372" cy="267449"/>
                </a:xfrm>
              </p:grpSpPr>
              <p:sp>
                <p:nvSpPr>
                  <p:cNvPr id="180" name="Google Shape;180;p13"/>
                  <p:cNvSpPr/>
                  <p:nvPr/>
                </p:nvSpPr>
                <p:spPr>
                  <a:xfrm>
                    <a:off x="9866863" y="691372"/>
                    <a:ext cx="134849" cy="123728"/>
                  </a:xfrm>
                  <a:custGeom>
                    <a:rect b="b" l="l" r="r" t="t"/>
                    <a:pathLst>
                      <a:path extrusionOk="0" h="656" w="715">
                        <a:moveTo>
                          <a:pt x="189" y="146"/>
                        </a:moveTo>
                        <a:lnTo>
                          <a:pt x="189" y="146"/>
                        </a:lnTo>
                        <a:cubicBezTo>
                          <a:pt x="335" y="224"/>
                          <a:pt x="451" y="354"/>
                          <a:pt x="523" y="502"/>
                        </a:cubicBezTo>
                        <a:lnTo>
                          <a:pt x="523" y="502"/>
                        </a:lnTo>
                        <a:cubicBezTo>
                          <a:pt x="375" y="425"/>
                          <a:pt x="253" y="299"/>
                          <a:pt x="189" y="146"/>
                        </a:cubicBezTo>
                        <a:close/>
                        <a:moveTo>
                          <a:pt x="93" y="0"/>
                        </a:moveTo>
                        <a:cubicBezTo>
                          <a:pt x="56" y="0"/>
                          <a:pt x="1" y="13"/>
                          <a:pt x="9" y="54"/>
                        </a:cubicBezTo>
                        <a:cubicBezTo>
                          <a:pt x="72" y="339"/>
                          <a:pt x="306" y="562"/>
                          <a:pt x="584" y="643"/>
                        </a:cubicBezTo>
                        <a:lnTo>
                          <a:pt x="584" y="643"/>
                        </a:lnTo>
                        <a:cubicBezTo>
                          <a:pt x="596" y="651"/>
                          <a:pt x="612" y="655"/>
                          <a:pt x="629" y="655"/>
                        </a:cubicBezTo>
                        <a:cubicBezTo>
                          <a:pt x="667" y="655"/>
                          <a:pt x="711" y="635"/>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3"/>
                  <p:cNvSpPr/>
                  <p:nvPr/>
                </p:nvSpPr>
                <p:spPr>
                  <a:xfrm>
                    <a:off x="9976628" y="547652"/>
                    <a:ext cx="110331" cy="244061"/>
                  </a:xfrm>
                  <a:custGeom>
                    <a:rect b="b" l="l" r="r" t="t"/>
                    <a:pathLst>
                      <a:path extrusionOk="0" h="1294" w="585">
                        <a:moveTo>
                          <a:pt x="286" y="203"/>
                        </a:moveTo>
                        <a:cubicBezTo>
                          <a:pt x="406" y="481"/>
                          <a:pt x="406" y="800"/>
                          <a:pt x="292" y="1082"/>
                        </a:cubicBezTo>
                        <a:lnTo>
                          <a:pt x="292" y="1082"/>
                        </a:lnTo>
                        <a:cubicBezTo>
                          <a:pt x="188" y="801"/>
                          <a:pt x="174" y="483"/>
                          <a:pt x="286" y="203"/>
                        </a:cubicBezTo>
                        <a:close/>
                        <a:moveTo>
                          <a:pt x="288" y="1"/>
                        </a:moveTo>
                        <a:cubicBezTo>
                          <a:pt x="260" y="1"/>
                          <a:pt x="232" y="11"/>
                          <a:pt x="220" y="32"/>
                        </a:cubicBezTo>
                        <a:cubicBezTo>
                          <a:pt x="1" y="412"/>
                          <a:pt x="20" y="881"/>
                          <a:pt x="216" y="1265"/>
                        </a:cubicBezTo>
                        <a:cubicBezTo>
                          <a:pt x="225" y="1282"/>
                          <a:pt x="246" y="1291"/>
                          <a:pt x="269" y="1293"/>
                        </a:cubicBezTo>
                        <a:lnTo>
                          <a:pt x="269" y="1293"/>
                        </a:lnTo>
                        <a:cubicBezTo>
                          <a:pt x="274" y="1293"/>
                          <a:pt x="279" y="1294"/>
                          <a:pt x="284" y="1294"/>
                        </a:cubicBezTo>
                        <a:cubicBezTo>
                          <a:pt x="309" y="1294"/>
                          <a:pt x="334" y="1286"/>
                          <a:pt x="347" y="1270"/>
                        </a:cubicBezTo>
                        <a:lnTo>
                          <a:pt x="347" y="1270"/>
                        </a:lnTo>
                        <a:cubicBezTo>
                          <a:pt x="354" y="1265"/>
                          <a:pt x="358" y="1258"/>
                          <a:pt x="359" y="1251"/>
                        </a:cubicBezTo>
                        <a:lnTo>
                          <a:pt x="359" y="1251"/>
                        </a:lnTo>
                        <a:cubicBezTo>
                          <a:pt x="573" y="871"/>
                          <a:pt x="584" y="404"/>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3"/>
                  <p:cNvSpPr/>
                  <p:nvPr/>
                </p:nvSpPr>
                <p:spPr>
                  <a:xfrm>
                    <a:off x="9926083" y="659308"/>
                    <a:ext cx="35645" cy="35647"/>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3"/>
                  <p:cNvSpPr/>
                  <p:nvPr/>
                </p:nvSpPr>
                <p:spPr>
                  <a:xfrm>
                    <a:off x="10093183" y="659308"/>
                    <a:ext cx="35834" cy="35647"/>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3"/>
                  <p:cNvSpPr/>
                  <p:nvPr/>
                </p:nvSpPr>
                <p:spPr>
                  <a:xfrm>
                    <a:off x="9555862" y="611590"/>
                    <a:ext cx="303457" cy="193325"/>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3"/>
                  <p:cNvSpPr/>
                  <p:nvPr/>
                </p:nvSpPr>
                <p:spPr>
                  <a:xfrm>
                    <a:off x="10204645" y="611779"/>
                    <a:ext cx="304589" cy="193514"/>
                  </a:xfrm>
                  <a:custGeom>
                    <a:rect b="b" l="l" r="r" t="t"/>
                    <a:pathLst>
                      <a:path extrusionOk="0" h="1026" w="1615">
                        <a:moveTo>
                          <a:pt x="903" y="0"/>
                        </a:moveTo>
                        <a:cubicBezTo>
                          <a:pt x="786" y="0"/>
                          <a:pt x="671" y="22"/>
                          <a:pt x="572" y="65"/>
                        </a:cubicBezTo>
                        <a:cubicBezTo>
                          <a:pt x="259" y="201"/>
                          <a:pt x="67" y="547"/>
                          <a:pt x="7" y="871"/>
                        </a:cubicBezTo>
                        <a:cubicBezTo>
                          <a:pt x="1" y="909"/>
                          <a:pt x="39" y="927"/>
                          <a:pt x="77" y="927"/>
                        </a:cubicBezTo>
                        <a:cubicBezTo>
                          <a:pt x="111" y="927"/>
                          <a:pt x="146" y="913"/>
                          <a:pt x="151" y="885"/>
                        </a:cubicBezTo>
                        <a:cubicBezTo>
                          <a:pt x="220" y="505"/>
                          <a:pt x="475" y="98"/>
                          <a:pt x="894" y="98"/>
                        </a:cubicBezTo>
                        <a:cubicBezTo>
                          <a:pt x="909" y="98"/>
                          <a:pt x="926" y="98"/>
                          <a:pt x="942" y="100"/>
                        </a:cubicBezTo>
                        <a:cubicBezTo>
                          <a:pt x="1225" y="120"/>
                          <a:pt x="1472" y="328"/>
                          <a:pt x="1422" y="629"/>
                        </a:cubicBezTo>
                        <a:cubicBezTo>
                          <a:pt x="1398" y="773"/>
                          <a:pt x="1294" y="928"/>
                          <a:pt x="1137" y="928"/>
                        </a:cubicBezTo>
                        <a:cubicBezTo>
                          <a:pt x="1096" y="928"/>
                          <a:pt x="1052" y="918"/>
                          <a:pt x="1005" y="894"/>
                        </a:cubicBezTo>
                        <a:cubicBezTo>
                          <a:pt x="938" y="860"/>
                          <a:pt x="856" y="777"/>
                          <a:pt x="854" y="695"/>
                        </a:cubicBezTo>
                        <a:cubicBezTo>
                          <a:pt x="850" y="611"/>
                          <a:pt x="930" y="535"/>
                          <a:pt x="1009" y="535"/>
                        </a:cubicBezTo>
                        <a:cubicBezTo>
                          <a:pt x="1040" y="535"/>
                          <a:pt x="1072" y="548"/>
                          <a:pt x="1098" y="577"/>
                        </a:cubicBezTo>
                        <a:cubicBezTo>
                          <a:pt x="1109" y="590"/>
                          <a:pt x="1128" y="596"/>
                          <a:pt x="1148" y="596"/>
                        </a:cubicBezTo>
                        <a:cubicBezTo>
                          <a:pt x="1199" y="596"/>
                          <a:pt x="1257" y="561"/>
                          <a:pt x="1220" y="518"/>
                        </a:cubicBezTo>
                        <a:cubicBezTo>
                          <a:pt x="1159" y="448"/>
                          <a:pt x="1087" y="419"/>
                          <a:pt x="1017" y="419"/>
                        </a:cubicBezTo>
                        <a:cubicBezTo>
                          <a:pt x="784" y="419"/>
                          <a:pt x="570" y="739"/>
                          <a:pt x="861" y="942"/>
                        </a:cubicBezTo>
                        <a:cubicBezTo>
                          <a:pt x="944" y="1000"/>
                          <a:pt x="1031" y="1025"/>
                          <a:pt x="1115" y="1025"/>
                        </a:cubicBezTo>
                        <a:cubicBezTo>
                          <a:pt x="1382" y="1025"/>
                          <a:pt x="1615" y="767"/>
                          <a:pt x="1568" y="467"/>
                        </a:cubicBezTo>
                        <a:cubicBezTo>
                          <a:pt x="1519" y="149"/>
                          <a:pt x="1206" y="0"/>
                          <a:pt x="90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86" name="Shape 186"/>
        <p:cNvGrpSpPr/>
        <p:nvPr/>
      </p:nvGrpSpPr>
      <p:grpSpPr>
        <a:xfrm>
          <a:off x="0" y="0"/>
          <a:ext cx="0" cy="0"/>
          <a:chOff x="0" y="0"/>
          <a:chExt cx="0" cy="0"/>
        </a:xfrm>
      </p:grpSpPr>
      <p:sp>
        <p:nvSpPr>
          <p:cNvPr id="187" name="Google Shape;187;p14"/>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4"/>
          <p:cNvSpPr txBox="1"/>
          <p:nvPr>
            <p:ph type="title"/>
          </p:nvPr>
        </p:nvSpPr>
        <p:spPr>
          <a:xfrm>
            <a:off x="4192652" y="3362900"/>
            <a:ext cx="4238400" cy="5760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000"/>
              <a:buNone/>
              <a:defRPr sz="2400"/>
            </a:lvl1pPr>
            <a:lvl2pPr lvl="1" rtl="0" algn="ctr">
              <a:spcBef>
                <a:spcPts val="0"/>
              </a:spcBef>
              <a:spcAft>
                <a:spcPts val="0"/>
              </a:spcAft>
              <a:buSzPts val="2000"/>
              <a:buNone/>
              <a:defRPr sz="2000"/>
            </a:lvl2pPr>
            <a:lvl3pPr lvl="2" rtl="0" algn="ctr">
              <a:spcBef>
                <a:spcPts val="0"/>
              </a:spcBef>
              <a:spcAft>
                <a:spcPts val="0"/>
              </a:spcAft>
              <a:buSzPts val="2000"/>
              <a:buNone/>
              <a:defRPr sz="2000"/>
            </a:lvl3pPr>
            <a:lvl4pPr lvl="3" rtl="0" algn="ctr">
              <a:spcBef>
                <a:spcPts val="0"/>
              </a:spcBef>
              <a:spcAft>
                <a:spcPts val="0"/>
              </a:spcAft>
              <a:buSzPts val="2000"/>
              <a:buNone/>
              <a:defRPr sz="2000"/>
            </a:lvl4pPr>
            <a:lvl5pPr lvl="4" rtl="0" algn="ctr">
              <a:spcBef>
                <a:spcPts val="0"/>
              </a:spcBef>
              <a:spcAft>
                <a:spcPts val="0"/>
              </a:spcAft>
              <a:buSzPts val="2000"/>
              <a:buNone/>
              <a:defRPr sz="2000"/>
            </a:lvl5pPr>
            <a:lvl6pPr lvl="5" rtl="0" algn="ctr">
              <a:spcBef>
                <a:spcPts val="0"/>
              </a:spcBef>
              <a:spcAft>
                <a:spcPts val="0"/>
              </a:spcAft>
              <a:buSzPts val="2000"/>
              <a:buNone/>
              <a:defRPr sz="2000"/>
            </a:lvl6pPr>
            <a:lvl7pPr lvl="6" rtl="0" algn="ctr">
              <a:spcBef>
                <a:spcPts val="0"/>
              </a:spcBef>
              <a:spcAft>
                <a:spcPts val="0"/>
              </a:spcAft>
              <a:buSzPts val="2000"/>
              <a:buNone/>
              <a:defRPr sz="2000"/>
            </a:lvl7pPr>
            <a:lvl8pPr lvl="7" rtl="0" algn="ctr">
              <a:spcBef>
                <a:spcPts val="0"/>
              </a:spcBef>
              <a:spcAft>
                <a:spcPts val="0"/>
              </a:spcAft>
              <a:buSzPts val="2000"/>
              <a:buNone/>
              <a:defRPr sz="2000"/>
            </a:lvl8pPr>
            <a:lvl9pPr lvl="8" rtl="0" algn="ctr">
              <a:spcBef>
                <a:spcPts val="0"/>
              </a:spcBef>
              <a:spcAft>
                <a:spcPts val="0"/>
              </a:spcAft>
              <a:buSzPts val="2000"/>
              <a:buNone/>
              <a:defRPr sz="2000"/>
            </a:lvl9pPr>
          </a:lstStyle>
          <a:p/>
        </p:txBody>
      </p:sp>
      <p:sp>
        <p:nvSpPr>
          <p:cNvPr id="189" name="Google Shape;189;p14"/>
          <p:cNvSpPr txBox="1"/>
          <p:nvPr>
            <p:ph idx="1" type="subTitle"/>
          </p:nvPr>
        </p:nvSpPr>
        <p:spPr>
          <a:xfrm>
            <a:off x="4192050" y="1204625"/>
            <a:ext cx="4238400" cy="21582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800"/>
              <a:buNone/>
              <a:defRPr sz="2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90" name="Shape 190"/>
        <p:cNvGrpSpPr/>
        <p:nvPr/>
      </p:nvGrpSpPr>
      <p:grpSpPr>
        <a:xfrm>
          <a:off x="0" y="0"/>
          <a:ext cx="0" cy="0"/>
          <a:chOff x="0" y="0"/>
          <a:chExt cx="0" cy="0"/>
        </a:xfrm>
      </p:grpSpPr>
      <p:sp>
        <p:nvSpPr>
          <p:cNvPr id="191" name="Google Shape;191;p15"/>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5"/>
          <p:cNvSpPr txBox="1"/>
          <p:nvPr>
            <p:ph type="title"/>
          </p:nvPr>
        </p:nvSpPr>
        <p:spPr>
          <a:xfrm>
            <a:off x="4555238" y="1367400"/>
            <a:ext cx="3519600" cy="14742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 name="Google Shape;193;p15"/>
          <p:cNvSpPr txBox="1"/>
          <p:nvPr>
            <p:ph idx="1" type="subTitle"/>
          </p:nvPr>
        </p:nvSpPr>
        <p:spPr>
          <a:xfrm>
            <a:off x="4555250" y="2841585"/>
            <a:ext cx="3519600" cy="9345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94" name="Google Shape;194;p15"/>
          <p:cNvSpPr/>
          <p:nvPr>
            <p:ph idx="2" type="pic"/>
          </p:nvPr>
        </p:nvSpPr>
        <p:spPr>
          <a:xfrm>
            <a:off x="1069163" y="533863"/>
            <a:ext cx="2910000" cy="4075800"/>
          </a:xfrm>
          <a:prstGeom prst="plaque">
            <a:avLst>
              <a:gd fmla="val 16667" name="adj"/>
            </a:avLst>
          </a:prstGeom>
          <a:noFill/>
          <a:ln cap="flat" cmpd="sng" w="9525">
            <a:solidFill>
              <a:schemeClr val="dk1"/>
            </a:solidFill>
            <a:prstDash val="solid"/>
            <a:round/>
            <a:headEnd len="sm" w="sm" type="none"/>
            <a:tailEnd len="sm" w="sm" type="none"/>
          </a:ln>
        </p:spPr>
      </p:sp>
      <p:grpSp>
        <p:nvGrpSpPr>
          <p:cNvPr id="195" name="Google Shape;195;p15"/>
          <p:cNvGrpSpPr/>
          <p:nvPr/>
        </p:nvGrpSpPr>
        <p:grpSpPr>
          <a:xfrm rot="5400000">
            <a:off x="-1296788" y="3306636"/>
            <a:ext cx="3264251" cy="670679"/>
            <a:chOff x="1714777" y="2995731"/>
            <a:chExt cx="1216370" cy="249918"/>
          </a:xfrm>
        </p:grpSpPr>
        <p:sp>
          <p:nvSpPr>
            <p:cNvPr id="196" name="Google Shape;196;p15"/>
            <p:cNvSpPr/>
            <p:nvPr/>
          </p:nvSpPr>
          <p:spPr>
            <a:xfrm>
              <a:off x="1714777" y="2995764"/>
              <a:ext cx="1216370" cy="249885"/>
            </a:xfrm>
            <a:custGeom>
              <a:rect b="b" l="l" r="r" t="t"/>
              <a:pathLst>
                <a:path extrusionOk="0" h="7703" w="37496">
                  <a:moveTo>
                    <a:pt x="1319" y="0"/>
                  </a:moveTo>
                  <a:cubicBezTo>
                    <a:pt x="0" y="4360"/>
                    <a:pt x="1319" y="7703"/>
                    <a:pt x="1319" y="7703"/>
                  </a:cubicBezTo>
                  <a:lnTo>
                    <a:pt x="36176" y="7703"/>
                  </a:lnTo>
                  <a:cubicBezTo>
                    <a:pt x="36176" y="7703"/>
                    <a:pt x="37495" y="4360"/>
                    <a:pt x="36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5"/>
            <p:cNvSpPr/>
            <p:nvPr/>
          </p:nvSpPr>
          <p:spPr>
            <a:xfrm>
              <a:off x="1803793" y="3030020"/>
              <a:ext cx="1038275" cy="181372"/>
            </a:xfrm>
            <a:custGeom>
              <a:rect b="b" l="l" r="r" t="t"/>
              <a:pathLst>
                <a:path extrusionOk="0" h="5591" w="32006">
                  <a:moveTo>
                    <a:pt x="1805" y="1"/>
                  </a:moveTo>
                  <a:cubicBezTo>
                    <a:pt x="1805" y="734"/>
                    <a:pt x="1210" y="1329"/>
                    <a:pt x="477" y="1329"/>
                  </a:cubicBezTo>
                  <a:cubicBezTo>
                    <a:pt x="380" y="1329"/>
                    <a:pt x="287" y="1318"/>
                    <a:pt x="195" y="1298"/>
                  </a:cubicBezTo>
                  <a:cubicBezTo>
                    <a:pt x="1" y="2504"/>
                    <a:pt x="62" y="3543"/>
                    <a:pt x="179" y="4297"/>
                  </a:cubicBezTo>
                  <a:cubicBezTo>
                    <a:pt x="275" y="4274"/>
                    <a:pt x="375" y="4262"/>
                    <a:pt x="477" y="4262"/>
                  </a:cubicBezTo>
                  <a:cubicBezTo>
                    <a:pt x="1210" y="4262"/>
                    <a:pt x="1805" y="4856"/>
                    <a:pt x="1805" y="5590"/>
                  </a:cubicBezTo>
                  <a:lnTo>
                    <a:pt x="30204" y="5590"/>
                  </a:lnTo>
                  <a:cubicBezTo>
                    <a:pt x="30204" y="4856"/>
                    <a:pt x="30798" y="4262"/>
                    <a:pt x="31532" y="4262"/>
                  </a:cubicBezTo>
                  <a:cubicBezTo>
                    <a:pt x="31634" y="4262"/>
                    <a:pt x="31733" y="4274"/>
                    <a:pt x="31828" y="4296"/>
                  </a:cubicBezTo>
                  <a:cubicBezTo>
                    <a:pt x="31945" y="3543"/>
                    <a:pt x="32006" y="2504"/>
                    <a:pt x="31812" y="1299"/>
                  </a:cubicBezTo>
                  <a:cubicBezTo>
                    <a:pt x="31722" y="1319"/>
                    <a:pt x="31628" y="1329"/>
                    <a:pt x="31532" y="1329"/>
                  </a:cubicBezTo>
                  <a:cubicBezTo>
                    <a:pt x="30798" y="1329"/>
                    <a:pt x="30204" y="734"/>
                    <a:pt x="30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5"/>
            <p:cNvSpPr/>
            <p:nvPr/>
          </p:nvSpPr>
          <p:spPr>
            <a:xfrm>
              <a:off x="1743292" y="2995731"/>
              <a:ext cx="85090" cy="80549"/>
            </a:xfrm>
            <a:custGeom>
              <a:rect b="b" l="l" r="r" t="t"/>
              <a:pathLst>
                <a:path extrusionOk="0" h="2483" w="2623">
                  <a:moveTo>
                    <a:pt x="440" y="0"/>
                  </a:moveTo>
                  <a:cubicBezTo>
                    <a:pt x="234" y="682"/>
                    <a:pt x="93" y="1338"/>
                    <a:pt x="1" y="1961"/>
                  </a:cubicBezTo>
                  <a:cubicBezTo>
                    <a:pt x="104" y="2163"/>
                    <a:pt x="243" y="2387"/>
                    <a:pt x="391" y="2482"/>
                  </a:cubicBezTo>
                  <a:cubicBezTo>
                    <a:pt x="391" y="2482"/>
                    <a:pt x="785" y="2058"/>
                    <a:pt x="847" y="1508"/>
                  </a:cubicBezTo>
                  <a:cubicBezTo>
                    <a:pt x="847" y="1508"/>
                    <a:pt x="1315" y="1913"/>
                    <a:pt x="1822" y="1995"/>
                  </a:cubicBezTo>
                  <a:cubicBezTo>
                    <a:pt x="1822" y="1995"/>
                    <a:pt x="1966" y="1407"/>
                    <a:pt x="1660" y="901"/>
                  </a:cubicBezTo>
                  <a:cubicBezTo>
                    <a:pt x="1660" y="901"/>
                    <a:pt x="2316" y="863"/>
                    <a:pt x="2622" y="314"/>
                  </a:cubicBezTo>
                  <a:cubicBezTo>
                    <a:pt x="2622" y="314"/>
                    <a:pt x="2389" y="145"/>
                    <a:pt x="2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5"/>
            <p:cNvSpPr/>
            <p:nvPr/>
          </p:nvSpPr>
          <p:spPr>
            <a:xfrm>
              <a:off x="1743097" y="3165457"/>
              <a:ext cx="85350" cy="80192"/>
            </a:xfrm>
            <a:custGeom>
              <a:rect b="b" l="l" r="r" t="t"/>
              <a:pathLst>
                <a:path extrusionOk="0" h="2472" w="2631">
                  <a:moveTo>
                    <a:pt x="367" y="1"/>
                  </a:moveTo>
                  <a:cubicBezTo>
                    <a:pt x="183" y="155"/>
                    <a:pt x="69" y="380"/>
                    <a:pt x="0" y="612"/>
                  </a:cubicBezTo>
                  <a:cubicBezTo>
                    <a:pt x="174" y="1778"/>
                    <a:pt x="446" y="2472"/>
                    <a:pt x="446" y="2472"/>
                  </a:cubicBezTo>
                  <a:lnTo>
                    <a:pt x="2000" y="2472"/>
                  </a:lnTo>
                  <a:cubicBezTo>
                    <a:pt x="2387" y="2344"/>
                    <a:pt x="2630" y="2156"/>
                    <a:pt x="2630" y="2156"/>
                  </a:cubicBezTo>
                  <a:cubicBezTo>
                    <a:pt x="2459" y="1708"/>
                    <a:pt x="1691" y="1563"/>
                    <a:pt x="1691" y="1563"/>
                  </a:cubicBezTo>
                  <a:cubicBezTo>
                    <a:pt x="1968" y="1025"/>
                    <a:pt x="1840" y="488"/>
                    <a:pt x="1840" y="488"/>
                  </a:cubicBezTo>
                  <a:lnTo>
                    <a:pt x="1840" y="488"/>
                  </a:lnTo>
                  <a:cubicBezTo>
                    <a:pt x="1329" y="509"/>
                    <a:pt x="855" y="953"/>
                    <a:pt x="855" y="953"/>
                  </a:cubicBezTo>
                  <a:cubicBezTo>
                    <a:pt x="804" y="517"/>
                    <a:pt x="367" y="1"/>
                    <a:pt x="3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5"/>
            <p:cNvSpPr/>
            <p:nvPr/>
          </p:nvSpPr>
          <p:spPr>
            <a:xfrm>
              <a:off x="2817218" y="2995764"/>
              <a:ext cx="85317" cy="80549"/>
            </a:xfrm>
            <a:custGeom>
              <a:rect b="b" l="l" r="r" t="t"/>
              <a:pathLst>
                <a:path extrusionOk="0" h="2483" w="2630">
                  <a:moveTo>
                    <a:pt x="610" y="0"/>
                  </a:moveTo>
                  <a:cubicBezTo>
                    <a:pt x="233" y="144"/>
                    <a:pt x="1" y="313"/>
                    <a:pt x="1" y="313"/>
                  </a:cubicBezTo>
                  <a:cubicBezTo>
                    <a:pt x="306" y="862"/>
                    <a:pt x="963" y="901"/>
                    <a:pt x="963" y="901"/>
                  </a:cubicBezTo>
                  <a:cubicBezTo>
                    <a:pt x="656" y="1406"/>
                    <a:pt x="800" y="1994"/>
                    <a:pt x="800" y="1994"/>
                  </a:cubicBezTo>
                  <a:cubicBezTo>
                    <a:pt x="1307" y="1913"/>
                    <a:pt x="1776" y="1507"/>
                    <a:pt x="1776" y="1507"/>
                  </a:cubicBezTo>
                  <a:cubicBezTo>
                    <a:pt x="1839" y="2057"/>
                    <a:pt x="2232" y="2482"/>
                    <a:pt x="2232" y="2482"/>
                  </a:cubicBezTo>
                  <a:cubicBezTo>
                    <a:pt x="2383" y="2384"/>
                    <a:pt x="2525" y="2152"/>
                    <a:pt x="2630" y="1945"/>
                  </a:cubicBezTo>
                  <a:cubicBezTo>
                    <a:pt x="2537" y="1327"/>
                    <a:pt x="2396" y="675"/>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5"/>
            <p:cNvSpPr/>
            <p:nvPr/>
          </p:nvSpPr>
          <p:spPr>
            <a:xfrm>
              <a:off x="2817153" y="3165457"/>
              <a:ext cx="85544" cy="80192"/>
            </a:xfrm>
            <a:custGeom>
              <a:rect b="b" l="l" r="r" t="t"/>
              <a:pathLst>
                <a:path extrusionOk="0" h="2472" w="2637">
                  <a:moveTo>
                    <a:pt x="2264" y="1"/>
                  </a:moveTo>
                  <a:cubicBezTo>
                    <a:pt x="2264" y="1"/>
                    <a:pt x="1827" y="517"/>
                    <a:pt x="1776" y="953"/>
                  </a:cubicBezTo>
                  <a:cubicBezTo>
                    <a:pt x="1776" y="953"/>
                    <a:pt x="1302" y="509"/>
                    <a:pt x="790" y="488"/>
                  </a:cubicBezTo>
                  <a:lnTo>
                    <a:pt x="790" y="488"/>
                  </a:lnTo>
                  <a:cubicBezTo>
                    <a:pt x="790" y="488"/>
                    <a:pt x="662" y="1025"/>
                    <a:pt x="940" y="1563"/>
                  </a:cubicBezTo>
                  <a:cubicBezTo>
                    <a:pt x="940" y="1563"/>
                    <a:pt x="171" y="1708"/>
                    <a:pt x="1" y="2156"/>
                  </a:cubicBezTo>
                  <a:cubicBezTo>
                    <a:pt x="1" y="2156"/>
                    <a:pt x="243" y="2344"/>
                    <a:pt x="631" y="2472"/>
                  </a:cubicBezTo>
                  <a:lnTo>
                    <a:pt x="2194" y="2472"/>
                  </a:lnTo>
                  <a:cubicBezTo>
                    <a:pt x="2194" y="2472"/>
                    <a:pt x="2464" y="1786"/>
                    <a:pt x="2637" y="633"/>
                  </a:cubicBezTo>
                  <a:cubicBezTo>
                    <a:pt x="2568" y="393"/>
                    <a:pt x="2453" y="160"/>
                    <a:pt x="2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5"/>
            <p:cNvSpPr/>
            <p:nvPr/>
          </p:nvSpPr>
          <p:spPr>
            <a:xfrm>
              <a:off x="2815856" y="2995731"/>
              <a:ext cx="86842" cy="82527"/>
            </a:xfrm>
            <a:custGeom>
              <a:rect b="b" l="l" r="r" t="t"/>
              <a:pathLst>
                <a:path extrusionOk="0" h="2544" w="2677">
                  <a:moveTo>
                    <a:pt x="568" y="0"/>
                  </a:moveTo>
                  <a:lnTo>
                    <a:pt x="568" y="1"/>
                  </a:lnTo>
                  <a:cubicBezTo>
                    <a:pt x="384" y="68"/>
                    <a:pt x="207" y="154"/>
                    <a:pt x="39" y="261"/>
                  </a:cubicBezTo>
                  <a:cubicBezTo>
                    <a:pt x="9" y="281"/>
                    <a:pt x="0" y="340"/>
                    <a:pt x="32" y="340"/>
                  </a:cubicBezTo>
                  <a:cubicBezTo>
                    <a:pt x="33" y="340"/>
                    <a:pt x="34" y="340"/>
                    <a:pt x="35" y="340"/>
                  </a:cubicBezTo>
                  <a:lnTo>
                    <a:pt x="35" y="340"/>
                  </a:lnTo>
                  <a:cubicBezTo>
                    <a:pt x="35" y="342"/>
                    <a:pt x="33" y="344"/>
                    <a:pt x="33" y="346"/>
                  </a:cubicBezTo>
                  <a:cubicBezTo>
                    <a:pt x="18" y="528"/>
                    <a:pt x="249" y="648"/>
                    <a:pt x="384" y="726"/>
                  </a:cubicBezTo>
                  <a:cubicBezTo>
                    <a:pt x="560" y="825"/>
                    <a:pt x="736" y="887"/>
                    <a:pt x="933" y="918"/>
                  </a:cubicBezTo>
                  <a:cubicBezTo>
                    <a:pt x="743" y="1285"/>
                    <a:pt x="671" y="1701"/>
                    <a:pt x="797" y="2037"/>
                  </a:cubicBezTo>
                  <a:cubicBezTo>
                    <a:pt x="803" y="2054"/>
                    <a:pt x="814" y="2061"/>
                    <a:pt x="826" y="2061"/>
                  </a:cubicBezTo>
                  <a:cubicBezTo>
                    <a:pt x="839" y="2061"/>
                    <a:pt x="854" y="2054"/>
                    <a:pt x="867" y="2044"/>
                  </a:cubicBezTo>
                  <a:cubicBezTo>
                    <a:pt x="873" y="2046"/>
                    <a:pt x="880" y="2048"/>
                    <a:pt x="888" y="2048"/>
                  </a:cubicBezTo>
                  <a:cubicBezTo>
                    <a:pt x="895" y="2048"/>
                    <a:pt x="902" y="2047"/>
                    <a:pt x="910" y="2045"/>
                  </a:cubicBezTo>
                  <a:cubicBezTo>
                    <a:pt x="1245" y="1966"/>
                    <a:pt x="1555" y="1800"/>
                    <a:pt x="1806" y="1574"/>
                  </a:cubicBezTo>
                  <a:lnTo>
                    <a:pt x="1806" y="1574"/>
                  </a:lnTo>
                  <a:cubicBezTo>
                    <a:pt x="1802" y="1775"/>
                    <a:pt x="1880" y="1954"/>
                    <a:pt x="1968" y="2138"/>
                  </a:cubicBezTo>
                  <a:cubicBezTo>
                    <a:pt x="2046" y="2299"/>
                    <a:pt x="2137" y="2490"/>
                    <a:pt x="2321" y="2543"/>
                  </a:cubicBezTo>
                  <a:cubicBezTo>
                    <a:pt x="2324" y="2543"/>
                    <a:pt x="2327" y="2544"/>
                    <a:pt x="2329" y="2544"/>
                  </a:cubicBezTo>
                  <a:cubicBezTo>
                    <a:pt x="2361" y="2544"/>
                    <a:pt x="2396" y="2499"/>
                    <a:pt x="2386" y="2469"/>
                  </a:cubicBezTo>
                  <a:cubicBezTo>
                    <a:pt x="2517" y="2318"/>
                    <a:pt x="2612" y="2153"/>
                    <a:pt x="2677" y="1982"/>
                  </a:cubicBezTo>
                  <a:cubicBezTo>
                    <a:pt x="2669" y="1925"/>
                    <a:pt x="2658" y="1866"/>
                    <a:pt x="2649" y="1809"/>
                  </a:cubicBezTo>
                  <a:cubicBezTo>
                    <a:pt x="2595" y="2019"/>
                    <a:pt x="2495" y="2224"/>
                    <a:pt x="2337" y="2417"/>
                  </a:cubicBezTo>
                  <a:cubicBezTo>
                    <a:pt x="2073" y="2164"/>
                    <a:pt x="1979" y="1854"/>
                    <a:pt x="1876" y="1508"/>
                  </a:cubicBezTo>
                  <a:cubicBezTo>
                    <a:pt x="2141" y="1245"/>
                    <a:pt x="2326" y="912"/>
                    <a:pt x="2385" y="542"/>
                  </a:cubicBezTo>
                  <a:cubicBezTo>
                    <a:pt x="2368" y="480"/>
                    <a:pt x="2352" y="417"/>
                    <a:pt x="2335" y="354"/>
                  </a:cubicBezTo>
                  <a:cubicBezTo>
                    <a:pt x="2227" y="1125"/>
                    <a:pt x="1748" y="1751"/>
                    <a:pt x="925" y="1911"/>
                  </a:cubicBezTo>
                  <a:cubicBezTo>
                    <a:pt x="921" y="1912"/>
                    <a:pt x="917" y="1914"/>
                    <a:pt x="913" y="1916"/>
                  </a:cubicBezTo>
                  <a:cubicBezTo>
                    <a:pt x="916" y="1604"/>
                    <a:pt x="915" y="1326"/>
                    <a:pt x="1044" y="1025"/>
                  </a:cubicBezTo>
                  <a:cubicBezTo>
                    <a:pt x="1272" y="495"/>
                    <a:pt x="1674" y="121"/>
                    <a:pt x="2252" y="64"/>
                  </a:cubicBezTo>
                  <a:cubicBezTo>
                    <a:pt x="2245" y="42"/>
                    <a:pt x="2240" y="22"/>
                    <a:pt x="2234" y="0"/>
                  </a:cubicBezTo>
                  <a:lnTo>
                    <a:pt x="2137" y="0"/>
                  </a:lnTo>
                  <a:cubicBezTo>
                    <a:pt x="2150" y="3"/>
                    <a:pt x="2163" y="4"/>
                    <a:pt x="2176" y="7"/>
                  </a:cubicBezTo>
                  <a:cubicBezTo>
                    <a:pt x="2174" y="7"/>
                    <a:pt x="2172" y="7"/>
                    <a:pt x="2170" y="7"/>
                  </a:cubicBezTo>
                  <a:cubicBezTo>
                    <a:pt x="1680" y="7"/>
                    <a:pt x="1210" y="402"/>
                    <a:pt x="948" y="888"/>
                  </a:cubicBezTo>
                  <a:cubicBezTo>
                    <a:pt x="771" y="828"/>
                    <a:pt x="596" y="752"/>
                    <a:pt x="440" y="650"/>
                  </a:cubicBezTo>
                  <a:cubicBezTo>
                    <a:pt x="364" y="600"/>
                    <a:pt x="288" y="544"/>
                    <a:pt x="222" y="482"/>
                  </a:cubicBezTo>
                  <a:cubicBezTo>
                    <a:pt x="170" y="429"/>
                    <a:pt x="136" y="366"/>
                    <a:pt x="84" y="317"/>
                  </a:cubicBezTo>
                  <a:cubicBezTo>
                    <a:pt x="359" y="165"/>
                    <a:pt x="638" y="6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5"/>
            <p:cNvSpPr/>
            <p:nvPr/>
          </p:nvSpPr>
          <p:spPr>
            <a:xfrm>
              <a:off x="1742708" y="3163154"/>
              <a:ext cx="87328" cy="82495"/>
            </a:xfrm>
            <a:custGeom>
              <a:rect b="b" l="l" r="r" t="t"/>
              <a:pathLst>
                <a:path extrusionOk="0" h="2543" w="2692">
                  <a:moveTo>
                    <a:pt x="363" y="0"/>
                  </a:moveTo>
                  <a:cubicBezTo>
                    <a:pt x="331" y="0"/>
                    <a:pt x="295" y="45"/>
                    <a:pt x="307" y="74"/>
                  </a:cubicBezTo>
                  <a:cubicBezTo>
                    <a:pt x="164" y="238"/>
                    <a:pt x="65" y="417"/>
                    <a:pt x="0" y="604"/>
                  </a:cubicBezTo>
                  <a:cubicBezTo>
                    <a:pt x="9" y="668"/>
                    <a:pt x="19" y="731"/>
                    <a:pt x="29" y="792"/>
                  </a:cubicBezTo>
                  <a:cubicBezTo>
                    <a:pt x="79" y="562"/>
                    <a:pt x="181" y="337"/>
                    <a:pt x="356" y="126"/>
                  </a:cubicBezTo>
                  <a:cubicBezTo>
                    <a:pt x="619" y="378"/>
                    <a:pt x="713" y="690"/>
                    <a:pt x="816" y="1035"/>
                  </a:cubicBezTo>
                  <a:cubicBezTo>
                    <a:pt x="538" y="1311"/>
                    <a:pt x="349" y="1664"/>
                    <a:pt x="301" y="2056"/>
                  </a:cubicBezTo>
                  <a:cubicBezTo>
                    <a:pt x="320" y="2120"/>
                    <a:pt x="336" y="2177"/>
                    <a:pt x="353" y="2229"/>
                  </a:cubicBezTo>
                  <a:cubicBezTo>
                    <a:pt x="450" y="1440"/>
                    <a:pt x="930" y="794"/>
                    <a:pt x="1767" y="632"/>
                  </a:cubicBezTo>
                  <a:cubicBezTo>
                    <a:pt x="1771" y="631"/>
                    <a:pt x="1775" y="628"/>
                    <a:pt x="1778" y="627"/>
                  </a:cubicBezTo>
                  <a:lnTo>
                    <a:pt x="1778" y="627"/>
                  </a:lnTo>
                  <a:cubicBezTo>
                    <a:pt x="1775" y="940"/>
                    <a:pt x="1777" y="1218"/>
                    <a:pt x="1648" y="1518"/>
                  </a:cubicBezTo>
                  <a:cubicBezTo>
                    <a:pt x="1419" y="2050"/>
                    <a:pt x="1016" y="2425"/>
                    <a:pt x="436" y="2480"/>
                  </a:cubicBezTo>
                  <a:cubicBezTo>
                    <a:pt x="450" y="2520"/>
                    <a:pt x="458" y="2543"/>
                    <a:pt x="458" y="2543"/>
                  </a:cubicBezTo>
                  <a:lnTo>
                    <a:pt x="556" y="2543"/>
                  </a:lnTo>
                  <a:cubicBezTo>
                    <a:pt x="542" y="2541"/>
                    <a:pt x="529" y="2539"/>
                    <a:pt x="517" y="2537"/>
                  </a:cubicBezTo>
                  <a:lnTo>
                    <a:pt x="517" y="2537"/>
                  </a:lnTo>
                  <a:cubicBezTo>
                    <a:pt x="519" y="2537"/>
                    <a:pt x="520" y="2537"/>
                    <a:pt x="522" y="2537"/>
                  </a:cubicBezTo>
                  <a:cubicBezTo>
                    <a:pt x="1011" y="2537"/>
                    <a:pt x="1481" y="2142"/>
                    <a:pt x="1743" y="1655"/>
                  </a:cubicBezTo>
                  <a:cubicBezTo>
                    <a:pt x="1922" y="1715"/>
                    <a:pt x="2096" y="1792"/>
                    <a:pt x="2253" y="1894"/>
                  </a:cubicBezTo>
                  <a:cubicBezTo>
                    <a:pt x="2329" y="1944"/>
                    <a:pt x="2404" y="1999"/>
                    <a:pt x="2469" y="2062"/>
                  </a:cubicBezTo>
                  <a:cubicBezTo>
                    <a:pt x="2522" y="2113"/>
                    <a:pt x="2556" y="2177"/>
                    <a:pt x="2608" y="2227"/>
                  </a:cubicBezTo>
                  <a:cubicBezTo>
                    <a:pt x="2334" y="2379"/>
                    <a:pt x="2053" y="2482"/>
                    <a:pt x="1767" y="2543"/>
                  </a:cubicBezTo>
                  <a:lnTo>
                    <a:pt x="2125" y="2543"/>
                  </a:lnTo>
                  <a:cubicBezTo>
                    <a:pt x="2308" y="2476"/>
                    <a:pt x="2485" y="2390"/>
                    <a:pt x="2652" y="2281"/>
                  </a:cubicBezTo>
                  <a:cubicBezTo>
                    <a:pt x="2683" y="2262"/>
                    <a:pt x="2692" y="2203"/>
                    <a:pt x="2661" y="2203"/>
                  </a:cubicBezTo>
                  <a:cubicBezTo>
                    <a:pt x="2660" y="2203"/>
                    <a:pt x="2659" y="2203"/>
                    <a:pt x="2658" y="2204"/>
                  </a:cubicBezTo>
                  <a:cubicBezTo>
                    <a:pt x="2658" y="2202"/>
                    <a:pt x="2660" y="2199"/>
                    <a:pt x="2660" y="2197"/>
                  </a:cubicBezTo>
                  <a:cubicBezTo>
                    <a:pt x="2674" y="2015"/>
                    <a:pt x="2443" y="1896"/>
                    <a:pt x="2307" y="1818"/>
                  </a:cubicBezTo>
                  <a:cubicBezTo>
                    <a:pt x="2133" y="1718"/>
                    <a:pt x="1955" y="1656"/>
                    <a:pt x="1760" y="1625"/>
                  </a:cubicBezTo>
                  <a:cubicBezTo>
                    <a:pt x="1949" y="1258"/>
                    <a:pt x="2021" y="843"/>
                    <a:pt x="1895" y="505"/>
                  </a:cubicBezTo>
                  <a:cubicBezTo>
                    <a:pt x="1889" y="489"/>
                    <a:pt x="1879" y="482"/>
                    <a:pt x="1867" y="482"/>
                  </a:cubicBezTo>
                  <a:cubicBezTo>
                    <a:pt x="1854" y="482"/>
                    <a:pt x="1839" y="490"/>
                    <a:pt x="1825" y="500"/>
                  </a:cubicBezTo>
                  <a:cubicBezTo>
                    <a:pt x="1819" y="498"/>
                    <a:pt x="1812" y="496"/>
                    <a:pt x="1804" y="496"/>
                  </a:cubicBezTo>
                  <a:cubicBezTo>
                    <a:pt x="1798" y="496"/>
                    <a:pt x="1790" y="497"/>
                    <a:pt x="1782" y="499"/>
                  </a:cubicBezTo>
                  <a:cubicBezTo>
                    <a:pt x="1447" y="578"/>
                    <a:pt x="1138" y="744"/>
                    <a:pt x="887" y="970"/>
                  </a:cubicBezTo>
                  <a:cubicBezTo>
                    <a:pt x="891" y="769"/>
                    <a:pt x="813" y="589"/>
                    <a:pt x="724" y="405"/>
                  </a:cubicBezTo>
                  <a:cubicBezTo>
                    <a:pt x="647" y="244"/>
                    <a:pt x="556" y="52"/>
                    <a:pt x="371" y="1"/>
                  </a:cubicBezTo>
                  <a:cubicBezTo>
                    <a:pt x="368" y="0"/>
                    <a:pt x="3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5"/>
            <p:cNvSpPr/>
            <p:nvPr/>
          </p:nvSpPr>
          <p:spPr>
            <a:xfrm>
              <a:off x="1743195" y="2995731"/>
              <a:ext cx="86842" cy="82527"/>
            </a:xfrm>
            <a:custGeom>
              <a:rect b="b" l="l" r="r" t="t"/>
              <a:pathLst>
                <a:path extrusionOk="0" h="2544" w="2677">
                  <a:moveTo>
                    <a:pt x="443" y="0"/>
                  </a:moveTo>
                  <a:cubicBezTo>
                    <a:pt x="437" y="22"/>
                    <a:pt x="432" y="42"/>
                    <a:pt x="426" y="64"/>
                  </a:cubicBezTo>
                  <a:cubicBezTo>
                    <a:pt x="1004" y="121"/>
                    <a:pt x="1406" y="495"/>
                    <a:pt x="1633" y="1025"/>
                  </a:cubicBezTo>
                  <a:cubicBezTo>
                    <a:pt x="1762" y="1326"/>
                    <a:pt x="1761" y="1604"/>
                    <a:pt x="1764" y="1916"/>
                  </a:cubicBezTo>
                  <a:cubicBezTo>
                    <a:pt x="1760" y="1914"/>
                    <a:pt x="1756" y="1912"/>
                    <a:pt x="1752" y="1911"/>
                  </a:cubicBezTo>
                  <a:cubicBezTo>
                    <a:pt x="929" y="1751"/>
                    <a:pt x="450" y="1125"/>
                    <a:pt x="343" y="354"/>
                  </a:cubicBezTo>
                  <a:cubicBezTo>
                    <a:pt x="325" y="417"/>
                    <a:pt x="309" y="480"/>
                    <a:pt x="293" y="543"/>
                  </a:cubicBezTo>
                  <a:cubicBezTo>
                    <a:pt x="351" y="912"/>
                    <a:pt x="536" y="1246"/>
                    <a:pt x="801" y="1509"/>
                  </a:cubicBezTo>
                  <a:cubicBezTo>
                    <a:pt x="698" y="1854"/>
                    <a:pt x="604" y="2164"/>
                    <a:pt x="341" y="2417"/>
                  </a:cubicBezTo>
                  <a:cubicBezTo>
                    <a:pt x="182" y="2224"/>
                    <a:pt x="82" y="2019"/>
                    <a:pt x="28" y="1809"/>
                  </a:cubicBezTo>
                  <a:cubicBezTo>
                    <a:pt x="19" y="1866"/>
                    <a:pt x="9" y="1925"/>
                    <a:pt x="0" y="1982"/>
                  </a:cubicBezTo>
                  <a:cubicBezTo>
                    <a:pt x="65" y="2153"/>
                    <a:pt x="160" y="2318"/>
                    <a:pt x="292" y="2470"/>
                  </a:cubicBezTo>
                  <a:cubicBezTo>
                    <a:pt x="281" y="2499"/>
                    <a:pt x="317" y="2544"/>
                    <a:pt x="348" y="2544"/>
                  </a:cubicBezTo>
                  <a:cubicBezTo>
                    <a:pt x="351" y="2544"/>
                    <a:pt x="353" y="2543"/>
                    <a:pt x="356" y="2543"/>
                  </a:cubicBezTo>
                  <a:cubicBezTo>
                    <a:pt x="541" y="2490"/>
                    <a:pt x="632" y="2299"/>
                    <a:pt x="710" y="2138"/>
                  </a:cubicBezTo>
                  <a:cubicBezTo>
                    <a:pt x="798" y="1954"/>
                    <a:pt x="876" y="1775"/>
                    <a:pt x="872" y="1574"/>
                  </a:cubicBezTo>
                  <a:lnTo>
                    <a:pt x="872" y="1574"/>
                  </a:lnTo>
                  <a:cubicBezTo>
                    <a:pt x="1123" y="1800"/>
                    <a:pt x="1432" y="1966"/>
                    <a:pt x="1767" y="2045"/>
                  </a:cubicBezTo>
                  <a:cubicBezTo>
                    <a:pt x="1775" y="2047"/>
                    <a:pt x="1783" y="2048"/>
                    <a:pt x="1789" y="2048"/>
                  </a:cubicBezTo>
                  <a:cubicBezTo>
                    <a:pt x="1797" y="2048"/>
                    <a:pt x="1804" y="2046"/>
                    <a:pt x="1810" y="2044"/>
                  </a:cubicBezTo>
                  <a:cubicBezTo>
                    <a:pt x="1824" y="2054"/>
                    <a:pt x="1838" y="2061"/>
                    <a:pt x="1851" y="2061"/>
                  </a:cubicBezTo>
                  <a:cubicBezTo>
                    <a:pt x="1863" y="2061"/>
                    <a:pt x="1874" y="2054"/>
                    <a:pt x="1880" y="2037"/>
                  </a:cubicBezTo>
                  <a:cubicBezTo>
                    <a:pt x="2006" y="1701"/>
                    <a:pt x="1934" y="1285"/>
                    <a:pt x="1745" y="918"/>
                  </a:cubicBezTo>
                  <a:cubicBezTo>
                    <a:pt x="1940" y="887"/>
                    <a:pt x="2118" y="825"/>
                    <a:pt x="2292" y="726"/>
                  </a:cubicBezTo>
                  <a:cubicBezTo>
                    <a:pt x="2428" y="648"/>
                    <a:pt x="2659" y="528"/>
                    <a:pt x="2645" y="346"/>
                  </a:cubicBezTo>
                  <a:cubicBezTo>
                    <a:pt x="2645" y="344"/>
                    <a:pt x="2643" y="342"/>
                    <a:pt x="2643" y="340"/>
                  </a:cubicBezTo>
                  <a:lnTo>
                    <a:pt x="2643" y="340"/>
                  </a:lnTo>
                  <a:cubicBezTo>
                    <a:pt x="2644" y="340"/>
                    <a:pt x="2645" y="340"/>
                    <a:pt x="2646" y="340"/>
                  </a:cubicBezTo>
                  <a:cubicBezTo>
                    <a:pt x="2677" y="340"/>
                    <a:pt x="2668" y="281"/>
                    <a:pt x="2638" y="261"/>
                  </a:cubicBezTo>
                  <a:cubicBezTo>
                    <a:pt x="2470" y="154"/>
                    <a:pt x="2293" y="68"/>
                    <a:pt x="2110" y="0"/>
                  </a:cubicBezTo>
                  <a:lnTo>
                    <a:pt x="1753" y="0"/>
                  </a:lnTo>
                  <a:cubicBezTo>
                    <a:pt x="2039" y="60"/>
                    <a:pt x="2319" y="165"/>
                    <a:pt x="2593" y="317"/>
                  </a:cubicBezTo>
                  <a:cubicBezTo>
                    <a:pt x="2541" y="366"/>
                    <a:pt x="2507" y="430"/>
                    <a:pt x="2455" y="482"/>
                  </a:cubicBezTo>
                  <a:cubicBezTo>
                    <a:pt x="2389" y="544"/>
                    <a:pt x="2314" y="600"/>
                    <a:pt x="2238" y="650"/>
                  </a:cubicBezTo>
                  <a:cubicBezTo>
                    <a:pt x="2081" y="752"/>
                    <a:pt x="1907" y="829"/>
                    <a:pt x="1729" y="889"/>
                  </a:cubicBezTo>
                  <a:cubicBezTo>
                    <a:pt x="1467" y="402"/>
                    <a:pt x="996" y="7"/>
                    <a:pt x="507" y="7"/>
                  </a:cubicBezTo>
                  <a:cubicBezTo>
                    <a:pt x="505" y="7"/>
                    <a:pt x="504" y="7"/>
                    <a:pt x="502" y="7"/>
                  </a:cubicBezTo>
                  <a:cubicBezTo>
                    <a:pt x="514" y="4"/>
                    <a:pt x="527" y="3"/>
                    <a:pt x="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5"/>
            <p:cNvSpPr/>
            <p:nvPr/>
          </p:nvSpPr>
          <p:spPr>
            <a:xfrm>
              <a:off x="2815856" y="3163122"/>
              <a:ext cx="87361" cy="82527"/>
            </a:xfrm>
            <a:custGeom>
              <a:rect b="b" l="l" r="r" t="t"/>
              <a:pathLst>
                <a:path extrusionOk="0" h="2544" w="2693">
                  <a:moveTo>
                    <a:pt x="2328" y="0"/>
                  </a:moveTo>
                  <a:cubicBezTo>
                    <a:pt x="2326" y="0"/>
                    <a:pt x="2324" y="1"/>
                    <a:pt x="2321" y="1"/>
                  </a:cubicBezTo>
                  <a:cubicBezTo>
                    <a:pt x="2137" y="53"/>
                    <a:pt x="2046" y="245"/>
                    <a:pt x="1968" y="406"/>
                  </a:cubicBezTo>
                  <a:cubicBezTo>
                    <a:pt x="1880" y="590"/>
                    <a:pt x="1802" y="770"/>
                    <a:pt x="1806" y="970"/>
                  </a:cubicBezTo>
                  <a:cubicBezTo>
                    <a:pt x="1555" y="745"/>
                    <a:pt x="1245" y="579"/>
                    <a:pt x="910" y="500"/>
                  </a:cubicBezTo>
                  <a:cubicBezTo>
                    <a:pt x="902" y="498"/>
                    <a:pt x="895" y="497"/>
                    <a:pt x="888" y="497"/>
                  </a:cubicBezTo>
                  <a:cubicBezTo>
                    <a:pt x="880" y="497"/>
                    <a:pt x="873" y="499"/>
                    <a:pt x="867" y="501"/>
                  </a:cubicBezTo>
                  <a:cubicBezTo>
                    <a:pt x="853" y="491"/>
                    <a:pt x="838" y="483"/>
                    <a:pt x="826" y="483"/>
                  </a:cubicBezTo>
                  <a:cubicBezTo>
                    <a:pt x="814" y="483"/>
                    <a:pt x="803" y="490"/>
                    <a:pt x="797" y="506"/>
                  </a:cubicBezTo>
                  <a:cubicBezTo>
                    <a:pt x="671" y="844"/>
                    <a:pt x="743" y="1259"/>
                    <a:pt x="933" y="1626"/>
                  </a:cubicBezTo>
                  <a:cubicBezTo>
                    <a:pt x="737" y="1657"/>
                    <a:pt x="560" y="1720"/>
                    <a:pt x="385" y="1819"/>
                  </a:cubicBezTo>
                  <a:cubicBezTo>
                    <a:pt x="249" y="1897"/>
                    <a:pt x="18" y="2016"/>
                    <a:pt x="33" y="2198"/>
                  </a:cubicBezTo>
                  <a:cubicBezTo>
                    <a:pt x="33" y="2200"/>
                    <a:pt x="35" y="2203"/>
                    <a:pt x="35" y="2205"/>
                  </a:cubicBezTo>
                  <a:cubicBezTo>
                    <a:pt x="34" y="2204"/>
                    <a:pt x="33" y="2204"/>
                    <a:pt x="32" y="2204"/>
                  </a:cubicBezTo>
                  <a:cubicBezTo>
                    <a:pt x="0" y="2204"/>
                    <a:pt x="9" y="2263"/>
                    <a:pt x="39" y="2282"/>
                  </a:cubicBezTo>
                  <a:cubicBezTo>
                    <a:pt x="207" y="2391"/>
                    <a:pt x="384" y="2477"/>
                    <a:pt x="568" y="2544"/>
                  </a:cubicBezTo>
                  <a:lnTo>
                    <a:pt x="924" y="2544"/>
                  </a:lnTo>
                  <a:cubicBezTo>
                    <a:pt x="638" y="2483"/>
                    <a:pt x="359" y="2379"/>
                    <a:pt x="84" y="2227"/>
                  </a:cubicBezTo>
                  <a:cubicBezTo>
                    <a:pt x="136" y="2178"/>
                    <a:pt x="170" y="2114"/>
                    <a:pt x="222" y="2063"/>
                  </a:cubicBezTo>
                  <a:cubicBezTo>
                    <a:pt x="288" y="2000"/>
                    <a:pt x="364" y="1944"/>
                    <a:pt x="440" y="1895"/>
                  </a:cubicBezTo>
                  <a:cubicBezTo>
                    <a:pt x="596" y="1793"/>
                    <a:pt x="771" y="1716"/>
                    <a:pt x="948" y="1656"/>
                  </a:cubicBezTo>
                  <a:cubicBezTo>
                    <a:pt x="1212" y="2144"/>
                    <a:pt x="1682" y="2538"/>
                    <a:pt x="2172" y="2538"/>
                  </a:cubicBezTo>
                  <a:cubicBezTo>
                    <a:pt x="2173" y="2538"/>
                    <a:pt x="2174" y="2538"/>
                    <a:pt x="2176" y="2538"/>
                  </a:cubicBezTo>
                  <a:lnTo>
                    <a:pt x="2176" y="2538"/>
                  </a:lnTo>
                  <a:cubicBezTo>
                    <a:pt x="2163" y="2540"/>
                    <a:pt x="2150" y="2542"/>
                    <a:pt x="2137" y="2544"/>
                  </a:cubicBezTo>
                  <a:lnTo>
                    <a:pt x="2234" y="2544"/>
                  </a:lnTo>
                  <a:cubicBezTo>
                    <a:pt x="2234" y="2544"/>
                    <a:pt x="2242" y="2521"/>
                    <a:pt x="2257" y="2481"/>
                  </a:cubicBezTo>
                  <a:cubicBezTo>
                    <a:pt x="1676" y="2426"/>
                    <a:pt x="1272" y="2051"/>
                    <a:pt x="1044" y="1519"/>
                  </a:cubicBezTo>
                  <a:cubicBezTo>
                    <a:pt x="915" y="1219"/>
                    <a:pt x="916" y="941"/>
                    <a:pt x="913" y="628"/>
                  </a:cubicBezTo>
                  <a:lnTo>
                    <a:pt x="913" y="628"/>
                  </a:lnTo>
                  <a:cubicBezTo>
                    <a:pt x="917" y="629"/>
                    <a:pt x="921" y="631"/>
                    <a:pt x="925" y="632"/>
                  </a:cubicBezTo>
                  <a:cubicBezTo>
                    <a:pt x="1763" y="795"/>
                    <a:pt x="2242" y="1440"/>
                    <a:pt x="2340" y="2230"/>
                  </a:cubicBezTo>
                  <a:cubicBezTo>
                    <a:pt x="2355" y="2178"/>
                    <a:pt x="2372" y="2121"/>
                    <a:pt x="2391" y="2056"/>
                  </a:cubicBezTo>
                  <a:cubicBezTo>
                    <a:pt x="2343" y="1665"/>
                    <a:pt x="2154" y="1311"/>
                    <a:pt x="1876" y="1036"/>
                  </a:cubicBezTo>
                  <a:cubicBezTo>
                    <a:pt x="1979" y="691"/>
                    <a:pt x="2073" y="379"/>
                    <a:pt x="2337" y="127"/>
                  </a:cubicBezTo>
                  <a:cubicBezTo>
                    <a:pt x="2511" y="338"/>
                    <a:pt x="2613" y="563"/>
                    <a:pt x="2664" y="793"/>
                  </a:cubicBezTo>
                  <a:cubicBezTo>
                    <a:pt x="2674" y="732"/>
                    <a:pt x="2683" y="669"/>
                    <a:pt x="2692" y="605"/>
                  </a:cubicBezTo>
                  <a:cubicBezTo>
                    <a:pt x="2628" y="418"/>
                    <a:pt x="2528" y="239"/>
                    <a:pt x="2386" y="75"/>
                  </a:cubicBezTo>
                  <a:cubicBezTo>
                    <a:pt x="2396" y="46"/>
                    <a:pt x="2359" y="0"/>
                    <a:pt x="23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5"/>
            <p:cNvSpPr/>
            <p:nvPr/>
          </p:nvSpPr>
          <p:spPr>
            <a:xfrm>
              <a:off x="1772845" y="3090359"/>
              <a:ext cx="9213" cy="61896"/>
            </a:xfrm>
            <a:custGeom>
              <a:rect b="b" l="l" r="r" t="t"/>
              <a:pathLst>
                <a:path extrusionOk="0" h="1908" w="284">
                  <a:moveTo>
                    <a:pt x="219" y="0"/>
                  </a:moveTo>
                  <a:cubicBezTo>
                    <a:pt x="211" y="0"/>
                    <a:pt x="203" y="5"/>
                    <a:pt x="199" y="16"/>
                  </a:cubicBezTo>
                  <a:cubicBezTo>
                    <a:pt x="1" y="612"/>
                    <a:pt x="32" y="1285"/>
                    <a:pt x="128" y="1897"/>
                  </a:cubicBezTo>
                  <a:cubicBezTo>
                    <a:pt x="129" y="1902"/>
                    <a:pt x="135" y="1907"/>
                    <a:pt x="139" y="1907"/>
                  </a:cubicBezTo>
                  <a:cubicBezTo>
                    <a:pt x="142" y="1907"/>
                    <a:pt x="143" y="1905"/>
                    <a:pt x="143" y="1900"/>
                  </a:cubicBezTo>
                  <a:cubicBezTo>
                    <a:pt x="109" y="1271"/>
                    <a:pt x="209" y="683"/>
                    <a:pt x="280" y="62"/>
                  </a:cubicBezTo>
                  <a:cubicBezTo>
                    <a:pt x="283" y="39"/>
                    <a:pt x="245"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5"/>
            <p:cNvSpPr/>
            <p:nvPr/>
          </p:nvSpPr>
          <p:spPr>
            <a:xfrm>
              <a:off x="2878530" y="3082249"/>
              <a:ext cx="14695" cy="77013"/>
            </a:xfrm>
            <a:custGeom>
              <a:rect b="b" l="l" r="r" t="t"/>
              <a:pathLst>
                <a:path extrusionOk="0" h="2374" w="453">
                  <a:moveTo>
                    <a:pt x="79" y="0"/>
                  </a:moveTo>
                  <a:cubicBezTo>
                    <a:pt x="46" y="0"/>
                    <a:pt x="0" y="45"/>
                    <a:pt x="11" y="78"/>
                  </a:cubicBezTo>
                  <a:cubicBezTo>
                    <a:pt x="262" y="831"/>
                    <a:pt x="365" y="1570"/>
                    <a:pt x="248" y="2362"/>
                  </a:cubicBezTo>
                  <a:cubicBezTo>
                    <a:pt x="246" y="2370"/>
                    <a:pt x="249" y="2374"/>
                    <a:pt x="253" y="2374"/>
                  </a:cubicBezTo>
                  <a:cubicBezTo>
                    <a:pt x="260" y="2374"/>
                    <a:pt x="269" y="2366"/>
                    <a:pt x="271" y="2357"/>
                  </a:cubicBezTo>
                  <a:cubicBezTo>
                    <a:pt x="453" y="1576"/>
                    <a:pt x="419" y="763"/>
                    <a:pt x="106" y="19"/>
                  </a:cubicBezTo>
                  <a:cubicBezTo>
                    <a:pt x="101" y="6"/>
                    <a:pt x="91" y="0"/>
                    <a:pt x="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5"/>
            <p:cNvSpPr/>
            <p:nvPr/>
          </p:nvSpPr>
          <p:spPr>
            <a:xfrm>
              <a:off x="1752700" y="3082249"/>
              <a:ext cx="14695" cy="77013"/>
            </a:xfrm>
            <a:custGeom>
              <a:rect b="b" l="l" r="r" t="t"/>
              <a:pathLst>
                <a:path extrusionOk="0" h="2374" w="453">
                  <a:moveTo>
                    <a:pt x="374" y="1"/>
                  </a:moveTo>
                  <a:cubicBezTo>
                    <a:pt x="362" y="1"/>
                    <a:pt x="352" y="6"/>
                    <a:pt x="346" y="20"/>
                  </a:cubicBezTo>
                  <a:cubicBezTo>
                    <a:pt x="33" y="763"/>
                    <a:pt x="1" y="1576"/>
                    <a:pt x="181" y="2357"/>
                  </a:cubicBezTo>
                  <a:cubicBezTo>
                    <a:pt x="183" y="2366"/>
                    <a:pt x="193" y="2374"/>
                    <a:pt x="199" y="2374"/>
                  </a:cubicBezTo>
                  <a:cubicBezTo>
                    <a:pt x="203" y="2374"/>
                    <a:pt x="206" y="2370"/>
                    <a:pt x="205" y="2362"/>
                  </a:cubicBezTo>
                  <a:cubicBezTo>
                    <a:pt x="89" y="1571"/>
                    <a:pt x="190" y="831"/>
                    <a:pt x="441" y="78"/>
                  </a:cubicBezTo>
                  <a:cubicBezTo>
                    <a:pt x="453" y="45"/>
                    <a:pt x="407" y="1"/>
                    <a:pt x="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5"/>
            <p:cNvSpPr/>
            <p:nvPr/>
          </p:nvSpPr>
          <p:spPr>
            <a:xfrm>
              <a:off x="2863834" y="3090359"/>
              <a:ext cx="9213" cy="61863"/>
            </a:xfrm>
            <a:custGeom>
              <a:rect b="b" l="l" r="r" t="t"/>
              <a:pathLst>
                <a:path extrusionOk="0" h="1907" w="284">
                  <a:moveTo>
                    <a:pt x="65" y="0"/>
                  </a:moveTo>
                  <a:cubicBezTo>
                    <a:pt x="39" y="0"/>
                    <a:pt x="1" y="39"/>
                    <a:pt x="4" y="62"/>
                  </a:cubicBezTo>
                  <a:cubicBezTo>
                    <a:pt x="76" y="683"/>
                    <a:pt x="174" y="1271"/>
                    <a:pt x="141" y="1900"/>
                  </a:cubicBezTo>
                  <a:cubicBezTo>
                    <a:pt x="141" y="1905"/>
                    <a:pt x="143" y="1907"/>
                    <a:pt x="145" y="1907"/>
                  </a:cubicBezTo>
                  <a:cubicBezTo>
                    <a:pt x="149" y="1907"/>
                    <a:pt x="155" y="1901"/>
                    <a:pt x="157" y="1896"/>
                  </a:cubicBezTo>
                  <a:cubicBezTo>
                    <a:pt x="251" y="1285"/>
                    <a:pt x="284" y="612"/>
                    <a:pt x="85" y="16"/>
                  </a:cubicBezTo>
                  <a:cubicBezTo>
                    <a:pt x="81" y="5"/>
                    <a:pt x="74"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5"/>
            <p:cNvSpPr/>
            <p:nvPr/>
          </p:nvSpPr>
          <p:spPr>
            <a:xfrm>
              <a:off x="1961094" y="3066515"/>
              <a:ext cx="126289" cy="106501"/>
            </a:xfrm>
            <a:custGeom>
              <a:rect b="b" l="l" r="r" t="t"/>
              <a:pathLst>
                <a:path extrusionOk="0" h="3283" w="3893">
                  <a:moveTo>
                    <a:pt x="858" y="0"/>
                  </a:moveTo>
                  <a:cubicBezTo>
                    <a:pt x="423" y="0"/>
                    <a:pt x="0" y="434"/>
                    <a:pt x="7" y="958"/>
                  </a:cubicBezTo>
                  <a:cubicBezTo>
                    <a:pt x="16" y="1612"/>
                    <a:pt x="409" y="2039"/>
                    <a:pt x="1105" y="2394"/>
                  </a:cubicBezTo>
                  <a:cubicBezTo>
                    <a:pt x="1802" y="2749"/>
                    <a:pt x="1929" y="3282"/>
                    <a:pt x="1929" y="3282"/>
                  </a:cubicBezTo>
                  <a:cubicBezTo>
                    <a:pt x="1929" y="3282"/>
                    <a:pt x="1950" y="2868"/>
                    <a:pt x="2678" y="2428"/>
                  </a:cubicBezTo>
                  <a:cubicBezTo>
                    <a:pt x="3298" y="2054"/>
                    <a:pt x="3786" y="1762"/>
                    <a:pt x="3841" y="1163"/>
                  </a:cubicBezTo>
                  <a:cubicBezTo>
                    <a:pt x="3893" y="605"/>
                    <a:pt x="3514" y="16"/>
                    <a:pt x="2984" y="16"/>
                  </a:cubicBezTo>
                  <a:cubicBezTo>
                    <a:pt x="2945" y="16"/>
                    <a:pt x="2906" y="19"/>
                    <a:pt x="2867" y="26"/>
                  </a:cubicBezTo>
                  <a:cubicBezTo>
                    <a:pt x="2276" y="120"/>
                    <a:pt x="1930" y="894"/>
                    <a:pt x="1930" y="894"/>
                  </a:cubicBezTo>
                  <a:cubicBezTo>
                    <a:pt x="1930" y="894"/>
                    <a:pt x="1696" y="380"/>
                    <a:pt x="1178" y="86"/>
                  </a:cubicBezTo>
                  <a:cubicBezTo>
                    <a:pt x="1075" y="27"/>
                    <a:pt x="966"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5"/>
            <p:cNvSpPr/>
            <p:nvPr/>
          </p:nvSpPr>
          <p:spPr>
            <a:xfrm>
              <a:off x="1952368" y="3064699"/>
              <a:ext cx="72114" cy="108739"/>
            </a:xfrm>
            <a:custGeom>
              <a:rect b="b" l="l" r="r" t="t"/>
              <a:pathLst>
                <a:path extrusionOk="0" h="3352" w="2223">
                  <a:moveTo>
                    <a:pt x="1088" y="1"/>
                  </a:moveTo>
                  <a:cubicBezTo>
                    <a:pt x="784" y="1"/>
                    <a:pt x="487" y="147"/>
                    <a:pt x="292" y="490"/>
                  </a:cubicBezTo>
                  <a:cubicBezTo>
                    <a:pt x="1" y="1002"/>
                    <a:pt x="224" y="1537"/>
                    <a:pt x="592" y="1938"/>
                  </a:cubicBezTo>
                  <a:cubicBezTo>
                    <a:pt x="1057" y="2444"/>
                    <a:pt x="1942" y="2643"/>
                    <a:pt x="2166" y="3338"/>
                  </a:cubicBezTo>
                  <a:cubicBezTo>
                    <a:pt x="2169" y="3346"/>
                    <a:pt x="2177" y="3351"/>
                    <a:pt x="2183" y="3351"/>
                  </a:cubicBezTo>
                  <a:cubicBezTo>
                    <a:pt x="2187" y="3351"/>
                    <a:pt x="2191" y="3348"/>
                    <a:pt x="2189" y="3340"/>
                  </a:cubicBezTo>
                  <a:cubicBezTo>
                    <a:pt x="2069" y="2751"/>
                    <a:pt x="1589" y="2568"/>
                    <a:pt x="1134" y="2232"/>
                  </a:cubicBezTo>
                  <a:cubicBezTo>
                    <a:pt x="699" y="1910"/>
                    <a:pt x="224" y="1381"/>
                    <a:pt x="401" y="795"/>
                  </a:cubicBezTo>
                  <a:cubicBezTo>
                    <a:pt x="438" y="671"/>
                    <a:pt x="510" y="527"/>
                    <a:pt x="599" y="430"/>
                  </a:cubicBezTo>
                  <a:cubicBezTo>
                    <a:pt x="793" y="220"/>
                    <a:pt x="977" y="136"/>
                    <a:pt x="1148" y="136"/>
                  </a:cubicBezTo>
                  <a:cubicBezTo>
                    <a:pt x="1557" y="136"/>
                    <a:pt x="1892" y="613"/>
                    <a:pt x="2105" y="961"/>
                  </a:cubicBezTo>
                  <a:cubicBezTo>
                    <a:pt x="2115" y="979"/>
                    <a:pt x="2161" y="1003"/>
                    <a:pt x="2191" y="1003"/>
                  </a:cubicBezTo>
                  <a:cubicBezTo>
                    <a:pt x="2210" y="1003"/>
                    <a:pt x="2223" y="993"/>
                    <a:pt x="2217" y="967"/>
                  </a:cubicBezTo>
                  <a:cubicBezTo>
                    <a:pt x="2110" y="401"/>
                    <a:pt x="1590"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5"/>
            <p:cNvSpPr/>
            <p:nvPr/>
          </p:nvSpPr>
          <p:spPr>
            <a:xfrm>
              <a:off x="1926383" y="3052501"/>
              <a:ext cx="25303" cy="20729"/>
            </a:xfrm>
            <a:custGeom>
              <a:rect b="b" l="l" r="r" t="t"/>
              <a:pathLst>
                <a:path extrusionOk="0" h="639" w="780">
                  <a:moveTo>
                    <a:pt x="98" y="1"/>
                  </a:moveTo>
                  <a:cubicBezTo>
                    <a:pt x="45" y="1"/>
                    <a:pt x="0" y="24"/>
                    <a:pt x="43" y="81"/>
                  </a:cubicBezTo>
                  <a:cubicBezTo>
                    <a:pt x="197" y="288"/>
                    <a:pt x="422" y="461"/>
                    <a:pt x="625" y="615"/>
                  </a:cubicBezTo>
                  <a:cubicBezTo>
                    <a:pt x="646" y="631"/>
                    <a:pt x="670" y="638"/>
                    <a:pt x="691" y="638"/>
                  </a:cubicBezTo>
                  <a:cubicBezTo>
                    <a:pt x="744" y="638"/>
                    <a:pt x="780" y="596"/>
                    <a:pt x="718" y="542"/>
                  </a:cubicBezTo>
                  <a:cubicBezTo>
                    <a:pt x="532" y="382"/>
                    <a:pt x="374" y="196"/>
                    <a:pt x="196" y="30"/>
                  </a:cubicBezTo>
                  <a:cubicBezTo>
                    <a:pt x="176" y="11"/>
                    <a:pt x="135"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5"/>
            <p:cNvSpPr/>
            <p:nvPr/>
          </p:nvSpPr>
          <p:spPr>
            <a:xfrm>
              <a:off x="1892808" y="3102394"/>
              <a:ext cx="52683" cy="6942"/>
            </a:xfrm>
            <a:custGeom>
              <a:rect b="b" l="l" r="r" t="t"/>
              <a:pathLst>
                <a:path extrusionOk="0" h="214" w="1624">
                  <a:moveTo>
                    <a:pt x="158" y="0"/>
                  </a:moveTo>
                  <a:cubicBezTo>
                    <a:pt x="131" y="0"/>
                    <a:pt x="105" y="0"/>
                    <a:pt x="79" y="1"/>
                  </a:cubicBezTo>
                  <a:cubicBezTo>
                    <a:pt x="0" y="2"/>
                    <a:pt x="58" y="94"/>
                    <a:pt x="104" y="105"/>
                  </a:cubicBezTo>
                  <a:cubicBezTo>
                    <a:pt x="391" y="176"/>
                    <a:pt x="713" y="214"/>
                    <a:pt x="1028" y="214"/>
                  </a:cubicBezTo>
                  <a:cubicBezTo>
                    <a:pt x="1216" y="214"/>
                    <a:pt x="1401" y="200"/>
                    <a:pt x="1574" y="173"/>
                  </a:cubicBezTo>
                  <a:cubicBezTo>
                    <a:pt x="1624" y="166"/>
                    <a:pt x="1575" y="104"/>
                    <a:pt x="1546" y="100"/>
                  </a:cubicBezTo>
                  <a:cubicBezTo>
                    <a:pt x="1093" y="42"/>
                    <a:pt x="616" y="0"/>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5"/>
            <p:cNvSpPr/>
            <p:nvPr/>
          </p:nvSpPr>
          <p:spPr>
            <a:xfrm>
              <a:off x="1929303" y="3138922"/>
              <a:ext cx="29164" cy="17810"/>
            </a:xfrm>
            <a:custGeom>
              <a:rect b="b" l="l" r="r" t="t"/>
              <a:pathLst>
                <a:path extrusionOk="0" h="549" w="899">
                  <a:moveTo>
                    <a:pt x="806" y="1"/>
                  </a:moveTo>
                  <a:cubicBezTo>
                    <a:pt x="796" y="1"/>
                    <a:pt x="788" y="3"/>
                    <a:pt x="780" y="9"/>
                  </a:cubicBezTo>
                  <a:cubicBezTo>
                    <a:pt x="571" y="185"/>
                    <a:pt x="340" y="330"/>
                    <a:pt x="81" y="422"/>
                  </a:cubicBezTo>
                  <a:cubicBezTo>
                    <a:pt x="1" y="452"/>
                    <a:pt x="103" y="549"/>
                    <a:pt x="174" y="549"/>
                  </a:cubicBezTo>
                  <a:cubicBezTo>
                    <a:pt x="182" y="549"/>
                    <a:pt x="189" y="548"/>
                    <a:pt x="195" y="545"/>
                  </a:cubicBezTo>
                  <a:cubicBezTo>
                    <a:pt x="460" y="450"/>
                    <a:pt x="692" y="304"/>
                    <a:pt x="871" y="85"/>
                  </a:cubicBezTo>
                  <a:cubicBezTo>
                    <a:pt x="898" y="52"/>
                    <a:pt x="847" y="1"/>
                    <a:pt x="8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5"/>
            <p:cNvSpPr/>
            <p:nvPr/>
          </p:nvSpPr>
          <p:spPr>
            <a:xfrm>
              <a:off x="1972026" y="3155271"/>
              <a:ext cx="15896" cy="21897"/>
            </a:xfrm>
            <a:custGeom>
              <a:rect b="b" l="l" r="r" t="t"/>
              <a:pathLst>
                <a:path extrusionOk="0" h="675" w="490">
                  <a:moveTo>
                    <a:pt x="372" y="0"/>
                  </a:moveTo>
                  <a:cubicBezTo>
                    <a:pt x="356" y="0"/>
                    <a:pt x="342" y="7"/>
                    <a:pt x="336" y="22"/>
                  </a:cubicBezTo>
                  <a:cubicBezTo>
                    <a:pt x="295" y="122"/>
                    <a:pt x="247" y="220"/>
                    <a:pt x="190" y="312"/>
                  </a:cubicBezTo>
                  <a:cubicBezTo>
                    <a:pt x="136" y="401"/>
                    <a:pt x="45" y="488"/>
                    <a:pt x="14" y="586"/>
                  </a:cubicBezTo>
                  <a:cubicBezTo>
                    <a:pt x="1" y="630"/>
                    <a:pt x="65" y="674"/>
                    <a:pt x="112" y="674"/>
                  </a:cubicBezTo>
                  <a:cubicBezTo>
                    <a:pt x="123" y="674"/>
                    <a:pt x="133" y="672"/>
                    <a:pt x="141" y="666"/>
                  </a:cubicBezTo>
                  <a:cubicBezTo>
                    <a:pt x="314" y="548"/>
                    <a:pt x="409" y="282"/>
                    <a:pt x="475" y="91"/>
                  </a:cubicBezTo>
                  <a:cubicBezTo>
                    <a:pt x="489" y="51"/>
                    <a:pt x="41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5"/>
            <p:cNvSpPr/>
            <p:nvPr/>
          </p:nvSpPr>
          <p:spPr>
            <a:xfrm>
              <a:off x="2022211" y="3064699"/>
              <a:ext cx="72082" cy="108739"/>
            </a:xfrm>
            <a:custGeom>
              <a:rect b="b" l="l" r="r" t="t"/>
              <a:pathLst>
                <a:path extrusionOk="0" h="3352" w="2222">
                  <a:moveTo>
                    <a:pt x="1135" y="1"/>
                  </a:moveTo>
                  <a:cubicBezTo>
                    <a:pt x="633" y="1"/>
                    <a:pt x="113" y="401"/>
                    <a:pt x="6" y="967"/>
                  </a:cubicBezTo>
                  <a:cubicBezTo>
                    <a:pt x="1" y="993"/>
                    <a:pt x="14" y="1003"/>
                    <a:pt x="33" y="1003"/>
                  </a:cubicBezTo>
                  <a:cubicBezTo>
                    <a:pt x="63" y="1003"/>
                    <a:pt x="108" y="979"/>
                    <a:pt x="119" y="961"/>
                  </a:cubicBezTo>
                  <a:cubicBezTo>
                    <a:pt x="332" y="613"/>
                    <a:pt x="666" y="136"/>
                    <a:pt x="1075" y="136"/>
                  </a:cubicBezTo>
                  <a:cubicBezTo>
                    <a:pt x="1246" y="136"/>
                    <a:pt x="1430" y="220"/>
                    <a:pt x="1624" y="430"/>
                  </a:cubicBezTo>
                  <a:cubicBezTo>
                    <a:pt x="1712" y="527"/>
                    <a:pt x="1785" y="671"/>
                    <a:pt x="1822" y="795"/>
                  </a:cubicBezTo>
                  <a:cubicBezTo>
                    <a:pt x="1999" y="1381"/>
                    <a:pt x="1525" y="1910"/>
                    <a:pt x="1089" y="2232"/>
                  </a:cubicBezTo>
                  <a:cubicBezTo>
                    <a:pt x="634" y="2568"/>
                    <a:pt x="143" y="2751"/>
                    <a:pt x="22" y="3340"/>
                  </a:cubicBezTo>
                  <a:cubicBezTo>
                    <a:pt x="21" y="3348"/>
                    <a:pt x="24" y="3351"/>
                    <a:pt x="29" y="3351"/>
                  </a:cubicBezTo>
                  <a:cubicBezTo>
                    <a:pt x="35" y="3351"/>
                    <a:pt x="44" y="3346"/>
                    <a:pt x="46" y="3338"/>
                  </a:cubicBezTo>
                  <a:cubicBezTo>
                    <a:pt x="270" y="2643"/>
                    <a:pt x="1166" y="2444"/>
                    <a:pt x="1630" y="1938"/>
                  </a:cubicBezTo>
                  <a:cubicBezTo>
                    <a:pt x="1999" y="1537"/>
                    <a:pt x="2222" y="1002"/>
                    <a:pt x="1932" y="490"/>
                  </a:cubicBezTo>
                  <a:cubicBezTo>
                    <a:pt x="1736" y="147"/>
                    <a:pt x="1439" y="1"/>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5"/>
            <p:cNvSpPr/>
            <p:nvPr/>
          </p:nvSpPr>
          <p:spPr>
            <a:xfrm>
              <a:off x="2095006" y="3052501"/>
              <a:ext cx="25303" cy="20729"/>
            </a:xfrm>
            <a:custGeom>
              <a:rect b="b" l="l" r="r" t="t"/>
              <a:pathLst>
                <a:path extrusionOk="0" h="639" w="780">
                  <a:moveTo>
                    <a:pt x="682" y="1"/>
                  </a:moveTo>
                  <a:cubicBezTo>
                    <a:pt x="645" y="1"/>
                    <a:pt x="604" y="11"/>
                    <a:pt x="584" y="30"/>
                  </a:cubicBezTo>
                  <a:cubicBezTo>
                    <a:pt x="406" y="196"/>
                    <a:pt x="248" y="382"/>
                    <a:pt x="63" y="542"/>
                  </a:cubicBezTo>
                  <a:cubicBezTo>
                    <a:pt x="0" y="596"/>
                    <a:pt x="37" y="638"/>
                    <a:pt x="89" y="638"/>
                  </a:cubicBezTo>
                  <a:cubicBezTo>
                    <a:pt x="110" y="638"/>
                    <a:pt x="134" y="631"/>
                    <a:pt x="155" y="615"/>
                  </a:cubicBezTo>
                  <a:cubicBezTo>
                    <a:pt x="359" y="461"/>
                    <a:pt x="582" y="288"/>
                    <a:pt x="737" y="81"/>
                  </a:cubicBezTo>
                  <a:cubicBezTo>
                    <a:pt x="780" y="24"/>
                    <a:pt x="735" y="1"/>
                    <a:pt x="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5"/>
            <p:cNvSpPr/>
            <p:nvPr/>
          </p:nvSpPr>
          <p:spPr>
            <a:xfrm>
              <a:off x="2101202" y="3102394"/>
              <a:ext cx="52715" cy="6942"/>
            </a:xfrm>
            <a:custGeom>
              <a:rect b="b" l="l" r="r" t="t"/>
              <a:pathLst>
                <a:path extrusionOk="0" h="214" w="1625">
                  <a:moveTo>
                    <a:pt x="1467" y="0"/>
                  </a:moveTo>
                  <a:cubicBezTo>
                    <a:pt x="1007" y="0"/>
                    <a:pt x="532" y="42"/>
                    <a:pt x="79" y="100"/>
                  </a:cubicBezTo>
                  <a:cubicBezTo>
                    <a:pt x="48" y="104"/>
                    <a:pt x="1" y="166"/>
                    <a:pt x="50" y="173"/>
                  </a:cubicBezTo>
                  <a:cubicBezTo>
                    <a:pt x="223" y="200"/>
                    <a:pt x="408" y="214"/>
                    <a:pt x="595" y="214"/>
                  </a:cubicBezTo>
                  <a:cubicBezTo>
                    <a:pt x="911" y="214"/>
                    <a:pt x="1233" y="176"/>
                    <a:pt x="1520" y="105"/>
                  </a:cubicBezTo>
                  <a:cubicBezTo>
                    <a:pt x="1566" y="94"/>
                    <a:pt x="1624" y="2"/>
                    <a:pt x="1545" y="1"/>
                  </a:cubicBezTo>
                  <a:cubicBezTo>
                    <a:pt x="1519" y="0"/>
                    <a:pt x="1493" y="0"/>
                    <a:pt x="1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5"/>
            <p:cNvSpPr/>
            <p:nvPr/>
          </p:nvSpPr>
          <p:spPr>
            <a:xfrm>
              <a:off x="2088226" y="3138922"/>
              <a:ext cx="29164" cy="17810"/>
            </a:xfrm>
            <a:custGeom>
              <a:rect b="b" l="l" r="r" t="t"/>
              <a:pathLst>
                <a:path extrusionOk="0" h="549" w="899">
                  <a:moveTo>
                    <a:pt x="93" y="1"/>
                  </a:moveTo>
                  <a:cubicBezTo>
                    <a:pt x="52" y="1"/>
                    <a:pt x="1" y="52"/>
                    <a:pt x="29" y="85"/>
                  </a:cubicBezTo>
                  <a:cubicBezTo>
                    <a:pt x="207" y="304"/>
                    <a:pt x="440" y="450"/>
                    <a:pt x="704" y="545"/>
                  </a:cubicBezTo>
                  <a:cubicBezTo>
                    <a:pt x="711" y="548"/>
                    <a:pt x="718" y="549"/>
                    <a:pt x="726" y="549"/>
                  </a:cubicBezTo>
                  <a:cubicBezTo>
                    <a:pt x="797" y="549"/>
                    <a:pt x="899" y="452"/>
                    <a:pt x="817" y="422"/>
                  </a:cubicBezTo>
                  <a:cubicBezTo>
                    <a:pt x="560" y="330"/>
                    <a:pt x="327" y="185"/>
                    <a:pt x="118" y="9"/>
                  </a:cubicBezTo>
                  <a:cubicBezTo>
                    <a:pt x="111" y="3"/>
                    <a:pt x="102" y="1"/>
                    <a:pt x="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5"/>
            <p:cNvSpPr/>
            <p:nvPr/>
          </p:nvSpPr>
          <p:spPr>
            <a:xfrm>
              <a:off x="2058803" y="3155271"/>
              <a:ext cx="15896" cy="21897"/>
            </a:xfrm>
            <a:custGeom>
              <a:rect b="b" l="l" r="r" t="t"/>
              <a:pathLst>
                <a:path extrusionOk="0" h="675" w="490">
                  <a:moveTo>
                    <a:pt x="117" y="0"/>
                  </a:moveTo>
                  <a:cubicBezTo>
                    <a:pt x="70" y="0"/>
                    <a:pt x="0" y="51"/>
                    <a:pt x="15" y="91"/>
                  </a:cubicBezTo>
                  <a:cubicBezTo>
                    <a:pt x="80" y="282"/>
                    <a:pt x="176" y="548"/>
                    <a:pt x="348" y="666"/>
                  </a:cubicBezTo>
                  <a:cubicBezTo>
                    <a:pt x="356" y="672"/>
                    <a:pt x="366" y="674"/>
                    <a:pt x="377" y="674"/>
                  </a:cubicBezTo>
                  <a:cubicBezTo>
                    <a:pt x="424" y="674"/>
                    <a:pt x="489" y="630"/>
                    <a:pt x="476" y="586"/>
                  </a:cubicBezTo>
                  <a:cubicBezTo>
                    <a:pt x="445" y="488"/>
                    <a:pt x="353" y="401"/>
                    <a:pt x="299" y="312"/>
                  </a:cubicBezTo>
                  <a:cubicBezTo>
                    <a:pt x="242" y="220"/>
                    <a:pt x="195" y="122"/>
                    <a:pt x="154" y="22"/>
                  </a:cubicBezTo>
                  <a:cubicBezTo>
                    <a:pt x="148" y="7"/>
                    <a:pt x="134"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5"/>
            <p:cNvSpPr/>
            <p:nvPr/>
          </p:nvSpPr>
          <p:spPr>
            <a:xfrm>
              <a:off x="1806128" y="3029307"/>
              <a:ext cx="78797" cy="67702"/>
            </a:xfrm>
            <a:custGeom>
              <a:rect b="b" l="l" r="r" t="t"/>
              <a:pathLst>
                <a:path extrusionOk="0" h="2087" w="2429">
                  <a:moveTo>
                    <a:pt x="2101" y="0"/>
                  </a:moveTo>
                  <a:cubicBezTo>
                    <a:pt x="2076" y="0"/>
                    <a:pt x="2059" y="13"/>
                    <a:pt x="2066" y="44"/>
                  </a:cubicBezTo>
                  <a:cubicBezTo>
                    <a:pt x="2282" y="1101"/>
                    <a:pt x="1489" y="1993"/>
                    <a:pt x="494" y="1993"/>
                  </a:cubicBezTo>
                  <a:cubicBezTo>
                    <a:pt x="346" y="1993"/>
                    <a:pt x="194" y="1973"/>
                    <a:pt x="40" y="1932"/>
                  </a:cubicBezTo>
                  <a:cubicBezTo>
                    <a:pt x="37" y="1931"/>
                    <a:pt x="33" y="1930"/>
                    <a:pt x="31" y="1930"/>
                  </a:cubicBezTo>
                  <a:cubicBezTo>
                    <a:pt x="0" y="1930"/>
                    <a:pt x="22" y="1986"/>
                    <a:pt x="49" y="1994"/>
                  </a:cubicBezTo>
                  <a:cubicBezTo>
                    <a:pt x="236" y="2057"/>
                    <a:pt x="422" y="2086"/>
                    <a:pt x="601" y="2086"/>
                  </a:cubicBezTo>
                  <a:cubicBezTo>
                    <a:pt x="1614" y="2086"/>
                    <a:pt x="2428" y="1157"/>
                    <a:pt x="2209" y="72"/>
                  </a:cubicBezTo>
                  <a:cubicBezTo>
                    <a:pt x="2201" y="33"/>
                    <a:pt x="2142" y="0"/>
                    <a:pt x="2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5"/>
            <p:cNvSpPr/>
            <p:nvPr/>
          </p:nvSpPr>
          <p:spPr>
            <a:xfrm>
              <a:off x="2760967" y="3029307"/>
              <a:ext cx="78797" cy="67702"/>
            </a:xfrm>
            <a:custGeom>
              <a:rect b="b" l="l" r="r" t="t"/>
              <a:pathLst>
                <a:path extrusionOk="0" h="2087" w="2429">
                  <a:moveTo>
                    <a:pt x="328" y="0"/>
                  </a:moveTo>
                  <a:cubicBezTo>
                    <a:pt x="288" y="0"/>
                    <a:pt x="228" y="33"/>
                    <a:pt x="220" y="72"/>
                  </a:cubicBezTo>
                  <a:cubicBezTo>
                    <a:pt x="1" y="1157"/>
                    <a:pt x="815" y="2086"/>
                    <a:pt x="1828" y="2086"/>
                  </a:cubicBezTo>
                  <a:cubicBezTo>
                    <a:pt x="2008" y="2086"/>
                    <a:pt x="2193" y="2057"/>
                    <a:pt x="2381" y="1994"/>
                  </a:cubicBezTo>
                  <a:cubicBezTo>
                    <a:pt x="2407" y="1986"/>
                    <a:pt x="2429" y="1930"/>
                    <a:pt x="2399" y="1930"/>
                  </a:cubicBezTo>
                  <a:cubicBezTo>
                    <a:pt x="2396" y="1930"/>
                    <a:pt x="2393" y="1931"/>
                    <a:pt x="2389" y="1932"/>
                  </a:cubicBezTo>
                  <a:cubicBezTo>
                    <a:pt x="2235" y="1973"/>
                    <a:pt x="2083" y="1993"/>
                    <a:pt x="1936" y="1993"/>
                  </a:cubicBezTo>
                  <a:cubicBezTo>
                    <a:pt x="940" y="1993"/>
                    <a:pt x="148" y="1101"/>
                    <a:pt x="364" y="44"/>
                  </a:cubicBezTo>
                  <a:cubicBezTo>
                    <a:pt x="370" y="13"/>
                    <a:pt x="353" y="0"/>
                    <a:pt x="3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5"/>
            <p:cNvSpPr/>
            <p:nvPr/>
          </p:nvSpPr>
          <p:spPr>
            <a:xfrm>
              <a:off x="1806128" y="3143690"/>
              <a:ext cx="78797" cy="67670"/>
            </a:xfrm>
            <a:custGeom>
              <a:rect b="b" l="l" r="r" t="t"/>
              <a:pathLst>
                <a:path extrusionOk="0" h="2086" w="2429">
                  <a:moveTo>
                    <a:pt x="601" y="0"/>
                  </a:moveTo>
                  <a:cubicBezTo>
                    <a:pt x="422" y="0"/>
                    <a:pt x="236" y="29"/>
                    <a:pt x="49" y="92"/>
                  </a:cubicBezTo>
                  <a:cubicBezTo>
                    <a:pt x="22" y="100"/>
                    <a:pt x="0" y="156"/>
                    <a:pt x="31" y="156"/>
                  </a:cubicBezTo>
                  <a:cubicBezTo>
                    <a:pt x="33" y="156"/>
                    <a:pt x="37" y="155"/>
                    <a:pt x="40" y="154"/>
                  </a:cubicBezTo>
                  <a:cubicBezTo>
                    <a:pt x="194" y="113"/>
                    <a:pt x="346" y="93"/>
                    <a:pt x="494" y="93"/>
                  </a:cubicBezTo>
                  <a:cubicBezTo>
                    <a:pt x="1489" y="93"/>
                    <a:pt x="2282" y="985"/>
                    <a:pt x="2066" y="2042"/>
                  </a:cubicBezTo>
                  <a:cubicBezTo>
                    <a:pt x="2059" y="2073"/>
                    <a:pt x="2076" y="2086"/>
                    <a:pt x="2101" y="2086"/>
                  </a:cubicBezTo>
                  <a:cubicBezTo>
                    <a:pt x="2142" y="2086"/>
                    <a:pt x="2201" y="2053"/>
                    <a:pt x="2209" y="2014"/>
                  </a:cubicBezTo>
                  <a:cubicBezTo>
                    <a:pt x="2428" y="929"/>
                    <a:pt x="1614" y="0"/>
                    <a:pt x="6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5"/>
            <p:cNvSpPr/>
            <p:nvPr/>
          </p:nvSpPr>
          <p:spPr>
            <a:xfrm>
              <a:off x="2760967" y="3143690"/>
              <a:ext cx="78797" cy="67670"/>
            </a:xfrm>
            <a:custGeom>
              <a:rect b="b" l="l" r="r" t="t"/>
              <a:pathLst>
                <a:path extrusionOk="0" h="2086" w="2429">
                  <a:moveTo>
                    <a:pt x="1828" y="0"/>
                  </a:moveTo>
                  <a:cubicBezTo>
                    <a:pt x="815" y="0"/>
                    <a:pt x="1" y="929"/>
                    <a:pt x="220" y="2014"/>
                  </a:cubicBezTo>
                  <a:cubicBezTo>
                    <a:pt x="228" y="2053"/>
                    <a:pt x="288" y="2086"/>
                    <a:pt x="328" y="2086"/>
                  </a:cubicBezTo>
                  <a:cubicBezTo>
                    <a:pt x="353" y="2086"/>
                    <a:pt x="370" y="2073"/>
                    <a:pt x="364" y="2042"/>
                  </a:cubicBezTo>
                  <a:cubicBezTo>
                    <a:pt x="148" y="985"/>
                    <a:pt x="940" y="93"/>
                    <a:pt x="1936" y="93"/>
                  </a:cubicBezTo>
                  <a:cubicBezTo>
                    <a:pt x="2083" y="93"/>
                    <a:pt x="2235" y="113"/>
                    <a:pt x="2389" y="154"/>
                  </a:cubicBezTo>
                  <a:cubicBezTo>
                    <a:pt x="2393" y="155"/>
                    <a:pt x="2396" y="156"/>
                    <a:pt x="2399" y="156"/>
                  </a:cubicBezTo>
                  <a:cubicBezTo>
                    <a:pt x="2429" y="156"/>
                    <a:pt x="2407" y="100"/>
                    <a:pt x="2381" y="92"/>
                  </a:cubicBezTo>
                  <a:cubicBezTo>
                    <a:pt x="2193" y="29"/>
                    <a:pt x="2008" y="0"/>
                    <a:pt x="1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5"/>
            <p:cNvSpPr/>
            <p:nvPr/>
          </p:nvSpPr>
          <p:spPr>
            <a:xfrm>
              <a:off x="1802171" y="3028334"/>
              <a:ext cx="1041486" cy="184713"/>
            </a:xfrm>
            <a:custGeom>
              <a:rect b="b" l="l" r="r" t="t"/>
              <a:pathLst>
                <a:path extrusionOk="0" h="5694" w="32105">
                  <a:moveTo>
                    <a:pt x="30266" y="5590"/>
                  </a:moveTo>
                  <a:cubicBezTo>
                    <a:pt x="30266" y="5590"/>
                    <a:pt x="30266" y="5590"/>
                    <a:pt x="30266" y="5590"/>
                  </a:cubicBezTo>
                  <a:lnTo>
                    <a:pt x="30266" y="5590"/>
                  </a:lnTo>
                  <a:cubicBezTo>
                    <a:pt x="30266" y="5590"/>
                    <a:pt x="30266" y="5590"/>
                    <a:pt x="30266" y="5590"/>
                  </a:cubicBezTo>
                  <a:close/>
                  <a:moveTo>
                    <a:pt x="2100" y="78"/>
                  </a:moveTo>
                  <a:cubicBezTo>
                    <a:pt x="2237" y="78"/>
                    <a:pt x="2401" y="104"/>
                    <a:pt x="2493" y="104"/>
                  </a:cubicBezTo>
                  <a:lnTo>
                    <a:pt x="29835" y="104"/>
                  </a:lnTo>
                  <a:cubicBezTo>
                    <a:pt x="29873" y="104"/>
                    <a:pt x="29953" y="92"/>
                    <a:pt x="30020" y="92"/>
                  </a:cubicBezTo>
                  <a:cubicBezTo>
                    <a:pt x="30064" y="92"/>
                    <a:pt x="30102" y="97"/>
                    <a:pt x="30123" y="113"/>
                  </a:cubicBezTo>
                  <a:cubicBezTo>
                    <a:pt x="30200" y="175"/>
                    <a:pt x="30151" y="139"/>
                    <a:pt x="30181" y="204"/>
                  </a:cubicBezTo>
                  <a:cubicBezTo>
                    <a:pt x="30273" y="405"/>
                    <a:pt x="30267" y="602"/>
                    <a:pt x="30396" y="801"/>
                  </a:cubicBezTo>
                  <a:cubicBezTo>
                    <a:pt x="30598" y="1110"/>
                    <a:pt x="30919" y="1326"/>
                    <a:pt x="31281" y="1402"/>
                  </a:cubicBezTo>
                  <a:cubicBezTo>
                    <a:pt x="31511" y="1451"/>
                    <a:pt x="31674" y="1368"/>
                    <a:pt x="31812" y="1557"/>
                  </a:cubicBezTo>
                  <a:cubicBezTo>
                    <a:pt x="31962" y="1765"/>
                    <a:pt x="31898" y="2425"/>
                    <a:pt x="31904" y="2681"/>
                  </a:cubicBezTo>
                  <a:cubicBezTo>
                    <a:pt x="31911" y="2958"/>
                    <a:pt x="31906" y="3235"/>
                    <a:pt x="31888" y="3510"/>
                  </a:cubicBezTo>
                  <a:cubicBezTo>
                    <a:pt x="31871" y="3786"/>
                    <a:pt x="31960" y="4262"/>
                    <a:pt x="31622" y="4262"/>
                  </a:cubicBezTo>
                  <a:cubicBezTo>
                    <a:pt x="31615" y="4262"/>
                    <a:pt x="31607" y="4262"/>
                    <a:pt x="31599" y="4262"/>
                  </a:cubicBezTo>
                  <a:cubicBezTo>
                    <a:pt x="31597" y="4262"/>
                    <a:pt x="31595" y="4262"/>
                    <a:pt x="31593" y="4262"/>
                  </a:cubicBezTo>
                  <a:cubicBezTo>
                    <a:pt x="31593" y="4262"/>
                    <a:pt x="31592" y="4262"/>
                    <a:pt x="31591" y="4262"/>
                  </a:cubicBezTo>
                  <a:lnTo>
                    <a:pt x="31591" y="4262"/>
                  </a:lnTo>
                  <a:cubicBezTo>
                    <a:pt x="31589" y="4261"/>
                    <a:pt x="31588" y="4261"/>
                    <a:pt x="31586" y="4261"/>
                  </a:cubicBezTo>
                  <a:cubicBezTo>
                    <a:pt x="31583" y="4261"/>
                    <a:pt x="31581" y="4262"/>
                    <a:pt x="31578" y="4262"/>
                  </a:cubicBezTo>
                  <a:cubicBezTo>
                    <a:pt x="31177" y="4283"/>
                    <a:pt x="30812" y="4419"/>
                    <a:pt x="30536" y="4720"/>
                  </a:cubicBezTo>
                  <a:cubicBezTo>
                    <a:pt x="30420" y="4847"/>
                    <a:pt x="30331" y="4990"/>
                    <a:pt x="30268" y="5150"/>
                  </a:cubicBezTo>
                  <a:cubicBezTo>
                    <a:pt x="30262" y="5168"/>
                    <a:pt x="30179" y="5590"/>
                    <a:pt x="30242" y="5600"/>
                  </a:cubicBezTo>
                  <a:lnTo>
                    <a:pt x="30242" y="5600"/>
                  </a:lnTo>
                  <a:cubicBezTo>
                    <a:pt x="30225" y="5604"/>
                    <a:pt x="30203" y="5606"/>
                    <a:pt x="30177" y="5606"/>
                  </a:cubicBezTo>
                  <a:cubicBezTo>
                    <a:pt x="30095" y="5606"/>
                    <a:pt x="29984" y="5590"/>
                    <a:pt x="29948" y="5590"/>
                  </a:cubicBezTo>
                  <a:lnTo>
                    <a:pt x="2600" y="5590"/>
                  </a:lnTo>
                  <a:cubicBezTo>
                    <a:pt x="2485" y="5590"/>
                    <a:pt x="2333" y="5611"/>
                    <a:pt x="2195" y="5611"/>
                  </a:cubicBezTo>
                  <a:cubicBezTo>
                    <a:pt x="2126" y="5611"/>
                    <a:pt x="2061" y="5606"/>
                    <a:pt x="2006" y="5590"/>
                  </a:cubicBezTo>
                  <a:cubicBezTo>
                    <a:pt x="2002" y="5589"/>
                    <a:pt x="1997" y="5588"/>
                    <a:pt x="1992" y="5588"/>
                  </a:cubicBezTo>
                  <a:cubicBezTo>
                    <a:pt x="1983" y="5588"/>
                    <a:pt x="1972" y="5589"/>
                    <a:pt x="1961" y="5591"/>
                  </a:cubicBezTo>
                  <a:lnTo>
                    <a:pt x="1961" y="5591"/>
                  </a:lnTo>
                  <a:cubicBezTo>
                    <a:pt x="1956" y="5568"/>
                    <a:pt x="1946" y="5535"/>
                    <a:pt x="1927" y="5489"/>
                  </a:cubicBezTo>
                  <a:cubicBezTo>
                    <a:pt x="1836" y="5264"/>
                    <a:pt x="1829" y="5050"/>
                    <a:pt x="1675" y="4837"/>
                  </a:cubicBezTo>
                  <a:cubicBezTo>
                    <a:pt x="1471" y="4556"/>
                    <a:pt x="1167" y="4364"/>
                    <a:pt x="829" y="4291"/>
                  </a:cubicBezTo>
                  <a:cubicBezTo>
                    <a:pt x="603" y="4243"/>
                    <a:pt x="404" y="4325"/>
                    <a:pt x="281" y="4146"/>
                  </a:cubicBezTo>
                  <a:cubicBezTo>
                    <a:pt x="153" y="3958"/>
                    <a:pt x="211" y="3401"/>
                    <a:pt x="204" y="3177"/>
                  </a:cubicBezTo>
                  <a:cubicBezTo>
                    <a:pt x="196" y="2887"/>
                    <a:pt x="200" y="2596"/>
                    <a:pt x="219" y="2306"/>
                  </a:cubicBezTo>
                  <a:cubicBezTo>
                    <a:pt x="229" y="2144"/>
                    <a:pt x="219" y="1661"/>
                    <a:pt x="294" y="1556"/>
                  </a:cubicBezTo>
                  <a:cubicBezTo>
                    <a:pt x="355" y="1472"/>
                    <a:pt x="370" y="1439"/>
                    <a:pt x="373" y="1429"/>
                  </a:cubicBezTo>
                  <a:lnTo>
                    <a:pt x="373" y="1429"/>
                  </a:lnTo>
                  <a:cubicBezTo>
                    <a:pt x="373" y="1436"/>
                    <a:pt x="377" y="1452"/>
                    <a:pt x="416" y="1452"/>
                  </a:cubicBezTo>
                  <a:cubicBezTo>
                    <a:pt x="438" y="1452"/>
                    <a:pt x="471" y="1447"/>
                    <a:pt x="520" y="1432"/>
                  </a:cubicBezTo>
                  <a:cubicBezTo>
                    <a:pt x="937" y="1311"/>
                    <a:pt x="1251" y="1324"/>
                    <a:pt x="1573" y="974"/>
                  </a:cubicBezTo>
                  <a:cubicBezTo>
                    <a:pt x="1672" y="865"/>
                    <a:pt x="1755" y="742"/>
                    <a:pt x="1816" y="608"/>
                  </a:cubicBezTo>
                  <a:cubicBezTo>
                    <a:pt x="1824" y="587"/>
                    <a:pt x="1915" y="162"/>
                    <a:pt x="1873" y="101"/>
                  </a:cubicBezTo>
                  <a:lnTo>
                    <a:pt x="1873" y="101"/>
                  </a:lnTo>
                  <a:cubicBezTo>
                    <a:pt x="1887" y="103"/>
                    <a:pt x="1902" y="106"/>
                    <a:pt x="1914" y="106"/>
                  </a:cubicBezTo>
                  <a:cubicBezTo>
                    <a:pt x="1919" y="106"/>
                    <a:pt x="1924" y="106"/>
                    <a:pt x="1927" y="104"/>
                  </a:cubicBezTo>
                  <a:cubicBezTo>
                    <a:pt x="1970" y="84"/>
                    <a:pt x="2032" y="78"/>
                    <a:pt x="2100" y="78"/>
                  </a:cubicBezTo>
                  <a:close/>
                  <a:moveTo>
                    <a:pt x="1872" y="0"/>
                  </a:moveTo>
                  <a:cubicBezTo>
                    <a:pt x="1833" y="0"/>
                    <a:pt x="1778" y="11"/>
                    <a:pt x="1775" y="60"/>
                  </a:cubicBezTo>
                  <a:cubicBezTo>
                    <a:pt x="1736" y="785"/>
                    <a:pt x="1203" y="1317"/>
                    <a:pt x="499" y="1317"/>
                  </a:cubicBezTo>
                  <a:cubicBezTo>
                    <a:pt x="422" y="1317"/>
                    <a:pt x="343" y="1311"/>
                    <a:pt x="263" y="1298"/>
                  </a:cubicBezTo>
                  <a:cubicBezTo>
                    <a:pt x="260" y="1297"/>
                    <a:pt x="256" y="1297"/>
                    <a:pt x="252" y="1297"/>
                  </a:cubicBezTo>
                  <a:cubicBezTo>
                    <a:pt x="221" y="1297"/>
                    <a:pt x="172" y="1312"/>
                    <a:pt x="168" y="1343"/>
                  </a:cubicBezTo>
                  <a:cubicBezTo>
                    <a:pt x="16" y="2345"/>
                    <a:pt x="1" y="3352"/>
                    <a:pt x="149" y="4355"/>
                  </a:cubicBezTo>
                  <a:cubicBezTo>
                    <a:pt x="154" y="4386"/>
                    <a:pt x="191" y="4401"/>
                    <a:pt x="221" y="4401"/>
                  </a:cubicBezTo>
                  <a:cubicBezTo>
                    <a:pt x="226" y="4401"/>
                    <a:pt x="230" y="4401"/>
                    <a:pt x="234" y="4400"/>
                  </a:cubicBezTo>
                  <a:cubicBezTo>
                    <a:pt x="321" y="4385"/>
                    <a:pt x="406" y="4378"/>
                    <a:pt x="488" y="4378"/>
                  </a:cubicBezTo>
                  <a:cubicBezTo>
                    <a:pt x="1196" y="4378"/>
                    <a:pt x="1735" y="4912"/>
                    <a:pt x="1775" y="5648"/>
                  </a:cubicBezTo>
                  <a:cubicBezTo>
                    <a:pt x="1777" y="5676"/>
                    <a:pt x="1815" y="5693"/>
                    <a:pt x="1838" y="5693"/>
                  </a:cubicBezTo>
                  <a:lnTo>
                    <a:pt x="30236" y="5693"/>
                  </a:lnTo>
                  <a:cubicBezTo>
                    <a:pt x="30275" y="5693"/>
                    <a:pt x="30332" y="5683"/>
                    <a:pt x="30334" y="5635"/>
                  </a:cubicBezTo>
                  <a:cubicBezTo>
                    <a:pt x="30371" y="4934"/>
                    <a:pt x="30862" y="4413"/>
                    <a:pt x="31569" y="4366"/>
                  </a:cubicBezTo>
                  <a:lnTo>
                    <a:pt x="31569" y="4366"/>
                  </a:lnTo>
                  <a:cubicBezTo>
                    <a:pt x="31667" y="4366"/>
                    <a:pt x="31765" y="4378"/>
                    <a:pt x="31861" y="4400"/>
                  </a:cubicBezTo>
                  <a:cubicBezTo>
                    <a:pt x="31864" y="4401"/>
                    <a:pt x="31868" y="4401"/>
                    <a:pt x="31873" y="4401"/>
                  </a:cubicBezTo>
                  <a:cubicBezTo>
                    <a:pt x="31903" y="4401"/>
                    <a:pt x="31952" y="4385"/>
                    <a:pt x="31956" y="4355"/>
                  </a:cubicBezTo>
                  <a:cubicBezTo>
                    <a:pt x="32105" y="3352"/>
                    <a:pt x="32093" y="2346"/>
                    <a:pt x="31942" y="1344"/>
                  </a:cubicBezTo>
                  <a:cubicBezTo>
                    <a:pt x="31937" y="1313"/>
                    <a:pt x="31900" y="1298"/>
                    <a:pt x="31870" y="1298"/>
                  </a:cubicBezTo>
                  <a:cubicBezTo>
                    <a:pt x="31865" y="1298"/>
                    <a:pt x="31861" y="1298"/>
                    <a:pt x="31857" y="1299"/>
                  </a:cubicBezTo>
                  <a:cubicBezTo>
                    <a:pt x="31776" y="1312"/>
                    <a:pt x="31698" y="1318"/>
                    <a:pt x="31621" y="1318"/>
                  </a:cubicBezTo>
                  <a:cubicBezTo>
                    <a:pt x="30912" y="1318"/>
                    <a:pt x="30374" y="780"/>
                    <a:pt x="30334" y="45"/>
                  </a:cubicBezTo>
                  <a:cubicBezTo>
                    <a:pt x="30333" y="18"/>
                    <a:pt x="30295" y="0"/>
                    <a:pt x="30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226" name="Shape 226"/>
        <p:cNvGrpSpPr/>
        <p:nvPr/>
      </p:nvGrpSpPr>
      <p:grpSpPr>
        <a:xfrm>
          <a:off x="0" y="0"/>
          <a:ext cx="0" cy="0"/>
          <a:chOff x="0" y="0"/>
          <a:chExt cx="0" cy="0"/>
        </a:xfrm>
      </p:grpSpPr>
      <p:sp>
        <p:nvSpPr>
          <p:cNvPr id="227" name="Google Shape;227;p16"/>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6"/>
          <p:cNvSpPr txBox="1"/>
          <p:nvPr>
            <p:ph type="title"/>
          </p:nvPr>
        </p:nvSpPr>
        <p:spPr>
          <a:xfrm>
            <a:off x="713225" y="1881150"/>
            <a:ext cx="3597900" cy="576000"/>
          </a:xfrm>
          <a:prstGeom prst="rect">
            <a:avLst/>
          </a:prstGeom>
        </p:spPr>
        <p:txBody>
          <a:bodyPr anchorCtr="0" anchor="b"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9" name="Google Shape;229;p16"/>
          <p:cNvSpPr txBox="1"/>
          <p:nvPr>
            <p:ph idx="1" type="subTitle"/>
          </p:nvPr>
        </p:nvSpPr>
        <p:spPr>
          <a:xfrm>
            <a:off x="713225" y="2457150"/>
            <a:ext cx="3597900" cy="8052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230" name="Shape 230"/>
        <p:cNvGrpSpPr/>
        <p:nvPr/>
      </p:nvGrpSpPr>
      <p:grpSpPr>
        <a:xfrm>
          <a:off x="0" y="0"/>
          <a:ext cx="0" cy="0"/>
          <a:chOff x="0" y="0"/>
          <a:chExt cx="0" cy="0"/>
        </a:xfrm>
      </p:grpSpPr>
      <p:sp>
        <p:nvSpPr>
          <p:cNvPr id="231" name="Google Shape;231;p17"/>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7"/>
          <p:cNvSpPr txBox="1"/>
          <p:nvPr>
            <p:ph type="title"/>
          </p:nvPr>
        </p:nvSpPr>
        <p:spPr>
          <a:xfrm flipH="1">
            <a:off x="4832875" y="1881150"/>
            <a:ext cx="3597900" cy="576000"/>
          </a:xfrm>
          <a:prstGeom prst="rect">
            <a:avLst/>
          </a:prstGeom>
        </p:spPr>
        <p:txBody>
          <a:bodyPr anchorCtr="0" anchor="b" bIns="91425" lIns="91425" spcFirstLastPara="1" rIns="91425" wrap="square" tIns="91425">
            <a:noAutofit/>
          </a:bodyPr>
          <a:lstStyle>
            <a:lvl1pPr lvl="0" rtl="0" algn="r">
              <a:spcBef>
                <a:spcPts val="0"/>
              </a:spcBef>
              <a:spcAft>
                <a:spcPts val="0"/>
              </a:spcAft>
              <a:buSzPts val="2800"/>
              <a:buNone/>
              <a:defRPr/>
            </a:lvl1pPr>
            <a:lvl2pPr lvl="1" rtl="0" algn="r">
              <a:spcBef>
                <a:spcPts val="0"/>
              </a:spcBef>
              <a:spcAft>
                <a:spcPts val="0"/>
              </a:spcAft>
              <a:buSzPts val="2800"/>
              <a:buNone/>
              <a:defRPr/>
            </a:lvl2pPr>
            <a:lvl3pPr lvl="2" rtl="0" algn="r">
              <a:spcBef>
                <a:spcPts val="0"/>
              </a:spcBef>
              <a:spcAft>
                <a:spcPts val="0"/>
              </a:spcAft>
              <a:buSzPts val="2800"/>
              <a:buNone/>
              <a:defRPr/>
            </a:lvl3pPr>
            <a:lvl4pPr lvl="3" rtl="0" algn="r">
              <a:spcBef>
                <a:spcPts val="0"/>
              </a:spcBef>
              <a:spcAft>
                <a:spcPts val="0"/>
              </a:spcAft>
              <a:buSzPts val="2800"/>
              <a:buNone/>
              <a:defRPr/>
            </a:lvl4pPr>
            <a:lvl5pPr lvl="4" rtl="0" algn="r">
              <a:spcBef>
                <a:spcPts val="0"/>
              </a:spcBef>
              <a:spcAft>
                <a:spcPts val="0"/>
              </a:spcAft>
              <a:buSzPts val="2800"/>
              <a:buNone/>
              <a:defRPr/>
            </a:lvl5pPr>
            <a:lvl6pPr lvl="5" rtl="0" algn="r">
              <a:spcBef>
                <a:spcPts val="0"/>
              </a:spcBef>
              <a:spcAft>
                <a:spcPts val="0"/>
              </a:spcAft>
              <a:buSzPts val="2800"/>
              <a:buNone/>
              <a:defRPr/>
            </a:lvl6pPr>
            <a:lvl7pPr lvl="6" rtl="0" algn="r">
              <a:spcBef>
                <a:spcPts val="0"/>
              </a:spcBef>
              <a:spcAft>
                <a:spcPts val="0"/>
              </a:spcAft>
              <a:buSzPts val="2800"/>
              <a:buNone/>
              <a:defRPr/>
            </a:lvl7pPr>
            <a:lvl8pPr lvl="7" rtl="0" algn="r">
              <a:spcBef>
                <a:spcPts val="0"/>
              </a:spcBef>
              <a:spcAft>
                <a:spcPts val="0"/>
              </a:spcAft>
              <a:buSzPts val="2800"/>
              <a:buNone/>
              <a:defRPr/>
            </a:lvl8pPr>
            <a:lvl9pPr lvl="8" rtl="0" algn="r">
              <a:spcBef>
                <a:spcPts val="0"/>
              </a:spcBef>
              <a:spcAft>
                <a:spcPts val="0"/>
              </a:spcAft>
              <a:buSzPts val="2800"/>
              <a:buNone/>
              <a:defRPr/>
            </a:lvl9pPr>
          </a:lstStyle>
          <a:p/>
        </p:txBody>
      </p:sp>
      <p:sp>
        <p:nvSpPr>
          <p:cNvPr id="233" name="Google Shape;233;p17"/>
          <p:cNvSpPr txBox="1"/>
          <p:nvPr>
            <p:ph idx="1" type="subTitle"/>
          </p:nvPr>
        </p:nvSpPr>
        <p:spPr>
          <a:xfrm flipH="1">
            <a:off x="4832875" y="2457150"/>
            <a:ext cx="3597900" cy="8052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400"/>
              <a:buNone/>
              <a:defRPr/>
            </a:lvl1pPr>
            <a:lvl2pPr lvl="1" rtl="0" algn="r">
              <a:lnSpc>
                <a:spcPct val="100000"/>
              </a:lnSpc>
              <a:spcBef>
                <a:spcPts val="0"/>
              </a:spcBef>
              <a:spcAft>
                <a:spcPts val="0"/>
              </a:spcAft>
              <a:buSzPts val="1400"/>
              <a:buNone/>
              <a:defRPr/>
            </a:lvl2pPr>
            <a:lvl3pPr lvl="2" rtl="0" algn="r">
              <a:lnSpc>
                <a:spcPct val="100000"/>
              </a:lnSpc>
              <a:spcBef>
                <a:spcPts val="0"/>
              </a:spcBef>
              <a:spcAft>
                <a:spcPts val="0"/>
              </a:spcAft>
              <a:buSzPts val="1400"/>
              <a:buNone/>
              <a:defRPr/>
            </a:lvl3pPr>
            <a:lvl4pPr lvl="3" rtl="0" algn="r">
              <a:lnSpc>
                <a:spcPct val="100000"/>
              </a:lnSpc>
              <a:spcBef>
                <a:spcPts val="0"/>
              </a:spcBef>
              <a:spcAft>
                <a:spcPts val="0"/>
              </a:spcAft>
              <a:buSzPts val="1400"/>
              <a:buNone/>
              <a:defRPr/>
            </a:lvl4pPr>
            <a:lvl5pPr lvl="4" rtl="0" algn="r">
              <a:lnSpc>
                <a:spcPct val="100000"/>
              </a:lnSpc>
              <a:spcBef>
                <a:spcPts val="0"/>
              </a:spcBef>
              <a:spcAft>
                <a:spcPts val="0"/>
              </a:spcAft>
              <a:buSzPts val="1400"/>
              <a:buNone/>
              <a:defRPr/>
            </a:lvl5pPr>
            <a:lvl6pPr lvl="5" rtl="0" algn="r">
              <a:lnSpc>
                <a:spcPct val="100000"/>
              </a:lnSpc>
              <a:spcBef>
                <a:spcPts val="0"/>
              </a:spcBef>
              <a:spcAft>
                <a:spcPts val="0"/>
              </a:spcAft>
              <a:buSzPts val="1400"/>
              <a:buNone/>
              <a:defRPr/>
            </a:lvl6pPr>
            <a:lvl7pPr lvl="6" rtl="0" algn="r">
              <a:lnSpc>
                <a:spcPct val="100000"/>
              </a:lnSpc>
              <a:spcBef>
                <a:spcPts val="0"/>
              </a:spcBef>
              <a:spcAft>
                <a:spcPts val="0"/>
              </a:spcAft>
              <a:buSzPts val="1400"/>
              <a:buNone/>
              <a:defRPr/>
            </a:lvl7pPr>
            <a:lvl8pPr lvl="7" rtl="0" algn="r">
              <a:lnSpc>
                <a:spcPct val="100000"/>
              </a:lnSpc>
              <a:spcBef>
                <a:spcPts val="0"/>
              </a:spcBef>
              <a:spcAft>
                <a:spcPts val="0"/>
              </a:spcAft>
              <a:buSzPts val="1400"/>
              <a:buNone/>
              <a:defRPr/>
            </a:lvl8pPr>
            <a:lvl9pPr lvl="8" rtl="0" algn="r">
              <a:lnSpc>
                <a:spcPct val="100000"/>
              </a:lnSpc>
              <a:spcBef>
                <a:spcPts val="0"/>
              </a:spcBef>
              <a:spcAft>
                <a:spcPts val="0"/>
              </a:spcAft>
              <a:buSzPts val="1400"/>
              <a:buNone/>
              <a:defRPr/>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234" name="Shape 234"/>
        <p:cNvGrpSpPr/>
        <p:nvPr/>
      </p:nvGrpSpPr>
      <p:grpSpPr>
        <a:xfrm>
          <a:off x="0" y="0"/>
          <a:ext cx="0" cy="0"/>
          <a:chOff x="0" y="0"/>
          <a:chExt cx="0" cy="0"/>
        </a:xfrm>
      </p:grpSpPr>
      <p:sp>
        <p:nvSpPr>
          <p:cNvPr id="235" name="Google Shape;235;p18"/>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7" name="Google Shape;237;p18"/>
          <p:cNvSpPr txBox="1"/>
          <p:nvPr>
            <p:ph idx="1" type="subTitle"/>
          </p:nvPr>
        </p:nvSpPr>
        <p:spPr>
          <a:xfrm>
            <a:off x="4923086" y="2907605"/>
            <a:ext cx="2640000" cy="1097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8" name="Google Shape;238;p18"/>
          <p:cNvSpPr txBox="1"/>
          <p:nvPr>
            <p:ph idx="2" type="subTitle"/>
          </p:nvPr>
        </p:nvSpPr>
        <p:spPr>
          <a:xfrm>
            <a:off x="1580911" y="2907605"/>
            <a:ext cx="2640000" cy="1097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39" name="Google Shape;239;p18"/>
          <p:cNvSpPr txBox="1"/>
          <p:nvPr>
            <p:ph idx="3" type="subTitle"/>
          </p:nvPr>
        </p:nvSpPr>
        <p:spPr>
          <a:xfrm>
            <a:off x="1580911" y="2467075"/>
            <a:ext cx="26400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240" name="Google Shape;240;p18"/>
          <p:cNvSpPr txBox="1"/>
          <p:nvPr>
            <p:ph idx="4" type="subTitle"/>
          </p:nvPr>
        </p:nvSpPr>
        <p:spPr>
          <a:xfrm>
            <a:off x="4923089" y="2467075"/>
            <a:ext cx="26400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grpSp>
        <p:nvGrpSpPr>
          <p:cNvPr id="241" name="Google Shape;241;p18"/>
          <p:cNvGrpSpPr/>
          <p:nvPr/>
        </p:nvGrpSpPr>
        <p:grpSpPr>
          <a:xfrm>
            <a:off x="8487916" y="-38"/>
            <a:ext cx="990538" cy="5143474"/>
            <a:chOff x="1388496" y="1176918"/>
            <a:chExt cx="169953" cy="882530"/>
          </a:xfrm>
        </p:grpSpPr>
        <p:sp>
          <p:nvSpPr>
            <p:cNvPr id="242" name="Google Shape;242;p18"/>
            <p:cNvSpPr/>
            <p:nvPr/>
          </p:nvSpPr>
          <p:spPr>
            <a:xfrm>
              <a:off x="1388496" y="1176918"/>
              <a:ext cx="169953" cy="882530"/>
            </a:xfrm>
            <a:custGeom>
              <a:rect b="b" l="l" r="r" t="t"/>
              <a:pathLst>
                <a:path extrusionOk="0" h="27205" w="5239">
                  <a:moveTo>
                    <a:pt x="0" y="1"/>
                  </a:moveTo>
                  <a:lnTo>
                    <a:pt x="0" y="27204"/>
                  </a:lnTo>
                  <a:lnTo>
                    <a:pt x="5238" y="27204"/>
                  </a:lnTo>
                  <a:lnTo>
                    <a:pt x="52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8"/>
            <p:cNvSpPr/>
            <p:nvPr/>
          </p:nvSpPr>
          <p:spPr>
            <a:xfrm>
              <a:off x="1441989" y="1455869"/>
              <a:ext cx="62966" cy="505026"/>
            </a:xfrm>
            <a:custGeom>
              <a:rect b="b" l="l" r="r" t="t"/>
              <a:pathLst>
                <a:path extrusionOk="0" h="15568" w="1941">
                  <a:moveTo>
                    <a:pt x="71" y="0"/>
                  </a:moveTo>
                  <a:cubicBezTo>
                    <a:pt x="32" y="0"/>
                    <a:pt x="0" y="32"/>
                    <a:pt x="0" y="72"/>
                  </a:cubicBezTo>
                  <a:lnTo>
                    <a:pt x="0" y="15497"/>
                  </a:lnTo>
                  <a:cubicBezTo>
                    <a:pt x="0" y="15536"/>
                    <a:pt x="32" y="15568"/>
                    <a:pt x="71" y="15568"/>
                  </a:cubicBezTo>
                  <a:lnTo>
                    <a:pt x="1870" y="15568"/>
                  </a:lnTo>
                  <a:cubicBezTo>
                    <a:pt x="1909" y="15568"/>
                    <a:pt x="1940" y="15536"/>
                    <a:pt x="1940" y="15497"/>
                  </a:cubicBezTo>
                  <a:lnTo>
                    <a:pt x="1940" y="72"/>
                  </a:lnTo>
                  <a:cubicBezTo>
                    <a:pt x="1940" y="32"/>
                    <a:pt x="1909" y="0"/>
                    <a:pt x="1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8"/>
            <p:cNvSpPr/>
            <p:nvPr/>
          </p:nvSpPr>
          <p:spPr>
            <a:xfrm>
              <a:off x="1435501" y="1206081"/>
              <a:ext cx="75910" cy="106695"/>
            </a:xfrm>
            <a:custGeom>
              <a:rect b="b" l="l" r="r" t="t"/>
              <a:pathLst>
                <a:path extrusionOk="0" h="3289" w="2340">
                  <a:moveTo>
                    <a:pt x="1170" y="1"/>
                  </a:moveTo>
                  <a:cubicBezTo>
                    <a:pt x="524" y="1"/>
                    <a:pt x="1" y="736"/>
                    <a:pt x="1" y="1644"/>
                  </a:cubicBezTo>
                  <a:cubicBezTo>
                    <a:pt x="1" y="2552"/>
                    <a:pt x="524" y="3288"/>
                    <a:pt x="1170" y="3288"/>
                  </a:cubicBezTo>
                  <a:cubicBezTo>
                    <a:pt x="1816" y="3288"/>
                    <a:pt x="2339" y="2552"/>
                    <a:pt x="2339" y="1644"/>
                  </a:cubicBezTo>
                  <a:cubicBezTo>
                    <a:pt x="2339" y="736"/>
                    <a:pt x="181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8"/>
            <p:cNvSpPr/>
            <p:nvPr/>
          </p:nvSpPr>
          <p:spPr>
            <a:xfrm>
              <a:off x="1444325" y="1218441"/>
              <a:ext cx="58262" cy="81943"/>
            </a:xfrm>
            <a:custGeom>
              <a:rect b="b" l="l" r="r" t="t"/>
              <a:pathLst>
                <a:path extrusionOk="0" fill="none" h="2526" w="1796">
                  <a:moveTo>
                    <a:pt x="1796" y="1263"/>
                  </a:moveTo>
                  <a:cubicBezTo>
                    <a:pt x="1796" y="1960"/>
                    <a:pt x="1394" y="2525"/>
                    <a:pt x="898" y="2525"/>
                  </a:cubicBezTo>
                  <a:cubicBezTo>
                    <a:pt x="402" y="2525"/>
                    <a:pt x="0" y="1960"/>
                    <a:pt x="0" y="1263"/>
                  </a:cubicBezTo>
                  <a:cubicBezTo>
                    <a:pt x="0" y="567"/>
                    <a:pt x="402" y="1"/>
                    <a:pt x="898" y="1"/>
                  </a:cubicBezTo>
                  <a:cubicBezTo>
                    <a:pt x="1394" y="1"/>
                    <a:pt x="1796" y="567"/>
                    <a:pt x="1796" y="1263"/>
                  </a:cubicBezTo>
                  <a:close/>
                </a:path>
              </a:pathLst>
            </a:custGeom>
            <a:solidFill>
              <a:schemeClr val="dk2"/>
            </a:solidFill>
            <a:ln cap="flat" cmpd="sng" w="9525">
              <a:solidFill>
                <a:schemeClr val="dk2"/>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8"/>
            <p:cNvSpPr/>
            <p:nvPr/>
          </p:nvSpPr>
          <p:spPr>
            <a:xfrm>
              <a:off x="1391642" y="1188694"/>
              <a:ext cx="60890" cy="86290"/>
            </a:xfrm>
            <a:custGeom>
              <a:rect b="b" l="l" r="r" t="t"/>
              <a:pathLst>
                <a:path extrusionOk="0" h="2660" w="1877">
                  <a:moveTo>
                    <a:pt x="605" y="586"/>
                  </a:moveTo>
                  <a:cubicBezTo>
                    <a:pt x="620" y="586"/>
                    <a:pt x="635" y="588"/>
                    <a:pt x="652" y="592"/>
                  </a:cubicBezTo>
                  <a:cubicBezTo>
                    <a:pt x="894" y="649"/>
                    <a:pt x="925" y="917"/>
                    <a:pt x="952" y="989"/>
                  </a:cubicBezTo>
                  <a:cubicBezTo>
                    <a:pt x="953" y="992"/>
                    <a:pt x="954" y="996"/>
                    <a:pt x="956" y="1000"/>
                  </a:cubicBezTo>
                  <a:cubicBezTo>
                    <a:pt x="912" y="1012"/>
                    <a:pt x="870" y="1018"/>
                    <a:pt x="830" y="1018"/>
                  </a:cubicBezTo>
                  <a:cubicBezTo>
                    <a:pt x="734" y="1018"/>
                    <a:pt x="647" y="984"/>
                    <a:pt x="564" y="919"/>
                  </a:cubicBezTo>
                  <a:cubicBezTo>
                    <a:pt x="399" y="787"/>
                    <a:pt x="451" y="586"/>
                    <a:pt x="605" y="586"/>
                  </a:cubicBezTo>
                  <a:close/>
                  <a:moveTo>
                    <a:pt x="468" y="1418"/>
                  </a:moveTo>
                  <a:cubicBezTo>
                    <a:pt x="565" y="1418"/>
                    <a:pt x="696" y="1491"/>
                    <a:pt x="750" y="1669"/>
                  </a:cubicBezTo>
                  <a:cubicBezTo>
                    <a:pt x="750" y="1669"/>
                    <a:pt x="684" y="1691"/>
                    <a:pt x="605" y="1691"/>
                  </a:cubicBezTo>
                  <a:cubicBezTo>
                    <a:pt x="522" y="1691"/>
                    <a:pt x="425" y="1667"/>
                    <a:pt x="373" y="1567"/>
                  </a:cubicBezTo>
                  <a:cubicBezTo>
                    <a:pt x="325" y="1475"/>
                    <a:pt x="383" y="1418"/>
                    <a:pt x="468" y="1418"/>
                  </a:cubicBezTo>
                  <a:close/>
                  <a:moveTo>
                    <a:pt x="1575" y="1"/>
                  </a:moveTo>
                  <a:cubicBezTo>
                    <a:pt x="1524" y="1"/>
                    <a:pt x="1469" y="30"/>
                    <a:pt x="1491" y="73"/>
                  </a:cubicBezTo>
                  <a:cubicBezTo>
                    <a:pt x="1587" y="268"/>
                    <a:pt x="1540" y="551"/>
                    <a:pt x="1404" y="717"/>
                  </a:cubicBezTo>
                  <a:cubicBezTo>
                    <a:pt x="1295" y="815"/>
                    <a:pt x="1196" y="887"/>
                    <a:pt x="1106" y="937"/>
                  </a:cubicBezTo>
                  <a:cubicBezTo>
                    <a:pt x="1038" y="750"/>
                    <a:pt x="901" y="589"/>
                    <a:pt x="709" y="518"/>
                  </a:cubicBezTo>
                  <a:cubicBezTo>
                    <a:pt x="657" y="499"/>
                    <a:pt x="605" y="489"/>
                    <a:pt x="557" y="489"/>
                  </a:cubicBezTo>
                  <a:cubicBezTo>
                    <a:pt x="428" y="489"/>
                    <a:pt x="332" y="564"/>
                    <a:pt x="353" y="735"/>
                  </a:cubicBezTo>
                  <a:cubicBezTo>
                    <a:pt x="387" y="1003"/>
                    <a:pt x="582" y="1116"/>
                    <a:pt x="814" y="1116"/>
                  </a:cubicBezTo>
                  <a:cubicBezTo>
                    <a:pt x="869" y="1116"/>
                    <a:pt x="927" y="1109"/>
                    <a:pt x="985" y="1097"/>
                  </a:cubicBezTo>
                  <a:lnTo>
                    <a:pt x="985" y="1097"/>
                  </a:lnTo>
                  <a:cubicBezTo>
                    <a:pt x="1044" y="1402"/>
                    <a:pt x="940" y="1528"/>
                    <a:pt x="846" y="1554"/>
                  </a:cubicBezTo>
                  <a:cubicBezTo>
                    <a:pt x="783" y="1435"/>
                    <a:pt x="661" y="1316"/>
                    <a:pt x="514" y="1316"/>
                  </a:cubicBezTo>
                  <a:cubicBezTo>
                    <a:pt x="502" y="1316"/>
                    <a:pt x="489" y="1317"/>
                    <a:pt x="476" y="1319"/>
                  </a:cubicBezTo>
                  <a:cubicBezTo>
                    <a:pt x="198" y="1359"/>
                    <a:pt x="165" y="1660"/>
                    <a:pt x="403" y="1780"/>
                  </a:cubicBezTo>
                  <a:cubicBezTo>
                    <a:pt x="464" y="1811"/>
                    <a:pt x="528" y="1824"/>
                    <a:pt x="592" y="1824"/>
                  </a:cubicBezTo>
                  <a:cubicBezTo>
                    <a:pt x="645" y="1824"/>
                    <a:pt x="697" y="1815"/>
                    <a:pt x="747" y="1798"/>
                  </a:cubicBezTo>
                  <a:lnTo>
                    <a:pt x="747" y="1798"/>
                  </a:lnTo>
                  <a:cubicBezTo>
                    <a:pt x="747" y="1872"/>
                    <a:pt x="727" y="1945"/>
                    <a:pt x="686" y="2015"/>
                  </a:cubicBezTo>
                  <a:cubicBezTo>
                    <a:pt x="609" y="2289"/>
                    <a:pt x="391" y="2525"/>
                    <a:pt x="95" y="2555"/>
                  </a:cubicBezTo>
                  <a:cubicBezTo>
                    <a:pt x="1" y="2564"/>
                    <a:pt x="4" y="2660"/>
                    <a:pt x="91" y="2660"/>
                  </a:cubicBezTo>
                  <a:cubicBezTo>
                    <a:pt x="95" y="2660"/>
                    <a:pt x="99" y="2659"/>
                    <a:pt x="103" y="2659"/>
                  </a:cubicBezTo>
                  <a:cubicBezTo>
                    <a:pt x="471" y="2622"/>
                    <a:pt x="821" y="2328"/>
                    <a:pt x="892" y="1960"/>
                  </a:cubicBezTo>
                  <a:cubicBezTo>
                    <a:pt x="906" y="1890"/>
                    <a:pt x="906" y="1807"/>
                    <a:pt x="891" y="1724"/>
                  </a:cubicBezTo>
                  <a:cubicBezTo>
                    <a:pt x="958" y="1678"/>
                    <a:pt x="1016" y="1620"/>
                    <a:pt x="1057" y="1552"/>
                  </a:cubicBezTo>
                  <a:cubicBezTo>
                    <a:pt x="1149" y="1404"/>
                    <a:pt x="1171" y="1223"/>
                    <a:pt x="1137" y="1052"/>
                  </a:cubicBezTo>
                  <a:cubicBezTo>
                    <a:pt x="1531" y="901"/>
                    <a:pt x="1876" y="502"/>
                    <a:pt x="1643" y="32"/>
                  </a:cubicBezTo>
                  <a:cubicBezTo>
                    <a:pt x="1632" y="10"/>
                    <a:pt x="1604" y="1"/>
                    <a:pt x="1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8"/>
            <p:cNvSpPr/>
            <p:nvPr/>
          </p:nvSpPr>
          <p:spPr>
            <a:xfrm>
              <a:off x="1494445" y="1188694"/>
              <a:ext cx="60857" cy="86258"/>
            </a:xfrm>
            <a:custGeom>
              <a:rect b="b" l="l" r="r" t="t"/>
              <a:pathLst>
                <a:path extrusionOk="0" h="2659" w="1876">
                  <a:moveTo>
                    <a:pt x="1272" y="586"/>
                  </a:moveTo>
                  <a:cubicBezTo>
                    <a:pt x="1426" y="586"/>
                    <a:pt x="1478" y="787"/>
                    <a:pt x="1312" y="919"/>
                  </a:cubicBezTo>
                  <a:cubicBezTo>
                    <a:pt x="1230" y="984"/>
                    <a:pt x="1143" y="1018"/>
                    <a:pt x="1047" y="1018"/>
                  </a:cubicBezTo>
                  <a:cubicBezTo>
                    <a:pt x="1007" y="1018"/>
                    <a:pt x="965" y="1012"/>
                    <a:pt x="921" y="1000"/>
                  </a:cubicBezTo>
                  <a:cubicBezTo>
                    <a:pt x="922" y="996"/>
                    <a:pt x="923" y="992"/>
                    <a:pt x="925" y="989"/>
                  </a:cubicBezTo>
                  <a:cubicBezTo>
                    <a:pt x="951" y="917"/>
                    <a:pt x="982" y="649"/>
                    <a:pt x="1225" y="592"/>
                  </a:cubicBezTo>
                  <a:cubicBezTo>
                    <a:pt x="1242" y="588"/>
                    <a:pt x="1257" y="586"/>
                    <a:pt x="1272" y="586"/>
                  </a:cubicBezTo>
                  <a:close/>
                  <a:moveTo>
                    <a:pt x="1409" y="1418"/>
                  </a:moveTo>
                  <a:cubicBezTo>
                    <a:pt x="1494" y="1418"/>
                    <a:pt x="1552" y="1475"/>
                    <a:pt x="1504" y="1567"/>
                  </a:cubicBezTo>
                  <a:cubicBezTo>
                    <a:pt x="1452" y="1667"/>
                    <a:pt x="1354" y="1691"/>
                    <a:pt x="1271" y="1691"/>
                  </a:cubicBezTo>
                  <a:cubicBezTo>
                    <a:pt x="1192" y="1691"/>
                    <a:pt x="1126" y="1669"/>
                    <a:pt x="1126" y="1669"/>
                  </a:cubicBezTo>
                  <a:cubicBezTo>
                    <a:pt x="1180" y="1491"/>
                    <a:pt x="1312" y="1418"/>
                    <a:pt x="1409" y="1418"/>
                  </a:cubicBezTo>
                  <a:close/>
                  <a:moveTo>
                    <a:pt x="303" y="0"/>
                  </a:moveTo>
                  <a:cubicBezTo>
                    <a:pt x="273" y="0"/>
                    <a:pt x="245" y="10"/>
                    <a:pt x="234" y="32"/>
                  </a:cubicBezTo>
                  <a:cubicBezTo>
                    <a:pt x="1" y="502"/>
                    <a:pt x="346" y="901"/>
                    <a:pt x="740" y="1052"/>
                  </a:cubicBezTo>
                  <a:cubicBezTo>
                    <a:pt x="706" y="1223"/>
                    <a:pt x="728" y="1404"/>
                    <a:pt x="819" y="1552"/>
                  </a:cubicBezTo>
                  <a:cubicBezTo>
                    <a:pt x="860" y="1620"/>
                    <a:pt x="919" y="1678"/>
                    <a:pt x="985" y="1724"/>
                  </a:cubicBezTo>
                  <a:cubicBezTo>
                    <a:pt x="971" y="1807"/>
                    <a:pt x="971" y="1890"/>
                    <a:pt x="984" y="1960"/>
                  </a:cubicBezTo>
                  <a:cubicBezTo>
                    <a:pt x="1056" y="2328"/>
                    <a:pt x="1406" y="2622"/>
                    <a:pt x="1773" y="2658"/>
                  </a:cubicBezTo>
                  <a:cubicBezTo>
                    <a:pt x="1777" y="2659"/>
                    <a:pt x="1782" y="2659"/>
                    <a:pt x="1786" y="2659"/>
                  </a:cubicBezTo>
                  <a:cubicBezTo>
                    <a:pt x="1872" y="2659"/>
                    <a:pt x="1876" y="2563"/>
                    <a:pt x="1782" y="2555"/>
                  </a:cubicBezTo>
                  <a:cubicBezTo>
                    <a:pt x="1486" y="2525"/>
                    <a:pt x="1268" y="2289"/>
                    <a:pt x="1190" y="2015"/>
                  </a:cubicBezTo>
                  <a:cubicBezTo>
                    <a:pt x="1149" y="1945"/>
                    <a:pt x="1129" y="1872"/>
                    <a:pt x="1130" y="1798"/>
                  </a:cubicBezTo>
                  <a:lnTo>
                    <a:pt x="1130" y="1798"/>
                  </a:lnTo>
                  <a:cubicBezTo>
                    <a:pt x="1180" y="1815"/>
                    <a:pt x="1232" y="1824"/>
                    <a:pt x="1285" y="1824"/>
                  </a:cubicBezTo>
                  <a:cubicBezTo>
                    <a:pt x="1348" y="1824"/>
                    <a:pt x="1412" y="1811"/>
                    <a:pt x="1473" y="1780"/>
                  </a:cubicBezTo>
                  <a:cubicBezTo>
                    <a:pt x="1712" y="1660"/>
                    <a:pt x="1679" y="1359"/>
                    <a:pt x="1401" y="1319"/>
                  </a:cubicBezTo>
                  <a:cubicBezTo>
                    <a:pt x="1387" y="1317"/>
                    <a:pt x="1375" y="1316"/>
                    <a:pt x="1362" y="1316"/>
                  </a:cubicBezTo>
                  <a:cubicBezTo>
                    <a:pt x="1215" y="1316"/>
                    <a:pt x="1094" y="1435"/>
                    <a:pt x="1031" y="1554"/>
                  </a:cubicBezTo>
                  <a:cubicBezTo>
                    <a:pt x="937" y="1528"/>
                    <a:pt x="833" y="1402"/>
                    <a:pt x="892" y="1097"/>
                  </a:cubicBezTo>
                  <a:lnTo>
                    <a:pt x="892" y="1097"/>
                  </a:lnTo>
                  <a:cubicBezTo>
                    <a:pt x="950" y="1109"/>
                    <a:pt x="1007" y="1116"/>
                    <a:pt x="1063" y="1116"/>
                  </a:cubicBezTo>
                  <a:cubicBezTo>
                    <a:pt x="1295" y="1116"/>
                    <a:pt x="1490" y="1003"/>
                    <a:pt x="1524" y="735"/>
                  </a:cubicBezTo>
                  <a:cubicBezTo>
                    <a:pt x="1545" y="564"/>
                    <a:pt x="1449" y="489"/>
                    <a:pt x="1320" y="489"/>
                  </a:cubicBezTo>
                  <a:cubicBezTo>
                    <a:pt x="1272" y="489"/>
                    <a:pt x="1220" y="499"/>
                    <a:pt x="1168" y="518"/>
                  </a:cubicBezTo>
                  <a:cubicBezTo>
                    <a:pt x="976" y="588"/>
                    <a:pt x="839" y="750"/>
                    <a:pt x="771" y="937"/>
                  </a:cubicBezTo>
                  <a:cubicBezTo>
                    <a:pt x="681" y="887"/>
                    <a:pt x="582" y="815"/>
                    <a:pt x="473" y="717"/>
                  </a:cubicBezTo>
                  <a:cubicBezTo>
                    <a:pt x="337" y="551"/>
                    <a:pt x="290" y="268"/>
                    <a:pt x="386" y="73"/>
                  </a:cubicBezTo>
                  <a:cubicBezTo>
                    <a:pt x="408" y="29"/>
                    <a:pt x="353"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8"/>
            <p:cNvSpPr/>
            <p:nvPr/>
          </p:nvSpPr>
          <p:spPr>
            <a:xfrm>
              <a:off x="1407343" y="1281829"/>
              <a:ext cx="127814" cy="70557"/>
            </a:xfrm>
            <a:custGeom>
              <a:rect b="b" l="l" r="r" t="t"/>
              <a:pathLst>
                <a:path extrusionOk="0" h="2175" w="3940">
                  <a:moveTo>
                    <a:pt x="2550" y="1589"/>
                  </a:moveTo>
                  <a:cubicBezTo>
                    <a:pt x="2645" y="1632"/>
                    <a:pt x="2756" y="1684"/>
                    <a:pt x="2806" y="1734"/>
                  </a:cubicBezTo>
                  <a:cubicBezTo>
                    <a:pt x="2896" y="1844"/>
                    <a:pt x="2840" y="1960"/>
                    <a:pt x="2754" y="1960"/>
                  </a:cubicBezTo>
                  <a:cubicBezTo>
                    <a:pt x="2694" y="1960"/>
                    <a:pt x="2620" y="1904"/>
                    <a:pt x="2571" y="1751"/>
                  </a:cubicBezTo>
                  <a:cubicBezTo>
                    <a:pt x="2557" y="1693"/>
                    <a:pt x="2550" y="1639"/>
                    <a:pt x="2550" y="1589"/>
                  </a:cubicBezTo>
                  <a:close/>
                  <a:moveTo>
                    <a:pt x="1415" y="1553"/>
                  </a:moveTo>
                  <a:cubicBezTo>
                    <a:pt x="1441" y="1642"/>
                    <a:pt x="1440" y="1737"/>
                    <a:pt x="1406" y="1829"/>
                  </a:cubicBezTo>
                  <a:cubicBezTo>
                    <a:pt x="1367" y="1930"/>
                    <a:pt x="1305" y="1976"/>
                    <a:pt x="1256" y="1976"/>
                  </a:cubicBezTo>
                  <a:cubicBezTo>
                    <a:pt x="1187" y="1976"/>
                    <a:pt x="1144" y="1885"/>
                    <a:pt x="1234" y="1729"/>
                  </a:cubicBezTo>
                  <a:cubicBezTo>
                    <a:pt x="1277" y="1656"/>
                    <a:pt x="1340" y="1598"/>
                    <a:pt x="1415" y="1553"/>
                  </a:cubicBezTo>
                  <a:close/>
                  <a:moveTo>
                    <a:pt x="3229" y="1118"/>
                  </a:moveTo>
                  <a:cubicBezTo>
                    <a:pt x="3272" y="1134"/>
                    <a:pt x="3313" y="1156"/>
                    <a:pt x="3348" y="1184"/>
                  </a:cubicBezTo>
                  <a:cubicBezTo>
                    <a:pt x="3648" y="1428"/>
                    <a:pt x="3817" y="1964"/>
                    <a:pt x="3518" y="2000"/>
                  </a:cubicBezTo>
                  <a:cubicBezTo>
                    <a:pt x="3513" y="2000"/>
                    <a:pt x="3509" y="2001"/>
                    <a:pt x="3504" y="2001"/>
                  </a:cubicBezTo>
                  <a:cubicBezTo>
                    <a:pt x="3361" y="2001"/>
                    <a:pt x="3231" y="1716"/>
                    <a:pt x="3207" y="1453"/>
                  </a:cubicBezTo>
                  <a:cubicBezTo>
                    <a:pt x="3197" y="1339"/>
                    <a:pt x="3205" y="1227"/>
                    <a:pt x="3229" y="1118"/>
                  </a:cubicBezTo>
                  <a:close/>
                  <a:moveTo>
                    <a:pt x="744" y="1185"/>
                  </a:moveTo>
                  <a:lnTo>
                    <a:pt x="744" y="1185"/>
                  </a:lnTo>
                  <a:cubicBezTo>
                    <a:pt x="793" y="1472"/>
                    <a:pt x="775" y="1766"/>
                    <a:pt x="597" y="1908"/>
                  </a:cubicBezTo>
                  <a:cubicBezTo>
                    <a:pt x="506" y="1981"/>
                    <a:pt x="440" y="2012"/>
                    <a:pt x="394" y="2012"/>
                  </a:cubicBezTo>
                  <a:cubicBezTo>
                    <a:pt x="212" y="2012"/>
                    <a:pt x="345" y="1540"/>
                    <a:pt x="472" y="1386"/>
                  </a:cubicBezTo>
                  <a:cubicBezTo>
                    <a:pt x="557" y="1282"/>
                    <a:pt x="651" y="1218"/>
                    <a:pt x="744" y="1185"/>
                  </a:cubicBezTo>
                  <a:close/>
                  <a:moveTo>
                    <a:pt x="3827" y="0"/>
                  </a:moveTo>
                  <a:cubicBezTo>
                    <a:pt x="3805" y="0"/>
                    <a:pt x="3783" y="6"/>
                    <a:pt x="3769" y="20"/>
                  </a:cubicBezTo>
                  <a:cubicBezTo>
                    <a:pt x="3516" y="262"/>
                    <a:pt x="3261" y="603"/>
                    <a:pt x="3140" y="965"/>
                  </a:cubicBezTo>
                  <a:lnTo>
                    <a:pt x="3140" y="965"/>
                  </a:lnTo>
                  <a:cubicBezTo>
                    <a:pt x="3102" y="958"/>
                    <a:pt x="3063" y="954"/>
                    <a:pt x="3025" y="954"/>
                  </a:cubicBezTo>
                  <a:cubicBezTo>
                    <a:pt x="2829" y="954"/>
                    <a:pt x="2636" y="1055"/>
                    <a:pt x="2503" y="1298"/>
                  </a:cubicBezTo>
                  <a:cubicBezTo>
                    <a:pt x="2480" y="1339"/>
                    <a:pt x="2462" y="1386"/>
                    <a:pt x="2448" y="1437"/>
                  </a:cubicBezTo>
                  <a:lnTo>
                    <a:pt x="2448" y="1437"/>
                  </a:lnTo>
                  <a:cubicBezTo>
                    <a:pt x="2239" y="1371"/>
                    <a:pt x="2018" y="1338"/>
                    <a:pt x="1883" y="1338"/>
                  </a:cubicBezTo>
                  <a:cubicBezTo>
                    <a:pt x="1853" y="1338"/>
                    <a:pt x="1827" y="1339"/>
                    <a:pt x="1806" y="1343"/>
                  </a:cubicBezTo>
                  <a:cubicBezTo>
                    <a:pt x="1719" y="1357"/>
                    <a:pt x="1614" y="1384"/>
                    <a:pt x="1511" y="1423"/>
                  </a:cubicBezTo>
                  <a:lnTo>
                    <a:pt x="1511" y="1423"/>
                  </a:lnTo>
                  <a:cubicBezTo>
                    <a:pt x="1479" y="1330"/>
                    <a:pt x="1428" y="1248"/>
                    <a:pt x="1362" y="1194"/>
                  </a:cubicBezTo>
                  <a:cubicBezTo>
                    <a:pt x="1208" y="1070"/>
                    <a:pt x="1049" y="1014"/>
                    <a:pt x="899" y="1014"/>
                  </a:cubicBezTo>
                  <a:cubicBezTo>
                    <a:pt x="893" y="1014"/>
                    <a:pt x="887" y="1015"/>
                    <a:pt x="881" y="1015"/>
                  </a:cubicBezTo>
                  <a:lnTo>
                    <a:pt x="881" y="1015"/>
                  </a:lnTo>
                  <a:cubicBezTo>
                    <a:pt x="785" y="595"/>
                    <a:pt x="518" y="196"/>
                    <a:pt x="178" y="10"/>
                  </a:cubicBezTo>
                  <a:cubicBezTo>
                    <a:pt x="167" y="5"/>
                    <a:pt x="154" y="2"/>
                    <a:pt x="141" y="2"/>
                  </a:cubicBezTo>
                  <a:cubicBezTo>
                    <a:pt x="78" y="2"/>
                    <a:pt x="0" y="56"/>
                    <a:pt x="70" y="93"/>
                  </a:cubicBezTo>
                  <a:cubicBezTo>
                    <a:pt x="265" y="201"/>
                    <a:pt x="427" y="386"/>
                    <a:pt x="537" y="575"/>
                  </a:cubicBezTo>
                  <a:cubicBezTo>
                    <a:pt x="600" y="684"/>
                    <a:pt x="668" y="856"/>
                    <a:pt x="714" y="1043"/>
                  </a:cubicBezTo>
                  <a:lnTo>
                    <a:pt x="714" y="1043"/>
                  </a:lnTo>
                  <a:cubicBezTo>
                    <a:pt x="499" y="1112"/>
                    <a:pt x="317" y="1298"/>
                    <a:pt x="219" y="1551"/>
                  </a:cubicBezTo>
                  <a:cubicBezTo>
                    <a:pt x="150" y="1730"/>
                    <a:pt x="64" y="2052"/>
                    <a:pt x="294" y="2153"/>
                  </a:cubicBezTo>
                  <a:cubicBezTo>
                    <a:pt x="327" y="2168"/>
                    <a:pt x="361" y="2175"/>
                    <a:pt x="394" y="2175"/>
                  </a:cubicBezTo>
                  <a:cubicBezTo>
                    <a:pt x="534" y="2175"/>
                    <a:pt x="664" y="2057"/>
                    <a:pt x="740" y="1948"/>
                  </a:cubicBezTo>
                  <a:cubicBezTo>
                    <a:pt x="898" y="1723"/>
                    <a:pt x="943" y="1440"/>
                    <a:pt x="906" y="1158"/>
                  </a:cubicBezTo>
                  <a:lnTo>
                    <a:pt x="906" y="1158"/>
                  </a:lnTo>
                  <a:cubicBezTo>
                    <a:pt x="1114" y="1159"/>
                    <a:pt x="1303" y="1297"/>
                    <a:pt x="1387" y="1477"/>
                  </a:cubicBezTo>
                  <a:lnTo>
                    <a:pt x="1387" y="1477"/>
                  </a:lnTo>
                  <a:cubicBezTo>
                    <a:pt x="1257" y="1542"/>
                    <a:pt x="1143" y="1630"/>
                    <a:pt x="1086" y="1743"/>
                  </a:cubicBezTo>
                  <a:cubicBezTo>
                    <a:pt x="1016" y="1883"/>
                    <a:pt x="1017" y="2081"/>
                    <a:pt x="1197" y="2108"/>
                  </a:cubicBezTo>
                  <a:cubicBezTo>
                    <a:pt x="1215" y="2111"/>
                    <a:pt x="1232" y="2113"/>
                    <a:pt x="1249" y="2113"/>
                  </a:cubicBezTo>
                  <a:cubicBezTo>
                    <a:pt x="1514" y="2113"/>
                    <a:pt x="1599" y="1777"/>
                    <a:pt x="1533" y="1497"/>
                  </a:cubicBezTo>
                  <a:lnTo>
                    <a:pt x="1533" y="1497"/>
                  </a:lnTo>
                  <a:cubicBezTo>
                    <a:pt x="1654" y="1452"/>
                    <a:pt x="1794" y="1431"/>
                    <a:pt x="1932" y="1431"/>
                  </a:cubicBezTo>
                  <a:cubicBezTo>
                    <a:pt x="2118" y="1431"/>
                    <a:pt x="2300" y="1468"/>
                    <a:pt x="2428" y="1532"/>
                  </a:cubicBezTo>
                  <a:lnTo>
                    <a:pt x="2428" y="1532"/>
                  </a:lnTo>
                  <a:cubicBezTo>
                    <a:pt x="2400" y="1724"/>
                    <a:pt x="2442" y="1936"/>
                    <a:pt x="2595" y="2050"/>
                  </a:cubicBezTo>
                  <a:cubicBezTo>
                    <a:pt x="2648" y="2088"/>
                    <a:pt x="2722" y="2117"/>
                    <a:pt x="2792" y="2117"/>
                  </a:cubicBezTo>
                  <a:cubicBezTo>
                    <a:pt x="2857" y="2117"/>
                    <a:pt x="2919" y="2092"/>
                    <a:pt x="2954" y="2026"/>
                  </a:cubicBezTo>
                  <a:cubicBezTo>
                    <a:pt x="3091" y="1774"/>
                    <a:pt x="2856" y="1589"/>
                    <a:pt x="2559" y="1475"/>
                  </a:cubicBezTo>
                  <a:lnTo>
                    <a:pt x="2559" y="1475"/>
                  </a:lnTo>
                  <a:cubicBezTo>
                    <a:pt x="2608" y="1216"/>
                    <a:pt x="2840" y="1090"/>
                    <a:pt x="3057" y="1090"/>
                  </a:cubicBezTo>
                  <a:cubicBezTo>
                    <a:pt x="3073" y="1090"/>
                    <a:pt x="3088" y="1090"/>
                    <a:pt x="3104" y="1092"/>
                  </a:cubicBezTo>
                  <a:lnTo>
                    <a:pt x="3104" y="1092"/>
                  </a:lnTo>
                  <a:cubicBezTo>
                    <a:pt x="3030" y="1402"/>
                    <a:pt x="3063" y="1721"/>
                    <a:pt x="3287" y="2004"/>
                  </a:cubicBezTo>
                  <a:cubicBezTo>
                    <a:pt x="3372" y="2111"/>
                    <a:pt x="3455" y="2156"/>
                    <a:pt x="3528" y="2156"/>
                  </a:cubicBezTo>
                  <a:cubicBezTo>
                    <a:pt x="3696" y="2156"/>
                    <a:pt x="3811" y="1919"/>
                    <a:pt x="3775" y="1668"/>
                  </a:cubicBezTo>
                  <a:cubicBezTo>
                    <a:pt x="3730" y="1355"/>
                    <a:pt x="3513" y="1101"/>
                    <a:pt x="3260" y="1001"/>
                  </a:cubicBezTo>
                  <a:lnTo>
                    <a:pt x="3260" y="1001"/>
                  </a:lnTo>
                  <a:cubicBezTo>
                    <a:pt x="3371" y="648"/>
                    <a:pt x="3629" y="334"/>
                    <a:pt x="3889" y="84"/>
                  </a:cubicBezTo>
                  <a:cubicBezTo>
                    <a:pt x="3939" y="36"/>
                    <a:pt x="3882" y="0"/>
                    <a:pt x="3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8"/>
            <p:cNvSpPr/>
            <p:nvPr/>
          </p:nvSpPr>
          <p:spPr>
            <a:xfrm>
              <a:off x="1412242" y="1266939"/>
              <a:ext cx="14695" cy="12716"/>
            </a:xfrm>
            <a:custGeom>
              <a:rect b="b" l="l" r="r" t="t"/>
              <a:pathLst>
                <a:path extrusionOk="0" h="392" w="453">
                  <a:moveTo>
                    <a:pt x="223" y="103"/>
                  </a:moveTo>
                  <a:cubicBezTo>
                    <a:pt x="268" y="103"/>
                    <a:pt x="290" y="166"/>
                    <a:pt x="292" y="202"/>
                  </a:cubicBezTo>
                  <a:cubicBezTo>
                    <a:pt x="290" y="233"/>
                    <a:pt x="270" y="287"/>
                    <a:pt x="231" y="287"/>
                  </a:cubicBezTo>
                  <a:cubicBezTo>
                    <a:pt x="230" y="287"/>
                    <a:pt x="229" y="287"/>
                    <a:pt x="228" y="287"/>
                  </a:cubicBezTo>
                  <a:cubicBezTo>
                    <a:pt x="185" y="284"/>
                    <a:pt x="160" y="224"/>
                    <a:pt x="161" y="188"/>
                  </a:cubicBezTo>
                  <a:cubicBezTo>
                    <a:pt x="162" y="156"/>
                    <a:pt x="183" y="104"/>
                    <a:pt x="221" y="103"/>
                  </a:cubicBezTo>
                  <a:cubicBezTo>
                    <a:pt x="221" y="103"/>
                    <a:pt x="222" y="103"/>
                    <a:pt x="223" y="103"/>
                  </a:cubicBezTo>
                  <a:close/>
                  <a:moveTo>
                    <a:pt x="230" y="0"/>
                  </a:moveTo>
                  <a:cubicBezTo>
                    <a:pt x="116" y="0"/>
                    <a:pt x="0" y="69"/>
                    <a:pt x="1" y="202"/>
                  </a:cubicBezTo>
                  <a:cubicBezTo>
                    <a:pt x="2" y="318"/>
                    <a:pt x="113" y="392"/>
                    <a:pt x="221" y="392"/>
                  </a:cubicBezTo>
                  <a:cubicBezTo>
                    <a:pt x="337" y="392"/>
                    <a:pt x="438" y="317"/>
                    <a:pt x="451" y="200"/>
                  </a:cubicBezTo>
                  <a:lnTo>
                    <a:pt x="451" y="200"/>
                  </a:lnTo>
                  <a:cubicBezTo>
                    <a:pt x="452" y="196"/>
                    <a:pt x="452" y="192"/>
                    <a:pt x="452" y="188"/>
                  </a:cubicBezTo>
                  <a:lnTo>
                    <a:pt x="452" y="188"/>
                  </a:lnTo>
                  <a:cubicBezTo>
                    <a:pt x="452" y="188"/>
                    <a:pt x="452" y="188"/>
                    <a:pt x="452" y="188"/>
                  </a:cubicBezTo>
                  <a:cubicBezTo>
                    <a:pt x="452" y="184"/>
                    <a:pt x="452" y="180"/>
                    <a:pt x="451" y="177"/>
                  </a:cubicBezTo>
                  <a:lnTo>
                    <a:pt x="451" y="177"/>
                  </a:lnTo>
                  <a:cubicBezTo>
                    <a:pt x="439" y="58"/>
                    <a:pt x="335"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8"/>
            <p:cNvSpPr/>
            <p:nvPr/>
          </p:nvSpPr>
          <p:spPr>
            <a:xfrm>
              <a:off x="1400563" y="1303856"/>
              <a:ext cx="16934" cy="14955"/>
            </a:xfrm>
            <a:custGeom>
              <a:rect b="b" l="l" r="r" t="t"/>
              <a:pathLst>
                <a:path extrusionOk="0" h="461" w="522">
                  <a:moveTo>
                    <a:pt x="258" y="102"/>
                  </a:moveTo>
                  <a:cubicBezTo>
                    <a:pt x="324" y="102"/>
                    <a:pt x="358" y="180"/>
                    <a:pt x="361" y="235"/>
                  </a:cubicBezTo>
                  <a:cubicBezTo>
                    <a:pt x="358" y="287"/>
                    <a:pt x="325" y="356"/>
                    <a:pt x="266" y="356"/>
                  </a:cubicBezTo>
                  <a:cubicBezTo>
                    <a:pt x="264" y="356"/>
                    <a:pt x="261" y="356"/>
                    <a:pt x="259" y="355"/>
                  </a:cubicBezTo>
                  <a:cubicBezTo>
                    <a:pt x="198" y="349"/>
                    <a:pt x="160" y="276"/>
                    <a:pt x="162" y="222"/>
                  </a:cubicBezTo>
                  <a:cubicBezTo>
                    <a:pt x="163" y="170"/>
                    <a:pt x="197" y="103"/>
                    <a:pt x="256" y="102"/>
                  </a:cubicBezTo>
                  <a:cubicBezTo>
                    <a:pt x="256" y="102"/>
                    <a:pt x="257" y="102"/>
                    <a:pt x="258" y="102"/>
                  </a:cubicBezTo>
                  <a:close/>
                  <a:moveTo>
                    <a:pt x="264" y="1"/>
                  </a:moveTo>
                  <a:cubicBezTo>
                    <a:pt x="133" y="1"/>
                    <a:pt x="0" y="80"/>
                    <a:pt x="1" y="235"/>
                  </a:cubicBezTo>
                  <a:cubicBezTo>
                    <a:pt x="2" y="371"/>
                    <a:pt x="129" y="461"/>
                    <a:pt x="256" y="461"/>
                  </a:cubicBezTo>
                  <a:cubicBezTo>
                    <a:pt x="393" y="461"/>
                    <a:pt x="508" y="369"/>
                    <a:pt x="520" y="232"/>
                  </a:cubicBezTo>
                  <a:lnTo>
                    <a:pt x="520" y="232"/>
                  </a:lnTo>
                  <a:cubicBezTo>
                    <a:pt x="521" y="229"/>
                    <a:pt x="521" y="225"/>
                    <a:pt x="521" y="222"/>
                  </a:cubicBezTo>
                  <a:lnTo>
                    <a:pt x="521" y="222"/>
                  </a:lnTo>
                  <a:cubicBezTo>
                    <a:pt x="521" y="218"/>
                    <a:pt x="521" y="215"/>
                    <a:pt x="520" y="212"/>
                  </a:cubicBezTo>
                  <a:lnTo>
                    <a:pt x="520" y="212"/>
                  </a:lnTo>
                  <a:cubicBezTo>
                    <a:pt x="508" y="70"/>
                    <a:pt x="386"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8"/>
            <p:cNvSpPr/>
            <p:nvPr/>
          </p:nvSpPr>
          <p:spPr>
            <a:xfrm>
              <a:off x="1519975" y="1266842"/>
              <a:ext cx="14728" cy="12749"/>
            </a:xfrm>
            <a:custGeom>
              <a:rect b="b" l="l" r="r" t="t"/>
              <a:pathLst>
                <a:path extrusionOk="0" h="393" w="454">
                  <a:moveTo>
                    <a:pt x="222" y="105"/>
                  </a:moveTo>
                  <a:cubicBezTo>
                    <a:pt x="223" y="105"/>
                    <a:pt x="224" y="105"/>
                    <a:pt x="225" y="106"/>
                  </a:cubicBezTo>
                  <a:cubicBezTo>
                    <a:pt x="268" y="109"/>
                    <a:pt x="293" y="168"/>
                    <a:pt x="292" y="205"/>
                  </a:cubicBezTo>
                  <a:cubicBezTo>
                    <a:pt x="291" y="237"/>
                    <a:pt x="270" y="288"/>
                    <a:pt x="232" y="290"/>
                  </a:cubicBezTo>
                  <a:cubicBezTo>
                    <a:pt x="232" y="290"/>
                    <a:pt x="231" y="290"/>
                    <a:pt x="230" y="290"/>
                  </a:cubicBezTo>
                  <a:cubicBezTo>
                    <a:pt x="184" y="290"/>
                    <a:pt x="164" y="226"/>
                    <a:pt x="162" y="191"/>
                  </a:cubicBezTo>
                  <a:cubicBezTo>
                    <a:pt x="163" y="159"/>
                    <a:pt x="183" y="105"/>
                    <a:pt x="222" y="105"/>
                  </a:cubicBezTo>
                  <a:close/>
                  <a:moveTo>
                    <a:pt x="232" y="0"/>
                  </a:moveTo>
                  <a:cubicBezTo>
                    <a:pt x="115" y="0"/>
                    <a:pt x="14" y="76"/>
                    <a:pt x="2" y="194"/>
                  </a:cubicBezTo>
                  <a:lnTo>
                    <a:pt x="2" y="194"/>
                  </a:lnTo>
                  <a:cubicBezTo>
                    <a:pt x="1" y="197"/>
                    <a:pt x="1" y="201"/>
                    <a:pt x="1" y="205"/>
                  </a:cubicBezTo>
                  <a:cubicBezTo>
                    <a:pt x="1" y="205"/>
                    <a:pt x="1" y="205"/>
                    <a:pt x="1" y="205"/>
                  </a:cubicBezTo>
                  <a:lnTo>
                    <a:pt x="1" y="205"/>
                  </a:lnTo>
                  <a:cubicBezTo>
                    <a:pt x="1" y="208"/>
                    <a:pt x="1" y="212"/>
                    <a:pt x="1" y="215"/>
                  </a:cubicBezTo>
                  <a:lnTo>
                    <a:pt x="1" y="215"/>
                  </a:lnTo>
                  <a:cubicBezTo>
                    <a:pt x="13" y="334"/>
                    <a:pt x="117" y="392"/>
                    <a:pt x="222" y="392"/>
                  </a:cubicBezTo>
                  <a:cubicBezTo>
                    <a:pt x="337" y="392"/>
                    <a:pt x="453" y="323"/>
                    <a:pt x="452" y="191"/>
                  </a:cubicBezTo>
                  <a:cubicBezTo>
                    <a:pt x="451" y="74"/>
                    <a:pt x="340" y="0"/>
                    <a:pt x="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8"/>
            <p:cNvSpPr/>
            <p:nvPr/>
          </p:nvSpPr>
          <p:spPr>
            <a:xfrm>
              <a:off x="1529415" y="1303726"/>
              <a:ext cx="16934" cy="14955"/>
            </a:xfrm>
            <a:custGeom>
              <a:rect b="b" l="l" r="r" t="t"/>
              <a:pathLst>
                <a:path extrusionOk="0" h="461" w="522">
                  <a:moveTo>
                    <a:pt x="255" y="106"/>
                  </a:moveTo>
                  <a:cubicBezTo>
                    <a:pt x="257" y="106"/>
                    <a:pt x="260" y="106"/>
                    <a:pt x="263" y="106"/>
                  </a:cubicBezTo>
                  <a:cubicBezTo>
                    <a:pt x="324" y="112"/>
                    <a:pt x="361" y="185"/>
                    <a:pt x="360" y="239"/>
                  </a:cubicBezTo>
                  <a:cubicBezTo>
                    <a:pt x="359" y="291"/>
                    <a:pt x="325" y="358"/>
                    <a:pt x="266" y="359"/>
                  </a:cubicBezTo>
                  <a:cubicBezTo>
                    <a:pt x="266" y="359"/>
                    <a:pt x="265" y="359"/>
                    <a:pt x="265" y="359"/>
                  </a:cubicBezTo>
                  <a:cubicBezTo>
                    <a:pt x="198" y="359"/>
                    <a:pt x="164" y="282"/>
                    <a:pt x="161" y="225"/>
                  </a:cubicBezTo>
                  <a:cubicBezTo>
                    <a:pt x="164" y="175"/>
                    <a:pt x="196" y="106"/>
                    <a:pt x="255" y="106"/>
                  </a:cubicBezTo>
                  <a:close/>
                  <a:moveTo>
                    <a:pt x="267" y="1"/>
                  </a:moveTo>
                  <a:cubicBezTo>
                    <a:pt x="130" y="1"/>
                    <a:pt x="14" y="92"/>
                    <a:pt x="2" y="228"/>
                  </a:cubicBezTo>
                  <a:lnTo>
                    <a:pt x="2" y="228"/>
                  </a:lnTo>
                  <a:cubicBezTo>
                    <a:pt x="1" y="232"/>
                    <a:pt x="1" y="235"/>
                    <a:pt x="1" y="239"/>
                  </a:cubicBezTo>
                  <a:cubicBezTo>
                    <a:pt x="1" y="239"/>
                    <a:pt x="1" y="239"/>
                    <a:pt x="1" y="239"/>
                  </a:cubicBezTo>
                  <a:lnTo>
                    <a:pt x="1" y="239"/>
                  </a:lnTo>
                  <a:cubicBezTo>
                    <a:pt x="1" y="243"/>
                    <a:pt x="1" y="247"/>
                    <a:pt x="2" y="250"/>
                  </a:cubicBezTo>
                  <a:lnTo>
                    <a:pt x="2" y="250"/>
                  </a:lnTo>
                  <a:cubicBezTo>
                    <a:pt x="15" y="392"/>
                    <a:pt x="136" y="461"/>
                    <a:pt x="258" y="461"/>
                  </a:cubicBezTo>
                  <a:cubicBezTo>
                    <a:pt x="389" y="461"/>
                    <a:pt x="521" y="381"/>
                    <a:pt x="520" y="225"/>
                  </a:cubicBezTo>
                  <a:cubicBezTo>
                    <a:pt x="519" y="90"/>
                    <a:pt x="393" y="1"/>
                    <a:pt x="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8"/>
            <p:cNvSpPr/>
            <p:nvPr/>
          </p:nvSpPr>
          <p:spPr>
            <a:xfrm>
              <a:off x="1419216" y="1380771"/>
              <a:ext cx="13203" cy="11224"/>
            </a:xfrm>
            <a:custGeom>
              <a:rect b="b" l="l" r="r" t="t"/>
              <a:pathLst>
                <a:path extrusionOk="0" h="346" w="407">
                  <a:moveTo>
                    <a:pt x="200" y="104"/>
                  </a:moveTo>
                  <a:cubicBezTo>
                    <a:pt x="200" y="104"/>
                    <a:pt x="201" y="104"/>
                    <a:pt x="201" y="104"/>
                  </a:cubicBezTo>
                  <a:cubicBezTo>
                    <a:pt x="233" y="105"/>
                    <a:pt x="244" y="157"/>
                    <a:pt x="245" y="180"/>
                  </a:cubicBezTo>
                  <a:cubicBezTo>
                    <a:pt x="244" y="199"/>
                    <a:pt x="231" y="241"/>
                    <a:pt x="207" y="241"/>
                  </a:cubicBezTo>
                  <a:cubicBezTo>
                    <a:pt x="207" y="241"/>
                    <a:pt x="207" y="241"/>
                    <a:pt x="206" y="241"/>
                  </a:cubicBezTo>
                  <a:cubicBezTo>
                    <a:pt x="177" y="239"/>
                    <a:pt x="161" y="188"/>
                    <a:pt x="162" y="165"/>
                  </a:cubicBezTo>
                  <a:cubicBezTo>
                    <a:pt x="163" y="145"/>
                    <a:pt x="177" y="104"/>
                    <a:pt x="200" y="104"/>
                  </a:cubicBezTo>
                  <a:close/>
                  <a:moveTo>
                    <a:pt x="208" y="1"/>
                  </a:moveTo>
                  <a:cubicBezTo>
                    <a:pt x="105" y="1"/>
                    <a:pt x="1" y="62"/>
                    <a:pt x="2" y="180"/>
                  </a:cubicBezTo>
                  <a:cubicBezTo>
                    <a:pt x="3" y="282"/>
                    <a:pt x="103" y="346"/>
                    <a:pt x="198" y="346"/>
                  </a:cubicBezTo>
                  <a:cubicBezTo>
                    <a:pt x="301" y="346"/>
                    <a:pt x="391" y="281"/>
                    <a:pt x="405" y="179"/>
                  </a:cubicBezTo>
                  <a:lnTo>
                    <a:pt x="405" y="179"/>
                  </a:lnTo>
                  <a:cubicBezTo>
                    <a:pt x="406" y="174"/>
                    <a:pt x="406" y="170"/>
                    <a:pt x="406" y="165"/>
                  </a:cubicBezTo>
                  <a:lnTo>
                    <a:pt x="406" y="165"/>
                  </a:lnTo>
                  <a:cubicBezTo>
                    <a:pt x="406" y="165"/>
                    <a:pt x="406" y="165"/>
                    <a:pt x="406" y="165"/>
                  </a:cubicBezTo>
                  <a:cubicBezTo>
                    <a:pt x="406" y="161"/>
                    <a:pt x="406" y="157"/>
                    <a:pt x="405" y="154"/>
                  </a:cubicBezTo>
                  <a:lnTo>
                    <a:pt x="405" y="154"/>
                  </a:lnTo>
                  <a:cubicBezTo>
                    <a:pt x="393" y="51"/>
                    <a:pt x="301" y="1"/>
                    <a:pt x="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8"/>
            <p:cNvSpPr/>
            <p:nvPr/>
          </p:nvSpPr>
          <p:spPr>
            <a:xfrm>
              <a:off x="1514525" y="1380706"/>
              <a:ext cx="13171" cy="11224"/>
            </a:xfrm>
            <a:custGeom>
              <a:rect b="b" l="l" r="r" t="t"/>
              <a:pathLst>
                <a:path extrusionOk="0" h="346" w="406">
                  <a:moveTo>
                    <a:pt x="199" y="106"/>
                  </a:moveTo>
                  <a:cubicBezTo>
                    <a:pt x="199" y="106"/>
                    <a:pt x="199" y="106"/>
                    <a:pt x="199" y="106"/>
                  </a:cubicBezTo>
                  <a:cubicBezTo>
                    <a:pt x="229" y="107"/>
                    <a:pt x="245" y="159"/>
                    <a:pt x="243" y="182"/>
                  </a:cubicBezTo>
                  <a:cubicBezTo>
                    <a:pt x="242" y="201"/>
                    <a:pt x="229" y="243"/>
                    <a:pt x="205" y="243"/>
                  </a:cubicBezTo>
                  <a:cubicBezTo>
                    <a:pt x="205" y="243"/>
                    <a:pt x="205" y="243"/>
                    <a:pt x="205" y="243"/>
                  </a:cubicBezTo>
                  <a:cubicBezTo>
                    <a:pt x="174" y="241"/>
                    <a:pt x="162" y="190"/>
                    <a:pt x="160" y="167"/>
                  </a:cubicBezTo>
                  <a:cubicBezTo>
                    <a:pt x="161" y="147"/>
                    <a:pt x="175" y="106"/>
                    <a:pt x="199" y="106"/>
                  </a:cubicBezTo>
                  <a:close/>
                  <a:moveTo>
                    <a:pt x="208" y="0"/>
                  </a:moveTo>
                  <a:cubicBezTo>
                    <a:pt x="104" y="0"/>
                    <a:pt x="14" y="64"/>
                    <a:pt x="2" y="169"/>
                  </a:cubicBezTo>
                  <a:lnTo>
                    <a:pt x="2" y="169"/>
                  </a:lnTo>
                  <a:cubicBezTo>
                    <a:pt x="1" y="173"/>
                    <a:pt x="0" y="177"/>
                    <a:pt x="1" y="182"/>
                  </a:cubicBezTo>
                  <a:cubicBezTo>
                    <a:pt x="1" y="182"/>
                    <a:pt x="1" y="182"/>
                    <a:pt x="1" y="182"/>
                  </a:cubicBezTo>
                  <a:lnTo>
                    <a:pt x="1" y="182"/>
                  </a:lnTo>
                  <a:cubicBezTo>
                    <a:pt x="0" y="186"/>
                    <a:pt x="1" y="189"/>
                    <a:pt x="2" y="193"/>
                  </a:cubicBezTo>
                  <a:lnTo>
                    <a:pt x="2" y="193"/>
                  </a:lnTo>
                  <a:cubicBezTo>
                    <a:pt x="14" y="296"/>
                    <a:pt x="106" y="346"/>
                    <a:pt x="198" y="346"/>
                  </a:cubicBezTo>
                  <a:cubicBezTo>
                    <a:pt x="301" y="346"/>
                    <a:pt x="405" y="285"/>
                    <a:pt x="403" y="167"/>
                  </a:cubicBezTo>
                  <a:cubicBezTo>
                    <a:pt x="402" y="64"/>
                    <a:pt x="303" y="0"/>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8"/>
            <p:cNvSpPr/>
            <p:nvPr/>
          </p:nvSpPr>
          <p:spPr>
            <a:xfrm>
              <a:off x="1458566" y="1360853"/>
              <a:ext cx="29812" cy="69778"/>
            </a:xfrm>
            <a:custGeom>
              <a:rect b="b" l="l" r="r" t="t"/>
              <a:pathLst>
                <a:path extrusionOk="0" h="2151" w="919">
                  <a:moveTo>
                    <a:pt x="455" y="165"/>
                  </a:moveTo>
                  <a:cubicBezTo>
                    <a:pt x="490" y="165"/>
                    <a:pt x="529" y="180"/>
                    <a:pt x="574" y="212"/>
                  </a:cubicBezTo>
                  <a:cubicBezTo>
                    <a:pt x="765" y="354"/>
                    <a:pt x="752" y="872"/>
                    <a:pt x="757" y="1083"/>
                  </a:cubicBezTo>
                  <a:cubicBezTo>
                    <a:pt x="755" y="1176"/>
                    <a:pt x="727" y="1986"/>
                    <a:pt x="464" y="1986"/>
                  </a:cubicBezTo>
                  <a:cubicBezTo>
                    <a:pt x="428" y="1986"/>
                    <a:pt x="388" y="1971"/>
                    <a:pt x="344" y="1938"/>
                  </a:cubicBezTo>
                  <a:cubicBezTo>
                    <a:pt x="164" y="1805"/>
                    <a:pt x="161" y="1264"/>
                    <a:pt x="161" y="1068"/>
                  </a:cubicBezTo>
                  <a:cubicBezTo>
                    <a:pt x="161" y="954"/>
                    <a:pt x="193" y="165"/>
                    <a:pt x="455" y="165"/>
                  </a:cubicBezTo>
                  <a:close/>
                  <a:moveTo>
                    <a:pt x="465" y="0"/>
                  </a:moveTo>
                  <a:cubicBezTo>
                    <a:pt x="462" y="0"/>
                    <a:pt x="458" y="0"/>
                    <a:pt x="455" y="0"/>
                  </a:cubicBezTo>
                  <a:cubicBezTo>
                    <a:pt x="31" y="14"/>
                    <a:pt x="1" y="798"/>
                    <a:pt x="1" y="1083"/>
                  </a:cubicBezTo>
                  <a:cubicBezTo>
                    <a:pt x="1" y="1351"/>
                    <a:pt x="33" y="2147"/>
                    <a:pt x="453" y="2150"/>
                  </a:cubicBezTo>
                  <a:cubicBezTo>
                    <a:pt x="454" y="2150"/>
                    <a:pt x="454" y="2150"/>
                    <a:pt x="455" y="2150"/>
                  </a:cubicBezTo>
                  <a:cubicBezTo>
                    <a:pt x="887" y="2150"/>
                    <a:pt x="911" y="1354"/>
                    <a:pt x="918" y="1072"/>
                  </a:cubicBezTo>
                  <a:lnTo>
                    <a:pt x="918" y="1072"/>
                  </a:lnTo>
                  <a:cubicBezTo>
                    <a:pt x="918" y="1071"/>
                    <a:pt x="918" y="1069"/>
                    <a:pt x="918" y="1068"/>
                  </a:cubicBezTo>
                  <a:lnTo>
                    <a:pt x="918" y="1068"/>
                  </a:lnTo>
                  <a:cubicBezTo>
                    <a:pt x="918" y="1068"/>
                    <a:pt x="918" y="1068"/>
                    <a:pt x="918" y="1068"/>
                  </a:cubicBezTo>
                  <a:cubicBezTo>
                    <a:pt x="918" y="1067"/>
                    <a:pt x="918" y="1066"/>
                    <a:pt x="918" y="1065"/>
                  </a:cubicBezTo>
                  <a:lnTo>
                    <a:pt x="918" y="1065"/>
                  </a:lnTo>
                  <a:cubicBezTo>
                    <a:pt x="911" y="800"/>
                    <a:pt x="88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8"/>
            <p:cNvSpPr/>
            <p:nvPr/>
          </p:nvSpPr>
          <p:spPr>
            <a:xfrm>
              <a:off x="1462881" y="1971341"/>
              <a:ext cx="21151" cy="46487"/>
            </a:xfrm>
            <a:custGeom>
              <a:rect b="b" l="l" r="r" t="t"/>
              <a:pathLst>
                <a:path extrusionOk="0" h="1433" w="652">
                  <a:moveTo>
                    <a:pt x="327" y="147"/>
                  </a:moveTo>
                  <a:cubicBezTo>
                    <a:pt x="341" y="147"/>
                    <a:pt x="357" y="152"/>
                    <a:pt x="374" y="163"/>
                  </a:cubicBezTo>
                  <a:cubicBezTo>
                    <a:pt x="497" y="247"/>
                    <a:pt x="488" y="594"/>
                    <a:pt x="492" y="723"/>
                  </a:cubicBezTo>
                  <a:cubicBezTo>
                    <a:pt x="490" y="776"/>
                    <a:pt x="474" y="1284"/>
                    <a:pt x="325" y="1284"/>
                  </a:cubicBezTo>
                  <a:cubicBezTo>
                    <a:pt x="310" y="1284"/>
                    <a:pt x="295" y="1280"/>
                    <a:pt x="278" y="1269"/>
                  </a:cubicBezTo>
                  <a:cubicBezTo>
                    <a:pt x="163" y="1199"/>
                    <a:pt x="161" y="822"/>
                    <a:pt x="161" y="710"/>
                  </a:cubicBezTo>
                  <a:cubicBezTo>
                    <a:pt x="161" y="655"/>
                    <a:pt x="184" y="147"/>
                    <a:pt x="327" y="147"/>
                  </a:cubicBezTo>
                  <a:close/>
                  <a:moveTo>
                    <a:pt x="333" y="0"/>
                  </a:moveTo>
                  <a:cubicBezTo>
                    <a:pt x="329" y="0"/>
                    <a:pt x="326" y="0"/>
                    <a:pt x="322" y="1"/>
                  </a:cubicBezTo>
                  <a:cubicBezTo>
                    <a:pt x="25" y="14"/>
                    <a:pt x="0" y="517"/>
                    <a:pt x="0" y="723"/>
                  </a:cubicBezTo>
                  <a:cubicBezTo>
                    <a:pt x="0" y="919"/>
                    <a:pt x="27" y="1430"/>
                    <a:pt x="320" y="1432"/>
                  </a:cubicBezTo>
                  <a:cubicBezTo>
                    <a:pt x="320" y="1432"/>
                    <a:pt x="321" y="1432"/>
                    <a:pt x="322" y="1432"/>
                  </a:cubicBezTo>
                  <a:cubicBezTo>
                    <a:pt x="626" y="1432"/>
                    <a:pt x="646" y="921"/>
                    <a:pt x="652" y="715"/>
                  </a:cubicBezTo>
                  <a:lnTo>
                    <a:pt x="652" y="715"/>
                  </a:lnTo>
                  <a:cubicBezTo>
                    <a:pt x="652" y="713"/>
                    <a:pt x="652" y="711"/>
                    <a:pt x="652" y="710"/>
                  </a:cubicBezTo>
                  <a:lnTo>
                    <a:pt x="652" y="710"/>
                  </a:lnTo>
                  <a:cubicBezTo>
                    <a:pt x="652" y="710"/>
                    <a:pt x="652" y="710"/>
                    <a:pt x="652" y="710"/>
                  </a:cubicBezTo>
                  <a:cubicBezTo>
                    <a:pt x="652" y="708"/>
                    <a:pt x="652" y="706"/>
                    <a:pt x="652" y="705"/>
                  </a:cubicBezTo>
                  <a:lnTo>
                    <a:pt x="652" y="705"/>
                  </a:lnTo>
                  <a:cubicBezTo>
                    <a:pt x="646" y="510"/>
                    <a:pt x="624"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8"/>
            <p:cNvSpPr/>
            <p:nvPr/>
          </p:nvSpPr>
          <p:spPr>
            <a:xfrm>
              <a:off x="1404586" y="1374575"/>
              <a:ext cx="71692" cy="652433"/>
            </a:xfrm>
            <a:custGeom>
              <a:rect b="b" l="l" r="r" t="t"/>
              <a:pathLst>
                <a:path extrusionOk="0" h="20112" w="2210">
                  <a:moveTo>
                    <a:pt x="884" y="886"/>
                  </a:moveTo>
                  <a:cubicBezTo>
                    <a:pt x="1021" y="939"/>
                    <a:pt x="1140" y="1056"/>
                    <a:pt x="1191" y="1243"/>
                  </a:cubicBezTo>
                  <a:cubicBezTo>
                    <a:pt x="1220" y="1389"/>
                    <a:pt x="1127" y="1473"/>
                    <a:pt x="1021" y="1473"/>
                  </a:cubicBezTo>
                  <a:cubicBezTo>
                    <a:pt x="955" y="1473"/>
                    <a:pt x="883" y="1440"/>
                    <a:pt x="834" y="1369"/>
                  </a:cubicBezTo>
                  <a:cubicBezTo>
                    <a:pt x="793" y="1314"/>
                    <a:pt x="807" y="1096"/>
                    <a:pt x="835" y="1008"/>
                  </a:cubicBezTo>
                  <a:cubicBezTo>
                    <a:pt x="848" y="967"/>
                    <a:pt x="864" y="926"/>
                    <a:pt x="884" y="886"/>
                  </a:cubicBezTo>
                  <a:close/>
                  <a:moveTo>
                    <a:pt x="1090" y="19312"/>
                  </a:moveTo>
                  <a:cubicBezTo>
                    <a:pt x="1239" y="19312"/>
                    <a:pt x="1378" y="19427"/>
                    <a:pt x="1422" y="19602"/>
                  </a:cubicBezTo>
                  <a:cubicBezTo>
                    <a:pt x="1445" y="19828"/>
                    <a:pt x="1182" y="19866"/>
                    <a:pt x="1091" y="19888"/>
                  </a:cubicBezTo>
                  <a:cubicBezTo>
                    <a:pt x="1072" y="19892"/>
                    <a:pt x="1053" y="19896"/>
                    <a:pt x="1035" y="19898"/>
                  </a:cubicBezTo>
                  <a:lnTo>
                    <a:pt x="1035" y="19898"/>
                  </a:lnTo>
                  <a:cubicBezTo>
                    <a:pt x="870" y="19819"/>
                    <a:pt x="730" y="19667"/>
                    <a:pt x="836" y="19441"/>
                  </a:cubicBezTo>
                  <a:cubicBezTo>
                    <a:pt x="912" y="19351"/>
                    <a:pt x="1003" y="19312"/>
                    <a:pt x="1090" y="19312"/>
                  </a:cubicBezTo>
                  <a:close/>
                  <a:moveTo>
                    <a:pt x="1820" y="0"/>
                  </a:moveTo>
                  <a:cubicBezTo>
                    <a:pt x="1811" y="0"/>
                    <a:pt x="1801" y="2"/>
                    <a:pt x="1791" y="5"/>
                  </a:cubicBezTo>
                  <a:cubicBezTo>
                    <a:pt x="1440" y="115"/>
                    <a:pt x="1033" y="380"/>
                    <a:pt x="801" y="718"/>
                  </a:cubicBezTo>
                  <a:lnTo>
                    <a:pt x="801" y="718"/>
                  </a:lnTo>
                  <a:cubicBezTo>
                    <a:pt x="749" y="707"/>
                    <a:pt x="698" y="702"/>
                    <a:pt x="647" y="702"/>
                  </a:cubicBezTo>
                  <a:cubicBezTo>
                    <a:pt x="391" y="702"/>
                    <a:pt x="160" y="841"/>
                    <a:pt x="102" y="1140"/>
                  </a:cubicBezTo>
                  <a:cubicBezTo>
                    <a:pt x="5" y="1640"/>
                    <a:pt x="91" y="2235"/>
                    <a:pt x="91" y="2740"/>
                  </a:cubicBezTo>
                  <a:lnTo>
                    <a:pt x="91" y="6000"/>
                  </a:lnTo>
                  <a:lnTo>
                    <a:pt x="91" y="14389"/>
                  </a:lnTo>
                  <a:lnTo>
                    <a:pt x="91" y="17714"/>
                  </a:lnTo>
                  <a:cubicBezTo>
                    <a:pt x="91" y="18242"/>
                    <a:pt x="0" y="18865"/>
                    <a:pt x="111" y="19385"/>
                  </a:cubicBezTo>
                  <a:cubicBezTo>
                    <a:pt x="189" y="19755"/>
                    <a:pt x="528" y="19984"/>
                    <a:pt x="888" y="20011"/>
                  </a:cubicBezTo>
                  <a:lnTo>
                    <a:pt x="888" y="20011"/>
                  </a:lnTo>
                  <a:cubicBezTo>
                    <a:pt x="914" y="20025"/>
                    <a:pt x="942" y="20038"/>
                    <a:pt x="972" y="20049"/>
                  </a:cubicBezTo>
                  <a:cubicBezTo>
                    <a:pt x="1072" y="20085"/>
                    <a:pt x="1246" y="20112"/>
                    <a:pt x="1432" y="20112"/>
                  </a:cubicBezTo>
                  <a:cubicBezTo>
                    <a:pt x="1770" y="20112"/>
                    <a:pt x="2150" y="20023"/>
                    <a:pt x="2202" y="19744"/>
                  </a:cubicBezTo>
                  <a:cubicBezTo>
                    <a:pt x="2209" y="19704"/>
                    <a:pt x="2169" y="19684"/>
                    <a:pt x="2127" y="19684"/>
                  </a:cubicBezTo>
                  <a:cubicBezTo>
                    <a:pt x="2089" y="19684"/>
                    <a:pt x="2051" y="19699"/>
                    <a:pt x="2045" y="19730"/>
                  </a:cubicBezTo>
                  <a:cubicBezTo>
                    <a:pt x="2007" y="19934"/>
                    <a:pt x="1749" y="19980"/>
                    <a:pt x="1522" y="19980"/>
                  </a:cubicBezTo>
                  <a:cubicBezTo>
                    <a:pt x="1421" y="19980"/>
                    <a:pt x="1326" y="19971"/>
                    <a:pt x="1259" y="19962"/>
                  </a:cubicBezTo>
                  <a:lnTo>
                    <a:pt x="1259" y="19962"/>
                  </a:lnTo>
                  <a:cubicBezTo>
                    <a:pt x="1268" y="19959"/>
                    <a:pt x="1277" y="19956"/>
                    <a:pt x="1287" y="19952"/>
                  </a:cubicBezTo>
                  <a:cubicBezTo>
                    <a:pt x="1756" y="19768"/>
                    <a:pt x="1577" y="19193"/>
                    <a:pt x="1117" y="19193"/>
                  </a:cubicBezTo>
                  <a:cubicBezTo>
                    <a:pt x="1101" y="19193"/>
                    <a:pt x="1085" y="19193"/>
                    <a:pt x="1068" y="19195"/>
                  </a:cubicBezTo>
                  <a:cubicBezTo>
                    <a:pt x="652" y="19231"/>
                    <a:pt x="533" y="19623"/>
                    <a:pt x="729" y="19877"/>
                  </a:cubicBezTo>
                  <a:lnTo>
                    <a:pt x="729" y="19877"/>
                  </a:lnTo>
                  <a:cubicBezTo>
                    <a:pt x="425" y="19776"/>
                    <a:pt x="258" y="19438"/>
                    <a:pt x="252" y="19096"/>
                  </a:cubicBezTo>
                  <a:cubicBezTo>
                    <a:pt x="244" y="18737"/>
                    <a:pt x="252" y="18375"/>
                    <a:pt x="252" y="18014"/>
                  </a:cubicBezTo>
                  <a:lnTo>
                    <a:pt x="252" y="13447"/>
                  </a:lnTo>
                  <a:lnTo>
                    <a:pt x="252" y="2791"/>
                  </a:lnTo>
                  <a:cubicBezTo>
                    <a:pt x="252" y="2329"/>
                    <a:pt x="237" y="1864"/>
                    <a:pt x="252" y="1403"/>
                  </a:cubicBezTo>
                  <a:cubicBezTo>
                    <a:pt x="253" y="1361"/>
                    <a:pt x="248" y="1318"/>
                    <a:pt x="252" y="1276"/>
                  </a:cubicBezTo>
                  <a:cubicBezTo>
                    <a:pt x="271" y="1002"/>
                    <a:pt x="485" y="854"/>
                    <a:pt x="707" y="854"/>
                  </a:cubicBezTo>
                  <a:cubicBezTo>
                    <a:pt x="711" y="854"/>
                    <a:pt x="715" y="854"/>
                    <a:pt x="719" y="854"/>
                  </a:cubicBezTo>
                  <a:lnTo>
                    <a:pt x="719" y="854"/>
                  </a:lnTo>
                  <a:cubicBezTo>
                    <a:pt x="681" y="928"/>
                    <a:pt x="651" y="1005"/>
                    <a:pt x="633" y="1084"/>
                  </a:cubicBezTo>
                  <a:cubicBezTo>
                    <a:pt x="572" y="1341"/>
                    <a:pt x="733" y="1602"/>
                    <a:pt x="991" y="1602"/>
                  </a:cubicBezTo>
                  <a:cubicBezTo>
                    <a:pt x="1044" y="1602"/>
                    <a:pt x="1101" y="1591"/>
                    <a:pt x="1161" y="1567"/>
                  </a:cubicBezTo>
                  <a:cubicBezTo>
                    <a:pt x="1552" y="1408"/>
                    <a:pt x="1290" y="943"/>
                    <a:pt x="1026" y="801"/>
                  </a:cubicBezTo>
                  <a:cubicBezTo>
                    <a:pt x="1002" y="788"/>
                    <a:pt x="978" y="776"/>
                    <a:pt x="953" y="766"/>
                  </a:cubicBezTo>
                  <a:lnTo>
                    <a:pt x="953" y="766"/>
                  </a:lnTo>
                  <a:cubicBezTo>
                    <a:pt x="1032" y="645"/>
                    <a:pt x="1134" y="535"/>
                    <a:pt x="1236" y="446"/>
                  </a:cubicBezTo>
                  <a:cubicBezTo>
                    <a:pt x="1410" y="296"/>
                    <a:pt x="1622" y="170"/>
                    <a:pt x="1842" y="101"/>
                  </a:cubicBezTo>
                  <a:cubicBezTo>
                    <a:pt x="1931" y="73"/>
                    <a:pt x="1888"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8"/>
            <p:cNvSpPr/>
            <p:nvPr/>
          </p:nvSpPr>
          <p:spPr>
            <a:xfrm>
              <a:off x="1425088" y="1414865"/>
              <a:ext cx="5223" cy="594982"/>
            </a:xfrm>
            <a:custGeom>
              <a:rect b="b" l="l" r="r" t="t"/>
              <a:pathLst>
                <a:path extrusionOk="0" h="18341" w="161">
                  <a:moveTo>
                    <a:pt x="92" y="1"/>
                  </a:moveTo>
                  <a:cubicBezTo>
                    <a:pt x="48" y="1"/>
                    <a:pt x="1" y="22"/>
                    <a:pt x="1" y="61"/>
                  </a:cubicBezTo>
                  <a:lnTo>
                    <a:pt x="1" y="6098"/>
                  </a:lnTo>
                  <a:lnTo>
                    <a:pt x="1" y="16020"/>
                  </a:lnTo>
                  <a:lnTo>
                    <a:pt x="1" y="18294"/>
                  </a:lnTo>
                  <a:cubicBezTo>
                    <a:pt x="1" y="18326"/>
                    <a:pt x="34" y="18341"/>
                    <a:pt x="70" y="18341"/>
                  </a:cubicBezTo>
                  <a:cubicBezTo>
                    <a:pt x="113" y="18341"/>
                    <a:pt x="161" y="18320"/>
                    <a:pt x="161" y="18281"/>
                  </a:cubicBezTo>
                  <a:lnTo>
                    <a:pt x="161" y="12098"/>
                  </a:lnTo>
                  <a:lnTo>
                    <a:pt x="161" y="2176"/>
                  </a:lnTo>
                  <a:lnTo>
                    <a:pt x="161" y="47"/>
                  </a:lnTo>
                  <a:cubicBezTo>
                    <a:pt x="161"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8"/>
            <p:cNvSpPr/>
            <p:nvPr/>
          </p:nvSpPr>
          <p:spPr>
            <a:xfrm>
              <a:off x="1439329" y="1425960"/>
              <a:ext cx="16480" cy="14533"/>
            </a:xfrm>
            <a:custGeom>
              <a:rect b="b" l="l" r="r" t="t"/>
              <a:pathLst>
                <a:path extrusionOk="0" h="448" w="508">
                  <a:moveTo>
                    <a:pt x="250" y="102"/>
                  </a:moveTo>
                  <a:cubicBezTo>
                    <a:pt x="313" y="102"/>
                    <a:pt x="345" y="178"/>
                    <a:pt x="348" y="229"/>
                  </a:cubicBezTo>
                  <a:cubicBezTo>
                    <a:pt x="345" y="277"/>
                    <a:pt x="315" y="343"/>
                    <a:pt x="260" y="343"/>
                  </a:cubicBezTo>
                  <a:cubicBezTo>
                    <a:pt x="257" y="343"/>
                    <a:pt x="255" y="342"/>
                    <a:pt x="253" y="342"/>
                  </a:cubicBezTo>
                  <a:cubicBezTo>
                    <a:pt x="196" y="336"/>
                    <a:pt x="161" y="266"/>
                    <a:pt x="162" y="215"/>
                  </a:cubicBezTo>
                  <a:cubicBezTo>
                    <a:pt x="163" y="168"/>
                    <a:pt x="195" y="103"/>
                    <a:pt x="248" y="102"/>
                  </a:cubicBezTo>
                  <a:cubicBezTo>
                    <a:pt x="249" y="102"/>
                    <a:pt x="249" y="102"/>
                    <a:pt x="250" y="102"/>
                  </a:cubicBezTo>
                  <a:close/>
                  <a:moveTo>
                    <a:pt x="258" y="1"/>
                  </a:moveTo>
                  <a:cubicBezTo>
                    <a:pt x="130" y="1"/>
                    <a:pt x="0" y="79"/>
                    <a:pt x="1" y="229"/>
                  </a:cubicBezTo>
                  <a:cubicBezTo>
                    <a:pt x="2" y="361"/>
                    <a:pt x="125" y="448"/>
                    <a:pt x="248" y="448"/>
                  </a:cubicBezTo>
                  <a:cubicBezTo>
                    <a:pt x="382" y="448"/>
                    <a:pt x="494" y="360"/>
                    <a:pt x="507" y="227"/>
                  </a:cubicBezTo>
                  <a:lnTo>
                    <a:pt x="507" y="227"/>
                  </a:lnTo>
                  <a:cubicBezTo>
                    <a:pt x="508" y="223"/>
                    <a:pt x="508" y="219"/>
                    <a:pt x="508" y="215"/>
                  </a:cubicBezTo>
                  <a:lnTo>
                    <a:pt x="508" y="215"/>
                  </a:lnTo>
                  <a:cubicBezTo>
                    <a:pt x="508" y="215"/>
                    <a:pt x="508" y="215"/>
                    <a:pt x="508" y="215"/>
                  </a:cubicBezTo>
                  <a:cubicBezTo>
                    <a:pt x="508" y="211"/>
                    <a:pt x="508" y="208"/>
                    <a:pt x="507" y="205"/>
                  </a:cubicBezTo>
                  <a:lnTo>
                    <a:pt x="507" y="205"/>
                  </a:lnTo>
                  <a:cubicBezTo>
                    <a:pt x="494" y="68"/>
                    <a:pt x="377"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8"/>
            <p:cNvSpPr/>
            <p:nvPr/>
          </p:nvSpPr>
          <p:spPr>
            <a:xfrm>
              <a:off x="1470601" y="1374575"/>
              <a:ext cx="73444" cy="652304"/>
            </a:xfrm>
            <a:custGeom>
              <a:rect b="b" l="l" r="r" t="t"/>
              <a:pathLst>
                <a:path extrusionOk="0" h="20108" w="2264">
                  <a:moveTo>
                    <a:pt x="1335" y="896"/>
                  </a:moveTo>
                  <a:lnTo>
                    <a:pt x="1335" y="896"/>
                  </a:lnTo>
                  <a:cubicBezTo>
                    <a:pt x="1375" y="964"/>
                    <a:pt x="1434" y="1062"/>
                    <a:pt x="1431" y="1155"/>
                  </a:cubicBezTo>
                  <a:cubicBezTo>
                    <a:pt x="1427" y="1373"/>
                    <a:pt x="1326" y="1441"/>
                    <a:pt x="1227" y="1441"/>
                  </a:cubicBezTo>
                  <a:cubicBezTo>
                    <a:pt x="1158" y="1441"/>
                    <a:pt x="1090" y="1408"/>
                    <a:pt x="1056" y="1369"/>
                  </a:cubicBezTo>
                  <a:cubicBezTo>
                    <a:pt x="938" y="1230"/>
                    <a:pt x="1110" y="1002"/>
                    <a:pt x="1335" y="896"/>
                  </a:cubicBezTo>
                  <a:close/>
                  <a:moveTo>
                    <a:pt x="1175" y="19382"/>
                  </a:moveTo>
                  <a:cubicBezTo>
                    <a:pt x="1308" y="19382"/>
                    <a:pt x="1433" y="19465"/>
                    <a:pt x="1403" y="19666"/>
                  </a:cubicBezTo>
                  <a:cubicBezTo>
                    <a:pt x="1389" y="19757"/>
                    <a:pt x="1281" y="19840"/>
                    <a:pt x="1133" y="19899"/>
                  </a:cubicBezTo>
                  <a:lnTo>
                    <a:pt x="1133" y="19899"/>
                  </a:lnTo>
                  <a:cubicBezTo>
                    <a:pt x="1126" y="19896"/>
                    <a:pt x="1121" y="19894"/>
                    <a:pt x="1117" y="19891"/>
                  </a:cubicBezTo>
                  <a:cubicBezTo>
                    <a:pt x="728" y="19602"/>
                    <a:pt x="961" y="19382"/>
                    <a:pt x="1175" y="19382"/>
                  </a:cubicBezTo>
                  <a:close/>
                  <a:moveTo>
                    <a:pt x="477" y="1"/>
                  </a:moveTo>
                  <a:cubicBezTo>
                    <a:pt x="411" y="1"/>
                    <a:pt x="341" y="72"/>
                    <a:pt x="430" y="101"/>
                  </a:cubicBezTo>
                  <a:cubicBezTo>
                    <a:pt x="602" y="159"/>
                    <a:pt x="769" y="263"/>
                    <a:pt x="910" y="377"/>
                  </a:cubicBezTo>
                  <a:cubicBezTo>
                    <a:pt x="1046" y="487"/>
                    <a:pt x="1165" y="620"/>
                    <a:pt x="1260" y="767"/>
                  </a:cubicBezTo>
                  <a:lnTo>
                    <a:pt x="1260" y="767"/>
                  </a:lnTo>
                  <a:cubicBezTo>
                    <a:pt x="990" y="875"/>
                    <a:pt x="765" y="1101"/>
                    <a:pt x="892" y="1380"/>
                  </a:cubicBezTo>
                  <a:cubicBezTo>
                    <a:pt x="955" y="1518"/>
                    <a:pt x="1088" y="1583"/>
                    <a:pt x="1223" y="1583"/>
                  </a:cubicBezTo>
                  <a:cubicBezTo>
                    <a:pt x="1380" y="1583"/>
                    <a:pt x="1540" y="1494"/>
                    <a:pt x="1590" y="1328"/>
                  </a:cubicBezTo>
                  <a:cubicBezTo>
                    <a:pt x="1639" y="1166"/>
                    <a:pt x="1605" y="1000"/>
                    <a:pt x="1522" y="841"/>
                  </a:cubicBezTo>
                  <a:lnTo>
                    <a:pt x="1522" y="841"/>
                  </a:lnTo>
                  <a:cubicBezTo>
                    <a:pt x="1538" y="839"/>
                    <a:pt x="1554" y="838"/>
                    <a:pt x="1570" y="838"/>
                  </a:cubicBezTo>
                  <a:cubicBezTo>
                    <a:pt x="1762" y="838"/>
                    <a:pt x="1936" y="970"/>
                    <a:pt x="1959" y="1352"/>
                  </a:cubicBezTo>
                  <a:cubicBezTo>
                    <a:pt x="1980" y="1688"/>
                    <a:pt x="1959" y="2034"/>
                    <a:pt x="1959" y="2370"/>
                  </a:cubicBezTo>
                  <a:lnTo>
                    <a:pt x="1959" y="6715"/>
                  </a:lnTo>
                  <a:lnTo>
                    <a:pt x="1959" y="17335"/>
                  </a:lnTo>
                  <a:lnTo>
                    <a:pt x="1959" y="18896"/>
                  </a:lnTo>
                  <a:cubicBezTo>
                    <a:pt x="1959" y="19080"/>
                    <a:pt x="1979" y="19297"/>
                    <a:pt x="1929" y="19475"/>
                  </a:cubicBezTo>
                  <a:cubicBezTo>
                    <a:pt x="1858" y="19727"/>
                    <a:pt x="1681" y="19904"/>
                    <a:pt x="1416" y="19937"/>
                  </a:cubicBezTo>
                  <a:cubicBezTo>
                    <a:pt x="1413" y="19937"/>
                    <a:pt x="1409" y="19937"/>
                    <a:pt x="1403" y="19937"/>
                  </a:cubicBezTo>
                  <a:cubicBezTo>
                    <a:pt x="1399" y="19937"/>
                    <a:pt x="1394" y="19937"/>
                    <a:pt x="1389" y="19937"/>
                  </a:cubicBezTo>
                  <a:lnTo>
                    <a:pt x="1389" y="19937"/>
                  </a:lnTo>
                  <a:cubicBezTo>
                    <a:pt x="1590" y="19786"/>
                    <a:pt x="1699" y="19549"/>
                    <a:pt x="1452" y="19334"/>
                  </a:cubicBezTo>
                  <a:cubicBezTo>
                    <a:pt x="1371" y="19264"/>
                    <a:pt x="1265" y="19232"/>
                    <a:pt x="1160" y="19232"/>
                  </a:cubicBezTo>
                  <a:cubicBezTo>
                    <a:pt x="914" y="19232"/>
                    <a:pt x="670" y="19411"/>
                    <a:pt x="751" y="19694"/>
                  </a:cubicBezTo>
                  <a:cubicBezTo>
                    <a:pt x="784" y="19811"/>
                    <a:pt x="859" y="19896"/>
                    <a:pt x="956" y="19954"/>
                  </a:cubicBezTo>
                  <a:lnTo>
                    <a:pt x="956" y="19954"/>
                  </a:lnTo>
                  <a:cubicBezTo>
                    <a:pt x="857" y="19978"/>
                    <a:pt x="751" y="19991"/>
                    <a:pt x="650" y="19991"/>
                  </a:cubicBezTo>
                  <a:cubicBezTo>
                    <a:pt x="413" y="19991"/>
                    <a:pt x="203" y="19918"/>
                    <a:pt x="168" y="19730"/>
                  </a:cubicBezTo>
                  <a:cubicBezTo>
                    <a:pt x="162" y="19699"/>
                    <a:pt x="127" y="19685"/>
                    <a:pt x="91" y="19685"/>
                  </a:cubicBezTo>
                  <a:cubicBezTo>
                    <a:pt x="47" y="19685"/>
                    <a:pt x="1" y="19707"/>
                    <a:pt x="8" y="19744"/>
                  </a:cubicBezTo>
                  <a:cubicBezTo>
                    <a:pt x="61" y="20030"/>
                    <a:pt x="470" y="20108"/>
                    <a:pt x="786" y="20108"/>
                  </a:cubicBezTo>
                  <a:cubicBezTo>
                    <a:pt x="896" y="20108"/>
                    <a:pt x="994" y="20099"/>
                    <a:pt x="1063" y="20085"/>
                  </a:cubicBezTo>
                  <a:cubicBezTo>
                    <a:pt x="1110" y="20076"/>
                    <a:pt x="1159" y="20061"/>
                    <a:pt x="1208" y="20041"/>
                  </a:cubicBezTo>
                  <a:lnTo>
                    <a:pt x="1208" y="20041"/>
                  </a:lnTo>
                  <a:cubicBezTo>
                    <a:pt x="1254" y="20048"/>
                    <a:pt x="1300" y="20051"/>
                    <a:pt x="1347" y="20051"/>
                  </a:cubicBezTo>
                  <a:cubicBezTo>
                    <a:pt x="1505" y="20051"/>
                    <a:pt x="1662" y="20012"/>
                    <a:pt x="1775" y="19941"/>
                  </a:cubicBezTo>
                  <a:cubicBezTo>
                    <a:pt x="2264" y="19630"/>
                    <a:pt x="2120" y="18747"/>
                    <a:pt x="2120" y="18242"/>
                  </a:cubicBezTo>
                  <a:lnTo>
                    <a:pt x="2120" y="15304"/>
                  </a:lnTo>
                  <a:cubicBezTo>
                    <a:pt x="2120" y="10679"/>
                    <a:pt x="2177" y="6051"/>
                    <a:pt x="2120" y="1427"/>
                  </a:cubicBezTo>
                  <a:cubicBezTo>
                    <a:pt x="2116" y="1109"/>
                    <a:pt x="2074" y="790"/>
                    <a:pt x="1711" y="708"/>
                  </a:cubicBezTo>
                  <a:cubicBezTo>
                    <a:pt x="1676" y="700"/>
                    <a:pt x="1638" y="696"/>
                    <a:pt x="1597" y="696"/>
                  </a:cubicBezTo>
                  <a:cubicBezTo>
                    <a:pt x="1548" y="696"/>
                    <a:pt x="1496" y="702"/>
                    <a:pt x="1443" y="712"/>
                  </a:cubicBezTo>
                  <a:lnTo>
                    <a:pt x="1443" y="712"/>
                  </a:lnTo>
                  <a:cubicBezTo>
                    <a:pt x="1208" y="379"/>
                    <a:pt x="783" y="99"/>
                    <a:pt x="503" y="5"/>
                  </a:cubicBezTo>
                  <a:cubicBezTo>
                    <a:pt x="495" y="2"/>
                    <a:pt x="48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8"/>
            <p:cNvSpPr/>
            <p:nvPr/>
          </p:nvSpPr>
          <p:spPr>
            <a:xfrm>
              <a:off x="1516601" y="1415839"/>
              <a:ext cx="5255" cy="599718"/>
            </a:xfrm>
            <a:custGeom>
              <a:rect b="b" l="l" r="r" t="t"/>
              <a:pathLst>
                <a:path extrusionOk="0" h="18487" w="162">
                  <a:moveTo>
                    <a:pt x="91" y="1"/>
                  </a:moveTo>
                  <a:cubicBezTo>
                    <a:pt x="48" y="1"/>
                    <a:pt x="0" y="22"/>
                    <a:pt x="0" y="61"/>
                  </a:cubicBezTo>
                  <a:lnTo>
                    <a:pt x="0" y="6244"/>
                  </a:lnTo>
                  <a:lnTo>
                    <a:pt x="0" y="16165"/>
                  </a:lnTo>
                  <a:lnTo>
                    <a:pt x="0" y="18439"/>
                  </a:lnTo>
                  <a:cubicBezTo>
                    <a:pt x="0" y="18471"/>
                    <a:pt x="34" y="18486"/>
                    <a:pt x="70" y="18486"/>
                  </a:cubicBezTo>
                  <a:cubicBezTo>
                    <a:pt x="114" y="18486"/>
                    <a:pt x="161" y="18465"/>
                    <a:pt x="161" y="18426"/>
                  </a:cubicBezTo>
                  <a:lnTo>
                    <a:pt x="161" y="12243"/>
                  </a:lnTo>
                  <a:lnTo>
                    <a:pt x="161" y="2322"/>
                  </a:lnTo>
                  <a:lnTo>
                    <a:pt x="161" y="48"/>
                  </a:lnTo>
                  <a:cubicBezTo>
                    <a:pt x="161"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8"/>
            <p:cNvSpPr/>
            <p:nvPr/>
          </p:nvSpPr>
          <p:spPr>
            <a:xfrm>
              <a:off x="1491071" y="1425862"/>
              <a:ext cx="16512" cy="14501"/>
            </a:xfrm>
            <a:custGeom>
              <a:rect b="b" l="l" r="r" t="t"/>
              <a:pathLst>
                <a:path extrusionOk="0" h="447" w="509">
                  <a:moveTo>
                    <a:pt x="249" y="105"/>
                  </a:moveTo>
                  <a:cubicBezTo>
                    <a:pt x="251" y="105"/>
                    <a:pt x="254" y="105"/>
                    <a:pt x="256" y="105"/>
                  </a:cubicBezTo>
                  <a:cubicBezTo>
                    <a:pt x="314" y="112"/>
                    <a:pt x="349" y="181"/>
                    <a:pt x="347" y="232"/>
                  </a:cubicBezTo>
                  <a:cubicBezTo>
                    <a:pt x="346" y="280"/>
                    <a:pt x="315" y="344"/>
                    <a:pt x="260" y="345"/>
                  </a:cubicBezTo>
                  <a:cubicBezTo>
                    <a:pt x="260" y="345"/>
                    <a:pt x="259" y="345"/>
                    <a:pt x="258" y="345"/>
                  </a:cubicBezTo>
                  <a:cubicBezTo>
                    <a:pt x="195" y="345"/>
                    <a:pt x="164" y="271"/>
                    <a:pt x="161" y="218"/>
                  </a:cubicBezTo>
                  <a:cubicBezTo>
                    <a:pt x="164" y="172"/>
                    <a:pt x="194" y="105"/>
                    <a:pt x="249" y="105"/>
                  </a:cubicBezTo>
                  <a:close/>
                  <a:moveTo>
                    <a:pt x="258" y="1"/>
                  </a:moveTo>
                  <a:cubicBezTo>
                    <a:pt x="126" y="1"/>
                    <a:pt x="15" y="89"/>
                    <a:pt x="2" y="221"/>
                  </a:cubicBezTo>
                  <a:lnTo>
                    <a:pt x="2" y="221"/>
                  </a:lnTo>
                  <a:cubicBezTo>
                    <a:pt x="1" y="224"/>
                    <a:pt x="1" y="228"/>
                    <a:pt x="1" y="232"/>
                  </a:cubicBezTo>
                  <a:cubicBezTo>
                    <a:pt x="1" y="232"/>
                    <a:pt x="1" y="232"/>
                    <a:pt x="1" y="232"/>
                  </a:cubicBezTo>
                  <a:lnTo>
                    <a:pt x="1" y="232"/>
                  </a:lnTo>
                  <a:cubicBezTo>
                    <a:pt x="1" y="236"/>
                    <a:pt x="1" y="240"/>
                    <a:pt x="2" y="243"/>
                  </a:cubicBezTo>
                  <a:lnTo>
                    <a:pt x="2" y="243"/>
                  </a:lnTo>
                  <a:cubicBezTo>
                    <a:pt x="15" y="380"/>
                    <a:pt x="133" y="447"/>
                    <a:pt x="251" y="447"/>
                  </a:cubicBezTo>
                  <a:cubicBezTo>
                    <a:pt x="379" y="447"/>
                    <a:pt x="508" y="369"/>
                    <a:pt x="507" y="218"/>
                  </a:cubicBezTo>
                  <a:cubicBezTo>
                    <a:pt x="506" y="87"/>
                    <a:pt x="383" y="1"/>
                    <a:pt x="260" y="1"/>
                  </a:cubicBezTo>
                  <a:cubicBezTo>
                    <a:pt x="260" y="1"/>
                    <a:pt x="259"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spTree>
      <p:nvGrpSpPr>
        <p:cNvPr id="263" name="Shape 263"/>
        <p:cNvGrpSpPr/>
        <p:nvPr/>
      </p:nvGrpSpPr>
      <p:grpSpPr>
        <a:xfrm>
          <a:off x="0" y="0"/>
          <a:ext cx="0" cy="0"/>
          <a:chOff x="0" y="0"/>
          <a:chExt cx="0" cy="0"/>
        </a:xfrm>
      </p:grpSpPr>
      <p:sp>
        <p:nvSpPr>
          <p:cNvPr id="264" name="Google Shape;264;p19"/>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9"/>
          <p:cNvSpPr txBox="1"/>
          <p:nvPr>
            <p:ph type="title"/>
          </p:nvPr>
        </p:nvSpPr>
        <p:spPr>
          <a:xfrm>
            <a:off x="720000" y="448348"/>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66" name="Google Shape;266;p19"/>
          <p:cNvSpPr txBox="1"/>
          <p:nvPr>
            <p:ph idx="1" type="subTitle"/>
          </p:nvPr>
        </p:nvSpPr>
        <p:spPr>
          <a:xfrm>
            <a:off x="720000" y="2987125"/>
            <a:ext cx="6709800" cy="1158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7" name="Google Shape;267;p19"/>
          <p:cNvSpPr txBox="1"/>
          <p:nvPr>
            <p:ph idx="2" type="subTitle"/>
          </p:nvPr>
        </p:nvSpPr>
        <p:spPr>
          <a:xfrm>
            <a:off x="720000" y="1667625"/>
            <a:ext cx="6709800" cy="11583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68" name="Google Shape;268;p19"/>
          <p:cNvGrpSpPr/>
          <p:nvPr/>
        </p:nvGrpSpPr>
        <p:grpSpPr>
          <a:xfrm rot="5400000">
            <a:off x="7087057" y="3256919"/>
            <a:ext cx="3476094" cy="656818"/>
            <a:chOff x="6162925" y="2188073"/>
            <a:chExt cx="1124695" cy="212514"/>
          </a:xfrm>
        </p:grpSpPr>
        <p:sp>
          <p:nvSpPr>
            <p:cNvPr id="269" name="Google Shape;269;p19"/>
            <p:cNvSpPr/>
            <p:nvPr/>
          </p:nvSpPr>
          <p:spPr>
            <a:xfrm>
              <a:off x="6162925" y="2188073"/>
              <a:ext cx="1124695" cy="212514"/>
            </a:xfrm>
            <a:custGeom>
              <a:rect b="b" l="l" r="r" t="t"/>
              <a:pathLst>
                <a:path extrusionOk="0" h="6551" w="34670">
                  <a:moveTo>
                    <a:pt x="1762" y="0"/>
                  </a:moveTo>
                  <a:cubicBezTo>
                    <a:pt x="0" y="3678"/>
                    <a:pt x="1762" y="6550"/>
                    <a:pt x="1762" y="6550"/>
                  </a:cubicBezTo>
                  <a:lnTo>
                    <a:pt x="32908" y="6550"/>
                  </a:lnTo>
                  <a:cubicBezTo>
                    <a:pt x="32908" y="6550"/>
                    <a:pt x="34670" y="3678"/>
                    <a:pt x="329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9"/>
            <p:cNvSpPr/>
            <p:nvPr/>
          </p:nvSpPr>
          <p:spPr>
            <a:xfrm>
              <a:off x="6680830" y="2213700"/>
              <a:ext cx="558422" cy="160773"/>
            </a:xfrm>
            <a:custGeom>
              <a:rect b="b" l="l" r="r" t="t"/>
              <a:pathLst>
                <a:path extrusionOk="0" h="4956" w="17214">
                  <a:moveTo>
                    <a:pt x="0" y="1"/>
                  </a:moveTo>
                  <a:lnTo>
                    <a:pt x="0" y="4956"/>
                  </a:lnTo>
                  <a:lnTo>
                    <a:pt x="16438" y="4956"/>
                  </a:lnTo>
                  <a:cubicBezTo>
                    <a:pt x="16476" y="4956"/>
                    <a:pt x="16518" y="4949"/>
                    <a:pt x="16535" y="4911"/>
                  </a:cubicBezTo>
                  <a:cubicBezTo>
                    <a:pt x="17213" y="3417"/>
                    <a:pt x="17125" y="1570"/>
                    <a:pt x="16609" y="33"/>
                  </a:cubicBezTo>
                  <a:cubicBezTo>
                    <a:pt x="16602" y="13"/>
                    <a:pt x="16567" y="1"/>
                    <a:pt x="1654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9"/>
            <p:cNvSpPr/>
            <p:nvPr/>
          </p:nvSpPr>
          <p:spPr>
            <a:xfrm>
              <a:off x="6283472" y="2227195"/>
              <a:ext cx="219781" cy="134204"/>
            </a:xfrm>
            <a:custGeom>
              <a:rect b="b" l="l" r="r" t="t"/>
              <a:pathLst>
                <a:path extrusionOk="0" h="4137" w="6775">
                  <a:moveTo>
                    <a:pt x="3387" y="1"/>
                  </a:moveTo>
                  <a:cubicBezTo>
                    <a:pt x="1517" y="1"/>
                    <a:pt x="0" y="927"/>
                    <a:pt x="0" y="2069"/>
                  </a:cubicBezTo>
                  <a:cubicBezTo>
                    <a:pt x="0" y="3212"/>
                    <a:pt x="1517" y="4137"/>
                    <a:pt x="3387" y="4137"/>
                  </a:cubicBezTo>
                  <a:cubicBezTo>
                    <a:pt x="5258" y="4137"/>
                    <a:pt x="6775" y="3212"/>
                    <a:pt x="6775" y="2069"/>
                  </a:cubicBezTo>
                  <a:cubicBezTo>
                    <a:pt x="6775" y="927"/>
                    <a:pt x="5258" y="1"/>
                    <a:pt x="338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9"/>
            <p:cNvSpPr/>
            <p:nvPr/>
          </p:nvSpPr>
          <p:spPr>
            <a:xfrm>
              <a:off x="6302904" y="2239068"/>
              <a:ext cx="180885" cy="110491"/>
            </a:xfrm>
            <a:custGeom>
              <a:rect b="b" l="l" r="r" t="t"/>
              <a:pathLst>
                <a:path extrusionOk="0" h="3406" w="5576">
                  <a:moveTo>
                    <a:pt x="2788" y="1"/>
                  </a:moveTo>
                  <a:cubicBezTo>
                    <a:pt x="1249" y="1"/>
                    <a:pt x="1" y="763"/>
                    <a:pt x="1" y="1703"/>
                  </a:cubicBezTo>
                  <a:cubicBezTo>
                    <a:pt x="1" y="2644"/>
                    <a:pt x="1249" y="3405"/>
                    <a:pt x="2788" y="3405"/>
                  </a:cubicBezTo>
                  <a:cubicBezTo>
                    <a:pt x="4328" y="3405"/>
                    <a:pt x="5576" y="2644"/>
                    <a:pt x="5576" y="1703"/>
                  </a:cubicBezTo>
                  <a:cubicBezTo>
                    <a:pt x="5576" y="763"/>
                    <a:pt x="4328" y="1"/>
                    <a:pt x="27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9"/>
            <p:cNvSpPr/>
            <p:nvPr/>
          </p:nvSpPr>
          <p:spPr>
            <a:xfrm>
              <a:off x="6301671" y="2208964"/>
              <a:ext cx="183546" cy="22578"/>
            </a:xfrm>
            <a:custGeom>
              <a:rect b="b" l="l" r="r" t="t"/>
              <a:pathLst>
                <a:path extrusionOk="0" h="696" w="5658">
                  <a:moveTo>
                    <a:pt x="2571" y="1"/>
                  </a:moveTo>
                  <a:cubicBezTo>
                    <a:pt x="1693" y="1"/>
                    <a:pt x="810" y="137"/>
                    <a:pt x="40" y="584"/>
                  </a:cubicBezTo>
                  <a:cubicBezTo>
                    <a:pt x="0" y="608"/>
                    <a:pt x="55" y="647"/>
                    <a:pt x="93" y="647"/>
                  </a:cubicBezTo>
                  <a:cubicBezTo>
                    <a:pt x="100" y="647"/>
                    <a:pt x="106" y="646"/>
                    <a:pt x="111" y="644"/>
                  </a:cubicBezTo>
                  <a:cubicBezTo>
                    <a:pt x="879" y="301"/>
                    <a:pt x="1800" y="128"/>
                    <a:pt x="2730" y="128"/>
                  </a:cubicBezTo>
                  <a:cubicBezTo>
                    <a:pt x="3694" y="128"/>
                    <a:pt x="4666" y="314"/>
                    <a:pt x="5487" y="690"/>
                  </a:cubicBezTo>
                  <a:cubicBezTo>
                    <a:pt x="5496" y="694"/>
                    <a:pt x="5507" y="696"/>
                    <a:pt x="5518" y="696"/>
                  </a:cubicBezTo>
                  <a:cubicBezTo>
                    <a:pt x="5580" y="696"/>
                    <a:pt x="5657" y="641"/>
                    <a:pt x="5586" y="601"/>
                  </a:cubicBezTo>
                  <a:cubicBezTo>
                    <a:pt x="4773" y="134"/>
                    <a:pt x="3801" y="37"/>
                    <a:pt x="2880" y="6"/>
                  </a:cubicBezTo>
                  <a:cubicBezTo>
                    <a:pt x="2777" y="3"/>
                    <a:pt x="2674" y="1"/>
                    <a:pt x="2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9"/>
            <p:cNvSpPr/>
            <p:nvPr/>
          </p:nvSpPr>
          <p:spPr>
            <a:xfrm>
              <a:off x="6301671" y="2356663"/>
              <a:ext cx="183546" cy="22578"/>
            </a:xfrm>
            <a:custGeom>
              <a:rect b="b" l="l" r="r" t="t"/>
              <a:pathLst>
                <a:path extrusionOk="0" h="696" w="5658">
                  <a:moveTo>
                    <a:pt x="5518" y="1"/>
                  </a:moveTo>
                  <a:cubicBezTo>
                    <a:pt x="5507" y="1"/>
                    <a:pt x="5496" y="2"/>
                    <a:pt x="5487" y="7"/>
                  </a:cubicBezTo>
                  <a:cubicBezTo>
                    <a:pt x="4666" y="382"/>
                    <a:pt x="3694" y="568"/>
                    <a:pt x="2730" y="568"/>
                  </a:cubicBezTo>
                  <a:cubicBezTo>
                    <a:pt x="1800" y="568"/>
                    <a:pt x="879" y="395"/>
                    <a:pt x="111" y="53"/>
                  </a:cubicBezTo>
                  <a:cubicBezTo>
                    <a:pt x="106" y="50"/>
                    <a:pt x="100" y="49"/>
                    <a:pt x="93" y="49"/>
                  </a:cubicBezTo>
                  <a:cubicBezTo>
                    <a:pt x="55" y="49"/>
                    <a:pt x="0" y="88"/>
                    <a:pt x="40" y="111"/>
                  </a:cubicBezTo>
                  <a:cubicBezTo>
                    <a:pt x="810" y="560"/>
                    <a:pt x="1693" y="695"/>
                    <a:pt x="2571" y="695"/>
                  </a:cubicBezTo>
                  <a:cubicBezTo>
                    <a:pt x="2674" y="695"/>
                    <a:pt x="2777" y="694"/>
                    <a:pt x="2880" y="690"/>
                  </a:cubicBezTo>
                  <a:cubicBezTo>
                    <a:pt x="3801" y="659"/>
                    <a:pt x="4773" y="562"/>
                    <a:pt x="5586" y="96"/>
                  </a:cubicBezTo>
                  <a:cubicBezTo>
                    <a:pt x="5657" y="55"/>
                    <a:pt x="5580" y="1"/>
                    <a:pt x="55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9"/>
            <p:cNvSpPr/>
            <p:nvPr/>
          </p:nvSpPr>
          <p:spPr>
            <a:xfrm>
              <a:off x="6213337" y="2254704"/>
              <a:ext cx="64231" cy="88529"/>
            </a:xfrm>
            <a:custGeom>
              <a:rect b="b" l="l" r="r" t="t"/>
              <a:pathLst>
                <a:path extrusionOk="0" h="2729" w="1980">
                  <a:moveTo>
                    <a:pt x="1395" y="1"/>
                  </a:moveTo>
                  <a:cubicBezTo>
                    <a:pt x="1111" y="1"/>
                    <a:pt x="1080" y="379"/>
                    <a:pt x="1281" y="557"/>
                  </a:cubicBezTo>
                  <a:cubicBezTo>
                    <a:pt x="1294" y="568"/>
                    <a:pt x="1308" y="573"/>
                    <a:pt x="1321" y="573"/>
                  </a:cubicBezTo>
                  <a:cubicBezTo>
                    <a:pt x="1347" y="573"/>
                    <a:pt x="1366" y="551"/>
                    <a:pt x="1339" y="516"/>
                  </a:cubicBezTo>
                  <a:cubicBezTo>
                    <a:pt x="1258" y="284"/>
                    <a:pt x="1341" y="198"/>
                    <a:pt x="1437" y="198"/>
                  </a:cubicBezTo>
                  <a:cubicBezTo>
                    <a:pt x="1512" y="198"/>
                    <a:pt x="1594" y="250"/>
                    <a:pt x="1615" y="326"/>
                  </a:cubicBezTo>
                  <a:cubicBezTo>
                    <a:pt x="1644" y="419"/>
                    <a:pt x="1659" y="515"/>
                    <a:pt x="1661" y="613"/>
                  </a:cubicBezTo>
                  <a:cubicBezTo>
                    <a:pt x="1666" y="737"/>
                    <a:pt x="1650" y="861"/>
                    <a:pt x="1630" y="984"/>
                  </a:cubicBezTo>
                  <a:cubicBezTo>
                    <a:pt x="1414" y="827"/>
                    <a:pt x="1178" y="698"/>
                    <a:pt x="922" y="621"/>
                  </a:cubicBezTo>
                  <a:cubicBezTo>
                    <a:pt x="805" y="587"/>
                    <a:pt x="621" y="534"/>
                    <a:pt x="458" y="534"/>
                  </a:cubicBezTo>
                  <a:cubicBezTo>
                    <a:pt x="367" y="534"/>
                    <a:pt x="284" y="550"/>
                    <a:pt x="222" y="595"/>
                  </a:cubicBezTo>
                  <a:cubicBezTo>
                    <a:pt x="1" y="756"/>
                    <a:pt x="233" y="1052"/>
                    <a:pt x="378" y="1170"/>
                  </a:cubicBezTo>
                  <a:cubicBezTo>
                    <a:pt x="501" y="1270"/>
                    <a:pt x="638" y="1334"/>
                    <a:pt x="784" y="1364"/>
                  </a:cubicBezTo>
                  <a:cubicBezTo>
                    <a:pt x="638" y="1395"/>
                    <a:pt x="501" y="1459"/>
                    <a:pt x="378" y="1559"/>
                  </a:cubicBezTo>
                  <a:cubicBezTo>
                    <a:pt x="233" y="1677"/>
                    <a:pt x="1" y="1973"/>
                    <a:pt x="222" y="2134"/>
                  </a:cubicBezTo>
                  <a:cubicBezTo>
                    <a:pt x="284" y="2178"/>
                    <a:pt x="367" y="2195"/>
                    <a:pt x="458" y="2195"/>
                  </a:cubicBezTo>
                  <a:cubicBezTo>
                    <a:pt x="621" y="2195"/>
                    <a:pt x="805" y="2142"/>
                    <a:pt x="922" y="2107"/>
                  </a:cubicBezTo>
                  <a:cubicBezTo>
                    <a:pt x="1178" y="2030"/>
                    <a:pt x="1414" y="1901"/>
                    <a:pt x="1630" y="1746"/>
                  </a:cubicBezTo>
                  <a:cubicBezTo>
                    <a:pt x="1650" y="1868"/>
                    <a:pt x="1666" y="1993"/>
                    <a:pt x="1661" y="2117"/>
                  </a:cubicBezTo>
                  <a:cubicBezTo>
                    <a:pt x="1659" y="2214"/>
                    <a:pt x="1644" y="2309"/>
                    <a:pt x="1615" y="2404"/>
                  </a:cubicBezTo>
                  <a:cubicBezTo>
                    <a:pt x="1595" y="2479"/>
                    <a:pt x="1512" y="2531"/>
                    <a:pt x="1437" y="2531"/>
                  </a:cubicBezTo>
                  <a:cubicBezTo>
                    <a:pt x="1341" y="2531"/>
                    <a:pt x="1258" y="2445"/>
                    <a:pt x="1339" y="2213"/>
                  </a:cubicBezTo>
                  <a:cubicBezTo>
                    <a:pt x="1366" y="2178"/>
                    <a:pt x="1347" y="2155"/>
                    <a:pt x="1321" y="2155"/>
                  </a:cubicBezTo>
                  <a:cubicBezTo>
                    <a:pt x="1308" y="2155"/>
                    <a:pt x="1294" y="2160"/>
                    <a:pt x="1281" y="2172"/>
                  </a:cubicBezTo>
                  <a:cubicBezTo>
                    <a:pt x="1080" y="2349"/>
                    <a:pt x="1111" y="2728"/>
                    <a:pt x="1395" y="2728"/>
                  </a:cubicBezTo>
                  <a:cubicBezTo>
                    <a:pt x="1421" y="2728"/>
                    <a:pt x="1449" y="2725"/>
                    <a:pt x="1480" y="2718"/>
                  </a:cubicBezTo>
                  <a:cubicBezTo>
                    <a:pt x="1980" y="2607"/>
                    <a:pt x="1878" y="1901"/>
                    <a:pt x="1826" y="1544"/>
                  </a:cubicBezTo>
                  <a:cubicBezTo>
                    <a:pt x="1821" y="1510"/>
                    <a:pt x="1792" y="1498"/>
                    <a:pt x="1757" y="1498"/>
                  </a:cubicBezTo>
                  <a:cubicBezTo>
                    <a:pt x="1714" y="1498"/>
                    <a:pt x="1662" y="1517"/>
                    <a:pt x="1643" y="1532"/>
                  </a:cubicBezTo>
                  <a:cubicBezTo>
                    <a:pt x="1399" y="1724"/>
                    <a:pt x="1138" y="1895"/>
                    <a:pt x="834" y="1975"/>
                  </a:cubicBezTo>
                  <a:cubicBezTo>
                    <a:pt x="785" y="1988"/>
                    <a:pt x="672" y="2032"/>
                    <a:pt x="595" y="2032"/>
                  </a:cubicBezTo>
                  <a:cubicBezTo>
                    <a:pt x="575" y="2032"/>
                    <a:pt x="558" y="2029"/>
                    <a:pt x="544" y="2022"/>
                  </a:cubicBezTo>
                  <a:cubicBezTo>
                    <a:pt x="524" y="2024"/>
                    <a:pt x="505" y="2025"/>
                    <a:pt x="485" y="2025"/>
                  </a:cubicBezTo>
                  <a:cubicBezTo>
                    <a:pt x="340" y="2025"/>
                    <a:pt x="229" y="1976"/>
                    <a:pt x="355" y="1808"/>
                  </a:cubicBezTo>
                  <a:cubicBezTo>
                    <a:pt x="531" y="1572"/>
                    <a:pt x="827" y="1460"/>
                    <a:pt x="1032" y="1431"/>
                  </a:cubicBezTo>
                  <a:cubicBezTo>
                    <a:pt x="1054" y="1428"/>
                    <a:pt x="1086" y="1389"/>
                    <a:pt x="1084" y="1364"/>
                  </a:cubicBezTo>
                  <a:cubicBezTo>
                    <a:pt x="1086" y="1341"/>
                    <a:pt x="1054" y="1302"/>
                    <a:pt x="1032" y="1298"/>
                  </a:cubicBezTo>
                  <a:cubicBezTo>
                    <a:pt x="827" y="1270"/>
                    <a:pt x="531" y="1156"/>
                    <a:pt x="355" y="922"/>
                  </a:cubicBezTo>
                  <a:cubicBezTo>
                    <a:pt x="229" y="753"/>
                    <a:pt x="340" y="704"/>
                    <a:pt x="485" y="704"/>
                  </a:cubicBezTo>
                  <a:cubicBezTo>
                    <a:pt x="505" y="704"/>
                    <a:pt x="524" y="705"/>
                    <a:pt x="544" y="706"/>
                  </a:cubicBezTo>
                  <a:cubicBezTo>
                    <a:pt x="557" y="700"/>
                    <a:pt x="575" y="697"/>
                    <a:pt x="594" y="697"/>
                  </a:cubicBezTo>
                  <a:cubicBezTo>
                    <a:pt x="671" y="697"/>
                    <a:pt x="785" y="740"/>
                    <a:pt x="834" y="754"/>
                  </a:cubicBezTo>
                  <a:cubicBezTo>
                    <a:pt x="1138" y="833"/>
                    <a:pt x="1399" y="1005"/>
                    <a:pt x="1643" y="1196"/>
                  </a:cubicBezTo>
                  <a:cubicBezTo>
                    <a:pt x="1662" y="1212"/>
                    <a:pt x="1714" y="1231"/>
                    <a:pt x="1757" y="1231"/>
                  </a:cubicBezTo>
                  <a:cubicBezTo>
                    <a:pt x="1792" y="1231"/>
                    <a:pt x="1821" y="1219"/>
                    <a:pt x="1826" y="1185"/>
                  </a:cubicBezTo>
                  <a:cubicBezTo>
                    <a:pt x="1878" y="827"/>
                    <a:pt x="1980" y="121"/>
                    <a:pt x="1480" y="11"/>
                  </a:cubicBezTo>
                  <a:cubicBezTo>
                    <a:pt x="1449" y="4"/>
                    <a:pt x="1421" y="1"/>
                    <a:pt x="1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9"/>
            <p:cNvSpPr/>
            <p:nvPr/>
          </p:nvSpPr>
          <p:spPr>
            <a:xfrm>
              <a:off x="6504161" y="2224049"/>
              <a:ext cx="104100" cy="153506"/>
            </a:xfrm>
            <a:custGeom>
              <a:rect b="b" l="l" r="r" t="t"/>
              <a:pathLst>
                <a:path extrusionOk="0" h="4732" w="3209">
                  <a:moveTo>
                    <a:pt x="2343" y="1"/>
                  </a:moveTo>
                  <a:cubicBezTo>
                    <a:pt x="2260" y="1"/>
                    <a:pt x="2176" y="12"/>
                    <a:pt x="2096" y="34"/>
                  </a:cubicBezTo>
                  <a:cubicBezTo>
                    <a:pt x="1536" y="192"/>
                    <a:pt x="1083" y="651"/>
                    <a:pt x="876" y="1184"/>
                  </a:cubicBezTo>
                  <a:cubicBezTo>
                    <a:pt x="845" y="1066"/>
                    <a:pt x="771" y="963"/>
                    <a:pt x="637" y="885"/>
                  </a:cubicBezTo>
                  <a:cubicBezTo>
                    <a:pt x="560" y="841"/>
                    <a:pt x="484" y="822"/>
                    <a:pt x="415" y="822"/>
                  </a:cubicBezTo>
                  <a:cubicBezTo>
                    <a:pt x="168" y="822"/>
                    <a:pt x="0" y="1066"/>
                    <a:pt x="147" y="1337"/>
                  </a:cubicBezTo>
                  <a:cubicBezTo>
                    <a:pt x="157" y="1355"/>
                    <a:pt x="194" y="1375"/>
                    <a:pt x="217" y="1375"/>
                  </a:cubicBezTo>
                  <a:cubicBezTo>
                    <a:pt x="233" y="1375"/>
                    <a:pt x="243" y="1366"/>
                    <a:pt x="234" y="1341"/>
                  </a:cubicBezTo>
                  <a:cubicBezTo>
                    <a:pt x="143" y="1114"/>
                    <a:pt x="249" y="1017"/>
                    <a:pt x="384" y="1017"/>
                  </a:cubicBezTo>
                  <a:cubicBezTo>
                    <a:pt x="505" y="1017"/>
                    <a:pt x="648" y="1094"/>
                    <a:pt x="695" y="1226"/>
                  </a:cubicBezTo>
                  <a:cubicBezTo>
                    <a:pt x="728" y="1349"/>
                    <a:pt x="665" y="1483"/>
                    <a:pt x="627" y="1602"/>
                  </a:cubicBezTo>
                  <a:cubicBezTo>
                    <a:pt x="613" y="1645"/>
                    <a:pt x="597" y="1688"/>
                    <a:pt x="578" y="1731"/>
                  </a:cubicBezTo>
                  <a:cubicBezTo>
                    <a:pt x="490" y="1871"/>
                    <a:pt x="417" y="2010"/>
                    <a:pt x="363" y="2117"/>
                  </a:cubicBezTo>
                  <a:cubicBezTo>
                    <a:pt x="334" y="2174"/>
                    <a:pt x="431" y="2231"/>
                    <a:pt x="503" y="2231"/>
                  </a:cubicBezTo>
                  <a:cubicBezTo>
                    <a:pt x="531" y="2231"/>
                    <a:pt x="555" y="2222"/>
                    <a:pt x="567" y="2203"/>
                  </a:cubicBezTo>
                  <a:cubicBezTo>
                    <a:pt x="620" y="2116"/>
                    <a:pt x="682" y="2010"/>
                    <a:pt x="738" y="1895"/>
                  </a:cubicBezTo>
                  <a:cubicBezTo>
                    <a:pt x="776" y="1832"/>
                    <a:pt x="815" y="1767"/>
                    <a:pt x="857" y="1707"/>
                  </a:cubicBezTo>
                  <a:cubicBezTo>
                    <a:pt x="933" y="1597"/>
                    <a:pt x="1143" y="1317"/>
                    <a:pt x="1337" y="1317"/>
                  </a:cubicBezTo>
                  <a:cubicBezTo>
                    <a:pt x="1408" y="1317"/>
                    <a:pt x="1477" y="1356"/>
                    <a:pt x="1536" y="1455"/>
                  </a:cubicBezTo>
                  <a:cubicBezTo>
                    <a:pt x="1745" y="1802"/>
                    <a:pt x="1212" y="2188"/>
                    <a:pt x="964" y="2313"/>
                  </a:cubicBezTo>
                  <a:cubicBezTo>
                    <a:pt x="935" y="2328"/>
                    <a:pt x="929" y="2347"/>
                    <a:pt x="935" y="2367"/>
                  </a:cubicBezTo>
                  <a:cubicBezTo>
                    <a:pt x="929" y="2386"/>
                    <a:pt x="935" y="2405"/>
                    <a:pt x="964" y="2419"/>
                  </a:cubicBezTo>
                  <a:cubicBezTo>
                    <a:pt x="1212" y="2544"/>
                    <a:pt x="1745" y="2930"/>
                    <a:pt x="1536" y="3279"/>
                  </a:cubicBezTo>
                  <a:cubicBezTo>
                    <a:pt x="1477" y="3378"/>
                    <a:pt x="1408" y="3416"/>
                    <a:pt x="1337" y="3416"/>
                  </a:cubicBezTo>
                  <a:cubicBezTo>
                    <a:pt x="1143" y="3416"/>
                    <a:pt x="933" y="3137"/>
                    <a:pt x="857" y="3027"/>
                  </a:cubicBezTo>
                  <a:cubicBezTo>
                    <a:pt x="815" y="2965"/>
                    <a:pt x="776" y="2902"/>
                    <a:pt x="738" y="2838"/>
                  </a:cubicBezTo>
                  <a:cubicBezTo>
                    <a:pt x="683" y="2723"/>
                    <a:pt x="620" y="2618"/>
                    <a:pt x="567" y="2530"/>
                  </a:cubicBezTo>
                  <a:cubicBezTo>
                    <a:pt x="555" y="2511"/>
                    <a:pt x="531" y="2502"/>
                    <a:pt x="504" y="2502"/>
                  </a:cubicBezTo>
                  <a:cubicBezTo>
                    <a:pt x="432" y="2502"/>
                    <a:pt x="334" y="2559"/>
                    <a:pt x="363" y="2617"/>
                  </a:cubicBezTo>
                  <a:cubicBezTo>
                    <a:pt x="417" y="2722"/>
                    <a:pt x="490" y="2863"/>
                    <a:pt x="578" y="3002"/>
                  </a:cubicBezTo>
                  <a:cubicBezTo>
                    <a:pt x="597" y="3044"/>
                    <a:pt x="613" y="3087"/>
                    <a:pt x="627" y="3131"/>
                  </a:cubicBezTo>
                  <a:cubicBezTo>
                    <a:pt x="665" y="3250"/>
                    <a:pt x="728" y="3384"/>
                    <a:pt x="695" y="3507"/>
                  </a:cubicBezTo>
                  <a:cubicBezTo>
                    <a:pt x="648" y="3639"/>
                    <a:pt x="505" y="3716"/>
                    <a:pt x="385" y="3716"/>
                  </a:cubicBezTo>
                  <a:cubicBezTo>
                    <a:pt x="249" y="3716"/>
                    <a:pt x="143" y="3619"/>
                    <a:pt x="234" y="3392"/>
                  </a:cubicBezTo>
                  <a:cubicBezTo>
                    <a:pt x="243" y="3367"/>
                    <a:pt x="233" y="3358"/>
                    <a:pt x="217" y="3358"/>
                  </a:cubicBezTo>
                  <a:cubicBezTo>
                    <a:pt x="194" y="3358"/>
                    <a:pt x="157" y="3377"/>
                    <a:pt x="147" y="3396"/>
                  </a:cubicBezTo>
                  <a:cubicBezTo>
                    <a:pt x="1" y="3667"/>
                    <a:pt x="168" y="3911"/>
                    <a:pt x="414" y="3911"/>
                  </a:cubicBezTo>
                  <a:cubicBezTo>
                    <a:pt x="484" y="3911"/>
                    <a:pt x="560" y="3892"/>
                    <a:pt x="637" y="3848"/>
                  </a:cubicBezTo>
                  <a:cubicBezTo>
                    <a:pt x="771" y="3771"/>
                    <a:pt x="845" y="3666"/>
                    <a:pt x="876" y="3549"/>
                  </a:cubicBezTo>
                  <a:cubicBezTo>
                    <a:pt x="1083" y="4082"/>
                    <a:pt x="1536" y="4541"/>
                    <a:pt x="2096" y="4698"/>
                  </a:cubicBezTo>
                  <a:cubicBezTo>
                    <a:pt x="2176" y="4721"/>
                    <a:pt x="2260" y="4732"/>
                    <a:pt x="2344" y="4732"/>
                  </a:cubicBezTo>
                  <a:cubicBezTo>
                    <a:pt x="2782" y="4732"/>
                    <a:pt x="3208" y="4427"/>
                    <a:pt x="3073" y="3928"/>
                  </a:cubicBezTo>
                  <a:cubicBezTo>
                    <a:pt x="2994" y="3637"/>
                    <a:pt x="2673" y="3278"/>
                    <a:pt x="2364" y="3278"/>
                  </a:cubicBezTo>
                  <a:cubicBezTo>
                    <a:pt x="2237" y="3278"/>
                    <a:pt x="2113" y="3338"/>
                    <a:pt x="2008" y="3488"/>
                  </a:cubicBezTo>
                  <a:cubicBezTo>
                    <a:pt x="1788" y="3800"/>
                    <a:pt x="2048" y="4099"/>
                    <a:pt x="2336" y="4099"/>
                  </a:cubicBezTo>
                  <a:cubicBezTo>
                    <a:pt x="2435" y="4099"/>
                    <a:pt x="2538" y="4064"/>
                    <a:pt x="2625" y="3981"/>
                  </a:cubicBezTo>
                  <a:cubicBezTo>
                    <a:pt x="2694" y="3915"/>
                    <a:pt x="2620" y="3886"/>
                    <a:pt x="2546" y="3886"/>
                  </a:cubicBezTo>
                  <a:cubicBezTo>
                    <a:pt x="2510" y="3886"/>
                    <a:pt x="2475" y="3893"/>
                    <a:pt x="2456" y="3905"/>
                  </a:cubicBezTo>
                  <a:cubicBezTo>
                    <a:pt x="2444" y="3906"/>
                    <a:pt x="2432" y="3906"/>
                    <a:pt x="2421" y="3906"/>
                  </a:cubicBezTo>
                  <a:cubicBezTo>
                    <a:pt x="2051" y="3906"/>
                    <a:pt x="2211" y="3584"/>
                    <a:pt x="2295" y="3540"/>
                  </a:cubicBezTo>
                  <a:cubicBezTo>
                    <a:pt x="2329" y="3522"/>
                    <a:pt x="2367" y="3515"/>
                    <a:pt x="2406" y="3515"/>
                  </a:cubicBezTo>
                  <a:cubicBezTo>
                    <a:pt x="2529" y="3515"/>
                    <a:pt x="2664" y="3591"/>
                    <a:pt x="2728" y="3690"/>
                  </a:cubicBezTo>
                  <a:cubicBezTo>
                    <a:pt x="2795" y="3822"/>
                    <a:pt x="2960" y="4131"/>
                    <a:pt x="2715" y="4351"/>
                  </a:cubicBezTo>
                  <a:cubicBezTo>
                    <a:pt x="2671" y="4415"/>
                    <a:pt x="2515" y="4487"/>
                    <a:pt x="2306" y="4487"/>
                  </a:cubicBezTo>
                  <a:cubicBezTo>
                    <a:pt x="2092" y="4487"/>
                    <a:pt x="1822" y="4412"/>
                    <a:pt x="1558" y="4177"/>
                  </a:cubicBezTo>
                  <a:cubicBezTo>
                    <a:pt x="1333" y="3975"/>
                    <a:pt x="1143" y="3731"/>
                    <a:pt x="975" y="3458"/>
                  </a:cubicBezTo>
                  <a:lnTo>
                    <a:pt x="975" y="3458"/>
                  </a:lnTo>
                  <a:cubicBezTo>
                    <a:pt x="1073" y="3528"/>
                    <a:pt x="1180" y="3572"/>
                    <a:pt x="1293" y="3572"/>
                  </a:cubicBezTo>
                  <a:cubicBezTo>
                    <a:pt x="1387" y="3572"/>
                    <a:pt x="1485" y="3543"/>
                    <a:pt x="1587" y="3474"/>
                  </a:cubicBezTo>
                  <a:cubicBezTo>
                    <a:pt x="2072" y="3144"/>
                    <a:pt x="1614" y="2610"/>
                    <a:pt x="1252" y="2367"/>
                  </a:cubicBezTo>
                  <a:cubicBezTo>
                    <a:pt x="1614" y="2124"/>
                    <a:pt x="2072" y="1590"/>
                    <a:pt x="1587" y="1260"/>
                  </a:cubicBezTo>
                  <a:cubicBezTo>
                    <a:pt x="1485" y="1190"/>
                    <a:pt x="1387" y="1160"/>
                    <a:pt x="1293" y="1160"/>
                  </a:cubicBezTo>
                  <a:cubicBezTo>
                    <a:pt x="1180" y="1160"/>
                    <a:pt x="1073" y="1204"/>
                    <a:pt x="975" y="1275"/>
                  </a:cubicBezTo>
                  <a:cubicBezTo>
                    <a:pt x="1143" y="1003"/>
                    <a:pt x="1333" y="759"/>
                    <a:pt x="1558" y="557"/>
                  </a:cubicBezTo>
                  <a:cubicBezTo>
                    <a:pt x="1822" y="321"/>
                    <a:pt x="2092" y="246"/>
                    <a:pt x="2306" y="246"/>
                  </a:cubicBezTo>
                  <a:cubicBezTo>
                    <a:pt x="2516" y="246"/>
                    <a:pt x="2671" y="318"/>
                    <a:pt x="2715" y="383"/>
                  </a:cubicBezTo>
                  <a:cubicBezTo>
                    <a:pt x="2960" y="602"/>
                    <a:pt x="2795" y="911"/>
                    <a:pt x="2728" y="1043"/>
                  </a:cubicBezTo>
                  <a:cubicBezTo>
                    <a:pt x="2664" y="1142"/>
                    <a:pt x="2528" y="1218"/>
                    <a:pt x="2406" y="1218"/>
                  </a:cubicBezTo>
                  <a:cubicBezTo>
                    <a:pt x="2366" y="1218"/>
                    <a:pt x="2329" y="1211"/>
                    <a:pt x="2295" y="1193"/>
                  </a:cubicBezTo>
                  <a:cubicBezTo>
                    <a:pt x="2211" y="1149"/>
                    <a:pt x="2051" y="828"/>
                    <a:pt x="2421" y="828"/>
                  </a:cubicBezTo>
                  <a:cubicBezTo>
                    <a:pt x="2432" y="828"/>
                    <a:pt x="2444" y="828"/>
                    <a:pt x="2456" y="828"/>
                  </a:cubicBezTo>
                  <a:cubicBezTo>
                    <a:pt x="2475" y="841"/>
                    <a:pt x="2510" y="847"/>
                    <a:pt x="2546" y="847"/>
                  </a:cubicBezTo>
                  <a:cubicBezTo>
                    <a:pt x="2620" y="847"/>
                    <a:pt x="2694" y="818"/>
                    <a:pt x="2625" y="753"/>
                  </a:cubicBezTo>
                  <a:cubicBezTo>
                    <a:pt x="2538" y="670"/>
                    <a:pt x="2435" y="634"/>
                    <a:pt x="2336" y="634"/>
                  </a:cubicBezTo>
                  <a:cubicBezTo>
                    <a:pt x="2048" y="634"/>
                    <a:pt x="1789" y="932"/>
                    <a:pt x="2008" y="1246"/>
                  </a:cubicBezTo>
                  <a:cubicBezTo>
                    <a:pt x="2113" y="1395"/>
                    <a:pt x="2237" y="1455"/>
                    <a:pt x="2363" y="1455"/>
                  </a:cubicBezTo>
                  <a:cubicBezTo>
                    <a:pt x="2672" y="1455"/>
                    <a:pt x="2993" y="1096"/>
                    <a:pt x="3073" y="805"/>
                  </a:cubicBezTo>
                  <a:cubicBezTo>
                    <a:pt x="3208" y="305"/>
                    <a:pt x="2782" y="1"/>
                    <a:pt x="2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9"/>
            <p:cNvSpPr/>
            <p:nvPr/>
          </p:nvSpPr>
          <p:spPr>
            <a:xfrm>
              <a:off x="6676158" y="2213700"/>
              <a:ext cx="563094" cy="160773"/>
            </a:xfrm>
            <a:custGeom>
              <a:rect b="b" l="l" r="r" t="t"/>
              <a:pathLst>
                <a:path extrusionOk="0" h="4956" w="17358">
                  <a:moveTo>
                    <a:pt x="144" y="1"/>
                  </a:moveTo>
                  <a:cubicBezTo>
                    <a:pt x="59" y="1"/>
                    <a:pt x="1" y="107"/>
                    <a:pt x="109" y="107"/>
                  </a:cubicBezTo>
                  <a:lnTo>
                    <a:pt x="15570" y="107"/>
                  </a:lnTo>
                  <a:cubicBezTo>
                    <a:pt x="15782" y="107"/>
                    <a:pt x="15994" y="103"/>
                    <a:pt x="16206" y="103"/>
                  </a:cubicBezTo>
                  <a:cubicBezTo>
                    <a:pt x="16312" y="103"/>
                    <a:pt x="16418" y="104"/>
                    <a:pt x="16524" y="107"/>
                  </a:cubicBezTo>
                  <a:cubicBezTo>
                    <a:pt x="16575" y="109"/>
                    <a:pt x="16611" y="118"/>
                    <a:pt x="16625" y="118"/>
                  </a:cubicBezTo>
                  <a:cubicBezTo>
                    <a:pt x="16627" y="118"/>
                    <a:pt x="16628" y="118"/>
                    <a:pt x="16629" y="118"/>
                  </a:cubicBezTo>
                  <a:lnTo>
                    <a:pt x="16629" y="118"/>
                  </a:lnTo>
                  <a:cubicBezTo>
                    <a:pt x="16736" y="285"/>
                    <a:pt x="16776" y="742"/>
                    <a:pt x="16805" y="886"/>
                  </a:cubicBezTo>
                  <a:cubicBezTo>
                    <a:pt x="16915" y="1419"/>
                    <a:pt x="16979" y="1963"/>
                    <a:pt x="16986" y="2508"/>
                  </a:cubicBezTo>
                  <a:cubicBezTo>
                    <a:pt x="16996" y="3248"/>
                    <a:pt x="16815" y="3875"/>
                    <a:pt x="16653" y="4584"/>
                  </a:cubicBezTo>
                  <a:cubicBezTo>
                    <a:pt x="16582" y="4896"/>
                    <a:pt x="16673" y="4784"/>
                    <a:pt x="16503" y="4850"/>
                  </a:cubicBezTo>
                  <a:cubicBezTo>
                    <a:pt x="16472" y="4862"/>
                    <a:pt x="16433" y="4866"/>
                    <a:pt x="16389" y="4866"/>
                  </a:cubicBezTo>
                  <a:cubicBezTo>
                    <a:pt x="16303" y="4866"/>
                    <a:pt x="16203" y="4850"/>
                    <a:pt x="16139" y="4850"/>
                  </a:cubicBezTo>
                  <a:lnTo>
                    <a:pt x="144" y="4850"/>
                  </a:lnTo>
                  <a:cubicBezTo>
                    <a:pt x="59" y="4850"/>
                    <a:pt x="1" y="4956"/>
                    <a:pt x="109" y="4956"/>
                  </a:cubicBezTo>
                  <a:lnTo>
                    <a:pt x="16582" y="4956"/>
                  </a:lnTo>
                  <a:cubicBezTo>
                    <a:pt x="16620" y="4956"/>
                    <a:pt x="16662" y="4949"/>
                    <a:pt x="16679" y="4911"/>
                  </a:cubicBezTo>
                  <a:cubicBezTo>
                    <a:pt x="17357" y="3417"/>
                    <a:pt x="17268" y="1570"/>
                    <a:pt x="16753" y="33"/>
                  </a:cubicBezTo>
                  <a:cubicBezTo>
                    <a:pt x="16746" y="13"/>
                    <a:pt x="16711" y="1"/>
                    <a:pt x="16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9"/>
            <p:cNvSpPr/>
            <p:nvPr/>
          </p:nvSpPr>
          <p:spPr>
            <a:xfrm>
              <a:off x="7089346" y="2247762"/>
              <a:ext cx="99007" cy="47817"/>
            </a:xfrm>
            <a:custGeom>
              <a:rect b="b" l="l" r="r" t="t"/>
              <a:pathLst>
                <a:path extrusionOk="0" h="1474" w="3052">
                  <a:moveTo>
                    <a:pt x="1767" y="0"/>
                  </a:moveTo>
                  <a:cubicBezTo>
                    <a:pt x="1726" y="0"/>
                    <a:pt x="1681" y="15"/>
                    <a:pt x="1697" y="67"/>
                  </a:cubicBezTo>
                  <a:cubicBezTo>
                    <a:pt x="1731" y="182"/>
                    <a:pt x="1773" y="284"/>
                    <a:pt x="1831" y="379"/>
                  </a:cubicBezTo>
                  <a:cubicBezTo>
                    <a:pt x="1551" y="280"/>
                    <a:pt x="1244" y="228"/>
                    <a:pt x="943" y="228"/>
                  </a:cubicBezTo>
                  <a:cubicBezTo>
                    <a:pt x="783" y="228"/>
                    <a:pt x="626" y="243"/>
                    <a:pt x="474" y="273"/>
                  </a:cubicBezTo>
                  <a:cubicBezTo>
                    <a:pt x="432" y="281"/>
                    <a:pt x="442" y="314"/>
                    <a:pt x="468" y="340"/>
                  </a:cubicBezTo>
                  <a:cubicBezTo>
                    <a:pt x="468" y="349"/>
                    <a:pt x="469" y="358"/>
                    <a:pt x="474" y="369"/>
                  </a:cubicBezTo>
                  <a:cubicBezTo>
                    <a:pt x="546" y="535"/>
                    <a:pt x="630" y="788"/>
                    <a:pt x="790" y="913"/>
                  </a:cubicBezTo>
                  <a:cubicBezTo>
                    <a:pt x="466" y="970"/>
                    <a:pt x="184" y="1113"/>
                    <a:pt x="10" y="1382"/>
                  </a:cubicBezTo>
                  <a:cubicBezTo>
                    <a:pt x="1" y="1396"/>
                    <a:pt x="18" y="1425"/>
                    <a:pt x="35" y="1425"/>
                  </a:cubicBezTo>
                  <a:cubicBezTo>
                    <a:pt x="38" y="1425"/>
                    <a:pt x="41" y="1424"/>
                    <a:pt x="44" y="1423"/>
                  </a:cubicBezTo>
                  <a:cubicBezTo>
                    <a:pt x="411" y="1164"/>
                    <a:pt x="863" y="1040"/>
                    <a:pt x="1318" y="1040"/>
                  </a:cubicBezTo>
                  <a:cubicBezTo>
                    <a:pt x="1805" y="1040"/>
                    <a:pt x="2295" y="1182"/>
                    <a:pt x="2684" y="1452"/>
                  </a:cubicBezTo>
                  <a:cubicBezTo>
                    <a:pt x="2705" y="1467"/>
                    <a:pt x="2728" y="1474"/>
                    <a:pt x="2750" y="1474"/>
                  </a:cubicBezTo>
                  <a:cubicBezTo>
                    <a:pt x="2812" y="1474"/>
                    <a:pt x="2858" y="1420"/>
                    <a:pt x="2780" y="1367"/>
                  </a:cubicBezTo>
                  <a:cubicBezTo>
                    <a:pt x="2407" y="1110"/>
                    <a:pt x="1746" y="884"/>
                    <a:pt x="1144" y="884"/>
                  </a:cubicBezTo>
                  <a:cubicBezTo>
                    <a:pt x="1062" y="884"/>
                    <a:pt x="981" y="888"/>
                    <a:pt x="902" y="897"/>
                  </a:cubicBezTo>
                  <a:cubicBezTo>
                    <a:pt x="778" y="746"/>
                    <a:pt x="701" y="553"/>
                    <a:pt x="626" y="376"/>
                  </a:cubicBezTo>
                  <a:cubicBezTo>
                    <a:pt x="695" y="373"/>
                    <a:pt x="765" y="371"/>
                    <a:pt x="833" y="371"/>
                  </a:cubicBezTo>
                  <a:cubicBezTo>
                    <a:pt x="1206" y="371"/>
                    <a:pt x="1565" y="421"/>
                    <a:pt x="1918" y="574"/>
                  </a:cubicBezTo>
                  <a:cubicBezTo>
                    <a:pt x="2288" y="733"/>
                    <a:pt x="2484" y="997"/>
                    <a:pt x="2756" y="1268"/>
                  </a:cubicBezTo>
                  <a:cubicBezTo>
                    <a:pt x="2767" y="1279"/>
                    <a:pt x="2784" y="1285"/>
                    <a:pt x="2798" y="1285"/>
                  </a:cubicBezTo>
                  <a:cubicBezTo>
                    <a:pt x="2815" y="1285"/>
                    <a:pt x="2829" y="1276"/>
                    <a:pt x="2825" y="1250"/>
                  </a:cubicBezTo>
                  <a:cubicBezTo>
                    <a:pt x="2772" y="875"/>
                    <a:pt x="2327" y="591"/>
                    <a:pt x="2007" y="450"/>
                  </a:cubicBezTo>
                  <a:cubicBezTo>
                    <a:pt x="2001" y="447"/>
                    <a:pt x="1994" y="445"/>
                    <a:pt x="1988" y="442"/>
                  </a:cubicBezTo>
                  <a:cubicBezTo>
                    <a:pt x="1968" y="347"/>
                    <a:pt x="1937" y="256"/>
                    <a:pt x="1909" y="164"/>
                  </a:cubicBezTo>
                  <a:lnTo>
                    <a:pt x="1909" y="164"/>
                  </a:lnTo>
                  <a:cubicBezTo>
                    <a:pt x="2143" y="222"/>
                    <a:pt x="2354" y="343"/>
                    <a:pt x="2518" y="529"/>
                  </a:cubicBezTo>
                  <a:cubicBezTo>
                    <a:pt x="2666" y="696"/>
                    <a:pt x="2758" y="771"/>
                    <a:pt x="2876" y="1024"/>
                  </a:cubicBezTo>
                  <a:cubicBezTo>
                    <a:pt x="2887" y="1047"/>
                    <a:pt x="2919" y="1101"/>
                    <a:pt x="2941" y="1101"/>
                  </a:cubicBezTo>
                  <a:cubicBezTo>
                    <a:pt x="2947" y="1101"/>
                    <a:pt x="2952" y="1098"/>
                    <a:pt x="2956" y="1088"/>
                  </a:cubicBezTo>
                  <a:cubicBezTo>
                    <a:pt x="3051" y="856"/>
                    <a:pt x="2748" y="523"/>
                    <a:pt x="2590" y="378"/>
                  </a:cubicBezTo>
                  <a:cubicBezTo>
                    <a:pt x="2368" y="174"/>
                    <a:pt x="2088" y="42"/>
                    <a:pt x="1790" y="2"/>
                  </a:cubicBezTo>
                  <a:cubicBezTo>
                    <a:pt x="1783" y="1"/>
                    <a:pt x="1775" y="0"/>
                    <a:pt x="1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9"/>
            <p:cNvSpPr/>
            <p:nvPr/>
          </p:nvSpPr>
          <p:spPr>
            <a:xfrm>
              <a:off x="7089346" y="2292627"/>
              <a:ext cx="99007" cy="47817"/>
            </a:xfrm>
            <a:custGeom>
              <a:rect b="b" l="l" r="r" t="t"/>
              <a:pathLst>
                <a:path extrusionOk="0" h="1474" w="3052">
                  <a:moveTo>
                    <a:pt x="2749" y="0"/>
                  </a:moveTo>
                  <a:cubicBezTo>
                    <a:pt x="2728" y="0"/>
                    <a:pt x="2705" y="7"/>
                    <a:pt x="2684" y="21"/>
                  </a:cubicBezTo>
                  <a:cubicBezTo>
                    <a:pt x="2295" y="292"/>
                    <a:pt x="1805" y="434"/>
                    <a:pt x="1317" y="434"/>
                  </a:cubicBezTo>
                  <a:cubicBezTo>
                    <a:pt x="863" y="434"/>
                    <a:pt x="410" y="310"/>
                    <a:pt x="44" y="52"/>
                  </a:cubicBezTo>
                  <a:cubicBezTo>
                    <a:pt x="41" y="50"/>
                    <a:pt x="38" y="49"/>
                    <a:pt x="35" y="49"/>
                  </a:cubicBezTo>
                  <a:cubicBezTo>
                    <a:pt x="18" y="49"/>
                    <a:pt x="1" y="79"/>
                    <a:pt x="10" y="93"/>
                  </a:cubicBezTo>
                  <a:cubicBezTo>
                    <a:pt x="184" y="361"/>
                    <a:pt x="466" y="505"/>
                    <a:pt x="790" y="561"/>
                  </a:cubicBezTo>
                  <a:cubicBezTo>
                    <a:pt x="630" y="686"/>
                    <a:pt x="546" y="938"/>
                    <a:pt x="474" y="1105"/>
                  </a:cubicBezTo>
                  <a:cubicBezTo>
                    <a:pt x="469" y="1117"/>
                    <a:pt x="468" y="1126"/>
                    <a:pt x="468" y="1134"/>
                  </a:cubicBezTo>
                  <a:cubicBezTo>
                    <a:pt x="442" y="1161"/>
                    <a:pt x="432" y="1194"/>
                    <a:pt x="474" y="1202"/>
                  </a:cubicBezTo>
                  <a:cubicBezTo>
                    <a:pt x="626" y="1232"/>
                    <a:pt x="783" y="1247"/>
                    <a:pt x="943" y="1247"/>
                  </a:cubicBezTo>
                  <a:cubicBezTo>
                    <a:pt x="1244" y="1247"/>
                    <a:pt x="1551" y="1194"/>
                    <a:pt x="1831" y="1095"/>
                  </a:cubicBezTo>
                  <a:lnTo>
                    <a:pt x="1831" y="1095"/>
                  </a:lnTo>
                  <a:cubicBezTo>
                    <a:pt x="1773" y="1190"/>
                    <a:pt x="1731" y="1292"/>
                    <a:pt x="1697" y="1408"/>
                  </a:cubicBezTo>
                  <a:cubicBezTo>
                    <a:pt x="1681" y="1459"/>
                    <a:pt x="1726" y="1474"/>
                    <a:pt x="1767" y="1474"/>
                  </a:cubicBezTo>
                  <a:cubicBezTo>
                    <a:pt x="1775" y="1474"/>
                    <a:pt x="1783" y="1473"/>
                    <a:pt x="1790" y="1472"/>
                  </a:cubicBezTo>
                  <a:cubicBezTo>
                    <a:pt x="2088" y="1432"/>
                    <a:pt x="2368" y="1300"/>
                    <a:pt x="2590" y="1096"/>
                  </a:cubicBezTo>
                  <a:cubicBezTo>
                    <a:pt x="2748" y="952"/>
                    <a:pt x="3051" y="619"/>
                    <a:pt x="2956" y="386"/>
                  </a:cubicBezTo>
                  <a:cubicBezTo>
                    <a:pt x="2952" y="377"/>
                    <a:pt x="2947" y="373"/>
                    <a:pt x="2941" y="373"/>
                  </a:cubicBezTo>
                  <a:cubicBezTo>
                    <a:pt x="2919" y="373"/>
                    <a:pt x="2887" y="428"/>
                    <a:pt x="2876" y="451"/>
                  </a:cubicBezTo>
                  <a:cubicBezTo>
                    <a:pt x="2758" y="704"/>
                    <a:pt x="2666" y="778"/>
                    <a:pt x="2518" y="946"/>
                  </a:cubicBezTo>
                  <a:cubicBezTo>
                    <a:pt x="2354" y="1131"/>
                    <a:pt x="2143" y="1252"/>
                    <a:pt x="1909" y="1310"/>
                  </a:cubicBezTo>
                  <a:cubicBezTo>
                    <a:pt x="1937" y="1218"/>
                    <a:pt x="1968" y="1127"/>
                    <a:pt x="1988" y="1033"/>
                  </a:cubicBezTo>
                  <a:cubicBezTo>
                    <a:pt x="1994" y="1030"/>
                    <a:pt x="2001" y="1027"/>
                    <a:pt x="2007" y="1024"/>
                  </a:cubicBezTo>
                  <a:cubicBezTo>
                    <a:pt x="2327" y="883"/>
                    <a:pt x="2772" y="599"/>
                    <a:pt x="2825" y="224"/>
                  </a:cubicBezTo>
                  <a:cubicBezTo>
                    <a:pt x="2829" y="199"/>
                    <a:pt x="2815" y="189"/>
                    <a:pt x="2798" y="189"/>
                  </a:cubicBezTo>
                  <a:cubicBezTo>
                    <a:pt x="2784" y="189"/>
                    <a:pt x="2767" y="196"/>
                    <a:pt x="2756" y="207"/>
                  </a:cubicBezTo>
                  <a:cubicBezTo>
                    <a:pt x="2484" y="477"/>
                    <a:pt x="2288" y="742"/>
                    <a:pt x="1918" y="900"/>
                  </a:cubicBezTo>
                  <a:cubicBezTo>
                    <a:pt x="1564" y="1053"/>
                    <a:pt x="1204" y="1103"/>
                    <a:pt x="831" y="1103"/>
                  </a:cubicBezTo>
                  <a:cubicBezTo>
                    <a:pt x="763" y="1103"/>
                    <a:pt x="695" y="1101"/>
                    <a:pt x="626" y="1098"/>
                  </a:cubicBezTo>
                  <a:cubicBezTo>
                    <a:pt x="701" y="921"/>
                    <a:pt x="778" y="728"/>
                    <a:pt x="902" y="578"/>
                  </a:cubicBezTo>
                  <a:cubicBezTo>
                    <a:pt x="981" y="586"/>
                    <a:pt x="1061" y="591"/>
                    <a:pt x="1143" y="591"/>
                  </a:cubicBezTo>
                  <a:cubicBezTo>
                    <a:pt x="1746" y="591"/>
                    <a:pt x="2407" y="364"/>
                    <a:pt x="2780" y="107"/>
                  </a:cubicBezTo>
                  <a:cubicBezTo>
                    <a:pt x="2858" y="54"/>
                    <a:pt x="2812" y="0"/>
                    <a:pt x="2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9"/>
            <p:cNvSpPr/>
            <p:nvPr/>
          </p:nvSpPr>
          <p:spPr>
            <a:xfrm>
              <a:off x="6269653" y="2235597"/>
              <a:ext cx="17680" cy="13625"/>
            </a:xfrm>
            <a:custGeom>
              <a:rect b="b" l="l" r="r" t="t"/>
              <a:pathLst>
                <a:path extrusionOk="0" h="420" w="545">
                  <a:moveTo>
                    <a:pt x="285" y="0"/>
                  </a:moveTo>
                  <a:cubicBezTo>
                    <a:pt x="247" y="0"/>
                    <a:pt x="210" y="7"/>
                    <a:pt x="177" y="18"/>
                  </a:cubicBezTo>
                  <a:cubicBezTo>
                    <a:pt x="115" y="41"/>
                    <a:pt x="66" y="84"/>
                    <a:pt x="49" y="137"/>
                  </a:cubicBezTo>
                  <a:cubicBezTo>
                    <a:pt x="6" y="200"/>
                    <a:pt x="0" y="281"/>
                    <a:pt x="58" y="342"/>
                  </a:cubicBezTo>
                  <a:cubicBezTo>
                    <a:pt x="110" y="395"/>
                    <a:pt x="186" y="419"/>
                    <a:pt x="262" y="419"/>
                  </a:cubicBezTo>
                  <a:cubicBezTo>
                    <a:pt x="313" y="419"/>
                    <a:pt x="364" y="408"/>
                    <a:pt x="408" y="388"/>
                  </a:cubicBezTo>
                  <a:cubicBezTo>
                    <a:pt x="457" y="366"/>
                    <a:pt x="496" y="329"/>
                    <a:pt x="517" y="285"/>
                  </a:cubicBezTo>
                  <a:cubicBezTo>
                    <a:pt x="540" y="237"/>
                    <a:pt x="544" y="180"/>
                    <a:pt x="520" y="128"/>
                  </a:cubicBezTo>
                  <a:cubicBezTo>
                    <a:pt x="478" y="40"/>
                    <a:pt x="380"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9"/>
            <p:cNvSpPr/>
            <p:nvPr/>
          </p:nvSpPr>
          <p:spPr>
            <a:xfrm>
              <a:off x="6269653" y="2348748"/>
              <a:ext cx="17680" cy="13625"/>
            </a:xfrm>
            <a:custGeom>
              <a:rect b="b" l="l" r="r" t="t"/>
              <a:pathLst>
                <a:path extrusionOk="0" h="420" w="545">
                  <a:moveTo>
                    <a:pt x="263" y="0"/>
                  </a:moveTo>
                  <a:cubicBezTo>
                    <a:pt x="187" y="0"/>
                    <a:pt x="110" y="24"/>
                    <a:pt x="58" y="77"/>
                  </a:cubicBezTo>
                  <a:cubicBezTo>
                    <a:pt x="0" y="138"/>
                    <a:pt x="6" y="219"/>
                    <a:pt x="49" y="281"/>
                  </a:cubicBezTo>
                  <a:cubicBezTo>
                    <a:pt x="66" y="336"/>
                    <a:pt x="115" y="379"/>
                    <a:pt x="177" y="401"/>
                  </a:cubicBezTo>
                  <a:cubicBezTo>
                    <a:pt x="210" y="413"/>
                    <a:pt x="247" y="419"/>
                    <a:pt x="285" y="419"/>
                  </a:cubicBezTo>
                  <a:cubicBezTo>
                    <a:pt x="380" y="419"/>
                    <a:pt x="478" y="379"/>
                    <a:pt x="520" y="291"/>
                  </a:cubicBezTo>
                  <a:cubicBezTo>
                    <a:pt x="544" y="238"/>
                    <a:pt x="540" y="182"/>
                    <a:pt x="517" y="134"/>
                  </a:cubicBezTo>
                  <a:cubicBezTo>
                    <a:pt x="496" y="90"/>
                    <a:pt x="457" y="53"/>
                    <a:pt x="408" y="30"/>
                  </a:cubicBezTo>
                  <a:cubicBezTo>
                    <a:pt x="365" y="11"/>
                    <a:pt x="314" y="0"/>
                    <a:pt x="2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9"/>
            <p:cNvSpPr/>
            <p:nvPr/>
          </p:nvSpPr>
          <p:spPr>
            <a:xfrm>
              <a:off x="6496116" y="2236408"/>
              <a:ext cx="14403" cy="11386"/>
            </a:xfrm>
            <a:custGeom>
              <a:rect b="b" l="l" r="r" t="t"/>
              <a:pathLst>
                <a:path extrusionOk="0" h="351" w="444">
                  <a:moveTo>
                    <a:pt x="169" y="1"/>
                  </a:moveTo>
                  <a:cubicBezTo>
                    <a:pt x="151" y="1"/>
                    <a:pt x="132" y="3"/>
                    <a:pt x="115" y="8"/>
                  </a:cubicBezTo>
                  <a:cubicBezTo>
                    <a:pt x="50" y="25"/>
                    <a:pt x="0" y="81"/>
                    <a:pt x="3" y="150"/>
                  </a:cubicBezTo>
                  <a:cubicBezTo>
                    <a:pt x="6" y="210"/>
                    <a:pt x="60" y="278"/>
                    <a:pt x="119" y="308"/>
                  </a:cubicBezTo>
                  <a:cubicBezTo>
                    <a:pt x="160" y="335"/>
                    <a:pt x="210" y="350"/>
                    <a:pt x="257" y="350"/>
                  </a:cubicBezTo>
                  <a:cubicBezTo>
                    <a:pt x="320" y="350"/>
                    <a:pt x="377" y="322"/>
                    <a:pt x="399" y="254"/>
                  </a:cubicBezTo>
                  <a:cubicBezTo>
                    <a:pt x="444" y="114"/>
                    <a:pt x="300" y="1"/>
                    <a:pt x="1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9"/>
            <p:cNvSpPr/>
            <p:nvPr/>
          </p:nvSpPr>
          <p:spPr>
            <a:xfrm>
              <a:off x="6523009" y="2221973"/>
              <a:ext cx="13333" cy="18848"/>
            </a:xfrm>
            <a:custGeom>
              <a:rect b="b" l="l" r="r" t="t"/>
              <a:pathLst>
                <a:path extrusionOk="0" h="581" w="411">
                  <a:moveTo>
                    <a:pt x="185" y="0"/>
                  </a:moveTo>
                  <a:cubicBezTo>
                    <a:pt x="163" y="0"/>
                    <a:pt x="141" y="6"/>
                    <a:pt x="117" y="17"/>
                  </a:cubicBezTo>
                  <a:cubicBezTo>
                    <a:pt x="3" y="74"/>
                    <a:pt x="0" y="299"/>
                    <a:pt x="27" y="404"/>
                  </a:cubicBezTo>
                  <a:cubicBezTo>
                    <a:pt x="46" y="479"/>
                    <a:pt x="136" y="580"/>
                    <a:pt x="220" y="580"/>
                  </a:cubicBezTo>
                  <a:cubicBezTo>
                    <a:pt x="250" y="580"/>
                    <a:pt x="280" y="567"/>
                    <a:pt x="305" y="536"/>
                  </a:cubicBezTo>
                  <a:cubicBezTo>
                    <a:pt x="310" y="530"/>
                    <a:pt x="311" y="522"/>
                    <a:pt x="311" y="514"/>
                  </a:cubicBezTo>
                  <a:cubicBezTo>
                    <a:pt x="409" y="447"/>
                    <a:pt x="410" y="327"/>
                    <a:pt x="390" y="215"/>
                  </a:cubicBezTo>
                  <a:cubicBezTo>
                    <a:pt x="373" y="119"/>
                    <a:pt x="290" y="0"/>
                    <a:pt x="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9"/>
            <p:cNvSpPr/>
            <p:nvPr/>
          </p:nvSpPr>
          <p:spPr>
            <a:xfrm>
              <a:off x="6496116" y="2353841"/>
              <a:ext cx="14403" cy="11354"/>
            </a:xfrm>
            <a:custGeom>
              <a:rect b="b" l="l" r="r" t="t"/>
              <a:pathLst>
                <a:path extrusionOk="0" h="350" w="444">
                  <a:moveTo>
                    <a:pt x="256" y="1"/>
                  </a:moveTo>
                  <a:cubicBezTo>
                    <a:pt x="209" y="1"/>
                    <a:pt x="160" y="16"/>
                    <a:pt x="119" y="42"/>
                  </a:cubicBezTo>
                  <a:cubicBezTo>
                    <a:pt x="60" y="73"/>
                    <a:pt x="6" y="141"/>
                    <a:pt x="3" y="200"/>
                  </a:cubicBezTo>
                  <a:cubicBezTo>
                    <a:pt x="0" y="271"/>
                    <a:pt x="50" y="325"/>
                    <a:pt x="115" y="343"/>
                  </a:cubicBezTo>
                  <a:cubicBezTo>
                    <a:pt x="133" y="348"/>
                    <a:pt x="151" y="350"/>
                    <a:pt x="170" y="350"/>
                  </a:cubicBezTo>
                  <a:cubicBezTo>
                    <a:pt x="301" y="350"/>
                    <a:pt x="444" y="237"/>
                    <a:pt x="399" y="98"/>
                  </a:cubicBezTo>
                  <a:cubicBezTo>
                    <a:pt x="377" y="29"/>
                    <a:pt x="319" y="1"/>
                    <a:pt x="2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9"/>
            <p:cNvSpPr/>
            <p:nvPr/>
          </p:nvSpPr>
          <p:spPr>
            <a:xfrm>
              <a:off x="6523009" y="2360816"/>
              <a:ext cx="13333" cy="18848"/>
            </a:xfrm>
            <a:custGeom>
              <a:rect b="b" l="l" r="r" t="t"/>
              <a:pathLst>
                <a:path extrusionOk="0" h="581" w="411">
                  <a:moveTo>
                    <a:pt x="220" y="0"/>
                  </a:moveTo>
                  <a:cubicBezTo>
                    <a:pt x="136" y="0"/>
                    <a:pt x="46" y="102"/>
                    <a:pt x="27" y="178"/>
                  </a:cubicBezTo>
                  <a:cubicBezTo>
                    <a:pt x="0" y="281"/>
                    <a:pt x="3" y="507"/>
                    <a:pt x="117" y="563"/>
                  </a:cubicBezTo>
                  <a:cubicBezTo>
                    <a:pt x="141" y="575"/>
                    <a:pt x="163" y="580"/>
                    <a:pt x="185" y="580"/>
                  </a:cubicBezTo>
                  <a:cubicBezTo>
                    <a:pt x="290" y="580"/>
                    <a:pt x="373" y="461"/>
                    <a:pt x="390" y="365"/>
                  </a:cubicBezTo>
                  <a:cubicBezTo>
                    <a:pt x="410" y="255"/>
                    <a:pt x="409" y="134"/>
                    <a:pt x="311" y="66"/>
                  </a:cubicBezTo>
                  <a:cubicBezTo>
                    <a:pt x="311" y="58"/>
                    <a:pt x="310" y="51"/>
                    <a:pt x="305" y="45"/>
                  </a:cubicBezTo>
                  <a:cubicBezTo>
                    <a:pt x="280" y="13"/>
                    <a:pt x="250" y="0"/>
                    <a:pt x="2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9"/>
            <p:cNvSpPr/>
            <p:nvPr/>
          </p:nvSpPr>
          <p:spPr>
            <a:xfrm>
              <a:off x="7185920" y="2235727"/>
              <a:ext cx="32213" cy="58879"/>
            </a:xfrm>
            <a:custGeom>
              <a:rect b="b" l="l" r="r" t="t"/>
              <a:pathLst>
                <a:path extrusionOk="0" h="1815" w="993">
                  <a:moveTo>
                    <a:pt x="481" y="1"/>
                  </a:moveTo>
                  <a:cubicBezTo>
                    <a:pt x="189" y="1"/>
                    <a:pt x="14" y="360"/>
                    <a:pt x="10" y="623"/>
                  </a:cubicBezTo>
                  <a:cubicBezTo>
                    <a:pt x="1" y="1125"/>
                    <a:pt x="310" y="1594"/>
                    <a:pt x="755" y="1812"/>
                  </a:cubicBezTo>
                  <a:cubicBezTo>
                    <a:pt x="758" y="1814"/>
                    <a:pt x="761" y="1815"/>
                    <a:pt x="764" y="1815"/>
                  </a:cubicBezTo>
                  <a:cubicBezTo>
                    <a:pt x="776" y="1815"/>
                    <a:pt x="773" y="1794"/>
                    <a:pt x="763" y="1785"/>
                  </a:cubicBezTo>
                  <a:cubicBezTo>
                    <a:pt x="469" y="1549"/>
                    <a:pt x="258" y="1263"/>
                    <a:pt x="186" y="889"/>
                  </a:cubicBezTo>
                  <a:cubicBezTo>
                    <a:pt x="155" y="730"/>
                    <a:pt x="141" y="483"/>
                    <a:pt x="237" y="341"/>
                  </a:cubicBezTo>
                  <a:cubicBezTo>
                    <a:pt x="323" y="231"/>
                    <a:pt x="416" y="185"/>
                    <a:pt x="500" y="185"/>
                  </a:cubicBezTo>
                  <a:cubicBezTo>
                    <a:pt x="618" y="185"/>
                    <a:pt x="718" y="279"/>
                    <a:pt x="748" y="420"/>
                  </a:cubicBezTo>
                  <a:cubicBezTo>
                    <a:pt x="776" y="567"/>
                    <a:pt x="670" y="657"/>
                    <a:pt x="582" y="657"/>
                  </a:cubicBezTo>
                  <a:cubicBezTo>
                    <a:pt x="512" y="657"/>
                    <a:pt x="453" y="600"/>
                    <a:pt x="479" y="471"/>
                  </a:cubicBezTo>
                  <a:cubicBezTo>
                    <a:pt x="498" y="432"/>
                    <a:pt x="452" y="408"/>
                    <a:pt x="410" y="408"/>
                  </a:cubicBezTo>
                  <a:cubicBezTo>
                    <a:pt x="387" y="408"/>
                    <a:pt x="366" y="415"/>
                    <a:pt x="355" y="429"/>
                  </a:cubicBezTo>
                  <a:cubicBezTo>
                    <a:pt x="216" y="618"/>
                    <a:pt x="345" y="842"/>
                    <a:pt x="551" y="842"/>
                  </a:cubicBezTo>
                  <a:cubicBezTo>
                    <a:pt x="583" y="842"/>
                    <a:pt x="617" y="837"/>
                    <a:pt x="652" y="825"/>
                  </a:cubicBezTo>
                  <a:cubicBezTo>
                    <a:pt x="993" y="710"/>
                    <a:pt x="923" y="128"/>
                    <a:pt x="609" y="23"/>
                  </a:cubicBezTo>
                  <a:cubicBezTo>
                    <a:pt x="564" y="7"/>
                    <a:pt x="522" y="1"/>
                    <a:pt x="4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9"/>
            <p:cNvSpPr/>
            <p:nvPr/>
          </p:nvSpPr>
          <p:spPr>
            <a:xfrm>
              <a:off x="7185920" y="2293600"/>
              <a:ext cx="32213" cy="58879"/>
            </a:xfrm>
            <a:custGeom>
              <a:rect b="b" l="l" r="r" t="t"/>
              <a:pathLst>
                <a:path extrusionOk="0" h="1815" w="993">
                  <a:moveTo>
                    <a:pt x="764" y="1"/>
                  </a:moveTo>
                  <a:lnTo>
                    <a:pt x="764" y="1"/>
                  </a:lnTo>
                  <a:cubicBezTo>
                    <a:pt x="761" y="1"/>
                    <a:pt x="758" y="2"/>
                    <a:pt x="755" y="3"/>
                  </a:cubicBezTo>
                  <a:cubicBezTo>
                    <a:pt x="310" y="222"/>
                    <a:pt x="1" y="690"/>
                    <a:pt x="10" y="1192"/>
                  </a:cubicBezTo>
                  <a:cubicBezTo>
                    <a:pt x="14" y="1455"/>
                    <a:pt x="189" y="1815"/>
                    <a:pt x="481" y="1815"/>
                  </a:cubicBezTo>
                  <a:cubicBezTo>
                    <a:pt x="522" y="1815"/>
                    <a:pt x="564" y="1808"/>
                    <a:pt x="609" y="1793"/>
                  </a:cubicBezTo>
                  <a:cubicBezTo>
                    <a:pt x="923" y="1687"/>
                    <a:pt x="993" y="1105"/>
                    <a:pt x="652" y="990"/>
                  </a:cubicBezTo>
                  <a:cubicBezTo>
                    <a:pt x="617" y="978"/>
                    <a:pt x="583" y="973"/>
                    <a:pt x="551" y="973"/>
                  </a:cubicBezTo>
                  <a:cubicBezTo>
                    <a:pt x="345" y="973"/>
                    <a:pt x="216" y="1198"/>
                    <a:pt x="355" y="1386"/>
                  </a:cubicBezTo>
                  <a:cubicBezTo>
                    <a:pt x="366" y="1401"/>
                    <a:pt x="387" y="1408"/>
                    <a:pt x="410" y="1408"/>
                  </a:cubicBezTo>
                  <a:cubicBezTo>
                    <a:pt x="452" y="1408"/>
                    <a:pt x="498" y="1383"/>
                    <a:pt x="479" y="1344"/>
                  </a:cubicBezTo>
                  <a:cubicBezTo>
                    <a:pt x="453" y="1215"/>
                    <a:pt x="512" y="1159"/>
                    <a:pt x="582" y="1159"/>
                  </a:cubicBezTo>
                  <a:cubicBezTo>
                    <a:pt x="670" y="1159"/>
                    <a:pt x="776" y="1249"/>
                    <a:pt x="748" y="1395"/>
                  </a:cubicBezTo>
                  <a:cubicBezTo>
                    <a:pt x="718" y="1537"/>
                    <a:pt x="618" y="1631"/>
                    <a:pt x="500" y="1631"/>
                  </a:cubicBezTo>
                  <a:cubicBezTo>
                    <a:pt x="416" y="1631"/>
                    <a:pt x="323" y="1584"/>
                    <a:pt x="237" y="1474"/>
                  </a:cubicBezTo>
                  <a:cubicBezTo>
                    <a:pt x="141" y="1333"/>
                    <a:pt x="155" y="1086"/>
                    <a:pt x="186" y="927"/>
                  </a:cubicBezTo>
                  <a:cubicBezTo>
                    <a:pt x="258" y="553"/>
                    <a:pt x="469" y="267"/>
                    <a:pt x="763" y="30"/>
                  </a:cubicBezTo>
                  <a:cubicBezTo>
                    <a:pt x="773" y="21"/>
                    <a:pt x="776" y="1"/>
                    <a:pt x="7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9"/>
            <p:cNvSpPr/>
            <p:nvPr/>
          </p:nvSpPr>
          <p:spPr>
            <a:xfrm>
              <a:off x="7125420" y="2244259"/>
              <a:ext cx="11743" cy="7948"/>
            </a:xfrm>
            <a:custGeom>
              <a:rect b="b" l="l" r="r" t="t"/>
              <a:pathLst>
                <a:path extrusionOk="0" h="245" w="362">
                  <a:moveTo>
                    <a:pt x="180" y="0"/>
                  </a:moveTo>
                  <a:cubicBezTo>
                    <a:pt x="94" y="0"/>
                    <a:pt x="1" y="60"/>
                    <a:pt x="53" y="156"/>
                  </a:cubicBezTo>
                  <a:cubicBezTo>
                    <a:pt x="80" y="207"/>
                    <a:pt x="156" y="244"/>
                    <a:pt x="225" y="244"/>
                  </a:cubicBezTo>
                  <a:cubicBezTo>
                    <a:pt x="269" y="244"/>
                    <a:pt x="311" y="229"/>
                    <a:pt x="334" y="191"/>
                  </a:cubicBezTo>
                  <a:cubicBezTo>
                    <a:pt x="336" y="187"/>
                    <a:pt x="337" y="184"/>
                    <a:pt x="338" y="180"/>
                  </a:cubicBezTo>
                  <a:cubicBezTo>
                    <a:pt x="356" y="153"/>
                    <a:pt x="361" y="121"/>
                    <a:pt x="346" y="89"/>
                  </a:cubicBezTo>
                  <a:cubicBezTo>
                    <a:pt x="319" y="35"/>
                    <a:pt x="259" y="9"/>
                    <a:pt x="202" y="1"/>
                  </a:cubicBezTo>
                  <a:cubicBezTo>
                    <a:pt x="195" y="1"/>
                    <a:pt x="188" y="0"/>
                    <a:pt x="1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9"/>
            <p:cNvSpPr/>
            <p:nvPr/>
          </p:nvSpPr>
          <p:spPr>
            <a:xfrm>
              <a:off x="7077279" y="2270568"/>
              <a:ext cx="13171" cy="9213"/>
            </a:xfrm>
            <a:custGeom>
              <a:rect b="b" l="l" r="r" t="t"/>
              <a:pathLst>
                <a:path extrusionOk="0" h="284" w="406">
                  <a:moveTo>
                    <a:pt x="195" y="0"/>
                  </a:moveTo>
                  <a:cubicBezTo>
                    <a:pt x="167" y="0"/>
                    <a:pt x="139" y="5"/>
                    <a:pt x="115" y="14"/>
                  </a:cubicBezTo>
                  <a:cubicBezTo>
                    <a:pt x="45" y="43"/>
                    <a:pt x="0" y="125"/>
                    <a:pt x="46" y="196"/>
                  </a:cubicBezTo>
                  <a:cubicBezTo>
                    <a:pt x="83" y="253"/>
                    <a:pt x="159" y="284"/>
                    <a:pt x="230" y="284"/>
                  </a:cubicBezTo>
                  <a:cubicBezTo>
                    <a:pt x="255" y="284"/>
                    <a:pt x="280" y="280"/>
                    <a:pt x="302" y="272"/>
                  </a:cubicBezTo>
                  <a:cubicBezTo>
                    <a:pt x="339" y="258"/>
                    <a:pt x="360" y="236"/>
                    <a:pt x="370" y="210"/>
                  </a:cubicBezTo>
                  <a:cubicBezTo>
                    <a:pt x="397" y="177"/>
                    <a:pt x="405" y="133"/>
                    <a:pt x="378" y="88"/>
                  </a:cubicBezTo>
                  <a:cubicBezTo>
                    <a:pt x="342" y="30"/>
                    <a:pt x="266" y="0"/>
                    <a:pt x="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9"/>
            <p:cNvSpPr/>
            <p:nvPr/>
          </p:nvSpPr>
          <p:spPr>
            <a:xfrm>
              <a:off x="7125420" y="2335999"/>
              <a:ext cx="11743" cy="7980"/>
            </a:xfrm>
            <a:custGeom>
              <a:rect b="b" l="l" r="r" t="t"/>
              <a:pathLst>
                <a:path extrusionOk="0" h="246" w="362">
                  <a:moveTo>
                    <a:pt x="225" y="1"/>
                  </a:moveTo>
                  <a:cubicBezTo>
                    <a:pt x="156" y="1"/>
                    <a:pt x="80" y="38"/>
                    <a:pt x="53" y="89"/>
                  </a:cubicBezTo>
                  <a:cubicBezTo>
                    <a:pt x="1" y="185"/>
                    <a:pt x="94" y="245"/>
                    <a:pt x="180" y="245"/>
                  </a:cubicBezTo>
                  <a:cubicBezTo>
                    <a:pt x="188" y="245"/>
                    <a:pt x="195" y="245"/>
                    <a:pt x="202" y="244"/>
                  </a:cubicBezTo>
                  <a:cubicBezTo>
                    <a:pt x="259" y="237"/>
                    <a:pt x="319" y="210"/>
                    <a:pt x="346" y="157"/>
                  </a:cubicBezTo>
                  <a:cubicBezTo>
                    <a:pt x="361" y="124"/>
                    <a:pt x="356" y="92"/>
                    <a:pt x="338" y="66"/>
                  </a:cubicBezTo>
                  <a:cubicBezTo>
                    <a:pt x="337" y="61"/>
                    <a:pt x="336" y="58"/>
                    <a:pt x="334" y="54"/>
                  </a:cubicBezTo>
                  <a:cubicBezTo>
                    <a:pt x="311" y="16"/>
                    <a:pt x="269" y="1"/>
                    <a:pt x="2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9"/>
            <p:cNvSpPr/>
            <p:nvPr/>
          </p:nvSpPr>
          <p:spPr>
            <a:xfrm>
              <a:off x="7077279" y="2308425"/>
              <a:ext cx="13171" cy="9245"/>
            </a:xfrm>
            <a:custGeom>
              <a:rect b="b" l="l" r="r" t="t"/>
              <a:pathLst>
                <a:path extrusionOk="0" h="285" w="406">
                  <a:moveTo>
                    <a:pt x="230" y="1"/>
                  </a:moveTo>
                  <a:cubicBezTo>
                    <a:pt x="159" y="1"/>
                    <a:pt x="83" y="31"/>
                    <a:pt x="46" y="89"/>
                  </a:cubicBezTo>
                  <a:cubicBezTo>
                    <a:pt x="0" y="159"/>
                    <a:pt x="45" y="241"/>
                    <a:pt x="115" y="270"/>
                  </a:cubicBezTo>
                  <a:cubicBezTo>
                    <a:pt x="139" y="280"/>
                    <a:pt x="167" y="284"/>
                    <a:pt x="195" y="284"/>
                  </a:cubicBezTo>
                  <a:cubicBezTo>
                    <a:pt x="266" y="284"/>
                    <a:pt x="342" y="254"/>
                    <a:pt x="378" y="196"/>
                  </a:cubicBezTo>
                  <a:cubicBezTo>
                    <a:pt x="405" y="151"/>
                    <a:pt x="397" y="107"/>
                    <a:pt x="370" y="73"/>
                  </a:cubicBezTo>
                  <a:cubicBezTo>
                    <a:pt x="360" y="49"/>
                    <a:pt x="339" y="26"/>
                    <a:pt x="302" y="13"/>
                  </a:cubicBezTo>
                  <a:cubicBezTo>
                    <a:pt x="280" y="5"/>
                    <a:pt x="255" y="1"/>
                    <a:pt x="2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9"/>
            <p:cNvSpPr/>
            <p:nvPr/>
          </p:nvSpPr>
          <p:spPr>
            <a:xfrm>
              <a:off x="6706198" y="2239523"/>
              <a:ext cx="8564" cy="109161"/>
            </a:xfrm>
            <a:custGeom>
              <a:rect b="b" l="l" r="r" t="t"/>
              <a:pathLst>
                <a:path extrusionOk="0" h="3365" w="264">
                  <a:moveTo>
                    <a:pt x="112" y="1"/>
                  </a:moveTo>
                  <a:cubicBezTo>
                    <a:pt x="104" y="1"/>
                    <a:pt x="98" y="5"/>
                    <a:pt x="98" y="17"/>
                  </a:cubicBezTo>
                  <a:cubicBezTo>
                    <a:pt x="44" y="1111"/>
                    <a:pt x="0" y="2228"/>
                    <a:pt x="98" y="3320"/>
                  </a:cubicBezTo>
                  <a:cubicBezTo>
                    <a:pt x="99" y="3338"/>
                    <a:pt x="128" y="3364"/>
                    <a:pt x="147" y="3364"/>
                  </a:cubicBezTo>
                  <a:cubicBezTo>
                    <a:pt x="155" y="3364"/>
                    <a:pt x="161" y="3360"/>
                    <a:pt x="162" y="3347"/>
                  </a:cubicBezTo>
                  <a:cubicBezTo>
                    <a:pt x="264" y="2256"/>
                    <a:pt x="212" y="1139"/>
                    <a:pt x="162" y="45"/>
                  </a:cubicBezTo>
                  <a:cubicBezTo>
                    <a:pt x="161" y="26"/>
                    <a:pt x="131" y="1"/>
                    <a:pt x="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9"/>
            <p:cNvSpPr/>
            <p:nvPr/>
          </p:nvSpPr>
          <p:spPr>
            <a:xfrm>
              <a:off x="6722450" y="2251136"/>
              <a:ext cx="12165" cy="85934"/>
            </a:xfrm>
            <a:custGeom>
              <a:rect b="b" l="l" r="r" t="t"/>
              <a:pathLst>
                <a:path extrusionOk="0" h="2649" w="375">
                  <a:moveTo>
                    <a:pt x="164" y="0"/>
                  </a:moveTo>
                  <a:cubicBezTo>
                    <a:pt x="154" y="0"/>
                    <a:pt x="146" y="5"/>
                    <a:pt x="144" y="19"/>
                  </a:cubicBezTo>
                  <a:cubicBezTo>
                    <a:pt x="0" y="835"/>
                    <a:pt x="110" y="1757"/>
                    <a:pt x="142" y="2583"/>
                  </a:cubicBezTo>
                  <a:cubicBezTo>
                    <a:pt x="143" y="2613"/>
                    <a:pt x="187" y="2649"/>
                    <a:pt x="215" y="2649"/>
                  </a:cubicBezTo>
                  <a:cubicBezTo>
                    <a:pt x="228" y="2649"/>
                    <a:pt x="238" y="2641"/>
                    <a:pt x="239" y="2621"/>
                  </a:cubicBezTo>
                  <a:cubicBezTo>
                    <a:pt x="271" y="1793"/>
                    <a:pt x="374" y="877"/>
                    <a:pt x="237" y="57"/>
                  </a:cubicBezTo>
                  <a:cubicBezTo>
                    <a:pt x="234" y="36"/>
                    <a:pt x="191" y="0"/>
                    <a:pt x="1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9"/>
            <p:cNvSpPr/>
            <p:nvPr/>
          </p:nvSpPr>
          <p:spPr>
            <a:xfrm>
              <a:off x="6744088" y="2262295"/>
              <a:ext cx="8564" cy="63615"/>
            </a:xfrm>
            <a:custGeom>
              <a:rect b="b" l="l" r="r" t="t"/>
              <a:pathLst>
                <a:path extrusionOk="0" h="1961" w="264">
                  <a:moveTo>
                    <a:pt x="119" y="1"/>
                  </a:moveTo>
                  <a:cubicBezTo>
                    <a:pt x="110" y="1"/>
                    <a:pt x="102" y="6"/>
                    <a:pt x="100" y="20"/>
                  </a:cubicBezTo>
                  <a:cubicBezTo>
                    <a:pt x="1" y="633"/>
                    <a:pt x="70" y="1304"/>
                    <a:pt x="107" y="1919"/>
                  </a:cubicBezTo>
                  <a:cubicBezTo>
                    <a:pt x="109" y="1935"/>
                    <a:pt x="136" y="1960"/>
                    <a:pt x="152" y="1960"/>
                  </a:cubicBezTo>
                  <a:cubicBezTo>
                    <a:pt x="159" y="1960"/>
                    <a:pt x="164" y="1956"/>
                    <a:pt x="164" y="1945"/>
                  </a:cubicBezTo>
                  <a:cubicBezTo>
                    <a:pt x="205" y="1327"/>
                    <a:pt x="264" y="663"/>
                    <a:pt x="172" y="48"/>
                  </a:cubicBezTo>
                  <a:cubicBezTo>
                    <a:pt x="169" y="30"/>
                    <a:pt x="139" y="1"/>
                    <a:pt x="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9"/>
            <p:cNvSpPr/>
            <p:nvPr/>
          </p:nvSpPr>
          <p:spPr>
            <a:xfrm>
              <a:off x="6220052" y="2188073"/>
              <a:ext cx="1067568" cy="212514"/>
            </a:xfrm>
            <a:custGeom>
              <a:rect b="b" l="l" r="r" t="t"/>
              <a:pathLst>
                <a:path extrusionOk="0" h="6551" w="32909">
                  <a:moveTo>
                    <a:pt x="1" y="0"/>
                  </a:moveTo>
                  <a:cubicBezTo>
                    <a:pt x="1" y="0"/>
                    <a:pt x="29785" y="593"/>
                    <a:pt x="30360" y="993"/>
                  </a:cubicBezTo>
                  <a:cubicBezTo>
                    <a:pt x="30934" y="1391"/>
                    <a:pt x="30785" y="5064"/>
                    <a:pt x="30360" y="5372"/>
                  </a:cubicBezTo>
                  <a:cubicBezTo>
                    <a:pt x="29934" y="5679"/>
                    <a:pt x="203" y="6550"/>
                    <a:pt x="203" y="6550"/>
                  </a:cubicBezTo>
                  <a:lnTo>
                    <a:pt x="31147" y="6550"/>
                  </a:lnTo>
                  <a:cubicBezTo>
                    <a:pt x="31147" y="6550"/>
                    <a:pt x="32909" y="3678"/>
                    <a:pt x="311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296" name="Shape 296"/>
        <p:cNvGrpSpPr/>
        <p:nvPr/>
      </p:nvGrpSpPr>
      <p:grpSpPr>
        <a:xfrm>
          <a:off x="0" y="0"/>
          <a:ext cx="0" cy="0"/>
          <a:chOff x="0" y="0"/>
          <a:chExt cx="0" cy="0"/>
        </a:xfrm>
      </p:grpSpPr>
      <p:sp>
        <p:nvSpPr>
          <p:cNvPr id="297" name="Google Shape;297;p20"/>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99" name="Google Shape;299;p20"/>
          <p:cNvSpPr txBox="1"/>
          <p:nvPr>
            <p:ph idx="1" type="subTitle"/>
          </p:nvPr>
        </p:nvSpPr>
        <p:spPr>
          <a:xfrm>
            <a:off x="937625" y="2914150"/>
            <a:ext cx="2175300" cy="86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0" name="Google Shape;300;p20"/>
          <p:cNvSpPr txBox="1"/>
          <p:nvPr>
            <p:ph idx="2" type="subTitle"/>
          </p:nvPr>
        </p:nvSpPr>
        <p:spPr>
          <a:xfrm>
            <a:off x="3484348" y="2914150"/>
            <a:ext cx="2175300" cy="86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1" name="Google Shape;301;p20"/>
          <p:cNvSpPr txBox="1"/>
          <p:nvPr>
            <p:ph idx="3" type="subTitle"/>
          </p:nvPr>
        </p:nvSpPr>
        <p:spPr>
          <a:xfrm>
            <a:off x="6031075" y="2914150"/>
            <a:ext cx="2175300" cy="86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02" name="Google Shape;302;p20"/>
          <p:cNvSpPr txBox="1"/>
          <p:nvPr>
            <p:ph idx="4" type="subTitle"/>
          </p:nvPr>
        </p:nvSpPr>
        <p:spPr>
          <a:xfrm>
            <a:off x="937625" y="2462362"/>
            <a:ext cx="21753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303" name="Google Shape;303;p20"/>
          <p:cNvSpPr txBox="1"/>
          <p:nvPr>
            <p:ph idx="5" type="subTitle"/>
          </p:nvPr>
        </p:nvSpPr>
        <p:spPr>
          <a:xfrm>
            <a:off x="3484348" y="2462362"/>
            <a:ext cx="21753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304" name="Google Shape;304;p20"/>
          <p:cNvSpPr txBox="1"/>
          <p:nvPr>
            <p:ph idx="6" type="subTitle"/>
          </p:nvPr>
        </p:nvSpPr>
        <p:spPr>
          <a:xfrm>
            <a:off x="6031075" y="2462362"/>
            <a:ext cx="21753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grpSp>
        <p:nvGrpSpPr>
          <p:cNvPr id="305" name="Google Shape;305;p20"/>
          <p:cNvGrpSpPr/>
          <p:nvPr/>
        </p:nvGrpSpPr>
        <p:grpSpPr>
          <a:xfrm rot="5400000">
            <a:off x="-1074839" y="3512095"/>
            <a:ext cx="2690776" cy="591303"/>
            <a:chOff x="3224113" y="2144506"/>
            <a:chExt cx="792477" cy="174138"/>
          </a:xfrm>
        </p:grpSpPr>
        <p:sp>
          <p:nvSpPr>
            <p:cNvPr id="306" name="Google Shape;306;p20"/>
            <p:cNvSpPr/>
            <p:nvPr/>
          </p:nvSpPr>
          <p:spPr>
            <a:xfrm>
              <a:off x="3224113" y="2144538"/>
              <a:ext cx="792477" cy="174041"/>
            </a:xfrm>
            <a:custGeom>
              <a:rect b="b" l="l" r="r" t="t"/>
              <a:pathLst>
                <a:path extrusionOk="0" h="5365" w="24429">
                  <a:moveTo>
                    <a:pt x="116" y="1"/>
                  </a:moveTo>
                  <a:cubicBezTo>
                    <a:pt x="52" y="1"/>
                    <a:pt x="0" y="52"/>
                    <a:pt x="0" y="117"/>
                  </a:cubicBezTo>
                  <a:lnTo>
                    <a:pt x="0" y="5249"/>
                  </a:lnTo>
                  <a:cubicBezTo>
                    <a:pt x="0" y="5314"/>
                    <a:pt x="52" y="5365"/>
                    <a:pt x="116" y="5365"/>
                  </a:cubicBezTo>
                  <a:lnTo>
                    <a:pt x="24312" y="5365"/>
                  </a:lnTo>
                  <a:cubicBezTo>
                    <a:pt x="24377" y="5365"/>
                    <a:pt x="24428" y="5314"/>
                    <a:pt x="24428" y="5249"/>
                  </a:cubicBezTo>
                  <a:lnTo>
                    <a:pt x="24428" y="117"/>
                  </a:lnTo>
                  <a:cubicBezTo>
                    <a:pt x="24428" y="52"/>
                    <a:pt x="24377" y="1"/>
                    <a:pt x="24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0"/>
            <p:cNvSpPr/>
            <p:nvPr/>
          </p:nvSpPr>
          <p:spPr>
            <a:xfrm>
              <a:off x="3473869" y="2192257"/>
              <a:ext cx="55310" cy="38279"/>
            </a:xfrm>
            <a:custGeom>
              <a:rect b="b" l="l" r="r" t="t"/>
              <a:pathLst>
                <a:path extrusionOk="0" h="1180" w="1705">
                  <a:moveTo>
                    <a:pt x="876" y="1"/>
                  </a:moveTo>
                  <a:cubicBezTo>
                    <a:pt x="851" y="1"/>
                    <a:pt x="824" y="10"/>
                    <a:pt x="795" y="29"/>
                  </a:cubicBezTo>
                  <a:cubicBezTo>
                    <a:pt x="596" y="166"/>
                    <a:pt x="728" y="558"/>
                    <a:pt x="728" y="558"/>
                  </a:cubicBezTo>
                  <a:cubicBezTo>
                    <a:pt x="571" y="366"/>
                    <a:pt x="331" y="253"/>
                    <a:pt x="183" y="253"/>
                  </a:cubicBezTo>
                  <a:cubicBezTo>
                    <a:pt x="60" y="253"/>
                    <a:pt x="1" y="332"/>
                    <a:pt x="106" y="510"/>
                  </a:cubicBezTo>
                  <a:cubicBezTo>
                    <a:pt x="337" y="901"/>
                    <a:pt x="924" y="1179"/>
                    <a:pt x="924" y="1179"/>
                  </a:cubicBezTo>
                  <a:cubicBezTo>
                    <a:pt x="924" y="1179"/>
                    <a:pt x="1314" y="836"/>
                    <a:pt x="1421" y="712"/>
                  </a:cubicBezTo>
                  <a:cubicBezTo>
                    <a:pt x="1523" y="593"/>
                    <a:pt x="1705" y="307"/>
                    <a:pt x="1504" y="230"/>
                  </a:cubicBezTo>
                  <a:cubicBezTo>
                    <a:pt x="1487" y="223"/>
                    <a:pt x="1469" y="220"/>
                    <a:pt x="1452" y="220"/>
                  </a:cubicBezTo>
                  <a:cubicBezTo>
                    <a:pt x="1270" y="220"/>
                    <a:pt x="1106" y="558"/>
                    <a:pt x="1106" y="558"/>
                  </a:cubicBezTo>
                  <a:cubicBezTo>
                    <a:pt x="1102" y="312"/>
                    <a:pt x="1024" y="1"/>
                    <a:pt x="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0"/>
            <p:cNvSpPr/>
            <p:nvPr/>
          </p:nvSpPr>
          <p:spPr>
            <a:xfrm>
              <a:off x="3473869" y="2232386"/>
              <a:ext cx="55310" cy="38247"/>
            </a:xfrm>
            <a:custGeom>
              <a:rect b="b" l="l" r="r" t="t"/>
              <a:pathLst>
                <a:path extrusionOk="0" h="1179" w="1705">
                  <a:moveTo>
                    <a:pt x="924" y="1"/>
                  </a:moveTo>
                  <a:cubicBezTo>
                    <a:pt x="924" y="1"/>
                    <a:pt x="337" y="278"/>
                    <a:pt x="106" y="670"/>
                  </a:cubicBezTo>
                  <a:cubicBezTo>
                    <a:pt x="1" y="848"/>
                    <a:pt x="60" y="927"/>
                    <a:pt x="183" y="927"/>
                  </a:cubicBezTo>
                  <a:cubicBezTo>
                    <a:pt x="331" y="927"/>
                    <a:pt x="571" y="813"/>
                    <a:pt x="728" y="621"/>
                  </a:cubicBezTo>
                  <a:lnTo>
                    <a:pt x="728" y="621"/>
                  </a:lnTo>
                  <a:cubicBezTo>
                    <a:pt x="728" y="621"/>
                    <a:pt x="596" y="1014"/>
                    <a:pt x="795" y="1149"/>
                  </a:cubicBezTo>
                  <a:cubicBezTo>
                    <a:pt x="824" y="1169"/>
                    <a:pt x="851" y="1178"/>
                    <a:pt x="876" y="1178"/>
                  </a:cubicBezTo>
                  <a:cubicBezTo>
                    <a:pt x="1024" y="1178"/>
                    <a:pt x="1102" y="867"/>
                    <a:pt x="1106" y="621"/>
                  </a:cubicBezTo>
                  <a:cubicBezTo>
                    <a:pt x="1106" y="621"/>
                    <a:pt x="1270" y="958"/>
                    <a:pt x="1452" y="958"/>
                  </a:cubicBezTo>
                  <a:cubicBezTo>
                    <a:pt x="1469" y="958"/>
                    <a:pt x="1487" y="955"/>
                    <a:pt x="1504" y="949"/>
                  </a:cubicBezTo>
                  <a:cubicBezTo>
                    <a:pt x="1705" y="872"/>
                    <a:pt x="1523" y="586"/>
                    <a:pt x="1421" y="467"/>
                  </a:cubicBezTo>
                  <a:cubicBezTo>
                    <a:pt x="1314" y="343"/>
                    <a:pt x="924" y="1"/>
                    <a:pt x="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0"/>
            <p:cNvSpPr/>
            <p:nvPr/>
          </p:nvSpPr>
          <p:spPr>
            <a:xfrm>
              <a:off x="3710194" y="2192257"/>
              <a:ext cx="55310" cy="38279"/>
            </a:xfrm>
            <a:custGeom>
              <a:rect b="b" l="l" r="r" t="t"/>
              <a:pathLst>
                <a:path extrusionOk="0" h="1180" w="1705">
                  <a:moveTo>
                    <a:pt x="876" y="1"/>
                  </a:moveTo>
                  <a:cubicBezTo>
                    <a:pt x="850" y="1"/>
                    <a:pt x="823" y="10"/>
                    <a:pt x="794" y="29"/>
                  </a:cubicBezTo>
                  <a:cubicBezTo>
                    <a:pt x="596" y="166"/>
                    <a:pt x="728" y="558"/>
                    <a:pt x="728" y="558"/>
                  </a:cubicBezTo>
                  <a:cubicBezTo>
                    <a:pt x="570" y="366"/>
                    <a:pt x="330" y="253"/>
                    <a:pt x="183" y="253"/>
                  </a:cubicBezTo>
                  <a:cubicBezTo>
                    <a:pt x="60" y="253"/>
                    <a:pt x="1" y="332"/>
                    <a:pt x="106" y="510"/>
                  </a:cubicBezTo>
                  <a:cubicBezTo>
                    <a:pt x="336" y="901"/>
                    <a:pt x="924" y="1179"/>
                    <a:pt x="924" y="1179"/>
                  </a:cubicBezTo>
                  <a:cubicBezTo>
                    <a:pt x="924" y="1179"/>
                    <a:pt x="1314" y="836"/>
                    <a:pt x="1421" y="712"/>
                  </a:cubicBezTo>
                  <a:cubicBezTo>
                    <a:pt x="1522" y="593"/>
                    <a:pt x="1705" y="307"/>
                    <a:pt x="1504" y="230"/>
                  </a:cubicBezTo>
                  <a:cubicBezTo>
                    <a:pt x="1486" y="223"/>
                    <a:pt x="1469" y="220"/>
                    <a:pt x="1451" y="220"/>
                  </a:cubicBezTo>
                  <a:cubicBezTo>
                    <a:pt x="1269" y="220"/>
                    <a:pt x="1107" y="558"/>
                    <a:pt x="1107" y="558"/>
                  </a:cubicBezTo>
                  <a:cubicBezTo>
                    <a:pt x="1102" y="312"/>
                    <a:pt x="1023" y="1"/>
                    <a:pt x="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0"/>
            <p:cNvSpPr/>
            <p:nvPr/>
          </p:nvSpPr>
          <p:spPr>
            <a:xfrm>
              <a:off x="3710194" y="2232386"/>
              <a:ext cx="55310" cy="38247"/>
            </a:xfrm>
            <a:custGeom>
              <a:rect b="b" l="l" r="r" t="t"/>
              <a:pathLst>
                <a:path extrusionOk="0" h="1179" w="1705">
                  <a:moveTo>
                    <a:pt x="924" y="1"/>
                  </a:moveTo>
                  <a:cubicBezTo>
                    <a:pt x="924" y="1"/>
                    <a:pt x="336" y="278"/>
                    <a:pt x="106" y="670"/>
                  </a:cubicBezTo>
                  <a:cubicBezTo>
                    <a:pt x="1" y="848"/>
                    <a:pt x="60" y="927"/>
                    <a:pt x="183" y="927"/>
                  </a:cubicBezTo>
                  <a:cubicBezTo>
                    <a:pt x="330" y="927"/>
                    <a:pt x="570" y="813"/>
                    <a:pt x="728" y="621"/>
                  </a:cubicBezTo>
                  <a:lnTo>
                    <a:pt x="728" y="621"/>
                  </a:lnTo>
                  <a:cubicBezTo>
                    <a:pt x="728" y="621"/>
                    <a:pt x="596" y="1014"/>
                    <a:pt x="794" y="1149"/>
                  </a:cubicBezTo>
                  <a:cubicBezTo>
                    <a:pt x="823" y="1169"/>
                    <a:pt x="850" y="1178"/>
                    <a:pt x="876" y="1178"/>
                  </a:cubicBezTo>
                  <a:cubicBezTo>
                    <a:pt x="1023" y="1178"/>
                    <a:pt x="1102" y="867"/>
                    <a:pt x="1107" y="621"/>
                  </a:cubicBezTo>
                  <a:cubicBezTo>
                    <a:pt x="1107" y="621"/>
                    <a:pt x="1269" y="958"/>
                    <a:pt x="1451" y="958"/>
                  </a:cubicBezTo>
                  <a:cubicBezTo>
                    <a:pt x="1469" y="958"/>
                    <a:pt x="1486" y="955"/>
                    <a:pt x="1504" y="949"/>
                  </a:cubicBezTo>
                  <a:cubicBezTo>
                    <a:pt x="1705" y="872"/>
                    <a:pt x="1522" y="586"/>
                    <a:pt x="1421" y="467"/>
                  </a:cubicBezTo>
                  <a:cubicBezTo>
                    <a:pt x="1314" y="343"/>
                    <a:pt x="924" y="1"/>
                    <a:pt x="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0"/>
            <p:cNvSpPr/>
            <p:nvPr/>
          </p:nvSpPr>
          <p:spPr>
            <a:xfrm>
              <a:off x="3494598" y="2221259"/>
              <a:ext cx="18491" cy="18523"/>
            </a:xfrm>
            <a:custGeom>
              <a:rect b="b" l="l" r="r" t="t"/>
              <a:pathLst>
                <a:path extrusionOk="0" h="571" w="570">
                  <a:moveTo>
                    <a:pt x="285" y="0"/>
                  </a:moveTo>
                  <a:cubicBezTo>
                    <a:pt x="128" y="0"/>
                    <a:pt x="0" y="127"/>
                    <a:pt x="0" y="285"/>
                  </a:cubicBezTo>
                  <a:cubicBezTo>
                    <a:pt x="0" y="442"/>
                    <a:pt x="128" y="570"/>
                    <a:pt x="285" y="570"/>
                  </a:cubicBezTo>
                  <a:cubicBezTo>
                    <a:pt x="443" y="570"/>
                    <a:pt x="570" y="442"/>
                    <a:pt x="570" y="285"/>
                  </a:cubicBezTo>
                  <a:cubicBezTo>
                    <a:pt x="570" y="127"/>
                    <a:pt x="443"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0"/>
            <p:cNvSpPr/>
            <p:nvPr/>
          </p:nvSpPr>
          <p:spPr>
            <a:xfrm>
              <a:off x="3730891" y="2221259"/>
              <a:ext cx="18523" cy="18523"/>
            </a:xfrm>
            <a:custGeom>
              <a:rect b="b" l="l" r="r" t="t"/>
              <a:pathLst>
                <a:path extrusionOk="0" h="571" w="571">
                  <a:moveTo>
                    <a:pt x="286" y="0"/>
                  </a:moveTo>
                  <a:cubicBezTo>
                    <a:pt x="129" y="0"/>
                    <a:pt x="1" y="127"/>
                    <a:pt x="1" y="285"/>
                  </a:cubicBezTo>
                  <a:cubicBezTo>
                    <a:pt x="1" y="442"/>
                    <a:pt x="129" y="570"/>
                    <a:pt x="286" y="570"/>
                  </a:cubicBezTo>
                  <a:cubicBezTo>
                    <a:pt x="443" y="570"/>
                    <a:pt x="571" y="442"/>
                    <a:pt x="571" y="285"/>
                  </a:cubicBezTo>
                  <a:cubicBezTo>
                    <a:pt x="571" y="127"/>
                    <a:pt x="443" y="0"/>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0"/>
            <p:cNvSpPr/>
            <p:nvPr/>
          </p:nvSpPr>
          <p:spPr>
            <a:xfrm>
              <a:off x="3298628"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0"/>
            <p:cNvSpPr/>
            <p:nvPr/>
          </p:nvSpPr>
          <p:spPr>
            <a:xfrm>
              <a:off x="3296097" y="2172080"/>
              <a:ext cx="174300" cy="118990"/>
            </a:xfrm>
            <a:custGeom>
              <a:rect b="b" l="l" r="r" t="t"/>
              <a:pathLst>
                <a:path extrusionOk="0" h="3668" w="5373">
                  <a:moveTo>
                    <a:pt x="2685" y="102"/>
                  </a:moveTo>
                  <a:cubicBezTo>
                    <a:pt x="3729" y="102"/>
                    <a:pt x="5164" y="612"/>
                    <a:pt x="5222" y="1841"/>
                  </a:cubicBezTo>
                  <a:cubicBezTo>
                    <a:pt x="5164" y="3068"/>
                    <a:pt x="3733" y="3570"/>
                    <a:pt x="2671" y="3570"/>
                  </a:cubicBezTo>
                  <a:cubicBezTo>
                    <a:pt x="2624" y="3570"/>
                    <a:pt x="2578" y="3569"/>
                    <a:pt x="2532" y="3567"/>
                  </a:cubicBezTo>
                  <a:cubicBezTo>
                    <a:pt x="1571" y="3525"/>
                    <a:pt x="151" y="2991"/>
                    <a:pt x="154" y="1828"/>
                  </a:cubicBezTo>
                  <a:cubicBezTo>
                    <a:pt x="156" y="604"/>
                    <a:pt x="1689" y="102"/>
                    <a:pt x="2682" y="102"/>
                  </a:cubicBezTo>
                  <a:cubicBezTo>
                    <a:pt x="2683" y="102"/>
                    <a:pt x="2684" y="102"/>
                    <a:pt x="2685" y="102"/>
                  </a:cubicBezTo>
                  <a:close/>
                  <a:moveTo>
                    <a:pt x="2693" y="1"/>
                  </a:moveTo>
                  <a:cubicBezTo>
                    <a:pt x="2690" y="1"/>
                    <a:pt x="2687" y="1"/>
                    <a:pt x="2684" y="1"/>
                  </a:cubicBezTo>
                  <a:cubicBezTo>
                    <a:pt x="1633" y="4"/>
                    <a:pt x="1" y="545"/>
                    <a:pt x="4" y="1841"/>
                  </a:cubicBezTo>
                  <a:cubicBezTo>
                    <a:pt x="6" y="3133"/>
                    <a:pt x="1633" y="3667"/>
                    <a:pt x="2683" y="3667"/>
                  </a:cubicBezTo>
                  <a:cubicBezTo>
                    <a:pt x="2686" y="3667"/>
                    <a:pt x="2689" y="3667"/>
                    <a:pt x="2692" y="3667"/>
                  </a:cubicBezTo>
                  <a:cubicBezTo>
                    <a:pt x="3795" y="3665"/>
                    <a:pt x="5304" y="3125"/>
                    <a:pt x="5372" y="1836"/>
                  </a:cubicBezTo>
                  <a:lnTo>
                    <a:pt x="5372" y="1836"/>
                  </a:lnTo>
                  <a:cubicBezTo>
                    <a:pt x="5372" y="1833"/>
                    <a:pt x="5372" y="1831"/>
                    <a:pt x="5372" y="1828"/>
                  </a:cubicBezTo>
                  <a:lnTo>
                    <a:pt x="5372" y="1828"/>
                  </a:lnTo>
                  <a:cubicBezTo>
                    <a:pt x="5372" y="1828"/>
                    <a:pt x="5372" y="1828"/>
                    <a:pt x="5372" y="1828"/>
                  </a:cubicBezTo>
                  <a:cubicBezTo>
                    <a:pt x="5372" y="1825"/>
                    <a:pt x="5372" y="1823"/>
                    <a:pt x="5372" y="1820"/>
                  </a:cubicBezTo>
                  <a:lnTo>
                    <a:pt x="5372" y="1820"/>
                  </a:lnTo>
                  <a:cubicBezTo>
                    <a:pt x="5305" y="533"/>
                    <a:pt x="3791"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0"/>
            <p:cNvSpPr/>
            <p:nvPr/>
          </p:nvSpPr>
          <p:spPr>
            <a:xfrm>
              <a:off x="3311344" y="2182363"/>
              <a:ext cx="143904" cy="98423"/>
            </a:xfrm>
            <a:custGeom>
              <a:rect b="b" l="l" r="r" t="t"/>
              <a:pathLst>
                <a:path extrusionOk="0" h="3034" w="4436">
                  <a:moveTo>
                    <a:pt x="2218" y="0"/>
                  </a:moveTo>
                  <a:cubicBezTo>
                    <a:pt x="993" y="0"/>
                    <a:pt x="0" y="680"/>
                    <a:pt x="0" y="1517"/>
                  </a:cubicBezTo>
                  <a:cubicBezTo>
                    <a:pt x="0" y="2355"/>
                    <a:pt x="993"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0"/>
            <p:cNvSpPr/>
            <p:nvPr/>
          </p:nvSpPr>
          <p:spPr>
            <a:xfrm>
              <a:off x="3308814" y="2180741"/>
              <a:ext cx="148867" cy="101635"/>
            </a:xfrm>
            <a:custGeom>
              <a:rect b="b" l="l" r="r" t="t"/>
              <a:pathLst>
                <a:path extrusionOk="0" h="3133" w="4589">
                  <a:moveTo>
                    <a:pt x="2242" y="80"/>
                  </a:moveTo>
                  <a:cubicBezTo>
                    <a:pt x="3303" y="80"/>
                    <a:pt x="4383" y="581"/>
                    <a:pt x="4439" y="1574"/>
                  </a:cubicBezTo>
                  <a:cubicBezTo>
                    <a:pt x="4383" y="2560"/>
                    <a:pt x="3313" y="3054"/>
                    <a:pt x="2256" y="3054"/>
                  </a:cubicBezTo>
                  <a:cubicBezTo>
                    <a:pt x="1196" y="3054"/>
                    <a:pt x="150" y="2557"/>
                    <a:pt x="153" y="1561"/>
                  </a:cubicBezTo>
                  <a:cubicBezTo>
                    <a:pt x="156" y="571"/>
                    <a:pt x="1190" y="80"/>
                    <a:pt x="2242" y="80"/>
                  </a:cubicBezTo>
                  <a:close/>
                  <a:moveTo>
                    <a:pt x="2298" y="1"/>
                  </a:moveTo>
                  <a:cubicBezTo>
                    <a:pt x="2296" y="1"/>
                    <a:pt x="2294" y="1"/>
                    <a:pt x="2292" y="1"/>
                  </a:cubicBezTo>
                  <a:cubicBezTo>
                    <a:pt x="1395" y="4"/>
                    <a:pt x="0" y="467"/>
                    <a:pt x="3" y="1574"/>
                  </a:cubicBezTo>
                  <a:cubicBezTo>
                    <a:pt x="6"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0"/>
            <p:cNvSpPr/>
            <p:nvPr/>
          </p:nvSpPr>
          <p:spPr>
            <a:xfrm>
              <a:off x="3535894"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0"/>
            <p:cNvSpPr/>
            <p:nvPr/>
          </p:nvSpPr>
          <p:spPr>
            <a:xfrm>
              <a:off x="3533396" y="2172080"/>
              <a:ext cx="174268" cy="118990"/>
            </a:xfrm>
            <a:custGeom>
              <a:rect b="b" l="l" r="r" t="t"/>
              <a:pathLst>
                <a:path extrusionOk="0" h="3668" w="5372">
                  <a:moveTo>
                    <a:pt x="2684" y="102"/>
                  </a:moveTo>
                  <a:cubicBezTo>
                    <a:pt x="3728" y="102"/>
                    <a:pt x="5163" y="612"/>
                    <a:pt x="5222" y="1841"/>
                  </a:cubicBezTo>
                  <a:cubicBezTo>
                    <a:pt x="5164" y="3068"/>
                    <a:pt x="3732" y="3570"/>
                    <a:pt x="2671" y="3570"/>
                  </a:cubicBezTo>
                  <a:cubicBezTo>
                    <a:pt x="2623" y="3570"/>
                    <a:pt x="2577" y="3569"/>
                    <a:pt x="2531" y="3567"/>
                  </a:cubicBezTo>
                  <a:cubicBezTo>
                    <a:pt x="1571" y="3525"/>
                    <a:pt x="151" y="2991"/>
                    <a:pt x="153" y="1828"/>
                  </a:cubicBezTo>
                  <a:cubicBezTo>
                    <a:pt x="155" y="604"/>
                    <a:pt x="1689" y="102"/>
                    <a:pt x="2681" y="102"/>
                  </a:cubicBezTo>
                  <a:cubicBezTo>
                    <a:pt x="2682" y="102"/>
                    <a:pt x="2683" y="102"/>
                    <a:pt x="2684" y="102"/>
                  </a:cubicBezTo>
                  <a:close/>
                  <a:moveTo>
                    <a:pt x="2693" y="1"/>
                  </a:moveTo>
                  <a:cubicBezTo>
                    <a:pt x="2689" y="1"/>
                    <a:pt x="2686" y="1"/>
                    <a:pt x="2683" y="1"/>
                  </a:cubicBezTo>
                  <a:cubicBezTo>
                    <a:pt x="1634" y="4"/>
                    <a:pt x="0" y="545"/>
                    <a:pt x="3" y="1841"/>
                  </a:cubicBezTo>
                  <a:cubicBezTo>
                    <a:pt x="5" y="3133"/>
                    <a:pt x="1633" y="3667"/>
                    <a:pt x="2682" y="3667"/>
                  </a:cubicBezTo>
                  <a:cubicBezTo>
                    <a:pt x="2685" y="3667"/>
                    <a:pt x="2688" y="3667"/>
                    <a:pt x="2691" y="3667"/>
                  </a:cubicBezTo>
                  <a:cubicBezTo>
                    <a:pt x="3794" y="3665"/>
                    <a:pt x="5303" y="3125"/>
                    <a:pt x="5371" y="1836"/>
                  </a:cubicBezTo>
                  <a:lnTo>
                    <a:pt x="5371" y="1836"/>
                  </a:lnTo>
                  <a:cubicBezTo>
                    <a:pt x="5371" y="1833"/>
                    <a:pt x="5371" y="1831"/>
                    <a:pt x="5371" y="1828"/>
                  </a:cubicBezTo>
                  <a:lnTo>
                    <a:pt x="5371" y="1828"/>
                  </a:lnTo>
                  <a:cubicBezTo>
                    <a:pt x="5371" y="1828"/>
                    <a:pt x="5371" y="1828"/>
                    <a:pt x="5371" y="1828"/>
                  </a:cubicBezTo>
                  <a:cubicBezTo>
                    <a:pt x="5371" y="1825"/>
                    <a:pt x="5371" y="1823"/>
                    <a:pt x="5371" y="1820"/>
                  </a:cubicBezTo>
                  <a:lnTo>
                    <a:pt x="5371" y="1820"/>
                  </a:lnTo>
                  <a:cubicBezTo>
                    <a:pt x="5304" y="533"/>
                    <a:pt x="3790"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0"/>
            <p:cNvSpPr/>
            <p:nvPr/>
          </p:nvSpPr>
          <p:spPr>
            <a:xfrm>
              <a:off x="3548610" y="2182363"/>
              <a:ext cx="143904" cy="98423"/>
            </a:xfrm>
            <a:custGeom>
              <a:rect b="b" l="l" r="r" t="t"/>
              <a:pathLst>
                <a:path extrusionOk="0" h="3034" w="4436">
                  <a:moveTo>
                    <a:pt x="2218" y="0"/>
                  </a:moveTo>
                  <a:cubicBezTo>
                    <a:pt x="994" y="0"/>
                    <a:pt x="0" y="680"/>
                    <a:pt x="0" y="1517"/>
                  </a:cubicBezTo>
                  <a:cubicBezTo>
                    <a:pt x="0" y="2355"/>
                    <a:pt x="994"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0"/>
            <p:cNvSpPr/>
            <p:nvPr/>
          </p:nvSpPr>
          <p:spPr>
            <a:xfrm>
              <a:off x="3546080" y="2180741"/>
              <a:ext cx="148900" cy="101635"/>
            </a:xfrm>
            <a:custGeom>
              <a:rect b="b" l="l" r="r" t="t"/>
              <a:pathLst>
                <a:path extrusionOk="0" h="3133" w="4590">
                  <a:moveTo>
                    <a:pt x="2242" y="80"/>
                  </a:moveTo>
                  <a:cubicBezTo>
                    <a:pt x="3304" y="80"/>
                    <a:pt x="4383" y="581"/>
                    <a:pt x="4439" y="1574"/>
                  </a:cubicBezTo>
                  <a:cubicBezTo>
                    <a:pt x="4383" y="2560"/>
                    <a:pt x="3313" y="3054"/>
                    <a:pt x="2257" y="3054"/>
                  </a:cubicBezTo>
                  <a:cubicBezTo>
                    <a:pt x="1197" y="3054"/>
                    <a:pt x="150" y="2557"/>
                    <a:pt x="153" y="1561"/>
                  </a:cubicBezTo>
                  <a:cubicBezTo>
                    <a:pt x="157" y="571"/>
                    <a:pt x="1191" y="80"/>
                    <a:pt x="2242" y="80"/>
                  </a:cubicBezTo>
                  <a:close/>
                  <a:moveTo>
                    <a:pt x="2298" y="1"/>
                  </a:moveTo>
                  <a:cubicBezTo>
                    <a:pt x="2296" y="1"/>
                    <a:pt x="2294" y="1"/>
                    <a:pt x="2292" y="1"/>
                  </a:cubicBezTo>
                  <a:cubicBezTo>
                    <a:pt x="1395" y="4"/>
                    <a:pt x="1" y="467"/>
                    <a:pt x="4" y="1574"/>
                  </a:cubicBezTo>
                  <a:cubicBezTo>
                    <a:pt x="7"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0"/>
            <p:cNvSpPr/>
            <p:nvPr/>
          </p:nvSpPr>
          <p:spPr>
            <a:xfrm>
              <a:off x="3772738"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0"/>
            <p:cNvSpPr/>
            <p:nvPr/>
          </p:nvSpPr>
          <p:spPr>
            <a:xfrm>
              <a:off x="3770240" y="2172080"/>
              <a:ext cx="174268" cy="118990"/>
            </a:xfrm>
            <a:custGeom>
              <a:rect b="b" l="l" r="r" t="t"/>
              <a:pathLst>
                <a:path extrusionOk="0" h="3668" w="5372">
                  <a:moveTo>
                    <a:pt x="2684" y="102"/>
                  </a:moveTo>
                  <a:cubicBezTo>
                    <a:pt x="3728" y="102"/>
                    <a:pt x="5163" y="612"/>
                    <a:pt x="5222" y="1841"/>
                  </a:cubicBezTo>
                  <a:cubicBezTo>
                    <a:pt x="5164" y="3068"/>
                    <a:pt x="3732" y="3570"/>
                    <a:pt x="2671" y="3570"/>
                  </a:cubicBezTo>
                  <a:cubicBezTo>
                    <a:pt x="2623" y="3570"/>
                    <a:pt x="2577" y="3569"/>
                    <a:pt x="2531" y="3567"/>
                  </a:cubicBezTo>
                  <a:cubicBezTo>
                    <a:pt x="1570" y="3525"/>
                    <a:pt x="151" y="2991"/>
                    <a:pt x="153" y="1828"/>
                  </a:cubicBezTo>
                  <a:cubicBezTo>
                    <a:pt x="155" y="604"/>
                    <a:pt x="1688" y="102"/>
                    <a:pt x="2681" y="102"/>
                  </a:cubicBezTo>
                  <a:cubicBezTo>
                    <a:pt x="2682" y="102"/>
                    <a:pt x="2683" y="102"/>
                    <a:pt x="2684" y="102"/>
                  </a:cubicBezTo>
                  <a:close/>
                  <a:moveTo>
                    <a:pt x="2693" y="1"/>
                  </a:moveTo>
                  <a:cubicBezTo>
                    <a:pt x="2689" y="1"/>
                    <a:pt x="2686" y="1"/>
                    <a:pt x="2683" y="1"/>
                  </a:cubicBezTo>
                  <a:cubicBezTo>
                    <a:pt x="1633" y="4"/>
                    <a:pt x="0" y="545"/>
                    <a:pt x="3" y="1841"/>
                  </a:cubicBezTo>
                  <a:cubicBezTo>
                    <a:pt x="5" y="3133"/>
                    <a:pt x="1633" y="3667"/>
                    <a:pt x="2682" y="3667"/>
                  </a:cubicBezTo>
                  <a:cubicBezTo>
                    <a:pt x="2685" y="3667"/>
                    <a:pt x="2688" y="3667"/>
                    <a:pt x="2691" y="3667"/>
                  </a:cubicBezTo>
                  <a:cubicBezTo>
                    <a:pt x="3794" y="3665"/>
                    <a:pt x="5303" y="3125"/>
                    <a:pt x="5371" y="1836"/>
                  </a:cubicBezTo>
                  <a:lnTo>
                    <a:pt x="5371" y="1836"/>
                  </a:lnTo>
                  <a:cubicBezTo>
                    <a:pt x="5371" y="1833"/>
                    <a:pt x="5371" y="1831"/>
                    <a:pt x="5371" y="1828"/>
                  </a:cubicBezTo>
                  <a:lnTo>
                    <a:pt x="5371" y="1828"/>
                  </a:lnTo>
                  <a:cubicBezTo>
                    <a:pt x="5371" y="1828"/>
                    <a:pt x="5371" y="1828"/>
                    <a:pt x="5371" y="1828"/>
                  </a:cubicBezTo>
                  <a:cubicBezTo>
                    <a:pt x="5371" y="1825"/>
                    <a:pt x="5371" y="1823"/>
                    <a:pt x="5371" y="1820"/>
                  </a:cubicBezTo>
                  <a:lnTo>
                    <a:pt x="5371" y="1820"/>
                  </a:lnTo>
                  <a:cubicBezTo>
                    <a:pt x="5304" y="533"/>
                    <a:pt x="3790"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0"/>
            <p:cNvSpPr/>
            <p:nvPr/>
          </p:nvSpPr>
          <p:spPr>
            <a:xfrm>
              <a:off x="3785455" y="2182363"/>
              <a:ext cx="143904" cy="98423"/>
            </a:xfrm>
            <a:custGeom>
              <a:rect b="b" l="l" r="r" t="t"/>
              <a:pathLst>
                <a:path extrusionOk="0" h="3034" w="4436">
                  <a:moveTo>
                    <a:pt x="2218" y="0"/>
                  </a:moveTo>
                  <a:cubicBezTo>
                    <a:pt x="994" y="0"/>
                    <a:pt x="0" y="680"/>
                    <a:pt x="0" y="1517"/>
                  </a:cubicBezTo>
                  <a:cubicBezTo>
                    <a:pt x="0" y="2355"/>
                    <a:pt x="994"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0"/>
            <p:cNvSpPr/>
            <p:nvPr/>
          </p:nvSpPr>
          <p:spPr>
            <a:xfrm>
              <a:off x="3782925" y="2180741"/>
              <a:ext cx="148867" cy="101635"/>
            </a:xfrm>
            <a:custGeom>
              <a:rect b="b" l="l" r="r" t="t"/>
              <a:pathLst>
                <a:path extrusionOk="0" h="3133" w="4589">
                  <a:moveTo>
                    <a:pt x="2242" y="80"/>
                  </a:moveTo>
                  <a:cubicBezTo>
                    <a:pt x="3303" y="80"/>
                    <a:pt x="4383" y="581"/>
                    <a:pt x="4439" y="1574"/>
                  </a:cubicBezTo>
                  <a:cubicBezTo>
                    <a:pt x="4383" y="2560"/>
                    <a:pt x="3313" y="3054"/>
                    <a:pt x="2257" y="3054"/>
                  </a:cubicBezTo>
                  <a:cubicBezTo>
                    <a:pt x="1197" y="3054"/>
                    <a:pt x="150" y="2557"/>
                    <a:pt x="153" y="1561"/>
                  </a:cubicBezTo>
                  <a:cubicBezTo>
                    <a:pt x="156" y="571"/>
                    <a:pt x="1190" y="80"/>
                    <a:pt x="2242" y="80"/>
                  </a:cubicBezTo>
                  <a:close/>
                  <a:moveTo>
                    <a:pt x="2298" y="1"/>
                  </a:moveTo>
                  <a:cubicBezTo>
                    <a:pt x="2296" y="1"/>
                    <a:pt x="2294" y="1"/>
                    <a:pt x="2292" y="1"/>
                  </a:cubicBezTo>
                  <a:cubicBezTo>
                    <a:pt x="1395" y="4"/>
                    <a:pt x="1" y="467"/>
                    <a:pt x="4" y="1574"/>
                  </a:cubicBezTo>
                  <a:cubicBezTo>
                    <a:pt x="7"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0"/>
            <p:cNvSpPr/>
            <p:nvPr/>
          </p:nvSpPr>
          <p:spPr>
            <a:xfrm>
              <a:off x="3573557" y="2188592"/>
              <a:ext cx="94011" cy="85934"/>
            </a:xfrm>
            <a:custGeom>
              <a:rect b="b" l="l" r="r" t="t"/>
              <a:pathLst>
                <a:path extrusionOk="0" h="2649" w="2898">
                  <a:moveTo>
                    <a:pt x="1451" y="1"/>
                  </a:moveTo>
                  <a:cubicBezTo>
                    <a:pt x="1298" y="1"/>
                    <a:pt x="1204" y="187"/>
                    <a:pt x="1168" y="314"/>
                  </a:cubicBezTo>
                  <a:cubicBezTo>
                    <a:pt x="1146" y="401"/>
                    <a:pt x="1143" y="488"/>
                    <a:pt x="1157" y="572"/>
                  </a:cubicBezTo>
                  <a:cubicBezTo>
                    <a:pt x="1037" y="434"/>
                    <a:pt x="801" y="268"/>
                    <a:pt x="614" y="268"/>
                  </a:cubicBezTo>
                  <a:cubicBezTo>
                    <a:pt x="520" y="268"/>
                    <a:pt x="439" y="310"/>
                    <a:pt x="391" y="419"/>
                  </a:cubicBezTo>
                  <a:cubicBezTo>
                    <a:pt x="316" y="591"/>
                    <a:pt x="456" y="800"/>
                    <a:pt x="577" y="914"/>
                  </a:cubicBezTo>
                  <a:cubicBezTo>
                    <a:pt x="614" y="948"/>
                    <a:pt x="655" y="980"/>
                    <a:pt x="699" y="1007"/>
                  </a:cubicBezTo>
                  <a:cubicBezTo>
                    <a:pt x="677" y="1006"/>
                    <a:pt x="655" y="1005"/>
                    <a:pt x="631" y="1005"/>
                  </a:cubicBezTo>
                  <a:cubicBezTo>
                    <a:pt x="360" y="1005"/>
                    <a:pt x="1" y="1122"/>
                    <a:pt x="137" y="1419"/>
                  </a:cubicBezTo>
                  <a:cubicBezTo>
                    <a:pt x="214" y="1589"/>
                    <a:pt x="406" y="1648"/>
                    <a:pt x="603" y="1648"/>
                  </a:cubicBezTo>
                  <a:cubicBezTo>
                    <a:pt x="635" y="1648"/>
                    <a:pt x="667" y="1647"/>
                    <a:pt x="698" y="1644"/>
                  </a:cubicBezTo>
                  <a:lnTo>
                    <a:pt x="698" y="1644"/>
                  </a:lnTo>
                  <a:cubicBezTo>
                    <a:pt x="654" y="1671"/>
                    <a:pt x="614" y="1702"/>
                    <a:pt x="577" y="1736"/>
                  </a:cubicBezTo>
                  <a:cubicBezTo>
                    <a:pt x="456" y="1850"/>
                    <a:pt x="316" y="2059"/>
                    <a:pt x="391" y="2231"/>
                  </a:cubicBezTo>
                  <a:cubicBezTo>
                    <a:pt x="439" y="2340"/>
                    <a:pt x="520" y="2382"/>
                    <a:pt x="614" y="2382"/>
                  </a:cubicBezTo>
                  <a:cubicBezTo>
                    <a:pt x="801" y="2382"/>
                    <a:pt x="1037" y="2216"/>
                    <a:pt x="1157" y="2079"/>
                  </a:cubicBezTo>
                  <a:lnTo>
                    <a:pt x="1157" y="2079"/>
                  </a:lnTo>
                  <a:cubicBezTo>
                    <a:pt x="1143" y="2163"/>
                    <a:pt x="1146" y="2249"/>
                    <a:pt x="1168" y="2335"/>
                  </a:cubicBezTo>
                  <a:cubicBezTo>
                    <a:pt x="1173" y="2351"/>
                    <a:pt x="1179" y="2367"/>
                    <a:pt x="1184" y="2385"/>
                  </a:cubicBezTo>
                  <a:cubicBezTo>
                    <a:pt x="1219" y="2516"/>
                    <a:pt x="1288" y="2621"/>
                    <a:pt x="1408" y="2643"/>
                  </a:cubicBezTo>
                  <a:cubicBezTo>
                    <a:pt x="1410" y="2644"/>
                    <a:pt x="1412" y="2644"/>
                    <a:pt x="1415" y="2645"/>
                  </a:cubicBezTo>
                  <a:cubicBezTo>
                    <a:pt x="1420" y="2645"/>
                    <a:pt x="1424" y="2647"/>
                    <a:pt x="1428" y="2648"/>
                  </a:cubicBezTo>
                  <a:cubicBezTo>
                    <a:pt x="1435" y="2648"/>
                    <a:pt x="1442" y="2647"/>
                    <a:pt x="1449" y="2647"/>
                  </a:cubicBezTo>
                  <a:cubicBezTo>
                    <a:pt x="1456" y="2647"/>
                    <a:pt x="1464" y="2648"/>
                    <a:pt x="1471" y="2648"/>
                  </a:cubicBezTo>
                  <a:cubicBezTo>
                    <a:pt x="1476" y="2647"/>
                    <a:pt x="1480" y="2646"/>
                    <a:pt x="1484" y="2645"/>
                  </a:cubicBezTo>
                  <a:cubicBezTo>
                    <a:pt x="1486" y="2644"/>
                    <a:pt x="1488" y="2644"/>
                    <a:pt x="1490" y="2643"/>
                  </a:cubicBezTo>
                  <a:cubicBezTo>
                    <a:pt x="1610" y="2621"/>
                    <a:pt x="1681" y="2516"/>
                    <a:pt x="1715" y="2385"/>
                  </a:cubicBezTo>
                  <a:cubicBezTo>
                    <a:pt x="1721" y="2367"/>
                    <a:pt x="1726" y="2351"/>
                    <a:pt x="1730" y="2335"/>
                  </a:cubicBezTo>
                  <a:cubicBezTo>
                    <a:pt x="1754" y="2249"/>
                    <a:pt x="1756" y="2163"/>
                    <a:pt x="1741" y="2079"/>
                  </a:cubicBezTo>
                  <a:lnTo>
                    <a:pt x="1741" y="2079"/>
                  </a:lnTo>
                  <a:cubicBezTo>
                    <a:pt x="1861" y="2216"/>
                    <a:pt x="2098" y="2382"/>
                    <a:pt x="2285" y="2382"/>
                  </a:cubicBezTo>
                  <a:cubicBezTo>
                    <a:pt x="2379" y="2382"/>
                    <a:pt x="2460" y="2340"/>
                    <a:pt x="2508" y="2231"/>
                  </a:cubicBezTo>
                  <a:cubicBezTo>
                    <a:pt x="2583" y="2059"/>
                    <a:pt x="2442" y="1850"/>
                    <a:pt x="2321" y="1736"/>
                  </a:cubicBezTo>
                  <a:cubicBezTo>
                    <a:pt x="2286" y="1702"/>
                    <a:pt x="2245" y="1671"/>
                    <a:pt x="2201" y="1644"/>
                  </a:cubicBezTo>
                  <a:lnTo>
                    <a:pt x="2201" y="1644"/>
                  </a:lnTo>
                  <a:cubicBezTo>
                    <a:pt x="2233" y="1647"/>
                    <a:pt x="2264" y="1648"/>
                    <a:pt x="2296" y="1648"/>
                  </a:cubicBezTo>
                  <a:cubicBezTo>
                    <a:pt x="2492" y="1648"/>
                    <a:pt x="2684" y="1589"/>
                    <a:pt x="2762" y="1419"/>
                  </a:cubicBezTo>
                  <a:cubicBezTo>
                    <a:pt x="2898" y="1123"/>
                    <a:pt x="2538" y="1005"/>
                    <a:pt x="2267" y="1005"/>
                  </a:cubicBezTo>
                  <a:cubicBezTo>
                    <a:pt x="2244" y="1005"/>
                    <a:pt x="2221" y="1006"/>
                    <a:pt x="2199" y="1007"/>
                  </a:cubicBezTo>
                  <a:cubicBezTo>
                    <a:pt x="2243" y="980"/>
                    <a:pt x="2284" y="948"/>
                    <a:pt x="2321" y="914"/>
                  </a:cubicBezTo>
                  <a:cubicBezTo>
                    <a:pt x="2442" y="800"/>
                    <a:pt x="2584" y="591"/>
                    <a:pt x="2508" y="419"/>
                  </a:cubicBezTo>
                  <a:cubicBezTo>
                    <a:pt x="2460" y="310"/>
                    <a:pt x="2379" y="268"/>
                    <a:pt x="2285" y="268"/>
                  </a:cubicBezTo>
                  <a:cubicBezTo>
                    <a:pt x="2098" y="268"/>
                    <a:pt x="1861" y="434"/>
                    <a:pt x="1741" y="572"/>
                  </a:cubicBezTo>
                  <a:cubicBezTo>
                    <a:pt x="1741" y="573"/>
                    <a:pt x="1740" y="574"/>
                    <a:pt x="1739" y="576"/>
                  </a:cubicBezTo>
                  <a:cubicBezTo>
                    <a:pt x="1763" y="329"/>
                    <a:pt x="1699" y="25"/>
                    <a:pt x="1471" y="2"/>
                  </a:cubicBezTo>
                  <a:cubicBezTo>
                    <a:pt x="1464" y="1"/>
                    <a:pt x="1458" y="1"/>
                    <a:pt x="1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0"/>
            <p:cNvSpPr/>
            <p:nvPr/>
          </p:nvSpPr>
          <p:spPr>
            <a:xfrm>
              <a:off x="3604829" y="2214057"/>
              <a:ext cx="37987" cy="33770"/>
            </a:xfrm>
            <a:custGeom>
              <a:rect b="b" l="l" r="r" t="t"/>
              <a:pathLst>
                <a:path extrusionOk="0" h="1041" w="1171">
                  <a:moveTo>
                    <a:pt x="527" y="1"/>
                  </a:moveTo>
                  <a:cubicBezTo>
                    <a:pt x="525" y="1"/>
                    <a:pt x="524" y="1"/>
                    <a:pt x="522" y="1"/>
                  </a:cubicBezTo>
                  <a:cubicBezTo>
                    <a:pt x="255" y="3"/>
                    <a:pt x="0" y="227"/>
                    <a:pt x="16" y="566"/>
                  </a:cubicBezTo>
                  <a:cubicBezTo>
                    <a:pt x="28" y="825"/>
                    <a:pt x="204" y="1040"/>
                    <a:pt x="447" y="1040"/>
                  </a:cubicBezTo>
                  <a:cubicBezTo>
                    <a:pt x="520" y="1040"/>
                    <a:pt x="598" y="1021"/>
                    <a:pt x="680" y="979"/>
                  </a:cubicBezTo>
                  <a:cubicBezTo>
                    <a:pt x="1035" y="794"/>
                    <a:pt x="1170" y="1"/>
                    <a:pt x="5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0"/>
            <p:cNvSpPr/>
            <p:nvPr/>
          </p:nvSpPr>
          <p:spPr>
            <a:xfrm>
              <a:off x="3599541" y="2213052"/>
              <a:ext cx="46389" cy="36008"/>
            </a:xfrm>
            <a:custGeom>
              <a:rect b="b" l="l" r="r" t="t"/>
              <a:pathLst>
                <a:path extrusionOk="0" h="1110" w="1430">
                  <a:moveTo>
                    <a:pt x="675" y="57"/>
                  </a:moveTo>
                  <a:cubicBezTo>
                    <a:pt x="744" y="57"/>
                    <a:pt x="818" y="75"/>
                    <a:pt x="896" y="116"/>
                  </a:cubicBezTo>
                  <a:cubicBezTo>
                    <a:pt x="1138" y="243"/>
                    <a:pt x="1133" y="543"/>
                    <a:pt x="1026" y="762"/>
                  </a:cubicBezTo>
                  <a:cubicBezTo>
                    <a:pt x="930" y="955"/>
                    <a:pt x="764" y="1043"/>
                    <a:pt x="564" y="1043"/>
                  </a:cubicBezTo>
                  <a:cubicBezTo>
                    <a:pt x="559" y="1043"/>
                    <a:pt x="554" y="1042"/>
                    <a:pt x="550" y="1042"/>
                  </a:cubicBezTo>
                  <a:cubicBezTo>
                    <a:pt x="1" y="930"/>
                    <a:pt x="200" y="57"/>
                    <a:pt x="675" y="57"/>
                  </a:cubicBezTo>
                  <a:close/>
                  <a:moveTo>
                    <a:pt x="688" y="1"/>
                  </a:moveTo>
                  <a:cubicBezTo>
                    <a:pt x="387" y="1"/>
                    <a:pt x="115" y="222"/>
                    <a:pt x="126" y="546"/>
                  </a:cubicBezTo>
                  <a:cubicBezTo>
                    <a:pt x="133" y="753"/>
                    <a:pt x="274" y="1000"/>
                    <a:pt x="473" y="1069"/>
                  </a:cubicBezTo>
                  <a:cubicBezTo>
                    <a:pt x="477" y="1075"/>
                    <a:pt x="482" y="1081"/>
                    <a:pt x="488" y="1082"/>
                  </a:cubicBezTo>
                  <a:cubicBezTo>
                    <a:pt x="545" y="1101"/>
                    <a:pt x="599" y="1110"/>
                    <a:pt x="650" y="1110"/>
                  </a:cubicBezTo>
                  <a:cubicBezTo>
                    <a:pt x="1211" y="1110"/>
                    <a:pt x="1429" y="65"/>
                    <a:pt x="743" y="3"/>
                  </a:cubicBezTo>
                  <a:cubicBezTo>
                    <a:pt x="724" y="2"/>
                    <a:pt x="706"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0"/>
            <p:cNvSpPr/>
            <p:nvPr/>
          </p:nvSpPr>
          <p:spPr>
            <a:xfrm>
              <a:off x="3573557" y="2188624"/>
              <a:ext cx="58295" cy="53494"/>
            </a:xfrm>
            <a:custGeom>
              <a:rect b="b" l="l" r="r" t="t"/>
              <a:pathLst>
                <a:path extrusionOk="0" h="1649" w="1797">
                  <a:moveTo>
                    <a:pt x="1450" y="1"/>
                  </a:moveTo>
                  <a:cubicBezTo>
                    <a:pt x="1297" y="1"/>
                    <a:pt x="1204" y="186"/>
                    <a:pt x="1168" y="313"/>
                  </a:cubicBezTo>
                  <a:cubicBezTo>
                    <a:pt x="1146" y="400"/>
                    <a:pt x="1143" y="487"/>
                    <a:pt x="1157" y="571"/>
                  </a:cubicBezTo>
                  <a:cubicBezTo>
                    <a:pt x="1037" y="433"/>
                    <a:pt x="801" y="267"/>
                    <a:pt x="614" y="267"/>
                  </a:cubicBezTo>
                  <a:cubicBezTo>
                    <a:pt x="520" y="267"/>
                    <a:pt x="439" y="309"/>
                    <a:pt x="391" y="418"/>
                  </a:cubicBezTo>
                  <a:cubicBezTo>
                    <a:pt x="316" y="590"/>
                    <a:pt x="456" y="799"/>
                    <a:pt x="577" y="913"/>
                  </a:cubicBezTo>
                  <a:cubicBezTo>
                    <a:pt x="614" y="948"/>
                    <a:pt x="655" y="979"/>
                    <a:pt x="699" y="1006"/>
                  </a:cubicBezTo>
                  <a:cubicBezTo>
                    <a:pt x="677" y="1005"/>
                    <a:pt x="655" y="1004"/>
                    <a:pt x="632" y="1004"/>
                  </a:cubicBezTo>
                  <a:cubicBezTo>
                    <a:pt x="360" y="1004"/>
                    <a:pt x="1" y="1122"/>
                    <a:pt x="137" y="1418"/>
                  </a:cubicBezTo>
                  <a:cubicBezTo>
                    <a:pt x="215" y="1588"/>
                    <a:pt x="407" y="1648"/>
                    <a:pt x="605" y="1648"/>
                  </a:cubicBezTo>
                  <a:cubicBezTo>
                    <a:pt x="759" y="1648"/>
                    <a:pt x="916" y="1612"/>
                    <a:pt x="1024" y="1563"/>
                  </a:cubicBezTo>
                  <a:cubicBezTo>
                    <a:pt x="1054" y="1549"/>
                    <a:pt x="1008" y="1510"/>
                    <a:pt x="987" y="1510"/>
                  </a:cubicBezTo>
                  <a:cubicBezTo>
                    <a:pt x="986" y="1510"/>
                    <a:pt x="986" y="1510"/>
                    <a:pt x="985" y="1510"/>
                  </a:cubicBezTo>
                  <a:cubicBezTo>
                    <a:pt x="890" y="1522"/>
                    <a:pt x="700" y="1564"/>
                    <a:pt x="529" y="1564"/>
                  </a:cubicBezTo>
                  <a:cubicBezTo>
                    <a:pt x="340" y="1564"/>
                    <a:pt x="175" y="1512"/>
                    <a:pt x="195" y="1306"/>
                  </a:cubicBezTo>
                  <a:cubicBezTo>
                    <a:pt x="214" y="1105"/>
                    <a:pt x="463" y="1062"/>
                    <a:pt x="662" y="1062"/>
                  </a:cubicBezTo>
                  <a:cubicBezTo>
                    <a:pt x="723" y="1062"/>
                    <a:pt x="779" y="1066"/>
                    <a:pt x="823" y="1071"/>
                  </a:cubicBezTo>
                  <a:lnTo>
                    <a:pt x="828" y="1071"/>
                  </a:lnTo>
                  <a:cubicBezTo>
                    <a:pt x="891" y="1094"/>
                    <a:pt x="956" y="1108"/>
                    <a:pt x="1022" y="1108"/>
                  </a:cubicBezTo>
                  <a:cubicBezTo>
                    <a:pt x="1038" y="1108"/>
                    <a:pt x="1054" y="1107"/>
                    <a:pt x="1070" y="1106"/>
                  </a:cubicBezTo>
                  <a:cubicBezTo>
                    <a:pt x="1091" y="1104"/>
                    <a:pt x="1075" y="1074"/>
                    <a:pt x="1062" y="1071"/>
                  </a:cubicBezTo>
                  <a:cubicBezTo>
                    <a:pt x="805" y="1021"/>
                    <a:pt x="507" y="880"/>
                    <a:pt x="460" y="589"/>
                  </a:cubicBezTo>
                  <a:cubicBezTo>
                    <a:pt x="447" y="505"/>
                    <a:pt x="469" y="424"/>
                    <a:pt x="542" y="375"/>
                  </a:cubicBezTo>
                  <a:cubicBezTo>
                    <a:pt x="586" y="346"/>
                    <a:pt x="631" y="334"/>
                    <a:pt x="676" y="334"/>
                  </a:cubicBezTo>
                  <a:cubicBezTo>
                    <a:pt x="763" y="334"/>
                    <a:pt x="849" y="378"/>
                    <a:pt x="921" y="429"/>
                  </a:cubicBezTo>
                  <a:cubicBezTo>
                    <a:pt x="1015" y="496"/>
                    <a:pt x="1087" y="585"/>
                    <a:pt x="1176" y="656"/>
                  </a:cubicBezTo>
                  <a:cubicBezTo>
                    <a:pt x="1177" y="656"/>
                    <a:pt x="1177" y="657"/>
                    <a:pt x="1178" y="657"/>
                  </a:cubicBezTo>
                  <a:cubicBezTo>
                    <a:pt x="1198" y="722"/>
                    <a:pt x="1230" y="786"/>
                    <a:pt x="1270" y="844"/>
                  </a:cubicBezTo>
                  <a:cubicBezTo>
                    <a:pt x="1274" y="850"/>
                    <a:pt x="1279" y="852"/>
                    <a:pt x="1284" y="852"/>
                  </a:cubicBezTo>
                  <a:cubicBezTo>
                    <a:pt x="1292" y="852"/>
                    <a:pt x="1298" y="845"/>
                    <a:pt x="1292" y="833"/>
                  </a:cubicBezTo>
                  <a:cubicBezTo>
                    <a:pt x="1192" y="632"/>
                    <a:pt x="1166" y="310"/>
                    <a:pt x="1347" y="142"/>
                  </a:cubicBezTo>
                  <a:cubicBezTo>
                    <a:pt x="1396" y="96"/>
                    <a:pt x="1439" y="77"/>
                    <a:pt x="1477" y="77"/>
                  </a:cubicBezTo>
                  <a:cubicBezTo>
                    <a:pt x="1611" y="77"/>
                    <a:pt x="1670" y="321"/>
                    <a:pt x="1681" y="433"/>
                  </a:cubicBezTo>
                  <a:cubicBezTo>
                    <a:pt x="1693" y="573"/>
                    <a:pt x="1660" y="676"/>
                    <a:pt x="1638" y="811"/>
                  </a:cubicBezTo>
                  <a:cubicBezTo>
                    <a:pt x="1635" y="821"/>
                    <a:pt x="1650" y="838"/>
                    <a:pt x="1661" y="838"/>
                  </a:cubicBezTo>
                  <a:cubicBezTo>
                    <a:pt x="1665" y="838"/>
                    <a:pt x="1668" y="836"/>
                    <a:pt x="1671" y="832"/>
                  </a:cubicBezTo>
                  <a:cubicBezTo>
                    <a:pt x="1786" y="637"/>
                    <a:pt x="1797" y="35"/>
                    <a:pt x="1471" y="2"/>
                  </a:cubicBezTo>
                  <a:cubicBezTo>
                    <a:pt x="1464" y="1"/>
                    <a:pt x="1457" y="1"/>
                    <a:pt x="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0"/>
            <p:cNvSpPr/>
            <p:nvPr/>
          </p:nvSpPr>
          <p:spPr>
            <a:xfrm>
              <a:off x="3597854" y="2208769"/>
              <a:ext cx="12781" cy="10673"/>
            </a:xfrm>
            <a:custGeom>
              <a:rect b="b" l="l" r="r" t="t"/>
              <a:pathLst>
                <a:path extrusionOk="0" h="329" w="394">
                  <a:moveTo>
                    <a:pt x="20" y="1"/>
                  </a:moveTo>
                  <a:cubicBezTo>
                    <a:pt x="7" y="1"/>
                    <a:pt x="0" y="13"/>
                    <a:pt x="12" y="29"/>
                  </a:cubicBezTo>
                  <a:cubicBezTo>
                    <a:pt x="52" y="88"/>
                    <a:pt x="120" y="133"/>
                    <a:pt x="176" y="177"/>
                  </a:cubicBezTo>
                  <a:cubicBezTo>
                    <a:pt x="239" y="229"/>
                    <a:pt x="304" y="280"/>
                    <a:pt x="373" y="325"/>
                  </a:cubicBezTo>
                  <a:cubicBezTo>
                    <a:pt x="377" y="327"/>
                    <a:pt x="380" y="328"/>
                    <a:pt x="382" y="328"/>
                  </a:cubicBezTo>
                  <a:cubicBezTo>
                    <a:pt x="393" y="328"/>
                    <a:pt x="391" y="306"/>
                    <a:pt x="382" y="297"/>
                  </a:cubicBezTo>
                  <a:cubicBezTo>
                    <a:pt x="324" y="243"/>
                    <a:pt x="264" y="193"/>
                    <a:pt x="203" y="141"/>
                  </a:cubicBezTo>
                  <a:cubicBezTo>
                    <a:pt x="149" y="95"/>
                    <a:pt x="97" y="40"/>
                    <a:pt x="35" y="5"/>
                  </a:cubicBezTo>
                  <a:cubicBezTo>
                    <a:pt x="30" y="2"/>
                    <a:pt x="24" y="1"/>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0"/>
            <p:cNvSpPr/>
            <p:nvPr/>
          </p:nvSpPr>
          <p:spPr>
            <a:xfrm>
              <a:off x="3618421" y="2198778"/>
              <a:ext cx="2855" cy="15863"/>
            </a:xfrm>
            <a:custGeom>
              <a:rect b="b" l="l" r="r" t="t"/>
              <a:pathLst>
                <a:path extrusionOk="0" h="489" w="88">
                  <a:moveTo>
                    <a:pt x="35" y="0"/>
                  </a:moveTo>
                  <a:cubicBezTo>
                    <a:pt x="28" y="0"/>
                    <a:pt x="23" y="4"/>
                    <a:pt x="22" y="13"/>
                  </a:cubicBezTo>
                  <a:cubicBezTo>
                    <a:pt x="1" y="161"/>
                    <a:pt x="19" y="330"/>
                    <a:pt x="38" y="478"/>
                  </a:cubicBezTo>
                  <a:cubicBezTo>
                    <a:pt x="38" y="483"/>
                    <a:pt x="44" y="488"/>
                    <a:pt x="48" y="488"/>
                  </a:cubicBezTo>
                  <a:cubicBezTo>
                    <a:pt x="50" y="488"/>
                    <a:pt x="52" y="487"/>
                    <a:pt x="53" y="483"/>
                  </a:cubicBezTo>
                  <a:cubicBezTo>
                    <a:pt x="73" y="338"/>
                    <a:pt x="88" y="174"/>
                    <a:pt x="67" y="28"/>
                  </a:cubicBezTo>
                  <a:cubicBezTo>
                    <a:pt x="66" y="16"/>
                    <a:pt x="48" y="0"/>
                    <a:pt x="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0"/>
            <p:cNvSpPr/>
            <p:nvPr/>
          </p:nvSpPr>
          <p:spPr>
            <a:xfrm>
              <a:off x="3590880" y="2230342"/>
              <a:ext cx="13787" cy="2044"/>
            </a:xfrm>
            <a:custGeom>
              <a:rect b="b" l="l" r="r" t="t"/>
              <a:pathLst>
                <a:path extrusionOk="0" h="63" w="425">
                  <a:moveTo>
                    <a:pt x="91" y="1"/>
                  </a:moveTo>
                  <a:cubicBezTo>
                    <a:pt x="65" y="1"/>
                    <a:pt x="39" y="2"/>
                    <a:pt x="15" y="7"/>
                  </a:cubicBezTo>
                  <a:cubicBezTo>
                    <a:pt x="0" y="10"/>
                    <a:pt x="16" y="33"/>
                    <a:pt x="25" y="36"/>
                  </a:cubicBezTo>
                  <a:cubicBezTo>
                    <a:pt x="86" y="59"/>
                    <a:pt x="152" y="63"/>
                    <a:pt x="217" y="63"/>
                  </a:cubicBezTo>
                  <a:cubicBezTo>
                    <a:pt x="232" y="63"/>
                    <a:pt x="247" y="63"/>
                    <a:pt x="261" y="63"/>
                  </a:cubicBezTo>
                  <a:cubicBezTo>
                    <a:pt x="319" y="63"/>
                    <a:pt x="371" y="61"/>
                    <a:pt x="422" y="32"/>
                  </a:cubicBezTo>
                  <a:cubicBezTo>
                    <a:pt x="424" y="31"/>
                    <a:pt x="422" y="27"/>
                    <a:pt x="421" y="27"/>
                  </a:cubicBezTo>
                  <a:cubicBezTo>
                    <a:pt x="367" y="12"/>
                    <a:pt x="316" y="10"/>
                    <a:pt x="259" y="10"/>
                  </a:cubicBezTo>
                  <a:cubicBezTo>
                    <a:pt x="206" y="9"/>
                    <a:pt x="147" y="1"/>
                    <a:pt x="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0"/>
            <p:cNvSpPr/>
            <p:nvPr/>
          </p:nvSpPr>
          <p:spPr>
            <a:xfrm>
              <a:off x="3583775" y="2238387"/>
              <a:ext cx="48109" cy="36171"/>
            </a:xfrm>
            <a:custGeom>
              <a:rect b="b" l="l" r="r" t="t"/>
              <a:pathLst>
                <a:path extrusionOk="0" h="1115" w="1483">
                  <a:moveTo>
                    <a:pt x="687" y="1"/>
                  </a:moveTo>
                  <a:cubicBezTo>
                    <a:pt x="608" y="1"/>
                    <a:pt x="510" y="43"/>
                    <a:pt x="508" y="43"/>
                  </a:cubicBezTo>
                  <a:cubicBezTo>
                    <a:pt x="508" y="43"/>
                    <a:pt x="422" y="86"/>
                    <a:pt x="384" y="108"/>
                  </a:cubicBezTo>
                  <a:cubicBezTo>
                    <a:pt x="341" y="135"/>
                    <a:pt x="299" y="167"/>
                    <a:pt x="262" y="201"/>
                  </a:cubicBezTo>
                  <a:cubicBezTo>
                    <a:pt x="141" y="315"/>
                    <a:pt x="1" y="524"/>
                    <a:pt x="77" y="696"/>
                  </a:cubicBezTo>
                  <a:cubicBezTo>
                    <a:pt x="124" y="805"/>
                    <a:pt x="206" y="847"/>
                    <a:pt x="300" y="847"/>
                  </a:cubicBezTo>
                  <a:cubicBezTo>
                    <a:pt x="487" y="847"/>
                    <a:pt x="723" y="681"/>
                    <a:pt x="842" y="544"/>
                  </a:cubicBezTo>
                  <a:lnTo>
                    <a:pt x="842" y="544"/>
                  </a:lnTo>
                  <a:cubicBezTo>
                    <a:pt x="828" y="628"/>
                    <a:pt x="831" y="714"/>
                    <a:pt x="853" y="800"/>
                  </a:cubicBezTo>
                  <a:cubicBezTo>
                    <a:pt x="889" y="929"/>
                    <a:pt x="983" y="1114"/>
                    <a:pt x="1136" y="1114"/>
                  </a:cubicBezTo>
                  <a:cubicBezTo>
                    <a:pt x="1143" y="1114"/>
                    <a:pt x="1149" y="1114"/>
                    <a:pt x="1156" y="1113"/>
                  </a:cubicBezTo>
                  <a:cubicBezTo>
                    <a:pt x="1483" y="1079"/>
                    <a:pt x="1467" y="458"/>
                    <a:pt x="1350" y="263"/>
                  </a:cubicBezTo>
                  <a:cubicBezTo>
                    <a:pt x="1348" y="259"/>
                    <a:pt x="1345" y="258"/>
                    <a:pt x="1341" y="258"/>
                  </a:cubicBezTo>
                  <a:cubicBezTo>
                    <a:pt x="1330" y="258"/>
                    <a:pt x="1316" y="275"/>
                    <a:pt x="1319" y="286"/>
                  </a:cubicBezTo>
                  <a:cubicBezTo>
                    <a:pt x="1341" y="419"/>
                    <a:pt x="1378" y="542"/>
                    <a:pt x="1366" y="681"/>
                  </a:cubicBezTo>
                  <a:cubicBezTo>
                    <a:pt x="1355" y="793"/>
                    <a:pt x="1296" y="1037"/>
                    <a:pt x="1162" y="1037"/>
                  </a:cubicBezTo>
                  <a:cubicBezTo>
                    <a:pt x="1124" y="1037"/>
                    <a:pt x="1081" y="1018"/>
                    <a:pt x="1032" y="972"/>
                  </a:cubicBezTo>
                  <a:cubicBezTo>
                    <a:pt x="851" y="804"/>
                    <a:pt x="877" y="482"/>
                    <a:pt x="977" y="281"/>
                  </a:cubicBezTo>
                  <a:cubicBezTo>
                    <a:pt x="983" y="269"/>
                    <a:pt x="977" y="262"/>
                    <a:pt x="969" y="262"/>
                  </a:cubicBezTo>
                  <a:cubicBezTo>
                    <a:pt x="965" y="262"/>
                    <a:pt x="959" y="264"/>
                    <a:pt x="955" y="271"/>
                  </a:cubicBezTo>
                  <a:cubicBezTo>
                    <a:pt x="915" y="328"/>
                    <a:pt x="883" y="392"/>
                    <a:pt x="863" y="457"/>
                  </a:cubicBezTo>
                  <a:cubicBezTo>
                    <a:pt x="862" y="458"/>
                    <a:pt x="862" y="458"/>
                    <a:pt x="861" y="458"/>
                  </a:cubicBezTo>
                  <a:cubicBezTo>
                    <a:pt x="772" y="529"/>
                    <a:pt x="700" y="618"/>
                    <a:pt x="606" y="685"/>
                  </a:cubicBezTo>
                  <a:cubicBezTo>
                    <a:pt x="534" y="736"/>
                    <a:pt x="448" y="780"/>
                    <a:pt x="361" y="780"/>
                  </a:cubicBezTo>
                  <a:cubicBezTo>
                    <a:pt x="316" y="780"/>
                    <a:pt x="271" y="768"/>
                    <a:pt x="227" y="739"/>
                  </a:cubicBezTo>
                  <a:cubicBezTo>
                    <a:pt x="154" y="691"/>
                    <a:pt x="132" y="609"/>
                    <a:pt x="145" y="525"/>
                  </a:cubicBezTo>
                  <a:cubicBezTo>
                    <a:pt x="192" y="234"/>
                    <a:pt x="449" y="103"/>
                    <a:pt x="705" y="52"/>
                  </a:cubicBezTo>
                  <a:cubicBezTo>
                    <a:pt x="719" y="49"/>
                    <a:pt x="729" y="4"/>
                    <a:pt x="708" y="2"/>
                  </a:cubicBezTo>
                  <a:cubicBezTo>
                    <a:pt x="701" y="1"/>
                    <a:pt x="694"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0"/>
            <p:cNvSpPr/>
            <p:nvPr/>
          </p:nvSpPr>
          <p:spPr>
            <a:xfrm>
              <a:off x="3597854" y="2243740"/>
              <a:ext cx="12781" cy="10640"/>
            </a:xfrm>
            <a:custGeom>
              <a:rect b="b" l="l" r="r" t="t"/>
              <a:pathLst>
                <a:path extrusionOk="0" h="328" w="394">
                  <a:moveTo>
                    <a:pt x="383" y="0"/>
                  </a:moveTo>
                  <a:cubicBezTo>
                    <a:pt x="380" y="0"/>
                    <a:pt x="377" y="2"/>
                    <a:pt x="373" y="4"/>
                  </a:cubicBezTo>
                  <a:cubicBezTo>
                    <a:pt x="304" y="48"/>
                    <a:pt x="239" y="98"/>
                    <a:pt x="176" y="151"/>
                  </a:cubicBezTo>
                  <a:cubicBezTo>
                    <a:pt x="120" y="195"/>
                    <a:pt x="52" y="240"/>
                    <a:pt x="12" y="299"/>
                  </a:cubicBezTo>
                  <a:cubicBezTo>
                    <a:pt x="0" y="315"/>
                    <a:pt x="7" y="327"/>
                    <a:pt x="20" y="327"/>
                  </a:cubicBezTo>
                  <a:cubicBezTo>
                    <a:pt x="24" y="327"/>
                    <a:pt x="30" y="326"/>
                    <a:pt x="35" y="323"/>
                  </a:cubicBezTo>
                  <a:cubicBezTo>
                    <a:pt x="97" y="288"/>
                    <a:pt x="149" y="233"/>
                    <a:pt x="203" y="187"/>
                  </a:cubicBezTo>
                  <a:cubicBezTo>
                    <a:pt x="264" y="135"/>
                    <a:pt x="324" y="85"/>
                    <a:pt x="382" y="31"/>
                  </a:cubicBezTo>
                  <a:cubicBezTo>
                    <a:pt x="391" y="22"/>
                    <a:pt x="393" y="0"/>
                    <a:pt x="3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0"/>
            <p:cNvSpPr/>
            <p:nvPr/>
          </p:nvSpPr>
          <p:spPr>
            <a:xfrm>
              <a:off x="3618421" y="2248508"/>
              <a:ext cx="2855" cy="15863"/>
            </a:xfrm>
            <a:custGeom>
              <a:rect b="b" l="l" r="r" t="t"/>
              <a:pathLst>
                <a:path extrusionOk="0" h="489" w="88">
                  <a:moveTo>
                    <a:pt x="48" y="0"/>
                  </a:moveTo>
                  <a:cubicBezTo>
                    <a:pt x="44" y="0"/>
                    <a:pt x="38" y="6"/>
                    <a:pt x="38" y="11"/>
                  </a:cubicBezTo>
                  <a:cubicBezTo>
                    <a:pt x="19" y="159"/>
                    <a:pt x="1" y="328"/>
                    <a:pt x="22" y="476"/>
                  </a:cubicBezTo>
                  <a:cubicBezTo>
                    <a:pt x="24" y="485"/>
                    <a:pt x="29" y="489"/>
                    <a:pt x="35" y="489"/>
                  </a:cubicBezTo>
                  <a:cubicBezTo>
                    <a:pt x="48" y="489"/>
                    <a:pt x="66" y="474"/>
                    <a:pt x="67" y="462"/>
                  </a:cubicBezTo>
                  <a:cubicBezTo>
                    <a:pt x="88" y="315"/>
                    <a:pt x="73" y="151"/>
                    <a:pt x="53" y="6"/>
                  </a:cubicBezTo>
                  <a:cubicBezTo>
                    <a:pt x="52" y="2"/>
                    <a:pt x="50" y="0"/>
                    <a:pt x="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0"/>
            <p:cNvSpPr/>
            <p:nvPr/>
          </p:nvSpPr>
          <p:spPr>
            <a:xfrm>
              <a:off x="3626758" y="2197286"/>
              <a:ext cx="40810" cy="44832"/>
            </a:xfrm>
            <a:custGeom>
              <a:rect b="b" l="l" r="r" t="t"/>
              <a:pathLst>
                <a:path extrusionOk="0" h="1382" w="1258">
                  <a:moveTo>
                    <a:pt x="645" y="0"/>
                  </a:moveTo>
                  <a:cubicBezTo>
                    <a:pt x="458" y="0"/>
                    <a:pt x="221" y="166"/>
                    <a:pt x="101" y="304"/>
                  </a:cubicBezTo>
                  <a:cubicBezTo>
                    <a:pt x="57" y="375"/>
                    <a:pt x="6" y="557"/>
                    <a:pt x="6" y="557"/>
                  </a:cubicBezTo>
                  <a:cubicBezTo>
                    <a:pt x="0" y="569"/>
                    <a:pt x="6" y="576"/>
                    <a:pt x="14" y="576"/>
                  </a:cubicBezTo>
                  <a:cubicBezTo>
                    <a:pt x="18" y="576"/>
                    <a:pt x="24" y="574"/>
                    <a:pt x="28" y="568"/>
                  </a:cubicBezTo>
                  <a:cubicBezTo>
                    <a:pt x="69" y="510"/>
                    <a:pt x="60" y="455"/>
                    <a:pt x="82" y="390"/>
                  </a:cubicBezTo>
                  <a:cubicBezTo>
                    <a:pt x="82" y="390"/>
                    <a:pt x="82" y="389"/>
                    <a:pt x="83" y="389"/>
                  </a:cubicBezTo>
                  <a:cubicBezTo>
                    <a:pt x="172" y="318"/>
                    <a:pt x="244" y="229"/>
                    <a:pt x="337" y="162"/>
                  </a:cubicBezTo>
                  <a:cubicBezTo>
                    <a:pt x="410" y="111"/>
                    <a:pt x="496" y="67"/>
                    <a:pt x="582" y="67"/>
                  </a:cubicBezTo>
                  <a:cubicBezTo>
                    <a:pt x="628" y="67"/>
                    <a:pt x="673" y="79"/>
                    <a:pt x="716" y="108"/>
                  </a:cubicBezTo>
                  <a:cubicBezTo>
                    <a:pt x="789" y="157"/>
                    <a:pt x="813" y="238"/>
                    <a:pt x="798" y="322"/>
                  </a:cubicBezTo>
                  <a:cubicBezTo>
                    <a:pt x="751" y="613"/>
                    <a:pt x="524" y="744"/>
                    <a:pt x="266" y="795"/>
                  </a:cubicBezTo>
                  <a:cubicBezTo>
                    <a:pt x="253" y="798"/>
                    <a:pt x="238" y="826"/>
                    <a:pt x="258" y="829"/>
                  </a:cubicBezTo>
                  <a:cubicBezTo>
                    <a:pt x="281" y="832"/>
                    <a:pt x="298" y="833"/>
                    <a:pt x="313" y="833"/>
                  </a:cubicBezTo>
                  <a:cubicBezTo>
                    <a:pt x="352" y="833"/>
                    <a:pt x="374" y="825"/>
                    <a:pt x="430" y="804"/>
                  </a:cubicBezTo>
                  <a:lnTo>
                    <a:pt x="435" y="804"/>
                  </a:lnTo>
                  <a:cubicBezTo>
                    <a:pt x="479" y="799"/>
                    <a:pt x="536" y="795"/>
                    <a:pt x="597" y="795"/>
                  </a:cubicBezTo>
                  <a:cubicBezTo>
                    <a:pt x="796" y="795"/>
                    <a:pt x="1045" y="838"/>
                    <a:pt x="1064" y="1039"/>
                  </a:cubicBezTo>
                  <a:cubicBezTo>
                    <a:pt x="1084" y="1245"/>
                    <a:pt x="919" y="1297"/>
                    <a:pt x="729" y="1297"/>
                  </a:cubicBezTo>
                  <a:cubicBezTo>
                    <a:pt x="559" y="1297"/>
                    <a:pt x="368" y="1255"/>
                    <a:pt x="273" y="1243"/>
                  </a:cubicBezTo>
                  <a:cubicBezTo>
                    <a:pt x="273" y="1243"/>
                    <a:pt x="272" y="1243"/>
                    <a:pt x="271" y="1243"/>
                  </a:cubicBezTo>
                  <a:cubicBezTo>
                    <a:pt x="251" y="1243"/>
                    <a:pt x="205" y="1282"/>
                    <a:pt x="236" y="1296"/>
                  </a:cubicBezTo>
                  <a:cubicBezTo>
                    <a:pt x="343" y="1345"/>
                    <a:pt x="500" y="1381"/>
                    <a:pt x="654" y="1381"/>
                  </a:cubicBezTo>
                  <a:cubicBezTo>
                    <a:pt x="851" y="1381"/>
                    <a:pt x="1044" y="1321"/>
                    <a:pt x="1122" y="1151"/>
                  </a:cubicBezTo>
                  <a:cubicBezTo>
                    <a:pt x="1258" y="855"/>
                    <a:pt x="898" y="737"/>
                    <a:pt x="627" y="737"/>
                  </a:cubicBezTo>
                  <a:cubicBezTo>
                    <a:pt x="604" y="737"/>
                    <a:pt x="581" y="738"/>
                    <a:pt x="559" y="739"/>
                  </a:cubicBezTo>
                  <a:cubicBezTo>
                    <a:pt x="603" y="712"/>
                    <a:pt x="644" y="681"/>
                    <a:pt x="681" y="646"/>
                  </a:cubicBezTo>
                  <a:cubicBezTo>
                    <a:pt x="802" y="532"/>
                    <a:pt x="943" y="323"/>
                    <a:pt x="868" y="151"/>
                  </a:cubicBezTo>
                  <a:cubicBezTo>
                    <a:pt x="820" y="42"/>
                    <a:pt x="739" y="0"/>
                    <a:pt x="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0"/>
            <p:cNvSpPr/>
            <p:nvPr/>
          </p:nvSpPr>
          <p:spPr>
            <a:xfrm>
              <a:off x="3631430" y="2208023"/>
              <a:ext cx="12781" cy="10673"/>
            </a:xfrm>
            <a:custGeom>
              <a:rect b="b" l="l" r="r" t="t"/>
              <a:pathLst>
                <a:path extrusionOk="0" h="329" w="394">
                  <a:moveTo>
                    <a:pt x="374" y="1"/>
                  </a:moveTo>
                  <a:cubicBezTo>
                    <a:pt x="369" y="1"/>
                    <a:pt x="364" y="2"/>
                    <a:pt x="359" y="5"/>
                  </a:cubicBezTo>
                  <a:cubicBezTo>
                    <a:pt x="297" y="40"/>
                    <a:pt x="244" y="96"/>
                    <a:pt x="190" y="142"/>
                  </a:cubicBezTo>
                  <a:cubicBezTo>
                    <a:pt x="129" y="193"/>
                    <a:pt x="69" y="243"/>
                    <a:pt x="12" y="298"/>
                  </a:cubicBezTo>
                  <a:cubicBezTo>
                    <a:pt x="3" y="306"/>
                    <a:pt x="0" y="329"/>
                    <a:pt x="11" y="329"/>
                  </a:cubicBezTo>
                  <a:cubicBezTo>
                    <a:pt x="13" y="329"/>
                    <a:pt x="16" y="328"/>
                    <a:pt x="20" y="325"/>
                  </a:cubicBezTo>
                  <a:cubicBezTo>
                    <a:pt x="90" y="280"/>
                    <a:pt x="154" y="230"/>
                    <a:pt x="218" y="178"/>
                  </a:cubicBezTo>
                  <a:cubicBezTo>
                    <a:pt x="273" y="134"/>
                    <a:pt x="343" y="89"/>
                    <a:pt x="383" y="29"/>
                  </a:cubicBezTo>
                  <a:cubicBezTo>
                    <a:pt x="393" y="13"/>
                    <a:pt x="386" y="1"/>
                    <a:pt x="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0"/>
            <p:cNvSpPr/>
            <p:nvPr/>
          </p:nvSpPr>
          <p:spPr>
            <a:xfrm>
              <a:off x="3636523" y="2230342"/>
              <a:ext cx="13755" cy="2044"/>
            </a:xfrm>
            <a:custGeom>
              <a:rect b="b" l="l" r="r" t="t"/>
              <a:pathLst>
                <a:path extrusionOk="0" h="63" w="424">
                  <a:moveTo>
                    <a:pt x="333" y="1"/>
                  </a:moveTo>
                  <a:cubicBezTo>
                    <a:pt x="277" y="1"/>
                    <a:pt x="218" y="9"/>
                    <a:pt x="164" y="10"/>
                  </a:cubicBezTo>
                  <a:cubicBezTo>
                    <a:pt x="109" y="10"/>
                    <a:pt x="57" y="12"/>
                    <a:pt x="3" y="27"/>
                  </a:cubicBezTo>
                  <a:cubicBezTo>
                    <a:pt x="1" y="27"/>
                    <a:pt x="0" y="31"/>
                    <a:pt x="2" y="32"/>
                  </a:cubicBezTo>
                  <a:cubicBezTo>
                    <a:pt x="52" y="61"/>
                    <a:pt x="105" y="63"/>
                    <a:pt x="163" y="63"/>
                  </a:cubicBezTo>
                  <a:cubicBezTo>
                    <a:pt x="178" y="63"/>
                    <a:pt x="193" y="63"/>
                    <a:pt x="207" y="63"/>
                  </a:cubicBezTo>
                  <a:cubicBezTo>
                    <a:pt x="273" y="63"/>
                    <a:pt x="339" y="59"/>
                    <a:pt x="400" y="36"/>
                  </a:cubicBezTo>
                  <a:cubicBezTo>
                    <a:pt x="407" y="33"/>
                    <a:pt x="423" y="10"/>
                    <a:pt x="408" y="7"/>
                  </a:cubicBezTo>
                  <a:cubicBezTo>
                    <a:pt x="384" y="2"/>
                    <a:pt x="359"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0"/>
            <p:cNvSpPr/>
            <p:nvPr/>
          </p:nvSpPr>
          <p:spPr>
            <a:xfrm>
              <a:off x="3609273" y="2238387"/>
              <a:ext cx="48076" cy="36171"/>
            </a:xfrm>
            <a:custGeom>
              <a:rect b="b" l="l" r="r" t="t"/>
              <a:pathLst>
                <a:path extrusionOk="0" h="1115" w="1482">
                  <a:moveTo>
                    <a:pt x="796" y="1"/>
                  </a:moveTo>
                  <a:cubicBezTo>
                    <a:pt x="789" y="1"/>
                    <a:pt x="781" y="1"/>
                    <a:pt x="775" y="2"/>
                  </a:cubicBezTo>
                  <a:cubicBezTo>
                    <a:pt x="754" y="4"/>
                    <a:pt x="764" y="49"/>
                    <a:pt x="778" y="52"/>
                  </a:cubicBezTo>
                  <a:cubicBezTo>
                    <a:pt x="1034" y="103"/>
                    <a:pt x="1291" y="234"/>
                    <a:pt x="1338" y="525"/>
                  </a:cubicBezTo>
                  <a:cubicBezTo>
                    <a:pt x="1352" y="609"/>
                    <a:pt x="1328" y="691"/>
                    <a:pt x="1256" y="739"/>
                  </a:cubicBezTo>
                  <a:cubicBezTo>
                    <a:pt x="1213" y="768"/>
                    <a:pt x="1167" y="780"/>
                    <a:pt x="1122" y="780"/>
                  </a:cubicBezTo>
                  <a:cubicBezTo>
                    <a:pt x="1035" y="780"/>
                    <a:pt x="949" y="736"/>
                    <a:pt x="876" y="685"/>
                  </a:cubicBezTo>
                  <a:cubicBezTo>
                    <a:pt x="783" y="618"/>
                    <a:pt x="711" y="529"/>
                    <a:pt x="622" y="458"/>
                  </a:cubicBezTo>
                  <a:cubicBezTo>
                    <a:pt x="622" y="458"/>
                    <a:pt x="621" y="458"/>
                    <a:pt x="621" y="457"/>
                  </a:cubicBezTo>
                  <a:cubicBezTo>
                    <a:pt x="599" y="392"/>
                    <a:pt x="569" y="328"/>
                    <a:pt x="528" y="271"/>
                  </a:cubicBezTo>
                  <a:cubicBezTo>
                    <a:pt x="523" y="264"/>
                    <a:pt x="518" y="262"/>
                    <a:pt x="513" y="262"/>
                  </a:cubicBezTo>
                  <a:cubicBezTo>
                    <a:pt x="505" y="262"/>
                    <a:pt x="500" y="269"/>
                    <a:pt x="506" y="281"/>
                  </a:cubicBezTo>
                  <a:cubicBezTo>
                    <a:pt x="607" y="482"/>
                    <a:pt x="631" y="804"/>
                    <a:pt x="451" y="972"/>
                  </a:cubicBezTo>
                  <a:cubicBezTo>
                    <a:pt x="401" y="1018"/>
                    <a:pt x="358" y="1037"/>
                    <a:pt x="321" y="1037"/>
                  </a:cubicBezTo>
                  <a:cubicBezTo>
                    <a:pt x="187" y="1037"/>
                    <a:pt x="127" y="793"/>
                    <a:pt x="117" y="681"/>
                  </a:cubicBezTo>
                  <a:cubicBezTo>
                    <a:pt x="104" y="542"/>
                    <a:pt x="141" y="419"/>
                    <a:pt x="165" y="286"/>
                  </a:cubicBezTo>
                  <a:cubicBezTo>
                    <a:pt x="166" y="275"/>
                    <a:pt x="152" y="258"/>
                    <a:pt x="141" y="258"/>
                  </a:cubicBezTo>
                  <a:cubicBezTo>
                    <a:pt x="138" y="258"/>
                    <a:pt x="134" y="259"/>
                    <a:pt x="132" y="263"/>
                  </a:cubicBezTo>
                  <a:cubicBezTo>
                    <a:pt x="15" y="458"/>
                    <a:pt x="1" y="1079"/>
                    <a:pt x="327" y="1113"/>
                  </a:cubicBezTo>
                  <a:cubicBezTo>
                    <a:pt x="333" y="1114"/>
                    <a:pt x="340" y="1114"/>
                    <a:pt x="346" y="1114"/>
                  </a:cubicBezTo>
                  <a:cubicBezTo>
                    <a:pt x="500" y="1114"/>
                    <a:pt x="595" y="929"/>
                    <a:pt x="629" y="800"/>
                  </a:cubicBezTo>
                  <a:cubicBezTo>
                    <a:pt x="653" y="714"/>
                    <a:pt x="655" y="628"/>
                    <a:pt x="640" y="544"/>
                  </a:cubicBezTo>
                  <a:lnTo>
                    <a:pt x="640" y="544"/>
                  </a:lnTo>
                  <a:cubicBezTo>
                    <a:pt x="760" y="681"/>
                    <a:pt x="996" y="847"/>
                    <a:pt x="1183" y="847"/>
                  </a:cubicBezTo>
                  <a:cubicBezTo>
                    <a:pt x="1277" y="847"/>
                    <a:pt x="1359" y="805"/>
                    <a:pt x="1407" y="696"/>
                  </a:cubicBezTo>
                  <a:cubicBezTo>
                    <a:pt x="1482" y="524"/>
                    <a:pt x="1341" y="315"/>
                    <a:pt x="1220" y="201"/>
                  </a:cubicBezTo>
                  <a:cubicBezTo>
                    <a:pt x="1183" y="167"/>
                    <a:pt x="1142" y="135"/>
                    <a:pt x="1098" y="108"/>
                  </a:cubicBezTo>
                  <a:cubicBezTo>
                    <a:pt x="1062" y="86"/>
                    <a:pt x="975" y="43"/>
                    <a:pt x="975" y="43"/>
                  </a:cubicBezTo>
                  <a:cubicBezTo>
                    <a:pt x="973" y="43"/>
                    <a:pt x="875" y="1"/>
                    <a:pt x="7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0"/>
            <p:cNvSpPr/>
            <p:nvPr/>
          </p:nvSpPr>
          <p:spPr>
            <a:xfrm>
              <a:off x="3630521" y="2243740"/>
              <a:ext cx="12781" cy="10640"/>
            </a:xfrm>
            <a:custGeom>
              <a:rect b="b" l="l" r="r" t="t"/>
              <a:pathLst>
                <a:path extrusionOk="0" h="328" w="394">
                  <a:moveTo>
                    <a:pt x="12" y="0"/>
                  </a:moveTo>
                  <a:cubicBezTo>
                    <a:pt x="1" y="0"/>
                    <a:pt x="4" y="22"/>
                    <a:pt x="12" y="31"/>
                  </a:cubicBezTo>
                  <a:cubicBezTo>
                    <a:pt x="69" y="85"/>
                    <a:pt x="131" y="135"/>
                    <a:pt x="190" y="187"/>
                  </a:cubicBezTo>
                  <a:cubicBezTo>
                    <a:pt x="245" y="233"/>
                    <a:pt x="298" y="288"/>
                    <a:pt x="359" y="323"/>
                  </a:cubicBezTo>
                  <a:cubicBezTo>
                    <a:pt x="365" y="326"/>
                    <a:pt x="370" y="327"/>
                    <a:pt x="374" y="327"/>
                  </a:cubicBezTo>
                  <a:cubicBezTo>
                    <a:pt x="387" y="327"/>
                    <a:pt x="394" y="315"/>
                    <a:pt x="383" y="299"/>
                  </a:cubicBezTo>
                  <a:cubicBezTo>
                    <a:pt x="343" y="240"/>
                    <a:pt x="273" y="195"/>
                    <a:pt x="218" y="151"/>
                  </a:cubicBezTo>
                  <a:cubicBezTo>
                    <a:pt x="154" y="98"/>
                    <a:pt x="90" y="48"/>
                    <a:pt x="21" y="4"/>
                  </a:cubicBezTo>
                  <a:cubicBezTo>
                    <a:pt x="17" y="2"/>
                    <a:pt x="14" y="0"/>
                    <a:pt x="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0"/>
            <p:cNvSpPr/>
            <p:nvPr/>
          </p:nvSpPr>
          <p:spPr>
            <a:xfrm>
              <a:off x="3806963" y="2198032"/>
              <a:ext cx="94465" cy="68384"/>
            </a:xfrm>
            <a:custGeom>
              <a:rect b="b" l="l" r="r" t="t"/>
              <a:pathLst>
                <a:path extrusionOk="0" h="2108" w="2912">
                  <a:moveTo>
                    <a:pt x="1279" y="1"/>
                  </a:moveTo>
                  <a:cubicBezTo>
                    <a:pt x="1136" y="1"/>
                    <a:pt x="980" y="12"/>
                    <a:pt x="811" y="36"/>
                  </a:cubicBezTo>
                  <a:cubicBezTo>
                    <a:pt x="811" y="36"/>
                    <a:pt x="1057" y="458"/>
                    <a:pt x="1429" y="587"/>
                  </a:cubicBezTo>
                  <a:cubicBezTo>
                    <a:pt x="1429" y="587"/>
                    <a:pt x="1427" y="587"/>
                    <a:pt x="1423" y="587"/>
                  </a:cubicBezTo>
                  <a:cubicBezTo>
                    <a:pt x="1350" y="587"/>
                    <a:pt x="667" y="599"/>
                    <a:pt x="1" y="1033"/>
                  </a:cubicBezTo>
                  <a:cubicBezTo>
                    <a:pt x="1" y="1033"/>
                    <a:pt x="586" y="1431"/>
                    <a:pt x="1341" y="1463"/>
                  </a:cubicBezTo>
                  <a:cubicBezTo>
                    <a:pt x="1341" y="1463"/>
                    <a:pt x="1099" y="1564"/>
                    <a:pt x="807" y="2077"/>
                  </a:cubicBezTo>
                  <a:cubicBezTo>
                    <a:pt x="807" y="2077"/>
                    <a:pt x="960" y="2108"/>
                    <a:pt x="1186" y="2108"/>
                  </a:cubicBezTo>
                  <a:cubicBezTo>
                    <a:pt x="1681" y="2108"/>
                    <a:pt x="2530" y="1962"/>
                    <a:pt x="2911" y="1034"/>
                  </a:cubicBezTo>
                  <a:cubicBezTo>
                    <a:pt x="2911" y="1034"/>
                    <a:pt x="2674" y="1"/>
                    <a:pt x="1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0"/>
            <p:cNvSpPr/>
            <p:nvPr/>
          </p:nvSpPr>
          <p:spPr>
            <a:xfrm>
              <a:off x="3806379" y="2195242"/>
              <a:ext cx="96866" cy="72633"/>
            </a:xfrm>
            <a:custGeom>
              <a:rect b="b" l="l" r="r" t="t"/>
              <a:pathLst>
                <a:path extrusionOk="0" h="2239" w="2986">
                  <a:moveTo>
                    <a:pt x="1270" y="95"/>
                  </a:moveTo>
                  <a:cubicBezTo>
                    <a:pt x="1480" y="95"/>
                    <a:pt x="1673" y="130"/>
                    <a:pt x="1888" y="195"/>
                  </a:cubicBezTo>
                  <a:cubicBezTo>
                    <a:pt x="2331" y="328"/>
                    <a:pt x="2592" y="605"/>
                    <a:pt x="2846" y="953"/>
                  </a:cubicBezTo>
                  <a:cubicBezTo>
                    <a:pt x="2490" y="583"/>
                    <a:pt x="1902" y="330"/>
                    <a:pt x="1414" y="325"/>
                  </a:cubicBezTo>
                  <a:lnTo>
                    <a:pt x="1414" y="325"/>
                  </a:lnTo>
                  <a:cubicBezTo>
                    <a:pt x="1410" y="325"/>
                    <a:pt x="1413" y="332"/>
                    <a:pt x="1415" y="333"/>
                  </a:cubicBezTo>
                  <a:cubicBezTo>
                    <a:pt x="1708" y="418"/>
                    <a:pt x="2002" y="501"/>
                    <a:pt x="2273" y="643"/>
                  </a:cubicBezTo>
                  <a:cubicBezTo>
                    <a:pt x="2436" y="729"/>
                    <a:pt x="2580" y="838"/>
                    <a:pt x="2721" y="950"/>
                  </a:cubicBezTo>
                  <a:cubicBezTo>
                    <a:pt x="2311" y="739"/>
                    <a:pt x="1860" y="623"/>
                    <a:pt x="1413" y="623"/>
                  </a:cubicBezTo>
                  <a:cubicBezTo>
                    <a:pt x="1398" y="623"/>
                    <a:pt x="1382" y="623"/>
                    <a:pt x="1367" y="623"/>
                  </a:cubicBezTo>
                  <a:cubicBezTo>
                    <a:pt x="1275" y="544"/>
                    <a:pt x="1175" y="480"/>
                    <a:pt x="1093" y="392"/>
                  </a:cubicBezTo>
                  <a:cubicBezTo>
                    <a:pt x="1010" y="303"/>
                    <a:pt x="947" y="241"/>
                    <a:pt x="901" y="127"/>
                  </a:cubicBezTo>
                  <a:cubicBezTo>
                    <a:pt x="1034" y="105"/>
                    <a:pt x="1154" y="95"/>
                    <a:pt x="1270" y="95"/>
                  </a:cubicBezTo>
                  <a:close/>
                  <a:moveTo>
                    <a:pt x="1508" y="753"/>
                  </a:moveTo>
                  <a:cubicBezTo>
                    <a:pt x="1929" y="753"/>
                    <a:pt x="2348" y="851"/>
                    <a:pt x="2754" y="1075"/>
                  </a:cubicBezTo>
                  <a:cubicBezTo>
                    <a:pt x="2628" y="1073"/>
                    <a:pt x="2501" y="1072"/>
                    <a:pt x="2374" y="1072"/>
                  </a:cubicBezTo>
                  <a:cubicBezTo>
                    <a:pt x="1875" y="1072"/>
                    <a:pt x="1374" y="1085"/>
                    <a:pt x="876" y="1110"/>
                  </a:cubicBezTo>
                  <a:cubicBezTo>
                    <a:pt x="869" y="1110"/>
                    <a:pt x="874" y="1122"/>
                    <a:pt x="880" y="1123"/>
                  </a:cubicBezTo>
                  <a:cubicBezTo>
                    <a:pt x="1389" y="1146"/>
                    <a:pt x="1900" y="1160"/>
                    <a:pt x="2412" y="1160"/>
                  </a:cubicBezTo>
                  <a:cubicBezTo>
                    <a:pt x="2530" y="1160"/>
                    <a:pt x="2649" y="1159"/>
                    <a:pt x="2767" y="1158"/>
                  </a:cubicBezTo>
                  <a:lnTo>
                    <a:pt x="2767" y="1158"/>
                  </a:lnTo>
                  <a:cubicBezTo>
                    <a:pt x="2362" y="1384"/>
                    <a:pt x="1946" y="1482"/>
                    <a:pt x="1527" y="1482"/>
                  </a:cubicBezTo>
                  <a:cubicBezTo>
                    <a:pt x="1028" y="1482"/>
                    <a:pt x="524" y="1342"/>
                    <a:pt x="32" y="1113"/>
                  </a:cubicBezTo>
                  <a:lnTo>
                    <a:pt x="32" y="1113"/>
                  </a:lnTo>
                  <a:cubicBezTo>
                    <a:pt x="516" y="888"/>
                    <a:pt x="1014" y="753"/>
                    <a:pt x="1508" y="753"/>
                  </a:cubicBezTo>
                  <a:close/>
                  <a:moveTo>
                    <a:pt x="2846" y="1288"/>
                  </a:moveTo>
                  <a:lnTo>
                    <a:pt x="2846" y="1288"/>
                  </a:lnTo>
                  <a:cubicBezTo>
                    <a:pt x="2592" y="1634"/>
                    <a:pt x="2331" y="1912"/>
                    <a:pt x="1888" y="2045"/>
                  </a:cubicBezTo>
                  <a:cubicBezTo>
                    <a:pt x="1672" y="2110"/>
                    <a:pt x="1480" y="2145"/>
                    <a:pt x="1269" y="2145"/>
                  </a:cubicBezTo>
                  <a:cubicBezTo>
                    <a:pt x="1154" y="2145"/>
                    <a:pt x="1034" y="2135"/>
                    <a:pt x="901" y="2113"/>
                  </a:cubicBezTo>
                  <a:cubicBezTo>
                    <a:pt x="947" y="1999"/>
                    <a:pt x="1010" y="1937"/>
                    <a:pt x="1093" y="1849"/>
                  </a:cubicBezTo>
                  <a:cubicBezTo>
                    <a:pt x="1175" y="1760"/>
                    <a:pt x="1275" y="1696"/>
                    <a:pt x="1367" y="1618"/>
                  </a:cubicBezTo>
                  <a:cubicBezTo>
                    <a:pt x="1381" y="1618"/>
                    <a:pt x="1394" y="1618"/>
                    <a:pt x="1407" y="1618"/>
                  </a:cubicBezTo>
                  <a:cubicBezTo>
                    <a:pt x="1855" y="1618"/>
                    <a:pt x="2308" y="1502"/>
                    <a:pt x="2721" y="1290"/>
                  </a:cubicBezTo>
                  <a:lnTo>
                    <a:pt x="2721" y="1290"/>
                  </a:lnTo>
                  <a:cubicBezTo>
                    <a:pt x="2579" y="1402"/>
                    <a:pt x="2436" y="1510"/>
                    <a:pt x="2272" y="1597"/>
                  </a:cubicBezTo>
                  <a:cubicBezTo>
                    <a:pt x="2002" y="1739"/>
                    <a:pt x="1707" y="1823"/>
                    <a:pt x="1415" y="1907"/>
                  </a:cubicBezTo>
                  <a:cubicBezTo>
                    <a:pt x="1412" y="1908"/>
                    <a:pt x="1409" y="1916"/>
                    <a:pt x="1414" y="1916"/>
                  </a:cubicBezTo>
                  <a:cubicBezTo>
                    <a:pt x="1902" y="1911"/>
                    <a:pt x="2490" y="1657"/>
                    <a:pt x="2846" y="1288"/>
                  </a:cubicBezTo>
                  <a:close/>
                  <a:moveTo>
                    <a:pt x="1266" y="1"/>
                  </a:moveTo>
                  <a:cubicBezTo>
                    <a:pt x="1110" y="1"/>
                    <a:pt x="957" y="19"/>
                    <a:pt x="810" y="57"/>
                  </a:cubicBezTo>
                  <a:cubicBezTo>
                    <a:pt x="790" y="59"/>
                    <a:pt x="777" y="73"/>
                    <a:pt x="790" y="105"/>
                  </a:cubicBezTo>
                  <a:cubicBezTo>
                    <a:pt x="879" y="306"/>
                    <a:pt x="1031" y="520"/>
                    <a:pt x="1284" y="624"/>
                  </a:cubicBezTo>
                  <a:cubicBezTo>
                    <a:pt x="844" y="646"/>
                    <a:pt x="390" y="820"/>
                    <a:pt x="7" y="1098"/>
                  </a:cubicBezTo>
                  <a:cubicBezTo>
                    <a:pt x="1" y="1103"/>
                    <a:pt x="6" y="1116"/>
                    <a:pt x="12" y="1119"/>
                  </a:cubicBezTo>
                  <a:lnTo>
                    <a:pt x="12" y="1119"/>
                  </a:lnTo>
                  <a:cubicBezTo>
                    <a:pt x="11" y="1123"/>
                    <a:pt x="11" y="1128"/>
                    <a:pt x="14" y="1130"/>
                  </a:cubicBezTo>
                  <a:cubicBezTo>
                    <a:pt x="397" y="1410"/>
                    <a:pt x="844" y="1593"/>
                    <a:pt x="1284" y="1616"/>
                  </a:cubicBezTo>
                  <a:cubicBezTo>
                    <a:pt x="1031" y="1719"/>
                    <a:pt x="879" y="1934"/>
                    <a:pt x="790" y="2135"/>
                  </a:cubicBezTo>
                  <a:cubicBezTo>
                    <a:pt x="776" y="2166"/>
                    <a:pt x="790" y="2181"/>
                    <a:pt x="810" y="2182"/>
                  </a:cubicBezTo>
                  <a:cubicBezTo>
                    <a:pt x="957" y="2220"/>
                    <a:pt x="1111" y="2239"/>
                    <a:pt x="1267" y="2239"/>
                  </a:cubicBezTo>
                  <a:cubicBezTo>
                    <a:pt x="1975" y="2239"/>
                    <a:pt x="2714" y="1853"/>
                    <a:pt x="2982" y="1190"/>
                  </a:cubicBezTo>
                  <a:cubicBezTo>
                    <a:pt x="2985" y="1181"/>
                    <a:pt x="2985" y="1059"/>
                    <a:pt x="2982" y="1050"/>
                  </a:cubicBezTo>
                  <a:cubicBezTo>
                    <a:pt x="2713" y="386"/>
                    <a:pt x="1974" y="1"/>
                    <a:pt x="12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0"/>
            <p:cNvSpPr/>
            <p:nvPr/>
          </p:nvSpPr>
          <p:spPr>
            <a:xfrm>
              <a:off x="3327824" y="2202736"/>
              <a:ext cx="101051" cy="57386"/>
            </a:xfrm>
            <a:custGeom>
              <a:rect b="b" l="l" r="r" t="t"/>
              <a:pathLst>
                <a:path extrusionOk="0" h="1769" w="3115">
                  <a:moveTo>
                    <a:pt x="1710" y="0"/>
                  </a:moveTo>
                  <a:cubicBezTo>
                    <a:pt x="1063" y="0"/>
                    <a:pt x="579" y="691"/>
                    <a:pt x="1" y="889"/>
                  </a:cubicBezTo>
                  <a:cubicBezTo>
                    <a:pt x="1" y="889"/>
                    <a:pt x="912" y="1490"/>
                    <a:pt x="1146" y="1627"/>
                  </a:cubicBezTo>
                  <a:cubicBezTo>
                    <a:pt x="1269" y="1699"/>
                    <a:pt x="1558" y="1768"/>
                    <a:pt x="1861" y="1768"/>
                  </a:cubicBezTo>
                  <a:cubicBezTo>
                    <a:pt x="2140" y="1768"/>
                    <a:pt x="2429" y="1710"/>
                    <a:pt x="2610" y="1541"/>
                  </a:cubicBezTo>
                  <a:cubicBezTo>
                    <a:pt x="2988" y="1188"/>
                    <a:pt x="3115" y="889"/>
                    <a:pt x="3115" y="889"/>
                  </a:cubicBezTo>
                  <a:cubicBezTo>
                    <a:pt x="3115" y="889"/>
                    <a:pt x="2856" y="0"/>
                    <a:pt x="1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0"/>
            <p:cNvSpPr/>
            <p:nvPr/>
          </p:nvSpPr>
          <p:spPr>
            <a:xfrm>
              <a:off x="3327240" y="2200757"/>
              <a:ext cx="122461" cy="61636"/>
            </a:xfrm>
            <a:custGeom>
              <a:rect b="b" l="l" r="r" t="t"/>
              <a:pathLst>
                <a:path extrusionOk="0" h="1900" w="3775">
                  <a:moveTo>
                    <a:pt x="1891" y="100"/>
                  </a:moveTo>
                  <a:cubicBezTo>
                    <a:pt x="2387" y="100"/>
                    <a:pt x="2763" y="407"/>
                    <a:pt x="3062" y="886"/>
                  </a:cubicBezTo>
                  <a:cubicBezTo>
                    <a:pt x="3064" y="891"/>
                    <a:pt x="3067" y="894"/>
                    <a:pt x="3072" y="897"/>
                  </a:cubicBezTo>
                  <a:cubicBezTo>
                    <a:pt x="2792" y="895"/>
                    <a:pt x="2512" y="893"/>
                    <a:pt x="2233" y="893"/>
                  </a:cubicBezTo>
                  <a:cubicBezTo>
                    <a:pt x="2230" y="889"/>
                    <a:pt x="2229" y="886"/>
                    <a:pt x="2226" y="883"/>
                  </a:cubicBezTo>
                  <a:cubicBezTo>
                    <a:pt x="2013" y="666"/>
                    <a:pt x="1755" y="476"/>
                    <a:pt x="1508" y="300"/>
                  </a:cubicBezTo>
                  <a:cubicBezTo>
                    <a:pt x="1504" y="298"/>
                    <a:pt x="1501" y="296"/>
                    <a:pt x="1498" y="296"/>
                  </a:cubicBezTo>
                  <a:cubicBezTo>
                    <a:pt x="1488" y="296"/>
                    <a:pt x="1488" y="315"/>
                    <a:pt x="1496" y="324"/>
                  </a:cubicBezTo>
                  <a:cubicBezTo>
                    <a:pt x="1687" y="522"/>
                    <a:pt x="1887" y="721"/>
                    <a:pt x="2104" y="893"/>
                  </a:cubicBezTo>
                  <a:cubicBezTo>
                    <a:pt x="1929" y="894"/>
                    <a:pt x="1753" y="895"/>
                    <a:pt x="1577" y="898"/>
                  </a:cubicBezTo>
                  <a:cubicBezTo>
                    <a:pt x="1546" y="826"/>
                    <a:pt x="1428" y="790"/>
                    <a:pt x="1365" y="761"/>
                  </a:cubicBezTo>
                  <a:cubicBezTo>
                    <a:pt x="1229" y="698"/>
                    <a:pt x="1087" y="652"/>
                    <a:pt x="941" y="621"/>
                  </a:cubicBezTo>
                  <a:cubicBezTo>
                    <a:pt x="940" y="621"/>
                    <a:pt x="939" y="621"/>
                    <a:pt x="939" y="621"/>
                  </a:cubicBezTo>
                  <a:cubicBezTo>
                    <a:pt x="927" y="621"/>
                    <a:pt x="934" y="643"/>
                    <a:pt x="942" y="646"/>
                  </a:cubicBezTo>
                  <a:cubicBezTo>
                    <a:pt x="1067" y="697"/>
                    <a:pt x="1188" y="754"/>
                    <a:pt x="1306" y="820"/>
                  </a:cubicBezTo>
                  <a:cubicBezTo>
                    <a:pt x="1346" y="842"/>
                    <a:pt x="1387" y="874"/>
                    <a:pt x="1429" y="901"/>
                  </a:cubicBezTo>
                  <a:cubicBezTo>
                    <a:pt x="1156" y="908"/>
                    <a:pt x="882" y="919"/>
                    <a:pt x="611" y="938"/>
                  </a:cubicBezTo>
                  <a:cubicBezTo>
                    <a:pt x="605" y="939"/>
                    <a:pt x="605" y="945"/>
                    <a:pt x="608" y="950"/>
                  </a:cubicBezTo>
                  <a:cubicBezTo>
                    <a:pt x="605" y="956"/>
                    <a:pt x="605" y="962"/>
                    <a:pt x="611" y="962"/>
                  </a:cubicBezTo>
                  <a:cubicBezTo>
                    <a:pt x="882" y="982"/>
                    <a:pt x="1156" y="993"/>
                    <a:pt x="1429" y="999"/>
                  </a:cubicBezTo>
                  <a:cubicBezTo>
                    <a:pt x="1387" y="1026"/>
                    <a:pt x="1346" y="1059"/>
                    <a:pt x="1306" y="1080"/>
                  </a:cubicBezTo>
                  <a:cubicBezTo>
                    <a:pt x="1188" y="1146"/>
                    <a:pt x="1067" y="1203"/>
                    <a:pt x="942" y="1254"/>
                  </a:cubicBezTo>
                  <a:cubicBezTo>
                    <a:pt x="934" y="1258"/>
                    <a:pt x="927" y="1280"/>
                    <a:pt x="939" y="1280"/>
                  </a:cubicBezTo>
                  <a:cubicBezTo>
                    <a:pt x="939" y="1280"/>
                    <a:pt x="940" y="1280"/>
                    <a:pt x="941" y="1280"/>
                  </a:cubicBezTo>
                  <a:cubicBezTo>
                    <a:pt x="1087" y="1248"/>
                    <a:pt x="1229" y="1202"/>
                    <a:pt x="1365" y="1140"/>
                  </a:cubicBezTo>
                  <a:cubicBezTo>
                    <a:pt x="1428" y="1110"/>
                    <a:pt x="1546" y="1074"/>
                    <a:pt x="1577" y="1002"/>
                  </a:cubicBezTo>
                  <a:cubicBezTo>
                    <a:pt x="1753" y="1005"/>
                    <a:pt x="1929" y="1007"/>
                    <a:pt x="2104" y="1007"/>
                  </a:cubicBezTo>
                  <a:cubicBezTo>
                    <a:pt x="1887" y="1179"/>
                    <a:pt x="1687" y="1378"/>
                    <a:pt x="1496" y="1576"/>
                  </a:cubicBezTo>
                  <a:cubicBezTo>
                    <a:pt x="1488" y="1585"/>
                    <a:pt x="1488" y="1604"/>
                    <a:pt x="1499" y="1604"/>
                  </a:cubicBezTo>
                  <a:cubicBezTo>
                    <a:pt x="1501" y="1604"/>
                    <a:pt x="1504" y="1603"/>
                    <a:pt x="1508" y="1601"/>
                  </a:cubicBezTo>
                  <a:cubicBezTo>
                    <a:pt x="1755" y="1423"/>
                    <a:pt x="2013" y="1235"/>
                    <a:pt x="2226" y="1017"/>
                  </a:cubicBezTo>
                  <a:cubicBezTo>
                    <a:pt x="2229" y="1014"/>
                    <a:pt x="2230" y="1010"/>
                    <a:pt x="2233" y="1007"/>
                  </a:cubicBezTo>
                  <a:cubicBezTo>
                    <a:pt x="2513" y="1007"/>
                    <a:pt x="2792" y="1005"/>
                    <a:pt x="3072" y="1003"/>
                  </a:cubicBezTo>
                  <a:lnTo>
                    <a:pt x="3072" y="1003"/>
                  </a:lnTo>
                  <a:cubicBezTo>
                    <a:pt x="3067" y="1006"/>
                    <a:pt x="3064" y="1009"/>
                    <a:pt x="3062" y="1014"/>
                  </a:cubicBezTo>
                  <a:cubicBezTo>
                    <a:pt x="2763" y="1493"/>
                    <a:pt x="2387" y="1800"/>
                    <a:pt x="1891" y="1800"/>
                  </a:cubicBezTo>
                  <a:cubicBezTo>
                    <a:pt x="1728" y="1800"/>
                    <a:pt x="1551" y="1767"/>
                    <a:pt x="1359" y="1695"/>
                  </a:cubicBezTo>
                  <a:cubicBezTo>
                    <a:pt x="888" y="1519"/>
                    <a:pt x="540" y="1062"/>
                    <a:pt x="44" y="958"/>
                  </a:cubicBezTo>
                  <a:lnTo>
                    <a:pt x="44" y="957"/>
                  </a:lnTo>
                  <a:cubicBezTo>
                    <a:pt x="540" y="854"/>
                    <a:pt x="888" y="381"/>
                    <a:pt x="1359" y="205"/>
                  </a:cubicBezTo>
                  <a:cubicBezTo>
                    <a:pt x="1550" y="133"/>
                    <a:pt x="1727" y="100"/>
                    <a:pt x="1891" y="100"/>
                  </a:cubicBezTo>
                  <a:close/>
                  <a:moveTo>
                    <a:pt x="1844" y="1"/>
                  </a:moveTo>
                  <a:cubicBezTo>
                    <a:pt x="1133" y="1"/>
                    <a:pt x="629" y="578"/>
                    <a:pt x="31" y="930"/>
                  </a:cubicBezTo>
                  <a:cubicBezTo>
                    <a:pt x="31" y="930"/>
                    <a:pt x="0" y="953"/>
                    <a:pt x="31" y="986"/>
                  </a:cubicBezTo>
                  <a:cubicBezTo>
                    <a:pt x="627" y="1337"/>
                    <a:pt x="1131" y="1900"/>
                    <a:pt x="1840" y="1900"/>
                  </a:cubicBezTo>
                  <a:cubicBezTo>
                    <a:pt x="1919" y="1900"/>
                    <a:pt x="2001" y="1893"/>
                    <a:pt x="2086" y="1877"/>
                  </a:cubicBezTo>
                  <a:cubicBezTo>
                    <a:pt x="2625" y="1781"/>
                    <a:pt x="2902" y="1496"/>
                    <a:pt x="3162" y="1038"/>
                  </a:cubicBezTo>
                  <a:cubicBezTo>
                    <a:pt x="3170" y="1024"/>
                    <a:pt x="3172" y="1012"/>
                    <a:pt x="3171" y="1003"/>
                  </a:cubicBezTo>
                  <a:cubicBezTo>
                    <a:pt x="3348" y="1002"/>
                    <a:pt x="3729" y="998"/>
                    <a:pt x="3738" y="998"/>
                  </a:cubicBezTo>
                  <a:cubicBezTo>
                    <a:pt x="3775" y="998"/>
                    <a:pt x="3775" y="902"/>
                    <a:pt x="3738" y="902"/>
                  </a:cubicBezTo>
                  <a:cubicBezTo>
                    <a:pt x="3729" y="902"/>
                    <a:pt x="3348" y="899"/>
                    <a:pt x="3171" y="898"/>
                  </a:cubicBezTo>
                  <a:cubicBezTo>
                    <a:pt x="3172" y="887"/>
                    <a:pt x="3171" y="877"/>
                    <a:pt x="3162" y="862"/>
                  </a:cubicBezTo>
                  <a:cubicBezTo>
                    <a:pt x="2902" y="404"/>
                    <a:pt x="2625" y="119"/>
                    <a:pt x="2086" y="22"/>
                  </a:cubicBezTo>
                  <a:cubicBezTo>
                    <a:pt x="2002" y="8"/>
                    <a:pt x="1922" y="1"/>
                    <a:pt x="18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0"/>
            <p:cNvSpPr/>
            <p:nvPr/>
          </p:nvSpPr>
          <p:spPr>
            <a:xfrm>
              <a:off x="3404123" y="2156184"/>
              <a:ext cx="85998" cy="34711"/>
            </a:xfrm>
            <a:custGeom>
              <a:rect b="b" l="l" r="r" t="t"/>
              <a:pathLst>
                <a:path extrusionOk="0" h="1070" w="2651">
                  <a:moveTo>
                    <a:pt x="1514" y="390"/>
                  </a:moveTo>
                  <a:lnTo>
                    <a:pt x="1514" y="390"/>
                  </a:lnTo>
                  <a:cubicBezTo>
                    <a:pt x="1638" y="455"/>
                    <a:pt x="1777" y="571"/>
                    <a:pt x="1852" y="770"/>
                  </a:cubicBezTo>
                  <a:cubicBezTo>
                    <a:pt x="1895" y="879"/>
                    <a:pt x="1865" y="942"/>
                    <a:pt x="1800" y="942"/>
                  </a:cubicBezTo>
                  <a:cubicBezTo>
                    <a:pt x="1747" y="942"/>
                    <a:pt x="1670" y="900"/>
                    <a:pt x="1590" y="807"/>
                  </a:cubicBezTo>
                  <a:cubicBezTo>
                    <a:pt x="1412" y="601"/>
                    <a:pt x="1514" y="390"/>
                    <a:pt x="1514" y="390"/>
                  </a:cubicBezTo>
                  <a:close/>
                  <a:moveTo>
                    <a:pt x="348" y="0"/>
                  </a:moveTo>
                  <a:cubicBezTo>
                    <a:pt x="216" y="0"/>
                    <a:pt x="101" y="14"/>
                    <a:pt x="13" y="42"/>
                  </a:cubicBezTo>
                  <a:cubicBezTo>
                    <a:pt x="1" y="46"/>
                    <a:pt x="10" y="65"/>
                    <a:pt x="20" y="65"/>
                  </a:cubicBezTo>
                  <a:cubicBezTo>
                    <a:pt x="21" y="65"/>
                    <a:pt x="21" y="65"/>
                    <a:pt x="21" y="65"/>
                  </a:cubicBezTo>
                  <a:cubicBezTo>
                    <a:pt x="97" y="59"/>
                    <a:pt x="171" y="57"/>
                    <a:pt x="241" y="57"/>
                  </a:cubicBezTo>
                  <a:cubicBezTo>
                    <a:pt x="964" y="57"/>
                    <a:pt x="1380" y="332"/>
                    <a:pt x="1423" y="340"/>
                  </a:cubicBezTo>
                  <a:cubicBezTo>
                    <a:pt x="1212" y="590"/>
                    <a:pt x="1549" y="1069"/>
                    <a:pt x="1812" y="1069"/>
                  </a:cubicBezTo>
                  <a:cubicBezTo>
                    <a:pt x="1870" y="1069"/>
                    <a:pt x="1923" y="1047"/>
                    <a:pt x="1967" y="995"/>
                  </a:cubicBezTo>
                  <a:cubicBezTo>
                    <a:pt x="2122" y="810"/>
                    <a:pt x="1823" y="463"/>
                    <a:pt x="1604" y="311"/>
                  </a:cubicBezTo>
                  <a:cubicBezTo>
                    <a:pt x="1636" y="306"/>
                    <a:pt x="1666" y="304"/>
                    <a:pt x="1694" y="304"/>
                  </a:cubicBezTo>
                  <a:cubicBezTo>
                    <a:pt x="1855" y="304"/>
                    <a:pt x="1973" y="377"/>
                    <a:pt x="2101" y="452"/>
                  </a:cubicBezTo>
                  <a:cubicBezTo>
                    <a:pt x="2284" y="558"/>
                    <a:pt x="2450" y="771"/>
                    <a:pt x="2558" y="951"/>
                  </a:cubicBezTo>
                  <a:cubicBezTo>
                    <a:pt x="2570" y="971"/>
                    <a:pt x="2599" y="986"/>
                    <a:pt x="2619" y="986"/>
                  </a:cubicBezTo>
                  <a:cubicBezTo>
                    <a:pt x="2638" y="986"/>
                    <a:pt x="2651" y="974"/>
                    <a:pt x="2636" y="942"/>
                  </a:cubicBezTo>
                  <a:cubicBezTo>
                    <a:pt x="2531" y="705"/>
                    <a:pt x="2054" y="217"/>
                    <a:pt x="1688" y="217"/>
                  </a:cubicBezTo>
                  <a:cubicBezTo>
                    <a:pt x="1617" y="217"/>
                    <a:pt x="1551" y="235"/>
                    <a:pt x="1492" y="276"/>
                  </a:cubicBezTo>
                  <a:cubicBezTo>
                    <a:pt x="1147" y="94"/>
                    <a:pt x="693" y="0"/>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0"/>
            <p:cNvSpPr/>
            <p:nvPr/>
          </p:nvSpPr>
          <p:spPr>
            <a:xfrm>
              <a:off x="3502351" y="2159655"/>
              <a:ext cx="3536" cy="21832"/>
            </a:xfrm>
            <a:custGeom>
              <a:rect b="b" l="l" r="r" t="t"/>
              <a:pathLst>
                <a:path extrusionOk="0" h="673" w="109">
                  <a:moveTo>
                    <a:pt x="31" y="1"/>
                  </a:moveTo>
                  <a:cubicBezTo>
                    <a:pt x="17" y="1"/>
                    <a:pt x="6" y="9"/>
                    <a:pt x="6" y="29"/>
                  </a:cubicBezTo>
                  <a:cubicBezTo>
                    <a:pt x="1" y="230"/>
                    <a:pt x="11" y="434"/>
                    <a:pt x="28" y="634"/>
                  </a:cubicBezTo>
                  <a:cubicBezTo>
                    <a:pt x="29" y="649"/>
                    <a:pt x="54" y="673"/>
                    <a:pt x="70" y="673"/>
                  </a:cubicBezTo>
                  <a:cubicBezTo>
                    <a:pt x="77" y="673"/>
                    <a:pt x="82" y="669"/>
                    <a:pt x="83" y="658"/>
                  </a:cubicBezTo>
                  <a:cubicBezTo>
                    <a:pt x="100" y="461"/>
                    <a:pt x="109" y="261"/>
                    <a:pt x="104" y="64"/>
                  </a:cubicBezTo>
                  <a:cubicBezTo>
                    <a:pt x="104" y="34"/>
                    <a:pt x="60" y="1"/>
                    <a:pt x="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0"/>
            <p:cNvSpPr/>
            <p:nvPr/>
          </p:nvSpPr>
          <p:spPr>
            <a:xfrm>
              <a:off x="3518149" y="2156184"/>
              <a:ext cx="85998" cy="34711"/>
            </a:xfrm>
            <a:custGeom>
              <a:rect b="b" l="l" r="r" t="t"/>
              <a:pathLst>
                <a:path extrusionOk="0" h="1070" w="2651">
                  <a:moveTo>
                    <a:pt x="1137" y="390"/>
                  </a:moveTo>
                  <a:lnTo>
                    <a:pt x="1137" y="390"/>
                  </a:lnTo>
                  <a:cubicBezTo>
                    <a:pt x="1137" y="390"/>
                    <a:pt x="1240" y="601"/>
                    <a:pt x="1061" y="807"/>
                  </a:cubicBezTo>
                  <a:cubicBezTo>
                    <a:pt x="981" y="900"/>
                    <a:pt x="904" y="942"/>
                    <a:pt x="851" y="942"/>
                  </a:cubicBezTo>
                  <a:cubicBezTo>
                    <a:pt x="786" y="942"/>
                    <a:pt x="757" y="879"/>
                    <a:pt x="799" y="770"/>
                  </a:cubicBezTo>
                  <a:cubicBezTo>
                    <a:pt x="875" y="571"/>
                    <a:pt x="1013" y="455"/>
                    <a:pt x="1137" y="390"/>
                  </a:cubicBezTo>
                  <a:close/>
                  <a:moveTo>
                    <a:pt x="2304" y="0"/>
                  </a:moveTo>
                  <a:cubicBezTo>
                    <a:pt x="1958" y="0"/>
                    <a:pt x="1504" y="94"/>
                    <a:pt x="1160" y="276"/>
                  </a:cubicBezTo>
                  <a:cubicBezTo>
                    <a:pt x="1101" y="235"/>
                    <a:pt x="1034" y="217"/>
                    <a:pt x="964" y="217"/>
                  </a:cubicBezTo>
                  <a:cubicBezTo>
                    <a:pt x="597" y="217"/>
                    <a:pt x="121" y="705"/>
                    <a:pt x="15" y="942"/>
                  </a:cubicBezTo>
                  <a:cubicBezTo>
                    <a:pt x="1" y="974"/>
                    <a:pt x="13" y="986"/>
                    <a:pt x="32" y="986"/>
                  </a:cubicBezTo>
                  <a:cubicBezTo>
                    <a:pt x="53" y="986"/>
                    <a:pt x="82" y="971"/>
                    <a:pt x="94" y="951"/>
                  </a:cubicBezTo>
                  <a:cubicBezTo>
                    <a:pt x="202" y="771"/>
                    <a:pt x="368" y="558"/>
                    <a:pt x="550" y="452"/>
                  </a:cubicBezTo>
                  <a:cubicBezTo>
                    <a:pt x="679" y="376"/>
                    <a:pt x="797" y="304"/>
                    <a:pt x="959" y="304"/>
                  </a:cubicBezTo>
                  <a:cubicBezTo>
                    <a:pt x="987" y="304"/>
                    <a:pt x="1016" y="306"/>
                    <a:pt x="1047" y="311"/>
                  </a:cubicBezTo>
                  <a:cubicBezTo>
                    <a:pt x="829" y="463"/>
                    <a:pt x="530" y="810"/>
                    <a:pt x="684" y="995"/>
                  </a:cubicBezTo>
                  <a:cubicBezTo>
                    <a:pt x="728" y="1047"/>
                    <a:pt x="782" y="1069"/>
                    <a:pt x="839" y="1069"/>
                  </a:cubicBezTo>
                  <a:cubicBezTo>
                    <a:pt x="1103" y="1069"/>
                    <a:pt x="1439" y="590"/>
                    <a:pt x="1228" y="340"/>
                  </a:cubicBezTo>
                  <a:cubicBezTo>
                    <a:pt x="1271" y="332"/>
                    <a:pt x="1687" y="57"/>
                    <a:pt x="2410" y="57"/>
                  </a:cubicBezTo>
                  <a:cubicBezTo>
                    <a:pt x="2481" y="57"/>
                    <a:pt x="2554" y="59"/>
                    <a:pt x="2630" y="65"/>
                  </a:cubicBezTo>
                  <a:cubicBezTo>
                    <a:pt x="2631" y="65"/>
                    <a:pt x="2631" y="65"/>
                    <a:pt x="2631" y="65"/>
                  </a:cubicBezTo>
                  <a:cubicBezTo>
                    <a:pt x="2641" y="65"/>
                    <a:pt x="2651" y="46"/>
                    <a:pt x="2639" y="42"/>
                  </a:cubicBezTo>
                  <a:cubicBezTo>
                    <a:pt x="2551" y="14"/>
                    <a:pt x="2435" y="0"/>
                    <a:pt x="2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0"/>
            <p:cNvSpPr/>
            <p:nvPr/>
          </p:nvSpPr>
          <p:spPr>
            <a:xfrm>
              <a:off x="3490770" y="2220059"/>
              <a:ext cx="25660" cy="20859"/>
            </a:xfrm>
            <a:custGeom>
              <a:rect b="b" l="l" r="r" t="t"/>
              <a:pathLst>
                <a:path extrusionOk="0" h="643" w="791">
                  <a:moveTo>
                    <a:pt x="430" y="104"/>
                  </a:moveTo>
                  <a:cubicBezTo>
                    <a:pt x="555" y="104"/>
                    <a:pt x="653" y="210"/>
                    <a:pt x="625" y="360"/>
                  </a:cubicBezTo>
                  <a:cubicBezTo>
                    <a:pt x="613" y="425"/>
                    <a:pt x="576" y="485"/>
                    <a:pt x="524" y="526"/>
                  </a:cubicBezTo>
                  <a:cubicBezTo>
                    <a:pt x="516" y="532"/>
                    <a:pt x="508" y="536"/>
                    <a:pt x="499" y="541"/>
                  </a:cubicBezTo>
                  <a:cubicBezTo>
                    <a:pt x="464" y="552"/>
                    <a:pt x="427" y="558"/>
                    <a:pt x="392" y="558"/>
                  </a:cubicBezTo>
                  <a:cubicBezTo>
                    <a:pt x="327" y="558"/>
                    <a:pt x="265" y="538"/>
                    <a:pt x="221" y="486"/>
                  </a:cubicBezTo>
                  <a:cubicBezTo>
                    <a:pt x="118" y="364"/>
                    <a:pt x="188" y="195"/>
                    <a:pt x="317" y="132"/>
                  </a:cubicBezTo>
                  <a:cubicBezTo>
                    <a:pt x="355" y="113"/>
                    <a:pt x="394" y="104"/>
                    <a:pt x="430" y="104"/>
                  </a:cubicBezTo>
                  <a:close/>
                  <a:moveTo>
                    <a:pt x="396" y="0"/>
                  </a:moveTo>
                  <a:cubicBezTo>
                    <a:pt x="345" y="0"/>
                    <a:pt x="293" y="11"/>
                    <a:pt x="244" y="33"/>
                  </a:cubicBezTo>
                  <a:cubicBezTo>
                    <a:pt x="53" y="120"/>
                    <a:pt x="0" y="355"/>
                    <a:pt x="136" y="516"/>
                  </a:cubicBezTo>
                  <a:cubicBezTo>
                    <a:pt x="202" y="596"/>
                    <a:pt x="291" y="639"/>
                    <a:pt x="380" y="643"/>
                  </a:cubicBezTo>
                  <a:cubicBezTo>
                    <a:pt x="381" y="643"/>
                    <a:pt x="382" y="643"/>
                    <a:pt x="383" y="643"/>
                  </a:cubicBezTo>
                  <a:cubicBezTo>
                    <a:pt x="647" y="643"/>
                    <a:pt x="790" y="447"/>
                    <a:pt x="734" y="251"/>
                  </a:cubicBezTo>
                  <a:cubicBezTo>
                    <a:pt x="690" y="94"/>
                    <a:pt x="546"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0"/>
            <p:cNvSpPr/>
            <p:nvPr/>
          </p:nvSpPr>
          <p:spPr>
            <a:xfrm>
              <a:off x="3471630" y="2190603"/>
              <a:ext cx="56348" cy="35879"/>
            </a:xfrm>
            <a:custGeom>
              <a:rect b="b" l="l" r="r" t="t"/>
              <a:pathLst>
                <a:path extrusionOk="0" h="1106" w="1737">
                  <a:moveTo>
                    <a:pt x="907" y="1"/>
                  </a:moveTo>
                  <a:cubicBezTo>
                    <a:pt x="799" y="1"/>
                    <a:pt x="726" y="89"/>
                    <a:pt x="702" y="191"/>
                  </a:cubicBezTo>
                  <a:cubicBezTo>
                    <a:pt x="680" y="280"/>
                    <a:pt x="682" y="373"/>
                    <a:pt x="704" y="461"/>
                  </a:cubicBezTo>
                  <a:cubicBezTo>
                    <a:pt x="611" y="384"/>
                    <a:pt x="507" y="319"/>
                    <a:pt x="391" y="277"/>
                  </a:cubicBezTo>
                  <a:cubicBezTo>
                    <a:pt x="340" y="259"/>
                    <a:pt x="265" y="234"/>
                    <a:pt x="198" y="234"/>
                  </a:cubicBezTo>
                  <a:cubicBezTo>
                    <a:pt x="137" y="234"/>
                    <a:pt x="82" y="255"/>
                    <a:pt x="55" y="318"/>
                  </a:cubicBezTo>
                  <a:cubicBezTo>
                    <a:pt x="1" y="445"/>
                    <a:pt x="145" y="618"/>
                    <a:pt x="217" y="706"/>
                  </a:cubicBezTo>
                  <a:cubicBezTo>
                    <a:pt x="360" y="882"/>
                    <a:pt x="537" y="1012"/>
                    <a:pt x="742" y="1103"/>
                  </a:cubicBezTo>
                  <a:cubicBezTo>
                    <a:pt x="746" y="1105"/>
                    <a:pt x="750" y="1106"/>
                    <a:pt x="752" y="1106"/>
                  </a:cubicBezTo>
                  <a:cubicBezTo>
                    <a:pt x="773" y="1106"/>
                    <a:pt x="760" y="1061"/>
                    <a:pt x="743" y="1051"/>
                  </a:cubicBezTo>
                  <a:cubicBezTo>
                    <a:pt x="539" y="934"/>
                    <a:pt x="362" y="772"/>
                    <a:pt x="236" y="572"/>
                  </a:cubicBezTo>
                  <a:cubicBezTo>
                    <a:pt x="193" y="506"/>
                    <a:pt x="142" y="351"/>
                    <a:pt x="273" y="351"/>
                  </a:cubicBezTo>
                  <a:cubicBezTo>
                    <a:pt x="311" y="351"/>
                    <a:pt x="365" y="364"/>
                    <a:pt x="439" y="396"/>
                  </a:cubicBezTo>
                  <a:cubicBezTo>
                    <a:pt x="562" y="450"/>
                    <a:pt x="663" y="532"/>
                    <a:pt x="749" y="634"/>
                  </a:cubicBezTo>
                  <a:cubicBezTo>
                    <a:pt x="767" y="655"/>
                    <a:pt x="800" y="665"/>
                    <a:pt x="826" y="665"/>
                  </a:cubicBezTo>
                  <a:cubicBezTo>
                    <a:pt x="862" y="665"/>
                    <a:pt x="886" y="647"/>
                    <a:pt x="853" y="607"/>
                  </a:cubicBezTo>
                  <a:cubicBezTo>
                    <a:pt x="840" y="593"/>
                    <a:pt x="827" y="580"/>
                    <a:pt x="815" y="566"/>
                  </a:cubicBezTo>
                  <a:cubicBezTo>
                    <a:pt x="786" y="431"/>
                    <a:pt x="789" y="221"/>
                    <a:pt x="886" y="144"/>
                  </a:cubicBezTo>
                  <a:cubicBezTo>
                    <a:pt x="912" y="124"/>
                    <a:pt x="934" y="115"/>
                    <a:pt x="953" y="115"/>
                  </a:cubicBezTo>
                  <a:cubicBezTo>
                    <a:pt x="1091" y="115"/>
                    <a:pt x="1090" y="565"/>
                    <a:pt x="1103" y="616"/>
                  </a:cubicBezTo>
                  <a:cubicBezTo>
                    <a:pt x="1103" y="618"/>
                    <a:pt x="1105" y="620"/>
                    <a:pt x="1106" y="622"/>
                  </a:cubicBezTo>
                  <a:cubicBezTo>
                    <a:pt x="1109" y="652"/>
                    <a:pt x="1143" y="681"/>
                    <a:pt x="1171" y="681"/>
                  </a:cubicBezTo>
                  <a:cubicBezTo>
                    <a:pt x="1183" y="681"/>
                    <a:pt x="1194" y="675"/>
                    <a:pt x="1201" y="662"/>
                  </a:cubicBezTo>
                  <a:cubicBezTo>
                    <a:pt x="1266" y="539"/>
                    <a:pt x="1327" y="431"/>
                    <a:pt x="1442" y="351"/>
                  </a:cubicBezTo>
                  <a:cubicBezTo>
                    <a:pt x="1481" y="324"/>
                    <a:pt x="1510" y="313"/>
                    <a:pt x="1531" y="313"/>
                  </a:cubicBezTo>
                  <a:cubicBezTo>
                    <a:pt x="1617" y="313"/>
                    <a:pt x="1569" y="500"/>
                    <a:pt x="1536" y="577"/>
                  </a:cubicBezTo>
                  <a:cubicBezTo>
                    <a:pt x="1461" y="754"/>
                    <a:pt x="1314" y="893"/>
                    <a:pt x="1159" y="1000"/>
                  </a:cubicBezTo>
                  <a:cubicBezTo>
                    <a:pt x="1140" y="1012"/>
                    <a:pt x="1164" y="1049"/>
                    <a:pt x="1186" y="1049"/>
                  </a:cubicBezTo>
                  <a:cubicBezTo>
                    <a:pt x="1188" y="1049"/>
                    <a:pt x="1191" y="1048"/>
                    <a:pt x="1194" y="1047"/>
                  </a:cubicBezTo>
                  <a:cubicBezTo>
                    <a:pt x="1437" y="913"/>
                    <a:pt x="1736" y="640"/>
                    <a:pt x="1678" y="325"/>
                  </a:cubicBezTo>
                  <a:cubicBezTo>
                    <a:pt x="1662" y="243"/>
                    <a:pt x="1615" y="211"/>
                    <a:pt x="1554" y="211"/>
                  </a:cubicBezTo>
                  <a:cubicBezTo>
                    <a:pt x="1521" y="211"/>
                    <a:pt x="1483" y="221"/>
                    <a:pt x="1445" y="237"/>
                  </a:cubicBezTo>
                  <a:cubicBezTo>
                    <a:pt x="1357" y="274"/>
                    <a:pt x="1289" y="339"/>
                    <a:pt x="1232" y="411"/>
                  </a:cubicBezTo>
                  <a:cubicBezTo>
                    <a:pt x="1212" y="223"/>
                    <a:pt x="1103" y="23"/>
                    <a:pt x="932" y="2"/>
                  </a:cubicBezTo>
                  <a:cubicBezTo>
                    <a:pt x="923" y="1"/>
                    <a:pt x="915" y="1"/>
                    <a:pt x="9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0"/>
            <p:cNvSpPr/>
            <p:nvPr/>
          </p:nvSpPr>
          <p:spPr>
            <a:xfrm>
              <a:off x="3471630" y="2236668"/>
              <a:ext cx="56348" cy="35846"/>
            </a:xfrm>
            <a:custGeom>
              <a:rect b="b" l="l" r="r" t="t"/>
              <a:pathLst>
                <a:path extrusionOk="0" h="1105" w="1737">
                  <a:moveTo>
                    <a:pt x="752" y="0"/>
                  </a:moveTo>
                  <a:cubicBezTo>
                    <a:pt x="750" y="0"/>
                    <a:pt x="746" y="1"/>
                    <a:pt x="742" y="3"/>
                  </a:cubicBezTo>
                  <a:cubicBezTo>
                    <a:pt x="537" y="95"/>
                    <a:pt x="360" y="224"/>
                    <a:pt x="217" y="399"/>
                  </a:cubicBezTo>
                  <a:cubicBezTo>
                    <a:pt x="145" y="488"/>
                    <a:pt x="1" y="661"/>
                    <a:pt x="55" y="789"/>
                  </a:cubicBezTo>
                  <a:cubicBezTo>
                    <a:pt x="82" y="852"/>
                    <a:pt x="137" y="872"/>
                    <a:pt x="198" y="872"/>
                  </a:cubicBezTo>
                  <a:cubicBezTo>
                    <a:pt x="265" y="872"/>
                    <a:pt x="340" y="848"/>
                    <a:pt x="391" y="829"/>
                  </a:cubicBezTo>
                  <a:cubicBezTo>
                    <a:pt x="507" y="787"/>
                    <a:pt x="611" y="723"/>
                    <a:pt x="704" y="645"/>
                  </a:cubicBezTo>
                  <a:lnTo>
                    <a:pt x="704" y="645"/>
                  </a:lnTo>
                  <a:cubicBezTo>
                    <a:pt x="682" y="734"/>
                    <a:pt x="680" y="826"/>
                    <a:pt x="702" y="915"/>
                  </a:cubicBezTo>
                  <a:cubicBezTo>
                    <a:pt x="726" y="1017"/>
                    <a:pt x="799" y="1105"/>
                    <a:pt x="907" y="1105"/>
                  </a:cubicBezTo>
                  <a:cubicBezTo>
                    <a:pt x="915" y="1105"/>
                    <a:pt x="923" y="1105"/>
                    <a:pt x="932" y="1104"/>
                  </a:cubicBezTo>
                  <a:cubicBezTo>
                    <a:pt x="1103" y="1084"/>
                    <a:pt x="1212" y="883"/>
                    <a:pt x="1232" y="695"/>
                  </a:cubicBezTo>
                  <a:cubicBezTo>
                    <a:pt x="1289" y="768"/>
                    <a:pt x="1357" y="832"/>
                    <a:pt x="1445" y="869"/>
                  </a:cubicBezTo>
                  <a:cubicBezTo>
                    <a:pt x="1483" y="885"/>
                    <a:pt x="1521" y="895"/>
                    <a:pt x="1554" y="895"/>
                  </a:cubicBezTo>
                  <a:cubicBezTo>
                    <a:pt x="1615" y="895"/>
                    <a:pt x="1662" y="863"/>
                    <a:pt x="1678" y="781"/>
                  </a:cubicBezTo>
                  <a:cubicBezTo>
                    <a:pt x="1736" y="467"/>
                    <a:pt x="1437" y="192"/>
                    <a:pt x="1194" y="60"/>
                  </a:cubicBezTo>
                  <a:cubicBezTo>
                    <a:pt x="1191" y="59"/>
                    <a:pt x="1188" y="58"/>
                    <a:pt x="1185" y="58"/>
                  </a:cubicBezTo>
                  <a:cubicBezTo>
                    <a:pt x="1164" y="58"/>
                    <a:pt x="1140" y="94"/>
                    <a:pt x="1159" y="106"/>
                  </a:cubicBezTo>
                  <a:cubicBezTo>
                    <a:pt x="1314" y="214"/>
                    <a:pt x="1461" y="352"/>
                    <a:pt x="1536" y="529"/>
                  </a:cubicBezTo>
                  <a:cubicBezTo>
                    <a:pt x="1569" y="606"/>
                    <a:pt x="1617" y="793"/>
                    <a:pt x="1531" y="793"/>
                  </a:cubicBezTo>
                  <a:cubicBezTo>
                    <a:pt x="1510" y="793"/>
                    <a:pt x="1481" y="782"/>
                    <a:pt x="1442" y="755"/>
                  </a:cubicBezTo>
                  <a:cubicBezTo>
                    <a:pt x="1327" y="676"/>
                    <a:pt x="1266" y="567"/>
                    <a:pt x="1201" y="444"/>
                  </a:cubicBezTo>
                  <a:cubicBezTo>
                    <a:pt x="1194" y="431"/>
                    <a:pt x="1183" y="425"/>
                    <a:pt x="1171" y="425"/>
                  </a:cubicBezTo>
                  <a:cubicBezTo>
                    <a:pt x="1143" y="425"/>
                    <a:pt x="1109" y="454"/>
                    <a:pt x="1106" y="483"/>
                  </a:cubicBezTo>
                  <a:cubicBezTo>
                    <a:pt x="1105" y="486"/>
                    <a:pt x="1103" y="488"/>
                    <a:pt x="1103" y="490"/>
                  </a:cubicBezTo>
                  <a:cubicBezTo>
                    <a:pt x="1090" y="541"/>
                    <a:pt x="1091" y="991"/>
                    <a:pt x="953" y="991"/>
                  </a:cubicBezTo>
                  <a:cubicBezTo>
                    <a:pt x="934" y="991"/>
                    <a:pt x="912" y="982"/>
                    <a:pt x="886" y="962"/>
                  </a:cubicBezTo>
                  <a:cubicBezTo>
                    <a:pt x="789" y="885"/>
                    <a:pt x="786" y="675"/>
                    <a:pt x="815" y="540"/>
                  </a:cubicBezTo>
                  <a:cubicBezTo>
                    <a:pt x="827" y="527"/>
                    <a:pt x="840" y="513"/>
                    <a:pt x="853" y="499"/>
                  </a:cubicBezTo>
                  <a:cubicBezTo>
                    <a:pt x="886" y="459"/>
                    <a:pt x="862" y="441"/>
                    <a:pt x="826" y="441"/>
                  </a:cubicBezTo>
                  <a:cubicBezTo>
                    <a:pt x="800" y="441"/>
                    <a:pt x="767" y="451"/>
                    <a:pt x="749" y="472"/>
                  </a:cubicBezTo>
                  <a:cubicBezTo>
                    <a:pt x="663" y="575"/>
                    <a:pt x="562" y="657"/>
                    <a:pt x="439" y="710"/>
                  </a:cubicBezTo>
                  <a:cubicBezTo>
                    <a:pt x="365" y="742"/>
                    <a:pt x="311" y="755"/>
                    <a:pt x="273" y="755"/>
                  </a:cubicBezTo>
                  <a:cubicBezTo>
                    <a:pt x="142" y="755"/>
                    <a:pt x="193" y="601"/>
                    <a:pt x="236" y="534"/>
                  </a:cubicBezTo>
                  <a:cubicBezTo>
                    <a:pt x="362" y="335"/>
                    <a:pt x="539" y="172"/>
                    <a:pt x="743" y="55"/>
                  </a:cubicBezTo>
                  <a:cubicBezTo>
                    <a:pt x="760" y="45"/>
                    <a:pt x="773" y="0"/>
                    <a:pt x="7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0"/>
            <p:cNvSpPr/>
            <p:nvPr/>
          </p:nvSpPr>
          <p:spPr>
            <a:xfrm>
              <a:off x="3404123" y="2272255"/>
              <a:ext cx="85998" cy="34711"/>
            </a:xfrm>
            <a:custGeom>
              <a:rect b="b" l="l" r="r" t="t"/>
              <a:pathLst>
                <a:path extrusionOk="0" h="1070" w="2651">
                  <a:moveTo>
                    <a:pt x="1800" y="129"/>
                  </a:moveTo>
                  <a:cubicBezTo>
                    <a:pt x="1865" y="129"/>
                    <a:pt x="1894" y="191"/>
                    <a:pt x="1852" y="301"/>
                  </a:cubicBezTo>
                  <a:cubicBezTo>
                    <a:pt x="1777" y="499"/>
                    <a:pt x="1638" y="616"/>
                    <a:pt x="1514" y="680"/>
                  </a:cubicBezTo>
                  <a:cubicBezTo>
                    <a:pt x="1514" y="680"/>
                    <a:pt x="1412" y="469"/>
                    <a:pt x="1590" y="263"/>
                  </a:cubicBezTo>
                  <a:cubicBezTo>
                    <a:pt x="1670" y="171"/>
                    <a:pt x="1747" y="129"/>
                    <a:pt x="1800" y="129"/>
                  </a:cubicBezTo>
                  <a:close/>
                  <a:moveTo>
                    <a:pt x="1812" y="1"/>
                  </a:moveTo>
                  <a:cubicBezTo>
                    <a:pt x="1549" y="1"/>
                    <a:pt x="1212" y="480"/>
                    <a:pt x="1423" y="730"/>
                  </a:cubicBezTo>
                  <a:cubicBezTo>
                    <a:pt x="1380" y="738"/>
                    <a:pt x="965" y="1013"/>
                    <a:pt x="242" y="1013"/>
                  </a:cubicBezTo>
                  <a:cubicBezTo>
                    <a:pt x="171" y="1013"/>
                    <a:pt x="97" y="1010"/>
                    <a:pt x="21" y="1005"/>
                  </a:cubicBezTo>
                  <a:cubicBezTo>
                    <a:pt x="21" y="1005"/>
                    <a:pt x="20" y="1005"/>
                    <a:pt x="20" y="1005"/>
                  </a:cubicBezTo>
                  <a:cubicBezTo>
                    <a:pt x="9" y="1005"/>
                    <a:pt x="1" y="1024"/>
                    <a:pt x="13" y="1028"/>
                  </a:cubicBezTo>
                  <a:cubicBezTo>
                    <a:pt x="101" y="1056"/>
                    <a:pt x="216" y="1070"/>
                    <a:pt x="348" y="1070"/>
                  </a:cubicBezTo>
                  <a:cubicBezTo>
                    <a:pt x="693" y="1070"/>
                    <a:pt x="1147" y="975"/>
                    <a:pt x="1492" y="794"/>
                  </a:cubicBezTo>
                  <a:cubicBezTo>
                    <a:pt x="1550" y="835"/>
                    <a:pt x="1617" y="853"/>
                    <a:pt x="1687" y="853"/>
                  </a:cubicBezTo>
                  <a:cubicBezTo>
                    <a:pt x="2053" y="853"/>
                    <a:pt x="2530" y="365"/>
                    <a:pt x="2636" y="127"/>
                  </a:cubicBezTo>
                  <a:cubicBezTo>
                    <a:pt x="2651" y="97"/>
                    <a:pt x="2639" y="84"/>
                    <a:pt x="2620" y="84"/>
                  </a:cubicBezTo>
                  <a:cubicBezTo>
                    <a:pt x="2599" y="84"/>
                    <a:pt x="2570" y="99"/>
                    <a:pt x="2558" y="119"/>
                  </a:cubicBezTo>
                  <a:cubicBezTo>
                    <a:pt x="2450" y="299"/>
                    <a:pt x="2283" y="512"/>
                    <a:pt x="2101" y="618"/>
                  </a:cubicBezTo>
                  <a:cubicBezTo>
                    <a:pt x="1973" y="693"/>
                    <a:pt x="1855" y="766"/>
                    <a:pt x="1694" y="766"/>
                  </a:cubicBezTo>
                  <a:cubicBezTo>
                    <a:pt x="1666" y="766"/>
                    <a:pt x="1636" y="764"/>
                    <a:pt x="1604" y="759"/>
                  </a:cubicBezTo>
                  <a:cubicBezTo>
                    <a:pt x="1822" y="607"/>
                    <a:pt x="2122" y="260"/>
                    <a:pt x="1967" y="75"/>
                  </a:cubicBezTo>
                  <a:cubicBezTo>
                    <a:pt x="1923" y="23"/>
                    <a:pt x="1870" y="1"/>
                    <a:pt x="1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0"/>
            <p:cNvSpPr/>
            <p:nvPr/>
          </p:nvSpPr>
          <p:spPr>
            <a:xfrm>
              <a:off x="3502351" y="2281662"/>
              <a:ext cx="3536" cy="21832"/>
            </a:xfrm>
            <a:custGeom>
              <a:rect b="b" l="l" r="r" t="t"/>
              <a:pathLst>
                <a:path extrusionOk="0" h="673" w="109">
                  <a:moveTo>
                    <a:pt x="70" y="0"/>
                  </a:moveTo>
                  <a:cubicBezTo>
                    <a:pt x="54" y="0"/>
                    <a:pt x="29" y="24"/>
                    <a:pt x="28" y="39"/>
                  </a:cubicBezTo>
                  <a:cubicBezTo>
                    <a:pt x="11" y="239"/>
                    <a:pt x="1" y="443"/>
                    <a:pt x="6" y="644"/>
                  </a:cubicBezTo>
                  <a:cubicBezTo>
                    <a:pt x="6" y="664"/>
                    <a:pt x="17" y="672"/>
                    <a:pt x="31" y="672"/>
                  </a:cubicBezTo>
                  <a:cubicBezTo>
                    <a:pt x="60" y="672"/>
                    <a:pt x="104" y="640"/>
                    <a:pt x="104" y="610"/>
                  </a:cubicBezTo>
                  <a:cubicBezTo>
                    <a:pt x="109" y="412"/>
                    <a:pt x="100" y="212"/>
                    <a:pt x="83" y="15"/>
                  </a:cubicBezTo>
                  <a:cubicBezTo>
                    <a:pt x="82" y="4"/>
                    <a:pt x="77" y="0"/>
                    <a:pt x="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0"/>
            <p:cNvSpPr/>
            <p:nvPr/>
          </p:nvSpPr>
          <p:spPr>
            <a:xfrm>
              <a:off x="3518149" y="2272255"/>
              <a:ext cx="85998" cy="34711"/>
            </a:xfrm>
            <a:custGeom>
              <a:rect b="b" l="l" r="r" t="t"/>
              <a:pathLst>
                <a:path extrusionOk="0" h="1070" w="2651">
                  <a:moveTo>
                    <a:pt x="851" y="129"/>
                  </a:moveTo>
                  <a:cubicBezTo>
                    <a:pt x="905" y="129"/>
                    <a:pt x="981" y="171"/>
                    <a:pt x="1061" y="263"/>
                  </a:cubicBezTo>
                  <a:cubicBezTo>
                    <a:pt x="1240" y="469"/>
                    <a:pt x="1137" y="680"/>
                    <a:pt x="1137" y="680"/>
                  </a:cubicBezTo>
                  <a:cubicBezTo>
                    <a:pt x="1013" y="616"/>
                    <a:pt x="875" y="499"/>
                    <a:pt x="799" y="301"/>
                  </a:cubicBezTo>
                  <a:cubicBezTo>
                    <a:pt x="757" y="191"/>
                    <a:pt x="786" y="129"/>
                    <a:pt x="851" y="129"/>
                  </a:cubicBezTo>
                  <a:close/>
                  <a:moveTo>
                    <a:pt x="838" y="1"/>
                  </a:moveTo>
                  <a:cubicBezTo>
                    <a:pt x="782" y="1"/>
                    <a:pt x="728" y="23"/>
                    <a:pt x="684" y="75"/>
                  </a:cubicBezTo>
                  <a:cubicBezTo>
                    <a:pt x="530" y="260"/>
                    <a:pt x="829" y="607"/>
                    <a:pt x="1047" y="759"/>
                  </a:cubicBezTo>
                  <a:cubicBezTo>
                    <a:pt x="1015" y="764"/>
                    <a:pt x="985" y="766"/>
                    <a:pt x="957" y="766"/>
                  </a:cubicBezTo>
                  <a:cubicBezTo>
                    <a:pt x="795" y="766"/>
                    <a:pt x="679" y="693"/>
                    <a:pt x="550" y="618"/>
                  </a:cubicBezTo>
                  <a:cubicBezTo>
                    <a:pt x="368" y="513"/>
                    <a:pt x="202" y="299"/>
                    <a:pt x="94" y="119"/>
                  </a:cubicBezTo>
                  <a:cubicBezTo>
                    <a:pt x="82" y="99"/>
                    <a:pt x="53" y="85"/>
                    <a:pt x="32" y="85"/>
                  </a:cubicBezTo>
                  <a:cubicBezTo>
                    <a:pt x="13" y="85"/>
                    <a:pt x="1" y="97"/>
                    <a:pt x="15" y="128"/>
                  </a:cubicBezTo>
                  <a:cubicBezTo>
                    <a:pt x="121" y="365"/>
                    <a:pt x="597" y="853"/>
                    <a:pt x="964" y="853"/>
                  </a:cubicBezTo>
                  <a:cubicBezTo>
                    <a:pt x="1034" y="853"/>
                    <a:pt x="1101" y="835"/>
                    <a:pt x="1160" y="794"/>
                  </a:cubicBezTo>
                  <a:cubicBezTo>
                    <a:pt x="1504" y="975"/>
                    <a:pt x="1958" y="1070"/>
                    <a:pt x="2304" y="1070"/>
                  </a:cubicBezTo>
                  <a:cubicBezTo>
                    <a:pt x="2435" y="1070"/>
                    <a:pt x="2551" y="1056"/>
                    <a:pt x="2639" y="1028"/>
                  </a:cubicBezTo>
                  <a:cubicBezTo>
                    <a:pt x="2651" y="1025"/>
                    <a:pt x="2641" y="1005"/>
                    <a:pt x="2631" y="1005"/>
                  </a:cubicBezTo>
                  <a:cubicBezTo>
                    <a:pt x="2631" y="1005"/>
                    <a:pt x="2631" y="1005"/>
                    <a:pt x="2630" y="1005"/>
                  </a:cubicBezTo>
                  <a:cubicBezTo>
                    <a:pt x="2553" y="1011"/>
                    <a:pt x="2479" y="1013"/>
                    <a:pt x="2407" y="1013"/>
                  </a:cubicBezTo>
                  <a:cubicBezTo>
                    <a:pt x="1686" y="1013"/>
                    <a:pt x="1271" y="738"/>
                    <a:pt x="1228" y="730"/>
                  </a:cubicBezTo>
                  <a:cubicBezTo>
                    <a:pt x="1438" y="481"/>
                    <a:pt x="1102" y="1"/>
                    <a:pt x="8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0"/>
            <p:cNvSpPr/>
            <p:nvPr/>
          </p:nvSpPr>
          <p:spPr>
            <a:xfrm>
              <a:off x="3641389" y="2156184"/>
              <a:ext cx="85966" cy="34711"/>
            </a:xfrm>
            <a:custGeom>
              <a:rect b="b" l="l" r="r" t="t"/>
              <a:pathLst>
                <a:path extrusionOk="0" h="1070" w="2650">
                  <a:moveTo>
                    <a:pt x="1512" y="390"/>
                  </a:moveTo>
                  <a:lnTo>
                    <a:pt x="1512" y="390"/>
                  </a:lnTo>
                  <a:cubicBezTo>
                    <a:pt x="1637" y="455"/>
                    <a:pt x="1776" y="571"/>
                    <a:pt x="1852" y="770"/>
                  </a:cubicBezTo>
                  <a:cubicBezTo>
                    <a:pt x="1893" y="879"/>
                    <a:pt x="1864" y="942"/>
                    <a:pt x="1799" y="942"/>
                  </a:cubicBezTo>
                  <a:cubicBezTo>
                    <a:pt x="1746" y="942"/>
                    <a:pt x="1669" y="900"/>
                    <a:pt x="1588" y="807"/>
                  </a:cubicBezTo>
                  <a:cubicBezTo>
                    <a:pt x="1410" y="601"/>
                    <a:pt x="1512" y="390"/>
                    <a:pt x="1512" y="390"/>
                  </a:cubicBezTo>
                  <a:close/>
                  <a:moveTo>
                    <a:pt x="347" y="0"/>
                  </a:moveTo>
                  <a:cubicBezTo>
                    <a:pt x="216" y="0"/>
                    <a:pt x="100" y="14"/>
                    <a:pt x="12" y="42"/>
                  </a:cubicBezTo>
                  <a:cubicBezTo>
                    <a:pt x="0" y="46"/>
                    <a:pt x="9" y="65"/>
                    <a:pt x="19" y="65"/>
                  </a:cubicBezTo>
                  <a:cubicBezTo>
                    <a:pt x="20" y="65"/>
                    <a:pt x="20" y="65"/>
                    <a:pt x="20" y="65"/>
                  </a:cubicBezTo>
                  <a:cubicBezTo>
                    <a:pt x="96" y="59"/>
                    <a:pt x="170" y="57"/>
                    <a:pt x="240" y="57"/>
                  </a:cubicBezTo>
                  <a:cubicBezTo>
                    <a:pt x="963" y="57"/>
                    <a:pt x="1378" y="332"/>
                    <a:pt x="1422" y="340"/>
                  </a:cubicBezTo>
                  <a:cubicBezTo>
                    <a:pt x="1212" y="590"/>
                    <a:pt x="1548" y="1069"/>
                    <a:pt x="1812" y="1069"/>
                  </a:cubicBezTo>
                  <a:cubicBezTo>
                    <a:pt x="1869" y="1069"/>
                    <a:pt x="1922" y="1047"/>
                    <a:pt x="1966" y="995"/>
                  </a:cubicBezTo>
                  <a:cubicBezTo>
                    <a:pt x="2121" y="810"/>
                    <a:pt x="1821" y="463"/>
                    <a:pt x="1604" y="311"/>
                  </a:cubicBezTo>
                  <a:cubicBezTo>
                    <a:pt x="1635" y="306"/>
                    <a:pt x="1665" y="304"/>
                    <a:pt x="1694" y="304"/>
                  </a:cubicBezTo>
                  <a:cubicBezTo>
                    <a:pt x="1855" y="304"/>
                    <a:pt x="1972" y="377"/>
                    <a:pt x="2100" y="452"/>
                  </a:cubicBezTo>
                  <a:cubicBezTo>
                    <a:pt x="2282" y="558"/>
                    <a:pt x="2448" y="771"/>
                    <a:pt x="2556" y="951"/>
                  </a:cubicBezTo>
                  <a:cubicBezTo>
                    <a:pt x="2568" y="971"/>
                    <a:pt x="2597" y="986"/>
                    <a:pt x="2618" y="986"/>
                  </a:cubicBezTo>
                  <a:cubicBezTo>
                    <a:pt x="2637" y="986"/>
                    <a:pt x="2649" y="974"/>
                    <a:pt x="2636" y="942"/>
                  </a:cubicBezTo>
                  <a:cubicBezTo>
                    <a:pt x="2529" y="705"/>
                    <a:pt x="2053" y="217"/>
                    <a:pt x="1686" y="217"/>
                  </a:cubicBezTo>
                  <a:cubicBezTo>
                    <a:pt x="1616" y="217"/>
                    <a:pt x="1550" y="235"/>
                    <a:pt x="1491" y="276"/>
                  </a:cubicBezTo>
                  <a:cubicBezTo>
                    <a:pt x="1146" y="94"/>
                    <a:pt x="692"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0"/>
            <p:cNvSpPr/>
            <p:nvPr/>
          </p:nvSpPr>
          <p:spPr>
            <a:xfrm>
              <a:off x="3739617" y="2159655"/>
              <a:ext cx="3504" cy="21832"/>
            </a:xfrm>
            <a:custGeom>
              <a:rect b="b" l="l" r="r" t="t"/>
              <a:pathLst>
                <a:path extrusionOk="0" h="673" w="108">
                  <a:moveTo>
                    <a:pt x="30" y="1"/>
                  </a:moveTo>
                  <a:cubicBezTo>
                    <a:pt x="16" y="1"/>
                    <a:pt x="5" y="9"/>
                    <a:pt x="4" y="29"/>
                  </a:cubicBezTo>
                  <a:cubicBezTo>
                    <a:pt x="0" y="230"/>
                    <a:pt x="10" y="434"/>
                    <a:pt x="27" y="634"/>
                  </a:cubicBezTo>
                  <a:cubicBezTo>
                    <a:pt x="28" y="649"/>
                    <a:pt x="53" y="673"/>
                    <a:pt x="69" y="673"/>
                  </a:cubicBezTo>
                  <a:cubicBezTo>
                    <a:pt x="75" y="673"/>
                    <a:pt x="80" y="669"/>
                    <a:pt x="81" y="658"/>
                  </a:cubicBezTo>
                  <a:cubicBezTo>
                    <a:pt x="99" y="461"/>
                    <a:pt x="108" y="261"/>
                    <a:pt x="103" y="64"/>
                  </a:cubicBezTo>
                  <a:cubicBezTo>
                    <a:pt x="102" y="34"/>
                    <a:pt x="59" y="1"/>
                    <a:pt x="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0"/>
            <p:cNvSpPr/>
            <p:nvPr/>
          </p:nvSpPr>
          <p:spPr>
            <a:xfrm>
              <a:off x="3755383" y="2156184"/>
              <a:ext cx="85966" cy="34711"/>
            </a:xfrm>
            <a:custGeom>
              <a:rect b="b" l="l" r="r" t="t"/>
              <a:pathLst>
                <a:path extrusionOk="0" h="1070" w="2650">
                  <a:moveTo>
                    <a:pt x="1138" y="390"/>
                  </a:moveTo>
                  <a:cubicBezTo>
                    <a:pt x="1138" y="390"/>
                    <a:pt x="1240" y="601"/>
                    <a:pt x="1062" y="807"/>
                  </a:cubicBezTo>
                  <a:cubicBezTo>
                    <a:pt x="981" y="900"/>
                    <a:pt x="904" y="942"/>
                    <a:pt x="851" y="942"/>
                  </a:cubicBezTo>
                  <a:cubicBezTo>
                    <a:pt x="786" y="942"/>
                    <a:pt x="757" y="879"/>
                    <a:pt x="798" y="770"/>
                  </a:cubicBezTo>
                  <a:cubicBezTo>
                    <a:pt x="874" y="571"/>
                    <a:pt x="1013" y="455"/>
                    <a:pt x="1138" y="390"/>
                  </a:cubicBezTo>
                  <a:close/>
                  <a:moveTo>
                    <a:pt x="2303" y="0"/>
                  </a:moveTo>
                  <a:cubicBezTo>
                    <a:pt x="1958" y="0"/>
                    <a:pt x="1504" y="94"/>
                    <a:pt x="1159" y="276"/>
                  </a:cubicBezTo>
                  <a:cubicBezTo>
                    <a:pt x="1100" y="235"/>
                    <a:pt x="1034" y="217"/>
                    <a:pt x="964" y="217"/>
                  </a:cubicBezTo>
                  <a:cubicBezTo>
                    <a:pt x="597" y="217"/>
                    <a:pt x="121" y="705"/>
                    <a:pt x="14" y="942"/>
                  </a:cubicBezTo>
                  <a:cubicBezTo>
                    <a:pt x="0" y="974"/>
                    <a:pt x="12" y="986"/>
                    <a:pt x="31" y="986"/>
                  </a:cubicBezTo>
                  <a:cubicBezTo>
                    <a:pt x="52" y="986"/>
                    <a:pt x="81" y="971"/>
                    <a:pt x="93" y="951"/>
                  </a:cubicBezTo>
                  <a:cubicBezTo>
                    <a:pt x="201" y="771"/>
                    <a:pt x="368" y="558"/>
                    <a:pt x="550" y="452"/>
                  </a:cubicBezTo>
                  <a:cubicBezTo>
                    <a:pt x="679" y="376"/>
                    <a:pt x="796" y="304"/>
                    <a:pt x="958" y="304"/>
                  </a:cubicBezTo>
                  <a:cubicBezTo>
                    <a:pt x="986" y="304"/>
                    <a:pt x="1015" y="306"/>
                    <a:pt x="1046" y="311"/>
                  </a:cubicBezTo>
                  <a:cubicBezTo>
                    <a:pt x="829" y="463"/>
                    <a:pt x="529" y="810"/>
                    <a:pt x="684" y="995"/>
                  </a:cubicBezTo>
                  <a:cubicBezTo>
                    <a:pt x="728" y="1047"/>
                    <a:pt x="781" y="1069"/>
                    <a:pt x="838" y="1069"/>
                  </a:cubicBezTo>
                  <a:cubicBezTo>
                    <a:pt x="1102" y="1069"/>
                    <a:pt x="1438" y="590"/>
                    <a:pt x="1228" y="340"/>
                  </a:cubicBezTo>
                  <a:cubicBezTo>
                    <a:pt x="1272" y="332"/>
                    <a:pt x="1687" y="57"/>
                    <a:pt x="2410" y="57"/>
                  </a:cubicBezTo>
                  <a:cubicBezTo>
                    <a:pt x="2480" y="57"/>
                    <a:pt x="2554" y="59"/>
                    <a:pt x="2630" y="65"/>
                  </a:cubicBezTo>
                  <a:cubicBezTo>
                    <a:pt x="2630" y="65"/>
                    <a:pt x="2630" y="65"/>
                    <a:pt x="2631" y="65"/>
                  </a:cubicBezTo>
                  <a:cubicBezTo>
                    <a:pt x="2641" y="65"/>
                    <a:pt x="2650" y="46"/>
                    <a:pt x="2638" y="42"/>
                  </a:cubicBezTo>
                  <a:cubicBezTo>
                    <a:pt x="2550" y="14"/>
                    <a:pt x="2434" y="0"/>
                    <a:pt x="2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0"/>
            <p:cNvSpPr/>
            <p:nvPr/>
          </p:nvSpPr>
          <p:spPr>
            <a:xfrm>
              <a:off x="3728004" y="2220059"/>
              <a:ext cx="25628" cy="20859"/>
            </a:xfrm>
            <a:custGeom>
              <a:rect b="b" l="l" r="r" t="t"/>
              <a:pathLst>
                <a:path extrusionOk="0" h="643" w="790">
                  <a:moveTo>
                    <a:pt x="429" y="104"/>
                  </a:moveTo>
                  <a:cubicBezTo>
                    <a:pt x="555" y="104"/>
                    <a:pt x="653" y="210"/>
                    <a:pt x="625" y="360"/>
                  </a:cubicBezTo>
                  <a:cubicBezTo>
                    <a:pt x="612" y="425"/>
                    <a:pt x="575" y="485"/>
                    <a:pt x="524" y="526"/>
                  </a:cubicBezTo>
                  <a:cubicBezTo>
                    <a:pt x="516" y="532"/>
                    <a:pt x="507" y="536"/>
                    <a:pt x="499" y="541"/>
                  </a:cubicBezTo>
                  <a:cubicBezTo>
                    <a:pt x="464" y="552"/>
                    <a:pt x="427" y="558"/>
                    <a:pt x="392" y="558"/>
                  </a:cubicBezTo>
                  <a:cubicBezTo>
                    <a:pt x="327" y="558"/>
                    <a:pt x="265" y="538"/>
                    <a:pt x="221" y="486"/>
                  </a:cubicBezTo>
                  <a:cubicBezTo>
                    <a:pt x="118" y="364"/>
                    <a:pt x="187" y="195"/>
                    <a:pt x="316" y="132"/>
                  </a:cubicBezTo>
                  <a:cubicBezTo>
                    <a:pt x="355" y="113"/>
                    <a:pt x="393" y="104"/>
                    <a:pt x="429" y="104"/>
                  </a:cubicBezTo>
                  <a:close/>
                  <a:moveTo>
                    <a:pt x="395" y="0"/>
                  </a:moveTo>
                  <a:cubicBezTo>
                    <a:pt x="344" y="0"/>
                    <a:pt x="292" y="11"/>
                    <a:pt x="243" y="33"/>
                  </a:cubicBezTo>
                  <a:cubicBezTo>
                    <a:pt x="52" y="120"/>
                    <a:pt x="1" y="355"/>
                    <a:pt x="136" y="516"/>
                  </a:cubicBezTo>
                  <a:cubicBezTo>
                    <a:pt x="202" y="596"/>
                    <a:pt x="292" y="639"/>
                    <a:pt x="380" y="643"/>
                  </a:cubicBezTo>
                  <a:cubicBezTo>
                    <a:pt x="380" y="643"/>
                    <a:pt x="381" y="643"/>
                    <a:pt x="382" y="643"/>
                  </a:cubicBezTo>
                  <a:cubicBezTo>
                    <a:pt x="647" y="643"/>
                    <a:pt x="790" y="447"/>
                    <a:pt x="734" y="251"/>
                  </a:cubicBezTo>
                  <a:cubicBezTo>
                    <a:pt x="689" y="94"/>
                    <a:pt x="546" y="0"/>
                    <a:pt x="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0"/>
            <p:cNvSpPr/>
            <p:nvPr/>
          </p:nvSpPr>
          <p:spPr>
            <a:xfrm>
              <a:off x="3708896" y="2190603"/>
              <a:ext cx="56283" cy="35879"/>
            </a:xfrm>
            <a:custGeom>
              <a:rect b="b" l="l" r="r" t="t"/>
              <a:pathLst>
                <a:path extrusionOk="0" h="1106" w="1735">
                  <a:moveTo>
                    <a:pt x="905" y="1"/>
                  </a:moveTo>
                  <a:cubicBezTo>
                    <a:pt x="798" y="1"/>
                    <a:pt x="725" y="89"/>
                    <a:pt x="700" y="191"/>
                  </a:cubicBezTo>
                  <a:cubicBezTo>
                    <a:pt x="680" y="280"/>
                    <a:pt x="682" y="373"/>
                    <a:pt x="702" y="461"/>
                  </a:cubicBezTo>
                  <a:cubicBezTo>
                    <a:pt x="609" y="384"/>
                    <a:pt x="507" y="319"/>
                    <a:pt x="390" y="277"/>
                  </a:cubicBezTo>
                  <a:cubicBezTo>
                    <a:pt x="338" y="259"/>
                    <a:pt x="264" y="234"/>
                    <a:pt x="196" y="234"/>
                  </a:cubicBezTo>
                  <a:cubicBezTo>
                    <a:pt x="135" y="234"/>
                    <a:pt x="80" y="255"/>
                    <a:pt x="54" y="318"/>
                  </a:cubicBezTo>
                  <a:cubicBezTo>
                    <a:pt x="0" y="445"/>
                    <a:pt x="145" y="618"/>
                    <a:pt x="216" y="706"/>
                  </a:cubicBezTo>
                  <a:cubicBezTo>
                    <a:pt x="358" y="882"/>
                    <a:pt x="535" y="1012"/>
                    <a:pt x="741" y="1103"/>
                  </a:cubicBezTo>
                  <a:cubicBezTo>
                    <a:pt x="745" y="1105"/>
                    <a:pt x="749" y="1106"/>
                    <a:pt x="751" y="1106"/>
                  </a:cubicBezTo>
                  <a:cubicBezTo>
                    <a:pt x="772" y="1106"/>
                    <a:pt x="759" y="1061"/>
                    <a:pt x="742" y="1051"/>
                  </a:cubicBezTo>
                  <a:cubicBezTo>
                    <a:pt x="538" y="934"/>
                    <a:pt x="361" y="772"/>
                    <a:pt x="234" y="572"/>
                  </a:cubicBezTo>
                  <a:cubicBezTo>
                    <a:pt x="192" y="506"/>
                    <a:pt x="141" y="351"/>
                    <a:pt x="273" y="351"/>
                  </a:cubicBezTo>
                  <a:cubicBezTo>
                    <a:pt x="311" y="351"/>
                    <a:pt x="364" y="364"/>
                    <a:pt x="438" y="396"/>
                  </a:cubicBezTo>
                  <a:cubicBezTo>
                    <a:pt x="561" y="450"/>
                    <a:pt x="662" y="532"/>
                    <a:pt x="748" y="634"/>
                  </a:cubicBezTo>
                  <a:cubicBezTo>
                    <a:pt x="766" y="655"/>
                    <a:pt x="799" y="665"/>
                    <a:pt x="825" y="665"/>
                  </a:cubicBezTo>
                  <a:cubicBezTo>
                    <a:pt x="860" y="665"/>
                    <a:pt x="885" y="647"/>
                    <a:pt x="852" y="607"/>
                  </a:cubicBezTo>
                  <a:cubicBezTo>
                    <a:pt x="840" y="593"/>
                    <a:pt x="826" y="580"/>
                    <a:pt x="813" y="566"/>
                  </a:cubicBezTo>
                  <a:cubicBezTo>
                    <a:pt x="785" y="431"/>
                    <a:pt x="788" y="221"/>
                    <a:pt x="885" y="144"/>
                  </a:cubicBezTo>
                  <a:cubicBezTo>
                    <a:pt x="910" y="124"/>
                    <a:pt x="932" y="115"/>
                    <a:pt x="952" y="115"/>
                  </a:cubicBezTo>
                  <a:cubicBezTo>
                    <a:pt x="1090" y="115"/>
                    <a:pt x="1089" y="565"/>
                    <a:pt x="1102" y="616"/>
                  </a:cubicBezTo>
                  <a:cubicBezTo>
                    <a:pt x="1102" y="618"/>
                    <a:pt x="1103" y="620"/>
                    <a:pt x="1105" y="622"/>
                  </a:cubicBezTo>
                  <a:cubicBezTo>
                    <a:pt x="1109" y="652"/>
                    <a:pt x="1142" y="681"/>
                    <a:pt x="1170" y="681"/>
                  </a:cubicBezTo>
                  <a:cubicBezTo>
                    <a:pt x="1182" y="681"/>
                    <a:pt x="1193" y="675"/>
                    <a:pt x="1199" y="662"/>
                  </a:cubicBezTo>
                  <a:cubicBezTo>
                    <a:pt x="1265" y="539"/>
                    <a:pt x="1325" y="431"/>
                    <a:pt x="1441" y="351"/>
                  </a:cubicBezTo>
                  <a:cubicBezTo>
                    <a:pt x="1480" y="324"/>
                    <a:pt x="1509" y="313"/>
                    <a:pt x="1530" y="313"/>
                  </a:cubicBezTo>
                  <a:cubicBezTo>
                    <a:pt x="1616" y="313"/>
                    <a:pt x="1568" y="500"/>
                    <a:pt x="1535" y="577"/>
                  </a:cubicBezTo>
                  <a:cubicBezTo>
                    <a:pt x="1461" y="754"/>
                    <a:pt x="1313" y="893"/>
                    <a:pt x="1157" y="1000"/>
                  </a:cubicBezTo>
                  <a:cubicBezTo>
                    <a:pt x="1138" y="1012"/>
                    <a:pt x="1163" y="1049"/>
                    <a:pt x="1185" y="1049"/>
                  </a:cubicBezTo>
                  <a:cubicBezTo>
                    <a:pt x="1188" y="1049"/>
                    <a:pt x="1191" y="1048"/>
                    <a:pt x="1193" y="1047"/>
                  </a:cubicBezTo>
                  <a:cubicBezTo>
                    <a:pt x="1435" y="913"/>
                    <a:pt x="1734" y="640"/>
                    <a:pt x="1676" y="325"/>
                  </a:cubicBezTo>
                  <a:cubicBezTo>
                    <a:pt x="1661" y="243"/>
                    <a:pt x="1614" y="211"/>
                    <a:pt x="1553" y="211"/>
                  </a:cubicBezTo>
                  <a:cubicBezTo>
                    <a:pt x="1520" y="211"/>
                    <a:pt x="1483" y="221"/>
                    <a:pt x="1444" y="237"/>
                  </a:cubicBezTo>
                  <a:cubicBezTo>
                    <a:pt x="1355" y="274"/>
                    <a:pt x="1287" y="339"/>
                    <a:pt x="1230" y="411"/>
                  </a:cubicBezTo>
                  <a:cubicBezTo>
                    <a:pt x="1211" y="223"/>
                    <a:pt x="1102" y="23"/>
                    <a:pt x="930" y="2"/>
                  </a:cubicBezTo>
                  <a:cubicBezTo>
                    <a:pt x="921" y="1"/>
                    <a:pt x="913" y="1"/>
                    <a:pt x="9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0"/>
            <p:cNvSpPr/>
            <p:nvPr/>
          </p:nvSpPr>
          <p:spPr>
            <a:xfrm>
              <a:off x="3708896" y="2236668"/>
              <a:ext cx="56283" cy="35846"/>
            </a:xfrm>
            <a:custGeom>
              <a:rect b="b" l="l" r="r" t="t"/>
              <a:pathLst>
                <a:path extrusionOk="0" h="1105" w="1735">
                  <a:moveTo>
                    <a:pt x="751" y="0"/>
                  </a:moveTo>
                  <a:cubicBezTo>
                    <a:pt x="749" y="0"/>
                    <a:pt x="745" y="1"/>
                    <a:pt x="741" y="3"/>
                  </a:cubicBezTo>
                  <a:cubicBezTo>
                    <a:pt x="535" y="95"/>
                    <a:pt x="358" y="224"/>
                    <a:pt x="216" y="399"/>
                  </a:cubicBezTo>
                  <a:cubicBezTo>
                    <a:pt x="145" y="488"/>
                    <a:pt x="0" y="661"/>
                    <a:pt x="54" y="789"/>
                  </a:cubicBezTo>
                  <a:cubicBezTo>
                    <a:pt x="80" y="852"/>
                    <a:pt x="135" y="872"/>
                    <a:pt x="196" y="872"/>
                  </a:cubicBezTo>
                  <a:cubicBezTo>
                    <a:pt x="264" y="872"/>
                    <a:pt x="338" y="848"/>
                    <a:pt x="390" y="829"/>
                  </a:cubicBezTo>
                  <a:cubicBezTo>
                    <a:pt x="507" y="787"/>
                    <a:pt x="609" y="723"/>
                    <a:pt x="702" y="645"/>
                  </a:cubicBezTo>
                  <a:lnTo>
                    <a:pt x="702" y="645"/>
                  </a:lnTo>
                  <a:cubicBezTo>
                    <a:pt x="682" y="734"/>
                    <a:pt x="680" y="826"/>
                    <a:pt x="700" y="915"/>
                  </a:cubicBezTo>
                  <a:cubicBezTo>
                    <a:pt x="725" y="1017"/>
                    <a:pt x="798" y="1105"/>
                    <a:pt x="905" y="1105"/>
                  </a:cubicBezTo>
                  <a:cubicBezTo>
                    <a:pt x="913" y="1105"/>
                    <a:pt x="921" y="1105"/>
                    <a:pt x="930" y="1104"/>
                  </a:cubicBezTo>
                  <a:cubicBezTo>
                    <a:pt x="1102" y="1084"/>
                    <a:pt x="1211" y="883"/>
                    <a:pt x="1230" y="695"/>
                  </a:cubicBezTo>
                  <a:cubicBezTo>
                    <a:pt x="1287" y="768"/>
                    <a:pt x="1355" y="832"/>
                    <a:pt x="1444" y="869"/>
                  </a:cubicBezTo>
                  <a:cubicBezTo>
                    <a:pt x="1483" y="885"/>
                    <a:pt x="1520" y="895"/>
                    <a:pt x="1553" y="895"/>
                  </a:cubicBezTo>
                  <a:cubicBezTo>
                    <a:pt x="1614" y="895"/>
                    <a:pt x="1661" y="863"/>
                    <a:pt x="1676" y="781"/>
                  </a:cubicBezTo>
                  <a:cubicBezTo>
                    <a:pt x="1734" y="467"/>
                    <a:pt x="1435" y="192"/>
                    <a:pt x="1193" y="60"/>
                  </a:cubicBezTo>
                  <a:cubicBezTo>
                    <a:pt x="1190" y="59"/>
                    <a:pt x="1188" y="58"/>
                    <a:pt x="1185" y="58"/>
                  </a:cubicBezTo>
                  <a:cubicBezTo>
                    <a:pt x="1163" y="58"/>
                    <a:pt x="1138" y="94"/>
                    <a:pt x="1157" y="106"/>
                  </a:cubicBezTo>
                  <a:cubicBezTo>
                    <a:pt x="1313" y="214"/>
                    <a:pt x="1461" y="352"/>
                    <a:pt x="1535" y="529"/>
                  </a:cubicBezTo>
                  <a:cubicBezTo>
                    <a:pt x="1568" y="606"/>
                    <a:pt x="1616" y="793"/>
                    <a:pt x="1530" y="793"/>
                  </a:cubicBezTo>
                  <a:cubicBezTo>
                    <a:pt x="1509" y="793"/>
                    <a:pt x="1480" y="782"/>
                    <a:pt x="1441" y="755"/>
                  </a:cubicBezTo>
                  <a:cubicBezTo>
                    <a:pt x="1325" y="676"/>
                    <a:pt x="1265" y="567"/>
                    <a:pt x="1199" y="444"/>
                  </a:cubicBezTo>
                  <a:cubicBezTo>
                    <a:pt x="1193" y="431"/>
                    <a:pt x="1182" y="425"/>
                    <a:pt x="1170" y="425"/>
                  </a:cubicBezTo>
                  <a:cubicBezTo>
                    <a:pt x="1142" y="425"/>
                    <a:pt x="1109" y="454"/>
                    <a:pt x="1105" y="483"/>
                  </a:cubicBezTo>
                  <a:cubicBezTo>
                    <a:pt x="1103" y="486"/>
                    <a:pt x="1102" y="488"/>
                    <a:pt x="1102" y="490"/>
                  </a:cubicBezTo>
                  <a:cubicBezTo>
                    <a:pt x="1089" y="541"/>
                    <a:pt x="1090" y="991"/>
                    <a:pt x="952" y="991"/>
                  </a:cubicBezTo>
                  <a:cubicBezTo>
                    <a:pt x="932" y="991"/>
                    <a:pt x="910" y="982"/>
                    <a:pt x="885" y="962"/>
                  </a:cubicBezTo>
                  <a:cubicBezTo>
                    <a:pt x="788" y="885"/>
                    <a:pt x="785" y="675"/>
                    <a:pt x="813" y="540"/>
                  </a:cubicBezTo>
                  <a:cubicBezTo>
                    <a:pt x="826" y="527"/>
                    <a:pt x="840" y="513"/>
                    <a:pt x="852" y="499"/>
                  </a:cubicBezTo>
                  <a:cubicBezTo>
                    <a:pt x="885" y="459"/>
                    <a:pt x="860" y="441"/>
                    <a:pt x="825" y="441"/>
                  </a:cubicBezTo>
                  <a:cubicBezTo>
                    <a:pt x="799" y="441"/>
                    <a:pt x="766" y="451"/>
                    <a:pt x="748" y="472"/>
                  </a:cubicBezTo>
                  <a:cubicBezTo>
                    <a:pt x="662" y="575"/>
                    <a:pt x="561" y="657"/>
                    <a:pt x="438" y="710"/>
                  </a:cubicBezTo>
                  <a:cubicBezTo>
                    <a:pt x="364" y="742"/>
                    <a:pt x="310" y="755"/>
                    <a:pt x="272" y="755"/>
                  </a:cubicBezTo>
                  <a:cubicBezTo>
                    <a:pt x="141" y="755"/>
                    <a:pt x="192" y="601"/>
                    <a:pt x="234" y="534"/>
                  </a:cubicBezTo>
                  <a:cubicBezTo>
                    <a:pt x="361" y="335"/>
                    <a:pt x="538" y="172"/>
                    <a:pt x="742" y="55"/>
                  </a:cubicBezTo>
                  <a:cubicBezTo>
                    <a:pt x="759" y="45"/>
                    <a:pt x="772" y="0"/>
                    <a:pt x="7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0"/>
            <p:cNvSpPr/>
            <p:nvPr/>
          </p:nvSpPr>
          <p:spPr>
            <a:xfrm>
              <a:off x="3641389" y="2272255"/>
              <a:ext cx="85966" cy="34711"/>
            </a:xfrm>
            <a:custGeom>
              <a:rect b="b" l="l" r="r" t="t"/>
              <a:pathLst>
                <a:path extrusionOk="0" h="1070" w="2650">
                  <a:moveTo>
                    <a:pt x="1798" y="129"/>
                  </a:moveTo>
                  <a:cubicBezTo>
                    <a:pt x="1863" y="129"/>
                    <a:pt x="1893" y="191"/>
                    <a:pt x="1852" y="301"/>
                  </a:cubicBezTo>
                  <a:cubicBezTo>
                    <a:pt x="1776" y="499"/>
                    <a:pt x="1637" y="616"/>
                    <a:pt x="1512" y="680"/>
                  </a:cubicBezTo>
                  <a:cubicBezTo>
                    <a:pt x="1512" y="680"/>
                    <a:pt x="1410" y="469"/>
                    <a:pt x="1588" y="263"/>
                  </a:cubicBezTo>
                  <a:cubicBezTo>
                    <a:pt x="1669" y="171"/>
                    <a:pt x="1745" y="129"/>
                    <a:pt x="1798" y="129"/>
                  </a:cubicBezTo>
                  <a:close/>
                  <a:moveTo>
                    <a:pt x="1811" y="1"/>
                  </a:moveTo>
                  <a:cubicBezTo>
                    <a:pt x="1548" y="1"/>
                    <a:pt x="1211" y="480"/>
                    <a:pt x="1421" y="730"/>
                  </a:cubicBezTo>
                  <a:cubicBezTo>
                    <a:pt x="1378" y="738"/>
                    <a:pt x="963" y="1013"/>
                    <a:pt x="241" y="1013"/>
                  </a:cubicBezTo>
                  <a:cubicBezTo>
                    <a:pt x="170" y="1013"/>
                    <a:pt x="97" y="1010"/>
                    <a:pt x="20" y="1005"/>
                  </a:cubicBezTo>
                  <a:cubicBezTo>
                    <a:pt x="20" y="1005"/>
                    <a:pt x="20" y="1005"/>
                    <a:pt x="19" y="1005"/>
                  </a:cubicBezTo>
                  <a:cubicBezTo>
                    <a:pt x="9" y="1005"/>
                    <a:pt x="0" y="1024"/>
                    <a:pt x="11" y="1028"/>
                  </a:cubicBezTo>
                  <a:cubicBezTo>
                    <a:pt x="99" y="1056"/>
                    <a:pt x="215" y="1070"/>
                    <a:pt x="346" y="1070"/>
                  </a:cubicBezTo>
                  <a:cubicBezTo>
                    <a:pt x="692" y="1070"/>
                    <a:pt x="1146" y="975"/>
                    <a:pt x="1491" y="794"/>
                  </a:cubicBezTo>
                  <a:cubicBezTo>
                    <a:pt x="1550" y="835"/>
                    <a:pt x="1616" y="853"/>
                    <a:pt x="1686" y="853"/>
                  </a:cubicBezTo>
                  <a:cubicBezTo>
                    <a:pt x="2053" y="853"/>
                    <a:pt x="2529" y="365"/>
                    <a:pt x="2636" y="127"/>
                  </a:cubicBezTo>
                  <a:cubicBezTo>
                    <a:pt x="2649" y="97"/>
                    <a:pt x="2637" y="84"/>
                    <a:pt x="2618" y="84"/>
                  </a:cubicBezTo>
                  <a:cubicBezTo>
                    <a:pt x="2597" y="84"/>
                    <a:pt x="2568" y="99"/>
                    <a:pt x="2556" y="119"/>
                  </a:cubicBezTo>
                  <a:cubicBezTo>
                    <a:pt x="2448" y="299"/>
                    <a:pt x="2282" y="512"/>
                    <a:pt x="2100" y="618"/>
                  </a:cubicBezTo>
                  <a:cubicBezTo>
                    <a:pt x="1972" y="693"/>
                    <a:pt x="1855" y="766"/>
                    <a:pt x="1693" y="766"/>
                  </a:cubicBezTo>
                  <a:cubicBezTo>
                    <a:pt x="1664" y="766"/>
                    <a:pt x="1634" y="764"/>
                    <a:pt x="1603" y="759"/>
                  </a:cubicBezTo>
                  <a:cubicBezTo>
                    <a:pt x="1821" y="607"/>
                    <a:pt x="2121" y="260"/>
                    <a:pt x="1965" y="75"/>
                  </a:cubicBezTo>
                  <a:cubicBezTo>
                    <a:pt x="1922" y="23"/>
                    <a:pt x="1868" y="1"/>
                    <a:pt x="1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0"/>
            <p:cNvSpPr/>
            <p:nvPr/>
          </p:nvSpPr>
          <p:spPr>
            <a:xfrm>
              <a:off x="3739617" y="2281662"/>
              <a:ext cx="3504" cy="21832"/>
            </a:xfrm>
            <a:custGeom>
              <a:rect b="b" l="l" r="r" t="t"/>
              <a:pathLst>
                <a:path extrusionOk="0" h="673" w="108">
                  <a:moveTo>
                    <a:pt x="69" y="0"/>
                  </a:moveTo>
                  <a:cubicBezTo>
                    <a:pt x="53" y="0"/>
                    <a:pt x="28" y="24"/>
                    <a:pt x="27" y="39"/>
                  </a:cubicBezTo>
                  <a:cubicBezTo>
                    <a:pt x="10" y="239"/>
                    <a:pt x="0" y="443"/>
                    <a:pt x="4" y="644"/>
                  </a:cubicBezTo>
                  <a:cubicBezTo>
                    <a:pt x="5" y="664"/>
                    <a:pt x="16" y="672"/>
                    <a:pt x="30" y="672"/>
                  </a:cubicBezTo>
                  <a:cubicBezTo>
                    <a:pt x="59" y="672"/>
                    <a:pt x="102" y="640"/>
                    <a:pt x="103" y="610"/>
                  </a:cubicBezTo>
                  <a:cubicBezTo>
                    <a:pt x="108" y="412"/>
                    <a:pt x="99" y="212"/>
                    <a:pt x="81" y="15"/>
                  </a:cubicBezTo>
                  <a:cubicBezTo>
                    <a:pt x="80" y="4"/>
                    <a:pt x="75" y="0"/>
                    <a:pt x="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0"/>
            <p:cNvSpPr/>
            <p:nvPr/>
          </p:nvSpPr>
          <p:spPr>
            <a:xfrm>
              <a:off x="3755383" y="2272255"/>
              <a:ext cx="85966" cy="34711"/>
            </a:xfrm>
            <a:custGeom>
              <a:rect b="b" l="l" r="r" t="t"/>
              <a:pathLst>
                <a:path extrusionOk="0" h="1070" w="2650">
                  <a:moveTo>
                    <a:pt x="852" y="129"/>
                  </a:moveTo>
                  <a:cubicBezTo>
                    <a:pt x="905" y="129"/>
                    <a:pt x="981" y="171"/>
                    <a:pt x="1062" y="263"/>
                  </a:cubicBezTo>
                  <a:cubicBezTo>
                    <a:pt x="1240" y="469"/>
                    <a:pt x="1138" y="680"/>
                    <a:pt x="1138" y="680"/>
                  </a:cubicBezTo>
                  <a:cubicBezTo>
                    <a:pt x="1013" y="616"/>
                    <a:pt x="874" y="499"/>
                    <a:pt x="798" y="301"/>
                  </a:cubicBezTo>
                  <a:cubicBezTo>
                    <a:pt x="757" y="191"/>
                    <a:pt x="787" y="129"/>
                    <a:pt x="852" y="129"/>
                  </a:cubicBezTo>
                  <a:close/>
                  <a:moveTo>
                    <a:pt x="838" y="1"/>
                  </a:moveTo>
                  <a:cubicBezTo>
                    <a:pt x="781" y="1"/>
                    <a:pt x="727" y="23"/>
                    <a:pt x="684" y="75"/>
                  </a:cubicBezTo>
                  <a:cubicBezTo>
                    <a:pt x="529" y="260"/>
                    <a:pt x="829" y="607"/>
                    <a:pt x="1046" y="759"/>
                  </a:cubicBezTo>
                  <a:cubicBezTo>
                    <a:pt x="1015" y="764"/>
                    <a:pt x="985" y="766"/>
                    <a:pt x="956" y="766"/>
                  </a:cubicBezTo>
                  <a:cubicBezTo>
                    <a:pt x="795" y="766"/>
                    <a:pt x="678" y="693"/>
                    <a:pt x="550" y="618"/>
                  </a:cubicBezTo>
                  <a:cubicBezTo>
                    <a:pt x="368" y="513"/>
                    <a:pt x="201" y="299"/>
                    <a:pt x="93" y="119"/>
                  </a:cubicBezTo>
                  <a:cubicBezTo>
                    <a:pt x="81" y="99"/>
                    <a:pt x="52" y="85"/>
                    <a:pt x="31" y="85"/>
                  </a:cubicBezTo>
                  <a:cubicBezTo>
                    <a:pt x="12" y="85"/>
                    <a:pt x="0" y="97"/>
                    <a:pt x="14" y="128"/>
                  </a:cubicBezTo>
                  <a:cubicBezTo>
                    <a:pt x="121" y="365"/>
                    <a:pt x="597" y="853"/>
                    <a:pt x="964" y="853"/>
                  </a:cubicBezTo>
                  <a:cubicBezTo>
                    <a:pt x="1034" y="853"/>
                    <a:pt x="1100" y="835"/>
                    <a:pt x="1159" y="794"/>
                  </a:cubicBezTo>
                  <a:cubicBezTo>
                    <a:pt x="1504" y="975"/>
                    <a:pt x="1958" y="1070"/>
                    <a:pt x="2303" y="1070"/>
                  </a:cubicBezTo>
                  <a:cubicBezTo>
                    <a:pt x="2434" y="1070"/>
                    <a:pt x="2550" y="1056"/>
                    <a:pt x="2638" y="1028"/>
                  </a:cubicBezTo>
                  <a:cubicBezTo>
                    <a:pt x="2650" y="1025"/>
                    <a:pt x="2641" y="1005"/>
                    <a:pt x="2630" y="1005"/>
                  </a:cubicBezTo>
                  <a:cubicBezTo>
                    <a:pt x="2630" y="1005"/>
                    <a:pt x="2630" y="1005"/>
                    <a:pt x="2630" y="1005"/>
                  </a:cubicBezTo>
                  <a:cubicBezTo>
                    <a:pt x="2552" y="1011"/>
                    <a:pt x="2478" y="1013"/>
                    <a:pt x="2407" y="1013"/>
                  </a:cubicBezTo>
                  <a:cubicBezTo>
                    <a:pt x="1686" y="1013"/>
                    <a:pt x="1271" y="738"/>
                    <a:pt x="1228" y="730"/>
                  </a:cubicBezTo>
                  <a:cubicBezTo>
                    <a:pt x="1438" y="481"/>
                    <a:pt x="1102" y="1"/>
                    <a:pt x="8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0"/>
            <p:cNvSpPr/>
            <p:nvPr/>
          </p:nvSpPr>
          <p:spPr>
            <a:xfrm>
              <a:off x="3253082" y="2144506"/>
              <a:ext cx="27444" cy="174073"/>
            </a:xfrm>
            <a:custGeom>
              <a:rect b="b" l="l" r="r" t="t"/>
              <a:pathLst>
                <a:path extrusionOk="0" h="5366" w="846">
                  <a:moveTo>
                    <a:pt x="1" y="1"/>
                  </a:moveTo>
                  <a:lnTo>
                    <a:pt x="1" y="5366"/>
                  </a:lnTo>
                  <a:lnTo>
                    <a:pt x="845" y="5366"/>
                  </a:lnTo>
                  <a:lnTo>
                    <a:pt x="8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0"/>
            <p:cNvSpPr/>
            <p:nvPr/>
          </p:nvSpPr>
          <p:spPr>
            <a:xfrm>
              <a:off x="3257429" y="2289740"/>
              <a:ext cx="15863" cy="11581"/>
            </a:xfrm>
            <a:custGeom>
              <a:rect b="b" l="l" r="r" t="t"/>
              <a:pathLst>
                <a:path extrusionOk="0" h="357" w="489">
                  <a:moveTo>
                    <a:pt x="218" y="0"/>
                  </a:moveTo>
                  <a:cubicBezTo>
                    <a:pt x="171" y="0"/>
                    <a:pt x="125" y="15"/>
                    <a:pt x="95" y="51"/>
                  </a:cubicBezTo>
                  <a:cubicBezTo>
                    <a:pt x="87" y="61"/>
                    <a:pt x="82" y="71"/>
                    <a:pt x="78" y="82"/>
                  </a:cubicBezTo>
                  <a:cubicBezTo>
                    <a:pt x="1" y="159"/>
                    <a:pt x="49" y="267"/>
                    <a:pt x="131" y="317"/>
                  </a:cubicBezTo>
                  <a:cubicBezTo>
                    <a:pt x="172" y="342"/>
                    <a:pt x="222" y="356"/>
                    <a:pt x="273" y="356"/>
                  </a:cubicBezTo>
                  <a:cubicBezTo>
                    <a:pt x="334" y="356"/>
                    <a:pt x="394" y="335"/>
                    <a:pt x="431" y="284"/>
                  </a:cubicBezTo>
                  <a:cubicBezTo>
                    <a:pt x="489" y="207"/>
                    <a:pt x="461" y="110"/>
                    <a:pt x="388" y="56"/>
                  </a:cubicBezTo>
                  <a:cubicBezTo>
                    <a:pt x="346" y="24"/>
                    <a:pt x="280"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0"/>
            <p:cNvSpPr/>
            <p:nvPr/>
          </p:nvSpPr>
          <p:spPr>
            <a:xfrm>
              <a:off x="3255563" y="2288864"/>
              <a:ext cx="18004" cy="13268"/>
            </a:xfrm>
            <a:custGeom>
              <a:rect b="b" l="l" r="r" t="t"/>
              <a:pathLst>
                <a:path extrusionOk="0" h="409" w="555">
                  <a:moveTo>
                    <a:pt x="244" y="51"/>
                  </a:moveTo>
                  <a:cubicBezTo>
                    <a:pt x="294" y="51"/>
                    <a:pt x="347" y="74"/>
                    <a:pt x="385" y="98"/>
                  </a:cubicBezTo>
                  <a:lnTo>
                    <a:pt x="385" y="98"/>
                  </a:lnTo>
                  <a:cubicBezTo>
                    <a:pt x="385" y="98"/>
                    <a:pt x="385" y="98"/>
                    <a:pt x="385" y="98"/>
                  </a:cubicBezTo>
                  <a:cubicBezTo>
                    <a:pt x="461" y="162"/>
                    <a:pt x="483" y="282"/>
                    <a:pt x="384" y="339"/>
                  </a:cubicBezTo>
                  <a:cubicBezTo>
                    <a:pt x="359" y="353"/>
                    <a:pt x="331" y="359"/>
                    <a:pt x="303" y="359"/>
                  </a:cubicBezTo>
                  <a:cubicBezTo>
                    <a:pt x="245" y="359"/>
                    <a:pt x="184" y="333"/>
                    <a:pt x="147" y="292"/>
                  </a:cubicBezTo>
                  <a:cubicBezTo>
                    <a:pt x="122" y="265"/>
                    <a:pt x="103" y="227"/>
                    <a:pt x="106" y="190"/>
                  </a:cubicBezTo>
                  <a:cubicBezTo>
                    <a:pt x="108" y="156"/>
                    <a:pt x="148" y="90"/>
                    <a:pt x="176" y="70"/>
                  </a:cubicBezTo>
                  <a:cubicBezTo>
                    <a:pt x="197" y="56"/>
                    <a:pt x="220" y="51"/>
                    <a:pt x="244" y="51"/>
                  </a:cubicBezTo>
                  <a:close/>
                  <a:moveTo>
                    <a:pt x="249" y="1"/>
                  </a:moveTo>
                  <a:cubicBezTo>
                    <a:pt x="205" y="1"/>
                    <a:pt x="163" y="11"/>
                    <a:pt x="126" y="36"/>
                  </a:cubicBezTo>
                  <a:cubicBezTo>
                    <a:pt x="19" y="107"/>
                    <a:pt x="0" y="249"/>
                    <a:pt x="97" y="337"/>
                  </a:cubicBezTo>
                  <a:cubicBezTo>
                    <a:pt x="149" y="383"/>
                    <a:pt x="223" y="408"/>
                    <a:pt x="296" y="408"/>
                  </a:cubicBezTo>
                  <a:cubicBezTo>
                    <a:pt x="342" y="408"/>
                    <a:pt x="387" y="399"/>
                    <a:pt x="426" y="378"/>
                  </a:cubicBezTo>
                  <a:cubicBezTo>
                    <a:pt x="554" y="310"/>
                    <a:pt x="555" y="155"/>
                    <a:pt x="448" y="67"/>
                  </a:cubicBezTo>
                  <a:cubicBezTo>
                    <a:pt x="447" y="66"/>
                    <a:pt x="445" y="65"/>
                    <a:pt x="444" y="65"/>
                  </a:cubicBezTo>
                  <a:lnTo>
                    <a:pt x="444" y="65"/>
                  </a:lnTo>
                  <a:cubicBezTo>
                    <a:pt x="443" y="64"/>
                    <a:pt x="443" y="64"/>
                    <a:pt x="442" y="63"/>
                  </a:cubicBezTo>
                  <a:cubicBezTo>
                    <a:pt x="389" y="26"/>
                    <a:pt x="318" y="1"/>
                    <a:pt x="2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0"/>
            <p:cNvSpPr/>
            <p:nvPr/>
          </p:nvSpPr>
          <p:spPr>
            <a:xfrm>
              <a:off x="3257429" y="2257754"/>
              <a:ext cx="15863" cy="11581"/>
            </a:xfrm>
            <a:custGeom>
              <a:rect b="b" l="l" r="r" t="t"/>
              <a:pathLst>
                <a:path extrusionOk="0" h="357" w="489">
                  <a:moveTo>
                    <a:pt x="219" y="1"/>
                  </a:moveTo>
                  <a:cubicBezTo>
                    <a:pt x="171" y="1"/>
                    <a:pt x="126" y="15"/>
                    <a:pt x="95" y="52"/>
                  </a:cubicBezTo>
                  <a:cubicBezTo>
                    <a:pt x="87" y="61"/>
                    <a:pt x="82" y="72"/>
                    <a:pt x="78" y="84"/>
                  </a:cubicBezTo>
                  <a:cubicBezTo>
                    <a:pt x="1" y="160"/>
                    <a:pt x="49" y="267"/>
                    <a:pt x="131" y="317"/>
                  </a:cubicBezTo>
                  <a:cubicBezTo>
                    <a:pt x="172" y="342"/>
                    <a:pt x="222" y="356"/>
                    <a:pt x="273" y="356"/>
                  </a:cubicBezTo>
                  <a:cubicBezTo>
                    <a:pt x="334" y="356"/>
                    <a:pt x="394" y="335"/>
                    <a:pt x="431" y="284"/>
                  </a:cubicBezTo>
                  <a:cubicBezTo>
                    <a:pt x="489" y="209"/>
                    <a:pt x="461" y="110"/>
                    <a:pt x="388" y="56"/>
                  </a:cubicBezTo>
                  <a:cubicBezTo>
                    <a:pt x="346" y="25"/>
                    <a:pt x="281"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0"/>
            <p:cNvSpPr/>
            <p:nvPr/>
          </p:nvSpPr>
          <p:spPr>
            <a:xfrm>
              <a:off x="3255563" y="2256910"/>
              <a:ext cx="18004" cy="13268"/>
            </a:xfrm>
            <a:custGeom>
              <a:rect b="b" l="l" r="r" t="t"/>
              <a:pathLst>
                <a:path extrusionOk="0" h="409" w="555">
                  <a:moveTo>
                    <a:pt x="244" y="50"/>
                  </a:moveTo>
                  <a:cubicBezTo>
                    <a:pt x="296" y="50"/>
                    <a:pt x="352" y="75"/>
                    <a:pt x="390" y="102"/>
                  </a:cubicBezTo>
                  <a:lnTo>
                    <a:pt x="390" y="102"/>
                  </a:lnTo>
                  <a:cubicBezTo>
                    <a:pt x="462" y="166"/>
                    <a:pt x="481" y="282"/>
                    <a:pt x="384" y="338"/>
                  </a:cubicBezTo>
                  <a:cubicBezTo>
                    <a:pt x="359" y="352"/>
                    <a:pt x="331" y="358"/>
                    <a:pt x="303" y="358"/>
                  </a:cubicBezTo>
                  <a:cubicBezTo>
                    <a:pt x="244" y="358"/>
                    <a:pt x="184" y="332"/>
                    <a:pt x="147" y="292"/>
                  </a:cubicBezTo>
                  <a:cubicBezTo>
                    <a:pt x="122" y="265"/>
                    <a:pt x="103" y="226"/>
                    <a:pt x="106" y="189"/>
                  </a:cubicBezTo>
                  <a:cubicBezTo>
                    <a:pt x="108" y="155"/>
                    <a:pt x="148" y="89"/>
                    <a:pt x="176" y="70"/>
                  </a:cubicBezTo>
                  <a:cubicBezTo>
                    <a:pt x="196" y="56"/>
                    <a:pt x="220" y="50"/>
                    <a:pt x="244" y="50"/>
                  </a:cubicBezTo>
                  <a:close/>
                  <a:moveTo>
                    <a:pt x="248" y="1"/>
                  </a:moveTo>
                  <a:cubicBezTo>
                    <a:pt x="205" y="1"/>
                    <a:pt x="162" y="11"/>
                    <a:pt x="126" y="35"/>
                  </a:cubicBezTo>
                  <a:cubicBezTo>
                    <a:pt x="19" y="106"/>
                    <a:pt x="0" y="249"/>
                    <a:pt x="97" y="336"/>
                  </a:cubicBezTo>
                  <a:cubicBezTo>
                    <a:pt x="149" y="383"/>
                    <a:pt x="223" y="408"/>
                    <a:pt x="296" y="408"/>
                  </a:cubicBezTo>
                  <a:cubicBezTo>
                    <a:pt x="342" y="408"/>
                    <a:pt x="387" y="399"/>
                    <a:pt x="426" y="378"/>
                  </a:cubicBezTo>
                  <a:cubicBezTo>
                    <a:pt x="554" y="309"/>
                    <a:pt x="555" y="155"/>
                    <a:pt x="448" y="67"/>
                  </a:cubicBezTo>
                  <a:cubicBezTo>
                    <a:pt x="447" y="65"/>
                    <a:pt x="445" y="64"/>
                    <a:pt x="443" y="64"/>
                  </a:cubicBezTo>
                  <a:lnTo>
                    <a:pt x="443" y="64"/>
                  </a:lnTo>
                  <a:cubicBezTo>
                    <a:pt x="443" y="63"/>
                    <a:pt x="442" y="63"/>
                    <a:pt x="442" y="62"/>
                  </a:cubicBezTo>
                  <a:cubicBezTo>
                    <a:pt x="389" y="26"/>
                    <a:pt x="317" y="1"/>
                    <a:pt x="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0"/>
            <p:cNvSpPr/>
            <p:nvPr/>
          </p:nvSpPr>
          <p:spPr>
            <a:xfrm>
              <a:off x="3257429" y="2225800"/>
              <a:ext cx="15863" cy="11581"/>
            </a:xfrm>
            <a:custGeom>
              <a:rect b="b" l="l" r="r" t="t"/>
              <a:pathLst>
                <a:path extrusionOk="0" h="357" w="489">
                  <a:moveTo>
                    <a:pt x="218" y="0"/>
                  </a:moveTo>
                  <a:cubicBezTo>
                    <a:pt x="170" y="0"/>
                    <a:pt x="125" y="14"/>
                    <a:pt x="95" y="51"/>
                  </a:cubicBezTo>
                  <a:cubicBezTo>
                    <a:pt x="87" y="61"/>
                    <a:pt x="82" y="71"/>
                    <a:pt x="78" y="83"/>
                  </a:cubicBezTo>
                  <a:cubicBezTo>
                    <a:pt x="1" y="160"/>
                    <a:pt x="49" y="267"/>
                    <a:pt x="131" y="317"/>
                  </a:cubicBezTo>
                  <a:cubicBezTo>
                    <a:pt x="171" y="342"/>
                    <a:pt x="222" y="356"/>
                    <a:pt x="272" y="356"/>
                  </a:cubicBezTo>
                  <a:cubicBezTo>
                    <a:pt x="334" y="356"/>
                    <a:pt x="394" y="335"/>
                    <a:pt x="431" y="284"/>
                  </a:cubicBezTo>
                  <a:cubicBezTo>
                    <a:pt x="489" y="208"/>
                    <a:pt x="461" y="110"/>
                    <a:pt x="388" y="56"/>
                  </a:cubicBezTo>
                  <a:cubicBezTo>
                    <a:pt x="346" y="25"/>
                    <a:pt x="280"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0"/>
            <p:cNvSpPr/>
            <p:nvPr/>
          </p:nvSpPr>
          <p:spPr>
            <a:xfrm>
              <a:off x="3255563" y="2224957"/>
              <a:ext cx="18004" cy="13236"/>
            </a:xfrm>
            <a:custGeom>
              <a:rect b="b" l="l" r="r" t="t"/>
              <a:pathLst>
                <a:path extrusionOk="0" h="408" w="555">
                  <a:moveTo>
                    <a:pt x="243" y="50"/>
                  </a:moveTo>
                  <a:cubicBezTo>
                    <a:pt x="293" y="50"/>
                    <a:pt x="347" y="73"/>
                    <a:pt x="385" y="97"/>
                  </a:cubicBezTo>
                  <a:lnTo>
                    <a:pt x="385" y="97"/>
                  </a:lnTo>
                  <a:cubicBezTo>
                    <a:pt x="385" y="97"/>
                    <a:pt x="385" y="97"/>
                    <a:pt x="385" y="97"/>
                  </a:cubicBezTo>
                  <a:cubicBezTo>
                    <a:pt x="461" y="161"/>
                    <a:pt x="483" y="281"/>
                    <a:pt x="384" y="337"/>
                  </a:cubicBezTo>
                  <a:cubicBezTo>
                    <a:pt x="359" y="351"/>
                    <a:pt x="331" y="358"/>
                    <a:pt x="302" y="358"/>
                  </a:cubicBezTo>
                  <a:cubicBezTo>
                    <a:pt x="244" y="358"/>
                    <a:pt x="184" y="332"/>
                    <a:pt x="147" y="291"/>
                  </a:cubicBezTo>
                  <a:cubicBezTo>
                    <a:pt x="122" y="264"/>
                    <a:pt x="103" y="227"/>
                    <a:pt x="106" y="189"/>
                  </a:cubicBezTo>
                  <a:cubicBezTo>
                    <a:pt x="108" y="155"/>
                    <a:pt x="148" y="89"/>
                    <a:pt x="176" y="69"/>
                  </a:cubicBezTo>
                  <a:cubicBezTo>
                    <a:pt x="196" y="55"/>
                    <a:pt x="219" y="50"/>
                    <a:pt x="243" y="50"/>
                  </a:cubicBezTo>
                  <a:close/>
                  <a:moveTo>
                    <a:pt x="249" y="0"/>
                  </a:moveTo>
                  <a:cubicBezTo>
                    <a:pt x="206" y="0"/>
                    <a:pt x="163" y="10"/>
                    <a:pt x="126" y="35"/>
                  </a:cubicBezTo>
                  <a:cubicBezTo>
                    <a:pt x="19" y="107"/>
                    <a:pt x="0" y="248"/>
                    <a:pt x="97" y="335"/>
                  </a:cubicBezTo>
                  <a:cubicBezTo>
                    <a:pt x="149" y="382"/>
                    <a:pt x="223" y="408"/>
                    <a:pt x="296" y="408"/>
                  </a:cubicBezTo>
                  <a:cubicBezTo>
                    <a:pt x="342" y="408"/>
                    <a:pt x="387" y="398"/>
                    <a:pt x="426" y="377"/>
                  </a:cubicBezTo>
                  <a:cubicBezTo>
                    <a:pt x="554" y="310"/>
                    <a:pt x="555" y="154"/>
                    <a:pt x="448" y="67"/>
                  </a:cubicBezTo>
                  <a:cubicBezTo>
                    <a:pt x="448" y="66"/>
                    <a:pt x="448" y="66"/>
                    <a:pt x="448" y="66"/>
                  </a:cubicBezTo>
                  <a:lnTo>
                    <a:pt x="448" y="66"/>
                  </a:lnTo>
                  <a:cubicBezTo>
                    <a:pt x="446" y="65"/>
                    <a:pt x="444" y="63"/>
                    <a:pt x="442" y="62"/>
                  </a:cubicBezTo>
                  <a:cubicBezTo>
                    <a:pt x="389" y="25"/>
                    <a:pt x="318" y="0"/>
                    <a:pt x="2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0"/>
            <p:cNvSpPr/>
            <p:nvPr/>
          </p:nvSpPr>
          <p:spPr>
            <a:xfrm>
              <a:off x="3257429" y="2193815"/>
              <a:ext cx="15863" cy="11581"/>
            </a:xfrm>
            <a:custGeom>
              <a:rect b="b" l="l" r="r" t="t"/>
              <a:pathLst>
                <a:path extrusionOk="0" h="357" w="489">
                  <a:moveTo>
                    <a:pt x="218" y="1"/>
                  </a:moveTo>
                  <a:cubicBezTo>
                    <a:pt x="171" y="1"/>
                    <a:pt x="125" y="15"/>
                    <a:pt x="95" y="51"/>
                  </a:cubicBezTo>
                  <a:cubicBezTo>
                    <a:pt x="87" y="61"/>
                    <a:pt x="82" y="71"/>
                    <a:pt x="78" y="83"/>
                  </a:cubicBezTo>
                  <a:cubicBezTo>
                    <a:pt x="1" y="160"/>
                    <a:pt x="49" y="267"/>
                    <a:pt x="131" y="317"/>
                  </a:cubicBezTo>
                  <a:cubicBezTo>
                    <a:pt x="172" y="342"/>
                    <a:pt x="222" y="357"/>
                    <a:pt x="273" y="357"/>
                  </a:cubicBezTo>
                  <a:cubicBezTo>
                    <a:pt x="334" y="357"/>
                    <a:pt x="394" y="335"/>
                    <a:pt x="431" y="285"/>
                  </a:cubicBezTo>
                  <a:cubicBezTo>
                    <a:pt x="489" y="208"/>
                    <a:pt x="461" y="110"/>
                    <a:pt x="388" y="56"/>
                  </a:cubicBezTo>
                  <a:cubicBezTo>
                    <a:pt x="346" y="25"/>
                    <a:pt x="280"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0"/>
            <p:cNvSpPr/>
            <p:nvPr/>
          </p:nvSpPr>
          <p:spPr>
            <a:xfrm>
              <a:off x="3255563" y="2192971"/>
              <a:ext cx="18004" cy="13268"/>
            </a:xfrm>
            <a:custGeom>
              <a:rect b="b" l="l" r="r" t="t"/>
              <a:pathLst>
                <a:path extrusionOk="0" h="409" w="555">
                  <a:moveTo>
                    <a:pt x="244" y="50"/>
                  </a:moveTo>
                  <a:cubicBezTo>
                    <a:pt x="294" y="50"/>
                    <a:pt x="347" y="73"/>
                    <a:pt x="385" y="97"/>
                  </a:cubicBezTo>
                  <a:lnTo>
                    <a:pt x="385" y="97"/>
                  </a:lnTo>
                  <a:cubicBezTo>
                    <a:pt x="385" y="97"/>
                    <a:pt x="385" y="97"/>
                    <a:pt x="385" y="97"/>
                  </a:cubicBezTo>
                  <a:cubicBezTo>
                    <a:pt x="461" y="161"/>
                    <a:pt x="483" y="281"/>
                    <a:pt x="384" y="338"/>
                  </a:cubicBezTo>
                  <a:cubicBezTo>
                    <a:pt x="359" y="352"/>
                    <a:pt x="331" y="358"/>
                    <a:pt x="303" y="358"/>
                  </a:cubicBezTo>
                  <a:cubicBezTo>
                    <a:pt x="244" y="358"/>
                    <a:pt x="184" y="332"/>
                    <a:pt x="147" y="292"/>
                  </a:cubicBezTo>
                  <a:cubicBezTo>
                    <a:pt x="122" y="266"/>
                    <a:pt x="103" y="227"/>
                    <a:pt x="106" y="190"/>
                  </a:cubicBezTo>
                  <a:cubicBezTo>
                    <a:pt x="108" y="155"/>
                    <a:pt x="148" y="89"/>
                    <a:pt x="176" y="70"/>
                  </a:cubicBezTo>
                  <a:cubicBezTo>
                    <a:pt x="197" y="56"/>
                    <a:pt x="220" y="50"/>
                    <a:pt x="244" y="50"/>
                  </a:cubicBezTo>
                  <a:close/>
                  <a:moveTo>
                    <a:pt x="249" y="1"/>
                  </a:moveTo>
                  <a:cubicBezTo>
                    <a:pt x="205" y="1"/>
                    <a:pt x="163" y="11"/>
                    <a:pt x="126" y="35"/>
                  </a:cubicBezTo>
                  <a:cubicBezTo>
                    <a:pt x="19" y="107"/>
                    <a:pt x="0" y="248"/>
                    <a:pt x="97" y="336"/>
                  </a:cubicBezTo>
                  <a:cubicBezTo>
                    <a:pt x="149" y="383"/>
                    <a:pt x="222" y="408"/>
                    <a:pt x="295" y="408"/>
                  </a:cubicBezTo>
                  <a:cubicBezTo>
                    <a:pt x="341" y="408"/>
                    <a:pt x="386" y="398"/>
                    <a:pt x="426" y="377"/>
                  </a:cubicBezTo>
                  <a:cubicBezTo>
                    <a:pt x="554" y="310"/>
                    <a:pt x="555" y="154"/>
                    <a:pt x="448" y="67"/>
                  </a:cubicBezTo>
                  <a:cubicBezTo>
                    <a:pt x="447" y="66"/>
                    <a:pt x="445" y="65"/>
                    <a:pt x="444" y="64"/>
                  </a:cubicBezTo>
                  <a:lnTo>
                    <a:pt x="444" y="64"/>
                  </a:lnTo>
                  <a:cubicBezTo>
                    <a:pt x="443" y="63"/>
                    <a:pt x="443" y="63"/>
                    <a:pt x="442" y="63"/>
                  </a:cubicBezTo>
                  <a:cubicBezTo>
                    <a:pt x="389" y="26"/>
                    <a:pt x="318" y="1"/>
                    <a:pt x="2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0"/>
            <p:cNvSpPr/>
            <p:nvPr/>
          </p:nvSpPr>
          <p:spPr>
            <a:xfrm>
              <a:off x="3257429" y="2161861"/>
              <a:ext cx="15863" cy="11549"/>
            </a:xfrm>
            <a:custGeom>
              <a:rect b="b" l="l" r="r" t="t"/>
              <a:pathLst>
                <a:path extrusionOk="0" h="356" w="489">
                  <a:moveTo>
                    <a:pt x="219" y="0"/>
                  </a:moveTo>
                  <a:cubicBezTo>
                    <a:pt x="171" y="0"/>
                    <a:pt x="126" y="14"/>
                    <a:pt x="95" y="51"/>
                  </a:cubicBezTo>
                  <a:cubicBezTo>
                    <a:pt x="87" y="60"/>
                    <a:pt x="82" y="72"/>
                    <a:pt x="78" y="83"/>
                  </a:cubicBezTo>
                  <a:cubicBezTo>
                    <a:pt x="1" y="160"/>
                    <a:pt x="49" y="266"/>
                    <a:pt x="131" y="317"/>
                  </a:cubicBezTo>
                  <a:cubicBezTo>
                    <a:pt x="172" y="341"/>
                    <a:pt x="222" y="356"/>
                    <a:pt x="273" y="356"/>
                  </a:cubicBezTo>
                  <a:cubicBezTo>
                    <a:pt x="334" y="356"/>
                    <a:pt x="394" y="334"/>
                    <a:pt x="431" y="284"/>
                  </a:cubicBezTo>
                  <a:cubicBezTo>
                    <a:pt x="489" y="208"/>
                    <a:pt x="461" y="110"/>
                    <a:pt x="388" y="55"/>
                  </a:cubicBezTo>
                  <a:cubicBezTo>
                    <a:pt x="346" y="24"/>
                    <a:pt x="281"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0"/>
            <p:cNvSpPr/>
            <p:nvPr/>
          </p:nvSpPr>
          <p:spPr>
            <a:xfrm>
              <a:off x="3255563" y="2161018"/>
              <a:ext cx="18004" cy="13236"/>
            </a:xfrm>
            <a:custGeom>
              <a:rect b="b" l="l" r="r" t="t"/>
              <a:pathLst>
                <a:path extrusionOk="0" h="408" w="555">
                  <a:moveTo>
                    <a:pt x="244" y="49"/>
                  </a:moveTo>
                  <a:cubicBezTo>
                    <a:pt x="296" y="49"/>
                    <a:pt x="352" y="75"/>
                    <a:pt x="390" y="101"/>
                  </a:cubicBezTo>
                  <a:lnTo>
                    <a:pt x="390" y="101"/>
                  </a:lnTo>
                  <a:cubicBezTo>
                    <a:pt x="462" y="166"/>
                    <a:pt x="481" y="281"/>
                    <a:pt x="384" y="337"/>
                  </a:cubicBezTo>
                  <a:cubicBezTo>
                    <a:pt x="359" y="351"/>
                    <a:pt x="331" y="357"/>
                    <a:pt x="303" y="357"/>
                  </a:cubicBezTo>
                  <a:cubicBezTo>
                    <a:pt x="244" y="357"/>
                    <a:pt x="184" y="331"/>
                    <a:pt x="147" y="291"/>
                  </a:cubicBezTo>
                  <a:cubicBezTo>
                    <a:pt x="122" y="265"/>
                    <a:pt x="103" y="226"/>
                    <a:pt x="106" y="189"/>
                  </a:cubicBezTo>
                  <a:cubicBezTo>
                    <a:pt x="108" y="154"/>
                    <a:pt x="148" y="88"/>
                    <a:pt x="176" y="69"/>
                  </a:cubicBezTo>
                  <a:cubicBezTo>
                    <a:pt x="196" y="55"/>
                    <a:pt x="220" y="49"/>
                    <a:pt x="244" y="49"/>
                  </a:cubicBezTo>
                  <a:close/>
                  <a:moveTo>
                    <a:pt x="248" y="0"/>
                  </a:moveTo>
                  <a:cubicBezTo>
                    <a:pt x="205" y="0"/>
                    <a:pt x="162" y="10"/>
                    <a:pt x="126" y="34"/>
                  </a:cubicBezTo>
                  <a:cubicBezTo>
                    <a:pt x="19" y="106"/>
                    <a:pt x="0" y="248"/>
                    <a:pt x="97" y="335"/>
                  </a:cubicBezTo>
                  <a:cubicBezTo>
                    <a:pt x="149" y="382"/>
                    <a:pt x="223" y="408"/>
                    <a:pt x="295" y="408"/>
                  </a:cubicBezTo>
                  <a:cubicBezTo>
                    <a:pt x="341" y="408"/>
                    <a:pt x="387" y="397"/>
                    <a:pt x="426" y="376"/>
                  </a:cubicBezTo>
                  <a:cubicBezTo>
                    <a:pt x="554" y="309"/>
                    <a:pt x="555" y="154"/>
                    <a:pt x="448" y="66"/>
                  </a:cubicBezTo>
                  <a:cubicBezTo>
                    <a:pt x="447" y="65"/>
                    <a:pt x="445" y="64"/>
                    <a:pt x="443" y="63"/>
                  </a:cubicBezTo>
                  <a:lnTo>
                    <a:pt x="443" y="63"/>
                  </a:lnTo>
                  <a:cubicBezTo>
                    <a:pt x="443" y="62"/>
                    <a:pt x="442" y="62"/>
                    <a:pt x="442" y="62"/>
                  </a:cubicBezTo>
                  <a:cubicBezTo>
                    <a:pt x="389" y="25"/>
                    <a:pt x="317" y="0"/>
                    <a:pt x="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0"/>
            <p:cNvSpPr/>
            <p:nvPr/>
          </p:nvSpPr>
          <p:spPr>
            <a:xfrm>
              <a:off x="3248848" y="2144538"/>
              <a:ext cx="6618" cy="173262"/>
            </a:xfrm>
            <a:custGeom>
              <a:rect b="b" l="l" r="r" t="t"/>
              <a:pathLst>
                <a:path extrusionOk="0" h="5341" w="204">
                  <a:moveTo>
                    <a:pt x="102" y="1"/>
                  </a:moveTo>
                  <a:cubicBezTo>
                    <a:pt x="102" y="1"/>
                    <a:pt x="102" y="1"/>
                    <a:pt x="102" y="1"/>
                  </a:cubicBezTo>
                  <a:cubicBezTo>
                    <a:pt x="32" y="1744"/>
                    <a:pt x="0" y="3574"/>
                    <a:pt x="86" y="5316"/>
                  </a:cubicBezTo>
                  <a:cubicBezTo>
                    <a:pt x="87" y="5326"/>
                    <a:pt x="100" y="5340"/>
                    <a:pt x="109" y="5340"/>
                  </a:cubicBezTo>
                  <a:cubicBezTo>
                    <a:pt x="113" y="5340"/>
                    <a:pt x="116" y="5337"/>
                    <a:pt x="116" y="5330"/>
                  </a:cubicBezTo>
                  <a:cubicBezTo>
                    <a:pt x="204" y="3600"/>
                    <a:pt x="105"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0"/>
            <p:cNvSpPr/>
            <p:nvPr/>
          </p:nvSpPr>
          <p:spPr>
            <a:xfrm>
              <a:off x="3276260" y="2144538"/>
              <a:ext cx="6650" cy="173262"/>
            </a:xfrm>
            <a:custGeom>
              <a:rect b="b" l="l" r="r" t="t"/>
              <a:pathLst>
                <a:path extrusionOk="0" h="5341" w="205">
                  <a:moveTo>
                    <a:pt x="101" y="1"/>
                  </a:moveTo>
                  <a:cubicBezTo>
                    <a:pt x="101" y="1"/>
                    <a:pt x="101" y="1"/>
                    <a:pt x="101" y="1"/>
                  </a:cubicBezTo>
                  <a:cubicBezTo>
                    <a:pt x="31" y="1744"/>
                    <a:pt x="1" y="3574"/>
                    <a:pt x="87" y="5316"/>
                  </a:cubicBezTo>
                  <a:cubicBezTo>
                    <a:pt x="87" y="5326"/>
                    <a:pt x="100" y="5340"/>
                    <a:pt x="109" y="5340"/>
                  </a:cubicBezTo>
                  <a:cubicBezTo>
                    <a:pt x="113" y="5340"/>
                    <a:pt x="116" y="5337"/>
                    <a:pt x="117" y="5330"/>
                  </a:cubicBezTo>
                  <a:cubicBezTo>
                    <a:pt x="204" y="3600"/>
                    <a:pt x="104" y="1"/>
                    <a:pt x="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0"/>
            <p:cNvSpPr/>
            <p:nvPr/>
          </p:nvSpPr>
          <p:spPr>
            <a:xfrm>
              <a:off x="3957971" y="2144538"/>
              <a:ext cx="27412" cy="174105"/>
            </a:xfrm>
            <a:custGeom>
              <a:rect b="b" l="l" r="r" t="t"/>
              <a:pathLst>
                <a:path extrusionOk="0" h="5367" w="845">
                  <a:moveTo>
                    <a:pt x="0" y="1"/>
                  </a:moveTo>
                  <a:lnTo>
                    <a:pt x="0" y="5366"/>
                  </a:lnTo>
                  <a:lnTo>
                    <a:pt x="845" y="5366"/>
                  </a:lnTo>
                  <a:lnTo>
                    <a:pt x="8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0"/>
            <p:cNvSpPr/>
            <p:nvPr/>
          </p:nvSpPr>
          <p:spPr>
            <a:xfrm>
              <a:off x="3965172" y="2289740"/>
              <a:ext cx="15863" cy="11581"/>
            </a:xfrm>
            <a:custGeom>
              <a:rect b="b" l="l" r="r" t="t"/>
              <a:pathLst>
                <a:path extrusionOk="0" h="357" w="489">
                  <a:moveTo>
                    <a:pt x="272" y="0"/>
                  </a:moveTo>
                  <a:cubicBezTo>
                    <a:pt x="210" y="0"/>
                    <a:pt x="144" y="24"/>
                    <a:pt x="102" y="56"/>
                  </a:cubicBezTo>
                  <a:cubicBezTo>
                    <a:pt x="28" y="110"/>
                    <a:pt x="1" y="207"/>
                    <a:pt x="58" y="284"/>
                  </a:cubicBezTo>
                  <a:cubicBezTo>
                    <a:pt x="96" y="335"/>
                    <a:pt x="156" y="356"/>
                    <a:pt x="217" y="356"/>
                  </a:cubicBezTo>
                  <a:cubicBezTo>
                    <a:pt x="267" y="356"/>
                    <a:pt x="318" y="342"/>
                    <a:pt x="358" y="317"/>
                  </a:cubicBezTo>
                  <a:cubicBezTo>
                    <a:pt x="440" y="267"/>
                    <a:pt x="489" y="159"/>
                    <a:pt x="412" y="82"/>
                  </a:cubicBezTo>
                  <a:cubicBezTo>
                    <a:pt x="409" y="71"/>
                    <a:pt x="402" y="61"/>
                    <a:pt x="394" y="51"/>
                  </a:cubicBezTo>
                  <a:cubicBezTo>
                    <a:pt x="364" y="15"/>
                    <a:pt x="319"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0"/>
            <p:cNvSpPr/>
            <p:nvPr/>
          </p:nvSpPr>
          <p:spPr>
            <a:xfrm>
              <a:off x="3963595" y="2288864"/>
              <a:ext cx="18037" cy="13268"/>
            </a:xfrm>
            <a:custGeom>
              <a:rect b="b" l="l" r="r" t="t"/>
              <a:pathLst>
                <a:path extrusionOk="0" h="409" w="556">
                  <a:moveTo>
                    <a:pt x="307" y="51"/>
                  </a:moveTo>
                  <a:cubicBezTo>
                    <a:pt x="338" y="51"/>
                    <a:pt x="367" y="60"/>
                    <a:pt x="390" y="81"/>
                  </a:cubicBezTo>
                  <a:cubicBezTo>
                    <a:pt x="454" y="139"/>
                    <a:pt x="471" y="229"/>
                    <a:pt x="410" y="295"/>
                  </a:cubicBezTo>
                  <a:cubicBezTo>
                    <a:pt x="373" y="335"/>
                    <a:pt x="316" y="359"/>
                    <a:pt x="260" y="359"/>
                  </a:cubicBezTo>
                  <a:cubicBezTo>
                    <a:pt x="231" y="359"/>
                    <a:pt x="203" y="353"/>
                    <a:pt x="178" y="339"/>
                  </a:cubicBezTo>
                  <a:cubicBezTo>
                    <a:pt x="80" y="285"/>
                    <a:pt x="91" y="163"/>
                    <a:pt x="169" y="98"/>
                  </a:cubicBezTo>
                  <a:cubicBezTo>
                    <a:pt x="206" y="73"/>
                    <a:pt x="258" y="51"/>
                    <a:pt x="307" y="51"/>
                  </a:cubicBezTo>
                  <a:close/>
                  <a:moveTo>
                    <a:pt x="314" y="1"/>
                  </a:moveTo>
                  <a:cubicBezTo>
                    <a:pt x="244" y="1"/>
                    <a:pt x="171" y="28"/>
                    <a:pt x="117" y="64"/>
                  </a:cubicBezTo>
                  <a:lnTo>
                    <a:pt x="117" y="64"/>
                  </a:lnTo>
                  <a:cubicBezTo>
                    <a:pt x="115" y="65"/>
                    <a:pt x="114" y="66"/>
                    <a:pt x="113" y="67"/>
                  </a:cubicBezTo>
                  <a:cubicBezTo>
                    <a:pt x="113" y="67"/>
                    <a:pt x="113" y="67"/>
                    <a:pt x="113" y="67"/>
                  </a:cubicBezTo>
                  <a:lnTo>
                    <a:pt x="113" y="67"/>
                  </a:lnTo>
                  <a:cubicBezTo>
                    <a:pt x="110" y="69"/>
                    <a:pt x="108" y="71"/>
                    <a:pt x="106" y="73"/>
                  </a:cubicBezTo>
                  <a:lnTo>
                    <a:pt x="106" y="73"/>
                  </a:lnTo>
                  <a:cubicBezTo>
                    <a:pt x="8" y="160"/>
                    <a:pt x="0" y="310"/>
                    <a:pt x="127" y="378"/>
                  </a:cubicBezTo>
                  <a:cubicBezTo>
                    <a:pt x="166" y="399"/>
                    <a:pt x="211" y="409"/>
                    <a:pt x="256" y="409"/>
                  </a:cubicBezTo>
                  <a:cubicBezTo>
                    <a:pt x="333" y="409"/>
                    <a:pt x="411" y="381"/>
                    <a:pt x="464" y="330"/>
                  </a:cubicBezTo>
                  <a:cubicBezTo>
                    <a:pt x="555" y="243"/>
                    <a:pt x="540" y="106"/>
                    <a:pt x="434" y="36"/>
                  </a:cubicBezTo>
                  <a:cubicBezTo>
                    <a:pt x="399" y="11"/>
                    <a:pt x="357" y="1"/>
                    <a:pt x="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0"/>
            <p:cNvSpPr/>
            <p:nvPr/>
          </p:nvSpPr>
          <p:spPr>
            <a:xfrm>
              <a:off x="3965172" y="2257754"/>
              <a:ext cx="15863" cy="11581"/>
            </a:xfrm>
            <a:custGeom>
              <a:rect b="b" l="l" r="r" t="t"/>
              <a:pathLst>
                <a:path extrusionOk="0" h="357" w="489">
                  <a:moveTo>
                    <a:pt x="271" y="1"/>
                  </a:moveTo>
                  <a:cubicBezTo>
                    <a:pt x="209" y="1"/>
                    <a:pt x="144" y="25"/>
                    <a:pt x="102" y="56"/>
                  </a:cubicBezTo>
                  <a:cubicBezTo>
                    <a:pt x="28" y="110"/>
                    <a:pt x="1" y="209"/>
                    <a:pt x="58" y="284"/>
                  </a:cubicBezTo>
                  <a:cubicBezTo>
                    <a:pt x="96" y="335"/>
                    <a:pt x="156" y="356"/>
                    <a:pt x="217" y="356"/>
                  </a:cubicBezTo>
                  <a:cubicBezTo>
                    <a:pt x="267" y="356"/>
                    <a:pt x="318" y="342"/>
                    <a:pt x="358" y="317"/>
                  </a:cubicBezTo>
                  <a:cubicBezTo>
                    <a:pt x="440" y="267"/>
                    <a:pt x="489" y="160"/>
                    <a:pt x="412" y="84"/>
                  </a:cubicBezTo>
                  <a:cubicBezTo>
                    <a:pt x="409" y="72"/>
                    <a:pt x="402" y="61"/>
                    <a:pt x="394" y="52"/>
                  </a:cubicBezTo>
                  <a:cubicBezTo>
                    <a:pt x="364" y="15"/>
                    <a:pt x="319" y="1"/>
                    <a:pt x="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0"/>
            <p:cNvSpPr/>
            <p:nvPr/>
          </p:nvSpPr>
          <p:spPr>
            <a:xfrm>
              <a:off x="3963595" y="2256910"/>
              <a:ext cx="18037" cy="13268"/>
            </a:xfrm>
            <a:custGeom>
              <a:rect b="b" l="l" r="r" t="t"/>
              <a:pathLst>
                <a:path extrusionOk="0" h="409" w="556">
                  <a:moveTo>
                    <a:pt x="306" y="51"/>
                  </a:moveTo>
                  <a:cubicBezTo>
                    <a:pt x="337" y="51"/>
                    <a:pt x="367" y="59"/>
                    <a:pt x="390" y="81"/>
                  </a:cubicBezTo>
                  <a:cubicBezTo>
                    <a:pt x="454" y="138"/>
                    <a:pt x="471" y="228"/>
                    <a:pt x="410" y="294"/>
                  </a:cubicBezTo>
                  <a:cubicBezTo>
                    <a:pt x="373" y="334"/>
                    <a:pt x="316" y="358"/>
                    <a:pt x="260" y="358"/>
                  </a:cubicBezTo>
                  <a:cubicBezTo>
                    <a:pt x="231" y="358"/>
                    <a:pt x="203" y="352"/>
                    <a:pt x="178" y="338"/>
                  </a:cubicBezTo>
                  <a:cubicBezTo>
                    <a:pt x="80" y="284"/>
                    <a:pt x="91" y="162"/>
                    <a:pt x="169" y="97"/>
                  </a:cubicBezTo>
                  <a:cubicBezTo>
                    <a:pt x="205" y="72"/>
                    <a:pt x="257" y="51"/>
                    <a:pt x="306" y="51"/>
                  </a:cubicBezTo>
                  <a:close/>
                  <a:moveTo>
                    <a:pt x="315" y="1"/>
                  </a:moveTo>
                  <a:cubicBezTo>
                    <a:pt x="245" y="1"/>
                    <a:pt x="171" y="28"/>
                    <a:pt x="117" y="65"/>
                  </a:cubicBezTo>
                  <a:lnTo>
                    <a:pt x="117" y="65"/>
                  </a:lnTo>
                  <a:cubicBezTo>
                    <a:pt x="115" y="65"/>
                    <a:pt x="114" y="66"/>
                    <a:pt x="113" y="68"/>
                  </a:cubicBezTo>
                  <a:cubicBezTo>
                    <a:pt x="113" y="68"/>
                    <a:pt x="113" y="68"/>
                    <a:pt x="113" y="68"/>
                  </a:cubicBezTo>
                  <a:lnTo>
                    <a:pt x="113" y="68"/>
                  </a:lnTo>
                  <a:cubicBezTo>
                    <a:pt x="109" y="70"/>
                    <a:pt x="107" y="72"/>
                    <a:pt x="105" y="74"/>
                  </a:cubicBezTo>
                  <a:lnTo>
                    <a:pt x="105" y="74"/>
                  </a:lnTo>
                  <a:cubicBezTo>
                    <a:pt x="8" y="161"/>
                    <a:pt x="1" y="309"/>
                    <a:pt x="127" y="378"/>
                  </a:cubicBezTo>
                  <a:cubicBezTo>
                    <a:pt x="165" y="399"/>
                    <a:pt x="210" y="409"/>
                    <a:pt x="255" y="409"/>
                  </a:cubicBezTo>
                  <a:cubicBezTo>
                    <a:pt x="332" y="409"/>
                    <a:pt x="411" y="380"/>
                    <a:pt x="464" y="329"/>
                  </a:cubicBezTo>
                  <a:cubicBezTo>
                    <a:pt x="555" y="243"/>
                    <a:pt x="540" y="106"/>
                    <a:pt x="434" y="35"/>
                  </a:cubicBezTo>
                  <a:cubicBezTo>
                    <a:pt x="399" y="11"/>
                    <a:pt x="358" y="1"/>
                    <a:pt x="3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0"/>
            <p:cNvSpPr/>
            <p:nvPr/>
          </p:nvSpPr>
          <p:spPr>
            <a:xfrm>
              <a:off x="3965172" y="2225800"/>
              <a:ext cx="15863" cy="11581"/>
            </a:xfrm>
            <a:custGeom>
              <a:rect b="b" l="l" r="r" t="t"/>
              <a:pathLst>
                <a:path extrusionOk="0" h="357" w="489">
                  <a:moveTo>
                    <a:pt x="272" y="0"/>
                  </a:moveTo>
                  <a:cubicBezTo>
                    <a:pt x="210" y="0"/>
                    <a:pt x="144" y="25"/>
                    <a:pt x="102" y="56"/>
                  </a:cubicBezTo>
                  <a:cubicBezTo>
                    <a:pt x="28" y="110"/>
                    <a:pt x="1" y="208"/>
                    <a:pt x="58" y="284"/>
                  </a:cubicBezTo>
                  <a:cubicBezTo>
                    <a:pt x="96" y="335"/>
                    <a:pt x="156" y="356"/>
                    <a:pt x="218" y="356"/>
                  </a:cubicBezTo>
                  <a:cubicBezTo>
                    <a:pt x="268" y="356"/>
                    <a:pt x="318" y="342"/>
                    <a:pt x="358" y="317"/>
                  </a:cubicBezTo>
                  <a:cubicBezTo>
                    <a:pt x="440" y="267"/>
                    <a:pt x="489" y="160"/>
                    <a:pt x="412" y="83"/>
                  </a:cubicBezTo>
                  <a:cubicBezTo>
                    <a:pt x="409" y="71"/>
                    <a:pt x="402" y="61"/>
                    <a:pt x="394" y="51"/>
                  </a:cubicBezTo>
                  <a:cubicBezTo>
                    <a:pt x="365" y="14"/>
                    <a:pt x="320"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0"/>
            <p:cNvSpPr/>
            <p:nvPr/>
          </p:nvSpPr>
          <p:spPr>
            <a:xfrm>
              <a:off x="3963595" y="2224925"/>
              <a:ext cx="18037" cy="13268"/>
            </a:xfrm>
            <a:custGeom>
              <a:rect b="b" l="l" r="r" t="t"/>
              <a:pathLst>
                <a:path extrusionOk="0" h="409" w="556">
                  <a:moveTo>
                    <a:pt x="307" y="51"/>
                  </a:moveTo>
                  <a:cubicBezTo>
                    <a:pt x="338" y="51"/>
                    <a:pt x="367" y="60"/>
                    <a:pt x="390" y="81"/>
                  </a:cubicBezTo>
                  <a:cubicBezTo>
                    <a:pt x="454" y="139"/>
                    <a:pt x="471" y="229"/>
                    <a:pt x="410" y="295"/>
                  </a:cubicBezTo>
                  <a:cubicBezTo>
                    <a:pt x="373" y="335"/>
                    <a:pt x="317" y="359"/>
                    <a:pt x="261" y="359"/>
                  </a:cubicBezTo>
                  <a:cubicBezTo>
                    <a:pt x="232" y="359"/>
                    <a:pt x="203" y="352"/>
                    <a:pt x="178" y="338"/>
                  </a:cubicBezTo>
                  <a:cubicBezTo>
                    <a:pt x="80" y="285"/>
                    <a:pt x="91" y="163"/>
                    <a:pt x="169" y="98"/>
                  </a:cubicBezTo>
                  <a:cubicBezTo>
                    <a:pt x="206" y="73"/>
                    <a:pt x="258" y="51"/>
                    <a:pt x="307" y="51"/>
                  </a:cubicBezTo>
                  <a:close/>
                  <a:moveTo>
                    <a:pt x="315" y="1"/>
                  </a:moveTo>
                  <a:cubicBezTo>
                    <a:pt x="245" y="1"/>
                    <a:pt x="171" y="28"/>
                    <a:pt x="117" y="65"/>
                  </a:cubicBezTo>
                  <a:lnTo>
                    <a:pt x="117" y="65"/>
                  </a:lnTo>
                  <a:cubicBezTo>
                    <a:pt x="115" y="66"/>
                    <a:pt x="114" y="67"/>
                    <a:pt x="113" y="68"/>
                  </a:cubicBezTo>
                  <a:cubicBezTo>
                    <a:pt x="113" y="68"/>
                    <a:pt x="113" y="68"/>
                    <a:pt x="113" y="68"/>
                  </a:cubicBezTo>
                  <a:lnTo>
                    <a:pt x="113" y="68"/>
                  </a:lnTo>
                  <a:cubicBezTo>
                    <a:pt x="109" y="70"/>
                    <a:pt x="107" y="72"/>
                    <a:pt x="105" y="74"/>
                  </a:cubicBezTo>
                  <a:lnTo>
                    <a:pt x="105" y="74"/>
                  </a:lnTo>
                  <a:cubicBezTo>
                    <a:pt x="8" y="161"/>
                    <a:pt x="1" y="310"/>
                    <a:pt x="127" y="378"/>
                  </a:cubicBezTo>
                  <a:cubicBezTo>
                    <a:pt x="166" y="399"/>
                    <a:pt x="210" y="409"/>
                    <a:pt x="255" y="409"/>
                  </a:cubicBezTo>
                  <a:cubicBezTo>
                    <a:pt x="332" y="409"/>
                    <a:pt x="411" y="380"/>
                    <a:pt x="464" y="330"/>
                  </a:cubicBezTo>
                  <a:cubicBezTo>
                    <a:pt x="555" y="243"/>
                    <a:pt x="540" y="107"/>
                    <a:pt x="434" y="35"/>
                  </a:cubicBezTo>
                  <a:cubicBezTo>
                    <a:pt x="399" y="11"/>
                    <a:pt x="358" y="1"/>
                    <a:pt x="3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0"/>
            <p:cNvSpPr/>
            <p:nvPr/>
          </p:nvSpPr>
          <p:spPr>
            <a:xfrm>
              <a:off x="3965172" y="2193815"/>
              <a:ext cx="15863" cy="11581"/>
            </a:xfrm>
            <a:custGeom>
              <a:rect b="b" l="l" r="r" t="t"/>
              <a:pathLst>
                <a:path extrusionOk="0" h="357" w="489">
                  <a:moveTo>
                    <a:pt x="272" y="1"/>
                  </a:moveTo>
                  <a:cubicBezTo>
                    <a:pt x="210" y="1"/>
                    <a:pt x="144" y="25"/>
                    <a:pt x="102" y="56"/>
                  </a:cubicBezTo>
                  <a:cubicBezTo>
                    <a:pt x="28" y="110"/>
                    <a:pt x="1" y="208"/>
                    <a:pt x="58" y="285"/>
                  </a:cubicBezTo>
                  <a:cubicBezTo>
                    <a:pt x="96" y="335"/>
                    <a:pt x="156" y="357"/>
                    <a:pt x="217" y="357"/>
                  </a:cubicBezTo>
                  <a:cubicBezTo>
                    <a:pt x="267" y="357"/>
                    <a:pt x="318" y="342"/>
                    <a:pt x="358" y="317"/>
                  </a:cubicBezTo>
                  <a:cubicBezTo>
                    <a:pt x="440" y="267"/>
                    <a:pt x="489" y="160"/>
                    <a:pt x="412" y="83"/>
                  </a:cubicBezTo>
                  <a:cubicBezTo>
                    <a:pt x="409" y="71"/>
                    <a:pt x="402" y="61"/>
                    <a:pt x="394" y="51"/>
                  </a:cubicBezTo>
                  <a:cubicBezTo>
                    <a:pt x="364" y="15"/>
                    <a:pt x="319" y="1"/>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0"/>
            <p:cNvSpPr/>
            <p:nvPr/>
          </p:nvSpPr>
          <p:spPr>
            <a:xfrm>
              <a:off x="3963595" y="2192971"/>
              <a:ext cx="18037" cy="13268"/>
            </a:xfrm>
            <a:custGeom>
              <a:rect b="b" l="l" r="r" t="t"/>
              <a:pathLst>
                <a:path extrusionOk="0" h="409" w="556">
                  <a:moveTo>
                    <a:pt x="307" y="50"/>
                  </a:moveTo>
                  <a:cubicBezTo>
                    <a:pt x="338" y="50"/>
                    <a:pt x="367" y="59"/>
                    <a:pt x="390" y="80"/>
                  </a:cubicBezTo>
                  <a:cubicBezTo>
                    <a:pt x="454" y="138"/>
                    <a:pt x="471" y="229"/>
                    <a:pt x="410" y="294"/>
                  </a:cubicBezTo>
                  <a:cubicBezTo>
                    <a:pt x="373" y="334"/>
                    <a:pt x="316" y="358"/>
                    <a:pt x="260" y="358"/>
                  </a:cubicBezTo>
                  <a:cubicBezTo>
                    <a:pt x="231" y="358"/>
                    <a:pt x="203" y="352"/>
                    <a:pt x="178" y="338"/>
                  </a:cubicBezTo>
                  <a:cubicBezTo>
                    <a:pt x="80" y="284"/>
                    <a:pt x="91" y="162"/>
                    <a:pt x="169" y="97"/>
                  </a:cubicBezTo>
                  <a:cubicBezTo>
                    <a:pt x="206" y="72"/>
                    <a:pt x="258" y="50"/>
                    <a:pt x="307" y="50"/>
                  </a:cubicBezTo>
                  <a:close/>
                  <a:moveTo>
                    <a:pt x="314" y="0"/>
                  </a:moveTo>
                  <a:cubicBezTo>
                    <a:pt x="244" y="0"/>
                    <a:pt x="171" y="27"/>
                    <a:pt x="117" y="64"/>
                  </a:cubicBezTo>
                  <a:lnTo>
                    <a:pt x="117" y="64"/>
                  </a:lnTo>
                  <a:cubicBezTo>
                    <a:pt x="115" y="65"/>
                    <a:pt x="114" y="66"/>
                    <a:pt x="113" y="67"/>
                  </a:cubicBezTo>
                  <a:cubicBezTo>
                    <a:pt x="113" y="67"/>
                    <a:pt x="113" y="67"/>
                    <a:pt x="113" y="67"/>
                  </a:cubicBezTo>
                  <a:lnTo>
                    <a:pt x="113" y="67"/>
                  </a:lnTo>
                  <a:cubicBezTo>
                    <a:pt x="110" y="69"/>
                    <a:pt x="108" y="70"/>
                    <a:pt x="106" y="72"/>
                  </a:cubicBezTo>
                  <a:lnTo>
                    <a:pt x="106" y="72"/>
                  </a:lnTo>
                  <a:cubicBezTo>
                    <a:pt x="8" y="159"/>
                    <a:pt x="0" y="309"/>
                    <a:pt x="127" y="378"/>
                  </a:cubicBezTo>
                  <a:cubicBezTo>
                    <a:pt x="165" y="399"/>
                    <a:pt x="210" y="408"/>
                    <a:pt x="255" y="408"/>
                  </a:cubicBezTo>
                  <a:cubicBezTo>
                    <a:pt x="332" y="408"/>
                    <a:pt x="411" y="380"/>
                    <a:pt x="464" y="329"/>
                  </a:cubicBezTo>
                  <a:cubicBezTo>
                    <a:pt x="555" y="242"/>
                    <a:pt x="540" y="106"/>
                    <a:pt x="434" y="35"/>
                  </a:cubicBezTo>
                  <a:cubicBezTo>
                    <a:pt x="399" y="10"/>
                    <a:pt x="357" y="0"/>
                    <a:pt x="3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0"/>
            <p:cNvSpPr/>
            <p:nvPr/>
          </p:nvSpPr>
          <p:spPr>
            <a:xfrm>
              <a:off x="3965172" y="2161861"/>
              <a:ext cx="15863" cy="11549"/>
            </a:xfrm>
            <a:custGeom>
              <a:rect b="b" l="l" r="r" t="t"/>
              <a:pathLst>
                <a:path extrusionOk="0" h="356" w="489">
                  <a:moveTo>
                    <a:pt x="271" y="0"/>
                  </a:moveTo>
                  <a:cubicBezTo>
                    <a:pt x="209" y="0"/>
                    <a:pt x="144" y="24"/>
                    <a:pt x="102" y="55"/>
                  </a:cubicBezTo>
                  <a:cubicBezTo>
                    <a:pt x="28" y="110"/>
                    <a:pt x="1" y="208"/>
                    <a:pt x="58" y="284"/>
                  </a:cubicBezTo>
                  <a:cubicBezTo>
                    <a:pt x="96" y="334"/>
                    <a:pt x="156" y="356"/>
                    <a:pt x="217" y="356"/>
                  </a:cubicBezTo>
                  <a:cubicBezTo>
                    <a:pt x="267" y="356"/>
                    <a:pt x="318" y="341"/>
                    <a:pt x="358" y="317"/>
                  </a:cubicBezTo>
                  <a:cubicBezTo>
                    <a:pt x="440" y="266"/>
                    <a:pt x="489" y="160"/>
                    <a:pt x="412" y="83"/>
                  </a:cubicBezTo>
                  <a:cubicBezTo>
                    <a:pt x="409" y="72"/>
                    <a:pt x="402" y="60"/>
                    <a:pt x="394" y="51"/>
                  </a:cubicBezTo>
                  <a:cubicBezTo>
                    <a:pt x="364" y="14"/>
                    <a:pt x="319" y="0"/>
                    <a:pt x="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0"/>
            <p:cNvSpPr/>
            <p:nvPr/>
          </p:nvSpPr>
          <p:spPr>
            <a:xfrm>
              <a:off x="3963627" y="2160985"/>
              <a:ext cx="18004" cy="13268"/>
            </a:xfrm>
            <a:custGeom>
              <a:rect b="b" l="l" r="r" t="t"/>
              <a:pathLst>
                <a:path extrusionOk="0" h="409" w="555">
                  <a:moveTo>
                    <a:pt x="305" y="51"/>
                  </a:moveTo>
                  <a:cubicBezTo>
                    <a:pt x="336" y="51"/>
                    <a:pt x="366" y="60"/>
                    <a:pt x="389" y="81"/>
                  </a:cubicBezTo>
                  <a:cubicBezTo>
                    <a:pt x="453" y="139"/>
                    <a:pt x="470" y="229"/>
                    <a:pt x="409" y="294"/>
                  </a:cubicBezTo>
                  <a:cubicBezTo>
                    <a:pt x="372" y="334"/>
                    <a:pt x="315" y="358"/>
                    <a:pt x="259" y="358"/>
                  </a:cubicBezTo>
                  <a:cubicBezTo>
                    <a:pt x="230" y="358"/>
                    <a:pt x="202" y="352"/>
                    <a:pt x="177" y="338"/>
                  </a:cubicBezTo>
                  <a:cubicBezTo>
                    <a:pt x="79" y="284"/>
                    <a:pt x="90" y="162"/>
                    <a:pt x="168" y="98"/>
                  </a:cubicBezTo>
                  <a:cubicBezTo>
                    <a:pt x="204" y="72"/>
                    <a:pt x="256" y="51"/>
                    <a:pt x="305" y="51"/>
                  </a:cubicBezTo>
                  <a:close/>
                  <a:moveTo>
                    <a:pt x="313" y="0"/>
                  </a:moveTo>
                  <a:cubicBezTo>
                    <a:pt x="241" y="0"/>
                    <a:pt x="166" y="29"/>
                    <a:pt x="112" y="67"/>
                  </a:cubicBezTo>
                  <a:cubicBezTo>
                    <a:pt x="107" y="70"/>
                    <a:pt x="104" y="73"/>
                    <a:pt x="103" y="76"/>
                  </a:cubicBezTo>
                  <a:lnTo>
                    <a:pt x="103" y="76"/>
                  </a:lnTo>
                  <a:cubicBezTo>
                    <a:pt x="6" y="163"/>
                    <a:pt x="1" y="310"/>
                    <a:pt x="126" y="378"/>
                  </a:cubicBezTo>
                  <a:cubicBezTo>
                    <a:pt x="164" y="399"/>
                    <a:pt x="209" y="408"/>
                    <a:pt x="254" y="408"/>
                  </a:cubicBezTo>
                  <a:cubicBezTo>
                    <a:pt x="331" y="408"/>
                    <a:pt x="410" y="380"/>
                    <a:pt x="463" y="329"/>
                  </a:cubicBezTo>
                  <a:cubicBezTo>
                    <a:pt x="554" y="242"/>
                    <a:pt x="539" y="107"/>
                    <a:pt x="433" y="35"/>
                  </a:cubicBezTo>
                  <a:cubicBezTo>
                    <a:pt x="398" y="11"/>
                    <a:pt x="356" y="0"/>
                    <a:pt x="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0"/>
            <p:cNvSpPr/>
            <p:nvPr/>
          </p:nvSpPr>
          <p:spPr>
            <a:xfrm>
              <a:off x="3981761" y="2144538"/>
              <a:ext cx="6650" cy="173262"/>
            </a:xfrm>
            <a:custGeom>
              <a:rect b="b" l="l" r="r" t="t"/>
              <a:pathLst>
                <a:path extrusionOk="0" h="5341" w="205">
                  <a:moveTo>
                    <a:pt x="102" y="1"/>
                  </a:moveTo>
                  <a:cubicBezTo>
                    <a:pt x="100" y="1"/>
                    <a:pt x="1" y="3600"/>
                    <a:pt x="89" y="5330"/>
                  </a:cubicBezTo>
                  <a:cubicBezTo>
                    <a:pt x="89" y="5337"/>
                    <a:pt x="92" y="5340"/>
                    <a:pt x="96" y="5340"/>
                  </a:cubicBezTo>
                  <a:cubicBezTo>
                    <a:pt x="104" y="5340"/>
                    <a:pt x="117" y="5326"/>
                    <a:pt x="117" y="5316"/>
                  </a:cubicBezTo>
                  <a:cubicBezTo>
                    <a:pt x="204" y="3574"/>
                    <a:pt x="173" y="1744"/>
                    <a:pt x="102" y="1"/>
                  </a:cubicBezTo>
                  <a:cubicBezTo>
                    <a:pt x="102" y="1"/>
                    <a:pt x="102"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0"/>
            <p:cNvSpPr/>
            <p:nvPr/>
          </p:nvSpPr>
          <p:spPr>
            <a:xfrm>
              <a:off x="3954349" y="2144538"/>
              <a:ext cx="6618" cy="173262"/>
            </a:xfrm>
            <a:custGeom>
              <a:rect b="b" l="l" r="r" t="t"/>
              <a:pathLst>
                <a:path extrusionOk="0" h="5341" w="204">
                  <a:moveTo>
                    <a:pt x="102" y="1"/>
                  </a:moveTo>
                  <a:cubicBezTo>
                    <a:pt x="100" y="1"/>
                    <a:pt x="0" y="3600"/>
                    <a:pt x="88" y="5330"/>
                  </a:cubicBezTo>
                  <a:cubicBezTo>
                    <a:pt x="88" y="5337"/>
                    <a:pt x="91" y="5340"/>
                    <a:pt x="95" y="5340"/>
                  </a:cubicBezTo>
                  <a:cubicBezTo>
                    <a:pt x="104" y="5340"/>
                    <a:pt x="117" y="5326"/>
                    <a:pt x="118" y="5316"/>
                  </a:cubicBezTo>
                  <a:cubicBezTo>
                    <a:pt x="204" y="3574"/>
                    <a:pt x="173" y="1744"/>
                    <a:pt x="102" y="1"/>
                  </a:cubicBezTo>
                  <a:cubicBezTo>
                    <a:pt x="102" y="1"/>
                    <a:pt x="102"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3"/>
          <p:cNvSpPr txBox="1"/>
          <p:nvPr>
            <p:ph type="title"/>
          </p:nvPr>
        </p:nvSpPr>
        <p:spPr>
          <a:xfrm>
            <a:off x="713225" y="2212900"/>
            <a:ext cx="5212200" cy="1365000"/>
          </a:xfrm>
          <a:prstGeom prst="rect">
            <a:avLst/>
          </a:prstGeom>
        </p:spPr>
        <p:txBody>
          <a:bodyPr anchorCtr="0" anchor="b" bIns="91425" lIns="91425" spcFirstLastPara="1" rIns="91425" wrap="square" tIns="91425">
            <a:noAutofit/>
          </a:bodyPr>
          <a:lstStyle>
            <a:lvl1pPr lvl="0" algn="ctr">
              <a:spcBef>
                <a:spcPts val="0"/>
              </a:spcBef>
              <a:spcAft>
                <a:spcPts val="0"/>
              </a:spcAft>
              <a:buSzPts val="3700"/>
              <a:buNone/>
              <a:defRPr sz="3700"/>
            </a:lvl1pPr>
            <a:lvl2pPr lvl="1" algn="ctr">
              <a:spcBef>
                <a:spcPts val="0"/>
              </a:spcBef>
              <a:spcAft>
                <a:spcPts val="0"/>
              </a:spcAft>
              <a:buSzPts val="3700"/>
              <a:buNone/>
              <a:defRPr sz="3700"/>
            </a:lvl2pPr>
            <a:lvl3pPr lvl="2" algn="ctr">
              <a:spcBef>
                <a:spcPts val="0"/>
              </a:spcBef>
              <a:spcAft>
                <a:spcPts val="0"/>
              </a:spcAft>
              <a:buSzPts val="3700"/>
              <a:buNone/>
              <a:defRPr sz="3700"/>
            </a:lvl3pPr>
            <a:lvl4pPr lvl="3" algn="ctr">
              <a:spcBef>
                <a:spcPts val="0"/>
              </a:spcBef>
              <a:spcAft>
                <a:spcPts val="0"/>
              </a:spcAft>
              <a:buSzPts val="3700"/>
              <a:buNone/>
              <a:defRPr sz="3700"/>
            </a:lvl4pPr>
            <a:lvl5pPr lvl="4" algn="ctr">
              <a:spcBef>
                <a:spcPts val="0"/>
              </a:spcBef>
              <a:spcAft>
                <a:spcPts val="0"/>
              </a:spcAft>
              <a:buSzPts val="3700"/>
              <a:buNone/>
              <a:defRPr sz="3700"/>
            </a:lvl5pPr>
            <a:lvl6pPr lvl="5" algn="ctr">
              <a:spcBef>
                <a:spcPts val="0"/>
              </a:spcBef>
              <a:spcAft>
                <a:spcPts val="0"/>
              </a:spcAft>
              <a:buSzPts val="3700"/>
              <a:buNone/>
              <a:defRPr sz="3700"/>
            </a:lvl6pPr>
            <a:lvl7pPr lvl="6" algn="ctr">
              <a:spcBef>
                <a:spcPts val="0"/>
              </a:spcBef>
              <a:spcAft>
                <a:spcPts val="0"/>
              </a:spcAft>
              <a:buSzPts val="3700"/>
              <a:buNone/>
              <a:defRPr sz="3700"/>
            </a:lvl7pPr>
            <a:lvl8pPr lvl="7" algn="ctr">
              <a:spcBef>
                <a:spcPts val="0"/>
              </a:spcBef>
              <a:spcAft>
                <a:spcPts val="0"/>
              </a:spcAft>
              <a:buSzPts val="3700"/>
              <a:buNone/>
              <a:defRPr sz="3700"/>
            </a:lvl8pPr>
            <a:lvl9pPr lvl="8" algn="ctr">
              <a:spcBef>
                <a:spcPts val="0"/>
              </a:spcBef>
              <a:spcAft>
                <a:spcPts val="0"/>
              </a:spcAft>
              <a:buSzPts val="3700"/>
              <a:buNone/>
              <a:defRPr sz="3700"/>
            </a:lvl9pPr>
          </a:lstStyle>
          <a:p/>
        </p:txBody>
      </p:sp>
      <p:sp>
        <p:nvSpPr>
          <p:cNvPr id="15" name="Google Shape;15;p3"/>
          <p:cNvSpPr txBox="1"/>
          <p:nvPr>
            <p:ph hasCustomPrompt="1" idx="2" type="title"/>
          </p:nvPr>
        </p:nvSpPr>
        <p:spPr>
          <a:xfrm>
            <a:off x="2783075" y="1140400"/>
            <a:ext cx="1072500" cy="10725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lt1"/>
              </a:buClr>
              <a:buSzPts val="4500"/>
              <a:buNone/>
              <a:defRPr sz="4500"/>
            </a:lvl1pPr>
            <a:lvl2pPr lvl="1" rtl="0" algn="ctr">
              <a:spcBef>
                <a:spcPts val="0"/>
              </a:spcBef>
              <a:spcAft>
                <a:spcPts val="0"/>
              </a:spcAft>
              <a:buClr>
                <a:schemeClr val="lt1"/>
              </a:buClr>
              <a:buSzPts val="4500"/>
              <a:buNone/>
              <a:defRPr sz="4500">
                <a:solidFill>
                  <a:schemeClr val="lt1"/>
                </a:solidFill>
              </a:defRPr>
            </a:lvl2pPr>
            <a:lvl3pPr lvl="2" rtl="0" algn="ctr">
              <a:spcBef>
                <a:spcPts val="0"/>
              </a:spcBef>
              <a:spcAft>
                <a:spcPts val="0"/>
              </a:spcAft>
              <a:buClr>
                <a:schemeClr val="lt1"/>
              </a:buClr>
              <a:buSzPts val="4500"/>
              <a:buNone/>
              <a:defRPr sz="4500">
                <a:solidFill>
                  <a:schemeClr val="lt1"/>
                </a:solidFill>
              </a:defRPr>
            </a:lvl3pPr>
            <a:lvl4pPr lvl="3" rtl="0" algn="ctr">
              <a:spcBef>
                <a:spcPts val="0"/>
              </a:spcBef>
              <a:spcAft>
                <a:spcPts val="0"/>
              </a:spcAft>
              <a:buClr>
                <a:schemeClr val="lt1"/>
              </a:buClr>
              <a:buSzPts val="4500"/>
              <a:buNone/>
              <a:defRPr sz="4500">
                <a:solidFill>
                  <a:schemeClr val="lt1"/>
                </a:solidFill>
              </a:defRPr>
            </a:lvl4pPr>
            <a:lvl5pPr lvl="4" rtl="0" algn="ctr">
              <a:spcBef>
                <a:spcPts val="0"/>
              </a:spcBef>
              <a:spcAft>
                <a:spcPts val="0"/>
              </a:spcAft>
              <a:buClr>
                <a:schemeClr val="lt1"/>
              </a:buClr>
              <a:buSzPts val="4500"/>
              <a:buNone/>
              <a:defRPr sz="4500">
                <a:solidFill>
                  <a:schemeClr val="lt1"/>
                </a:solidFill>
              </a:defRPr>
            </a:lvl5pPr>
            <a:lvl6pPr lvl="5" rtl="0" algn="ctr">
              <a:spcBef>
                <a:spcPts val="0"/>
              </a:spcBef>
              <a:spcAft>
                <a:spcPts val="0"/>
              </a:spcAft>
              <a:buClr>
                <a:schemeClr val="lt1"/>
              </a:buClr>
              <a:buSzPts val="4500"/>
              <a:buNone/>
              <a:defRPr sz="4500">
                <a:solidFill>
                  <a:schemeClr val="lt1"/>
                </a:solidFill>
              </a:defRPr>
            </a:lvl6pPr>
            <a:lvl7pPr lvl="6" rtl="0" algn="ctr">
              <a:spcBef>
                <a:spcPts val="0"/>
              </a:spcBef>
              <a:spcAft>
                <a:spcPts val="0"/>
              </a:spcAft>
              <a:buClr>
                <a:schemeClr val="lt1"/>
              </a:buClr>
              <a:buSzPts val="4500"/>
              <a:buNone/>
              <a:defRPr sz="4500">
                <a:solidFill>
                  <a:schemeClr val="lt1"/>
                </a:solidFill>
              </a:defRPr>
            </a:lvl7pPr>
            <a:lvl8pPr lvl="7" rtl="0" algn="ctr">
              <a:spcBef>
                <a:spcPts val="0"/>
              </a:spcBef>
              <a:spcAft>
                <a:spcPts val="0"/>
              </a:spcAft>
              <a:buClr>
                <a:schemeClr val="lt1"/>
              </a:buClr>
              <a:buSzPts val="4500"/>
              <a:buNone/>
              <a:defRPr sz="4500">
                <a:solidFill>
                  <a:schemeClr val="lt1"/>
                </a:solidFill>
              </a:defRPr>
            </a:lvl8pPr>
            <a:lvl9pPr lvl="8" rtl="0" algn="ctr">
              <a:spcBef>
                <a:spcPts val="0"/>
              </a:spcBef>
              <a:spcAft>
                <a:spcPts val="0"/>
              </a:spcAft>
              <a:buClr>
                <a:schemeClr val="lt1"/>
              </a:buClr>
              <a:buSzPts val="4500"/>
              <a:buNone/>
              <a:defRPr sz="4500">
                <a:solidFill>
                  <a:schemeClr val="lt1"/>
                </a:solidFill>
              </a:defRPr>
            </a:lvl9pPr>
          </a:lstStyle>
          <a:p>
            <a:r>
              <a:t>xx%</a:t>
            </a:r>
          </a:p>
        </p:txBody>
      </p:sp>
      <p:sp>
        <p:nvSpPr>
          <p:cNvPr id="16" name="Google Shape;16;p3"/>
          <p:cNvSpPr txBox="1"/>
          <p:nvPr>
            <p:ph idx="1" type="subTitle"/>
          </p:nvPr>
        </p:nvSpPr>
        <p:spPr>
          <a:xfrm>
            <a:off x="713225" y="3577825"/>
            <a:ext cx="5212200" cy="37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388" name="Shape 388"/>
        <p:cNvGrpSpPr/>
        <p:nvPr/>
      </p:nvGrpSpPr>
      <p:grpSpPr>
        <a:xfrm>
          <a:off x="0" y="0"/>
          <a:ext cx="0" cy="0"/>
          <a:chOff x="0" y="0"/>
          <a:chExt cx="0" cy="0"/>
        </a:xfrm>
      </p:grpSpPr>
      <p:sp>
        <p:nvSpPr>
          <p:cNvPr id="389" name="Google Shape;389;p21"/>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91" name="Google Shape;391;p21"/>
          <p:cNvSpPr txBox="1"/>
          <p:nvPr>
            <p:ph idx="1" type="subTitle"/>
          </p:nvPr>
        </p:nvSpPr>
        <p:spPr>
          <a:xfrm>
            <a:off x="2003188" y="1976250"/>
            <a:ext cx="22899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2" name="Google Shape;392;p21"/>
          <p:cNvSpPr txBox="1"/>
          <p:nvPr>
            <p:ph idx="2" type="subTitle"/>
          </p:nvPr>
        </p:nvSpPr>
        <p:spPr>
          <a:xfrm>
            <a:off x="5442242" y="1976250"/>
            <a:ext cx="22899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3" name="Google Shape;393;p21"/>
          <p:cNvSpPr txBox="1"/>
          <p:nvPr>
            <p:ph idx="3" type="subTitle"/>
          </p:nvPr>
        </p:nvSpPr>
        <p:spPr>
          <a:xfrm>
            <a:off x="2003188" y="3619125"/>
            <a:ext cx="22899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4" name="Google Shape;394;p21"/>
          <p:cNvSpPr txBox="1"/>
          <p:nvPr>
            <p:ph idx="4" type="subTitle"/>
          </p:nvPr>
        </p:nvSpPr>
        <p:spPr>
          <a:xfrm>
            <a:off x="5442242" y="3619125"/>
            <a:ext cx="2289900" cy="5760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95" name="Google Shape;395;p21"/>
          <p:cNvSpPr txBox="1"/>
          <p:nvPr>
            <p:ph idx="5" type="subTitle"/>
          </p:nvPr>
        </p:nvSpPr>
        <p:spPr>
          <a:xfrm>
            <a:off x="2003188" y="1538100"/>
            <a:ext cx="22899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396" name="Google Shape;396;p21"/>
          <p:cNvSpPr txBox="1"/>
          <p:nvPr>
            <p:ph idx="6" type="subTitle"/>
          </p:nvPr>
        </p:nvSpPr>
        <p:spPr>
          <a:xfrm>
            <a:off x="2003188" y="3180975"/>
            <a:ext cx="22899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397" name="Google Shape;397;p21"/>
          <p:cNvSpPr txBox="1"/>
          <p:nvPr>
            <p:ph idx="7" type="subTitle"/>
          </p:nvPr>
        </p:nvSpPr>
        <p:spPr>
          <a:xfrm>
            <a:off x="5442238" y="1538100"/>
            <a:ext cx="22899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398" name="Google Shape;398;p21"/>
          <p:cNvSpPr txBox="1"/>
          <p:nvPr>
            <p:ph idx="8" type="subTitle"/>
          </p:nvPr>
        </p:nvSpPr>
        <p:spPr>
          <a:xfrm>
            <a:off x="5442238" y="3180975"/>
            <a:ext cx="22899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grpSp>
        <p:nvGrpSpPr>
          <p:cNvPr id="399" name="Google Shape;399;p21"/>
          <p:cNvGrpSpPr/>
          <p:nvPr/>
        </p:nvGrpSpPr>
        <p:grpSpPr>
          <a:xfrm rot="5400000">
            <a:off x="6266548" y="2332809"/>
            <a:ext cx="5210055" cy="544838"/>
            <a:chOff x="6261802" y="1937409"/>
            <a:chExt cx="926941" cy="96931"/>
          </a:xfrm>
        </p:grpSpPr>
        <p:sp>
          <p:nvSpPr>
            <p:cNvPr id="400" name="Google Shape;400;p21"/>
            <p:cNvSpPr/>
            <p:nvPr/>
          </p:nvSpPr>
          <p:spPr>
            <a:xfrm>
              <a:off x="6261802" y="1937409"/>
              <a:ext cx="926941" cy="96931"/>
            </a:xfrm>
            <a:custGeom>
              <a:rect b="b" l="l" r="r" t="t"/>
              <a:pathLst>
                <a:path extrusionOk="0" h="2988" w="28574">
                  <a:moveTo>
                    <a:pt x="0" y="0"/>
                  </a:moveTo>
                  <a:lnTo>
                    <a:pt x="0" y="2988"/>
                  </a:lnTo>
                  <a:lnTo>
                    <a:pt x="28574" y="2988"/>
                  </a:lnTo>
                  <a:lnTo>
                    <a:pt x="285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1"/>
            <p:cNvSpPr/>
            <p:nvPr/>
          </p:nvSpPr>
          <p:spPr>
            <a:xfrm>
              <a:off x="7073191" y="1937409"/>
              <a:ext cx="55667" cy="96931"/>
            </a:xfrm>
            <a:custGeom>
              <a:rect b="b" l="l" r="r" t="t"/>
              <a:pathLst>
                <a:path extrusionOk="0" h="2988" w="1716">
                  <a:moveTo>
                    <a:pt x="0" y="0"/>
                  </a:moveTo>
                  <a:lnTo>
                    <a:pt x="0" y="2988"/>
                  </a:lnTo>
                  <a:lnTo>
                    <a:pt x="1716" y="298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1"/>
            <p:cNvSpPr/>
            <p:nvPr/>
          </p:nvSpPr>
          <p:spPr>
            <a:xfrm>
              <a:off x="6352472" y="1961058"/>
              <a:ext cx="691004" cy="49601"/>
            </a:xfrm>
            <a:custGeom>
              <a:rect b="b" l="l" r="r" t="t"/>
              <a:pathLst>
                <a:path extrusionOk="0" h="1529" w="21301">
                  <a:moveTo>
                    <a:pt x="47" y="1"/>
                  </a:moveTo>
                  <a:cubicBezTo>
                    <a:pt x="22" y="1"/>
                    <a:pt x="1" y="21"/>
                    <a:pt x="1" y="47"/>
                  </a:cubicBezTo>
                  <a:lnTo>
                    <a:pt x="1" y="1483"/>
                  </a:lnTo>
                  <a:cubicBezTo>
                    <a:pt x="1" y="1508"/>
                    <a:pt x="22" y="1529"/>
                    <a:pt x="47" y="1529"/>
                  </a:cubicBezTo>
                  <a:lnTo>
                    <a:pt x="21255" y="1529"/>
                  </a:lnTo>
                  <a:cubicBezTo>
                    <a:pt x="21280" y="1529"/>
                    <a:pt x="21300" y="1508"/>
                    <a:pt x="21300" y="1483"/>
                  </a:cubicBezTo>
                  <a:lnTo>
                    <a:pt x="21300" y="47"/>
                  </a:lnTo>
                  <a:cubicBezTo>
                    <a:pt x="21300" y="21"/>
                    <a:pt x="21280" y="1"/>
                    <a:pt x="21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1"/>
            <p:cNvSpPr/>
            <p:nvPr/>
          </p:nvSpPr>
          <p:spPr>
            <a:xfrm>
              <a:off x="7083442" y="1968292"/>
              <a:ext cx="35197" cy="35165"/>
            </a:xfrm>
            <a:custGeom>
              <a:rect b="b" l="l" r="r" t="t"/>
              <a:pathLst>
                <a:path extrusionOk="0" h="1084" w="1085">
                  <a:moveTo>
                    <a:pt x="542" y="0"/>
                  </a:moveTo>
                  <a:cubicBezTo>
                    <a:pt x="243" y="0"/>
                    <a:pt x="0" y="242"/>
                    <a:pt x="0" y="541"/>
                  </a:cubicBezTo>
                  <a:cubicBezTo>
                    <a:pt x="0" y="841"/>
                    <a:pt x="243" y="1083"/>
                    <a:pt x="542" y="1083"/>
                  </a:cubicBezTo>
                  <a:cubicBezTo>
                    <a:pt x="841" y="1083"/>
                    <a:pt x="1084" y="841"/>
                    <a:pt x="1084" y="541"/>
                  </a:cubicBezTo>
                  <a:cubicBezTo>
                    <a:pt x="1084" y="243"/>
                    <a:pt x="841" y="0"/>
                    <a:pt x="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1"/>
            <p:cNvSpPr/>
            <p:nvPr/>
          </p:nvSpPr>
          <p:spPr>
            <a:xfrm>
              <a:off x="6291355" y="1952039"/>
              <a:ext cx="8078" cy="66502"/>
            </a:xfrm>
            <a:custGeom>
              <a:rect b="b" l="l" r="r" t="t"/>
              <a:pathLst>
                <a:path extrusionOk="0" h="2050" w="249">
                  <a:moveTo>
                    <a:pt x="101" y="1"/>
                  </a:moveTo>
                  <a:cubicBezTo>
                    <a:pt x="91" y="1"/>
                    <a:pt x="84" y="6"/>
                    <a:pt x="83" y="21"/>
                  </a:cubicBezTo>
                  <a:cubicBezTo>
                    <a:pt x="42" y="676"/>
                    <a:pt x="0" y="1355"/>
                    <a:pt x="92" y="2009"/>
                  </a:cubicBezTo>
                  <a:cubicBezTo>
                    <a:pt x="94" y="2022"/>
                    <a:pt x="119" y="2049"/>
                    <a:pt x="135" y="2049"/>
                  </a:cubicBezTo>
                  <a:cubicBezTo>
                    <a:pt x="141" y="2049"/>
                    <a:pt x="146" y="2045"/>
                    <a:pt x="148" y="2034"/>
                  </a:cubicBezTo>
                  <a:cubicBezTo>
                    <a:pt x="248" y="1386"/>
                    <a:pt x="196" y="700"/>
                    <a:pt x="157" y="48"/>
                  </a:cubicBezTo>
                  <a:cubicBezTo>
                    <a:pt x="156" y="28"/>
                    <a:pt x="122" y="1"/>
                    <a:pt x="1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1"/>
            <p:cNvSpPr/>
            <p:nvPr/>
          </p:nvSpPr>
          <p:spPr>
            <a:xfrm>
              <a:off x="6307023" y="1963750"/>
              <a:ext cx="5093" cy="44216"/>
            </a:xfrm>
            <a:custGeom>
              <a:rect b="b" l="l" r="r" t="t"/>
              <a:pathLst>
                <a:path extrusionOk="0" h="1363" w="157">
                  <a:moveTo>
                    <a:pt x="56" y="1"/>
                  </a:moveTo>
                  <a:cubicBezTo>
                    <a:pt x="46" y="1"/>
                    <a:pt x="38" y="7"/>
                    <a:pt x="37" y="24"/>
                  </a:cubicBezTo>
                  <a:cubicBezTo>
                    <a:pt x="1" y="451"/>
                    <a:pt x="17" y="876"/>
                    <a:pt x="39" y="1303"/>
                  </a:cubicBezTo>
                  <a:cubicBezTo>
                    <a:pt x="40" y="1327"/>
                    <a:pt x="78" y="1362"/>
                    <a:pt x="101" y="1362"/>
                  </a:cubicBezTo>
                  <a:cubicBezTo>
                    <a:pt x="111" y="1362"/>
                    <a:pt x="118" y="1356"/>
                    <a:pt x="119" y="1340"/>
                  </a:cubicBezTo>
                  <a:cubicBezTo>
                    <a:pt x="139" y="914"/>
                    <a:pt x="157" y="489"/>
                    <a:pt x="121" y="62"/>
                  </a:cubicBezTo>
                  <a:cubicBezTo>
                    <a:pt x="119" y="38"/>
                    <a:pt x="80" y="1"/>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1"/>
            <p:cNvSpPr/>
            <p:nvPr/>
          </p:nvSpPr>
          <p:spPr>
            <a:xfrm>
              <a:off x="6352504" y="1970887"/>
              <a:ext cx="691004" cy="29975"/>
            </a:xfrm>
            <a:custGeom>
              <a:rect b="b" l="l" r="r" t="t"/>
              <a:pathLst>
                <a:path extrusionOk="0" h="924" w="21301">
                  <a:moveTo>
                    <a:pt x="10" y="0"/>
                  </a:moveTo>
                  <a:cubicBezTo>
                    <a:pt x="4" y="27"/>
                    <a:pt x="1" y="54"/>
                    <a:pt x="1" y="83"/>
                  </a:cubicBezTo>
                  <a:lnTo>
                    <a:pt x="1" y="841"/>
                  </a:lnTo>
                  <a:cubicBezTo>
                    <a:pt x="1" y="869"/>
                    <a:pt x="4" y="897"/>
                    <a:pt x="10" y="924"/>
                  </a:cubicBezTo>
                  <a:lnTo>
                    <a:pt x="21290" y="924"/>
                  </a:lnTo>
                  <a:cubicBezTo>
                    <a:pt x="21296" y="897"/>
                    <a:pt x="21300" y="869"/>
                    <a:pt x="21300" y="841"/>
                  </a:cubicBezTo>
                  <a:lnTo>
                    <a:pt x="21300" y="83"/>
                  </a:lnTo>
                  <a:cubicBezTo>
                    <a:pt x="21300" y="54"/>
                    <a:pt x="21296" y="27"/>
                    <a:pt x="21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407" name="Shape 407"/>
        <p:cNvGrpSpPr/>
        <p:nvPr/>
      </p:nvGrpSpPr>
      <p:grpSpPr>
        <a:xfrm>
          <a:off x="0" y="0"/>
          <a:ext cx="0" cy="0"/>
          <a:chOff x="0" y="0"/>
          <a:chExt cx="0" cy="0"/>
        </a:xfrm>
      </p:grpSpPr>
      <p:sp>
        <p:nvSpPr>
          <p:cNvPr id="408" name="Google Shape;408;p22"/>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0" name="Google Shape;410;p22"/>
          <p:cNvSpPr txBox="1"/>
          <p:nvPr>
            <p:ph idx="1" type="subTitle"/>
          </p:nvPr>
        </p:nvSpPr>
        <p:spPr>
          <a:xfrm>
            <a:off x="910888" y="2282551"/>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1" name="Google Shape;411;p22"/>
          <p:cNvSpPr txBox="1"/>
          <p:nvPr>
            <p:ph idx="2" type="subTitle"/>
          </p:nvPr>
        </p:nvSpPr>
        <p:spPr>
          <a:xfrm>
            <a:off x="3522294" y="2282551"/>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2" name="Google Shape;412;p22"/>
          <p:cNvSpPr txBox="1"/>
          <p:nvPr>
            <p:ph idx="3" type="subTitle"/>
          </p:nvPr>
        </p:nvSpPr>
        <p:spPr>
          <a:xfrm>
            <a:off x="910888" y="4028000"/>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3" name="Google Shape;413;p22"/>
          <p:cNvSpPr txBox="1"/>
          <p:nvPr>
            <p:ph idx="4" type="subTitle"/>
          </p:nvPr>
        </p:nvSpPr>
        <p:spPr>
          <a:xfrm>
            <a:off x="3522294" y="4028000"/>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4" name="Google Shape;414;p22"/>
          <p:cNvSpPr txBox="1"/>
          <p:nvPr>
            <p:ph idx="5" type="subTitle"/>
          </p:nvPr>
        </p:nvSpPr>
        <p:spPr>
          <a:xfrm>
            <a:off x="6133700" y="2282551"/>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5" name="Google Shape;415;p22"/>
          <p:cNvSpPr txBox="1"/>
          <p:nvPr>
            <p:ph idx="6" type="subTitle"/>
          </p:nvPr>
        </p:nvSpPr>
        <p:spPr>
          <a:xfrm>
            <a:off x="6133700" y="4028000"/>
            <a:ext cx="20994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6" name="Google Shape;416;p22"/>
          <p:cNvSpPr txBox="1"/>
          <p:nvPr>
            <p:ph idx="7" type="subTitle"/>
          </p:nvPr>
        </p:nvSpPr>
        <p:spPr>
          <a:xfrm>
            <a:off x="911839" y="184440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417" name="Google Shape;417;p22"/>
          <p:cNvSpPr txBox="1"/>
          <p:nvPr>
            <p:ph idx="8" type="subTitle"/>
          </p:nvPr>
        </p:nvSpPr>
        <p:spPr>
          <a:xfrm>
            <a:off x="3523245" y="184440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418" name="Google Shape;418;p22"/>
          <p:cNvSpPr txBox="1"/>
          <p:nvPr>
            <p:ph idx="9" type="subTitle"/>
          </p:nvPr>
        </p:nvSpPr>
        <p:spPr>
          <a:xfrm>
            <a:off x="6134651" y="184440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419" name="Google Shape;419;p22"/>
          <p:cNvSpPr txBox="1"/>
          <p:nvPr>
            <p:ph idx="13" type="subTitle"/>
          </p:nvPr>
        </p:nvSpPr>
        <p:spPr>
          <a:xfrm>
            <a:off x="911839" y="358985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420" name="Google Shape;420;p22"/>
          <p:cNvSpPr txBox="1"/>
          <p:nvPr>
            <p:ph idx="14" type="subTitle"/>
          </p:nvPr>
        </p:nvSpPr>
        <p:spPr>
          <a:xfrm>
            <a:off x="3523245" y="358985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421" name="Google Shape;421;p22"/>
          <p:cNvSpPr txBox="1"/>
          <p:nvPr>
            <p:ph idx="15" type="subTitle"/>
          </p:nvPr>
        </p:nvSpPr>
        <p:spPr>
          <a:xfrm>
            <a:off x="6134651" y="3589850"/>
            <a:ext cx="2097600" cy="457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grpSp>
        <p:nvGrpSpPr>
          <p:cNvPr id="422" name="Google Shape;422;p22"/>
          <p:cNvGrpSpPr/>
          <p:nvPr/>
        </p:nvGrpSpPr>
        <p:grpSpPr>
          <a:xfrm rot="5400000">
            <a:off x="-1334850" y="3268413"/>
            <a:ext cx="3324147" cy="654424"/>
            <a:chOff x="1792503" y="2354003"/>
            <a:chExt cx="1011609" cy="199149"/>
          </a:xfrm>
        </p:grpSpPr>
        <p:sp>
          <p:nvSpPr>
            <p:cNvPr id="423" name="Google Shape;423;p22"/>
            <p:cNvSpPr/>
            <p:nvPr/>
          </p:nvSpPr>
          <p:spPr>
            <a:xfrm>
              <a:off x="1792503" y="2354003"/>
              <a:ext cx="1011577" cy="199149"/>
            </a:xfrm>
            <a:custGeom>
              <a:rect b="b" l="l" r="r" t="t"/>
              <a:pathLst>
                <a:path extrusionOk="0" h="6139" w="31183">
                  <a:moveTo>
                    <a:pt x="1195" y="0"/>
                  </a:moveTo>
                  <a:cubicBezTo>
                    <a:pt x="0" y="3475"/>
                    <a:pt x="1195" y="6138"/>
                    <a:pt x="1195" y="6138"/>
                  </a:cubicBezTo>
                  <a:lnTo>
                    <a:pt x="29988" y="6138"/>
                  </a:lnTo>
                  <a:cubicBezTo>
                    <a:pt x="29987" y="6138"/>
                    <a:pt x="31182" y="3475"/>
                    <a:pt x="29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2"/>
            <p:cNvSpPr/>
            <p:nvPr/>
          </p:nvSpPr>
          <p:spPr>
            <a:xfrm>
              <a:off x="1792503" y="2354003"/>
              <a:ext cx="68254" cy="199149"/>
            </a:xfrm>
            <a:custGeom>
              <a:rect b="b" l="l" r="r" t="t"/>
              <a:pathLst>
                <a:path extrusionOk="0" h="6139" w="2104">
                  <a:moveTo>
                    <a:pt x="1195" y="0"/>
                  </a:moveTo>
                  <a:cubicBezTo>
                    <a:pt x="0" y="3475"/>
                    <a:pt x="1195" y="6138"/>
                    <a:pt x="1195" y="6138"/>
                  </a:cubicBezTo>
                  <a:lnTo>
                    <a:pt x="2103" y="6138"/>
                  </a:lnTo>
                  <a:cubicBezTo>
                    <a:pt x="2103" y="6138"/>
                    <a:pt x="908" y="3475"/>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2"/>
            <p:cNvSpPr/>
            <p:nvPr/>
          </p:nvSpPr>
          <p:spPr>
            <a:xfrm>
              <a:off x="2735859" y="2354003"/>
              <a:ext cx="68254" cy="199149"/>
            </a:xfrm>
            <a:custGeom>
              <a:rect b="b" l="l" r="r" t="t"/>
              <a:pathLst>
                <a:path extrusionOk="0" h="6139" w="2104">
                  <a:moveTo>
                    <a:pt x="0" y="0"/>
                  </a:moveTo>
                  <a:cubicBezTo>
                    <a:pt x="1195" y="3475"/>
                    <a:pt x="0" y="6138"/>
                    <a:pt x="0" y="6138"/>
                  </a:cubicBezTo>
                  <a:lnTo>
                    <a:pt x="908" y="6138"/>
                  </a:lnTo>
                  <a:cubicBezTo>
                    <a:pt x="908" y="6138"/>
                    <a:pt x="2103" y="3475"/>
                    <a:pt x="9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2"/>
            <p:cNvSpPr/>
            <p:nvPr/>
          </p:nvSpPr>
          <p:spPr>
            <a:xfrm>
              <a:off x="1927876" y="2420148"/>
              <a:ext cx="228345" cy="59949"/>
            </a:xfrm>
            <a:custGeom>
              <a:rect b="b" l="l" r="r" t="t"/>
              <a:pathLst>
                <a:path extrusionOk="0" h="1848" w="7039">
                  <a:moveTo>
                    <a:pt x="924" y="1"/>
                  </a:moveTo>
                  <a:cubicBezTo>
                    <a:pt x="413" y="1"/>
                    <a:pt x="0" y="414"/>
                    <a:pt x="0" y="924"/>
                  </a:cubicBezTo>
                  <a:cubicBezTo>
                    <a:pt x="0" y="1435"/>
                    <a:pt x="413" y="1848"/>
                    <a:pt x="924" y="1848"/>
                  </a:cubicBezTo>
                  <a:lnTo>
                    <a:pt x="6115" y="1848"/>
                  </a:lnTo>
                  <a:cubicBezTo>
                    <a:pt x="6625" y="1848"/>
                    <a:pt x="7038" y="1435"/>
                    <a:pt x="7038" y="924"/>
                  </a:cubicBezTo>
                  <a:cubicBezTo>
                    <a:pt x="7038" y="414"/>
                    <a:pt x="6625" y="1"/>
                    <a:pt x="6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2"/>
            <p:cNvSpPr/>
            <p:nvPr/>
          </p:nvSpPr>
          <p:spPr>
            <a:xfrm>
              <a:off x="2443899" y="2420148"/>
              <a:ext cx="228313" cy="59949"/>
            </a:xfrm>
            <a:custGeom>
              <a:rect b="b" l="l" r="r" t="t"/>
              <a:pathLst>
                <a:path extrusionOk="0" h="1848" w="7038">
                  <a:moveTo>
                    <a:pt x="923" y="1"/>
                  </a:moveTo>
                  <a:cubicBezTo>
                    <a:pt x="413" y="1"/>
                    <a:pt x="0" y="414"/>
                    <a:pt x="0" y="924"/>
                  </a:cubicBezTo>
                  <a:cubicBezTo>
                    <a:pt x="0" y="1435"/>
                    <a:pt x="413" y="1848"/>
                    <a:pt x="923" y="1848"/>
                  </a:cubicBezTo>
                  <a:lnTo>
                    <a:pt x="6114" y="1848"/>
                  </a:lnTo>
                  <a:cubicBezTo>
                    <a:pt x="6625" y="1848"/>
                    <a:pt x="7038" y="1435"/>
                    <a:pt x="7038" y="924"/>
                  </a:cubicBezTo>
                  <a:cubicBezTo>
                    <a:pt x="7038" y="414"/>
                    <a:pt x="6625" y="1"/>
                    <a:pt x="6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2"/>
            <p:cNvSpPr/>
            <p:nvPr/>
          </p:nvSpPr>
          <p:spPr>
            <a:xfrm>
              <a:off x="2215164" y="2373046"/>
              <a:ext cx="168299" cy="160578"/>
            </a:xfrm>
            <a:custGeom>
              <a:rect b="b" l="l" r="r" t="t"/>
              <a:pathLst>
                <a:path extrusionOk="0" h="4950" w="5188">
                  <a:moveTo>
                    <a:pt x="2596" y="1"/>
                  </a:moveTo>
                  <a:cubicBezTo>
                    <a:pt x="2429" y="1"/>
                    <a:pt x="2299" y="118"/>
                    <a:pt x="2208" y="264"/>
                  </a:cubicBezTo>
                  <a:cubicBezTo>
                    <a:pt x="2117" y="219"/>
                    <a:pt x="2020" y="198"/>
                    <a:pt x="1924" y="198"/>
                  </a:cubicBezTo>
                  <a:cubicBezTo>
                    <a:pt x="1681" y="198"/>
                    <a:pt x="1442" y="333"/>
                    <a:pt x="1316" y="555"/>
                  </a:cubicBezTo>
                  <a:cubicBezTo>
                    <a:pt x="1219" y="520"/>
                    <a:pt x="1122" y="499"/>
                    <a:pt x="1032" y="499"/>
                  </a:cubicBezTo>
                  <a:cubicBezTo>
                    <a:pt x="856" y="499"/>
                    <a:pt x="703" y="578"/>
                    <a:pt x="614" y="782"/>
                  </a:cubicBezTo>
                  <a:cubicBezTo>
                    <a:pt x="550" y="928"/>
                    <a:pt x="570" y="1089"/>
                    <a:pt x="632" y="1242"/>
                  </a:cubicBezTo>
                  <a:cubicBezTo>
                    <a:pt x="623" y="1241"/>
                    <a:pt x="614" y="1240"/>
                    <a:pt x="605" y="1240"/>
                  </a:cubicBezTo>
                  <a:cubicBezTo>
                    <a:pt x="465" y="1240"/>
                    <a:pt x="361" y="1362"/>
                    <a:pt x="313" y="1493"/>
                  </a:cubicBezTo>
                  <a:cubicBezTo>
                    <a:pt x="244" y="1679"/>
                    <a:pt x="267" y="1864"/>
                    <a:pt x="377" y="2022"/>
                  </a:cubicBezTo>
                  <a:cubicBezTo>
                    <a:pt x="139" y="2144"/>
                    <a:pt x="0" y="2348"/>
                    <a:pt x="139" y="2652"/>
                  </a:cubicBezTo>
                  <a:cubicBezTo>
                    <a:pt x="193" y="2770"/>
                    <a:pt x="278" y="2858"/>
                    <a:pt x="381" y="2924"/>
                  </a:cubicBezTo>
                  <a:cubicBezTo>
                    <a:pt x="268" y="3082"/>
                    <a:pt x="243" y="3270"/>
                    <a:pt x="313" y="3459"/>
                  </a:cubicBezTo>
                  <a:cubicBezTo>
                    <a:pt x="361" y="3590"/>
                    <a:pt x="465" y="3711"/>
                    <a:pt x="606" y="3711"/>
                  </a:cubicBezTo>
                  <a:cubicBezTo>
                    <a:pt x="615" y="3711"/>
                    <a:pt x="623" y="3711"/>
                    <a:pt x="632" y="3710"/>
                  </a:cubicBezTo>
                  <a:lnTo>
                    <a:pt x="632" y="3710"/>
                  </a:lnTo>
                  <a:cubicBezTo>
                    <a:pt x="570" y="3861"/>
                    <a:pt x="549" y="4023"/>
                    <a:pt x="614" y="4170"/>
                  </a:cubicBezTo>
                  <a:cubicBezTo>
                    <a:pt x="703" y="4374"/>
                    <a:pt x="856" y="4452"/>
                    <a:pt x="1032" y="4452"/>
                  </a:cubicBezTo>
                  <a:cubicBezTo>
                    <a:pt x="1122" y="4452"/>
                    <a:pt x="1219" y="4431"/>
                    <a:pt x="1316" y="4396"/>
                  </a:cubicBezTo>
                  <a:cubicBezTo>
                    <a:pt x="1442" y="4618"/>
                    <a:pt x="1681" y="4754"/>
                    <a:pt x="1924" y="4754"/>
                  </a:cubicBezTo>
                  <a:cubicBezTo>
                    <a:pt x="2014" y="4754"/>
                    <a:pt x="2105" y="4735"/>
                    <a:pt x="2191" y="4696"/>
                  </a:cubicBezTo>
                  <a:cubicBezTo>
                    <a:pt x="2271" y="4835"/>
                    <a:pt x="2389" y="4932"/>
                    <a:pt x="2553" y="4949"/>
                  </a:cubicBezTo>
                  <a:cubicBezTo>
                    <a:pt x="2559" y="4950"/>
                    <a:pt x="2564" y="4950"/>
                    <a:pt x="2569" y="4950"/>
                  </a:cubicBezTo>
                  <a:lnTo>
                    <a:pt x="2618" y="4950"/>
                  </a:lnTo>
                  <a:cubicBezTo>
                    <a:pt x="2620" y="4949"/>
                    <a:pt x="2623" y="4949"/>
                    <a:pt x="2625" y="4949"/>
                  </a:cubicBezTo>
                  <a:cubicBezTo>
                    <a:pt x="2628" y="4949"/>
                    <a:pt x="2631" y="4949"/>
                    <a:pt x="2634" y="4949"/>
                  </a:cubicBezTo>
                  <a:cubicBezTo>
                    <a:pt x="2805" y="4931"/>
                    <a:pt x="2925" y="4828"/>
                    <a:pt x="3006" y="4680"/>
                  </a:cubicBezTo>
                  <a:cubicBezTo>
                    <a:pt x="3110" y="4737"/>
                    <a:pt x="3220" y="4764"/>
                    <a:pt x="3327" y="4764"/>
                  </a:cubicBezTo>
                  <a:cubicBezTo>
                    <a:pt x="3561" y="4764"/>
                    <a:pt x="3781" y="4635"/>
                    <a:pt x="3897" y="4405"/>
                  </a:cubicBezTo>
                  <a:cubicBezTo>
                    <a:pt x="3985" y="4435"/>
                    <a:pt x="4073" y="4452"/>
                    <a:pt x="4155" y="4452"/>
                  </a:cubicBezTo>
                  <a:cubicBezTo>
                    <a:pt x="4331" y="4452"/>
                    <a:pt x="4484" y="4374"/>
                    <a:pt x="4573" y="4170"/>
                  </a:cubicBezTo>
                  <a:cubicBezTo>
                    <a:pt x="4638" y="4023"/>
                    <a:pt x="4617" y="3861"/>
                    <a:pt x="4556" y="3710"/>
                  </a:cubicBezTo>
                  <a:lnTo>
                    <a:pt x="4556" y="3710"/>
                  </a:lnTo>
                  <a:cubicBezTo>
                    <a:pt x="4564" y="3711"/>
                    <a:pt x="4573" y="3711"/>
                    <a:pt x="4582" y="3711"/>
                  </a:cubicBezTo>
                  <a:cubicBezTo>
                    <a:pt x="4722" y="3711"/>
                    <a:pt x="4826" y="3590"/>
                    <a:pt x="4874" y="3459"/>
                  </a:cubicBezTo>
                  <a:cubicBezTo>
                    <a:pt x="4944" y="3270"/>
                    <a:pt x="4919" y="3082"/>
                    <a:pt x="4806" y="2924"/>
                  </a:cubicBezTo>
                  <a:cubicBezTo>
                    <a:pt x="4909" y="2858"/>
                    <a:pt x="4994" y="2770"/>
                    <a:pt x="5047" y="2652"/>
                  </a:cubicBezTo>
                  <a:cubicBezTo>
                    <a:pt x="5188" y="2348"/>
                    <a:pt x="5048" y="2144"/>
                    <a:pt x="4811" y="2022"/>
                  </a:cubicBezTo>
                  <a:cubicBezTo>
                    <a:pt x="4920" y="1864"/>
                    <a:pt x="4943" y="1679"/>
                    <a:pt x="4874" y="1493"/>
                  </a:cubicBezTo>
                  <a:cubicBezTo>
                    <a:pt x="4826" y="1362"/>
                    <a:pt x="4722" y="1240"/>
                    <a:pt x="4582" y="1240"/>
                  </a:cubicBezTo>
                  <a:cubicBezTo>
                    <a:pt x="4573" y="1240"/>
                    <a:pt x="4564" y="1241"/>
                    <a:pt x="4556" y="1242"/>
                  </a:cubicBezTo>
                  <a:cubicBezTo>
                    <a:pt x="4617" y="1090"/>
                    <a:pt x="4638" y="928"/>
                    <a:pt x="4573" y="782"/>
                  </a:cubicBezTo>
                  <a:cubicBezTo>
                    <a:pt x="4484" y="577"/>
                    <a:pt x="4331" y="499"/>
                    <a:pt x="4155" y="499"/>
                  </a:cubicBezTo>
                  <a:cubicBezTo>
                    <a:pt x="4071" y="499"/>
                    <a:pt x="3980" y="517"/>
                    <a:pt x="3889" y="548"/>
                  </a:cubicBezTo>
                  <a:cubicBezTo>
                    <a:pt x="3774" y="317"/>
                    <a:pt x="3558" y="188"/>
                    <a:pt x="3326" y="188"/>
                  </a:cubicBezTo>
                  <a:cubicBezTo>
                    <a:pt x="3221" y="188"/>
                    <a:pt x="3113" y="214"/>
                    <a:pt x="3010" y="269"/>
                  </a:cubicBezTo>
                  <a:cubicBezTo>
                    <a:pt x="2929" y="123"/>
                    <a:pt x="2806" y="20"/>
                    <a:pt x="2634" y="3"/>
                  </a:cubicBezTo>
                  <a:cubicBezTo>
                    <a:pt x="2621" y="1"/>
                    <a:pt x="2608" y="1"/>
                    <a:pt x="25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2"/>
            <p:cNvSpPr/>
            <p:nvPr/>
          </p:nvSpPr>
          <p:spPr>
            <a:xfrm>
              <a:off x="1850214" y="2368828"/>
              <a:ext cx="33283" cy="57419"/>
            </a:xfrm>
            <a:custGeom>
              <a:rect b="b" l="l" r="r" t="t"/>
              <a:pathLst>
                <a:path extrusionOk="0" h="1770" w="1026">
                  <a:moveTo>
                    <a:pt x="145" y="1"/>
                  </a:moveTo>
                  <a:cubicBezTo>
                    <a:pt x="145" y="1"/>
                    <a:pt x="37" y="152"/>
                    <a:pt x="0" y="315"/>
                  </a:cubicBezTo>
                  <a:cubicBezTo>
                    <a:pt x="0" y="315"/>
                    <a:pt x="1025" y="696"/>
                    <a:pt x="197" y="1633"/>
                  </a:cubicBezTo>
                  <a:lnTo>
                    <a:pt x="403" y="1769"/>
                  </a:lnTo>
                  <a:cubicBezTo>
                    <a:pt x="403" y="1769"/>
                    <a:pt x="1020" y="1474"/>
                    <a:pt x="988" y="879"/>
                  </a:cubicBezTo>
                  <a:cubicBezTo>
                    <a:pt x="958" y="283"/>
                    <a:pt x="686" y="32"/>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2"/>
            <p:cNvSpPr/>
            <p:nvPr/>
          </p:nvSpPr>
          <p:spPr>
            <a:xfrm>
              <a:off x="1834578" y="2419921"/>
              <a:ext cx="51612" cy="68416"/>
            </a:xfrm>
            <a:custGeom>
              <a:rect b="b" l="l" r="r" t="t"/>
              <a:pathLst>
                <a:path extrusionOk="0" h="2109" w="1591">
                  <a:moveTo>
                    <a:pt x="83" y="1"/>
                  </a:moveTo>
                  <a:cubicBezTo>
                    <a:pt x="77" y="1"/>
                    <a:pt x="71" y="1"/>
                    <a:pt x="65" y="1"/>
                  </a:cubicBezTo>
                  <a:lnTo>
                    <a:pt x="16" y="401"/>
                  </a:lnTo>
                  <a:cubicBezTo>
                    <a:pt x="16" y="401"/>
                    <a:pt x="22" y="401"/>
                    <a:pt x="33" y="401"/>
                  </a:cubicBezTo>
                  <a:cubicBezTo>
                    <a:pt x="153" y="401"/>
                    <a:pt x="856" y="427"/>
                    <a:pt x="1128" y="1023"/>
                  </a:cubicBezTo>
                  <a:cubicBezTo>
                    <a:pt x="1128" y="1023"/>
                    <a:pt x="832" y="1723"/>
                    <a:pt x="78" y="1723"/>
                  </a:cubicBezTo>
                  <a:cubicBezTo>
                    <a:pt x="58" y="1723"/>
                    <a:pt x="37" y="1723"/>
                    <a:pt x="16" y="1721"/>
                  </a:cubicBezTo>
                  <a:lnTo>
                    <a:pt x="16" y="1721"/>
                  </a:lnTo>
                  <a:cubicBezTo>
                    <a:pt x="16" y="1721"/>
                    <a:pt x="1" y="1977"/>
                    <a:pt x="81" y="2109"/>
                  </a:cubicBezTo>
                  <a:cubicBezTo>
                    <a:pt x="81" y="2109"/>
                    <a:pt x="1245" y="2097"/>
                    <a:pt x="1590" y="1055"/>
                  </a:cubicBezTo>
                  <a:cubicBezTo>
                    <a:pt x="1590" y="1055"/>
                    <a:pt x="1208" y="1"/>
                    <a:pt x="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2"/>
            <p:cNvSpPr/>
            <p:nvPr/>
          </p:nvSpPr>
          <p:spPr>
            <a:xfrm>
              <a:off x="1848981" y="2481493"/>
              <a:ext cx="35781" cy="58068"/>
            </a:xfrm>
            <a:custGeom>
              <a:rect b="b" l="l" r="r" t="t"/>
              <a:pathLst>
                <a:path extrusionOk="0" h="1790" w="1103">
                  <a:moveTo>
                    <a:pt x="424" y="1"/>
                  </a:moveTo>
                  <a:lnTo>
                    <a:pt x="264" y="74"/>
                  </a:lnTo>
                  <a:cubicBezTo>
                    <a:pt x="1100" y="1284"/>
                    <a:pt x="1" y="1400"/>
                    <a:pt x="1" y="1400"/>
                  </a:cubicBezTo>
                  <a:lnTo>
                    <a:pt x="208" y="1789"/>
                  </a:lnTo>
                  <a:cubicBezTo>
                    <a:pt x="818" y="1686"/>
                    <a:pt x="1102" y="1244"/>
                    <a:pt x="1027" y="785"/>
                  </a:cubicBezTo>
                  <a:cubicBezTo>
                    <a:pt x="954" y="325"/>
                    <a:pt x="424" y="1"/>
                    <a:pt x="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2"/>
            <p:cNvSpPr/>
            <p:nvPr/>
          </p:nvSpPr>
          <p:spPr>
            <a:xfrm>
              <a:off x="2211434" y="2373046"/>
              <a:ext cx="175760" cy="160610"/>
            </a:xfrm>
            <a:custGeom>
              <a:rect b="b" l="l" r="r" t="t"/>
              <a:pathLst>
                <a:path extrusionOk="0" h="4951" w="5418">
                  <a:moveTo>
                    <a:pt x="2711" y="1"/>
                  </a:moveTo>
                  <a:cubicBezTo>
                    <a:pt x="2424" y="1"/>
                    <a:pt x="2249" y="346"/>
                    <a:pt x="2184" y="586"/>
                  </a:cubicBezTo>
                  <a:cubicBezTo>
                    <a:pt x="2140" y="747"/>
                    <a:pt x="2136" y="910"/>
                    <a:pt x="2163" y="1067"/>
                  </a:cubicBezTo>
                  <a:cubicBezTo>
                    <a:pt x="1939" y="809"/>
                    <a:pt x="1497" y="499"/>
                    <a:pt x="1148" y="499"/>
                  </a:cubicBezTo>
                  <a:cubicBezTo>
                    <a:pt x="972" y="499"/>
                    <a:pt x="819" y="578"/>
                    <a:pt x="730" y="782"/>
                  </a:cubicBezTo>
                  <a:cubicBezTo>
                    <a:pt x="589" y="1103"/>
                    <a:pt x="851" y="1495"/>
                    <a:pt x="1078" y="1707"/>
                  </a:cubicBezTo>
                  <a:cubicBezTo>
                    <a:pt x="1147" y="1772"/>
                    <a:pt x="1224" y="1830"/>
                    <a:pt x="1306" y="1881"/>
                  </a:cubicBezTo>
                  <a:cubicBezTo>
                    <a:pt x="1266" y="1878"/>
                    <a:pt x="1224" y="1877"/>
                    <a:pt x="1180" y="1877"/>
                  </a:cubicBezTo>
                  <a:cubicBezTo>
                    <a:pt x="673" y="1877"/>
                    <a:pt x="1" y="2097"/>
                    <a:pt x="254" y="2652"/>
                  </a:cubicBezTo>
                  <a:cubicBezTo>
                    <a:pt x="400" y="2969"/>
                    <a:pt x="760" y="3080"/>
                    <a:pt x="1128" y="3080"/>
                  </a:cubicBezTo>
                  <a:cubicBezTo>
                    <a:pt x="1187" y="3080"/>
                    <a:pt x="1245" y="3077"/>
                    <a:pt x="1303" y="3072"/>
                  </a:cubicBezTo>
                  <a:lnTo>
                    <a:pt x="1303" y="3072"/>
                  </a:lnTo>
                  <a:cubicBezTo>
                    <a:pt x="1222" y="3123"/>
                    <a:pt x="1146" y="3181"/>
                    <a:pt x="1078" y="3244"/>
                  </a:cubicBezTo>
                  <a:cubicBezTo>
                    <a:pt x="851" y="3456"/>
                    <a:pt x="589" y="3848"/>
                    <a:pt x="730" y="4170"/>
                  </a:cubicBezTo>
                  <a:cubicBezTo>
                    <a:pt x="819" y="4374"/>
                    <a:pt x="972" y="4453"/>
                    <a:pt x="1148" y="4453"/>
                  </a:cubicBezTo>
                  <a:cubicBezTo>
                    <a:pt x="1497" y="4453"/>
                    <a:pt x="1938" y="4143"/>
                    <a:pt x="2162" y="3886"/>
                  </a:cubicBezTo>
                  <a:lnTo>
                    <a:pt x="2162" y="3886"/>
                  </a:lnTo>
                  <a:cubicBezTo>
                    <a:pt x="2136" y="4043"/>
                    <a:pt x="2140" y="4205"/>
                    <a:pt x="2184" y="4366"/>
                  </a:cubicBezTo>
                  <a:cubicBezTo>
                    <a:pt x="2190" y="4390"/>
                    <a:pt x="2199" y="4417"/>
                    <a:pt x="2208" y="4443"/>
                  </a:cubicBezTo>
                  <a:cubicBezTo>
                    <a:pt x="2273" y="4710"/>
                    <a:pt x="2417" y="4923"/>
                    <a:pt x="2668" y="4950"/>
                  </a:cubicBezTo>
                  <a:lnTo>
                    <a:pt x="2684" y="4950"/>
                  </a:lnTo>
                  <a:cubicBezTo>
                    <a:pt x="2688" y="4950"/>
                    <a:pt x="2693" y="4950"/>
                    <a:pt x="2697" y="4950"/>
                  </a:cubicBezTo>
                  <a:cubicBezTo>
                    <a:pt x="2701" y="4950"/>
                    <a:pt x="2705" y="4950"/>
                    <a:pt x="2709" y="4951"/>
                  </a:cubicBezTo>
                  <a:cubicBezTo>
                    <a:pt x="2713" y="4950"/>
                    <a:pt x="2716" y="4950"/>
                    <a:pt x="2720" y="4950"/>
                  </a:cubicBezTo>
                  <a:cubicBezTo>
                    <a:pt x="2724" y="4950"/>
                    <a:pt x="2728" y="4950"/>
                    <a:pt x="2733" y="4950"/>
                  </a:cubicBezTo>
                  <a:lnTo>
                    <a:pt x="2749" y="4950"/>
                  </a:lnTo>
                  <a:cubicBezTo>
                    <a:pt x="3001" y="4923"/>
                    <a:pt x="3144" y="4710"/>
                    <a:pt x="3209" y="4443"/>
                  </a:cubicBezTo>
                  <a:cubicBezTo>
                    <a:pt x="3218" y="4417"/>
                    <a:pt x="3227" y="4390"/>
                    <a:pt x="3234" y="4366"/>
                  </a:cubicBezTo>
                  <a:cubicBezTo>
                    <a:pt x="3277" y="4205"/>
                    <a:pt x="3281" y="4043"/>
                    <a:pt x="3255" y="3886"/>
                  </a:cubicBezTo>
                  <a:lnTo>
                    <a:pt x="3255" y="3886"/>
                  </a:lnTo>
                  <a:cubicBezTo>
                    <a:pt x="3479" y="4143"/>
                    <a:pt x="3920" y="4453"/>
                    <a:pt x="4269" y="4453"/>
                  </a:cubicBezTo>
                  <a:cubicBezTo>
                    <a:pt x="4446" y="4453"/>
                    <a:pt x="4598" y="4374"/>
                    <a:pt x="4688" y="4170"/>
                  </a:cubicBezTo>
                  <a:cubicBezTo>
                    <a:pt x="4828" y="3848"/>
                    <a:pt x="4566" y="3456"/>
                    <a:pt x="4338" y="3244"/>
                  </a:cubicBezTo>
                  <a:cubicBezTo>
                    <a:pt x="4271" y="3181"/>
                    <a:pt x="4195" y="3123"/>
                    <a:pt x="4114" y="3072"/>
                  </a:cubicBezTo>
                  <a:lnTo>
                    <a:pt x="4114" y="3072"/>
                  </a:lnTo>
                  <a:cubicBezTo>
                    <a:pt x="4172" y="3077"/>
                    <a:pt x="4230" y="3080"/>
                    <a:pt x="4288" y="3080"/>
                  </a:cubicBezTo>
                  <a:cubicBezTo>
                    <a:pt x="4657" y="3080"/>
                    <a:pt x="5017" y="2969"/>
                    <a:pt x="5162" y="2652"/>
                  </a:cubicBezTo>
                  <a:cubicBezTo>
                    <a:pt x="5417" y="2097"/>
                    <a:pt x="4745" y="1877"/>
                    <a:pt x="4237" y="1877"/>
                  </a:cubicBezTo>
                  <a:cubicBezTo>
                    <a:pt x="4194" y="1877"/>
                    <a:pt x="4151" y="1878"/>
                    <a:pt x="4111" y="1881"/>
                  </a:cubicBezTo>
                  <a:cubicBezTo>
                    <a:pt x="4194" y="1830"/>
                    <a:pt x="4271" y="1772"/>
                    <a:pt x="4340" y="1707"/>
                  </a:cubicBezTo>
                  <a:cubicBezTo>
                    <a:pt x="4566" y="1495"/>
                    <a:pt x="4829" y="1103"/>
                    <a:pt x="4688" y="782"/>
                  </a:cubicBezTo>
                  <a:cubicBezTo>
                    <a:pt x="4599" y="578"/>
                    <a:pt x="4446" y="499"/>
                    <a:pt x="4270" y="499"/>
                  </a:cubicBezTo>
                  <a:cubicBezTo>
                    <a:pt x="3921" y="499"/>
                    <a:pt x="3479" y="810"/>
                    <a:pt x="3255" y="1067"/>
                  </a:cubicBezTo>
                  <a:cubicBezTo>
                    <a:pt x="3254" y="1069"/>
                    <a:pt x="3253" y="1071"/>
                    <a:pt x="3252" y="1073"/>
                  </a:cubicBezTo>
                  <a:cubicBezTo>
                    <a:pt x="3294" y="612"/>
                    <a:pt x="3176" y="46"/>
                    <a:pt x="2749" y="3"/>
                  </a:cubicBezTo>
                  <a:cubicBezTo>
                    <a:pt x="2736" y="1"/>
                    <a:pt x="2724" y="1"/>
                    <a:pt x="27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2"/>
            <p:cNvSpPr/>
            <p:nvPr/>
          </p:nvSpPr>
          <p:spPr>
            <a:xfrm>
              <a:off x="2713118" y="2368828"/>
              <a:ext cx="33283" cy="57419"/>
            </a:xfrm>
            <a:custGeom>
              <a:rect b="b" l="l" r="r" t="t"/>
              <a:pathLst>
                <a:path extrusionOk="0" h="1770" w="1026">
                  <a:moveTo>
                    <a:pt x="881" y="1"/>
                  </a:moveTo>
                  <a:cubicBezTo>
                    <a:pt x="339" y="32"/>
                    <a:pt x="68" y="283"/>
                    <a:pt x="37" y="879"/>
                  </a:cubicBezTo>
                  <a:cubicBezTo>
                    <a:pt x="5" y="1474"/>
                    <a:pt x="622" y="1769"/>
                    <a:pt x="622" y="1769"/>
                  </a:cubicBezTo>
                  <a:lnTo>
                    <a:pt x="827" y="1633"/>
                  </a:lnTo>
                  <a:cubicBezTo>
                    <a:pt x="0" y="696"/>
                    <a:pt x="1025" y="315"/>
                    <a:pt x="1025" y="315"/>
                  </a:cubicBezTo>
                  <a:cubicBezTo>
                    <a:pt x="987" y="152"/>
                    <a:pt x="881" y="1"/>
                    <a:pt x="8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2"/>
            <p:cNvSpPr/>
            <p:nvPr/>
          </p:nvSpPr>
          <p:spPr>
            <a:xfrm>
              <a:off x="2710426" y="2419921"/>
              <a:ext cx="51580" cy="68416"/>
            </a:xfrm>
            <a:custGeom>
              <a:rect b="b" l="l" r="r" t="t"/>
              <a:pathLst>
                <a:path extrusionOk="0" h="2109" w="1590">
                  <a:moveTo>
                    <a:pt x="1507" y="1"/>
                  </a:moveTo>
                  <a:cubicBezTo>
                    <a:pt x="382" y="1"/>
                    <a:pt x="0" y="1055"/>
                    <a:pt x="0" y="1055"/>
                  </a:cubicBezTo>
                  <a:cubicBezTo>
                    <a:pt x="346" y="2097"/>
                    <a:pt x="1510" y="2109"/>
                    <a:pt x="1510" y="2109"/>
                  </a:cubicBezTo>
                  <a:cubicBezTo>
                    <a:pt x="1590" y="1977"/>
                    <a:pt x="1574" y="1721"/>
                    <a:pt x="1574" y="1721"/>
                  </a:cubicBezTo>
                  <a:lnTo>
                    <a:pt x="1574" y="1721"/>
                  </a:lnTo>
                  <a:cubicBezTo>
                    <a:pt x="1553" y="1723"/>
                    <a:pt x="1533" y="1723"/>
                    <a:pt x="1512" y="1723"/>
                  </a:cubicBezTo>
                  <a:cubicBezTo>
                    <a:pt x="759" y="1723"/>
                    <a:pt x="462" y="1023"/>
                    <a:pt x="462" y="1023"/>
                  </a:cubicBezTo>
                  <a:cubicBezTo>
                    <a:pt x="735" y="427"/>
                    <a:pt x="1438" y="401"/>
                    <a:pt x="1557" y="401"/>
                  </a:cubicBezTo>
                  <a:cubicBezTo>
                    <a:pt x="1568" y="401"/>
                    <a:pt x="1574" y="401"/>
                    <a:pt x="1574" y="401"/>
                  </a:cubicBezTo>
                  <a:lnTo>
                    <a:pt x="1525" y="1"/>
                  </a:lnTo>
                  <a:cubicBezTo>
                    <a:pt x="1519" y="1"/>
                    <a:pt x="1513" y="1"/>
                    <a:pt x="15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2"/>
            <p:cNvSpPr/>
            <p:nvPr/>
          </p:nvSpPr>
          <p:spPr>
            <a:xfrm>
              <a:off x="2711853" y="2481493"/>
              <a:ext cx="35749" cy="58068"/>
            </a:xfrm>
            <a:custGeom>
              <a:rect b="b" l="l" r="r" t="t"/>
              <a:pathLst>
                <a:path extrusionOk="0" h="1790" w="1102">
                  <a:moveTo>
                    <a:pt x="678" y="1"/>
                  </a:moveTo>
                  <a:cubicBezTo>
                    <a:pt x="678" y="1"/>
                    <a:pt x="149" y="325"/>
                    <a:pt x="74" y="785"/>
                  </a:cubicBezTo>
                  <a:cubicBezTo>
                    <a:pt x="0" y="1244"/>
                    <a:pt x="283" y="1686"/>
                    <a:pt x="894" y="1789"/>
                  </a:cubicBezTo>
                  <a:lnTo>
                    <a:pt x="1102" y="1400"/>
                  </a:lnTo>
                  <a:cubicBezTo>
                    <a:pt x="1102" y="1400"/>
                    <a:pt x="2" y="1284"/>
                    <a:pt x="839" y="74"/>
                  </a:cubicBezTo>
                  <a:lnTo>
                    <a:pt x="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2"/>
            <p:cNvSpPr/>
            <p:nvPr/>
          </p:nvSpPr>
          <p:spPr>
            <a:xfrm>
              <a:off x="2266938" y="2418754"/>
              <a:ext cx="79770" cy="67313"/>
            </a:xfrm>
            <a:custGeom>
              <a:rect b="b" l="l" r="r" t="t"/>
              <a:pathLst>
                <a:path extrusionOk="0" h="2075" w="2459">
                  <a:moveTo>
                    <a:pt x="1072" y="0"/>
                  </a:moveTo>
                  <a:cubicBezTo>
                    <a:pt x="509" y="0"/>
                    <a:pt x="0" y="414"/>
                    <a:pt x="20" y="1021"/>
                  </a:cubicBezTo>
                  <a:cubicBezTo>
                    <a:pt x="35" y="1407"/>
                    <a:pt x="298" y="1870"/>
                    <a:pt x="669" y="1998"/>
                  </a:cubicBezTo>
                  <a:cubicBezTo>
                    <a:pt x="677" y="2010"/>
                    <a:pt x="687" y="2020"/>
                    <a:pt x="699" y="2024"/>
                  </a:cubicBezTo>
                  <a:cubicBezTo>
                    <a:pt x="804" y="2059"/>
                    <a:pt x="904" y="2075"/>
                    <a:pt x="999" y="2075"/>
                  </a:cubicBezTo>
                  <a:cubicBezTo>
                    <a:pt x="2049" y="2075"/>
                    <a:pt x="2459" y="120"/>
                    <a:pt x="1175" y="5"/>
                  </a:cubicBezTo>
                  <a:cubicBezTo>
                    <a:pt x="1141" y="2"/>
                    <a:pt x="1106"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2"/>
            <p:cNvSpPr/>
            <p:nvPr/>
          </p:nvSpPr>
          <p:spPr>
            <a:xfrm>
              <a:off x="2724699" y="2379079"/>
              <a:ext cx="39771" cy="147862"/>
            </a:xfrm>
            <a:custGeom>
              <a:rect b="b" l="l" r="r" t="t"/>
              <a:pathLst>
                <a:path extrusionOk="0" h="4558" w="1226">
                  <a:moveTo>
                    <a:pt x="703" y="0"/>
                  </a:moveTo>
                  <a:cubicBezTo>
                    <a:pt x="703" y="0"/>
                    <a:pt x="201" y="77"/>
                    <a:pt x="136" y="529"/>
                  </a:cubicBezTo>
                  <a:cubicBezTo>
                    <a:pt x="73" y="980"/>
                    <a:pt x="470" y="1317"/>
                    <a:pt x="470" y="1317"/>
                  </a:cubicBezTo>
                  <a:cubicBezTo>
                    <a:pt x="470" y="1317"/>
                    <a:pt x="773" y="1258"/>
                    <a:pt x="1015" y="1258"/>
                  </a:cubicBezTo>
                  <a:cubicBezTo>
                    <a:pt x="1039" y="1258"/>
                    <a:pt x="1063" y="1258"/>
                    <a:pt x="1085" y="1260"/>
                  </a:cubicBezTo>
                  <a:cubicBezTo>
                    <a:pt x="1085" y="1260"/>
                    <a:pt x="1047" y="496"/>
                    <a:pt x="703" y="0"/>
                  </a:cubicBezTo>
                  <a:close/>
                  <a:moveTo>
                    <a:pt x="1092" y="1624"/>
                  </a:moveTo>
                  <a:cubicBezTo>
                    <a:pt x="345" y="1624"/>
                    <a:pt x="22" y="2282"/>
                    <a:pt x="22" y="2282"/>
                  </a:cubicBezTo>
                  <a:cubicBezTo>
                    <a:pt x="298" y="2959"/>
                    <a:pt x="1060" y="2980"/>
                    <a:pt x="1153" y="2980"/>
                  </a:cubicBezTo>
                  <a:cubicBezTo>
                    <a:pt x="1159" y="2980"/>
                    <a:pt x="1162" y="2979"/>
                    <a:pt x="1162" y="2979"/>
                  </a:cubicBezTo>
                  <a:cubicBezTo>
                    <a:pt x="1226" y="2206"/>
                    <a:pt x="1162" y="1626"/>
                    <a:pt x="1162" y="1626"/>
                  </a:cubicBezTo>
                  <a:cubicBezTo>
                    <a:pt x="1138" y="1624"/>
                    <a:pt x="1115" y="1624"/>
                    <a:pt x="1092" y="1624"/>
                  </a:cubicBezTo>
                  <a:close/>
                  <a:moveTo>
                    <a:pt x="488" y="3231"/>
                  </a:moveTo>
                  <a:cubicBezTo>
                    <a:pt x="488" y="3231"/>
                    <a:pt x="1" y="3658"/>
                    <a:pt x="158" y="4175"/>
                  </a:cubicBezTo>
                  <a:cubicBezTo>
                    <a:pt x="255" y="4496"/>
                    <a:pt x="452" y="4557"/>
                    <a:pt x="588" y="4557"/>
                  </a:cubicBezTo>
                  <a:cubicBezTo>
                    <a:pt x="671" y="4557"/>
                    <a:pt x="732" y="4534"/>
                    <a:pt x="732" y="4534"/>
                  </a:cubicBezTo>
                  <a:cubicBezTo>
                    <a:pt x="732" y="4534"/>
                    <a:pt x="980" y="4063"/>
                    <a:pt x="1085" y="3324"/>
                  </a:cubicBezTo>
                  <a:lnTo>
                    <a:pt x="1085" y="3324"/>
                  </a:lnTo>
                  <a:cubicBezTo>
                    <a:pt x="1085" y="3324"/>
                    <a:pt x="1052" y="3327"/>
                    <a:pt x="998" y="3327"/>
                  </a:cubicBezTo>
                  <a:cubicBezTo>
                    <a:pt x="883" y="3327"/>
                    <a:pt x="673" y="3313"/>
                    <a:pt x="488" y="32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2"/>
            <p:cNvSpPr/>
            <p:nvPr/>
          </p:nvSpPr>
          <p:spPr>
            <a:xfrm>
              <a:off x="2692616" y="2420992"/>
              <a:ext cx="15506" cy="12911"/>
            </a:xfrm>
            <a:custGeom>
              <a:rect b="b" l="l" r="r" t="t"/>
              <a:pathLst>
                <a:path extrusionOk="0" h="398" w="478">
                  <a:moveTo>
                    <a:pt x="357" y="0"/>
                  </a:moveTo>
                  <a:cubicBezTo>
                    <a:pt x="222" y="0"/>
                    <a:pt x="1" y="154"/>
                    <a:pt x="158" y="332"/>
                  </a:cubicBezTo>
                  <a:cubicBezTo>
                    <a:pt x="199" y="378"/>
                    <a:pt x="238" y="398"/>
                    <a:pt x="272" y="398"/>
                  </a:cubicBezTo>
                  <a:cubicBezTo>
                    <a:pt x="405" y="398"/>
                    <a:pt x="478" y="113"/>
                    <a:pt x="438" y="38"/>
                  </a:cubicBezTo>
                  <a:cubicBezTo>
                    <a:pt x="425" y="12"/>
                    <a:pt x="394" y="0"/>
                    <a:pt x="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2"/>
            <p:cNvSpPr/>
            <p:nvPr/>
          </p:nvSpPr>
          <p:spPr>
            <a:xfrm>
              <a:off x="2695309" y="2472215"/>
              <a:ext cx="14241" cy="15214"/>
            </a:xfrm>
            <a:custGeom>
              <a:rect b="b" l="l" r="r" t="t"/>
              <a:pathLst>
                <a:path extrusionOk="0" h="469" w="439">
                  <a:moveTo>
                    <a:pt x="122" y="0"/>
                  </a:moveTo>
                  <a:cubicBezTo>
                    <a:pt x="1" y="0"/>
                    <a:pt x="8" y="210"/>
                    <a:pt x="176" y="390"/>
                  </a:cubicBezTo>
                  <a:cubicBezTo>
                    <a:pt x="228" y="446"/>
                    <a:pt x="272" y="469"/>
                    <a:pt x="307" y="469"/>
                  </a:cubicBezTo>
                  <a:cubicBezTo>
                    <a:pt x="425" y="469"/>
                    <a:pt x="439" y="210"/>
                    <a:pt x="295" y="88"/>
                  </a:cubicBezTo>
                  <a:cubicBezTo>
                    <a:pt x="222" y="26"/>
                    <a:pt x="164"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2"/>
            <p:cNvSpPr/>
            <p:nvPr/>
          </p:nvSpPr>
          <p:spPr>
            <a:xfrm>
              <a:off x="1832080" y="2379079"/>
              <a:ext cx="39804" cy="147829"/>
            </a:xfrm>
            <a:custGeom>
              <a:rect b="b" l="l" r="r" t="t"/>
              <a:pathLst>
                <a:path extrusionOk="0" h="4557" w="1227">
                  <a:moveTo>
                    <a:pt x="525" y="0"/>
                  </a:moveTo>
                  <a:cubicBezTo>
                    <a:pt x="180" y="496"/>
                    <a:pt x="142" y="1260"/>
                    <a:pt x="142" y="1260"/>
                  </a:cubicBezTo>
                  <a:cubicBezTo>
                    <a:pt x="165" y="1258"/>
                    <a:pt x="189" y="1258"/>
                    <a:pt x="213" y="1258"/>
                  </a:cubicBezTo>
                  <a:cubicBezTo>
                    <a:pt x="455" y="1258"/>
                    <a:pt x="756" y="1317"/>
                    <a:pt x="756" y="1317"/>
                  </a:cubicBezTo>
                  <a:cubicBezTo>
                    <a:pt x="756" y="1317"/>
                    <a:pt x="1155" y="980"/>
                    <a:pt x="1090" y="529"/>
                  </a:cubicBezTo>
                  <a:cubicBezTo>
                    <a:pt x="1027" y="77"/>
                    <a:pt x="525" y="0"/>
                    <a:pt x="525" y="0"/>
                  </a:cubicBezTo>
                  <a:close/>
                  <a:moveTo>
                    <a:pt x="136" y="1624"/>
                  </a:moveTo>
                  <a:cubicBezTo>
                    <a:pt x="113" y="1624"/>
                    <a:pt x="89" y="1624"/>
                    <a:pt x="65" y="1626"/>
                  </a:cubicBezTo>
                  <a:cubicBezTo>
                    <a:pt x="65" y="1626"/>
                    <a:pt x="1" y="2206"/>
                    <a:pt x="65" y="2979"/>
                  </a:cubicBezTo>
                  <a:cubicBezTo>
                    <a:pt x="65" y="2979"/>
                    <a:pt x="69" y="2980"/>
                    <a:pt x="75" y="2980"/>
                  </a:cubicBezTo>
                  <a:cubicBezTo>
                    <a:pt x="167" y="2980"/>
                    <a:pt x="930" y="2959"/>
                    <a:pt x="1205" y="2282"/>
                  </a:cubicBezTo>
                  <a:cubicBezTo>
                    <a:pt x="1205" y="2282"/>
                    <a:pt x="882" y="1624"/>
                    <a:pt x="136" y="1624"/>
                  </a:cubicBezTo>
                  <a:close/>
                  <a:moveTo>
                    <a:pt x="740" y="3231"/>
                  </a:moveTo>
                  <a:cubicBezTo>
                    <a:pt x="554" y="3313"/>
                    <a:pt x="345" y="3327"/>
                    <a:pt x="230" y="3327"/>
                  </a:cubicBezTo>
                  <a:cubicBezTo>
                    <a:pt x="176" y="3327"/>
                    <a:pt x="142" y="3324"/>
                    <a:pt x="142" y="3324"/>
                  </a:cubicBezTo>
                  <a:lnTo>
                    <a:pt x="142" y="3324"/>
                  </a:lnTo>
                  <a:cubicBezTo>
                    <a:pt x="248" y="4063"/>
                    <a:pt x="496" y="4533"/>
                    <a:pt x="496" y="4533"/>
                  </a:cubicBezTo>
                  <a:cubicBezTo>
                    <a:pt x="496" y="4533"/>
                    <a:pt x="557" y="4556"/>
                    <a:pt x="640" y="4556"/>
                  </a:cubicBezTo>
                  <a:cubicBezTo>
                    <a:pt x="776" y="4556"/>
                    <a:pt x="972" y="4495"/>
                    <a:pt x="1069" y="4175"/>
                  </a:cubicBezTo>
                  <a:cubicBezTo>
                    <a:pt x="1227" y="3658"/>
                    <a:pt x="740" y="3231"/>
                    <a:pt x="740" y="32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2"/>
            <p:cNvSpPr/>
            <p:nvPr/>
          </p:nvSpPr>
          <p:spPr>
            <a:xfrm>
              <a:off x="1888461" y="2420992"/>
              <a:ext cx="15474" cy="12911"/>
            </a:xfrm>
            <a:custGeom>
              <a:rect b="b" l="l" r="r" t="t"/>
              <a:pathLst>
                <a:path extrusionOk="0" h="398" w="477">
                  <a:moveTo>
                    <a:pt x="122" y="0"/>
                  </a:moveTo>
                  <a:cubicBezTo>
                    <a:pt x="84" y="0"/>
                    <a:pt x="54" y="12"/>
                    <a:pt x="40" y="38"/>
                  </a:cubicBezTo>
                  <a:cubicBezTo>
                    <a:pt x="1" y="113"/>
                    <a:pt x="74" y="398"/>
                    <a:pt x="206" y="398"/>
                  </a:cubicBezTo>
                  <a:cubicBezTo>
                    <a:pt x="240" y="398"/>
                    <a:pt x="278" y="378"/>
                    <a:pt x="320" y="332"/>
                  </a:cubicBezTo>
                  <a:cubicBezTo>
                    <a:pt x="477" y="154"/>
                    <a:pt x="256"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2"/>
            <p:cNvSpPr/>
            <p:nvPr/>
          </p:nvSpPr>
          <p:spPr>
            <a:xfrm>
              <a:off x="1887034" y="2472215"/>
              <a:ext cx="14241" cy="15214"/>
            </a:xfrm>
            <a:custGeom>
              <a:rect b="b" l="l" r="r" t="t"/>
              <a:pathLst>
                <a:path extrusionOk="0" h="469" w="439">
                  <a:moveTo>
                    <a:pt x="318" y="0"/>
                  </a:moveTo>
                  <a:cubicBezTo>
                    <a:pt x="275" y="0"/>
                    <a:pt x="217" y="26"/>
                    <a:pt x="144" y="88"/>
                  </a:cubicBezTo>
                  <a:cubicBezTo>
                    <a:pt x="1" y="210"/>
                    <a:pt x="15" y="469"/>
                    <a:pt x="132" y="469"/>
                  </a:cubicBezTo>
                  <a:cubicBezTo>
                    <a:pt x="167" y="469"/>
                    <a:pt x="211" y="446"/>
                    <a:pt x="263" y="390"/>
                  </a:cubicBezTo>
                  <a:cubicBezTo>
                    <a:pt x="431" y="210"/>
                    <a:pt x="439"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2"/>
            <p:cNvSpPr/>
            <p:nvPr/>
          </p:nvSpPr>
          <p:spPr>
            <a:xfrm>
              <a:off x="1895630" y="2383978"/>
              <a:ext cx="22643" cy="17258"/>
            </a:xfrm>
            <a:custGeom>
              <a:rect b="b" l="l" r="r" t="t"/>
              <a:pathLst>
                <a:path extrusionOk="0" h="532" w="698">
                  <a:moveTo>
                    <a:pt x="622" y="0"/>
                  </a:moveTo>
                  <a:cubicBezTo>
                    <a:pt x="619" y="0"/>
                    <a:pt x="615" y="1"/>
                    <a:pt x="612" y="2"/>
                  </a:cubicBezTo>
                  <a:cubicBezTo>
                    <a:pt x="485" y="44"/>
                    <a:pt x="383" y="124"/>
                    <a:pt x="278" y="206"/>
                  </a:cubicBezTo>
                  <a:cubicBezTo>
                    <a:pt x="179" y="284"/>
                    <a:pt x="83" y="365"/>
                    <a:pt x="14" y="471"/>
                  </a:cubicBezTo>
                  <a:cubicBezTo>
                    <a:pt x="0" y="491"/>
                    <a:pt x="31" y="532"/>
                    <a:pt x="55" y="532"/>
                  </a:cubicBezTo>
                  <a:cubicBezTo>
                    <a:pt x="58" y="532"/>
                    <a:pt x="61" y="531"/>
                    <a:pt x="64" y="530"/>
                  </a:cubicBezTo>
                  <a:cubicBezTo>
                    <a:pt x="186" y="464"/>
                    <a:pt x="292" y="376"/>
                    <a:pt x="403" y="294"/>
                  </a:cubicBezTo>
                  <a:cubicBezTo>
                    <a:pt x="495" y="225"/>
                    <a:pt x="602" y="168"/>
                    <a:pt x="674" y="76"/>
                  </a:cubicBezTo>
                  <a:cubicBezTo>
                    <a:pt x="698" y="46"/>
                    <a:pt x="656"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2"/>
            <p:cNvSpPr/>
            <p:nvPr/>
          </p:nvSpPr>
          <p:spPr>
            <a:xfrm>
              <a:off x="1905524" y="2450642"/>
              <a:ext cx="38798" cy="4931"/>
            </a:xfrm>
            <a:custGeom>
              <a:rect b="b" l="l" r="r" t="t"/>
              <a:pathLst>
                <a:path extrusionOk="0" h="152" w="1196">
                  <a:moveTo>
                    <a:pt x="513" y="0"/>
                  </a:moveTo>
                  <a:cubicBezTo>
                    <a:pt x="350" y="0"/>
                    <a:pt x="187" y="11"/>
                    <a:pt x="35" y="45"/>
                  </a:cubicBezTo>
                  <a:cubicBezTo>
                    <a:pt x="1" y="52"/>
                    <a:pt x="38" y="107"/>
                    <a:pt x="58" y="110"/>
                  </a:cubicBezTo>
                  <a:cubicBezTo>
                    <a:pt x="228" y="141"/>
                    <a:pt x="404" y="152"/>
                    <a:pt x="581" y="152"/>
                  </a:cubicBezTo>
                  <a:cubicBezTo>
                    <a:pt x="768" y="152"/>
                    <a:pt x="956" y="139"/>
                    <a:pt x="1137" y="125"/>
                  </a:cubicBezTo>
                  <a:cubicBezTo>
                    <a:pt x="1196" y="120"/>
                    <a:pt x="1136" y="35"/>
                    <a:pt x="1100" y="31"/>
                  </a:cubicBezTo>
                  <a:cubicBezTo>
                    <a:pt x="913" y="17"/>
                    <a:pt x="712" y="0"/>
                    <a:pt x="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2"/>
            <p:cNvSpPr/>
            <p:nvPr/>
          </p:nvSpPr>
          <p:spPr>
            <a:xfrm>
              <a:off x="1893489" y="2362827"/>
              <a:ext cx="166709" cy="51839"/>
            </a:xfrm>
            <a:custGeom>
              <a:rect b="b" l="l" r="r" t="t"/>
              <a:pathLst>
                <a:path extrusionOk="0" h="1598" w="5139">
                  <a:moveTo>
                    <a:pt x="2798" y="148"/>
                  </a:moveTo>
                  <a:cubicBezTo>
                    <a:pt x="3007" y="148"/>
                    <a:pt x="3191" y="402"/>
                    <a:pt x="3047" y="615"/>
                  </a:cubicBezTo>
                  <a:cubicBezTo>
                    <a:pt x="2959" y="743"/>
                    <a:pt x="2818" y="817"/>
                    <a:pt x="2667" y="843"/>
                  </a:cubicBezTo>
                  <a:cubicBezTo>
                    <a:pt x="2627" y="850"/>
                    <a:pt x="2586" y="853"/>
                    <a:pt x="2547" y="853"/>
                  </a:cubicBezTo>
                  <a:cubicBezTo>
                    <a:pt x="2516" y="853"/>
                    <a:pt x="2486" y="852"/>
                    <a:pt x="2456" y="849"/>
                  </a:cubicBezTo>
                  <a:cubicBezTo>
                    <a:pt x="2379" y="626"/>
                    <a:pt x="2422" y="368"/>
                    <a:pt x="2633" y="206"/>
                  </a:cubicBezTo>
                  <a:cubicBezTo>
                    <a:pt x="2686" y="165"/>
                    <a:pt x="2743" y="148"/>
                    <a:pt x="2798" y="148"/>
                  </a:cubicBezTo>
                  <a:close/>
                  <a:moveTo>
                    <a:pt x="4441" y="879"/>
                  </a:moveTo>
                  <a:cubicBezTo>
                    <a:pt x="4623" y="879"/>
                    <a:pt x="4751" y="986"/>
                    <a:pt x="4796" y="1065"/>
                  </a:cubicBezTo>
                  <a:cubicBezTo>
                    <a:pt x="4893" y="1235"/>
                    <a:pt x="4944" y="1397"/>
                    <a:pt x="4779" y="1464"/>
                  </a:cubicBezTo>
                  <a:cubicBezTo>
                    <a:pt x="4738" y="1480"/>
                    <a:pt x="4700" y="1487"/>
                    <a:pt x="4664" y="1487"/>
                  </a:cubicBezTo>
                  <a:cubicBezTo>
                    <a:pt x="4426" y="1487"/>
                    <a:pt x="4277" y="1176"/>
                    <a:pt x="4259" y="1005"/>
                  </a:cubicBezTo>
                  <a:cubicBezTo>
                    <a:pt x="4256" y="976"/>
                    <a:pt x="4256" y="945"/>
                    <a:pt x="4257" y="915"/>
                  </a:cubicBezTo>
                  <a:cubicBezTo>
                    <a:pt x="4271" y="910"/>
                    <a:pt x="4286" y="904"/>
                    <a:pt x="4300" y="900"/>
                  </a:cubicBezTo>
                  <a:cubicBezTo>
                    <a:pt x="4350" y="885"/>
                    <a:pt x="4397" y="879"/>
                    <a:pt x="4441" y="879"/>
                  </a:cubicBezTo>
                  <a:close/>
                  <a:moveTo>
                    <a:pt x="2817" y="1"/>
                  </a:moveTo>
                  <a:cubicBezTo>
                    <a:pt x="2769" y="1"/>
                    <a:pt x="2720" y="9"/>
                    <a:pt x="2669" y="28"/>
                  </a:cubicBezTo>
                  <a:cubicBezTo>
                    <a:pt x="2333" y="152"/>
                    <a:pt x="2231" y="516"/>
                    <a:pt x="2322" y="825"/>
                  </a:cubicBezTo>
                  <a:cubicBezTo>
                    <a:pt x="2221" y="800"/>
                    <a:pt x="2006" y="722"/>
                    <a:pt x="1999" y="718"/>
                  </a:cubicBezTo>
                  <a:cubicBezTo>
                    <a:pt x="1584" y="573"/>
                    <a:pt x="1263" y="201"/>
                    <a:pt x="807" y="201"/>
                  </a:cubicBezTo>
                  <a:cubicBezTo>
                    <a:pt x="785" y="201"/>
                    <a:pt x="762" y="202"/>
                    <a:pt x="739" y="204"/>
                  </a:cubicBezTo>
                  <a:cubicBezTo>
                    <a:pt x="375" y="233"/>
                    <a:pt x="108" y="468"/>
                    <a:pt x="5" y="807"/>
                  </a:cubicBezTo>
                  <a:cubicBezTo>
                    <a:pt x="1" y="819"/>
                    <a:pt x="17" y="844"/>
                    <a:pt x="31" y="844"/>
                  </a:cubicBezTo>
                  <a:cubicBezTo>
                    <a:pt x="34" y="844"/>
                    <a:pt x="38" y="842"/>
                    <a:pt x="41" y="837"/>
                  </a:cubicBezTo>
                  <a:cubicBezTo>
                    <a:pt x="240" y="527"/>
                    <a:pt x="537" y="321"/>
                    <a:pt x="861" y="321"/>
                  </a:cubicBezTo>
                  <a:cubicBezTo>
                    <a:pt x="1009" y="321"/>
                    <a:pt x="1163" y="365"/>
                    <a:pt x="1316" y="461"/>
                  </a:cubicBezTo>
                  <a:cubicBezTo>
                    <a:pt x="1820" y="782"/>
                    <a:pt x="2221" y="909"/>
                    <a:pt x="2366" y="938"/>
                  </a:cubicBezTo>
                  <a:cubicBezTo>
                    <a:pt x="2394" y="995"/>
                    <a:pt x="2432" y="1046"/>
                    <a:pt x="2470" y="1099"/>
                  </a:cubicBezTo>
                  <a:cubicBezTo>
                    <a:pt x="2632" y="1319"/>
                    <a:pt x="2837" y="1395"/>
                    <a:pt x="3046" y="1395"/>
                  </a:cubicBezTo>
                  <a:cubicBezTo>
                    <a:pt x="3469" y="1395"/>
                    <a:pt x="3905" y="1080"/>
                    <a:pt x="4019" y="1020"/>
                  </a:cubicBezTo>
                  <a:cubicBezTo>
                    <a:pt x="4064" y="995"/>
                    <a:pt x="4109" y="973"/>
                    <a:pt x="4157" y="952"/>
                  </a:cubicBezTo>
                  <a:cubicBezTo>
                    <a:pt x="4159" y="991"/>
                    <a:pt x="4163" y="1028"/>
                    <a:pt x="4171" y="1064"/>
                  </a:cubicBezTo>
                  <a:cubicBezTo>
                    <a:pt x="4219" y="1281"/>
                    <a:pt x="4445" y="1597"/>
                    <a:pt x="4696" y="1597"/>
                  </a:cubicBezTo>
                  <a:cubicBezTo>
                    <a:pt x="4748" y="1597"/>
                    <a:pt x="4800" y="1584"/>
                    <a:pt x="4852" y="1554"/>
                  </a:cubicBezTo>
                  <a:cubicBezTo>
                    <a:pt x="5138" y="1388"/>
                    <a:pt x="4993" y="993"/>
                    <a:pt x="4763" y="855"/>
                  </a:cubicBezTo>
                  <a:cubicBezTo>
                    <a:pt x="4660" y="792"/>
                    <a:pt x="4551" y="767"/>
                    <a:pt x="4441" y="767"/>
                  </a:cubicBezTo>
                  <a:cubicBezTo>
                    <a:pt x="4385" y="767"/>
                    <a:pt x="4329" y="773"/>
                    <a:pt x="4272" y="785"/>
                  </a:cubicBezTo>
                  <a:cubicBezTo>
                    <a:pt x="4323" y="546"/>
                    <a:pt x="4488" y="326"/>
                    <a:pt x="4716" y="245"/>
                  </a:cubicBezTo>
                  <a:cubicBezTo>
                    <a:pt x="4737" y="237"/>
                    <a:pt x="4718" y="206"/>
                    <a:pt x="4701" y="206"/>
                  </a:cubicBezTo>
                  <a:cubicBezTo>
                    <a:pt x="4701" y="206"/>
                    <a:pt x="4701" y="206"/>
                    <a:pt x="4701" y="206"/>
                  </a:cubicBezTo>
                  <a:cubicBezTo>
                    <a:pt x="4389" y="214"/>
                    <a:pt x="4195" y="517"/>
                    <a:pt x="4161" y="815"/>
                  </a:cubicBezTo>
                  <a:cubicBezTo>
                    <a:pt x="3963" y="879"/>
                    <a:pt x="3541" y="1265"/>
                    <a:pt x="3039" y="1265"/>
                  </a:cubicBezTo>
                  <a:cubicBezTo>
                    <a:pt x="2984" y="1265"/>
                    <a:pt x="2929" y="1260"/>
                    <a:pt x="2872" y="1250"/>
                  </a:cubicBezTo>
                  <a:cubicBezTo>
                    <a:pt x="2705" y="1221"/>
                    <a:pt x="2582" y="1095"/>
                    <a:pt x="2505" y="958"/>
                  </a:cubicBezTo>
                  <a:lnTo>
                    <a:pt x="2505" y="958"/>
                  </a:lnTo>
                  <a:cubicBezTo>
                    <a:pt x="2542" y="962"/>
                    <a:pt x="2578" y="963"/>
                    <a:pt x="2614" y="963"/>
                  </a:cubicBezTo>
                  <a:cubicBezTo>
                    <a:pt x="2869" y="963"/>
                    <a:pt x="3102" y="871"/>
                    <a:pt x="3200" y="609"/>
                  </a:cubicBezTo>
                  <a:cubicBezTo>
                    <a:pt x="3311" y="314"/>
                    <a:pt x="3103" y="1"/>
                    <a:pt x="28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2"/>
            <p:cNvSpPr/>
            <p:nvPr/>
          </p:nvSpPr>
          <p:spPr>
            <a:xfrm>
              <a:off x="1895630" y="2505887"/>
              <a:ext cx="22643" cy="17291"/>
            </a:xfrm>
            <a:custGeom>
              <a:rect b="b" l="l" r="r" t="t"/>
              <a:pathLst>
                <a:path extrusionOk="0" h="533" w="698">
                  <a:moveTo>
                    <a:pt x="55" y="1"/>
                  </a:moveTo>
                  <a:cubicBezTo>
                    <a:pt x="31" y="1"/>
                    <a:pt x="0" y="42"/>
                    <a:pt x="14" y="61"/>
                  </a:cubicBezTo>
                  <a:cubicBezTo>
                    <a:pt x="83" y="168"/>
                    <a:pt x="179" y="249"/>
                    <a:pt x="278" y="327"/>
                  </a:cubicBezTo>
                  <a:cubicBezTo>
                    <a:pt x="383" y="409"/>
                    <a:pt x="485" y="488"/>
                    <a:pt x="612" y="531"/>
                  </a:cubicBezTo>
                  <a:cubicBezTo>
                    <a:pt x="615" y="532"/>
                    <a:pt x="619" y="532"/>
                    <a:pt x="622" y="532"/>
                  </a:cubicBezTo>
                  <a:cubicBezTo>
                    <a:pt x="656" y="532"/>
                    <a:pt x="698" y="486"/>
                    <a:pt x="674" y="456"/>
                  </a:cubicBezTo>
                  <a:cubicBezTo>
                    <a:pt x="602" y="365"/>
                    <a:pt x="495" y="307"/>
                    <a:pt x="403" y="239"/>
                  </a:cubicBezTo>
                  <a:cubicBezTo>
                    <a:pt x="292" y="157"/>
                    <a:pt x="186" y="68"/>
                    <a:pt x="64" y="3"/>
                  </a:cubicBezTo>
                  <a:cubicBezTo>
                    <a:pt x="61" y="1"/>
                    <a:pt x="58" y="1"/>
                    <a:pt x="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2"/>
            <p:cNvSpPr/>
            <p:nvPr/>
          </p:nvSpPr>
          <p:spPr>
            <a:xfrm>
              <a:off x="1893489" y="2492490"/>
              <a:ext cx="166709" cy="51839"/>
            </a:xfrm>
            <a:custGeom>
              <a:rect b="b" l="l" r="r" t="t"/>
              <a:pathLst>
                <a:path extrusionOk="0" h="1598" w="5139">
                  <a:moveTo>
                    <a:pt x="4663" y="111"/>
                  </a:moveTo>
                  <a:cubicBezTo>
                    <a:pt x="4700" y="111"/>
                    <a:pt x="4738" y="118"/>
                    <a:pt x="4779" y="134"/>
                  </a:cubicBezTo>
                  <a:cubicBezTo>
                    <a:pt x="4944" y="200"/>
                    <a:pt x="4893" y="363"/>
                    <a:pt x="4796" y="533"/>
                  </a:cubicBezTo>
                  <a:cubicBezTo>
                    <a:pt x="4751" y="612"/>
                    <a:pt x="4623" y="718"/>
                    <a:pt x="4441" y="718"/>
                  </a:cubicBezTo>
                  <a:cubicBezTo>
                    <a:pt x="4397" y="718"/>
                    <a:pt x="4350" y="712"/>
                    <a:pt x="4300" y="698"/>
                  </a:cubicBezTo>
                  <a:cubicBezTo>
                    <a:pt x="4286" y="694"/>
                    <a:pt x="4271" y="687"/>
                    <a:pt x="4257" y="682"/>
                  </a:cubicBezTo>
                  <a:cubicBezTo>
                    <a:pt x="4256" y="652"/>
                    <a:pt x="4256" y="622"/>
                    <a:pt x="4259" y="592"/>
                  </a:cubicBezTo>
                  <a:cubicBezTo>
                    <a:pt x="4277" y="421"/>
                    <a:pt x="4425" y="111"/>
                    <a:pt x="4663" y="111"/>
                  </a:cubicBezTo>
                  <a:close/>
                  <a:moveTo>
                    <a:pt x="2548" y="743"/>
                  </a:moveTo>
                  <a:cubicBezTo>
                    <a:pt x="2588" y="743"/>
                    <a:pt x="2628" y="747"/>
                    <a:pt x="2668" y="754"/>
                  </a:cubicBezTo>
                  <a:cubicBezTo>
                    <a:pt x="2818" y="781"/>
                    <a:pt x="2959" y="855"/>
                    <a:pt x="3047" y="983"/>
                  </a:cubicBezTo>
                  <a:cubicBezTo>
                    <a:pt x="3192" y="1195"/>
                    <a:pt x="3008" y="1450"/>
                    <a:pt x="2799" y="1450"/>
                  </a:cubicBezTo>
                  <a:cubicBezTo>
                    <a:pt x="2743" y="1450"/>
                    <a:pt x="2686" y="1432"/>
                    <a:pt x="2633" y="1391"/>
                  </a:cubicBezTo>
                  <a:cubicBezTo>
                    <a:pt x="2422" y="1230"/>
                    <a:pt x="2379" y="971"/>
                    <a:pt x="2456" y="749"/>
                  </a:cubicBezTo>
                  <a:cubicBezTo>
                    <a:pt x="2486" y="746"/>
                    <a:pt x="2517" y="743"/>
                    <a:pt x="2548" y="743"/>
                  </a:cubicBezTo>
                  <a:close/>
                  <a:moveTo>
                    <a:pt x="4696" y="1"/>
                  </a:moveTo>
                  <a:cubicBezTo>
                    <a:pt x="4445" y="1"/>
                    <a:pt x="4219" y="317"/>
                    <a:pt x="4171" y="534"/>
                  </a:cubicBezTo>
                  <a:cubicBezTo>
                    <a:pt x="4163" y="570"/>
                    <a:pt x="4159" y="607"/>
                    <a:pt x="4157" y="645"/>
                  </a:cubicBezTo>
                  <a:cubicBezTo>
                    <a:pt x="4109" y="625"/>
                    <a:pt x="4064" y="602"/>
                    <a:pt x="4019" y="578"/>
                  </a:cubicBezTo>
                  <a:cubicBezTo>
                    <a:pt x="3905" y="518"/>
                    <a:pt x="3469" y="203"/>
                    <a:pt x="3046" y="203"/>
                  </a:cubicBezTo>
                  <a:cubicBezTo>
                    <a:pt x="2837" y="203"/>
                    <a:pt x="2632" y="279"/>
                    <a:pt x="2470" y="499"/>
                  </a:cubicBezTo>
                  <a:cubicBezTo>
                    <a:pt x="2432" y="551"/>
                    <a:pt x="2394" y="603"/>
                    <a:pt x="2366" y="660"/>
                  </a:cubicBezTo>
                  <a:cubicBezTo>
                    <a:pt x="2221" y="689"/>
                    <a:pt x="1820" y="815"/>
                    <a:pt x="1316" y="1136"/>
                  </a:cubicBezTo>
                  <a:cubicBezTo>
                    <a:pt x="1163" y="1233"/>
                    <a:pt x="1009" y="1277"/>
                    <a:pt x="861" y="1277"/>
                  </a:cubicBezTo>
                  <a:cubicBezTo>
                    <a:pt x="537" y="1277"/>
                    <a:pt x="240" y="1070"/>
                    <a:pt x="41" y="760"/>
                  </a:cubicBezTo>
                  <a:cubicBezTo>
                    <a:pt x="38" y="756"/>
                    <a:pt x="34" y="754"/>
                    <a:pt x="31" y="754"/>
                  </a:cubicBezTo>
                  <a:cubicBezTo>
                    <a:pt x="17" y="754"/>
                    <a:pt x="1" y="779"/>
                    <a:pt x="5" y="791"/>
                  </a:cubicBezTo>
                  <a:cubicBezTo>
                    <a:pt x="108" y="1129"/>
                    <a:pt x="375" y="1365"/>
                    <a:pt x="739" y="1394"/>
                  </a:cubicBezTo>
                  <a:cubicBezTo>
                    <a:pt x="762" y="1396"/>
                    <a:pt x="785" y="1397"/>
                    <a:pt x="807" y="1397"/>
                  </a:cubicBezTo>
                  <a:cubicBezTo>
                    <a:pt x="1263" y="1397"/>
                    <a:pt x="1584" y="1024"/>
                    <a:pt x="1999" y="879"/>
                  </a:cubicBezTo>
                  <a:cubicBezTo>
                    <a:pt x="2006" y="876"/>
                    <a:pt x="2221" y="797"/>
                    <a:pt x="2322" y="773"/>
                  </a:cubicBezTo>
                  <a:lnTo>
                    <a:pt x="2322" y="773"/>
                  </a:lnTo>
                  <a:cubicBezTo>
                    <a:pt x="2231" y="1082"/>
                    <a:pt x="2334" y="1446"/>
                    <a:pt x="2669" y="1570"/>
                  </a:cubicBezTo>
                  <a:cubicBezTo>
                    <a:pt x="2720" y="1589"/>
                    <a:pt x="2769" y="1597"/>
                    <a:pt x="2817" y="1597"/>
                  </a:cubicBezTo>
                  <a:cubicBezTo>
                    <a:pt x="3103" y="1597"/>
                    <a:pt x="3311" y="1284"/>
                    <a:pt x="3200" y="989"/>
                  </a:cubicBezTo>
                  <a:cubicBezTo>
                    <a:pt x="3102" y="726"/>
                    <a:pt x="2869" y="634"/>
                    <a:pt x="2614" y="634"/>
                  </a:cubicBezTo>
                  <a:cubicBezTo>
                    <a:pt x="2578" y="634"/>
                    <a:pt x="2542" y="636"/>
                    <a:pt x="2505" y="639"/>
                  </a:cubicBezTo>
                  <a:cubicBezTo>
                    <a:pt x="2582" y="503"/>
                    <a:pt x="2705" y="376"/>
                    <a:pt x="2872" y="347"/>
                  </a:cubicBezTo>
                  <a:cubicBezTo>
                    <a:pt x="2929" y="337"/>
                    <a:pt x="2984" y="333"/>
                    <a:pt x="3039" y="333"/>
                  </a:cubicBezTo>
                  <a:cubicBezTo>
                    <a:pt x="3541" y="333"/>
                    <a:pt x="3963" y="718"/>
                    <a:pt x="4161" y="783"/>
                  </a:cubicBezTo>
                  <a:cubicBezTo>
                    <a:pt x="4195" y="1081"/>
                    <a:pt x="4389" y="1383"/>
                    <a:pt x="4701" y="1392"/>
                  </a:cubicBezTo>
                  <a:cubicBezTo>
                    <a:pt x="4717" y="1392"/>
                    <a:pt x="4737" y="1360"/>
                    <a:pt x="4716" y="1353"/>
                  </a:cubicBezTo>
                  <a:cubicBezTo>
                    <a:pt x="4488" y="1272"/>
                    <a:pt x="4323" y="1051"/>
                    <a:pt x="4272" y="813"/>
                  </a:cubicBezTo>
                  <a:lnTo>
                    <a:pt x="4272" y="813"/>
                  </a:lnTo>
                  <a:cubicBezTo>
                    <a:pt x="4328" y="824"/>
                    <a:pt x="4384" y="831"/>
                    <a:pt x="4440" y="831"/>
                  </a:cubicBezTo>
                  <a:cubicBezTo>
                    <a:pt x="4550" y="831"/>
                    <a:pt x="4660" y="805"/>
                    <a:pt x="4763" y="743"/>
                  </a:cubicBezTo>
                  <a:cubicBezTo>
                    <a:pt x="4993" y="605"/>
                    <a:pt x="5138" y="209"/>
                    <a:pt x="4852" y="44"/>
                  </a:cubicBezTo>
                  <a:cubicBezTo>
                    <a:pt x="4800" y="14"/>
                    <a:pt x="4748" y="1"/>
                    <a:pt x="4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2"/>
            <p:cNvSpPr/>
            <p:nvPr/>
          </p:nvSpPr>
          <p:spPr>
            <a:xfrm>
              <a:off x="1829331" y="2365747"/>
              <a:ext cx="59819" cy="175630"/>
            </a:xfrm>
            <a:custGeom>
              <a:rect b="b" l="l" r="r" t="t"/>
              <a:pathLst>
                <a:path extrusionOk="0" h="5414" w="1844">
                  <a:moveTo>
                    <a:pt x="620" y="470"/>
                  </a:moveTo>
                  <a:cubicBezTo>
                    <a:pt x="626" y="473"/>
                    <a:pt x="632" y="476"/>
                    <a:pt x="639" y="477"/>
                  </a:cubicBezTo>
                  <a:cubicBezTo>
                    <a:pt x="1030" y="535"/>
                    <a:pt x="1138" y="935"/>
                    <a:pt x="1056" y="1267"/>
                  </a:cubicBezTo>
                  <a:cubicBezTo>
                    <a:pt x="1012" y="1440"/>
                    <a:pt x="911" y="1588"/>
                    <a:pt x="803" y="1728"/>
                  </a:cubicBezTo>
                  <a:cubicBezTo>
                    <a:pt x="654" y="1677"/>
                    <a:pt x="497" y="1649"/>
                    <a:pt x="342" y="1649"/>
                  </a:cubicBezTo>
                  <a:cubicBezTo>
                    <a:pt x="310" y="1649"/>
                    <a:pt x="278" y="1650"/>
                    <a:pt x="247" y="1652"/>
                  </a:cubicBezTo>
                  <a:cubicBezTo>
                    <a:pt x="313" y="1250"/>
                    <a:pt x="434" y="853"/>
                    <a:pt x="620" y="470"/>
                  </a:cubicBezTo>
                  <a:close/>
                  <a:moveTo>
                    <a:pt x="801" y="137"/>
                  </a:moveTo>
                  <a:cubicBezTo>
                    <a:pt x="812" y="142"/>
                    <a:pt x="824" y="146"/>
                    <a:pt x="835" y="147"/>
                  </a:cubicBezTo>
                  <a:cubicBezTo>
                    <a:pt x="1365" y="194"/>
                    <a:pt x="1571" y="650"/>
                    <a:pt x="1484" y="1121"/>
                  </a:cubicBezTo>
                  <a:cubicBezTo>
                    <a:pt x="1424" y="1443"/>
                    <a:pt x="1233" y="1609"/>
                    <a:pt x="1006" y="1811"/>
                  </a:cubicBezTo>
                  <a:cubicBezTo>
                    <a:pt x="954" y="1787"/>
                    <a:pt x="902" y="1763"/>
                    <a:pt x="847" y="1743"/>
                  </a:cubicBezTo>
                  <a:cubicBezTo>
                    <a:pt x="1367" y="1400"/>
                    <a:pt x="1326" y="504"/>
                    <a:pt x="669" y="374"/>
                  </a:cubicBezTo>
                  <a:cubicBezTo>
                    <a:pt x="710" y="294"/>
                    <a:pt x="754" y="215"/>
                    <a:pt x="801" y="137"/>
                  </a:cubicBezTo>
                  <a:close/>
                  <a:moveTo>
                    <a:pt x="199" y="2071"/>
                  </a:moveTo>
                  <a:cubicBezTo>
                    <a:pt x="415" y="2096"/>
                    <a:pt x="623" y="2140"/>
                    <a:pt x="808" y="2262"/>
                  </a:cubicBezTo>
                  <a:cubicBezTo>
                    <a:pt x="985" y="2377"/>
                    <a:pt x="1072" y="2539"/>
                    <a:pt x="1199" y="2699"/>
                  </a:cubicBezTo>
                  <a:cubicBezTo>
                    <a:pt x="1201" y="2702"/>
                    <a:pt x="1204" y="2705"/>
                    <a:pt x="1207" y="2707"/>
                  </a:cubicBezTo>
                  <a:cubicBezTo>
                    <a:pt x="1204" y="2710"/>
                    <a:pt x="1200" y="2713"/>
                    <a:pt x="1199" y="2715"/>
                  </a:cubicBezTo>
                  <a:cubicBezTo>
                    <a:pt x="1072" y="2876"/>
                    <a:pt x="985" y="3038"/>
                    <a:pt x="808" y="3153"/>
                  </a:cubicBezTo>
                  <a:cubicBezTo>
                    <a:pt x="623" y="3275"/>
                    <a:pt x="415" y="3319"/>
                    <a:pt x="199" y="3343"/>
                  </a:cubicBezTo>
                  <a:cubicBezTo>
                    <a:pt x="186" y="3183"/>
                    <a:pt x="186" y="2230"/>
                    <a:pt x="199" y="2071"/>
                  </a:cubicBezTo>
                  <a:close/>
                  <a:moveTo>
                    <a:pt x="237" y="1713"/>
                  </a:moveTo>
                  <a:cubicBezTo>
                    <a:pt x="552" y="1755"/>
                    <a:pt x="842" y="1816"/>
                    <a:pt x="1107" y="2012"/>
                  </a:cubicBezTo>
                  <a:cubicBezTo>
                    <a:pt x="1356" y="2195"/>
                    <a:pt x="1506" y="2438"/>
                    <a:pt x="1637" y="2707"/>
                  </a:cubicBezTo>
                  <a:cubicBezTo>
                    <a:pt x="1506" y="2976"/>
                    <a:pt x="1355" y="3219"/>
                    <a:pt x="1107" y="3402"/>
                  </a:cubicBezTo>
                  <a:cubicBezTo>
                    <a:pt x="842" y="3597"/>
                    <a:pt x="552" y="3660"/>
                    <a:pt x="237" y="3702"/>
                  </a:cubicBezTo>
                  <a:cubicBezTo>
                    <a:pt x="223" y="3610"/>
                    <a:pt x="213" y="3518"/>
                    <a:pt x="205" y="3424"/>
                  </a:cubicBezTo>
                  <a:lnTo>
                    <a:pt x="205" y="3424"/>
                  </a:lnTo>
                  <a:cubicBezTo>
                    <a:pt x="228" y="3426"/>
                    <a:pt x="252" y="3428"/>
                    <a:pt x="276" y="3428"/>
                  </a:cubicBezTo>
                  <a:cubicBezTo>
                    <a:pt x="689" y="3428"/>
                    <a:pt x="1213" y="3112"/>
                    <a:pt x="1295" y="2719"/>
                  </a:cubicBezTo>
                  <a:cubicBezTo>
                    <a:pt x="1295" y="2717"/>
                    <a:pt x="1295" y="2715"/>
                    <a:pt x="1295" y="2712"/>
                  </a:cubicBezTo>
                  <a:cubicBezTo>
                    <a:pt x="1296" y="2710"/>
                    <a:pt x="1295" y="2706"/>
                    <a:pt x="1295" y="2702"/>
                  </a:cubicBezTo>
                  <a:cubicBezTo>
                    <a:pt x="1295" y="2700"/>
                    <a:pt x="1295" y="2698"/>
                    <a:pt x="1295" y="2695"/>
                  </a:cubicBezTo>
                  <a:cubicBezTo>
                    <a:pt x="1213" y="2301"/>
                    <a:pt x="688" y="1986"/>
                    <a:pt x="274" y="1986"/>
                  </a:cubicBezTo>
                  <a:cubicBezTo>
                    <a:pt x="251" y="1986"/>
                    <a:pt x="228" y="1987"/>
                    <a:pt x="205" y="1989"/>
                  </a:cubicBezTo>
                  <a:cubicBezTo>
                    <a:pt x="213" y="1897"/>
                    <a:pt x="223" y="1805"/>
                    <a:pt x="237" y="1713"/>
                  </a:cubicBezTo>
                  <a:close/>
                  <a:moveTo>
                    <a:pt x="803" y="3687"/>
                  </a:moveTo>
                  <a:cubicBezTo>
                    <a:pt x="911" y="3827"/>
                    <a:pt x="1012" y="3974"/>
                    <a:pt x="1056" y="4148"/>
                  </a:cubicBezTo>
                  <a:cubicBezTo>
                    <a:pt x="1138" y="4480"/>
                    <a:pt x="1030" y="4880"/>
                    <a:pt x="639" y="4938"/>
                  </a:cubicBezTo>
                  <a:cubicBezTo>
                    <a:pt x="632" y="4939"/>
                    <a:pt x="626" y="4942"/>
                    <a:pt x="620" y="4944"/>
                  </a:cubicBezTo>
                  <a:cubicBezTo>
                    <a:pt x="434" y="4562"/>
                    <a:pt x="313" y="4165"/>
                    <a:pt x="247" y="3762"/>
                  </a:cubicBezTo>
                  <a:lnTo>
                    <a:pt x="247" y="3762"/>
                  </a:lnTo>
                  <a:cubicBezTo>
                    <a:pt x="278" y="3765"/>
                    <a:pt x="310" y="3766"/>
                    <a:pt x="342" y="3766"/>
                  </a:cubicBezTo>
                  <a:cubicBezTo>
                    <a:pt x="497" y="3766"/>
                    <a:pt x="654" y="3738"/>
                    <a:pt x="803" y="3687"/>
                  </a:cubicBezTo>
                  <a:close/>
                  <a:moveTo>
                    <a:pt x="1006" y="3603"/>
                  </a:moveTo>
                  <a:cubicBezTo>
                    <a:pt x="1233" y="3805"/>
                    <a:pt x="1424" y="3972"/>
                    <a:pt x="1484" y="4293"/>
                  </a:cubicBezTo>
                  <a:cubicBezTo>
                    <a:pt x="1571" y="4765"/>
                    <a:pt x="1365" y="5221"/>
                    <a:pt x="835" y="5268"/>
                  </a:cubicBezTo>
                  <a:cubicBezTo>
                    <a:pt x="824" y="5269"/>
                    <a:pt x="812" y="5273"/>
                    <a:pt x="801" y="5278"/>
                  </a:cubicBezTo>
                  <a:cubicBezTo>
                    <a:pt x="754" y="5199"/>
                    <a:pt x="710" y="5120"/>
                    <a:pt x="669" y="5040"/>
                  </a:cubicBezTo>
                  <a:cubicBezTo>
                    <a:pt x="1326" y="4910"/>
                    <a:pt x="1367" y="4015"/>
                    <a:pt x="847" y="3671"/>
                  </a:cubicBezTo>
                  <a:cubicBezTo>
                    <a:pt x="902" y="3652"/>
                    <a:pt x="954" y="3628"/>
                    <a:pt x="1006" y="3603"/>
                  </a:cubicBezTo>
                  <a:close/>
                  <a:moveTo>
                    <a:pt x="777" y="1"/>
                  </a:moveTo>
                  <a:cubicBezTo>
                    <a:pt x="769" y="1"/>
                    <a:pt x="762" y="4"/>
                    <a:pt x="756" y="12"/>
                  </a:cubicBezTo>
                  <a:cubicBezTo>
                    <a:pt x="210" y="736"/>
                    <a:pt x="1" y="1721"/>
                    <a:pt x="40" y="2707"/>
                  </a:cubicBezTo>
                  <a:cubicBezTo>
                    <a:pt x="1" y="3694"/>
                    <a:pt x="210" y="4678"/>
                    <a:pt x="756" y="5403"/>
                  </a:cubicBezTo>
                  <a:cubicBezTo>
                    <a:pt x="762" y="5411"/>
                    <a:pt x="769" y="5414"/>
                    <a:pt x="777" y="5414"/>
                  </a:cubicBezTo>
                  <a:cubicBezTo>
                    <a:pt x="794" y="5414"/>
                    <a:pt x="814" y="5399"/>
                    <a:pt x="826" y="5381"/>
                  </a:cubicBezTo>
                  <a:cubicBezTo>
                    <a:pt x="1190" y="5336"/>
                    <a:pt x="1506" y="5107"/>
                    <a:pt x="1606" y="4742"/>
                  </a:cubicBezTo>
                  <a:cubicBezTo>
                    <a:pt x="1742" y="4241"/>
                    <a:pt x="1477" y="3815"/>
                    <a:pt x="1056" y="3577"/>
                  </a:cubicBezTo>
                  <a:cubicBezTo>
                    <a:pt x="1369" y="3410"/>
                    <a:pt x="1843" y="2728"/>
                    <a:pt x="1835" y="2707"/>
                  </a:cubicBezTo>
                  <a:cubicBezTo>
                    <a:pt x="1843" y="2686"/>
                    <a:pt x="1369" y="2005"/>
                    <a:pt x="1056" y="1838"/>
                  </a:cubicBezTo>
                  <a:cubicBezTo>
                    <a:pt x="1477" y="1600"/>
                    <a:pt x="1742" y="1174"/>
                    <a:pt x="1606" y="673"/>
                  </a:cubicBezTo>
                  <a:cubicBezTo>
                    <a:pt x="1506" y="307"/>
                    <a:pt x="1190" y="79"/>
                    <a:pt x="826" y="34"/>
                  </a:cubicBezTo>
                  <a:cubicBezTo>
                    <a:pt x="814" y="16"/>
                    <a:pt x="794" y="1"/>
                    <a:pt x="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2"/>
            <p:cNvSpPr/>
            <p:nvPr/>
          </p:nvSpPr>
          <p:spPr>
            <a:xfrm>
              <a:off x="2057636" y="2364417"/>
              <a:ext cx="140206" cy="45870"/>
            </a:xfrm>
            <a:custGeom>
              <a:rect b="b" l="l" r="r" t="t"/>
              <a:pathLst>
                <a:path extrusionOk="0" h="1414" w="4322">
                  <a:moveTo>
                    <a:pt x="2878" y="438"/>
                  </a:moveTo>
                  <a:cubicBezTo>
                    <a:pt x="3039" y="597"/>
                    <a:pt x="3138" y="870"/>
                    <a:pt x="2964" y="1146"/>
                  </a:cubicBezTo>
                  <a:cubicBezTo>
                    <a:pt x="2917" y="1221"/>
                    <a:pt x="2811" y="1262"/>
                    <a:pt x="2710" y="1262"/>
                  </a:cubicBezTo>
                  <a:cubicBezTo>
                    <a:pt x="2546" y="1262"/>
                    <a:pt x="2393" y="1156"/>
                    <a:pt x="2506" y="910"/>
                  </a:cubicBezTo>
                  <a:cubicBezTo>
                    <a:pt x="2592" y="591"/>
                    <a:pt x="2867" y="447"/>
                    <a:pt x="2878" y="438"/>
                  </a:cubicBezTo>
                  <a:close/>
                  <a:moveTo>
                    <a:pt x="3786" y="1"/>
                  </a:moveTo>
                  <a:cubicBezTo>
                    <a:pt x="3459" y="1"/>
                    <a:pt x="3102" y="121"/>
                    <a:pt x="2879" y="270"/>
                  </a:cubicBezTo>
                  <a:cubicBezTo>
                    <a:pt x="2869" y="277"/>
                    <a:pt x="2858" y="285"/>
                    <a:pt x="2846" y="293"/>
                  </a:cubicBezTo>
                  <a:cubicBezTo>
                    <a:pt x="2754" y="221"/>
                    <a:pt x="2564" y="178"/>
                    <a:pt x="2360" y="178"/>
                  </a:cubicBezTo>
                  <a:cubicBezTo>
                    <a:pt x="2164" y="178"/>
                    <a:pt x="1953" y="217"/>
                    <a:pt x="1800" y="306"/>
                  </a:cubicBezTo>
                  <a:cubicBezTo>
                    <a:pt x="1544" y="453"/>
                    <a:pt x="1387" y="761"/>
                    <a:pt x="1161" y="935"/>
                  </a:cubicBezTo>
                  <a:cubicBezTo>
                    <a:pt x="1028" y="1037"/>
                    <a:pt x="886" y="1080"/>
                    <a:pt x="754" y="1080"/>
                  </a:cubicBezTo>
                  <a:cubicBezTo>
                    <a:pt x="328" y="1080"/>
                    <a:pt x="1" y="634"/>
                    <a:pt x="415" y="280"/>
                  </a:cubicBezTo>
                  <a:cubicBezTo>
                    <a:pt x="588" y="195"/>
                    <a:pt x="726" y="161"/>
                    <a:pt x="831" y="161"/>
                  </a:cubicBezTo>
                  <a:cubicBezTo>
                    <a:pt x="1224" y="161"/>
                    <a:pt x="1156" y="631"/>
                    <a:pt x="704" y="631"/>
                  </a:cubicBezTo>
                  <a:cubicBezTo>
                    <a:pt x="692" y="631"/>
                    <a:pt x="679" y="630"/>
                    <a:pt x="667" y="629"/>
                  </a:cubicBezTo>
                  <a:cubicBezTo>
                    <a:pt x="653" y="629"/>
                    <a:pt x="667" y="653"/>
                    <a:pt x="673" y="655"/>
                  </a:cubicBezTo>
                  <a:cubicBezTo>
                    <a:pt x="720" y="672"/>
                    <a:pt x="770" y="680"/>
                    <a:pt x="819" y="680"/>
                  </a:cubicBezTo>
                  <a:cubicBezTo>
                    <a:pt x="1120" y="680"/>
                    <a:pt x="1405" y="386"/>
                    <a:pt x="1090" y="142"/>
                  </a:cubicBezTo>
                  <a:cubicBezTo>
                    <a:pt x="1013" y="82"/>
                    <a:pt x="913" y="55"/>
                    <a:pt x="806" y="55"/>
                  </a:cubicBezTo>
                  <a:cubicBezTo>
                    <a:pt x="523" y="55"/>
                    <a:pt x="192" y="240"/>
                    <a:pt x="118" y="476"/>
                  </a:cubicBezTo>
                  <a:cubicBezTo>
                    <a:pt x="9" y="827"/>
                    <a:pt x="311" y="1158"/>
                    <a:pt x="633" y="1213"/>
                  </a:cubicBezTo>
                  <a:cubicBezTo>
                    <a:pt x="661" y="1217"/>
                    <a:pt x="690" y="1220"/>
                    <a:pt x="721" y="1220"/>
                  </a:cubicBezTo>
                  <a:cubicBezTo>
                    <a:pt x="964" y="1220"/>
                    <a:pt x="1269" y="1077"/>
                    <a:pt x="1397" y="903"/>
                  </a:cubicBezTo>
                  <a:cubicBezTo>
                    <a:pt x="1773" y="394"/>
                    <a:pt x="2161" y="282"/>
                    <a:pt x="2428" y="282"/>
                  </a:cubicBezTo>
                  <a:cubicBezTo>
                    <a:pt x="2634" y="282"/>
                    <a:pt x="2769" y="348"/>
                    <a:pt x="2773" y="351"/>
                  </a:cubicBezTo>
                  <a:cubicBezTo>
                    <a:pt x="2512" y="566"/>
                    <a:pt x="2196" y="971"/>
                    <a:pt x="2412" y="1271"/>
                  </a:cubicBezTo>
                  <a:cubicBezTo>
                    <a:pt x="2485" y="1373"/>
                    <a:pt x="2576" y="1414"/>
                    <a:pt x="2670" y="1414"/>
                  </a:cubicBezTo>
                  <a:cubicBezTo>
                    <a:pt x="2871" y="1414"/>
                    <a:pt x="3084" y="1226"/>
                    <a:pt x="3161" y="1037"/>
                  </a:cubicBezTo>
                  <a:cubicBezTo>
                    <a:pt x="3268" y="778"/>
                    <a:pt x="3164" y="530"/>
                    <a:pt x="2968" y="373"/>
                  </a:cubicBezTo>
                  <a:cubicBezTo>
                    <a:pt x="3222" y="205"/>
                    <a:pt x="3537" y="115"/>
                    <a:pt x="3846" y="115"/>
                  </a:cubicBezTo>
                  <a:cubicBezTo>
                    <a:pt x="4001" y="115"/>
                    <a:pt x="4154" y="138"/>
                    <a:pt x="4298" y="184"/>
                  </a:cubicBezTo>
                  <a:cubicBezTo>
                    <a:pt x="4300" y="185"/>
                    <a:pt x="4303" y="185"/>
                    <a:pt x="4304" y="185"/>
                  </a:cubicBezTo>
                  <a:cubicBezTo>
                    <a:pt x="4321" y="185"/>
                    <a:pt x="4314" y="156"/>
                    <a:pt x="4303" y="148"/>
                  </a:cubicBezTo>
                  <a:cubicBezTo>
                    <a:pt x="4164" y="43"/>
                    <a:pt x="3980" y="1"/>
                    <a:pt x="3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2"/>
            <p:cNvSpPr/>
            <p:nvPr/>
          </p:nvSpPr>
          <p:spPr>
            <a:xfrm>
              <a:off x="2127025" y="2450642"/>
              <a:ext cx="71076" cy="4736"/>
            </a:xfrm>
            <a:custGeom>
              <a:rect b="b" l="l" r="r" t="t"/>
              <a:pathLst>
                <a:path extrusionOk="0" h="146" w="2191">
                  <a:moveTo>
                    <a:pt x="1264" y="1"/>
                  </a:moveTo>
                  <a:cubicBezTo>
                    <a:pt x="842" y="1"/>
                    <a:pt x="416" y="25"/>
                    <a:pt x="12" y="60"/>
                  </a:cubicBezTo>
                  <a:cubicBezTo>
                    <a:pt x="0" y="61"/>
                    <a:pt x="8" y="83"/>
                    <a:pt x="18" y="83"/>
                  </a:cubicBezTo>
                  <a:cubicBezTo>
                    <a:pt x="433" y="117"/>
                    <a:pt x="874" y="145"/>
                    <a:pt x="1310" y="145"/>
                  </a:cubicBezTo>
                  <a:cubicBezTo>
                    <a:pt x="1598" y="145"/>
                    <a:pt x="1884" y="133"/>
                    <a:pt x="2158" y="102"/>
                  </a:cubicBezTo>
                  <a:cubicBezTo>
                    <a:pt x="2190" y="98"/>
                    <a:pt x="2151" y="43"/>
                    <a:pt x="2131" y="41"/>
                  </a:cubicBezTo>
                  <a:cubicBezTo>
                    <a:pt x="1850" y="12"/>
                    <a:pt x="1558"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2"/>
            <p:cNvSpPr/>
            <p:nvPr/>
          </p:nvSpPr>
          <p:spPr>
            <a:xfrm>
              <a:off x="2177112" y="2437342"/>
              <a:ext cx="24622" cy="2887"/>
            </a:xfrm>
            <a:custGeom>
              <a:rect b="b" l="l" r="r" t="t"/>
              <a:pathLst>
                <a:path extrusionOk="0" h="89" w="759">
                  <a:moveTo>
                    <a:pt x="539" y="0"/>
                  </a:moveTo>
                  <a:cubicBezTo>
                    <a:pt x="372" y="0"/>
                    <a:pt x="205" y="8"/>
                    <a:pt x="38" y="14"/>
                  </a:cubicBezTo>
                  <a:cubicBezTo>
                    <a:pt x="1" y="16"/>
                    <a:pt x="29" y="74"/>
                    <a:pt x="56" y="75"/>
                  </a:cubicBezTo>
                  <a:cubicBezTo>
                    <a:pt x="225" y="81"/>
                    <a:pt x="396" y="89"/>
                    <a:pt x="566" y="89"/>
                  </a:cubicBezTo>
                  <a:cubicBezTo>
                    <a:pt x="612" y="89"/>
                    <a:pt x="658" y="88"/>
                    <a:pt x="704" y="87"/>
                  </a:cubicBezTo>
                  <a:cubicBezTo>
                    <a:pt x="758" y="85"/>
                    <a:pt x="704" y="3"/>
                    <a:pt x="665" y="2"/>
                  </a:cubicBezTo>
                  <a:cubicBezTo>
                    <a:pt x="623" y="1"/>
                    <a:pt x="581" y="0"/>
                    <a:pt x="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2"/>
            <p:cNvSpPr/>
            <p:nvPr/>
          </p:nvSpPr>
          <p:spPr>
            <a:xfrm>
              <a:off x="2177112" y="2465824"/>
              <a:ext cx="24622" cy="2855"/>
            </a:xfrm>
            <a:custGeom>
              <a:rect b="b" l="l" r="r" t="t"/>
              <a:pathLst>
                <a:path extrusionOk="0" h="88" w="759">
                  <a:moveTo>
                    <a:pt x="523" y="0"/>
                  </a:moveTo>
                  <a:cubicBezTo>
                    <a:pt x="361" y="0"/>
                    <a:pt x="200" y="7"/>
                    <a:pt x="38" y="14"/>
                  </a:cubicBezTo>
                  <a:cubicBezTo>
                    <a:pt x="1" y="15"/>
                    <a:pt x="29" y="73"/>
                    <a:pt x="56" y="74"/>
                  </a:cubicBezTo>
                  <a:cubicBezTo>
                    <a:pt x="225" y="80"/>
                    <a:pt x="396" y="88"/>
                    <a:pt x="566" y="88"/>
                  </a:cubicBezTo>
                  <a:cubicBezTo>
                    <a:pt x="612" y="88"/>
                    <a:pt x="658" y="87"/>
                    <a:pt x="704" y="86"/>
                  </a:cubicBezTo>
                  <a:cubicBezTo>
                    <a:pt x="758" y="84"/>
                    <a:pt x="704" y="3"/>
                    <a:pt x="665" y="2"/>
                  </a:cubicBezTo>
                  <a:cubicBezTo>
                    <a:pt x="618" y="1"/>
                    <a:pt x="571"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2"/>
            <p:cNvSpPr/>
            <p:nvPr/>
          </p:nvSpPr>
          <p:spPr>
            <a:xfrm>
              <a:off x="2179286" y="2365130"/>
              <a:ext cx="67897" cy="58035"/>
            </a:xfrm>
            <a:custGeom>
              <a:rect b="b" l="l" r="r" t="t"/>
              <a:pathLst>
                <a:path extrusionOk="0" h="1789" w="2093">
                  <a:moveTo>
                    <a:pt x="1660" y="1"/>
                  </a:moveTo>
                  <a:cubicBezTo>
                    <a:pt x="1464" y="1"/>
                    <a:pt x="1274" y="90"/>
                    <a:pt x="1152" y="287"/>
                  </a:cubicBezTo>
                  <a:cubicBezTo>
                    <a:pt x="1036" y="472"/>
                    <a:pt x="1050" y="680"/>
                    <a:pt x="1025" y="890"/>
                  </a:cubicBezTo>
                  <a:cubicBezTo>
                    <a:pt x="1006" y="1051"/>
                    <a:pt x="975" y="1214"/>
                    <a:pt x="907" y="1363"/>
                  </a:cubicBezTo>
                  <a:cubicBezTo>
                    <a:pt x="860" y="1489"/>
                    <a:pt x="782" y="1590"/>
                    <a:pt x="672" y="1665"/>
                  </a:cubicBezTo>
                  <a:cubicBezTo>
                    <a:pt x="649" y="1676"/>
                    <a:pt x="623" y="1681"/>
                    <a:pt x="596" y="1681"/>
                  </a:cubicBezTo>
                  <a:cubicBezTo>
                    <a:pt x="403" y="1681"/>
                    <a:pt x="138" y="1413"/>
                    <a:pt x="200" y="1133"/>
                  </a:cubicBezTo>
                  <a:cubicBezTo>
                    <a:pt x="241" y="948"/>
                    <a:pt x="384" y="871"/>
                    <a:pt x="505" y="871"/>
                  </a:cubicBezTo>
                  <a:cubicBezTo>
                    <a:pt x="593" y="871"/>
                    <a:pt x="670" y="911"/>
                    <a:pt x="688" y="980"/>
                  </a:cubicBezTo>
                  <a:cubicBezTo>
                    <a:pt x="731" y="1140"/>
                    <a:pt x="538" y="1215"/>
                    <a:pt x="438" y="1229"/>
                  </a:cubicBezTo>
                  <a:cubicBezTo>
                    <a:pt x="377" y="1237"/>
                    <a:pt x="439" y="1324"/>
                    <a:pt x="478" y="1324"/>
                  </a:cubicBezTo>
                  <a:cubicBezTo>
                    <a:pt x="480" y="1324"/>
                    <a:pt x="483" y="1324"/>
                    <a:pt x="485" y="1324"/>
                  </a:cubicBezTo>
                  <a:cubicBezTo>
                    <a:pt x="786" y="1324"/>
                    <a:pt x="963" y="1007"/>
                    <a:pt x="682" y="802"/>
                  </a:cubicBezTo>
                  <a:cubicBezTo>
                    <a:pt x="608" y="749"/>
                    <a:pt x="536" y="725"/>
                    <a:pt x="469" y="725"/>
                  </a:cubicBezTo>
                  <a:cubicBezTo>
                    <a:pt x="191" y="725"/>
                    <a:pt x="0" y="1130"/>
                    <a:pt x="103" y="1408"/>
                  </a:cubicBezTo>
                  <a:cubicBezTo>
                    <a:pt x="178" y="1612"/>
                    <a:pt x="381" y="1788"/>
                    <a:pt x="588" y="1788"/>
                  </a:cubicBezTo>
                  <a:cubicBezTo>
                    <a:pt x="669" y="1788"/>
                    <a:pt x="751" y="1761"/>
                    <a:pt x="826" y="1698"/>
                  </a:cubicBezTo>
                  <a:cubicBezTo>
                    <a:pt x="1002" y="1551"/>
                    <a:pt x="1073" y="1270"/>
                    <a:pt x="1107" y="1056"/>
                  </a:cubicBezTo>
                  <a:cubicBezTo>
                    <a:pt x="1133" y="893"/>
                    <a:pt x="1121" y="728"/>
                    <a:pt x="1161" y="568"/>
                  </a:cubicBezTo>
                  <a:cubicBezTo>
                    <a:pt x="1237" y="265"/>
                    <a:pt x="1460" y="74"/>
                    <a:pt x="1741" y="74"/>
                  </a:cubicBezTo>
                  <a:cubicBezTo>
                    <a:pt x="1848" y="74"/>
                    <a:pt x="1963" y="101"/>
                    <a:pt x="2082" y="161"/>
                  </a:cubicBezTo>
                  <a:cubicBezTo>
                    <a:pt x="2083" y="161"/>
                    <a:pt x="2084" y="162"/>
                    <a:pt x="2085" y="162"/>
                  </a:cubicBezTo>
                  <a:cubicBezTo>
                    <a:pt x="2093" y="162"/>
                    <a:pt x="2091" y="147"/>
                    <a:pt x="2085" y="142"/>
                  </a:cubicBezTo>
                  <a:cubicBezTo>
                    <a:pt x="1956" y="50"/>
                    <a:pt x="1806" y="1"/>
                    <a:pt x="1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2"/>
            <p:cNvSpPr/>
            <p:nvPr/>
          </p:nvSpPr>
          <p:spPr>
            <a:xfrm>
              <a:off x="2057636" y="2496837"/>
              <a:ext cx="140206" cy="45903"/>
            </a:xfrm>
            <a:custGeom>
              <a:rect b="b" l="l" r="r" t="t"/>
              <a:pathLst>
                <a:path extrusionOk="0" h="1415" w="4322">
                  <a:moveTo>
                    <a:pt x="2710" y="152"/>
                  </a:moveTo>
                  <a:cubicBezTo>
                    <a:pt x="2811" y="152"/>
                    <a:pt x="2917" y="194"/>
                    <a:pt x="2964" y="269"/>
                  </a:cubicBezTo>
                  <a:cubicBezTo>
                    <a:pt x="3138" y="544"/>
                    <a:pt x="3039" y="818"/>
                    <a:pt x="2879" y="977"/>
                  </a:cubicBezTo>
                  <a:cubicBezTo>
                    <a:pt x="2868" y="968"/>
                    <a:pt x="2592" y="824"/>
                    <a:pt x="2507" y="504"/>
                  </a:cubicBezTo>
                  <a:cubicBezTo>
                    <a:pt x="2394" y="259"/>
                    <a:pt x="2547" y="152"/>
                    <a:pt x="2710" y="152"/>
                  </a:cubicBezTo>
                  <a:close/>
                  <a:moveTo>
                    <a:pt x="2670" y="0"/>
                  </a:moveTo>
                  <a:cubicBezTo>
                    <a:pt x="2576" y="0"/>
                    <a:pt x="2485" y="42"/>
                    <a:pt x="2412" y="144"/>
                  </a:cubicBezTo>
                  <a:cubicBezTo>
                    <a:pt x="2196" y="444"/>
                    <a:pt x="2512" y="849"/>
                    <a:pt x="2773" y="1064"/>
                  </a:cubicBezTo>
                  <a:cubicBezTo>
                    <a:pt x="2769" y="1067"/>
                    <a:pt x="2634" y="1133"/>
                    <a:pt x="2428" y="1133"/>
                  </a:cubicBezTo>
                  <a:cubicBezTo>
                    <a:pt x="2161" y="1133"/>
                    <a:pt x="1774" y="1021"/>
                    <a:pt x="1397" y="512"/>
                  </a:cubicBezTo>
                  <a:cubicBezTo>
                    <a:pt x="1269" y="338"/>
                    <a:pt x="964" y="195"/>
                    <a:pt x="721" y="195"/>
                  </a:cubicBezTo>
                  <a:cubicBezTo>
                    <a:pt x="690" y="195"/>
                    <a:pt x="661" y="197"/>
                    <a:pt x="633" y="202"/>
                  </a:cubicBezTo>
                  <a:cubicBezTo>
                    <a:pt x="311" y="256"/>
                    <a:pt x="9" y="587"/>
                    <a:pt x="118" y="939"/>
                  </a:cubicBezTo>
                  <a:cubicBezTo>
                    <a:pt x="192" y="1174"/>
                    <a:pt x="523" y="1359"/>
                    <a:pt x="806" y="1359"/>
                  </a:cubicBezTo>
                  <a:cubicBezTo>
                    <a:pt x="913" y="1359"/>
                    <a:pt x="1013" y="1333"/>
                    <a:pt x="1090" y="1273"/>
                  </a:cubicBezTo>
                  <a:cubicBezTo>
                    <a:pt x="1405" y="1028"/>
                    <a:pt x="1120" y="734"/>
                    <a:pt x="819" y="734"/>
                  </a:cubicBezTo>
                  <a:cubicBezTo>
                    <a:pt x="770" y="734"/>
                    <a:pt x="720" y="742"/>
                    <a:pt x="673" y="760"/>
                  </a:cubicBezTo>
                  <a:cubicBezTo>
                    <a:pt x="667" y="762"/>
                    <a:pt x="654" y="784"/>
                    <a:pt x="666" y="784"/>
                  </a:cubicBezTo>
                  <a:cubicBezTo>
                    <a:pt x="666" y="784"/>
                    <a:pt x="666" y="784"/>
                    <a:pt x="667" y="784"/>
                  </a:cubicBezTo>
                  <a:cubicBezTo>
                    <a:pt x="679" y="784"/>
                    <a:pt x="692" y="783"/>
                    <a:pt x="704" y="783"/>
                  </a:cubicBezTo>
                  <a:cubicBezTo>
                    <a:pt x="1156" y="783"/>
                    <a:pt x="1224" y="1254"/>
                    <a:pt x="831" y="1254"/>
                  </a:cubicBezTo>
                  <a:cubicBezTo>
                    <a:pt x="726" y="1254"/>
                    <a:pt x="588" y="1220"/>
                    <a:pt x="415" y="1135"/>
                  </a:cubicBezTo>
                  <a:cubicBezTo>
                    <a:pt x="1" y="781"/>
                    <a:pt x="328" y="335"/>
                    <a:pt x="754" y="335"/>
                  </a:cubicBezTo>
                  <a:cubicBezTo>
                    <a:pt x="886" y="335"/>
                    <a:pt x="1028" y="378"/>
                    <a:pt x="1161" y="480"/>
                  </a:cubicBezTo>
                  <a:cubicBezTo>
                    <a:pt x="1387" y="654"/>
                    <a:pt x="1545" y="962"/>
                    <a:pt x="1800" y="1109"/>
                  </a:cubicBezTo>
                  <a:cubicBezTo>
                    <a:pt x="1953" y="1198"/>
                    <a:pt x="2163" y="1237"/>
                    <a:pt x="2359" y="1237"/>
                  </a:cubicBezTo>
                  <a:cubicBezTo>
                    <a:pt x="2564" y="1237"/>
                    <a:pt x="2754" y="1194"/>
                    <a:pt x="2846" y="1120"/>
                  </a:cubicBezTo>
                  <a:cubicBezTo>
                    <a:pt x="2858" y="1129"/>
                    <a:pt x="2869" y="1138"/>
                    <a:pt x="2880" y="1145"/>
                  </a:cubicBezTo>
                  <a:cubicBezTo>
                    <a:pt x="3103" y="1293"/>
                    <a:pt x="3459" y="1414"/>
                    <a:pt x="3786" y="1414"/>
                  </a:cubicBezTo>
                  <a:cubicBezTo>
                    <a:pt x="3980" y="1414"/>
                    <a:pt x="4164" y="1372"/>
                    <a:pt x="4303" y="1267"/>
                  </a:cubicBezTo>
                  <a:cubicBezTo>
                    <a:pt x="4314" y="1258"/>
                    <a:pt x="4321" y="1230"/>
                    <a:pt x="4305" y="1230"/>
                  </a:cubicBezTo>
                  <a:cubicBezTo>
                    <a:pt x="4303" y="1230"/>
                    <a:pt x="4301" y="1230"/>
                    <a:pt x="4299" y="1231"/>
                  </a:cubicBezTo>
                  <a:cubicBezTo>
                    <a:pt x="4155" y="1277"/>
                    <a:pt x="4001" y="1300"/>
                    <a:pt x="3847" y="1300"/>
                  </a:cubicBezTo>
                  <a:cubicBezTo>
                    <a:pt x="3537" y="1300"/>
                    <a:pt x="3222" y="1210"/>
                    <a:pt x="2968" y="1041"/>
                  </a:cubicBezTo>
                  <a:cubicBezTo>
                    <a:pt x="3164" y="885"/>
                    <a:pt x="3268" y="636"/>
                    <a:pt x="3161" y="377"/>
                  </a:cubicBezTo>
                  <a:cubicBezTo>
                    <a:pt x="3084" y="188"/>
                    <a:pt x="2871" y="0"/>
                    <a:pt x="2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2"/>
            <p:cNvSpPr/>
            <p:nvPr/>
          </p:nvSpPr>
          <p:spPr>
            <a:xfrm>
              <a:off x="2179286" y="2483958"/>
              <a:ext cx="67897" cy="58068"/>
            </a:xfrm>
            <a:custGeom>
              <a:rect b="b" l="l" r="r" t="t"/>
              <a:pathLst>
                <a:path extrusionOk="0" h="1790" w="2093">
                  <a:moveTo>
                    <a:pt x="588" y="1"/>
                  </a:moveTo>
                  <a:cubicBezTo>
                    <a:pt x="381" y="1"/>
                    <a:pt x="178" y="178"/>
                    <a:pt x="103" y="381"/>
                  </a:cubicBezTo>
                  <a:cubicBezTo>
                    <a:pt x="0" y="659"/>
                    <a:pt x="191" y="1064"/>
                    <a:pt x="469" y="1064"/>
                  </a:cubicBezTo>
                  <a:cubicBezTo>
                    <a:pt x="536" y="1064"/>
                    <a:pt x="608" y="1040"/>
                    <a:pt x="682" y="986"/>
                  </a:cubicBezTo>
                  <a:cubicBezTo>
                    <a:pt x="963" y="783"/>
                    <a:pt x="786" y="466"/>
                    <a:pt x="485" y="466"/>
                  </a:cubicBezTo>
                  <a:cubicBezTo>
                    <a:pt x="483" y="466"/>
                    <a:pt x="480" y="466"/>
                    <a:pt x="478" y="466"/>
                  </a:cubicBezTo>
                  <a:cubicBezTo>
                    <a:pt x="439" y="466"/>
                    <a:pt x="377" y="553"/>
                    <a:pt x="438" y="561"/>
                  </a:cubicBezTo>
                  <a:cubicBezTo>
                    <a:pt x="538" y="573"/>
                    <a:pt x="731" y="648"/>
                    <a:pt x="688" y="810"/>
                  </a:cubicBezTo>
                  <a:cubicBezTo>
                    <a:pt x="670" y="878"/>
                    <a:pt x="594" y="918"/>
                    <a:pt x="506" y="918"/>
                  </a:cubicBezTo>
                  <a:cubicBezTo>
                    <a:pt x="385" y="918"/>
                    <a:pt x="241" y="842"/>
                    <a:pt x="200" y="656"/>
                  </a:cubicBezTo>
                  <a:cubicBezTo>
                    <a:pt x="138" y="376"/>
                    <a:pt x="404" y="108"/>
                    <a:pt x="597" y="108"/>
                  </a:cubicBezTo>
                  <a:cubicBezTo>
                    <a:pt x="624" y="108"/>
                    <a:pt x="649" y="113"/>
                    <a:pt x="672" y="124"/>
                  </a:cubicBezTo>
                  <a:cubicBezTo>
                    <a:pt x="782" y="199"/>
                    <a:pt x="860" y="300"/>
                    <a:pt x="907" y="426"/>
                  </a:cubicBezTo>
                  <a:cubicBezTo>
                    <a:pt x="975" y="574"/>
                    <a:pt x="1006" y="738"/>
                    <a:pt x="1025" y="899"/>
                  </a:cubicBezTo>
                  <a:cubicBezTo>
                    <a:pt x="1050" y="1109"/>
                    <a:pt x="1036" y="1316"/>
                    <a:pt x="1152" y="1503"/>
                  </a:cubicBezTo>
                  <a:cubicBezTo>
                    <a:pt x="1274" y="1699"/>
                    <a:pt x="1463" y="1789"/>
                    <a:pt x="1659" y="1789"/>
                  </a:cubicBezTo>
                  <a:cubicBezTo>
                    <a:pt x="1806" y="1789"/>
                    <a:pt x="1956" y="1739"/>
                    <a:pt x="2085" y="1646"/>
                  </a:cubicBezTo>
                  <a:cubicBezTo>
                    <a:pt x="2091" y="1643"/>
                    <a:pt x="2093" y="1628"/>
                    <a:pt x="2085" y="1628"/>
                  </a:cubicBezTo>
                  <a:cubicBezTo>
                    <a:pt x="2084" y="1628"/>
                    <a:pt x="2083" y="1628"/>
                    <a:pt x="2082" y="1629"/>
                  </a:cubicBezTo>
                  <a:cubicBezTo>
                    <a:pt x="1963" y="1688"/>
                    <a:pt x="1848" y="1716"/>
                    <a:pt x="1741" y="1716"/>
                  </a:cubicBezTo>
                  <a:cubicBezTo>
                    <a:pt x="1460" y="1716"/>
                    <a:pt x="1237" y="1525"/>
                    <a:pt x="1161" y="1222"/>
                  </a:cubicBezTo>
                  <a:cubicBezTo>
                    <a:pt x="1121" y="1061"/>
                    <a:pt x="1133" y="895"/>
                    <a:pt x="1107" y="732"/>
                  </a:cubicBezTo>
                  <a:cubicBezTo>
                    <a:pt x="1073" y="520"/>
                    <a:pt x="1002" y="238"/>
                    <a:pt x="826" y="92"/>
                  </a:cubicBezTo>
                  <a:cubicBezTo>
                    <a:pt x="751" y="28"/>
                    <a:pt x="669" y="1"/>
                    <a:pt x="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2"/>
            <p:cNvSpPr/>
            <p:nvPr/>
          </p:nvSpPr>
          <p:spPr>
            <a:xfrm>
              <a:off x="2678310" y="2383978"/>
              <a:ext cx="22643" cy="17258"/>
            </a:xfrm>
            <a:custGeom>
              <a:rect b="b" l="l" r="r" t="t"/>
              <a:pathLst>
                <a:path extrusionOk="0" h="532" w="698">
                  <a:moveTo>
                    <a:pt x="76" y="0"/>
                  </a:moveTo>
                  <a:cubicBezTo>
                    <a:pt x="42" y="0"/>
                    <a:pt x="1" y="46"/>
                    <a:pt x="25" y="76"/>
                  </a:cubicBezTo>
                  <a:cubicBezTo>
                    <a:pt x="97" y="168"/>
                    <a:pt x="202" y="225"/>
                    <a:pt x="294" y="294"/>
                  </a:cubicBezTo>
                  <a:cubicBezTo>
                    <a:pt x="406" y="376"/>
                    <a:pt x="512" y="464"/>
                    <a:pt x="634" y="530"/>
                  </a:cubicBezTo>
                  <a:cubicBezTo>
                    <a:pt x="636" y="531"/>
                    <a:pt x="639" y="532"/>
                    <a:pt x="643" y="532"/>
                  </a:cubicBezTo>
                  <a:cubicBezTo>
                    <a:pt x="667" y="532"/>
                    <a:pt x="697" y="491"/>
                    <a:pt x="685" y="471"/>
                  </a:cubicBezTo>
                  <a:cubicBezTo>
                    <a:pt x="615" y="365"/>
                    <a:pt x="520" y="284"/>
                    <a:pt x="419" y="206"/>
                  </a:cubicBezTo>
                  <a:cubicBezTo>
                    <a:pt x="316" y="124"/>
                    <a:pt x="213" y="44"/>
                    <a:pt x="86" y="2"/>
                  </a:cubicBezTo>
                  <a:cubicBezTo>
                    <a:pt x="83" y="1"/>
                    <a:pt x="80" y="0"/>
                    <a:pt x="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2"/>
            <p:cNvSpPr/>
            <p:nvPr/>
          </p:nvSpPr>
          <p:spPr>
            <a:xfrm>
              <a:off x="2652261" y="2450642"/>
              <a:ext cx="38798" cy="4931"/>
            </a:xfrm>
            <a:custGeom>
              <a:rect b="b" l="l" r="r" t="t"/>
              <a:pathLst>
                <a:path extrusionOk="0" h="152" w="1196">
                  <a:moveTo>
                    <a:pt x="683" y="0"/>
                  </a:moveTo>
                  <a:cubicBezTo>
                    <a:pt x="484" y="0"/>
                    <a:pt x="284" y="17"/>
                    <a:pt x="96" y="31"/>
                  </a:cubicBezTo>
                  <a:cubicBezTo>
                    <a:pt x="60" y="35"/>
                    <a:pt x="1" y="120"/>
                    <a:pt x="59" y="125"/>
                  </a:cubicBezTo>
                  <a:cubicBezTo>
                    <a:pt x="241" y="139"/>
                    <a:pt x="428" y="152"/>
                    <a:pt x="615" y="152"/>
                  </a:cubicBezTo>
                  <a:cubicBezTo>
                    <a:pt x="792" y="152"/>
                    <a:pt x="968" y="141"/>
                    <a:pt x="1138" y="110"/>
                  </a:cubicBezTo>
                  <a:cubicBezTo>
                    <a:pt x="1158" y="107"/>
                    <a:pt x="1196" y="52"/>
                    <a:pt x="1162" y="45"/>
                  </a:cubicBezTo>
                  <a:cubicBezTo>
                    <a:pt x="1009" y="11"/>
                    <a:pt x="847" y="0"/>
                    <a:pt x="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2"/>
            <p:cNvSpPr/>
            <p:nvPr/>
          </p:nvSpPr>
          <p:spPr>
            <a:xfrm>
              <a:off x="2536418" y="2362827"/>
              <a:ext cx="166677" cy="51807"/>
            </a:xfrm>
            <a:custGeom>
              <a:rect b="b" l="l" r="r" t="t"/>
              <a:pathLst>
                <a:path extrusionOk="0" h="1597" w="5138">
                  <a:moveTo>
                    <a:pt x="2340" y="148"/>
                  </a:moveTo>
                  <a:cubicBezTo>
                    <a:pt x="2396" y="148"/>
                    <a:pt x="2453" y="165"/>
                    <a:pt x="2506" y="206"/>
                  </a:cubicBezTo>
                  <a:cubicBezTo>
                    <a:pt x="2715" y="368"/>
                    <a:pt x="2759" y="626"/>
                    <a:pt x="2682" y="849"/>
                  </a:cubicBezTo>
                  <a:cubicBezTo>
                    <a:pt x="2652" y="852"/>
                    <a:pt x="2622" y="853"/>
                    <a:pt x="2592" y="853"/>
                  </a:cubicBezTo>
                  <a:cubicBezTo>
                    <a:pt x="2552" y="853"/>
                    <a:pt x="2511" y="850"/>
                    <a:pt x="2470" y="843"/>
                  </a:cubicBezTo>
                  <a:cubicBezTo>
                    <a:pt x="2320" y="817"/>
                    <a:pt x="2179" y="743"/>
                    <a:pt x="2092" y="615"/>
                  </a:cubicBezTo>
                  <a:cubicBezTo>
                    <a:pt x="1947" y="402"/>
                    <a:pt x="2131" y="148"/>
                    <a:pt x="2340" y="148"/>
                  </a:cubicBezTo>
                  <a:close/>
                  <a:moveTo>
                    <a:pt x="697" y="879"/>
                  </a:moveTo>
                  <a:cubicBezTo>
                    <a:pt x="741" y="879"/>
                    <a:pt x="788" y="885"/>
                    <a:pt x="838" y="900"/>
                  </a:cubicBezTo>
                  <a:cubicBezTo>
                    <a:pt x="853" y="904"/>
                    <a:pt x="867" y="910"/>
                    <a:pt x="882" y="915"/>
                  </a:cubicBezTo>
                  <a:cubicBezTo>
                    <a:pt x="883" y="945"/>
                    <a:pt x="883" y="976"/>
                    <a:pt x="879" y="1005"/>
                  </a:cubicBezTo>
                  <a:cubicBezTo>
                    <a:pt x="862" y="1177"/>
                    <a:pt x="713" y="1487"/>
                    <a:pt x="475" y="1487"/>
                  </a:cubicBezTo>
                  <a:cubicBezTo>
                    <a:pt x="439" y="1487"/>
                    <a:pt x="400" y="1480"/>
                    <a:pt x="360" y="1464"/>
                  </a:cubicBezTo>
                  <a:cubicBezTo>
                    <a:pt x="195" y="1397"/>
                    <a:pt x="245" y="1235"/>
                    <a:pt x="342" y="1065"/>
                  </a:cubicBezTo>
                  <a:cubicBezTo>
                    <a:pt x="387" y="986"/>
                    <a:pt x="515" y="879"/>
                    <a:pt x="697" y="879"/>
                  </a:cubicBezTo>
                  <a:close/>
                  <a:moveTo>
                    <a:pt x="2321" y="0"/>
                  </a:moveTo>
                  <a:cubicBezTo>
                    <a:pt x="2035" y="0"/>
                    <a:pt x="1827" y="314"/>
                    <a:pt x="1938" y="608"/>
                  </a:cubicBezTo>
                  <a:cubicBezTo>
                    <a:pt x="2036" y="871"/>
                    <a:pt x="2270" y="963"/>
                    <a:pt x="2526" y="963"/>
                  </a:cubicBezTo>
                  <a:cubicBezTo>
                    <a:pt x="2561" y="963"/>
                    <a:pt x="2597" y="962"/>
                    <a:pt x="2633" y="958"/>
                  </a:cubicBezTo>
                  <a:lnTo>
                    <a:pt x="2633" y="958"/>
                  </a:lnTo>
                  <a:cubicBezTo>
                    <a:pt x="2556" y="1095"/>
                    <a:pt x="2433" y="1221"/>
                    <a:pt x="2266" y="1250"/>
                  </a:cubicBezTo>
                  <a:cubicBezTo>
                    <a:pt x="2210" y="1260"/>
                    <a:pt x="2155" y="1265"/>
                    <a:pt x="2101" y="1265"/>
                  </a:cubicBezTo>
                  <a:cubicBezTo>
                    <a:pt x="1598" y="1265"/>
                    <a:pt x="1176" y="880"/>
                    <a:pt x="978" y="815"/>
                  </a:cubicBezTo>
                  <a:cubicBezTo>
                    <a:pt x="943" y="517"/>
                    <a:pt x="749" y="214"/>
                    <a:pt x="438" y="206"/>
                  </a:cubicBezTo>
                  <a:cubicBezTo>
                    <a:pt x="438" y="206"/>
                    <a:pt x="437" y="206"/>
                    <a:pt x="437" y="206"/>
                  </a:cubicBezTo>
                  <a:cubicBezTo>
                    <a:pt x="421" y="206"/>
                    <a:pt x="401" y="237"/>
                    <a:pt x="422" y="244"/>
                  </a:cubicBezTo>
                  <a:cubicBezTo>
                    <a:pt x="651" y="326"/>
                    <a:pt x="816" y="546"/>
                    <a:pt x="866" y="785"/>
                  </a:cubicBezTo>
                  <a:cubicBezTo>
                    <a:pt x="810" y="773"/>
                    <a:pt x="753" y="767"/>
                    <a:pt x="697" y="767"/>
                  </a:cubicBezTo>
                  <a:cubicBezTo>
                    <a:pt x="587" y="767"/>
                    <a:pt x="478" y="792"/>
                    <a:pt x="375" y="854"/>
                  </a:cubicBezTo>
                  <a:cubicBezTo>
                    <a:pt x="146" y="993"/>
                    <a:pt x="0" y="1388"/>
                    <a:pt x="286" y="1553"/>
                  </a:cubicBezTo>
                  <a:cubicBezTo>
                    <a:pt x="339" y="1583"/>
                    <a:pt x="391" y="1597"/>
                    <a:pt x="443" y="1597"/>
                  </a:cubicBezTo>
                  <a:cubicBezTo>
                    <a:pt x="694" y="1597"/>
                    <a:pt x="919" y="1281"/>
                    <a:pt x="968" y="1064"/>
                  </a:cubicBezTo>
                  <a:cubicBezTo>
                    <a:pt x="976" y="1028"/>
                    <a:pt x="980" y="990"/>
                    <a:pt x="982" y="952"/>
                  </a:cubicBezTo>
                  <a:cubicBezTo>
                    <a:pt x="1028" y="973"/>
                    <a:pt x="1074" y="995"/>
                    <a:pt x="1118" y="1019"/>
                  </a:cubicBezTo>
                  <a:cubicBezTo>
                    <a:pt x="1232" y="1080"/>
                    <a:pt x="1668" y="1394"/>
                    <a:pt x="2091" y="1394"/>
                  </a:cubicBezTo>
                  <a:cubicBezTo>
                    <a:pt x="2300" y="1394"/>
                    <a:pt x="2505" y="1318"/>
                    <a:pt x="2668" y="1098"/>
                  </a:cubicBezTo>
                  <a:cubicBezTo>
                    <a:pt x="2707" y="1046"/>
                    <a:pt x="2745" y="995"/>
                    <a:pt x="2772" y="937"/>
                  </a:cubicBezTo>
                  <a:cubicBezTo>
                    <a:pt x="2918" y="909"/>
                    <a:pt x="3319" y="782"/>
                    <a:pt x="3823" y="461"/>
                  </a:cubicBezTo>
                  <a:cubicBezTo>
                    <a:pt x="3975" y="365"/>
                    <a:pt x="4129" y="321"/>
                    <a:pt x="4278" y="321"/>
                  </a:cubicBezTo>
                  <a:cubicBezTo>
                    <a:pt x="4601" y="321"/>
                    <a:pt x="4899" y="527"/>
                    <a:pt x="5098" y="837"/>
                  </a:cubicBezTo>
                  <a:cubicBezTo>
                    <a:pt x="5100" y="841"/>
                    <a:pt x="5104" y="843"/>
                    <a:pt x="5107" y="843"/>
                  </a:cubicBezTo>
                  <a:cubicBezTo>
                    <a:pt x="5121" y="843"/>
                    <a:pt x="5138" y="819"/>
                    <a:pt x="5134" y="807"/>
                  </a:cubicBezTo>
                  <a:cubicBezTo>
                    <a:pt x="5030" y="467"/>
                    <a:pt x="4764" y="233"/>
                    <a:pt x="4400" y="204"/>
                  </a:cubicBezTo>
                  <a:cubicBezTo>
                    <a:pt x="4377" y="202"/>
                    <a:pt x="4354" y="201"/>
                    <a:pt x="4331" y="201"/>
                  </a:cubicBezTo>
                  <a:cubicBezTo>
                    <a:pt x="3875" y="201"/>
                    <a:pt x="3554" y="573"/>
                    <a:pt x="3139" y="718"/>
                  </a:cubicBezTo>
                  <a:cubicBezTo>
                    <a:pt x="3132" y="721"/>
                    <a:pt x="2918" y="800"/>
                    <a:pt x="2816" y="824"/>
                  </a:cubicBezTo>
                  <a:cubicBezTo>
                    <a:pt x="2908" y="516"/>
                    <a:pt x="2804" y="152"/>
                    <a:pt x="2469" y="28"/>
                  </a:cubicBezTo>
                  <a:cubicBezTo>
                    <a:pt x="2418" y="9"/>
                    <a:pt x="2369" y="0"/>
                    <a:pt x="23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2"/>
            <p:cNvSpPr/>
            <p:nvPr/>
          </p:nvSpPr>
          <p:spPr>
            <a:xfrm>
              <a:off x="2678310" y="2505887"/>
              <a:ext cx="22643" cy="17291"/>
            </a:xfrm>
            <a:custGeom>
              <a:rect b="b" l="l" r="r" t="t"/>
              <a:pathLst>
                <a:path extrusionOk="0" h="533" w="698">
                  <a:moveTo>
                    <a:pt x="643" y="1"/>
                  </a:moveTo>
                  <a:cubicBezTo>
                    <a:pt x="639" y="1"/>
                    <a:pt x="636" y="1"/>
                    <a:pt x="634" y="3"/>
                  </a:cubicBezTo>
                  <a:cubicBezTo>
                    <a:pt x="512" y="68"/>
                    <a:pt x="406" y="157"/>
                    <a:pt x="294" y="239"/>
                  </a:cubicBezTo>
                  <a:cubicBezTo>
                    <a:pt x="202" y="307"/>
                    <a:pt x="97" y="365"/>
                    <a:pt x="25" y="456"/>
                  </a:cubicBezTo>
                  <a:cubicBezTo>
                    <a:pt x="1" y="486"/>
                    <a:pt x="42" y="532"/>
                    <a:pt x="76" y="532"/>
                  </a:cubicBezTo>
                  <a:cubicBezTo>
                    <a:pt x="80" y="532"/>
                    <a:pt x="83" y="532"/>
                    <a:pt x="86" y="531"/>
                  </a:cubicBezTo>
                  <a:cubicBezTo>
                    <a:pt x="213" y="488"/>
                    <a:pt x="316" y="409"/>
                    <a:pt x="419" y="327"/>
                  </a:cubicBezTo>
                  <a:cubicBezTo>
                    <a:pt x="520" y="249"/>
                    <a:pt x="615" y="168"/>
                    <a:pt x="685" y="61"/>
                  </a:cubicBezTo>
                  <a:cubicBezTo>
                    <a:pt x="697" y="42"/>
                    <a:pt x="667"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2"/>
            <p:cNvSpPr/>
            <p:nvPr/>
          </p:nvSpPr>
          <p:spPr>
            <a:xfrm>
              <a:off x="2536418" y="2492490"/>
              <a:ext cx="166677" cy="51807"/>
            </a:xfrm>
            <a:custGeom>
              <a:rect b="b" l="l" r="r" t="t"/>
              <a:pathLst>
                <a:path extrusionOk="0" h="1597" w="5138">
                  <a:moveTo>
                    <a:pt x="475" y="111"/>
                  </a:moveTo>
                  <a:cubicBezTo>
                    <a:pt x="713" y="111"/>
                    <a:pt x="862" y="421"/>
                    <a:pt x="879" y="592"/>
                  </a:cubicBezTo>
                  <a:cubicBezTo>
                    <a:pt x="883" y="622"/>
                    <a:pt x="882" y="652"/>
                    <a:pt x="882" y="682"/>
                  </a:cubicBezTo>
                  <a:cubicBezTo>
                    <a:pt x="867" y="687"/>
                    <a:pt x="853" y="694"/>
                    <a:pt x="838" y="698"/>
                  </a:cubicBezTo>
                  <a:cubicBezTo>
                    <a:pt x="789" y="712"/>
                    <a:pt x="741" y="718"/>
                    <a:pt x="697" y="718"/>
                  </a:cubicBezTo>
                  <a:cubicBezTo>
                    <a:pt x="515" y="718"/>
                    <a:pt x="387" y="611"/>
                    <a:pt x="342" y="533"/>
                  </a:cubicBezTo>
                  <a:cubicBezTo>
                    <a:pt x="245" y="363"/>
                    <a:pt x="195" y="200"/>
                    <a:pt x="360" y="134"/>
                  </a:cubicBezTo>
                  <a:cubicBezTo>
                    <a:pt x="400" y="118"/>
                    <a:pt x="439" y="111"/>
                    <a:pt x="475" y="111"/>
                  </a:cubicBezTo>
                  <a:close/>
                  <a:moveTo>
                    <a:pt x="2590" y="743"/>
                  </a:moveTo>
                  <a:cubicBezTo>
                    <a:pt x="2621" y="743"/>
                    <a:pt x="2652" y="746"/>
                    <a:pt x="2682" y="749"/>
                  </a:cubicBezTo>
                  <a:cubicBezTo>
                    <a:pt x="2759" y="971"/>
                    <a:pt x="2715" y="1230"/>
                    <a:pt x="2506" y="1391"/>
                  </a:cubicBezTo>
                  <a:cubicBezTo>
                    <a:pt x="2452" y="1432"/>
                    <a:pt x="2395" y="1450"/>
                    <a:pt x="2340" y="1450"/>
                  </a:cubicBezTo>
                  <a:cubicBezTo>
                    <a:pt x="2130" y="1450"/>
                    <a:pt x="1947" y="1195"/>
                    <a:pt x="2092" y="983"/>
                  </a:cubicBezTo>
                  <a:cubicBezTo>
                    <a:pt x="2179" y="855"/>
                    <a:pt x="2320" y="781"/>
                    <a:pt x="2470" y="754"/>
                  </a:cubicBezTo>
                  <a:cubicBezTo>
                    <a:pt x="2511" y="747"/>
                    <a:pt x="2551" y="743"/>
                    <a:pt x="2590" y="743"/>
                  </a:cubicBezTo>
                  <a:close/>
                  <a:moveTo>
                    <a:pt x="442" y="1"/>
                  </a:moveTo>
                  <a:cubicBezTo>
                    <a:pt x="391" y="1"/>
                    <a:pt x="338" y="14"/>
                    <a:pt x="286" y="44"/>
                  </a:cubicBezTo>
                  <a:cubicBezTo>
                    <a:pt x="0" y="209"/>
                    <a:pt x="146" y="605"/>
                    <a:pt x="375" y="743"/>
                  </a:cubicBezTo>
                  <a:cubicBezTo>
                    <a:pt x="479" y="805"/>
                    <a:pt x="588" y="831"/>
                    <a:pt x="699" y="831"/>
                  </a:cubicBezTo>
                  <a:cubicBezTo>
                    <a:pt x="754" y="831"/>
                    <a:pt x="810" y="824"/>
                    <a:pt x="866" y="813"/>
                  </a:cubicBezTo>
                  <a:lnTo>
                    <a:pt x="866" y="813"/>
                  </a:lnTo>
                  <a:cubicBezTo>
                    <a:pt x="816" y="1051"/>
                    <a:pt x="650" y="1272"/>
                    <a:pt x="421" y="1353"/>
                  </a:cubicBezTo>
                  <a:cubicBezTo>
                    <a:pt x="401" y="1360"/>
                    <a:pt x="421" y="1392"/>
                    <a:pt x="438" y="1392"/>
                  </a:cubicBezTo>
                  <a:cubicBezTo>
                    <a:pt x="749" y="1383"/>
                    <a:pt x="943" y="1081"/>
                    <a:pt x="978" y="783"/>
                  </a:cubicBezTo>
                  <a:cubicBezTo>
                    <a:pt x="1176" y="717"/>
                    <a:pt x="1598" y="332"/>
                    <a:pt x="2101" y="332"/>
                  </a:cubicBezTo>
                  <a:cubicBezTo>
                    <a:pt x="2155" y="332"/>
                    <a:pt x="2210" y="336"/>
                    <a:pt x="2266" y="346"/>
                  </a:cubicBezTo>
                  <a:cubicBezTo>
                    <a:pt x="2433" y="376"/>
                    <a:pt x="2556" y="503"/>
                    <a:pt x="2633" y="639"/>
                  </a:cubicBezTo>
                  <a:cubicBezTo>
                    <a:pt x="2597" y="636"/>
                    <a:pt x="2561" y="634"/>
                    <a:pt x="2525" y="634"/>
                  </a:cubicBezTo>
                  <a:cubicBezTo>
                    <a:pt x="2270" y="634"/>
                    <a:pt x="2036" y="726"/>
                    <a:pt x="1937" y="989"/>
                  </a:cubicBezTo>
                  <a:cubicBezTo>
                    <a:pt x="1827" y="1283"/>
                    <a:pt x="2035" y="1596"/>
                    <a:pt x="2321" y="1596"/>
                  </a:cubicBezTo>
                  <a:cubicBezTo>
                    <a:pt x="2368" y="1596"/>
                    <a:pt x="2418" y="1588"/>
                    <a:pt x="2469" y="1569"/>
                  </a:cubicBezTo>
                  <a:cubicBezTo>
                    <a:pt x="2804" y="1445"/>
                    <a:pt x="2907" y="1082"/>
                    <a:pt x="2816" y="773"/>
                  </a:cubicBezTo>
                  <a:lnTo>
                    <a:pt x="2816" y="773"/>
                  </a:lnTo>
                  <a:cubicBezTo>
                    <a:pt x="2918" y="796"/>
                    <a:pt x="3132" y="876"/>
                    <a:pt x="3139" y="878"/>
                  </a:cubicBezTo>
                  <a:cubicBezTo>
                    <a:pt x="3554" y="1024"/>
                    <a:pt x="3876" y="1396"/>
                    <a:pt x="4333" y="1396"/>
                  </a:cubicBezTo>
                  <a:cubicBezTo>
                    <a:pt x="4355" y="1396"/>
                    <a:pt x="4377" y="1396"/>
                    <a:pt x="4400" y="1394"/>
                  </a:cubicBezTo>
                  <a:cubicBezTo>
                    <a:pt x="4764" y="1364"/>
                    <a:pt x="5030" y="1129"/>
                    <a:pt x="5134" y="791"/>
                  </a:cubicBezTo>
                  <a:cubicBezTo>
                    <a:pt x="5138" y="779"/>
                    <a:pt x="5121" y="754"/>
                    <a:pt x="5107" y="754"/>
                  </a:cubicBezTo>
                  <a:cubicBezTo>
                    <a:pt x="5104" y="754"/>
                    <a:pt x="5100" y="756"/>
                    <a:pt x="5098" y="760"/>
                  </a:cubicBezTo>
                  <a:cubicBezTo>
                    <a:pt x="4898" y="1069"/>
                    <a:pt x="4601" y="1276"/>
                    <a:pt x="4278" y="1276"/>
                  </a:cubicBezTo>
                  <a:cubicBezTo>
                    <a:pt x="4129" y="1276"/>
                    <a:pt x="3975" y="1233"/>
                    <a:pt x="3823" y="1135"/>
                  </a:cubicBezTo>
                  <a:cubicBezTo>
                    <a:pt x="3319" y="815"/>
                    <a:pt x="2917" y="689"/>
                    <a:pt x="2772" y="660"/>
                  </a:cubicBezTo>
                  <a:cubicBezTo>
                    <a:pt x="2745" y="603"/>
                    <a:pt x="2707" y="550"/>
                    <a:pt x="2668" y="499"/>
                  </a:cubicBezTo>
                  <a:cubicBezTo>
                    <a:pt x="2505" y="279"/>
                    <a:pt x="2300" y="203"/>
                    <a:pt x="2092" y="203"/>
                  </a:cubicBezTo>
                  <a:cubicBezTo>
                    <a:pt x="1668" y="203"/>
                    <a:pt x="1232" y="518"/>
                    <a:pt x="1118" y="578"/>
                  </a:cubicBezTo>
                  <a:cubicBezTo>
                    <a:pt x="1074" y="602"/>
                    <a:pt x="1028" y="624"/>
                    <a:pt x="982" y="645"/>
                  </a:cubicBezTo>
                  <a:cubicBezTo>
                    <a:pt x="980" y="607"/>
                    <a:pt x="976" y="570"/>
                    <a:pt x="968" y="534"/>
                  </a:cubicBezTo>
                  <a:cubicBezTo>
                    <a:pt x="919" y="317"/>
                    <a:pt x="693"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2"/>
            <p:cNvSpPr/>
            <p:nvPr/>
          </p:nvSpPr>
          <p:spPr>
            <a:xfrm>
              <a:off x="2706082" y="2365747"/>
              <a:ext cx="59787" cy="175630"/>
            </a:xfrm>
            <a:custGeom>
              <a:rect b="b" l="l" r="r" t="t"/>
              <a:pathLst>
                <a:path extrusionOk="0" h="5414" w="1843">
                  <a:moveTo>
                    <a:pt x="1224" y="470"/>
                  </a:moveTo>
                  <a:cubicBezTo>
                    <a:pt x="1409" y="853"/>
                    <a:pt x="1530" y="1250"/>
                    <a:pt x="1596" y="1652"/>
                  </a:cubicBezTo>
                  <a:cubicBezTo>
                    <a:pt x="1564" y="1650"/>
                    <a:pt x="1532" y="1649"/>
                    <a:pt x="1500" y="1649"/>
                  </a:cubicBezTo>
                  <a:cubicBezTo>
                    <a:pt x="1345" y="1649"/>
                    <a:pt x="1190" y="1677"/>
                    <a:pt x="1039" y="1728"/>
                  </a:cubicBezTo>
                  <a:cubicBezTo>
                    <a:pt x="933" y="1588"/>
                    <a:pt x="831" y="1440"/>
                    <a:pt x="787" y="1267"/>
                  </a:cubicBezTo>
                  <a:cubicBezTo>
                    <a:pt x="704" y="935"/>
                    <a:pt x="814" y="534"/>
                    <a:pt x="1204" y="477"/>
                  </a:cubicBezTo>
                  <a:cubicBezTo>
                    <a:pt x="1211" y="476"/>
                    <a:pt x="1218" y="473"/>
                    <a:pt x="1224" y="470"/>
                  </a:cubicBezTo>
                  <a:close/>
                  <a:moveTo>
                    <a:pt x="1042" y="137"/>
                  </a:moveTo>
                  <a:cubicBezTo>
                    <a:pt x="1088" y="215"/>
                    <a:pt x="1134" y="294"/>
                    <a:pt x="1175" y="374"/>
                  </a:cubicBezTo>
                  <a:cubicBezTo>
                    <a:pt x="518" y="504"/>
                    <a:pt x="476" y="1400"/>
                    <a:pt x="995" y="1743"/>
                  </a:cubicBezTo>
                  <a:cubicBezTo>
                    <a:pt x="942" y="1763"/>
                    <a:pt x="889" y="1787"/>
                    <a:pt x="837" y="1811"/>
                  </a:cubicBezTo>
                  <a:cubicBezTo>
                    <a:pt x="611" y="1609"/>
                    <a:pt x="419" y="1443"/>
                    <a:pt x="360" y="1121"/>
                  </a:cubicBezTo>
                  <a:cubicBezTo>
                    <a:pt x="273" y="650"/>
                    <a:pt x="478" y="194"/>
                    <a:pt x="1008" y="147"/>
                  </a:cubicBezTo>
                  <a:cubicBezTo>
                    <a:pt x="1020" y="146"/>
                    <a:pt x="1031" y="142"/>
                    <a:pt x="1042" y="137"/>
                  </a:cubicBezTo>
                  <a:close/>
                  <a:moveTo>
                    <a:pt x="1645" y="2071"/>
                  </a:moveTo>
                  <a:cubicBezTo>
                    <a:pt x="1657" y="2230"/>
                    <a:pt x="1657" y="3183"/>
                    <a:pt x="1645" y="3343"/>
                  </a:cubicBezTo>
                  <a:cubicBezTo>
                    <a:pt x="1429" y="3319"/>
                    <a:pt x="1221" y="3275"/>
                    <a:pt x="1034" y="3153"/>
                  </a:cubicBezTo>
                  <a:cubicBezTo>
                    <a:pt x="858" y="3038"/>
                    <a:pt x="771" y="2876"/>
                    <a:pt x="645" y="2716"/>
                  </a:cubicBezTo>
                  <a:cubicBezTo>
                    <a:pt x="643" y="2713"/>
                    <a:pt x="640" y="2710"/>
                    <a:pt x="635" y="2708"/>
                  </a:cubicBezTo>
                  <a:cubicBezTo>
                    <a:pt x="640" y="2705"/>
                    <a:pt x="643" y="2702"/>
                    <a:pt x="645" y="2700"/>
                  </a:cubicBezTo>
                  <a:cubicBezTo>
                    <a:pt x="771" y="2539"/>
                    <a:pt x="858" y="2377"/>
                    <a:pt x="1034" y="2262"/>
                  </a:cubicBezTo>
                  <a:cubicBezTo>
                    <a:pt x="1221" y="2140"/>
                    <a:pt x="1429" y="2096"/>
                    <a:pt x="1645" y="2071"/>
                  </a:cubicBezTo>
                  <a:close/>
                  <a:moveTo>
                    <a:pt x="1606" y="1713"/>
                  </a:moveTo>
                  <a:cubicBezTo>
                    <a:pt x="1619" y="1805"/>
                    <a:pt x="1630" y="1897"/>
                    <a:pt x="1639" y="1990"/>
                  </a:cubicBezTo>
                  <a:cubicBezTo>
                    <a:pt x="1615" y="1988"/>
                    <a:pt x="1591" y="1987"/>
                    <a:pt x="1567" y="1987"/>
                  </a:cubicBezTo>
                  <a:cubicBezTo>
                    <a:pt x="1154" y="1987"/>
                    <a:pt x="631" y="2302"/>
                    <a:pt x="548" y="2695"/>
                  </a:cubicBezTo>
                  <a:cubicBezTo>
                    <a:pt x="547" y="2698"/>
                    <a:pt x="548" y="2700"/>
                    <a:pt x="548" y="2703"/>
                  </a:cubicBezTo>
                  <a:cubicBezTo>
                    <a:pt x="548" y="2706"/>
                    <a:pt x="547" y="2710"/>
                    <a:pt x="548" y="2712"/>
                  </a:cubicBezTo>
                  <a:cubicBezTo>
                    <a:pt x="548" y="2715"/>
                    <a:pt x="547" y="2717"/>
                    <a:pt x="548" y="2720"/>
                  </a:cubicBezTo>
                  <a:cubicBezTo>
                    <a:pt x="631" y="3113"/>
                    <a:pt x="1154" y="3428"/>
                    <a:pt x="1567" y="3428"/>
                  </a:cubicBezTo>
                  <a:cubicBezTo>
                    <a:pt x="1591" y="3428"/>
                    <a:pt x="1615" y="3426"/>
                    <a:pt x="1639" y="3424"/>
                  </a:cubicBezTo>
                  <a:lnTo>
                    <a:pt x="1639" y="3424"/>
                  </a:lnTo>
                  <a:cubicBezTo>
                    <a:pt x="1630" y="3518"/>
                    <a:pt x="1619" y="3610"/>
                    <a:pt x="1606" y="3702"/>
                  </a:cubicBezTo>
                  <a:cubicBezTo>
                    <a:pt x="1291" y="3660"/>
                    <a:pt x="1001" y="3597"/>
                    <a:pt x="737" y="3403"/>
                  </a:cubicBezTo>
                  <a:cubicBezTo>
                    <a:pt x="488" y="3219"/>
                    <a:pt x="337" y="2976"/>
                    <a:pt x="206" y="2707"/>
                  </a:cubicBezTo>
                  <a:cubicBezTo>
                    <a:pt x="337" y="2438"/>
                    <a:pt x="488" y="2195"/>
                    <a:pt x="737" y="2012"/>
                  </a:cubicBezTo>
                  <a:cubicBezTo>
                    <a:pt x="1001" y="1817"/>
                    <a:pt x="1291" y="1755"/>
                    <a:pt x="1606" y="1713"/>
                  </a:cubicBezTo>
                  <a:close/>
                  <a:moveTo>
                    <a:pt x="1039" y="3687"/>
                  </a:moveTo>
                  <a:cubicBezTo>
                    <a:pt x="1190" y="3737"/>
                    <a:pt x="1345" y="3765"/>
                    <a:pt x="1500" y="3765"/>
                  </a:cubicBezTo>
                  <a:cubicBezTo>
                    <a:pt x="1532" y="3765"/>
                    <a:pt x="1564" y="3764"/>
                    <a:pt x="1596" y="3761"/>
                  </a:cubicBezTo>
                  <a:lnTo>
                    <a:pt x="1596" y="3761"/>
                  </a:lnTo>
                  <a:cubicBezTo>
                    <a:pt x="1529" y="4165"/>
                    <a:pt x="1409" y="4562"/>
                    <a:pt x="1224" y="4944"/>
                  </a:cubicBezTo>
                  <a:cubicBezTo>
                    <a:pt x="1218" y="4942"/>
                    <a:pt x="1211" y="4939"/>
                    <a:pt x="1204" y="4938"/>
                  </a:cubicBezTo>
                  <a:cubicBezTo>
                    <a:pt x="814" y="4880"/>
                    <a:pt x="704" y="4480"/>
                    <a:pt x="787" y="4148"/>
                  </a:cubicBezTo>
                  <a:cubicBezTo>
                    <a:pt x="830" y="3974"/>
                    <a:pt x="933" y="3827"/>
                    <a:pt x="1039" y="3687"/>
                  </a:cubicBezTo>
                  <a:close/>
                  <a:moveTo>
                    <a:pt x="837" y="3603"/>
                  </a:moveTo>
                  <a:cubicBezTo>
                    <a:pt x="889" y="3628"/>
                    <a:pt x="942" y="3652"/>
                    <a:pt x="995" y="3671"/>
                  </a:cubicBezTo>
                  <a:cubicBezTo>
                    <a:pt x="476" y="4015"/>
                    <a:pt x="518" y="4910"/>
                    <a:pt x="1175" y="5040"/>
                  </a:cubicBezTo>
                  <a:cubicBezTo>
                    <a:pt x="1134" y="5120"/>
                    <a:pt x="1088" y="5199"/>
                    <a:pt x="1042" y="5278"/>
                  </a:cubicBezTo>
                  <a:cubicBezTo>
                    <a:pt x="1031" y="5273"/>
                    <a:pt x="1020" y="5269"/>
                    <a:pt x="1008" y="5268"/>
                  </a:cubicBezTo>
                  <a:cubicBezTo>
                    <a:pt x="478" y="5221"/>
                    <a:pt x="272" y="4765"/>
                    <a:pt x="360" y="4293"/>
                  </a:cubicBezTo>
                  <a:cubicBezTo>
                    <a:pt x="419" y="3972"/>
                    <a:pt x="611" y="3805"/>
                    <a:pt x="837" y="3603"/>
                  </a:cubicBezTo>
                  <a:close/>
                  <a:moveTo>
                    <a:pt x="1067" y="0"/>
                  </a:moveTo>
                  <a:cubicBezTo>
                    <a:pt x="1050" y="0"/>
                    <a:pt x="1030" y="15"/>
                    <a:pt x="1018" y="34"/>
                  </a:cubicBezTo>
                  <a:cubicBezTo>
                    <a:pt x="654" y="79"/>
                    <a:pt x="337" y="307"/>
                    <a:pt x="238" y="673"/>
                  </a:cubicBezTo>
                  <a:cubicBezTo>
                    <a:pt x="102" y="1174"/>
                    <a:pt x="367" y="1600"/>
                    <a:pt x="786" y="1838"/>
                  </a:cubicBezTo>
                  <a:cubicBezTo>
                    <a:pt x="474" y="2004"/>
                    <a:pt x="0" y="2686"/>
                    <a:pt x="8" y="2707"/>
                  </a:cubicBezTo>
                  <a:cubicBezTo>
                    <a:pt x="0" y="2728"/>
                    <a:pt x="474" y="3410"/>
                    <a:pt x="786" y="3577"/>
                  </a:cubicBezTo>
                  <a:cubicBezTo>
                    <a:pt x="367" y="3815"/>
                    <a:pt x="102" y="4241"/>
                    <a:pt x="238" y="4742"/>
                  </a:cubicBezTo>
                  <a:cubicBezTo>
                    <a:pt x="337" y="5107"/>
                    <a:pt x="654" y="5336"/>
                    <a:pt x="1018" y="5381"/>
                  </a:cubicBezTo>
                  <a:cubicBezTo>
                    <a:pt x="1030" y="5399"/>
                    <a:pt x="1050" y="5414"/>
                    <a:pt x="1067" y="5414"/>
                  </a:cubicBezTo>
                  <a:cubicBezTo>
                    <a:pt x="1075" y="5414"/>
                    <a:pt x="1082" y="5411"/>
                    <a:pt x="1087" y="5403"/>
                  </a:cubicBezTo>
                  <a:cubicBezTo>
                    <a:pt x="1634" y="4678"/>
                    <a:pt x="1843" y="3694"/>
                    <a:pt x="1804" y="2707"/>
                  </a:cubicBezTo>
                  <a:cubicBezTo>
                    <a:pt x="1843" y="1721"/>
                    <a:pt x="1634" y="736"/>
                    <a:pt x="1087" y="10"/>
                  </a:cubicBezTo>
                  <a:cubicBezTo>
                    <a:pt x="1082" y="3"/>
                    <a:pt x="1075"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2"/>
            <p:cNvSpPr/>
            <p:nvPr/>
          </p:nvSpPr>
          <p:spPr>
            <a:xfrm>
              <a:off x="2398742" y="2364417"/>
              <a:ext cx="140206" cy="45870"/>
            </a:xfrm>
            <a:custGeom>
              <a:rect b="b" l="l" r="r" t="t"/>
              <a:pathLst>
                <a:path extrusionOk="0" h="1414" w="4322">
                  <a:moveTo>
                    <a:pt x="1443" y="438"/>
                  </a:moveTo>
                  <a:cubicBezTo>
                    <a:pt x="1455" y="447"/>
                    <a:pt x="1729" y="591"/>
                    <a:pt x="1815" y="910"/>
                  </a:cubicBezTo>
                  <a:cubicBezTo>
                    <a:pt x="1929" y="1156"/>
                    <a:pt x="1775" y="1262"/>
                    <a:pt x="1612" y="1262"/>
                  </a:cubicBezTo>
                  <a:cubicBezTo>
                    <a:pt x="1511" y="1262"/>
                    <a:pt x="1405" y="1221"/>
                    <a:pt x="1358" y="1146"/>
                  </a:cubicBezTo>
                  <a:cubicBezTo>
                    <a:pt x="1184" y="870"/>
                    <a:pt x="1283" y="597"/>
                    <a:pt x="1443" y="438"/>
                  </a:cubicBezTo>
                  <a:close/>
                  <a:moveTo>
                    <a:pt x="536" y="1"/>
                  </a:moveTo>
                  <a:cubicBezTo>
                    <a:pt x="342" y="1"/>
                    <a:pt x="158" y="43"/>
                    <a:pt x="20" y="148"/>
                  </a:cubicBezTo>
                  <a:cubicBezTo>
                    <a:pt x="9" y="156"/>
                    <a:pt x="0" y="185"/>
                    <a:pt x="17" y="185"/>
                  </a:cubicBezTo>
                  <a:cubicBezTo>
                    <a:pt x="19" y="185"/>
                    <a:pt x="21" y="185"/>
                    <a:pt x="24" y="184"/>
                  </a:cubicBezTo>
                  <a:cubicBezTo>
                    <a:pt x="167" y="138"/>
                    <a:pt x="321" y="115"/>
                    <a:pt x="476" y="115"/>
                  </a:cubicBezTo>
                  <a:cubicBezTo>
                    <a:pt x="785" y="115"/>
                    <a:pt x="1101" y="205"/>
                    <a:pt x="1354" y="373"/>
                  </a:cubicBezTo>
                  <a:cubicBezTo>
                    <a:pt x="1158" y="530"/>
                    <a:pt x="1055" y="778"/>
                    <a:pt x="1161" y="1037"/>
                  </a:cubicBezTo>
                  <a:cubicBezTo>
                    <a:pt x="1239" y="1226"/>
                    <a:pt x="1452" y="1414"/>
                    <a:pt x="1652" y="1414"/>
                  </a:cubicBezTo>
                  <a:cubicBezTo>
                    <a:pt x="1746" y="1414"/>
                    <a:pt x="1837" y="1373"/>
                    <a:pt x="1911" y="1271"/>
                  </a:cubicBezTo>
                  <a:cubicBezTo>
                    <a:pt x="2127" y="971"/>
                    <a:pt x="1810" y="566"/>
                    <a:pt x="1550" y="351"/>
                  </a:cubicBezTo>
                  <a:cubicBezTo>
                    <a:pt x="1553" y="348"/>
                    <a:pt x="1688" y="282"/>
                    <a:pt x="1894" y="282"/>
                  </a:cubicBezTo>
                  <a:cubicBezTo>
                    <a:pt x="2161" y="282"/>
                    <a:pt x="2549" y="394"/>
                    <a:pt x="2925" y="903"/>
                  </a:cubicBezTo>
                  <a:cubicBezTo>
                    <a:pt x="3054" y="1077"/>
                    <a:pt x="3359" y="1220"/>
                    <a:pt x="3601" y="1220"/>
                  </a:cubicBezTo>
                  <a:cubicBezTo>
                    <a:pt x="3631" y="1220"/>
                    <a:pt x="3661" y="1217"/>
                    <a:pt x="3689" y="1213"/>
                  </a:cubicBezTo>
                  <a:cubicBezTo>
                    <a:pt x="4012" y="1158"/>
                    <a:pt x="4314" y="827"/>
                    <a:pt x="4204" y="476"/>
                  </a:cubicBezTo>
                  <a:cubicBezTo>
                    <a:pt x="4131" y="240"/>
                    <a:pt x="3800" y="55"/>
                    <a:pt x="3517" y="55"/>
                  </a:cubicBezTo>
                  <a:cubicBezTo>
                    <a:pt x="3410" y="55"/>
                    <a:pt x="3310" y="82"/>
                    <a:pt x="3233" y="142"/>
                  </a:cubicBezTo>
                  <a:cubicBezTo>
                    <a:pt x="2917" y="386"/>
                    <a:pt x="3203" y="680"/>
                    <a:pt x="3503" y="680"/>
                  </a:cubicBezTo>
                  <a:cubicBezTo>
                    <a:pt x="3552" y="680"/>
                    <a:pt x="3601" y="672"/>
                    <a:pt x="3649" y="655"/>
                  </a:cubicBezTo>
                  <a:cubicBezTo>
                    <a:pt x="3656" y="653"/>
                    <a:pt x="3669" y="629"/>
                    <a:pt x="3655" y="629"/>
                  </a:cubicBezTo>
                  <a:cubicBezTo>
                    <a:pt x="3642" y="630"/>
                    <a:pt x="3630" y="631"/>
                    <a:pt x="3617" y="631"/>
                  </a:cubicBezTo>
                  <a:cubicBezTo>
                    <a:pt x="3166" y="631"/>
                    <a:pt x="3099" y="161"/>
                    <a:pt x="3491" y="161"/>
                  </a:cubicBezTo>
                  <a:cubicBezTo>
                    <a:pt x="3596" y="161"/>
                    <a:pt x="3734" y="195"/>
                    <a:pt x="3907" y="280"/>
                  </a:cubicBezTo>
                  <a:cubicBezTo>
                    <a:pt x="4322" y="634"/>
                    <a:pt x="3995" y="1080"/>
                    <a:pt x="3568" y="1080"/>
                  </a:cubicBezTo>
                  <a:cubicBezTo>
                    <a:pt x="3436" y="1080"/>
                    <a:pt x="3294" y="1037"/>
                    <a:pt x="3162" y="935"/>
                  </a:cubicBezTo>
                  <a:cubicBezTo>
                    <a:pt x="2935" y="760"/>
                    <a:pt x="2778" y="453"/>
                    <a:pt x="2521" y="306"/>
                  </a:cubicBezTo>
                  <a:cubicBezTo>
                    <a:pt x="2368" y="217"/>
                    <a:pt x="2158" y="178"/>
                    <a:pt x="1962" y="178"/>
                  </a:cubicBezTo>
                  <a:cubicBezTo>
                    <a:pt x="1758" y="178"/>
                    <a:pt x="1569" y="221"/>
                    <a:pt x="1476" y="293"/>
                  </a:cubicBezTo>
                  <a:cubicBezTo>
                    <a:pt x="1465" y="285"/>
                    <a:pt x="1454" y="277"/>
                    <a:pt x="1442" y="270"/>
                  </a:cubicBezTo>
                  <a:cubicBezTo>
                    <a:pt x="1220" y="121"/>
                    <a:pt x="86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2"/>
            <p:cNvSpPr/>
            <p:nvPr/>
          </p:nvSpPr>
          <p:spPr>
            <a:xfrm>
              <a:off x="2398483" y="2450642"/>
              <a:ext cx="71076" cy="4736"/>
            </a:xfrm>
            <a:custGeom>
              <a:rect b="b" l="l" r="r" t="t"/>
              <a:pathLst>
                <a:path extrusionOk="0" h="146" w="2191">
                  <a:moveTo>
                    <a:pt x="927" y="1"/>
                  </a:moveTo>
                  <a:cubicBezTo>
                    <a:pt x="633" y="1"/>
                    <a:pt x="342" y="12"/>
                    <a:pt x="61" y="41"/>
                  </a:cubicBezTo>
                  <a:cubicBezTo>
                    <a:pt x="39" y="43"/>
                    <a:pt x="0" y="98"/>
                    <a:pt x="34" y="102"/>
                  </a:cubicBezTo>
                  <a:cubicBezTo>
                    <a:pt x="308" y="133"/>
                    <a:pt x="593" y="145"/>
                    <a:pt x="881" y="145"/>
                  </a:cubicBezTo>
                  <a:cubicBezTo>
                    <a:pt x="1317" y="145"/>
                    <a:pt x="1758" y="117"/>
                    <a:pt x="2174" y="83"/>
                  </a:cubicBezTo>
                  <a:cubicBezTo>
                    <a:pt x="2182" y="83"/>
                    <a:pt x="2190" y="61"/>
                    <a:pt x="2179" y="60"/>
                  </a:cubicBezTo>
                  <a:cubicBezTo>
                    <a:pt x="1775" y="25"/>
                    <a:pt x="1349" y="1"/>
                    <a:pt x="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2"/>
            <p:cNvSpPr/>
            <p:nvPr/>
          </p:nvSpPr>
          <p:spPr>
            <a:xfrm>
              <a:off x="2394882" y="2437342"/>
              <a:ext cx="24590" cy="2887"/>
            </a:xfrm>
            <a:custGeom>
              <a:rect b="b" l="l" r="r" t="t"/>
              <a:pathLst>
                <a:path extrusionOk="0" h="89" w="758">
                  <a:moveTo>
                    <a:pt x="219" y="0"/>
                  </a:moveTo>
                  <a:cubicBezTo>
                    <a:pt x="177" y="0"/>
                    <a:pt x="135" y="1"/>
                    <a:pt x="94" y="2"/>
                  </a:cubicBezTo>
                  <a:cubicBezTo>
                    <a:pt x="55" y="3"/>
                    <a:pt x="0" y="85"/>
                    <a:pt x="55" y="87"/>
                  </a:cubicBezTo>
                  <a:cubicBezTo>
                    <a:pt x="101" y="88"/>
                    <a:pt x="146" y="89"/>
                    <a:pt x="192" y="89"/>
                  </a:cubicBezTo>
                  <a:cubicBezTo>
                    <a:pt x="362" y="89"/>
                    <a:pt x="532" y="81"/>
                    <a:pt x="702" y="75"/>
                  </a:cubicBezTo>
                  <a:cubicBezTo>
                    <a:pt x="729" y="74"/>
                    <a:pt x="758" y="16"/>
                    <a:pt x="721" y="14"/>
                  </a:cubicBezTo>
                  <a:cubicBezTo>
                    <a:pt x="554" y="8"/>
                    <a:pt x="386"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2"/>
            <p:cNvSpPr/>
            <p:nvPr/>
          </p:nvSpPr>
          <p:spPr>
            <a:xfrm>
              <a:off x="2394882" y="2465824"/>
              <a:ext cx="24590" cy="2855"/>
            </a:xfrm>
            <a:custGeom>
              <a:rect b="b" l="l" r="r" t="t"/>
              <a:pathLst>
                <a:path extrusionOk="0" h="88" w="758">
                  <a:moveTo>
                    <a:pt x="235" y="0"/>
                  </a:moveTo>
                  <a:cubicBezTo>
                    <a:pt x="188" y="0"/>
                    <a:pt x="141" y="1"/>
                    <a:pt x="94" y="2"/>
                  </a:cubicBezTo>
                  <a:cubicBezTo>
                    <a:pt x="55" y="3"/>
                    <a:pt x="0" y="84"/>
                    <a:pt x="55" y="86"/>
                  </a:cubicBezTo>
                  <a:cubicBezTo>
                    <a:pt x="101" y="87"/>
                    <a:pt x="146" y="88"/>
                    <a:pt x="192" y="88"/>
                  </a:cubicBezTo>
                  <a:cubicBezTo>
                    <a:pt x="362" y="88"/>
                    <a:pt x="532" y="80"/>
                    <a:pt x="702" y="74"/>
                  </a:cubicBezTo>
                  <a:cubicBezTo>
                    <a:pt x="729" y="73"/>
                    <a:pt x="758" y="15"/>
                    <a:pt x="721" y="14"/>
                  </a:cubicBezTo>
                  <a:cubicBezTo>
                    <a:pt x="559" y="7"/>
                    <a:pt x="397"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2"/>
            <p:cNvSpPr/>
            <p:nvPr/>
          </p:nvSpPr>
          <p:spPr>
            <a:xfrm>
              <a:off x="2349401" y="2365130"/>
              <a:ext cx="67929" cy="58035"/>
            </a:xfrm>
            <a:custGeom>
              <a:rect b="b" l="l" r="r" t="t"/>
              <a:pathLst>
                <a:path extrusionOk="0" h="1789" w="2094">
                  <a:moveTo>
                    <a:pt x="433" y="1"/>
                  </a:moveTo>
                  <a:cubicBezTo>
                    <a:pt x="287" y="1"/>
                    <a:pt x="137" y="50"/>
                    <a:pt x="9" y="142"/>
                  </a:cubicBezTo>
                  <a:cubicBezTo>
                    <a:pt x="2" y="147"/>
                    <a:pt x="1" y="162"/>
                    <a:pt x="8" y="162"/>
                  </a:cubicBezTo>
                  <a:cubicBezTo>
                    <a:pt x="9" y="162"/>
                    <a:pt x="10" y="161"/>
                    <a:pt x="12" y="161"/>
                  </a:cubicBezTo>
                  <a:cubicBezTo>
                    <a:pt x="130" y="101"/>
                    <a:pt x="245" y="74"/>
                    <a:pt x="352" y="74"/>
                  </a:cubicBezTo>
                  <a:cubicBezTo>
                    <a:pt x="634" y="74"/>
                    <a:pt x="857" y="265"/>
                    <a:pt x="932" y="568"/>
                  </a:cubicBezTo>
                  <a:cubicBezTo>
                    <a:pt x="972" y="728"/>
                    <a:pt x="961" y="893"/>
                    <a:pt x="986" y="1056"/>
                  </a:cubicBezTo>
                  <a:cubicBezTo>
                    <a:pt x="1019" y="1270"/>
                    <a:pt x="1092" y="1551"/>
                    <a:pt x="1266" y="1698"/>
                  </a:cubicBezTo>
                  <a:cubicBezTo>
                    <a:pt x="1341" y="1761"/>
                    <a:pt x="1423" y="1788"/>
                    <a:pt x="1504" y="1788"/>
                  </a:cubicBezTo>
                  <a:cubicBezTo>
                    <a:pt x="1712" y="1788"/>
                    <a:pt x="1916" y="1612"/>
                    <a:pt x="1991" y="1408"/>
                  </a:cubicBezTo>
                  <a:cubicBezTo>
                    <a:pt x="2093" y="1130"/>
                    <a:pt x="1903" y="725"/>
                    <a:pt x="1624" y="725"/>
                  </a:cubicBezTo>
                  <a:cubicBezTo>
                    <a:pt x="1557" y="725"/>
                    <a:pt x="1485" y="749"/>
                    <a:pt x="1411" y="802"/>
                  </a:cubicBezTo>
                  <a:cubicBezTo>
                    <a:pt x="1130" y="1007"/>
                    <a:pt x="1307" y="1324"/>
                    <a:pt x="1608" y="1324"/>
                  </a:cubicBezTo>
                  <a:cubicBezTo>
                    <a:pt x="1611" y="1324"/>
                    <a:pt x="1613" y="1324"/>
                    <a:pt x="1616" y="1324"/>
                  </a:cubicBezTo>
                  <a:cubicBezTo>
                    <a:pt x="1655" y="1324"/>
                    <a:pt x="1716" y="1237"/>
                    <a:pt x="1656" y="1229"/>
                  </a:cubicBezTo>
                  <a:cubicBezTo>
                    <a:pt x="1555" y="1215"/>
                    <a:pt x="1361" y="1140"/>
                    <a:pt x="1405" y="980"/>
                  </a:cubicBezTo>
                  <a:cubicBezTo>
                    <a:pt x="1424" y="911"/>
                    <a:pt x="1500" y="871"/>
                    <a:pt x="1588" y="871"/>
                  </a:cubicBezTo>
                  <a:cubicBezTo>
                    <a:pt x="1709" y="871"/>
                    <a:pt x="1852" y="948"/>
                    <a:pt x="1893" y="1133"/>
                  </a:cubicBezTo>
                  <a:cubicBezTo>
                    <a:pt x="1955" y="1413"/>
                    <a:pt x="1689" y="1681"/>
                    <a:pt x="1497" y="1681"/>
                  </a:cubicBezTo>
                  <a:cubicBezTo>
                    <a:pt x="1470" y="1681"/>
                    <a:pt x="1445" y="1676"/>
                    <a:pt x="1422" y="1665"/>
                  </a:cubicBezTo>
                  <a:cubicBezTo>
                    <a:pt x="1311" y="1590"/>
                    <a:pt x="1233" y="1489"/>
                    <a:pt x="1186" y="1363"/>
                  </a:cubicBezTo>
                  <a:cubicBezTo>
                    <a:pt x="1118" y="1214"/>
                    <a:pt x="1088" y="1051"/>
                    <a:pt x="1068" y="890"/>
                  </a:cubicBezTo>
                  <a:cubicBezTo>
                    <a:pt x="1044" y="680"/>
                    <a:pt x="1057" y="472"/>
                    <a:pt x="941" y="287"/>
                  </a:cubicBezTo>
                  <a:cubicBezTo>
                    <a:pt x="819" y="90"/>
                    <a:pt x="629" y="1"/>
                    <a:pt x="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2"/>
            <p:cNvSpPr/>
            <p:nvPr/>
          </p:nvSpPr>
          <p:spPr>
            <a:xfrm>
              <a:off x="2398742" y="2496837"/>
              <a:ext cx="140206" cy="45870"/>
            </a:xfrm>
            <a:custGeom>
              <a:rect b="b" l="l" r="r" t="t"/>
              <a:pathLst>
                <a:path extrusionOk="0" h="1414" w="4322">
                  <a:moveTo>
                    <a:pt x="1613" y="152"/>
                  </a:moveTo>
                  <a:cubicBezTo>
                    <a:pt x="1776" y="152"/>
                    <a:pt x="1929" y="259"/>
                    <a:pt x="1815" y="504"/>
                  </a:cubicBezTo>
                  <a:cubicBezTo>
                    <a:pt x="1729" y="824"/>
                    <a:pt x="1455" y="968"/>
                    <a:pt x="1443" y="976"/>
                  </a:cubicBezTo>
                  <a:cubicBezTo>
                    <a:pt x="1283" y="818"/>
                    <a:pt x="1184" y="544"/>
                    <a:pt x="1358" y="269"/>
                  </a:cubicBezTo>
                  <a:cubicBezTo>
                    <a:pt x="1405" y="194"/>
                    <a:pt x="1511" y="152"/>
                    <a:pt x="1613" y="152"/>
                  </a:cubicBezTo>
                  <a:close/>
                  <a:moveTo>
                    <a:pt x="1652" y="0"/>
                  </a:moveTo>
                  <a:cubicBezTo>
                    <a:pt x="1452" y="0"/>
                    <a:pt x="1239" y="188"/>
                    <a:pt x="1161" y="377"/>
                  </a:cubicBezTo>
                  <a:cubicBezTo>
                    <a:pt x="1055" y="636"/>
                    <a:pt x="1158" y="884"/>
                    <a:pt x="1354" y="1041"/>
                  </a:cubicBezTo>
                  <a:cubicBezTo>
                    <a:pt x="1101" y="1210"/>
                    <a:pt x="785" y="1300"/>
                    <a:pt x="476" y="1300"/>
                  </a:cubicBezTo>
                  <a:cubicBezTo>
                    <a:pt x="321" y="1300"/>
                    <a:pt x="167" y="1277"/>
                    <a:pt x="24" y="1231"/>
                  </a:cubicBezTo>
                  <a:cubicBezTo>
                    <a:pt x="21" y="1230"/>
                    <a:pt x="19" y="1230"/>
                    <a:pt x="17" y="1230"/>
                  </a:cubicBezTo>
                  <a:cubicBezTo>
                    <a:pt x="0" y="1230"/>
                    <a:pt x="9" y="1258"/>
                    <a:pt x="20" y="1266"/>
                  </a:cubicBezTo>
                  <a:cubicBezTo>
                    <a:pt x="159" y="1371"/>
                    <a:pt x="343" y="1413"/>
                    <a:pt x="537" y="1413"/>
                  </a:cubicBezTo>
                  <a:cubicBezTo>
                    <a:pt x="864" y="1413"/>
                    <a:pt x="1220" y="1293"/>
                    <a:pt x="1442" y="1144"/>
                  </a:cubicBezTo>
                  <a:cubicBezTo>
                    <a:pt x="1454" y="1137"/>
                    <a:pt x="1465" y="1129"/>
                    <a:pt x="1476" y="1120"/>
                  </a:cubicBezTo>
                  <a:cubicBezTo>
                    <a:pt x="1569" y="1193"/>
                    <a:pt x="1759" y="1236"/>
                    <a:pt x="1965" y="1236"/>
                  </a:cubicBezTo>
                  <a:cubicBezTo>
                    <a:pt x="2160" y="1236"/>
                    <a:pt x="2369" y="1197"/>
                    <a:pt x="2521" y="1109"/>
                  </a:cubicBezTo>
                  <a:cubicBezTo>
                    <a:pt x="2778" y="962"/>
                    <a:pt x="2935" y="654"/>
                    <a:pt x="3162" y="480"/>
                  </a:cubicBezTo>
                  <a:cubicBezTo>
                    <a:pt x="3294" y="378"/>
                    <a:pt x="3436" y="334"/>
                    <a:pt x="3569" y="334"/>
                  </a:cubicBezTo>
                  <a:cubicBezTo>
                    <a:pt x="3995" y="334"/>
                    <a:pt x="4321" y="781"/>
                    <a:pt x="3907" y="1135"/>
                  </a:cubicBezTo>
                  <a:cubicBezTo>
                    <a:pt x="3735" y="1220"/>
                    <a:pt x="3597" y="1254"/>
                    <a:pt x="3492" y="1254"/>
                  </a:cubicBezTo>
                  <a:cubicBezTo>
                    <a:pt x="3099" y="1254"/>
                    <a:pt x="3166" y="783"/>
                    <a:pt x="3617" y="783"/>
                  </a:cubicBezTo>
                  <a:cubicBezTo>
                    <a:pt x="3630" y="783"/>
                    <a:pt x="3642" y="784"/>
                    <a:pt x="3655" y="784"/>
                  </a:cubicBezTo>
                  <a:cubicBezTo>
                    <a:pt x="3655" y="784"/>
                    <a:pt x="3655" y="784"/>
                    <a:pt x="3656" y="784"/>
                  </a:cubicBezTo>
                  <a:cubicBezTo>
                    <a:pt x="3669" y="784"/>
                    <a:pt x="3656" y="762"/>
                    <a:pt x="3649" y="759"/>
                  </a:cubicBezTo>
                  <a:cubicBezTo>
                    <a:pt x="3602" y="741"/>
                    <a:pt x="3552" y="734"/>
                    <a:pt x="3503" y="734"/>
                  </a:cubicBezTo>
                  <a:cubicBezTo>
                    <a:pt x="3203" y="734"/>
                    <a:pt x="2917" y="1027"/>
                    <a:pt x="3233" y="1273"/>
                  </a:cubicBezTo>
                  <a:cubicBezTo>
                    <a:pt x="3310" y="1333"/>
                    <a:pt x="3409" y="1359"/>
                    <a:pt x="3516" y="1359"/>
                  </a:cubicBezTo>
                  <a:cubicBezTo>
                    <a:pt x="3800" y="1359"/>
                    <a:pt x="4131" y="1174"/>
                    <a:pt x="4204" y="939"/>
                  </a:cubicBezTo>
                  <a:cubicBezTo>
                    <a:pt x="4314" y="587"/>
                    <a:pt x="4012" y="255"/>
                    <a:pt x="3689" y="202"/>
                  </a:cubicBezTo>
                  <a:cubicBezTo>
                    <a:pt x="3660" y="197"/>
                    <a:pt x="3631" y="195"/>
                    <a:pt x="3600" y="195"/>
                  </a:cubicBezTo>
                  <a:cubicBezTo>
                    <a:pt x="3357" y="195"/>
                    <a:pt x="3053" y="338"/>
                    <a:pt x="2925" y="511"/>
                  </a:cubicBezTo>
                  <a:cubicBezTo>
                    <a:pt x="2549" y="1021"/>
                    <a:pt x="2161" y="1133"/>
                    <a:pt x="1894" y="1133"/>
                  </a:cubicBezTo>
                  <a:cubicBezTo>
                    <a:pt x="1688" y="1133"/>
                    <a:pt x="1553" y="1066"/>
                    <a:pt x="1550" y="1064"/>
                  </a:cubicBezTo>
                  <a:cubicBezTo>
                    <a:pt x="1810" y="848"/>
                    <a:pt x="2127" y="444"/>
                    <a:pt x="1911" y="144"/>
                  </a:cubicBezTo>
                  <a:cubicBezTo>
                    <a:pt x="1837" y="42"/>
                    <a:pt x="1746" y="0"/>
                    <a:pt x="1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2"/>
            <p:cNvSpPr/>
            <p:nvPr/>
          </p:nvSpPr>
          <p:spPr>
            <a:xfrm>
              <a:off x="2349401" y="2483958"/>
              <a:ext cx="67929" cy="58068"/>
            </a:xfrm>
            <a:custGeom>
              <a:rect b="b" l="l" r="r" t="t"/>
              <a:pathLst>
                <a:path extrusionOk="0" h="1790" w="2094">
                  <a:moveTo>
                    <a:pt x="1505" y="1"/>
                  </a:moveTo>
                  <a:cubicBezTo>
                    <a:pt x="1423" y="1"/>
                    <a:pt x="1341" y="28"/>
                    <a:pt x="1266" y="92"/>
                  </a:cubicBezTo>
                  <a:cubicBezTo>
                    <a:pt x="1092" y="238"/>
                    <a:pt x="1019" y="520"/>
                    <a:pt x="986" y="732"/>
                  </a:cubicBezTo>
                  <a:cubicBezTo>
                    <a:pt x="961" y="895"/>
                    <a:pt x="972" y="1061"/>
                    <a:pt x="932" y="1222"/>
                  </a:cubicBezTo>
                  <a:cubicBezTo>
                    <a:pt x="857" y="1525"/>
                    <a:pt x="634" y="1716"/>
                    <a:pt x="352" y="1716"/>
                  </a:cubicBezTo>
                  <a:cubicBezTo>
                    <a:pt x="245" y="1716"/>
                    <a:pt x="130" y="1688"/>
                    <a:pt x="12" y="1629"/>
                  </a:cubicBezTo>
                  <a:cubicBezTo>
                    <a:pt x="10" y="1628"/>
                    <a:pt x="9" y="1628"/>
                    <a:pt x="8" y="1628"/>
                  </a:cubicBezTo>
                  <a:cubicBezTo>
                    <a:pt x="1" y="1628"/>
                    <a:pt x="2" y="1643"/>
                    <a:pt x="9" y="1646"/>
                  </a:cubicBezTo>
                  <a:cubicBezTo>
                    <a:pt x="138" y="1739"/>
                    <a:pt x="288" y="1789"/>
                    <a:pt x="434" y="1789"/>
                  </a:cubicBezTo>
                  <a:cubicBezTo>
                    <a:pt x="630" y="1789"/>
                    <a:pt x="819" y="1699"/>
                    <a:pt x="941" y="1503"/>
                  </a:cubicBezTo>
                  <a:cubicBezTo>
                    <a:pt x="1057" y="1316"/>
                    <a:pt x="1044" y="1109"/>
                    <a:pt x="1068" y="899"/>
                  </a:cubicBezTo>
                  <a:cubicBezTo>
                    <a:pt x="1088" y="738"/>
                    <a:pt x="1118" y="574"/>
                    <a:pt x="1186" y="426"/>
                  </a:cubicBezTo>
                  <a:cubicBezTo>
                    <a:pt x="1233" y="300"/>
                    <a:pt x="1311" y="199"/>
                    <a:pt x="1422" y="124"/>
                  </a:cubicBezTo>
                  <a:cubicBezTo>
                    <a:pt x="1444" y="113"/>
                    <a:pt x="1470" y="108"/>
                    <a:pt x="1496" y="108"/>
                  </a:cubicBezTo>
                  <a:cubicBezTo>
                    <a:pt x="1689" y="108"/>
                    <a:pt x="1955" y="376"/>
                    <a:pt x="1893" y="656"/>
                  </a:cubicBezTo>
                  <a:cubicBezTo>
                    <a:pt x="1852" y="842"/>
                    <a:pt x="1709" y="918"/>
                    <a:pt x="1588" y="918"/>
                  </a:cubicBezTo>
                  <a:cubicBezTo>
                    <a:pt x="1500" y="918"/>
                    <a:pt x="1424" y="878"/>
                    <a:pt x="1405" y="810"/>
                  </a:cubicBezTo>
                  <a:cubicBezTo>
                    <a:pt x="1361" y="648"/>
                    <a:pt x="1555" y="573"/>
                    <a:pt x="1656" y="561"/>
                  </a:cubicBezTo>
                  <a:cubicBezTo>
                    <a:pt x="1716" y="553"/>
                    <a:pt x="1655" y="466"/>
                    <a:pt x="1616" y="466"/>
                  </a:cubicBezTo>
                  <a:cubicBezTo>
                    <a:pt x="1613" y="466"/>
                    <a:pt x="1611" y="466"/>
                    <a:pt x="1608" y="466"/>
                  </a:cubicBezTo>
                  <a:cubicBezTo>
                    <a:pt x="1307" y="466"/>
                    <a:pt x="1130" y="783"/>
                    <a:pt x="1411" y="986"/>
                  </a:cubicBezTo>
                  <a:cubicBezTo>
                    <a:pt x="1485" y="1040"/>
                    <a:pt x="1557" y="1064"/>
                    <a:pt x="1624" y="1064"/>
                  </a:cubicBezTo>
                  <a:cubicBezTo>
                    <a:pt x="1903" y="1064"/>
                    <a:pt x="2093" y="659"/>
                    <a:pt x="1991" y="381"/>
                  </a:cubicBezTo>
                  <a:cubicBezTo>
                    <a:pt x="1916" y="178"/>
                    <a:pt x="1712" y="1"/>
                    <a:pt x="1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2"/>
            <p:cNvSpPr/>
            <p:nvPr/>
          </p:nvSpPr>
          <p:spPr>
            <a:xfrm>
              <a:off x="2259996" y="2418754"/>
              <a:ext cx="86712" cy="67313"/>
            </a:xfrm>
            <a:custGeom>
              <a:rect b="b" l="l" r="r" t="t"/>
              <a:pathLst>
                <a:path extrusionOk="0" h="2075" w="2673">
                  <a:moveTo>
                    <a:pt x="1262" y="104"/>
                  </a:moveTo>
                  <a:cubicBezTo>
                    <a:pt x="1390" y="104"/>
                    <a:pt x="1529" y="138"/>
                    <a:pt x="1675" y="215"/>
                  </a:cubicBezTo>
                  <a:cubicBezTo>
                    <a:pt x="2128" y="453"/>
                    <a:pt x="2119" y="1014"/>
                    <a:pt x="1918" y="1422"/>
                  </a:cubicBezTo>
                  <a:cubicBezTo>
                    <a:pt x="1741" y="1782"/>
                    <a:pt x="1430" y="1947"/>
                    <a:pt x="1058" y="1947"/>
                  </a:cubicBezTo>
                  <a:cubicBezTo>
                    <a:pt x="1048" y="1947"/>
                    <a:pt x="1038" y="1947"/>
                    <a:pt x="1028" y="1947"/>
                  </a:cubicBezTo>
                  <a:cubicBezTo>
                    <a:pt x="1" y="1738"/>
                    <a:pt x="374" y="104"/>
                    <a:pt x="1262" y="104"/>
                  </a:cubicBezTo>
                  <a:close/>
                  <a:moveTo>
                    <a:pt x="1286" y="0"/>
                  </a:moveTo>
                  <a:cubicBezTo>
                    <a:pt x="723" y="0"/>
                    <a:pt x="214" y="414"/>
                    <a:pt x="234" y="1021"/>
                  </a:cubicBezTo>
                  <a:cubicBezTo>
                    <a:pt x="249" y="1407"/>
                    <a:pt x="512" y="1870"/>
                    <a:pt x="883" y="1998"/>
                  </a:cubicBezTo>
                  <a:cubicBezTo>
                    <a:pt x="891" y="2010"/>
                    <a:pt x="901" y="2020"/>
                    <a:pt x="913" y="2024"/>
                  </a:cubicBezTo>
                  <a:cubicBezTo>
                    <a:pt x="1018" y="2059"/>
                    <a:pt x="1118" y="2075"/>
                    <a:pt x="1213" y="2075"/>
                  </a:cubicBezTo>
                  <a:cubicBezTo>
                    <a:pt x="2263" y="2075"/>
                    <a:pt x="2673" y="120"/>
                    <a:pt x="1389" y="5"/>
                  </a:cubicBezTo>
                  <a:cubicBezTo>
                    <a:pt x="1355" y="2"/>
                    <a:pt x="1320" y="0"/>
                    <a:pt x="1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2"/>
            <p:cNvSpPr/>
            <p:nvPr/>
          </p:nvSpPr>
          <p:spPr>
            <a:xfrm>
              <a:off x="2211434" y="2373046"/>
              <a:ext cx="108966" cy="99980"/>
            </a:xfrm>
            <a:custGeom>
              <a:rect b="b" l="l" r="r" t="t"/>
              <a:pathLst>
                <a:path extrusionOk="0" h="3082" w="3359">
                  <a:moveTo>
                    <a:pt x="2711" y="1"/>
                  </a:moveTo>
                  <a:cubicBezTo>
                    <a:pt x="2424" y="1"/>
                    <a:pt x="2249" y="346"/>
                    <a:pt x="2184" y="586"/>
                  </a:cubicBezTo>
                  <a:cubicBezTo>
                    <a:pt x="2140" y="747"/>
                    <a:pt x="2136" y="910"/>
                    <a:pt x="2163" y="1067"/>
                  </a:cubicBezTo>
                  <a:cubicBezTo>
                    <a:pt x="1939" y="809"/>
                    <a:pt x="1497" y="499"/>
                    <a:pt x="1148" y="499"/>
                  </a:cubicBezTo>
                  <a:cubicBezTo>
                    <a:pt x="972" y="499"/>
                    <a:pt x="819" y="578"/>
                    <a:pt x="730" y="782"/>
                  </a:cubicBezTo>
                  <a:cubicBezTo>
                    <a:pt x="589" y="1103"/>
                    <a:pt x="851" y="1495"/>
                    <a:pt x="1078" y="1707"/>
                  </a:cubicBezTo>
                  <a:cubicBezTo>
                    <a:pt x="1147" y="1772"/>
                    <a:pt x="1224" y="1830"/>
                    <a:pt x="1306" y="1881"/>
                  </a:cubicBezTo>
                  <a:cubicBezTo>
                    <a:pt x="1266" y="1878"/>
                    <a:pt x="1224" y="1877"/>
                    <a:pt x="1180" y="1877"/>
                  </a:cubicBezTo>
                  <a:cubicBezTo>
                    <a:pt x="673" y="1877"/>
                    <a:pt x="1" y="2097"/>
                    <a:pt x="254" y="2652"/>
                  </a:cubicBezTo>
                  <a:cubicBezTo>
                    <a:pt x="400" y="2969"/>
                    <a:pt x="760" y="3081"/>
                    <a:pt x="1130" y="3081"/>
                  </a:cubicBezTo>
                  <a:cubicBezTo>
                    <a:pt x="1418" y="3081"/>
                    <a:pt x="1712" y="3013"/>
                    <a:pt x="1913" y="2922"/>
                  </a:cubicBezTo>
                  <a:cubicBezTo>
                    <a:pt x="1969" y="2896"/>
                    <a:pt x="1882" y="2823"/>
                    <a:pt x="1844" y="2823"/>
                  </a:cubicBezTo>
                  <a:cubicBezTo>
                    <a:pt x="1843" y="2823"/>
                    <a:pt x="1842" y="2823"/>
                    <a:pt x="1841" y="2823"/>
                  </a:cubicBezTo>
                  <a:cubicBezTo>
                    <a:pt x="1664" y="2844"/>
                    <a:pt x="1307" y="2924"/>
                    <a:pt x="987" y="2924"/>
                  </a:cubicBezTo>
                  <a:cubicBezTo>
                    <a:pt x="633" y="2924"/>
                    <a:pt x="325" y="2826"/>
                    <a:pt x="362" y="2441"/>
                  </a:cubicBezTo>
                  <a:cubicBezTo>
                    <a:pt x="399" y="2066"/>
                    <a:pt x="862" y="1985"/>
                    <a:pt x="1234" y="1985"/>
                  </a:cubicBezTo>
                  <a:cubicBezTo>
                    <a:pt x="1349" y="1985"/>
                    <a:pt x="1455" y="1993"/>
                    <a:pt x="1538" y="2002"/>
                  </a:cubicBezTo>
                  <a:cubicBezTo>
                    <a:pt x="1539" y="2003"/>
                    <a:pt x="1540" y="2003"/>
                    <a:pt x="1541" y="2003"/>
                  </a:cubicBezTo>
                  <a:cubicBezTo>
                    <a:pt x="1544" y="2003"/>
                    <a:pt x="1546" y="2002"/>
                    <a:pt x="1548" y="2002"/>
                  </a:cubicBezTo>
                  <a:cubicBezTo>
                    <a:pt x="1663" y="2046"/>
                    <a:pt x="1784" y="2072"/>
                    <a:pt x="1906" y="2072"/>
                  </a:cubicBezTo>
                  <a:cubicBezTo>
                    <a:pt x="1937" y="2072"/>
                    <a:pt x="1968" y="2070"/>
                    <a:pt x="1999" y="2067"/>
                  </a:cubicBezTo>
                  <a:cubicBezTo>
                    <a:pt x="2038" y="2063"/>
                    <a:pt x="2010" y="2007"/>
                    <a:pt x="1984" y="2002"/>
                  </a:cubicBezTo>
                  <a:cubicBezTo>
                    <a:pt x="1504" y="1909"/>
                    <a:pt x="946" y="1646"/>
                    <a:pt x="858" y="1101"/>
                  </a:cubicBezTo>
                  <a:cubicBezTo>
                    <a:pt x="834" y="945"/>
                    <a:pt x="876" y="792"/>
                    <a:pt x="1012" y="702"/>
                  </a:cubicBezTo>
                  <a:cubicBezTo>
                    <a:pt x="1093" y="647"/>
                    <a:pt x="1178" y="625"/>
                    <a:pt x="1263" y="625"/>
                  </a:cubicBezTo>
                  <a:cubicBezTo>
                    <a:pt x="1425" y="625"/>
                    <a:pt x="1586" y="706"/>
                    <a:pt x="1722" y="803"/>
                  </a:cubicBezTo>
                  <a:cubicBezTo>
                    <a:pt x="1896" y="928"/>
                    <a:pt x="2032" y="1094"/>
                    <a:pt x="2198" y="1226"/>
                  </a:cubicBezTo>
                  <a:cubicBezTo>
                    <a:pt x="2198" y="1227"/>
                    <a:pt x="2199" y="1227"/>
                    <a:pt x="2200" y="1228"/>
                  </a:cubicBezTo>
                  <a:cubicBezTo>
                    <a:pt x="2239" y="1351"/>
                    <a:pt x="2297" y="1469"/>
                    <a:pt x="2374" y="1578"/>
                  </a:cubicBezTo>
                  <a:cubicBezTo>
                    <a:pt x="2381" y="1589"/>
                    <a:pt x="2391" y="1594"/>
                    <a:pt x="2400" y="1594"/>
                  </a:cubicBezTo>
                  <a:cubicBezTo>
                    <a:pt x="2415" y="1594"/>
                    <a:pt x="2426" y="1580"/>
                    <a:pt x="2415" y="1557"/>
                  </a:cubicBezTo>
                  <a:cubicBezTo>
                    <a:pt x="2226" y="1183"/>
                    <a:pt x="2179" y="581"/>
                    <a:pt x="2517" y="266"/>
                  </a:cubicBezTo>
                  <a:cubicBezTo>
                    <a:pt x="2610" y="180"/>
                    <a:pt x="2690" y="145"/>
                    <a:pt x="2760" y="145"/>
                  </a:cubicBezTo>
                  <a:cubicBezTo>
                    <a:pt x="3010" y="145"/>
                    <a:pt x="3122" y="601"/>
                    <a:pt x="3141" y="811"/>
                  </a:cubicBezTo>
                  <a:cubicBezTo>
                    <a:pt x="3165" y="1070"/>
                    <a:pt x="3104" y="1264"/>
                    <a:pt x="3061" y="1514"/>
                  </a:cubicBezTo>
                  <a:cubicBezTo>
                    <a:pt x="3057" y="1534"/>
                    <a:pt x="3084" y="1567"/>
                    <a:pt x="3105" y="1567"/>
                  </a:cubicBezTo>
                  <a:cubicBezTo>
                    <a:pt x="3111" y="1567"/>
                    <a:pt x="3117" y="1564"/>
                    <a:pt x="3122" y="1556"/>
                  </a:cubicBezTo>
                  <a:cubicBezTo>
                    <a:pt x="3339" y="1192"/>
                    <a:pt x="3359" y="65"/>
                    <a:pt x="2749" y="3"/>
                  </a:cubicBezTo>
                  <a:cubicBezTo>
                    <a:pt x="2736" y="1"/>
                    <a:pt x="2724" y="1"/>
                    <a:pt x="2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2"/>
            <p:cNvSpPr/>
            <p:nvPr/>
          </p:nvSpPr>
          <p:spPr>
            <a:xfrm>
              <a:off x="2256817" y="2410708"/>
              <a:ext cx="23876" cy="19918"/>
            </a:xfrm>
            <a:custGeom>
              <a:rect b="b" l="l" r="r" t="t"/>
              <a:pathLst>
                <a:path extrusionOk="0" h="614" w="736">
                  <a:moveTo>
                    <a:pt x="37" y="1"/>
                  </a:moveTo>
                  <a:cubicBezTo>
                    <a:pt x="13" y="1"/>
                    <a:pt x="0" y="23"/>
                    <a:pt x="21" y="54"/>
                  </a:cubicBezTo>
                  <a:cubicBezTo>
                    <a:pt x="96" y="165"/>
                    <a:pt x="225" y="249"/>
                    <a:pt x="328" y="332"/>
                  </a:cubicBezTo>
                  <a:cubicBezTo>
                    <a:pt x="448" y="429"/>
                    <a:pt x="568" y="522"/>
                    <a:pt x="698" y="607"/>
                  </a:cubicBezTo>
                  <a:cubicBezTo>
                    <a:pt x="705" y="611"/>
                    <a:pt x="711" y="613"/>
                    <a:pt x="715" y="613"/>
                  </a:cubicBezTo>
                  <a:cubicBezTo>
                    <a:pt x="735" y="613"/>
                    <a:pt x="730" y="571"/>
                    <a:pt x="714" y="555"/>
                  </a:cubicBezTo>
                  <a:cubicBezTo>
                    <a:pt x="606" y="454"/>
                    <a:pt x="492" y="361"/>
                    <a:pt x="380" y="264"/>
                  </a:cubicBezTo>
                  <a:cubicBezTo>
                    <a:pt x="279" y="178"/>
                    <a:pt x="181" y="75"/>
                    <a:pt x="65" y="9"/>
                  </a:cubicBezTo>
                  <a:cubicBezTo>
                    <a:pt x="55" y="3"/>
                    <a:pt x="46"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2"/>
            <p:cNvSpPr/>
            <p:nvPr/>
          </p:nvSpPr>
          <p:spPr>
            <a:xfrm>
              <a:off x="2295259" y="2392023"/>
              <a:ext cx="5353" cy="29650"/>
            </a:xfrm>
            <a:custGeom>
              <a:rect b="b" l="l" r="r" t="t"/>
              <a:pathLst>
                <a:path extrusionOk="0" h="914" w="165">
                  <a:moveTo>
                    <a:pt x="66" y="1"/>
                  </a:moveTo>
                  <a:cubicBezTo>
                    <a:pt x="54" y="1"/>
                    <a:pt x="45" y="7"/>
                    <a:pt x="42" y="24"/>
                  </a:cubicBezTo>
                  <a:cubicBezTo>
                    <a:pt x="1" y="302"/>
                    <a:pt x="36" y="618"/>
                    <a:pt x="71" y="894"/>
                  </a:cubicBezTo>
                  <a:cubicBezTo>
                    <a:pt x="71" y="903"/>
                    <a:pt x="82" y="914"/>
                    <a:pt x="90" y="914"/>
                  </a:cubicBezTo>
                  <a:cubicBezTo>
                    <a:pt x="94" y="914"/>
                    <a:pt x="97" y="911"/>
                    <a:pt x="98" y="904"/>
                  </a:cubicBezTo>
                  <a:cubicBezTo>
                    <a:pt x="137" y="631"/>
                    <a:pt x="165" y="325"/>
                    <a:pt x="126" y="52"/>
                  </a:cubicBezTo>
                  <a:cubicBezTo>
                    <a:pt x="123" y="29"/>
                    <a:pt x="90" y="1"/>
                    <a:pt x="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2"/>
            <p:cNvSpPr/>
            <p:nvPr/>
          </p:nvSpPr>
          <p:spPr>
            <a:xfrm>
              <a:off x="2243809" y="2451064"/>
              <a:ext cx="25692" cy="3860"/>
            </a:xfrm>
            <a:custGeom>
              <a:rect b="b" l="l" r="r" t="t"/>
              <a:pathLst>
                <a:path extrusionOk="0" h="119" w="792">
                  <a:moveTo>
                    <a:pt x="170" y="1"/>
                  </a:moveTo>
                  <a:cubicBezTo>
                    <a:pt x="122" y="1"/>
                    <a:pt x="74" y="4"/>
                    <a:pt x="29" y="13"/>
                  </a:cubicBezTo>
                  <a:cubicBezTo>
                    <a:pt x="1" y="19"/>
                    <a:pt x="30" y="61"/>
                    <a:pt x="45" y="67"/>
                  </a:cubicBezTo>
                  <a:cubicBezTo>
                    <a:pt x="165" y="113"/>
                    <a:pt x="297" y="118"/>
                    <a:pt x="426" y="118"/>
                  </a:cubicBezTo>
                  <a:cubicBezTo>
                    <a:pt x="447" y="118"/>
                    <a:pt x="467" y="118"/>
                    <a:pt x="487" y="118"/>
                  </a:cubicBezTo>
                  <a:cubicBezTo>
                    <a:pt x="595" y="117"/>
                    <a:pt x="693" y="112"/>
                    <a:pt x="789" y="59"/>
                  </a:cubicBezTo>
                  <a:cubicBezTo>
                    <a:pt x="792" y="57"/>
                    <a:pt x="790" y="50"/>
                    <a:pt x="787" y="49"/>
                  </a:cubicBezTo>
                  <a:cubicBezTo>
                    <a:pt x="685" y="23"/>
                    <a:pt x="589" y="19"/>
                    <a:pt x="484" y="17"/>
                  </a:cubicBezTo>
                  <a:cubicBezTo>
                    <a:pt x="384" y="16"/>
                    <a:pt x="275"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2"/>
            <p:cNvSpPr/>
            <p:nvPr/>
          </p:nvSpPr>
          <p:spPr>
            <a:xfrm>
              <a:off x="2222820" y="2413206"/>
              <a:ext cx="16285" cy="27347"/>
            </a:xfrm>
            <a:custGeom>
              <a:rect b="b" l="l" r="r" t="t"/>
              <a:pathLst>
                <a:path extrusionOk="0" h="843" w="502">
                  <a:moveTo>
                    <a:pt x="369" y="0"/>
                  </a:moveTo>
                  <a:cubicBezTo>
                    <a:pt x="229" y="0"/>
                    <a:pt x="125" y="124"/>
                    <a:pt x="77" y="255"/>
                  </a:cubicBezTo>
                  <a:cubicBezTo>
                    <a:pt x="1" y="461"/>
                    <a:pt x="36" y="667"/>
                    <a:pt x="179" y="835"/>
                  </a:cubicBezTo>
                  <a:cubicBezTo>
                    <a:pt x="184" y="840"/>
                    <a:pt x="189" y="843"/>
                    <a:pt x="194" y="843"/>
                  </a:cubicBezTo>
                  <a:cubicBezTo>
                    <a:pt x="204" y="843"/>
                    <a:pt x="212" y="831"/>
                    <a:pt x="205" y="816"/>
                  </a:cubicBezTo>
                  <a:cubicBezTo>
                    <a:pt x="134" y="673"/>
                    <a:pt x="140" y="485"/>
                    <a:pt x="192" y="336"/>
                  </a:cubicBezTo>
                  <a:cubicBezTo>
                    <a:pt x="245" y="184"/>
                    <a:pt x="325" y="151"/>
                    <a:pt x="460" y="88"/>
                  </a:cubicBezTo>
                  <a:cubicBezTo>
                    <a:pt x="502" y="68"/>
                    <a:pt x="449" y="12"/>
                    <a:pt x="422" y="6"/>
                  </a:cubicBezTo>
                  <a:cubicBezTo>
                    <a:pt x="404" y="2"/>
                    <a:pt x="386" y="0"/>
                    <a:pt x="3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2"/>
            <p:cNvSpPr/>
            <p:nvPr/>
          </p:nvSpPr>
          <p:spPr>
            <a:xfrm>
              <a:off x="2256720" y="2379436"/>
              <a:ext cx="33835" cy="15117"/>
            </a:xfrm>
            <a:custGeom>
              <a:rect b="b" l="l" r="r" t="t"/>
              <a:pathLst>
                <a:path extrusionOk="0" h="466" w="1043">
                  <a:moveTo>
                    <a:pt x="643" y="0"/>
                  </a:moveTo>
                  <a:cubicBezTo>
                    <a:pt x="387" y="0"/>
                    <a:pt x="136" y="150"/>
                    <a:pt x="16" y="392"/>
                  </a:cubicBezTo>
                  <a:cubicBezTo>
                    <a:pt x="1" y="422"/>
                    <a:pt x="45" y="465"/>
                    <a:pt x="78" y="465"/>
                  </a:cubicBezTo>
                  <a:cubicBezTo>
                    <a:pt x="89" y="465"/>
                    <a:pt x="99" y="461"/>
                    <a:pt x="105" y="449"/>
                  </a:cubicBezTo>
                  <a:cubicBezTo>
                    <a:pt x="215" y="243"/>
                    <a:pt x="435" y="110"/>
                    <a:pt x="660" y="110"/>
                  </a:cubicBezTo>
                  <a:cubicBezTo>
                    <a:pt x="750" y="110"/>
                    <a:pt x="841" y="132"/>
                    <a:pt x="926" y="178"/>
                  </a:cubicBezTo>
                  <a:cubicBezTo>
                    <a:pt x="942" y="187"/>
                    <a:pt x="958" y="191"/>
                    <a:pt x="971" y="191"/>
                  </a:cubicBezTo>
                  <a:cubicBezTo>
                    <a:pt x="1022" y="191"/>
                    <a:pt x="1043" y="136"/>
                    <a:pt x="979" y="96"/>
                  </a:cubicBezTo>
                  <a:cubicBezTo>
                    <a:pt x="874" y="30"/>
                    <a:pt x="75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2"/>
            <p:cNvSpPr/>
            <p:nvPr/>
          </p:nvSpPr>
          <p:spPr>
            <a:xfrm>
              <a:off x="2230508" y="2466116"/>
              <a:ext cx="89891" cy="67540"/>
            </a:xfrm>
            <a:custGeom>
              <a:rect b="b" l="l" r="r" t="t"/>
              <a:pathLst>
                <a:path extrusionOk="0" h="2082" w="2771">
                  <a:moveTo>
                    <a:pt x="1286" y="0"/>
                  </a:moveTo>
                  <a:cubicBezTo>
                    <a:pt x="1138" y="0"/>
                    <a:pt x="953" y="80"/>
                    <a:pt x="950" y="80"/>
                  </a:cubicBezTo>
                  <a:cubicBezTo>
                    <a:pt x="950" y="80"/>
                    <a:pt x="788" y="161"/>
                    <a:pt x="719" y="201"/>
                  </a:cubicBezTo>
                  <a:cubicBezTo>
                    <a:pt x="636" y="252"/>
                    <a:pt x="559" y="311"/>
                    <a:pt x="490" y="375"/>
                  </a:cubicBezTo>
                  <a:cubicBezTo>
                    <a:pt x="264" y="587"/>
                    <a:pt x="1" y="979"/>
                    <a:pt x="142" y="1301"/>
                  </a:cubicBezTo>
                  <a:cubicBezTo>
                    <a:pt x="231" y="1505"/>
                    <a:pt x="384" y="1584"/>
                    <a:pt x="560" y="1584"/>
                  </a:cubicBezTo>
                  <a:cubicBezTo>
                    <a:pt x="909" y="1584"/>
                    <a:pt x="1351" y="1273"/>
                    <a:pt x="1575" y="1016"/>
                  </a:cubicBezTo>
                  <a:lnTo>
                    <a:pt x="1575" y="1016"/>
                  </a:lnTo>
                  <a:cubicBezTo>
                    <a:pt x="1548" y="1174"/>
                    <a:pt x="1552" y="1336"/>
                    <a:pt x="1596" y="1497"/>
                  </a:cubicBezTo>
                  <a:cubicBezTo>
                    <a:pt x="1661" y="1736"/>
                    <a:pt x="1836" y="2082"/>
                    <a:pt x="2123" y="2082"/>
                  </a:cubicBezTo>
                  <a:cubicBezTo>
                    <a:pt x="2136" y="2082"/>
                    <a:pt x="2148" y="2081"/>
                    <a:pt x="2161" y="2080"/>
                  </a:cubicBezTo>
                  <a:cubicBezTo>
                    <a:pt x="2771" y="2017"/>
                    <a:pt x="2743" y="856"/>
                    <a:pt x="2526" y="491"/>
                  </a:cubicBezTo>
                  <a:cubicBezTo>
                    <a:pt x="2521" y="484"/>
                    <a:pt x="2515" y="481"/>
                    <a:pt x="2509" y="481"/>
                  </a:cubicBezTo>
                  <a:cubicBezTo>
                    <a:pt x="2488" y="481"/>
                    <a:pt x="2461" y="514"/>
                    <a:pt x="2464" y="533"/>
                  </a:cubicBezTo>
                  <a:cubicBezTo>
                    <a:pt x="2507" y="783"/>
                    <a:pt x="2577" y="1013"/>
                    <a:pt x="2553" y="1271"/>
                  </a:cubicBezTo>
                  <a:cubicBezTo>
                    <a:pt x="2534" y="1482"/>
                    <a:pt x="2422" y="1938"/>
                    <a:pt x="2172" y="1938"/>
                  </a:cubicBezTo>
                  <a:cubicBezTo>
                    <a:pt x="2102" y="1938"/>
                    <a:pt x="2022" y="1903"/>
                    <a:pt x="1929" y="1816"/>
                  </a:cubicBezTo>
                  <a:cubicBezTo>
                    <a:pt x="1591" y="1502"/>
                    <a:pt x="1638" y="900"/>
                    <a:pt x="1827" y="525"/>
                  </a:cubicBezTo>
                  <a:cubicBezTo>
                    <a:pt x="1838" y="502"/>
                    <a:pt x="1827" y="488"/>
                    <a:pt x="1812" y="488"/>
                  </a:cubicBezTo>
                  <a:cubicBezTo>
                    <a:pt x="1804" y="488"/>
                    <a:pt x="1794" y="493"/>
                    <a:pt x="1786" y="504"/>
                  </a:cubicBezTo>
                  <a:cubicBezTo>
                    <a:pt x="1710" y="613"/>
                    <a:pt x="1651" y="731"/>
                    <a:pt x="1612" y="855"/>
                  </a:cubicBezTo>
                  <a:cubicBezTo>
                    <a:pt x="1611" y="855"/>
                    <a:pt x="1610" y="855"/>
                    <a:pt x="1610" y="856"/>
                  </a:cubicBezTo>
                  <a:cubicBezTo>
                    <a:pt x="1444" y="988"/>
                    <a:pt x="1308" y="1154"/>
                    <a:pt x="1134" y="1279"/>
                  </a:cubicBezTo>
                  <a:cubicBezTo>
                    <a:pt x="998" y="1377"/>
                    <a:pt x="836" y="1458"/>
                    <a:pt x="675" y="1458"/>
                  </a:cubicBezTo>
                  <a:cubicBezTo>
                    <a:pt x="590" y="1458"/>
                    <a:pt x="505" y="1436"/>
                    <a:pt x="424" y="1382"/>
                  </a:cubicBezTo>
                  <a:cubicBezTo>
                    <a:pt x="288" y="1291"/>
                    <a:pt x="246" y="1138"/>
                    <a:pt x="271" y="981"/>
                  </a:cubicBezTo>
                  <a:cubicBezTo>
                    <a:pt x="358" y="437"/>
                    <a:pt x="838" y="190"/>
                    <a:pt x="1319" y="97"/>
                  </a:cubicBezTo>
                  <a:cubicBezTo>
                    <a:pt x="1344" y="91"/>
                    <a:pt x="1363" y="6"/>
                    <a:pt x="1324" y="2"/>
                  </a:cubicBezTo>
                  <a:cubicBezTo>
                    <a:pt x="1311" y="1"/>
                    <a:pt x="1299" y="0"/>
                    <a:pt x="1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2"/>
            <p:cNvSpPr/>
            <p:nvPr/>
          </p:nvSpPr>
          <p:spPr>
            <a:xfrm>
              <a:off x="2256817" y="2476107"/>
              <a:ext cx="23876" cy="19886"/>
            </a:xfrm>
            <a:custGeom>
              <a:rect b="b" l="l" r="r" t="t"/>
              <a:pathLst>
                <a:path extrusionOk="0" h="613" w="736">
                  <a:moveTo>
                    <a:pt x="715" y="0"/>
                  </a:moveTo>
                  <a:cubicBezTo>
                    <a:pt x="711" y="0"/>
                    <a:pt x="705" y="2"/>
                    <a:pt x="698" y="7"/>
                  </a:cubicBezTo>
                  <a:cubicBezTo>
                    <a:pt x="568" y="91"/>
                    <a:pt x="448" y="185"/>
                    <a:pt x="328" y="282"/>
                  </a:cubicBezTo>
                  <a:cubicBezTo>
                    <a:pt x="225" y="365"/>
                    <a:pt x="96" y="449"/>
                    <a:pt x="21" y="559"/>
                  </a:cubicBezTo>
                  <a:cubicBezTo>
                    <a:pt x="0" y="590"/>
                    <a:pt x="13" y="613"/>
                    <a:pt x="37" y="613"/>
                  </a:cubicBezTo>
                  <a:cubicBezTo>
                    <a:pt x="46" y="613"/>
                    <a:pt x="55" y="610"/>
                    <a:pt x="65" y="604"/>
                  </a:cubicBezTo>
                  <a:cubicBezTo>
                    <a:pt x="181" y="539"/>
                    <a:pt x="279" y="435"/>
                    <a:pt x="380" y="349"/>
                  </a:cubicBezTo>
                  <a:cubicBezTo>
                    <a:pt x="492" y="254"/>
                    <a:pt x="606" y="160"/>
                    <a:pt x="714" y="58"/>
                  </a:cubicBezTo>
                  <a:cubicBezTo>
                    <a:pt x="730" y="42"/>
                    <a:pt x="735" y="0"/>
                    <a:pt x="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2"/>
            <p:cNvSpPr/>
            <p:nvPr/>
          </p:nvSpPr>
          <p:spPr>
            <a:xfrm>
              <a:off x="2295259" y="2485061"/>
              <a:ext cx="5353" cy="29618"/>
            </a:xfrm>
            <a:custGeom>
              <a:rect b="b" l="l" r="r" t="t"/>
              <a:pathLst>
                <a:path extrusionOk="0" h="913" w="165">
                  <a:moveTo>
                    <a:pt x="90" y="1"/>
                  </a:moveTo>
                  <a:cubicBezTo>
                    <a:pt x="82" y="1"/>
                    <a:pt x="71" y="11"/>
                    <a:pt x="71" y="20"/>
                  </a:cubicBezTo>
                  <a:cubicBezTo>
                    <a:pt x="36" y="297"/>
                    <a:pt x="1" y="611"/>
                    <a:pt x="42" y="889"/>
                  </a:cubicBezTo>
                  <a:cubicBezTo>
                    <a:pt x="45" y="906"/>
                    <a:pt x="54" y="913"/>
                    <a:pt x="66" y="913"/>
                  </a:cubicBezTo>
                  <a:cubicBezTo>
                    <a:pt x="90" y="913"/>
                    <a:pt x="123" y="884"/>
                    <a:pt x="126" y="862"/>
                  </a:cubicBezTo>
                  <a:cubicBezTo>
                    <a:pt x="165" y="589"/>
                    <a:pt x="137" y="282"/>
                    <a:pt x="98" y="11"/>
                  </a:cubicBezTo>
                  <a:cubicBezTo>
                    <a:pt x="97" y="3"/>
                    <a:pt x="94" y="1"/>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2"/>
            <p:cNvSpPr/>
            <p:nvPr/>
          </p:nvSpPr>
          <p:spPr>
            <a:xfrm>
              <a:off x="2222820" y="2466181"/>
              <a:ext cx="16285" cy="27347"/>
            </a:xfrm>
            <a:custGeom>
              <a:rect b="b" l="l" r="r" t="t"/>
              <a:pathLst>
                <a:path extrusionOk="0" h="843" w="502">
                  <a:moveTo>
                    <a:pt x="194" y="0"/>
                  </a:moveTo>
                  <a:cubicBezTo>
                    <a:pt x="189" y="0"/>
                    <a:pt x="184" y="3"/>
                    <a:pt x="179" y="8"/>
                  </a:cubicBezTo>
                  <a:cubicBezTo>
                    <a:pt x="36" y="176"/>
                    <a:pt x="1" y="382"/>
                    <a:pt x="77" y="588"/>
                  </a:cubicBezTo>
                  <a:cubicBezTo>
                    <a:pt x="125" y="718"/>
                    <a:pt x="229" y="842"/>
                    <a:pt x="369" y="842"/>
                  </a:cubicBezTo>
                  <a:cubicBezTo>
                    <a:pt x="386" y="842"/>
                    <a:pt x="404" y="840"/>
                    <a:pt x="422" y="837"/>
                  </a:cubicBezTo>
                  <a:cubicBezTo>
                    <a:pt x="449" y="830"/>
                    <a:pt x="502" y="775"/>
                    <a:pt x="460" y="755"/>
                  </a:cubicBezTo>
                  <a:cubicBezTo>
                    <a:pt x="325" y="692"/>
                    <a:pt x="245" y="658"/>
                    <a:pt x="192" y="507"/>
                  </a:cubicBezTo>
                  <a:cubicBezTo>
                    <a:pt x="140" y="357"/>
                    <a:pt x="134" y="169"/>
                    <a:pt x="205" y="26"/>
                  </a:cubicBezTo>
                  <a:cubicBezTo>
                    <a:pt x="212" y="12"/>
                    <a:pt x="204" y="0"/>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2"/>
            <p:cNvSpPr/>
            <p:nvPr/>
          </p:nvSpPr>
          <p:spPr>
            <a:xfrm>
              <a:off x="2310862" y="2389233"/>
              <a:ext cx="76299" cy="83793"/>
            </a:xfrm>
            <a:custGeom>
              <a:rect b="b" l="l" r="r" t="t"/>
              <a:pathLst>
                <a:path extrusionOk="0" h="2583" w="2352">
                  <a:moveTo>
                    <a:pt x="1205" y="0"/>
                  </a:moveTo>
                  <a:cubicBezTo>
                    <a:pt x="855" y="0"/>
                    <a:pt x="414" y="311"/>
                    <a:pt x="190" y="568"/>
                  </a:cubicBezTo>
                  <a:cubicBezTo>
                    <a:pt x="108" y="702"/>
                    <a:pt x="12" y="1042"/>
                    <a:pt x="12" y="1042"/>
                  </a:cubicBezTo>
                  <a:cubicBezTo>
                    <a:pt x="0" y="1065"/>
                    <a:pt x="11" y="1079"/>
                    <a:pt x="26" y="1079"/>
                  </a:cubicBezTo>
                  <a:cubicBezTo>
                    <a:pt x="35" y="1079"/>
                    <a:pt x="45" y="1074"/>
                    <a:pt x="53" y="1063"/>
                  </a:cubicBezTo>
                  <a:cubicBezTo>
                    <a:pt x="129" y="954"/>
                    <a:pt x="114" y="852"/>
                    <a:pt x="153" y="729"/>
                  </a:cubicBezTo>
                  <a:cubicBezTo>
                    <a:pt x="153" y="728"/>
                    <a:pt x="154" y="728"/>
                    <a:pt x="155" y="727"/>
                  </a:cubicBezTo>
                  <a:cubicBezTo>
                    <a:pt x="321" y="595"/>
                    <a:pt x="457" y="429"/>
                    <a:pt x="631" y="304"/>
                  </a:cubicBezTo>
                  <a:cubicBezTo>
                    <a:pt x="767" y="207"/>
                    <a:pt x="928" y="126"/>
                    <a:pt x="1089" y="126"/>
                  </a:cubicBezTo>
                  <a:cubicBezTo>
                    <a:pt x="1174" y="126"/>
                    <a:pt x="1259" y="148"/>
                    <a:pt x="1341" y="203"/>
                  </a:cubicBezTo>
                  <a:cubicBezTo>
                    <a:pt x="1476" y="293"/>
                    <a:pt x="1519" y="447"/>
                    <a:pt x="1494" y="602"/>
                  </a:cubicBezTo>
                  <a:cubicBezTo>
                    <a:pt x="1406" y="1148"/>
                    <a:pt x="979" y="1393"/>
                    <a:pt x="499" y="1486"/>
                  </a:cubicBezTo>
                  <a:cubicBezTo>
                    <a:pt x="473" y="1491"/>
                    <a:pt x="444" y="1546"/>
                    <a:pt x="483" y="1550"/>
                  </a:cubicBezTo>
                  <a:cubicBezTo>
                    <a:pt x="528" y="1555"/>
                    <a:pt x="561" y="1558"/>
                    <a:pt x="590" y="1558"/>
                  </a:cubicBezTo>
                  <a:cubicBezTo>
                    <a:pt x="660" y="1558"/>
                    <a:pt x="702" y="1542"/>
                    <a:pt x="805" y="1503"/>
                  </a:cubicBezTo>
                  <a:cubicBezTo>
                    <a:pt x="807" y="1503"/>
                    <a:pt x="809" y="1504"/>
                    <a:pt x="812" y="1504"/>
                  </a:cubicBezTo>
                  <a:cubicBezTo>
                    <a:pt x="813" y="1504"/>
                    <a:pt x="814" y="1504"/>
                    <a:pt x="815" y="1503"/>
                  </a:cubicBezTo>
                  <a:cubicBezTo>
                    <a:pt x="898" y="1494"/>
                    <a:pt x="1004" y="1486"/>
                    <a:pt x="1119" y="1486"/>
                  </a:cubicBezTo>
                  <a:cubicBezTo>
                    <a:pt x="1491" y="1486"/>
                    <a:pt x="1954" y="1567"/>
                    <a:pt x="1991" y="1943"/>
                  </a:cubicBezTo>
                  <a:cubicBezTo>
                    <a:pt x="2028" y="2328"/>
                    <a:pt x="1720" y="2426"/>
                    <a:pt x="1365" y="2426"/>
                  </a:cubicBezTo>
                  <a:cubicBezTo>
                    <a:pt x="1046" y="2426"/>
                    <a:pt x="689" y="2347"/>
                    <a:pt x="512" y="2325"/>
                  </a:cubicBezTo>
                  <a:cubicBezTo>
                    <a:pt x="511" y="2325"/>
                    <a:pt x="510" y="2325"/>
                    <a:pt x="508" y="2325"/>
                  </a:cubicBezTo>
                  <a:cubicBezTo>
                    <a:pt x="469" y="2325"/>
                    <a:pt x="384" y="2397"/>
                    <a:pt x="440" y="2423"/>
                  </a:cubicBezTo>
                  <a:cubicBezTo>
                    <a:pt x="641" y="2514"/>
                    <a:pt x="935" y="2582"/>
                    <a:pt x="1223" y="2582"/>
                  </a:cubicBezTo>
                  <a:cubicBezTo>
                    <a:pt x="1592" y="2582"/>
                    <a:pt x="1953" y="2470"/>
                    <a:pt x="2098" y="2153"/>
                  </a:cubicBezTo>
                  <a:cubicBezTo>
                    <a:pt x="2352" y="1599"/>
                    <a:pt x="1682" y="1378"/>
                    <a:pt x="1175" y="1378"/>
                  </a:cubicBezTo>
                  <a:cubicBezTo>
                    <a:pt x="1130" y="1378"/>
                    <a:pt x="1087" y="1380"/>
                    <a:pt x="1046" y="1383"/>
                  </a:cubicBezTo>
                  <a:cubicBezTo>
                    <a:pt x="1128" y="1331"/>
                    <a:pt x="1206" y="1273"/>
                    <a:pt x="1275" y="1208"/>
                  </a:cubicBezTo>
                  <a:cubicBezTo>
                    <a:pt x="1501" y="996"/>
                    <a:pt x="1764" y="605"/>
                    <a:pt x="1623" y="283"/>
                  </a:cubicBezTo>
                  <a:cubicBezTo>
                    <a:pt x="1533" y="79"/>
                    <a:pt x="1381" y="0"/>
                    <a:pt x="12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2"/>
            <p:cNvSpPr/>
            <p:nvPr/>
          </p:nvSpPr>
          <p:spPr>
            <a:xfrm>
              <a:off x="2319589" y="2409346"/>
              <a:ext cx="23908" cy="19886"/>
            </a:xfrm>
            <a:custGeom>
              <a:rect b="b" l="l" r="r" t="t"/>
              <a:pathLst>
                <a:path extrusionOk="0" h="613" w="737">
                  <a:moveTo>
                    <a:pt x="699" y="1"/>
                  </a:moveTo>
                  <a:cubicBezTo>
                    <a:pt x="691" y="1"/>
                    <a:pt x="681" y="3"/>
                    <a:pt x="671" y="9"/>
                  </a:cubicBezTo>
                  <a:cubicBezTo>
                    <a:pt x="556" y="75"/>
                    <a:pt x="457" y="178"/>
                    <a:pt x="356" y="264"/>
                  </a:cubicBezTo>
                  <a:cubicBezTo>
                    <a:pt x="243" y="361"/>
                    <a:pt x="130" y="454"/>
                    <a:pt x="23" y="555"/>
                  </a:cubicBezTo>
                  <a:cubicBezTo>
                    <a:pt x="6" y="571"/>
                    <a:pt x="1" y="613"/>
                    <a:pt x="21" y="613"/>
                  </a:cubicBezTo>
                  <a:cubicBezTo>
                    <a:pt x="26" y="613"/>
                    <a:pt x="31" y="611"/>
                    <a:pt x="38" y="607"/>
                  </a:cubicBezTo>
                  <a:cubicBezTo>
                    <a:pt x="167" y="522"/>
                    <a:pt x="288" y="428"/>
                    <a:pt x="408" y="332"/>
                  </a:cubicBezTo>
                  <a:cubicBezTo>
                    <a:pt x="512" y="249"/>
                    <a:pt x="641" y="165"/>
                    <a:pt x="715" y="54"/>
                  </a:cubicBezTo>
                  <a:cubicBezTo>
                    <a:pt x="736" y="23"/>
                    <a:pt x="723" y="1"/>
                    <a:pt x="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2"/>
            <p:cNvSpPr/>
            <p:nvPr/>
          </p:nvSpPr>
          <p:spPr>
            <a:xfrm>
              <a:off x="2329093" y="2451064"/>
              <a:ext cx="25725" cy="3860"/>
            </a:xfrm>
            <a:custGeom>
              <a:rect b="b" l="l" r="r" t="t"/>
              <a:pathLst>
                <a:path extrusionOk="0" h="119" w="793">
                  <a:moveTo>
                    <a:pt x="623" y="1"/>
                  </a:moveTo>
                  <a:cubicBezTo>
                    <a:pt x="518" y="1"/>
                    <a:pt x="409" y="16"/>
                    <a:pt x="309" y="17"/>
                  </a:cubicBezTo>
                  <a:cubicBezTo>
                    <a:pt x="204" y="19"/>
                    <a:pt x="108" y="23"/>
                    <a:pt x="6" y="49"/>
                  </a:cubicBezTo>
                  <a:cubicBezTo>
                    <a:pt x="3" y="50"/>
                    <a:pt x="0" y="57"/>
                    <a:pt x="4" y="59"/>
                  </a:cubicBezTo>
                  <a:cubicBezTo>
                    <a:pt x="100" y="112"/>
                    <a:pt x="197" y="117"/>
                    <a:pt x="305" y="118"/>
                  </a:cubicBezTo>
                  <a:cubicBezTo>
                    <a:pt x="325" y="118"/>
                    <a:pt x="346" y="118"/>
                    <a:pt x="366" y="118"/>
                  </a:cubicBezTo>
                  <a:cubicBezTo>
                    <a:pt x="495" y="118"/>
                    <a:pt x="627" y="113"/>
                    <a:pt x="747" y="67"/>
                  </a:cubicBezTo>
                  <a:cubicBezTo>
                    <a:pt x="762" y="61"/>
                    <a:pt x="792" y="19"/>
                    <a:pt x="764" y="13"/>
                  </a:cubicBezTo>
                  <a:cubicBezTo>
                    <a:pt x="718" y="4"/>
                    <a:pt x="671" y="1"/>
                    <a:pt x="6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2"/>
            <p:cNvSpPr/>
            <p:nvPr/>
          </p:nvSpPr>
          <p:spPr>
            <a:xfrm>
              <a:off x="2359490" y="2413206"/>
              <a:ext cx="16317" cy="27347"/>
            </a:xfrm>
            <a:custGeom>
              <a:rect b="b" l="l" r="r" t="t"/>
              <a:pathLst>
                <a:path extrusionOk="0" h="843" w="503">
                  <a:moveTo>
                    <a:pt x="133" y="0"/>
                  </a:moveTo>
                  <a:cubicBezTo>
                    <a:pt x="116" y="0"/>
                    <a:pt x="98" y="2"/>
                    <a:pt x="80" y="6"/>
                  </a:cubicBezTo>
                  <a:cubicBezTo>
                    <a:pt x="54" y="12"/>
                    <a:pt x="1" y="68"/>
                    <a:pt x="43" y="88"/>
                  </a:cubicBezTo>
                  <a:cubicBezTo>
                    <a:pt x="177" y="151"/>
                    <a:pt x="257" y="184"/>
                    <a:pt x="310" y="336"/>
                  </a:cubicBezTo>
                  <a:cubicBezTo>
                    <a:pt x="362" y="485"/>
                    <a:pt x="369" y="673"/>
                    <a:pt x="297" y="816"/>
                  </a:cubicBezTo>
                  <a:cubicBezTo>
                    <a:pt x="291" y="831"/>
                    <a:pt x="299" y="843"/>
                    <a:pt x="309" y="843"/>
                  </a:cubicBezTo>
                  <a:cubicBezTo>
                    <a:pt x="314" y="843"/>
                    <a:pt x="319" y="840"/>
                    <a:pt x="324" y="835"/>
                  </a:cubicBezTo>
                  <a:cubicBezTo>
                    <a:pt x="466" y="667"/>
                    <a:pt x="502" y="461"/>
                    <a:pt x="425" y="255"/>
                  </a:cubicBezTo>
                  <a:cubicBezTo>
                    <a:pt x="377" y="124"/>
                    <a:pt x="274" y="0"/>
                    <a:pt x="1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2"/>
            <p:cNvSpPr/>
            <p:nvPr/>
          </p:nvSpPr>
          <p:spPr>
            <a:xfrm>
              <a:off x="2278195" y="2466116"/>
              <a:ext cx="89924" cy="67540"/>
            </a:xfrm>
            <a:custGeom>
              <a:rect b="b" l="l" r="r" t="t"/>
              <a:pathLst>
                <a:path extrusionOk="0" h="2082" w="2772">
                  <a:moveTo>
                    <a:pt x="1486" y="0"/>
                  </a:moveTo>
                  <a:cubicBezTo>
                    <a:pt x="1473" y="0"/>
                    <a:pt x="1461" y="1"/>
                    <a:pt x="1448" y="2"/>
                  </a:cubicBezTo>
                  <a:cubicBezTo>
                    <a:pt x="1409" y="6"/>
                    <a:pt x="1428" y="91"/>
                    <a:pt x="1453" y="97"/>
                  </a:cubicBezTo>
                  <a:cubicBezTo>
                    <a:pt x="1934" y="190"/>
                    <a:pt x="2413" y="437"/>
                    <a:pt x="2501" y="981"/>
                  </a:cubicBezTo>
                  <a:cubicBezTo>
                    <a:pt x="2526" y="1138"/>
                    <a:pt x="2483" y="1291"/>
                    <a:pt x="2348" y="1382"/>
                  </a:cubicBezTo>
                  <a:cubicBezTo>
                    <a:pt x="2267" y="1436"/>
                    <a:pt x="2182" y="1458"/>
                    <a:pt x="2097" y="1458"/>
                  </a:cubicBezTo>
                  <a:cubicBezTo>
                    <a:pt x="1935" y="1458"/>
                    <a:pt x="1774" y="1377"/>
                    <a:pt x="1638" y="1279"/>
                  </a:cubicBezTo>
                  <a:cubicBezTo>
                    <a:pt x="1464" y="1154"/>
                    <a:pt x="1328" y="988"/>
                    <a:pt x="1162" y="856"/>
                  </a:cubicBezTo>
                  <a:cubicBezTo>
                    <a:pt x="1161" y="855"/>
                    <a:pt x="1160" y="855"/>
                    <a:pt x="1160" y="855"/>
                  </a:cubicBezTo>
                  <a:cubicBezTo>
                    <a:pt x="1121" y="731"/>
                    <a:pt x="1062" y="613"/>
                    <a:pt x="986" y="504"/>
                  </a:cubicBezTo>
                  <a:cubicBezTo>
                    <a:pt x="978" y="493"/>
                    <a:pt x="968" y="488"/>
                    <a:pt x="960" y="488"/>
                  </a:cubicBezTo>
                  <a:cubicBezTo>
                    <a:pt x="945" y="488"/>
                    <a:pt x="934" y="502"/>
                    <a:pt x="945" y="525"/>
                  </a:cubicBezTo>
                  <a:cubicBezTo>
                    <a:pt x="1133" y="900"/>
                    <a:pt x="1180" y="1502"/>
                    <a:pt x="843" y="1816"/>
                  </a:cubicBezTo>
                  <a:cubicBezTo>
                    <a:pt x="750" y="1903"/>
                    <a:pt x="670" y="1938"/>
                    <a:pt x="600" y="1938"/>
                  </a:cubicBezTo>
                  <a:cubicBezTo>
                    <a:pt x="350" y="1938"/>
                    <a:pt x="238" y="1482"/>
                    <a:pt x="219" y="1271"/>
                  </a:cubicBezTo>
                  <a:cubicBezTo>
                    <a:pt x="195" y="1013"/>
                    <a:pt x="264" y="783"/>
                    <a:pt x="308" y="533"/>
                  </a:cubicBezTo>
                  <a:cubicBezTo>
                    <a:pt x="311" y="514"/>
                    <a:pt x="284" y="481"/>
                    <a:pt x="263" y="481"/>
                  </a:cubicBezTo>
                  <a:cubicBezTo>
                    <a:pt x="257" y="481"/>
                    <a:pt x="251" y="484"/>
                    <a:pt x="246" y="491"/>
                  </a:cubicBezTo>
                  <a:cubicBezTo>
                    <a:pt x="29" y="856"/>
                    <a:pt x="0" y="2017"/>
                    <a:pt x="610" y="2080"/>
                  </a:cubicBezTo>
                  <a:cubicBezTo>
                    <a:pt x="623" y="2081"/>
                    <a:pt x="635" y="2082"/>
                    <a:pt x="648" y="2082"/>
                  </a:cubicBezTo>
                  <a:cubicBezTo>
                    <a:pt x="935" y="2082"/>
                    <a:pt x="1111" y="1736"/>
                    <a:pt x="1176" y="1497"/>
                  </a:cubicBezTo>
                  <a:cubicBezTo>
                    <a:pt x="1219" y="1336"/>
                    <a:pt x="1224" y="1174"/>
                    <a:pt x="1197" y="1016"/>
                  </a:cubicBezTo>
                  <a:lnTo>
                    <a:pt x="1197" y="1016"/>
                  </a:lnTo>
                  <a:cubicBezTo>
                    <a:pt x="1421" y="1273"/>
                    <a:pt x="1862" y="1584"/>
                    <a:pt x="2212" y="1584"/>
                  </a:cubicBezTo>
                  <a:cubicBezTo>
                    <a:pt x="2388" y="1584"/>
                    <a:pt x="2540" y="1505"/>
                    <a:pt x="2630" y="1301"/>
                  </a:cubicBezTo>
                  <a:cubicBezTo>
                    <a:pt x="2771" y="979"/>
                    <a:pt x="2508" y="587"/>
                    <a:pt x="2282" y="375"/>
                  </a:cubicBezTo>
                  <a:cubicBezTo>
                    <a:pt x="2213" y="311"/>
                    <a:pt x="2135" y="252"/>
                    <a:pt x="2053" y="201"/>
                  </a:cubicBezTo>
                  <a:cubicBezTo>
                    <a:pt x="1984" y="161"/>
                    <a:pt x="1822" y="80"/>
                    <a:pt x="1822" y="80"/>
                  </a:cubicBezTo>
                  <a:cubicBezTo>
                    <a:pt x="1819" y="80"/>
                    <a:pt x="1634" y="0"/>
                    <a:pt x="1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2"/>
            <p:cNvSpPr/>
            <p:nvPr/>
          </p:nvSpPr>
          <p:spPr>
            <a:xfrm>
              <a:off x="2317902" y="2476107"/>
              <a:ext cx="23908" cy="19886"/>
            </a:xfrm>
            <a:custGeom>
              <a:rect b="b" l="l" r="r" t="t"/>
              <a:pathLst>
                <a:path extrusionOk="0" h="613" w="737">
                  <a:moveTo>
                    <a:pt x="22" y="0"/>
                  </a:moveTo>
                  <a:cubicBezTo>
                    <a:pt x="1" y="0"/>
                    <a:pt x="7" y="42"/>
                    <a:pt x="23" y="58"/>
                  </a:cubicBezTo>
                  <a:cubicBezTo>
                    <a:pt x="130" y="160"/>
                    <a:pt x="244" y="254"/>
                    <a:pt x="357" y="349"/>
                  </a:cubicBezTo>
                  <a:cubicBezTo>
                    <a:pt x="458" y="435"/>
                    <a:pt x="556" y="539"/>
                    <a:pt x="672" y="604"/>
                  </a:cubicBezTo>
                  <a:cubicBezTo>
                    <a:pt x="682" y="610"/>
                    <a:pt x="691" y="613"/>
                    <a:pt x="699" y="613"/>
                  </a:cubicBezTo>
                  <a:cubicBezTo>
                    <a:pt x="723" y="613"/>
                    <a:pt x="736" y="590"/>
                    <a:pt x="716" y="559"/>
                  </a:cubicBezTo>
                  <a:cubicBezTo>
                    <a:pt x="641" y="449"/>
                    <a:pt x="511" y="365"/>
                    <a:pt x="409" y="282"/>
                  </a:cubicBezTo>
                  <a:cubicBezTo>
                    <a:pt x="289" y="185"/>
                    <a:pt x="168" y="91"/>
                    <a:pt x="39" y="7"/>
                  </a:cubicBezTo>
                  <a:cubicBezTo>
                    <a:pt x="32" y="2"/>
                    <a:pt x="26" y="0"/>
                    <a:pt x="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2"/>
            <p:cNvSpPr/>
            <p:nvPr/>
          </p:nvSpPr>
          <p:spPr>
            <a:xfrm>
              <a:off x="2359490" y="2466181"/>
              <a:ext cx="16317" cy="27347"/>
            </a:xfrm>
            <a:custGeom>
              <a:rect b="b" l="l" r="r" t="t"/>
              <a:pathLst>
                <a:path extrusionOk="0" h="843" w="503">
                  <a:moveTo>
                    <a:pt x="309" y="0"/>
                  </a:moveTo>
                  <a:cubicBezTo>
                    <a:pt x="298" y="0"/>
                    <a:pt x="291" y="12"/>
                    <a:pt x="297" y="26"/>
                  </a:cubicBezTo>
                  <a:cubicBezTo>
                    <a:pt x="369" y="169"/>
                    <a:pt x="362" y="357"/>
                    <a:pt x="310" y="507"/>
                  </a:cubicBezTo>
                  <a:cubicBezTo>
                    <a:pt x="257" y="658"/>
                    <a:pt x="177" y="692"/>
                    <a:pt x="43" y="755"/>
                  </a:cubicBezTo>
                  <a:cubicBezTo>
                    <a:pt x="1" y="775"/>
                    <a:pt x="54" y="830"/>
                    <a:pt x="80" y="837"/>
                  </a:cubicBezTo>
                  <a:cubicBezTo>
                    <a:pt x="98" y="840"/>
                    <a:pt x="116" y="842"/>
                    <a:pt x="133" y="842"/>
                  </a:cubicBezTo>
                  <a:cubicBezTo>
                    <a:pt x="274" y="842"/>
                    <a:pt x="377" y="718"/>
                    <a:pt x="425" y="588"/>
                  </a:cubicBezTo>
                  <a:cubicBezTo>
                    <a:pt x="502" y="382"/>
                    <a:pt x="466" y="176"/>
                    <a:pt x="324" y="8"/>
                  </a:cubicBezTo>
                  <a:cubicBezTo>
                    <a:pt x="319" y="3"/>
                    <a:pt x="314" y="0"/>
                    <a:pt x="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2"/>
            <p:cNvSpPr/>
            <p:nvPr/>
          </p:nvSpPr>
          <p:spPr>
            <a:xfrm>
              <a:off x="2256720" y="2512148"/>
              <a:ext cx="33867" cy="15149"/>
            </a:xfrm>
            <a:custGeom>
              <a:rect b="b" l="l" r="r" t="t"/>
              <a:pathLst>
                <a:path extrusionOk="0" h="467" w="1044">
                  <a:moveTo>
                    <a:pt x="78" y="1"/>
                  </a:moveTo>
                  <a:cubicBezTo>
                    <a:pt x="45" y="1"/>
                    <a:pt x="1" y="44"/>
                    <a:pt x="16" y="74"/>
                  </a:cubicBezTo>
                  <a:cubicBezTo>
                    <a:pt x="136" y="316"/>
                    <a:pt x="387" y="467"/>
                    <a:pt x="643" y="467"/>
                  </a:cubicBezTo>
                  <a:cubicBezTo>
                    <a:pt x="758" y="467"/>
                    <a:pt x="874" y="436"/>
                    <a:pt x="979" y="371"/>
                  </a:cubicBezTo>
                  <a:cubicBezTo>
                    <a:pt x="1043" y="332"/>
                    <a:pt x="1022" y="276"/>
                    <a:pt x="971" y="276"/>
                  </a:cubicBezTo>
                  <a:cubicBezTo>
                    <a:pt x="957" y="276"/>
                    <a:pt x="942" y="280"/>
                    <a:pt x="926" y="289"/>
                  </a:cubicBezTo>
                  <a:cubicBezTo>
                    <a:pt x="841" y="335"/>
                    <a:pt x="750" y="356"/>
                    <a:pt x="660" y="356"/>
                  </a:cubicBezTo>
                  <a:cubicBezTo>
                    <a:pt x="435" y="356"/>
                    <a:pt x="215" y="223"/>
                    <a:pt x="105" y="17"/>
                  </a:cubicBezTo>
                  <a:cubicBezTo>
                    <a:pt x="99" y="6"/>
                    <a:pt x="89" y="1"/>
                    <a:pt x="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2"/>
            <p:cNvSpPr/>
            <p:nvPr/>
          </p:nvSpPr>
          <p:spPr>
            <a:xfrm>
              <a:off x="2309402" y="2379112"/>
              <a:ext cx="32472" cy="14144"/>
            </a:xfrm>
            <a:custGeom>
              <a:rect b="b" l="l" r="r" t="t"/>
              <a:pathLst>
                <a:path extrusionOk="0" h="436" w="1001">
                  <a:moveTo>
                    <a:pt x="420" y="0"/>
                  </a:moveTo>
                  <a:cubicBezTo>
                    <a:pt x="301" y="0"/>
                    <a:pt x="179" y="34"/>
                    <a:pt x="64" y="106"/>
                  </a:cubicBezTo>
                  <a:cubicBezTo>
                    <a:pt x="0" y="146"/>
                    <a:pt x="21" y="201"/>
                    <a:pt x="72" y="201"/>
                  </a:cubicBezTo>
                  <a:cubicBezTo>
                    <a:pt x="85" y="201"/>
                    <a:pt x="101" y="197"/>
                    <a:pt x="117" y="188"/>
                  </a:cubicBezTo>
                  <a:cubicBezTo>
                    <a:pt x="212" y="136"/>
                    <a:pt x="310" y="112"/>
                    <a:pt x="404" y="112"/>
                  </a:cubicBezTo>
                  <a:cubicBezTo>
                    <a:pt x="606" y="112"/>
                    <a:pt x="791" y="223"/>
                    <a:pt x="896" y="419"/>
                  </a:cubicBezTo>
                  <a:cubicBezTo>
                    <a:pt x="902" y="431"/>
                    <a:pt x="912" y="435"/>
                    <a:pt x="923" y="435"/>
                  </a:cubicBezTo>
                  <a:cubicBezTo>
                    <a:pt x="956" y="435"/>
                    <a:pt x="1000" y="392"/>
                    <a:pt x="985" y="362"/>
                  </a:cubicBezTo>
                  <a:cubicBezTo>
                    <a:pt x="870" y="130"/>
                    <a:pt x="653"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2"/>
            <p:cNvSpPr/>
            <p:nvPr/>
          </p:nvSpPr>
          <p:spPr>
            <a:xfrm>
              <a:off x="2309370" y="2513446"/>
              <a:ext cx="32764" cy="14176"/>
            </a:xfrm>
            <a:custGeom>
              <a:rect b="b" l="l" r="r" t="t"/>
              <a:pathLst>
                <a:path extrusionOk="0" h="437" w="1010">
                  <a:moveTo>
                    <a:pt x="932" y="1"/>
                  </a:moveTo>
                  <a:cubicBezTo>
                    <a:pt x="921" y="1"/>
                    <a:pt x="912" y="6"/>
                    <a:pt x="905" y="17"/>
                  </a:cubicBezTo>
                  <a:cubicBezTo>
                    <a:pt x="800" y="213"/>
                    <a:pt x="611" y="325"/>
                    <a:pt x="407" y="325"/>
                  </a:cubicBezTo>
                  <a:cubicBezTo>
                    <a:pt x="312" y="325"/>
                    <a:pt x="213" y="300"/>
                    <a:pt x="118" y="249"/>
                  </a:cubicBezTo>
                  <a:cubicBezTo>
                    <a:pt x="102" y="240"/>
                    <a:pt x="87" y="236"/>
                    <a:pt x="73" y="236"/>
                  </a:cubicBezTo>
                  <a:cubicBezTo>
                    <a:pt x="22" y="236"/>
                    <a:pt x="1" y="292"/>
                    <a:pt x="65" y="331"/>
                  </a:cubicBezTo>
                  <a:cubicBezTo>
                    <a:pt x="180" y="402"/>
                    <a:pt x="303" y="436"/>
                    <a:pt x="423" y="436"/>
                  </a:cubicBezTo>
                  <a:cubicBezTo>
                    <a:pt x="658" y="436"/>
                    <a:pt x="879" y="306"/>
                    <a:pt x="995" y="74"/>
                  </a:cubicBezTo>
                  <a:cubicBezTo>
                    <a:pt x="1009" y="44"/>
                    <a:pt x="965" y="1"/>
                    <a:pt x="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0">
    <p:spTree>
      <p:nvGrpSpPr>
        <p:cNvPr id="490" name="Shape 490"/>
        <p:cNvGrpSpPr/>
        <p:nvPr/>
      </p:nvGrpSpPr>
      <p:grpSpPr>
        <a:xfrm>
          <a:off x="0" y="0"/>
          <a:ext cx="0" cy="0"/>
          <a:chOff x="0" y="0"/>
          <a:chExt cx="0" cy="0"/>
        </a:xfrm>
      </p:grpSpPr>
      <p:sp>
        <p:nvSpPr>
          <p:cNvPr id="491" name="Google Shape;491;p23"/>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93" name="Google Shape;493;p23"/>
          <p:cNvGrpSpPr/>
          <p:nvPr/>
        </p:nvGrpSpPr>
        <p:grpSpPr>
          <a:xfrm rot="5400000">
            <a:off x="6298364" y="2076776"/>
            <a:ext cx="5540409" cy="989817"/>
            <a:chOff x="1561076" y="3302257"/>
            <a:chExt cx="1401181" cy="250339"/>
          </a:xfrm>
        </p:grpSpPr>
        <p:sp>
          <p:nvSpPr>
            <p:cNvPr id="494" name="Google Shape;494;p23"/>
            <p:cNvSpPr/>
            <p:nvPr/>
          </p:nvSpPr>
          <p:spPr>
            <a:xfrm>
              <a:off x="1561076" y="3302257"/>
              <a:ext cx="1401181" cy="249885"/>
            </a:xfrm>
            <a:custGeom>
              <a:rect b="b" l="l" r="r" t="t"/>
              <a:pathLst>
                <a:path extrusionOk="0" h="7703" w="43193">
                  <a:moveTo>
                    <a:pt x="1319" y="0"/>
                  </a:moveTo>
                  <a:cubicBezTo>
                    <a:pt x="0" y="4360"/>
                    <a:pt x="1319" y="7703"/>
                    <a:pt x="1319" y="7703"/>
                  </a:cubicBezTo>
                  <a:lnTo>
                    <a:pt x="41873" y="7703"/>
                  </a:lnTo>
                  <a:cubicBezTo>
                    <a:pt x="41873" y="7703"/>
                    <a:pt x="43192" y="4360"/>
                    <a:pt x="418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3"/>
            <p:cNvSpPr/>
            <p:nvPr/>
          </p:nvSpPr>
          <p:spPr>
            <a:xfrm>
              <a:off x="1892678" y="3336968"/>
              <a:ext cx="737945" cy="180464"/>
            </a:xfrm>
            <a:custGeom>
              <a:rect b="b" l="l" r="r" t="t"/>
              <a:pathLst>
                <a:path extrusionOk="0" h="5563" w="22748">
                  <a:moveTo>
                    <a:pt x="1158" y="0"/>
                  </a:moveTo>
                  <a:cubicBezTo>
                    <a:pt x="1146" y="980"/>
                    <a:pt x="632" y="1486"/>
                    <a:pt x="0" y="1486"/>
                  </a:cubicBezTo>
                  <a:lnTo>
                    <a:pt x="0" y="3926"/>
                  </a:lnTo>
                  <a:cubicBezTo>
                    <a:pt x="641" y="3926"/>
                    <a:pt x="1159" y="4446"/>
                    <a:pt x="1159" y="5563"/>
                  </a:cubicBezTo>
                  <a:lnTo>
                    <a:pt x="8276" y="5563"/>
                  </a:lnTo>
                  <a:cubicBezTo>
                    <a:pt x="8420" y="5521"/>
                    <a:pt x="8560" y="5433"/>
                    <a:pt x="8607" y="5253"/>
                  </a:cubicBezTo>
                  <a:cubicBezTo>
                    <a:pt x="8607" y="5253"/>
                    <a:pt x="8770" y="5216"/>
                    <a:pt x="8994" y="5216"/>
                  </a:cubicBezTo>
                  <a:cubicBezTo>
                    <a:pt x="9228" y="5216"/>
                    <a:pt x="9530" y="5257"/>
                    <a:pt x="9780" y="5427"/>
                  </a:cubicBezTo>
                  <a:cubicBezTo>
                    <a:pt x="9780" y="5427"/>
                    <a:pt x="10044" y="5166"/>
                    <a:pt x="10420" y="5157"/>
                  </a:cubicBezTo>
                  <a:cubicBezTo>
                    <a:pt x="10428" y="5157"/>
                    <a:pt x="10436" y="5157"/>
                    <a:pt x="10445" y="5157"/>
                  </a:cubicBezTo>
                  <a:cubicBezTo>
                    <a:pt x="10799" y="5157"/>
                    <a:pt x="10871" y="5349"/>
                    <a:pt x="10871" y="5349"/>
                  </a:cubicBezTo>
                  <a:cubicBezTo>
                    <a:pt x="10871" y="5349"/>
                    <a:pt x="11037" y="5242"/>
                    <a:pt x="11169" y="5242"/>
                  </a:cubicBezTo>
                  <a:cubicBezTo>
                    <a:pt x="11177" y="5242"/>
                    <a:pt x="11185" y="5242"/>
                    <a:pt x="11192" y="5243"/>
                  </a:cubicBezTo>
                  <a:cubicBezTo>
                    <a:pt x="11328" y="5259"/>
                    <a:pt x="11450" y="5363"/>
                    <a:pt x="11450" y="5363"/>
                  </a:cubicBezTo>
                  <a:cubicBezTo>
                    <a:pt x="11450" y="5363"/>
                    <a:pt x="11630" y="5136"/>
                    <a:pt x="11897" y="5136"/>
                  </a:cubicBezTo>
                  <a:cubicBezTo>
                    <a:pt x="11942" y="5136"/>
                    <a:pt x="11989" y="5142"/>
                    <a:pt x="12038" y="5157"/>
                  </a:cubicBezTo>
                  <a:cubicBezTo>
                    <a:pt x="12379" y="5260"/>
                    <a:pt x="12509" y="5426"/>
                    <a:pt x="12509" y="5426"/>
                  </a:cubicBezTo>
                  <a:cubicBezTo>
                    <a:pt x="12509" y="5426"/>
                    <a:pt x="12820" y="5207"/>
                    <a:pt x="13299" y="5207"/>
                  </a:cubicBezTo>
                  <a:cubicBezTo>
                    <a:pt x="13412" y="5207"/>
                    <a:pt x="13534" y="5219"/>
                    <a:pt x="13664" y="5249"/>
                  </a:cubicBezTo>
                  <a:cubicBezTo>
                    <a:pt x="13664" y="5249"/>
                    <a:pt x="13697" y="5465"/>
                    <a:pt x="14129" y="5563"/>
                  </a:cubicBezTo>
                  <a:lnTo>
                    <a:pt x="21588" y="5563"/>
                  </a:lnTo>
                  <a:cubicBezTo>
                    <a:pt x="21588" y="4446"/>
                    <a:pt x="22107" y="3926"/>
                    <a:pt x="22748" y="3926"/>
                  </a:cubicBezTo>
                  <a:lnTo>
                    <a:pt x="22748" y="1486"/>
                  </a:lnTo>
                  <a:cubicBezTo>
                    <a:pt x="22115" y="1486"/>
                    <a:pt x="21602" y="980"/>
                    <a:pt x="21589" y="0"/>
                  </a:cubicBezTo>
                  <a:lnTo>
                    <a:pt x="14129" y="0"/>
                  </a:lnTo>
                  <a:cubicBezTo>
                    <a:pt x="13697" y="98"/>
                    <a:pt x="13664" y="313"/>
                    <a:pt x="13664" y="313"/>
                  </a:cubicBezTo>
                  <a:cubicBezTo>
                    <a:pt x="13534" y="343"/>
                    <a:pt x="13411" y="355"/>
                    <a:pt x="13297" y="355"/>
                  </a:cubicBezTo>
                  <a:cubicBezTo>
                    <a:pt x="12819" y="355"/>
                    <a:pt x="12509" y="137"/>
                    <a:pt x="12509" y="137"/>
                  </a:cubicBezTo>
                  <a:cubicBezTo>
                    <a:pt x="12509" y="137"/>
                    <a:pt x="12379" y="303"/>
                    <a:pt x="12038" y="406"/>
                  </a:cubicBezTo>
                  <a:cubicBezTo>
                    <a:pt x="11989" y="420"/>
                    <a:pt x="11942" y="427"/>
                    <a:pt x="11898" y="427"/>
                  </a:cubicBezTo>
                  <a:cubicBezTo>
                    <a:pt x="11631" y="427"/>
                    <a:pt x="11450" y="200"/>
                    <a:pt x="11450" y="200"/>
                  </a:cubicBezTo>
                  <a:cubicBezTo>
                    <a:pt x="11450" y="200"/>
                    <a:pt x="11328" y="304"/>
                    <a:pt x="11192" y="319"/>
                  </a:cubicBezTo>
                  <a:cubicBezTo>
                    <a:pt x="11184" y="320"/>
                    <a:pt x="11176" y="320"/>
                    <a:pt x="11167" y="320"/>
                  </a:cubicBezTo>
                  <a:cubicBezTo>
                    <a:pt x="11035" y="320"/>
                    <a:pt x="10871" y="214"/>
                    <a:pt x="10871" y="214"/>
                  </a:cubicBezTo>
                  <a:cubicBezTo>
                    <a:pt x="10871" y="214"/>
                    <a:pt x="10799" y="406"/>
                    <a:pt x="10442" y="406"/>
                  </a:cubicBezTo>
                  <a:cubicBezTo>
                    <a:pt x="10435" y="406"/>
                    <a:pt x="10427" y="406"/>
                    <a:pt x="10420" y="406"/>
                  </a:cubicBezTo>
                  <a:cubicBezTo>
                    <a:pt x="10044" y="397"/>
                    <a:pt x="9780" y="136"/>
                    <a:pt x="9780" y="136"/>
                  </a:cubicBezTo>
                  <a:cubicBezTo>
                    <a:pt x="9530" y="306"/>
                    <a:pt x="9227" y="347"/>
                    <a:pt x="8993" y="347"/>
                  </a:cubicBezTo>
                  <a:cubicBezTo>
                    <a:pt x="8769" y="347"/>
                    <a:pt x="8607" y="310"/>
                    <a:pt x="8607" y="310"/>
                  </a:cubicBezTo>
                  <a:cubicBezTo>
                    <a:pt x="8560" y="130"/>
                    <a:pt x="8420" y="42"/>
                    <a:pt x="82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3"/>
            <p:cNvSpPr/>
            <p:nvPr/>
          </p:nvSpPr>
          <p:spPr>
            <a:xfrm>
              <a:off x="1890083" y="3385401"/>
              <a:ext cx="743136" cy="78732"/>
            </a:xfrm>
            <a:custGeom>
              <a:rect b="b" l="l" r="r" t="t"/>
              <a:pathLst>
                <a:path extrusionOk="0" h="2427" w="22908">
                  <a:moveTo>
                    <a:pt x="0" y="0"/>
                  </a:moveTo>
                  <a:lnTo>
                    <a:pt x="0" y="2426"/>
                  </a:lnTo>
                  <a:lnTo>
                    <a:pt x="22907" y="2426"/>
                  </a:lnTo>
                  <a:lnTo>
                    <a:pt x="229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3"/>
            <p:cNvSpPr/>
            <p:nvPr/>
          </p:nvSpPr>
          <p:spPr>
            <a:xfrm>
              <a:off x="2869479" y="3307642"/>
              <a:ext cx="33802" cy="242294"/>
            </a:xfrm>
            <a:custGeom>
              <a:rect b="b" l="l" r="r" t="t"/>
              <a:pathLst>
                <a:path extrusionOk="0" h="7469" w="1042">
                  <a:moveTo>
                    <a:pt x="38" y="1"/>
                  </a:moveTo>
                  <a:cubicBezTo>
                    <a:pt x="20" y="1"/>
                    <a:pt x="1" y="32"/>
                    <a:pt x="7" y="49"/>
                  </a:cubicBezTo>
                  <a:cubicBezTo>
                    <a:pt x="469" y="1220"/>
                    <a:pt x="904" y="2284"/>
                    <a:pt x="944" y="3570"/>
                  </a:cubicBezTo>
                  <a:cubicBezTo>
                    <a:pt x="985" y="4922"/>
                    <a:pt x="667" y="6240"/>
                    <a:pt x="66" y="7449"/>
                  </a:cubicBezTo>
                  <a:cubicBezTo>
                    <a:pt x="60" y="7460"/>
                    <a:pt x="65" y="7469"/>
                    <a:pt x="71" y="7469"/>
                  </a:cubicBezTo>
                  <a:cubicBezTo>
                    <a:pt x="75" y="7469"/>
                    <a:pt x="80" y="7466"/>
                    <a:pt x="83" y="7460"/>
                  </a:cubicBezTo>
                  <a:cubicBezTo>
                    <a:pt x="697" y="6311"/>
                    <a:pt x="1041" y="5023"/>
                    <a:pt x="1033" y="3717"/>
                  </a:cubicBezTo>
                  <a:cubicBezTo>
                    <a:pt x="1025" y="2487"/>
                    <a:pt x="756" y="1038"/>
                    <a:pt x="50" y="8"/>
                  </a:cubicBezTo>
                  <a:cubicBezTo>
                    <a:pt x="47" y="3"/>
                    <a:pt x="4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3"/>
            <p:cNvSpPr/>
            <p:nvPr/>
          </p:nvSpPr>
          <p:spPr>
            <a:xfrm>
              <a:off x="2804631" y="3307642"/>
              <a:ext cx="33770" cy="242294"/>
            </a:xfrm>
            <a:custGeom>
              <a:rect b="b" l="l" r="r" t="t"/>
              <a:pathLst>
                <a:path extrusionOk="0" h="7469" w="1041">
                  <a:moveTo>
                    <a:pt x="37" y="1"/>
                  </a:moveTo>
                  <a:cubicBezTo>
                    <a:pt x="20" y="1"/>
                    <a:pt x="0" y="32"/>
                    <a:pt x="7" y="49"/>
                  </a:cubicBezTo>
                  <a:cubicBezTo>
                    <a:pt x="470" y="1220"/>
                    <a:pt x="904" y="2284"/>
                    <a:pt x="943" y="3570"/>
                  </a:cubicBezTo>
                  <a:cubicBezTo>
                    <a:pt x="985" y="4922"/>
                    <a:pt x="667" y="6240"/>
                    <a:pt x="65" y="7449"/>
                  </a:cubicBezTo>
                  <a:cubicBezTo>
                    <a:pt x="59" y="7460"/>
                    <a:pt x="64" y="7469"/>
                    <a:pt x="71" y="7469"/>
                  </a:cubicBezTo>
                  <a:cubicBezTo>
                    <a:pt x="75" y="7469"/>
                    <a:pt x="80" y="7466"/>
                    <a:pt x="84" y="7460"/>
                  </a:cubicBezTo>
                  <a:cubicBezTo>
                    <a:pt x="697" y="6311"/>
                    <a:pt x="1041" y="5023"/>
                    <a:pt x="1033" y="3717"/>
                  </a:cubicBezTo>
                  <a:cubicBezTo>
                    <a:pt x="1024" y="2487"/>
                    <a:pt x="756" y="1038"/>
                    <a:pt x="50" y="8"/>
                  </a:cubicBezTo>
                  <a:cubicBezTo>
                    <a:pt x="46" y="3"/>
                    <a:pt x="42" y="1"/>
                    <a:pt x="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3"/>
            <p:cNvSpPr/>
            <p:nvPr/>
          </p:nvSpPr>
          <p:spPr>
            <a:xfrm>
              <a:off x="2837850" y="3305469"/>
              <a:ext cx="28061" cy="82852"/>
            </a:xfrm>
            <a:custGeom>
              <a:rect b="b" l="l" r="r" t="t"/>
              <a:pathLst>
                <a:path extrusionOk="0" h="2554" w="865">
                  <a:moveTo>
                    <a:pt x="54" y="0"/>
                  </a:moveTo>
                  <a:cubicBezTo>
                    <a:pt x="31" y="0"/>
                    <a:pt x="0" y="38"/>
                    <a:pt x="11" y="61"/>
                  </a:cubicBezTo>
                  <a:cubicBezTo>
                    <a:pt x="373" y="875"/>
                    <a:pt x="687" y="1667"/>
                    <a:pt x="847" y="2548"/>
                  </a:cubicBezTo>
                  <a:cubicBezTo>
                    <a:pt x="848" y="2552"/>
                    <a:pt x="849" y="2554"/>
                    <a:pt x="852" y="2554"/>
                  </a:cubicBezTo>
                  <a:cubicBezTo>
                    <a:pt x="857" y="2554"/>
                    <a:pt x="864" y="2545"/>
                    <a:pt x="863" y="2539"/>
                  </a:cubicBezTo>
                  <a:cubicBezTo>
                    <a:pt x="750" y="1662"/>
                    <a:pt x="520" y="781"/>
                    <a:pt x="72" y="12"/>
                  </a:cubicBezTo>
                  <a:cubicBezTo>
                    <a:pt x="68" y="4"/>
                    <a:pt x="61"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3"/>
            <p:cNvSpPr/>
            <p:nvPr/>
          </p:nvSpPr>
          <p:spPr>
            <a:xfrm>
              <a:off x="2838856" y="3472210"/>
              <a:ext cx="25855" cy="80386"/>
            </a:xfrm>
            <a:custGeom>
              <a:rect b="b" l="l" r="r" t="t"/>
              <a:pathLst>
                <a:path extrusionOk="0" h="2478" w="797">
                  <a:moveTo>
                    <a:pt x="789" y="0"/>
                  </a:moveTo>
                  <a:cubicBezTo>
                    <a:pt x="780" y="0"/>
                    <a:pt x="767" y="12"/>
                    <a:pt x="766" y="21"/>
                  </a:cubicBezTo>
                  <a:cubicBezTo>
                    <a:pt x="641" y="872"/>
                    <a:pt x="423" y="1675"/>
                    <a:pt x="16" y="2437"/>
                  </a:cubicBezTo>
                  <a:cubicBezTo>
                    <a:pt x="0" y="2466"/>
                    <a:pt x="13" y="2478"/>
                    <a:pt x="33" y="2478"/>
                  </a:cubicBezTo>
                  <a:cubicBezTo>
                    <a:pt x="54" y="2478"/>
                    <a:pt x="82" y="2464"/>
                    <a:pt x="93" y="2443"/>
                  </a:cubicBezTo>
                  <a:cubicBezTo>
                    <a:pt x="490" y="1691"/>
                    <a:pt x="763" y="865"/>
                    <a:pt x="796" y="11"/>
                  </a:cubicBezTo>
                  <a:cubicBezTo>
                    <a:pt x="797" y="3"/>
                    <a:pt x="794" y="0"/>
                    <a:pt x="7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3"/>
            <p:cNvSpPr/>
            <p:nvPr/>
          </p:nvSpPr>
          <p:spPr>
            <a:xfrm>
              <a:off x="2878465" y="3377420"/>
              <a:ext cx="9635" cy="7786"/>
            </a:xfrm>
            <a:custGeom>
              <a:rect b="b" l="l" r="r" t="t"/>
              <a:pathLst>
                <a:path extrusionOk="0" h="240" w="297">
                  <a:moveTo>
                    <a:pt x="176" y="0"/>
                  </a:moveTo>
                  <a:cubicBezTo>
                    <a:pt x="130" y="0"/>
                    <a:pt x="79" y="23"/>
                    <a:pt x="49" y="49"/>
                  </a:cubicBezTo>
                  <a:cubicBezTo>
                    <a:pt x="19" y="76"/>
                    <a:pt x="1" y="116"/>
                    <a:pt x="6" y="153"/>
                  </a:cubicBezTo>
                  <a:cubicBezTo>
                    <a:pt x="7" y="182"/>
                    <a:pt x="20" y="201"/>
                    <a:pt x="41" y="213"/>
                  </a:cubicBezTo>
                  <a:cubicBezTo>
                    <a:pt x="63" y="232"/>
                    <a:pt x="89" y="239"/>
                    <a:pt x="117" y="239"/>
                  </a:cubicBezTo>
                  <a:cubicBezTo>
                    <a:pt x="166" y="239"/>
                    <a:pt x="219" y="215"/>
                    <a:pt x="251" y="184"/>
                  </a:cubicBezTo>
                  <a:cubicBezTo>
                    <a:pt x="258" y="178"/>
                    <a:pt x="263" y="170"/>
                    <a:pt x="268" y="163"/>
                  </a:cubicBezTo>
                  <a:cubicBezTo>
                    <a:pt x="282" y="148"/>
                    <a:pt x="291" y="130"/>
                    <a:pt x="294" y="111"/>
                  </a:cubicBezTo>
                  <a:cubicBezTo>
                    <a:pt x="297" y="96"/>
                    <a:pt x="292" y="84"/>
                    <a:pt x="284" y="75"/>
                  </a:cubicBezTo>
                  <a:cubicBezTo>
                    <a:pt x="278" y="61"/>
                    <a:pt x="270" y="48"/>
                    <a:pt x="258" y="38"/>
                  </a:cubicBezTo>
                  <a:cubicBezTo>
                    <a:pt x="256" y="36"/>
                    <a:pt x="256" y="34"/>
                    <a:pt x="254" y="32"/>
                  </a:cubicBezTo>
                  <a:cubicBezTo>
                    <a:pt x="234" y="9"/>
                    <a:pt x="206"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3"/>
            <p:cNvSpPr/>
            <p:nvPr/>
          </p:nvSpPr>
          <p:spPr>
            <a:xfrm>
              <a:off x="2872074" y="3347803"/>
              <a:ext cx="8759" cy="7364"/>
            </a:xfrm>
            <a:custGeom>
              <a:rect b="b" l="l" r="r" t="t"/>
              <a:pathLst>
                <a:path extrusionOk="0" h="227" w="270">
                  <a:moveTo>
                    <a:pt x="182" y="1"/>
                  </a:moveTo>
                  <a:cubicBezTo>
                    <a:pt x="143" y="1"/>
                    <a:pt x="99" y="16"/>
                    <a:pt x="74" y="32"/>
                  </a:cubicBezTo>
                  <a:cubicBezTo>
                    <a:pt x="35" y="58"/>
                    <a:pt x="1" y="102"/>
                    <a:pt x="4" y="145"/>
                  </a:cubicBezTo>
                  <a:cubicBezTo>
                    <a:pt x="4" y="146"/>
                    <a:pt x="4" y="147"/>
                    <a:pt x="4" y="147"/>
                  </a:cubicBezTo>
                  <a:cubicBezTo>
                    <a:pt x="4" y="149"/>
                    <a:pt x="4" y="150"/>
                    <a:pt x="4" y="151"/>
                  </a:cubicBezTo>
                  <a:cubicBezTo>
                    <a:pt x="5" y="155"/>
                    <a:pt x="6" y="160"/>
                    <a:pt x="8" y="164"/>
                  </a:cubicBezTo>
                  <a:cubicBezTo>
                    <a:pt x="16" y="200"/>
                    <a:pt x="46" y="218"/>
                    <a:pt x="83" y="224"/>
                  </a:cubicBezTo>
                  <a:cubicBezTo>
                    <a:pt x="87" y="225"/>
                    <a:pt x="91" y="225"/>
                    <a:pt x="95" y="226"/>
                  </a:cubicBezTo>
                  <a:lnTo>
                    <a:pt x="102" y="226"/>
                  </a:lnTo>
                  <a:cubicBezTo>
                    <a:pt x="107" y="226"/>
                    <a:pt x="111" y="226"/>
                    <a:pt x="115" y="226"/>
                  </a:cubicBezTo>
                  <a:cubicBezTo>
                    <a:pt x="132" y="226"/>
                    <a:pt x="149" y="223"/>
                    <a:pt x="164" y="218"/>
                  </a:cubicBezTo>
                  <a:cubicBezTo>
                    <a:pt x="193" y="211"/>
                    <a:pt x="219" y="200"/>
                    <a:pt x="235" y="186"/>
                  </a:cubicBezTo>
                  <a:cubicBezTo>
                    <a:pt x="247" y="173"/>
                    <a:pt x="254" y="159"/>
                    <a:pt x="257" y="145"/>
                  </a:cubicBezTo>
                  <a:cubicBezTo>
                    <a:pt x="267" y="123"/>
                    <a:pt x="269" y="101"/>
                    <a:pt x="263" y="80"/>
                  </a:cubicBezTo>
                  <a:cubicBezTo>
                    <a:pt x="265" y="65"/>
                    <a:pt x="264" y="50"/>
                    <a:pt x="256" y="36"/>
                  </a:cubicBezTo>
                  <a:cubicBezTo>
                    <a:pt x="241" y="10"/>
                    <a:pt x="213" y="1"/>
                    <a:pt x="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3"/>
            <p:cNvSpPr/>
            <p:nvPr/>
          </p:nvSpPr>
          <p:spPr>
            <a:xfrm>
              <a:off x="2859877" y="3319937"/>
              <a:ext cx="13398" cy="7948"/>
            </a:xfrm>
            <a:custGeom>
              <a:rect b="b" l="l" r="r" t="t"/>
              <a:pathLst>
                <a:path extrusionOk="0" h="245" w="413">
                  <a:moveTo>
                    <a:pt x="230" y="1"/>
                  </a:moveTo>
                  <a:cubicBezTo>
                    <a:pt x="129" y="1"/>
                    <a:pt x="1" y="132"/>
                    <a:pt x="93" y="217"/>
                  </a:cubicBezTo>
                  <a:cubicBezTo>
                    <a:pt x="114" y="236"/>
                    <a:pt x="141" y="244"/>
                    <a:pt x="170" y="244"/>
                  </a:cubicBezTo>
                  <a:cubicBezTo>
                    <a:pt x="280" y="244"/>
                    <a:pt x="413" y="120"/>
                    <a:pt x="312" y="41"/>
                  </a:cubicBezTo>
                  <a:cubicBezTo>
                    <a:pt x="309" y="39"/>
                    <a:pt x="306" y="37"/>
                    <a:pt x="302" y="35"/>
                  </a:cubicBezTo>
                  <a:cubicBezTo>
                    <a:pt x="302" y="35"/>
                    <a:pt x="302" y="34"/>
                    <a:pt x="302" y="34"/>
                  </a:cubicBezTo>
                  <a:cubicBezTo>
                    <a:pt x="284" y="11"/>
                    <a:pt x="258" y="1"/>
                    <a:pt x="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3"/>
            <p:cNvSpPr/>
            <p:nvPr/>
          </p:nvSpPr>
          <p:spPr>
            <a:xfrm>
              <a:off x="2842424" y="3384265"/>
              <a:ext cx="9635" cy="7786"/>
            </a:xfrm>
            <a:custGeom>
              <a:rect b="b" l="l" r="r" t="t"/>
              <a:pathLst>
                <a:path extrusionOk="0" h="240" w="297">
                  <a:moveTo>
                    <a:pt x="176" y="0"/>
                  </a:moveTo>
                  <a:cubicBezTo>
                    <a:pt x="130" y="0"/>
                    <a:pt x="79" y="23"/>
                    <a:pt x="49" y="50"/>
                  </a:cubicBezTo>
                  <a:cubicBezTo>
                    <a:pt x="18" y="76"/>
                    <a:pt x="1" y="116"/>
                    <a:pt x="6" y="153"/>
                  </a:cubicBezTo>
                  <a:cubicBezTo>
                    <a:pt x="7" y="182"/>
                    <a:pt x="20" y="201"/>
                    <a:pt x="41" y="214"/>
                  </a:cubicBezTo>
                  <a:cubicBezTo>
                    <a:pt x="63" y="232"/>
                    <a:pt x="89" y="239"/>
                    <a:pt x="117" y="239"/>
                  </a:cubicBezTo>
                  <a:cubicBezTo>
                    <a:pt x="166" y="239"/>
                    <a:pt x="219" y="215"/>
                    <a:pt x="251" y="184"/>
                  </a:cubicBezTo>
                  <a:cubicBezTo>
                    <a:pt x="258" y="178"/>
                    <a:pt x="263" y="171"/>
                    <a:pt x="268" y="163"/>
                  </a:cubicBezTo>
                  <a:cubicBezTo>
                    <a:pt x="282" y="148"/>
                    <a:pt x="291" y="131"/>
                    <a:pt x="294" y="111"/>
                  </a:cubicBezTo>
                  <a:cubicBezTo>
                    <a:pt x="297" y="96"/>
                    <a:pt x="292" y="84"/>
                    <a:pt x="284" y="75"/>
                  </a:cubicBezTo>
                  <a:cubicBezTo>
                    <a:pt x="279" y="61"/>
                    <a:pt x="270" y="49"/>
                    <a:pt x="258" y="38"/>
                  </a:cubicBezTo>
                  <a:cubicBezTo>
                    <a:pt x="256" y="36"/>
                    <a:pt x="256" y="34"/>
                    <a:pt x="254" y="32"/>
                  </a:cubicBezTo>
                  <a:cubicBezTo>
                    <a:pt x="234" y="9"/>
                    <a:pt x="206"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3"/>
            <p:cNvSpPr/>
            <p:nvPr/>
          </p:nvSpPr>
          <p:spPr>
            <a:xfrm>
              <a:off x="2836066" y="3354648"/>
              <a:ext cx="8726" cy="7364"/>
            </a:xfrm>
            <a:custGeom>
              <a:rect b="b" l="l" r="r" t="t"/>
              <a:pathLst>
                <a:path extrusionOk="0" h="227" w="269">
                  <a:moveTo>
                    <a:pt x="181" y="1"/>
                  </a:moveTo>
                  <a:cubicBezTo>
                    <a:pt x="142" y="1"/>
                    <a:pt x="98" y="16"/>
                    <a:pt x="73" y="32"/>
                  </a:cubicBezTo>
                  <a:cubicBezTo>
                    <a:pt x="34" y="57"/>
                    <a:pt x="0" y="102"/>
                    <a:pt x="3" y="145"/>
                  </a:cubicBezTo>
                  <a:cubicBezTo>
                    <a:pt x="3" y="146"/>
                    <a:pt x="3" y="147"/>
                    <a:pt x="3" y="147"/>
                  </a:cubicBezTo>
                  <a:cubicBezTo>
                    <a:pt x="3" y="149"/>
                    <a:pt x="3" y="150"/>
                    <a:pt x="3" y="151"/>
                  </a:cubicBezTo>
                  <a:cubicBezTo>
                    <a:pt x="4" y="155"/>
                    <a:pt x="5" y="160"/>
                    <a:pt x="7" y="164"/>
                  </a:cubicBezTo>
                  <a:cubicBezTo>
                    <a:pt x="15" y="200"/>
                    <a:pt x="45" y="219"/>
                    <a:pt x="82" y="224"/>
                  </a:cubicBezTo>
                  <a:cubicBezTo>
                    <a:pt x="86" y="225"/>
                    <a:pt x="90" y="225"/>
                    <a:pt x="94" y="226"/>
                  </a:cubicBezTo>
                  <a:lnTo>
                    <a:pt x="102" y="226"/>
                  </a:lnTo>
                  <a:cubicBezTo>
                    <a:pt x="106" y="226"/>
                    <a:pt x="110" y="226"/>
                    <a:pt x="114" y="226"/>
                  </a:cubicBezTo>
                  <a:cubicBezTo>
                    <a:pt x="131" y="226"/>
                    <a:pt x="148" y="223"/>
                    <a:pt x="163" y="219"/>
                  </a:cubicBezTo>
                  <a:cubicBezTo>
                    <a:pt x="192" y="211"/>
                    <a:pt x="218" y="200"/>
                    <a:pt x="234" y="186"/>
                  </a:cubicBezTo>
                  <a:cubicBezTo>
                    <a:pt x="246" y="174"/>
                    <a:pt x="253" y="159"/>
                    <a:pt x="256" y="145"/>
                  </a:cubicBezTo>
                  <a:cubicBezTo>
                    <a:pt x="267" y="123"/>
                    <a:pt x="269" y="101"/>
                    <a:pt x="262" y="80"/>
                  </a:cubicBezTo>
                  <a:cubicBezTo>
                    <a:pt x="264" y="65"/>
                    <a:pt x="263" y="50"/>
                    <a:pt x="255" y="36"/>
                  </a:cubicBezTo>
                  <a:cubicBezTo>
                    <a:pt x="240" y="10"/>
                    <a:pt x="212"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3"/>
            <p:cNvSpPr/>
            <p:nvPr/>
          </p:nvSpPr>
          <p:spPr>
            <a:xfrm>
              <a:off x="2823836" y="3326814"/>
              <a:ext cx="13398" cy="7915"/>
            </a:xfrm>
            <a:custGeom>
              <a:rect b="b" l="l" r="r" t="t"/>
              <a:pathLst>
                <a:path extrusionOk="0" h="244" w="413">
                  <a:moveTo>
                    <a:pt x="230" y="0"/>
                  </a:moveTo>
                  <a:cubicBezTo>
                    <a:pt x="129" y="0"/>
                    <a:pt x="1" y="131"/>
                    <a:pt x="93" y="216"/>
                  </a:cubicBezTo>
                  <a:cubicBezTo>
                    <a:pt x="114" y="235"/>
                    <a:pt x="141" y="243"/>
                    <a:pt x="170" y="243"/>
                  </a:cubicBezTo>
                  <a:cubicBezTo>
                    <a:pt x="280" y="243"/>
                    <a:pt x="413" y="119"/>
                    <a:pt x="312" y="40"/>
                  </a:cubicBezTo>
                  <a:cubicBezTo>
                    <a:pt x="309" y="38"/>
                    <a:pt x="306" y="36"/>
                    <a:pt x="302" y="34"/>
                  </a:cubicBezTo>
                  <a:cubicBezTo>
                    <a:pt x="302" y="34"/>
                    <a:pt x="302" y="33"/>
                    <a:pt x="302" y="33"/>
                  </a:cubicBezTo>
                  <a:cubicBezTo>
                    <a:pt x="284" y="10"/>
                    <a:pt x="258" y="0"/>
                    <a:pt x="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3"/>
            <p:cNvSpPr/>
            <p:nvPr/>
          </p:nvSpPr>
          <p:spPr>
            <a:xfrm>
              <a:off x="2639836" y="3320391"/>
              <a:ext cx="150554" cy="71660"/>
            </a:xfrm>
            <a:custGeom>
              <a:rect b="b" l="l" r="r" t="t"/>
              <a:pathLst>
                <a:path extrusionOk="0" h="2209" w="4641">
                  <a:moveTo>
                    <a:pt x="3188" y="501"/>
                  </a:moveTo>
                  <a:cubicBezTo>
                    <a:pt x="3198" y="586"/>
                    <a:pt x="3224" y="758"/>
                    <a:pt x="3087" y="898"/>
                  </a:cubicBezTo>
                  <a:cubicBezTo>
                    <a:pt x="2944" y="1036"/>
                    <a:pt x="2838" y="1089"/>
                    <a:pt x="2770" y="1089"/>
                  </a:cubicBezTo>
                  <a:cubicBezTo>
                    <a:pt x="2590" y="1089"/>
                    <a:pt x="2679" y="711"/>
                    <a:pt x="3053" y="531"/>
                  </a:cubicBezTo>
                  <a:cubicBezTo>
                    <a:pt x="3095" y="512"/>
                    <a:pt x="3141" y="505"/>
                    <a:pt x="3188" y="501"/>
                  </a:cubicBezTo>
                  <a:close/>
                  <a:moveTo>
                    <a:pt x="708" y="0"/>
                  </a:moveTo>
                  <a:cubicBezTo>
                    <a:pt x="539" y="0"/>
                    <a:pt x="364" y="86"/>
                    <a:pt x="267" y="239"/>
                  </a:cubicBezTo>
                  <a:cubicBezTo>
                    <a:pt x="1" y="662"/>
                    <a:pt x="406" y="1150"/>
                    <a:pt x="852" y="1150"/>
                  </a:cubicBezTo>
                  <a:cubicBezTo>
                    <a:pt x="852" y="1150"/>
                    <a:pt x="853" y="1150"/>
                    <a:pt x="853" y="1150"/>
                  </a:cubicBezTo>
                  <a:cubicBezTo>
                    <a:pt x="1071" y="1150"/>
                    <a:pt x="1277" y="1048"/>
                    <a:pt x="1452" y="926"/>
                  </a:cubicBezTo>
                  <a:cubicBezTo>
                    <a:pt x="1909" y="603"/>
                    <a:pt x="2134" y="249"/>
                    <a:pt x="2779" y="205"/>
                  </a:cubicBezTo>
                  <a:cubicBezTo>
                    <a:pt x="2786" y="204"/>
                    <a:pt x="2793" y="204"/>
                    <a:pt x="2800" y="204"/>
                  </a:cubicBezTo>
                  <a:cubicBezTo>
                    <a:pt x="2980" y="204"/>
                    <a:pt x="3110" y="256"/>
                    <a:pt x="3170" y="359"/>
                  </a:cubicBezTo>
                  <a:lnTo>
                    <a:pt x="3177" y="418"/>
                  </a:lnTo>
                  <a:cubicBezTo>
                    <a:pt x="2890" y="442"/>
                    <a:pt x="2609" y="584"/>
                    <a:pt x="2550" y="886"/>
                  </a:cubicBezTo>
                  <a:cubicBezTo>
                    <a:pt x="2503" y="1129"/>
                    <a:pt x="2606" y="1219"/>
                    <a:pt x="2747" y="1219"/>
                  </a:cubicBezTo>
                  <a:cubicBezTo>
                    <a:pt x="2897" y="1219"/>
                    <a:pt x="3092" y="1115"/>
                    <a:pt x="3194" y="985"/>
                  </a:cubicBezTo>
                  <a:cubicBezTo>
                    <a:pt x="3333" y="807"/>
                    <a:pt x="3374" y="646"/>
                    <a:pt x="3346" y="508"/>
                  </a:cubicBezTo>
                  <a:lnTo>
                    <a:pt x="3346" y="508"/>
                  </a:lnTo>
                  <a:cubicBezTo>
                    <a:pt x="3520" y="538"/>
                    <a:pt x="3698" y="628"/>
                    <a:pt x="3820" y="713"/>
                  </a:cubicBezTo>
                  <a:cubicBezTo>
                    <a:pt x="4292" y="1043"/>
                    <a:pt x="4519" y="1661"/>
                    <a:pt x="4621" y="2202"/>
                  </a:cubicBezTo>
                  <a:cubicBezTo>
                    <a:pt x="4622" y="2207"/>
                    <a:pt x="4624" y="2208"/>
                    <a:pt x="4627" y="2208"/>
                  </a:cubicBezTo>
                  <a:cubicBezTo>
                    <a:pt x="4633" y="2208"/>
                    <a:pt x="4641" y="2198"/>
                    <a:pt x="4641" y="2192"/>
                  </a:cubicBezTo>
                  <a:cubicBezTo>
                    <a:pt x="4610" y="1504"/>
                    <a:pt x="4278" y="656"/>
                    <a:pt x="3545" y="450"/>
                  </a:cubicBezTo>
                  <a:cubicBezTo>
                    <a:pt x="3474" y="430"/>
                    <a:pt x="3395" y="419"/>
                    <a:pt x="3314" y="415"/>
                  </a:cubicBezTo>
                  <a:cubicBezTo>
                    <a:pt x="3206" y="164"/>
                    <a:pt x="2997" y="81"/>
                    <a:pt x="2774" y="81"/>
                  </a:cubicBezTo>
                  <a:cubicBezTo>
                    <a:pt x="2451" y="81"/>
                    <a:pt x="2097" y="253"/>
                    <a:pt x="1965" y="343"/>
                  </a:cubicBezTo>
                  <a:cubicBezTo>
                    <a:pt x="1750" y="491"/>
                    <a:pt x="1583" y="718"/>
                    <a:pt x="1359" y="852"/>
                  </a:cubicBezTo>
                  <a:cubicBezTo>
                    <a:pt x="1274" y="903"/>
                    <a:pt x="1048" y="1006"/>
                    <a:pt x="822" y="1006"/>
                  </a:cubicBezTo>
                  <a:cubicBezTo>
                    <a:pt x="664" y="1006"/>
                    <a:pt x="507" y="956"/>
                    <a:pt x="397" y="805"/>
                  </a:cubicBezTo>
                  <a:cubicBezTo>
                    <a:pt x="175" y="417"/>
                    <a:pt x="470" y="124"/>
                    <a:pt x="731" y="124"/>
                  </a:cubicBezTo>
                  <a:cubicBezTo>
                    <a:pt x="860" y="124"/>
                    <a:pt x="981" y="196"/>
                    <a:pt x="1026" y="364"/>
                  </a:cubicBezTo>
                  <a:cubicBezTo>
                    <a:pt x="1066" y="511"/>
                    <a:pt x="934" y="597"/>
                    <a:pt x="808" y="597"/>
                  </a:cubicBezTo>
                  <a:cubicBezTo>
                    <a:pt x="771" y="597"/>
                    <a:pt x="735" y="590"/>
                    <a:pt x="703" y="574"/>
                  </a:cubicBezTo>
                  <a:cubicBezTo>
                    <a:pt x="703" y="573"/>
                    <a:pt x="701" y="573"/>
                    <a:pt x="700" y="573"/>
                  </a:cubicBezTo>
                  <a:cubicBezTo>
                    <a:pt x="685" y="573"/>
                    <a:pt x="666" y="600"/>
                    <a:pt x="678" y="611"/>
                  </a:cubicBezTo>
                  <a:cubicBezTo>
                    <a:pt x="745" y="681"/>
                    <a:pt x="815" y="710"/>
                    <a:pt x="880" y="710"/>
                  </a:cubicBezTo>
                  <a:cubicBezTo>
                    <a:pt x="1072" y="710"/>
                    <a:pt x="1218" y="455"/>
                    <a:pt x="1101" y="233"/>
                  </a:cubicBezTo>
                  <a:cubicBezTo>
                    <a:pt x="1018" y="73"/>
                    <a:pt x="865" y="0"/>
                    <a:pt x="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3"/>
            <p:cNvSpPr/>
            <p:nvPr/>
          </p:nvSpPr>
          <p:spPr>
            <a:xfrm>
              <a:off x="2780918" y="3330382"/>
              <a:ext cx="26633" cy="32894"/>
            </a:xfrm>
            <a:custGeom>
              <a:rect b="b" l="l" r="r" t="t"/>
              <a:pathLst>
                <a:path extrusionOk="0" h="1014" w="821">
                  <a:moveTo>
                    <a:pt x="476" y="1"/>
                  </a:moveTo>
                  <a:cubicBezTo>
                    <a:pt x="390" y="1"/>
                    <a:pt x="301" y="40"/>
                    <a:pt x="224" y="132"/>
                  </a:cubicBezTo>
                  <a:cubicBezTo>
                    <a:pt x="1" y="399"/>
                    <a:pt x="147" y="811"/>
                    <a:pt x="384" y="1013"/>
                  </a:cubicBezTo>
                  <a:cubicBezTo>
                    <a:pt x="385" y="1013"/>
                    <a:pt x="385" y="1013"/>
                    <a:pt x="385" y="1013"/>
                  </a:cubicBezTo>
                  <a:cubicBezTo>
                    <a:pt x="387" y="1013"/>
                    <a:pt x="388" y="1010"/>
                    <a:pt x="387" y="1009"/>
                  </a:cubicBezTo>
                  <a:cubicBezTo>
                    <a:pt x="280" y="898"/>
                    <a:pt x="235" y="752"/>
                    <a:pt x="206" y="605"/>
                  </a:cubicBezTo>
                  <a:cubicBezTo>
                    <a:pt x="194" y="539"/>
                    <a:pt x="188" y="476"/>
                    <a:pt x="194" y="410"/>
                  </a:cubicBezTo>
                  <a:cubicBezTo>
                    <a:pt x="191" y="355"/>
                    <a:pt x="202" y="301"/>
                    <a:pt x="224" y="251"/>
                  </a:cubicBezTo>
                  <a:cubicBezTo>
                    <a:pt x="302" y="140"/>
                    <a:pt x="381" y="101"/>
                    <a:pt x="450" y="101"/>
                  </a:cubicBezTo>
                  <a:cubicBezTo>
                    <a:pt x="560" y="101"/>
                    <a:pt x="646" y="199"/>
                    <a:pt x="672" y="258"/>
                  </a:cubicBezTo>
                  <a:cubicBezTo>
                    <a:pt x="749" y="438"/>
                    <a:pt x="634" y="534"/>
                    <a:pt x="544" y="534"/>
                  </a:cubicBezTo>
                  <a:cubicBezTo>
                    <a:pt x="508" y="534"/>
                    <a:pt x="476" y="519"/>
                    <a:pt x="462" y="487"/>
                  </a:cubicBezTo>
                  <a:cubicBezTo>
                    <a:pt x="455" y="460"/>
                    <a:pt x="449" y="434"/>
                    <a:pt x="442" y="406"/>
                  </a:cubicBezTo>
                  <a:cubicBezTo>
                    <a:pt x="449" y="334"/>
                    <a:pt x="468" y="313"/>
                    <a:pt x="495" y="313"/>
                  </a:cubicBezTo>
                  <a:cubicBezTo>
                    <a:pt x="515" y="313"/>
                    <a:pt x="539" y="324"/>
                    <a:pt x="565" y="334"/>
                  </a:cubicBezTo>
                  <a:cubicBezTo>
                    <a:pt x="566" y="335"/>
                    <a:pt x="568" y="335"/>
                    <a:pt x="570" y="335"/>
                  </a:cubicBezTo>
                  <a:cubicBezTo>
                    <a:pt x="587" y="335"/>
                    <a:pt x="599" y="308"/>
                    <a:pt x="597" y="295"/>
                  </a:cubicBezTo>
                  <a:cubicBezTo>
                    <a:pt x="593" y="243"/>
                    <a:pt x="559" y="221"/>
                    <a:pt x="518" y="221"/>
                  </a:cubicBezTo>
                  <a:cubicBezTo>
                    <a:pt x="488" y="221"/>
                    <a:pt x="455" y="233"/>
                    <a:pt x="427" y="253"/>
                  </a:cubicBezTo>
                  <a:cubicBezTo>
                    <a:pt x="331" y="324"/>
                    <a:pt x="330" y="469"/>
                    <a:pt x="383" y="565"/>
                  </a:cubicBezTo>
                  <a:cubicBezTo>
                    <a:pt x="431" y="651"/>
                    <a:pt x="492" y="685"/>
                    <a:pt x="553" y="685"/>
                  </a:cubicBezTo>
                  <a:cubicBezTo>
                    <a:pt x="687" y="685"/>
                    <a:pt x="821" y="517"/>
                    <a:pt x="807" y="358"/>
                  </a:cubicBezTo>
                  <a:cubicBezTo>
                    <a:pt x="790" y="149"/>
                    <a:pt x="640" y="1"/>
                    <a:pt x="4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3"/>
            <p:cNvSpPr/>
            <p:nvPr/>
          </p:nvSpPr>
          <p:spPr>
            <a:xfrm>
              <a:off x="2702186" y="3400485"/>
              <a:ext cx="13268" cy="10575"/>
            </a:xfrm>
            <a:custGeom>
              <a:rect b="b" l="l" r="r" t="t"/>
              <a:pathLst>
                <a:path extrusionOk="0" h="326" w="409">
                  <a:moveTo>
                    <a:pt x="231" y="0"/>
                  </a:moveTo>
                  <a:cubicBezTo>
                    <a:pt x="198" y="0"/>
                    <a:pt x="164" y="8"/>
                    <a:pt x="134" y="20"/>
                  </a:cubicBezTo>
                  <a:cubicBezTo>
                    <a:pt x="71" y="46"/>
                    <a:pt x="5" y="103"/>
                    <a:pt x="3" y="177"/>
                  </a:cubicBezTo>
                  <a:cubicBezTo>
                    <a:pt x="0" y="244"/>
                    <a:pt x="51" y="302"/>
                    <a:pt x="115" y="319"/>
                  </a:cubicBezTo>
                  <a:cubicBezTo>
                    <a:pt x="130" y="323"/>
                    <a:pt x="146" y="325"/>
                    <a:pt x="162" y="325"/>
                  </a:cubicBezTo>
                  <a:cubicBezTo>
                    <a:pt x="207" y="325"/>
                    <a:pt x="252" y="310"/>
                    <a:pt x="289" y="284"/>
                  </a:cubicBezTo>
                  <a:cubicBezTo>
                    <a:pt x="305" y="280"/>
                    <a:pt x="322" y="271"/>
                    <a:pt x="330" y="259"/>
                  </a:cubicBezTo>
                  <a:cubicBezTo>
                    <a:pt x="371" y="199"/>
                    <a:pt x="409" y="109"/>
                    <a:pt x="353" y="48"/>
                  </a:cubicBezTo>
                  <a:cubicBezTo>
                    <a:pt x="321" y="14"/>
                    <a:pt x="276" y="0"/>
                    <a:pt x="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3"/>
            <p:cNvSpPr/>
            <p:nvPr/>
          </p:nvSpPr>
          <p:spPr>
            <a:xfrm>
              <a:off x="2841029" y="3405416"/>
              <a:ext cx="53429" cy="53721"/>
            </a:xfrm>
            <a:custGeom>
              <a:rect b="b" l="l" r="r" t="t"/>
              <a:pathLst>
                <a:path extrusionOk="0" h="1656" w="1647">
                  <a:moveTo>
                    <a:pt x="1223" y="411"/>
                  </a:moveTo>
                  <a:cubicBezTo>
                    <a:pt x="1179" y="477"/>
                    <a:pt x="1134" y="542"/>
                    <a:pt x="1090" y="608"/>
                  </a:cubicBezTo>
                  <a:cubicBezTo>
                    <a:pt x="1073" y="570"/>
                    <a:pt x="1057" y="529"/>
                    <a:pt x="1045" y="484"/>
                  </a:cubicBezTo>
                  <a:cubicBezTo>
                    <a:pt x="1105" y="459"/>
                    <a:pt x="1164" y="435"/>
                    <a:pt x="1223" y="411"/>
                  </a:cubicBezTo>
                  <a:close/>
                  <a:moveTo>
                    <a:pt x="451" y="429"/>
                  </a:moveTo>
                  <a:cubicBezTo>
                    <a:pt x="513" y="456"/>
                    <a:pt x="575" y="484"/>
                    <a:pt x="637" y="511"/>
                  </a:cubicBezTo>
                  <a:cubicBezTo>
                    <a:pt x="620" y="550"/>
                    <a:pt x="601" y="586"/>
                    <a:pt x="581" y="621"/>
                  </a:cubicBezTo>
                  <a:lnTo>
                    <a:pt x="451" y="429"/>
                  </a:lnTo>
                  <a:close/>
                  <a:moveTo>
                    <a:pt x="1081" y="1087"/>
                  </a:moveTo>
                  <a:cubicBezTo>
                    <a:pt x="1119" y="1150"/>
                    <a:pt x="1157" y="1214"/>
                    <a:pt x="1195" y="1277"/>
                  </a:cubicBezTo>
                  <a:cubicBezTo>
                    <a:pt x="1137" y="1258"/>
                    <a:pt x="1080" y="1237"/>
                    <a:pt x="1022" y="1217"/>
                  </a:cubicBezTo>
                  <a:cubicBezTo>
                    <a:pt x="1039" y="1167"/>
                    <a:pt x="1058" y="1123"/>
                    <a:pt x="1081" y="1087"/>
                  </a:cubicBezTo>
                  <a:close/>
                  <a:moveTo>
                    <a:pt x="860" y="313"/>
                  </a:moveTo>
                  <a:cubicBezTo>
                    <a:pt x="866" y="338"/>
                    <a:pt x="873" y="365"/>
                    <a:pt x="879" y="392"/>
                  </a:cubicBezTo>
                  <a:cubicBezTo>
                    <a:pt x="896" y="462"/>
                    <a:pt x="903" y="620"/>
                    <a:pt x="951" y="679"/>
                  </a:cubicBezTo>
                  <a:cubicBezTo>
                    <a:pt x="1022" y="765"/>
                    <a:pt x="1205" y="808"/>
                    <a:pt x="1359" y="844"/>
                  </a:cubicBezTo>
                  <a:cubicBezTo>
                    <a:pt x="1211" y="885"/>
                    <a:pt x="1039" y="931"/>
                    <a:pt x="958" y="1017"/>
                  </a:cubicBezTo>
                  <a:cubicBezTo>
                    <a:pt x="904" y="1073"/>
                    <a:pt x="868" y="1176"/>
                    <a:pt x="838" y="1283"/>
                  </a:cubicBezTo>
                  <a:cubicBezTo>
                    <a:pt x="812" y="1187"/>
                    <a:pt x="780" y="1095"/>
                    <a:pt x="728" y="1039"/>
                  </a:cubicBezTo>
                  <a:cubicBezTo>
                    <a:pt x="647" y="950"/>
                    <a:pt x="454" y="893"/>
                    <a:pt x="300" y="843"/>
                  </a:cubicBezTo>
                  <a:cubicBezTo>
                    <a:pt x="453" y="807"/>
                    <a:pt x="634" y="765"/>
                    <a:pt x="716" y="679"/>
                  </a:cubicBezTo>
                  <a:cubicBezTo>
                    <a:pt x="769" y="624"/>
                    <a:pt x="792" y="489"/>
                    <a:pt x="819" y="419"/>
                  </a:cubicBezTo>
                  <a:cubicBezTo>
                    <a:pt x="832" y="385"/>
                    <a:pt x="845" y="348"/>
                    <a:pt x="860" y="313"/>
                  </a:cubicBezTo>
                  <a:close/>
                  <a:moveTo>
                    <a:pt x="546" y="1067"/>
                  </a:moveTo>
                  <a:cubicBezTo>
                    <a:pt x="570" y="1081"/>
                    <a:pt x="591" y="1098"/>
                    <a:pt x="607" y="1115"/>
                  </a:cubicBezTo>
                  <a:cubicBezTo>
                    <a:pt x="618" y="1125"/>
                    <a:pt x="630" y="1153"/>
                    <a:pt x="642" y="1192"/>
                  </a:cubicBezTo>
                  <a:cubicBezTo>
                    <a:pt x="569" y="1231"/>
                    <a:pt x="494" y="1270"/>
                    <a:pt x="420" y="1309"/>
                  </a:cubicBezTo>
                  <a:cubicBezTo>
                    <a:pt x="462" y="1228"/>
                    <a:pt x="504" y="1148"/>
                    <a:pt x="546" y="1067"/>
                  </a:cubicBezTo>
                  <a:close/>
                  <a:moveTo>
                    <a:pt x="884" y="1"/>
                  </a:moveTo>
                  <a:cubicBezTo>
                    <a:pt x="848" y="1"/>
                    <a:pt x="811" y="17"/>
                    <a:pt x="799" y="47"/>
                  </a:cubicBezTo>
                  <a:cubicBezTo>
                    <a:pt x="757" y="155"/>
                    <a:pt x="722" y="280"/>
                    <a:pt x="680" y="399"/>
                  </a:cubicBezTo>
                  <a:cubicBezTo>
                    <a:pt x="558" y="346"/>
                    <a:pt x="435" y="291"/>
                    <a:pt x="313" y="237"/>
                  </a:cubicBezTo>
                  <a:cubicBezTo>
                    <a:pt x="306" y="234"/>
                    <a:pt x="292" y="232"/>
                    <a:pt x="276" y="232"/>
                  </a:cubicBezTo>
                  <a:cubicBezTo>
                    <a:pt x="224" y="232"/>
                    <a:pt x="150" y="250"/>
                    <a:pt x="183" y="299"/>
                  </a:cubicBezTo>
                  <a:cubicBezTo>
                    <a:pt x="267" y="423"/>
                    <a:pt x="351" y="547"/>
                    <a:pt x="435" y="671"/>
                  </a:cubicBezTo>
                  <a:cubicBezTo>
                    <a:pt x="417" y="678"/>
                    <a:pt x="399" y="684"/>
                    <a:pt x="381" y="690"/>
                  </a:cubicBezTo>
                  <a:cubicBezTo>
                    <a:pt x="284" y="723"/>
                    <a:pt x="185" y="755"/>
                    <a:pt x="87" y="788"/>
                  </a:cubicBezTo>
                  <a:cubicBezTo>
                    <a:pt x="51" y="801"/>
                    <a:pt x="1" y="853"/>
                    <a:pt x="59" y="878"/>
                  </a:cubicBezTo>
                  <a:cubicBezTo>
                    <a:pt x="151" y="918"/>
                    <a:pt x="293" y="954"/>
                    <a:pt x="415" y="1002"/>
                  </a:cubicBezTo>
                  <a:cubicBezTo>
                    <a:pt x="337" y="1152"/>
                    <a:pt x="259" y="1301"/>
                    <a:pt x="181" y="1450"/>
                  </a:cubicBezTo>
                  <a:cubicBezTo>
                    <a:pt x="159" y="1492"/>
                    <a:pt x="213" y="1506"/>
                    <a:pt x="258" y="1506"/>
                  </a:cubicBezTo>
                  <a:cubicBezTo>
                    <a:pt x="278" y="1506"/>
                    <a:pt x="296" y="1503"/>
                    <a:pt x="304" y="1499"/>
                  </a:cubicBezTo>
                  <a:cubicBezTo>
                    <a:pt x="428" y="1434"/>
                    <a:pt x="551" y="1368"/>
                    <a:pt x="675" y="1304"/>
                  </a:cubicBezTo>
                  <a:cubicBezTo>
                    <a:pt x="707" y="1420"/>
                    <a:pt x="739" y="1557"/>
                    <a:pt x="760" y="1621"/>
                  </a:cubicBezTo>
                  <a:cubicBezTo>
                    <a:pt x="767" y="1645"/>
                    <a:pt x="793" y="1655"/>
                    <a:pt x="821" y="1655"/>
                  </a:cubicBezTo>
                  <a:cubicBezTo>
                    <a:pt x="860" y="1655"/>
                    <a:pt x="905" y="1636"/>
                    <a:pt x="914" y="1608"/>
                  </a:cubicBezTo>
                  <a:cubicBezTo>
                    <a:pt x="941" y="1532"/>
                    <a:pt x="961" y="1429"/>
                    <a:pt x="988" y="1327"/>
                  </a:cubicBezTo>
                  <a:cubicBezTo>
                    <a:pt x="1097" y="1366"/>
                    <a:pt x="1207" y="1404"/>
                    <a:pt x="1317" y="1443"/>
                  </a:cubicBezTo>
                  <a:cubicBezTo>
                    <a:pt x="1322" y="1445"/>
                    <a:pt x="1330" y="1446"/>
                    <a:pt x="1339" y="1446"/>
                  </a:cubicBezTo>
                  <a:cubicBezTo>
                    <a:pt x="1383" y="1446"/>
                    <a:pt x="1457" y="1421"/>
                    <a:pt x="1428" y="1373"/>
                  </a:cubicBezTo>
                  <a:cubicBezTo>
                    <a:pt x="1360" y="1258"/>
                    <a:pt x="1291" y="1142"/>
                    <a:pt x="1222" y="1026"/>
                  </a:cubicBezTo>
                  <a:cubicBezTo>
                    <a:pt x="1270" y="1007"/>
                    <a:pt x="1318" y="986"/>
                    <a:pt x="1338" y="978"/>
                  </a:cubicBezTo>
                  <a:cubicBezTo>
                    <a:pt x="1426" y="945"/>
                    <a:pt x="1515" y="911"/>
                    <a:pt x="1604" y="878"/>
                  </a:cubicBezTo>
                  <a:cubicBezTo>
                    <a:pt x="1641" y="864"/>
                    <a:pt x="1647" y="846"/>
                    <a:pt x="1635" y="828"/>
                  </a:cubicBezTo>
                  <a:cubicBezTo>
                    <a:pt x="1636" y="813"/>
                    <a:pt x="1625" y="799"/>
                    <a:pt x="1595" y="788"/>
                  </a:cubicBezTo>
                  <a:cubicBezTo>
                    <a:pt x="1506" y="759"/>
                    <a:pt x="1418" y="729"/>
                    <a:pt x="1329" y="699"/>
                  </a:cubicBezTo>
                  <a:cubicBezTo>
                    <a:pt x="1294" y="687"/>
                    <a:pt x="1258" y="676"/>
                    <a:pt x="1223" y="663"/>
                  </a:cubicBezTo>
                  <a:cubicBezTo>
                    <a:pt x="1305" y="542"/>
                    <a:pt x="1386" y="420"/>
                    <a:pt x="1468" y="299"/>
                  </a:cubicBezTo>
                  <a:cubicBezTo>
                    <a:pt x="1503" y="249"/>
                    <a:pt x="1446" y="231"/>
                    <a:pt x="1398" y="231"/>
                  </a:cubicBezTo>
                  <a:cubicBezTo>
                    <a:pt x="1380" y="231"/>
                    <a:pt x="1363" y="234"/>
                    <a:pt x="1353" y="238"/>
                  </a:cubicBezTo>
                  <a:cubicBezTo>
                    <a:pt x="1242" y="283"/>
                    <a:pt x="1131" y="329"/>
                    <a:pt x="1019" y="375"/>
                  </a:cubicBezTo>
                  <a:cubicBezTo>
                    <a:pt x="997" y="262"/>
                    <a:pt x="982" y="143"/>
                    <a:pt x="958" y="47"/>
                  </a:cubicBezTo>
                  <a:cubicBezTo>
                    <a:pt x="950" y="15"/>
                    <a:pt x="918" y="1"/>
                    <a:pt x="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3"/>
            <p:cNvSpPr/>
            <p:nvPr/>
          </p:nvSpPr>
          <p:spPr>
            <a:xfrm>
              <a:off x="2878465" y="3469193"/>
              <a:ext cx="9635" cy="7786"/>
            </a:xfrm>
            <a:custGeom>
              <a:rect b="b" l="l" r="r" t="t"/>
              <a:pathLst>
                <a:path extrusionOk="0" h="240" w="297">
                  <a:moveTo>
                    <a:pt x="117" y="0"/>
                  </a:moveTo>
                  <a:cubicBezTo>
                    <a:pt x="89" y="0"/>
                    <a:pt x="62" y="8"/>
                    <a:pt x="41" y="25"/>
                  </a:cubicBezTo>
                  <a:cubicBezTo>
                    <a:pt x="20" y="38"/>
                    <a:pt x="7" y="58"/>
                    <a:pt x="6" y="86"/>
                  </a:cubicBezTo>
                  <a:cubicBezTo>
                    <a:pt x="1" y="124"/>
                    <a:pt x="19" y="163"/>
                    <a:pt x="49" y="190"/>
                  </a:cubicBezTo>
                  <a:cubicBezTo>
                    <a:pt x="79" y="217"/>
                    <a:pt x="129" y="239"/>
                    <a:pt x="175" y="239"/>
                  </a:cubicBezTo>
                  <a:cubicBezTo>
                    <a:pt x="205" y="239"/>
                    <a:pt x="234" y="230"/>
                    <a:pt x="254" y="207"/>
                  </a:cubicBezTo>
                  <a:cubicBezTo>
                    <a:pt x="256" y="206"/>
                    <a:pt x="256" y="203"/>
                    <a:pt x="258" y="201"/>
                  </a:cubicBezTo>
                  <a:cubicBezTo>
                    <a:pt x="270" y="191"/>
                    <a:pt x="278" y="179"/>
                    <a:pt x="284" y="165"/>
                  </a:cubicBezTo>
                  <a:cubicBezTo>
                    <a:pt x="292" y="156"/>
                    <a:pt x="297" y="143"/>
                    <a:pt x="294" y="128"/>
                  </a:cubicBezTo>
                  <a:cubicBezTo>
                    <a:pt x="291" y="108"/>
                    <a:pt x="282" y="91"/>
                    <a:pt x="268" y="76"/>
                  </a:cubicBezTo>
                  <a:cubicBezTo>
                    <a:pt x="263" y="69"/>
                    <a:pt x="258" y="61"/>
                    <a:pt x="251" y="55"/>
                  </a:cubicBezTo>
                  <a:cubicBezTo>
                    <a:pt x="219" y="24"/>
                    <a:pt x="166" y="0"/>
                    <a:pt x="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3"/>
            <p:cNvSpPr/>
            <p:nvPr/>
          </p:nvSpPr>
          <p:spPr>
            <a:xfrm>
              <a:off x="2872074" y="3499233"/>
              <a:ext cx="8759" cy="7331"/>
            </a:xfrm>
            <a:custGeom>
              <a:rect b="b" l="l" r="r" t="t"/>
              <a:pathLst>
                <a:path extrusionOk="0" h="226" w="270">
                  <a:moveTo>
                    <a:pt x="112" y="0"/>
                  </a:moveTo>
                  <a:cubicBezTo>
                    <a:pt x="109" y="0"/>
                    <a:pt x="106" y="0"/>
                    <a:pt x="102" y="0"/>
                  </a:cubicBezTo>
                  <a:cubicBezTo>
                    <a:pt x="100" y="1"/>
                    <a:pt x="97" y="1"/>
                    <a:pt x="95" y="1"/>
                  </a:cubicBezTo>
                  <a:cubicBezTo>
                    <a:pt x="91" y="2"/>
                    <a:pt x="87" y="2"/>
                    <a:pt x="83" y="3"/>
                  </a:cubicBezTo>
                  <a:cubicBezTo>
                    <a:pt x="46" y="8"/>
                    <a:pt x="16" y="27"/>
                    <a:pt x="8" y="63"/>
                  </a:cubicBezTo>
                  <a:cubicBezTo>
                    <a:pt x="6" y="67"/>
                    <a:pt x="5" y="72"/>
                    <a:pt x="4" y="76"/>
                  </a:cubicBezTo>
                  <a:cubicBezTo>
                    <a:pt x="4" y="77"/>
                    <a:pt x="4" y="78"/>
                    <a:pt x="4" y="79"/>
                  </a:cubicBezTo>
                  <a:cubicBezTo>
                    <a:pt x="4" y="80"/>
                    <a:pt x="4" y="81"/>
                    <a:pt x="4" y="82"/>
                  </a:cubicBezTo>
                  <a:cubicBezTo>
                    <a:pt x="1" y="124"/>
                    <a:pt x="35" y="169"/>
                    <a:pt x="74" y="194"/>
                  </a:cubicBezTo>
                  <a:cubicBezTo>
                    <a:pt x="99" y="210"/>
                    <a:pt x="143" y="226"/>
                    <a:pt x="183" y="226"/>
                  </a:cubicBezTo>
                  <a:cubicBezTo>
                    <a:pt x="214" y="226"/>
                    <a:pt x="242" y="217"/>
                    <a:pt x="256" y="191"/>
                  </a:cubicBezTo>
                  <a:cubicBezTo>
                    <a:pt x="264" y="177"/>
                    <a:pt x="265" y="161"/>
                    <a:pt x="263" y="147"/>
                  </a:cubicBezTo>
                  <a:cubicBezTo>
                    <a:pt x="269" y="126"/>
                    <a:pt x="267" y="104"/>
                    <a:pt x="257" y="82"/>
                  </a:cubicBezTo>
                  <a:cubicBezTo>
                    <a:pt x="254" y="68"/>
                    <a:pt x="247" y="53"/>
                    <a:pt x="235" y="41"/>
                  </a:cubicBezTo>
                  <a:cubicBezTo>
                    <a:pt x="219" y="27"/>
                    <a:pt x="193" y="16"/>
                    <a:pt x="164" y="8"/>
                  </a:cubicBezTo>
                  <a:cubicBezTo>
                    <a:pt x="148" y="2"/>
                    <a:pt x="130"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3"/>
            <p:cNvSpPr/>
            <p:nvPr/>
          </p:nvSpPr>
          <p:spPr>
            <a:xfrm>
              <a:off x="2859877" y="3526515"/>
              <a:ext cx="13398" cy="7915"/>
            </a:xfrm>
            <a:custGeom>
              <a:rect b="b" l="l" r="r" t="t"/>
              <a:pathLst>
                <a:path extrusionOk="0" h="244" w="413">
                  <a:moveTo>
                    <a:pt x="170" y="1"/>
                  </a:moveTo>
                  <a:cubicBezTo>
                    <a:pt x="141" y="1"/>
                    <a:pt x="114" y="9"/>
                    <a:pt x="93" y="28"/>
                  </a:cubicBezTo>
                  <a:cubicBezTo>
                    <a:pt x="1" y="113"/>
                    <a:pt x="129" y="244"/>
                    <a:pt x="231" y="244"/>
                  </a:cubicBezTo>
                  <a:cubicBezTo>
                    <a:pt x="258" y="244"/>
                    <a:pt x="284" y="234"/>
                    <a:pt x="302" y="211"/>
                  </a:cubicBezTo>
                  <a:cubicBezTo>
                    <a:pt x="302" y="210"/>
                    <a:pt x="302" y="210"/>
                    <a:pt x="302" y="210"/>
                  </a:cubicBezTo>
                  <a:cubicBezTo>
                    <a:pt x="306" y="208"/>
                    <a:pt x="309" y="206"/>
                    <a:pt x="312" y="204"/>
                  </a:cubicBezTo>
                  <a:cubicBezTo>
                    <a:pt x="413" y="125"/>
                    <a:pt x="280"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3"/>
            <p:cNvSpPr/>
            <p:nvPr/>
          </p:nvSpPr>
          <p:spPr>
            <a:xfrm>
              <a:off x="2842424" y="3462348"/>
              <a:ext cx="9635" cy="7786"/>
            </a:xfrm>
            <a:custGeom>
              <a:rect b="b" l="l" r="r" t="t"/>
              <a:pathLst>
                <a:path extrusionOk="0" h="240" w="297">
                  <a:moveTo>
                    <a:pt x="117" y="0"/>
                  </a:moveTo>
                  <a:cubicBezTo>
                    <a:pt x="89" y="0"/>
                    <a:pt x="62" y="8"/>
                    <a:pt x="41" y="25"/>
                  </a:cubicBezTo>
                  <a:cubicBezTo>
                    <a:pt x="20" y="39"/>
                    <a:pt x="7" y="58"/>
                    <a:pt x="6" y="86"/>
                  </a:cubicBezTo>
                  <a:cubicBezTo>
                    <a:pt x="1" y="124"/>
                    <a:pt x="18" y="163"/>
                    <a:pt x="49" y="190"/>
                  </a:cubicBezTo>
                  <a:cubicBezTo>
                    <a:pt x="79" y="217"/>
                    <a:pt x="129" y="239"/>
                    <a:pt x="176" y="239"/>
                  </a:cubicBezTo>
                  <a:cubicBezTo>
                    <a:pt x="206" y="239"/>
                    <a:pt x="234" y="230"/>
                    <a:pt x="254" y="207"/>
                  </a:cubicBezTo>
                  <a:cubicBezTo>
                    <a:pt x="256" y="206"/>
                    <a:pt x="256" y="203"/>
                    <a:pt x="258" y="202"/>
                  </a:cubicBezTo>
                  <a:cubicBezTo>
                    <a:pt x="270" y="191"/>
                    <a:pt x="279" y="179"/>
                    <a:pt x="284" y="165"/>
                  </a:cubicBezTo>
                  <a:cubicBezTo>
                    <a:pt x="292" y="155"/>
                    <a:pt x="297" y="144"/>
                    <a:pt x="294" y="129"/>
                  </a:cubicBezTo>
                  <a:cubicBezTo>
                    <a:pt x="291" y="108"/>
                    <a:pt x="282" y="91"/>
                    <a:pt x="268" y="76"/>
                  </a:cubicBezTo>
                  <a:cubicBezTo>
                    <a:pt x="263" y="68"/>
                    <a:pt x="258" y="62"/>
                    <a:pt x="251" y="55"/>
                  </a:cubicBezTo>
                  <a:cubicBezTo>
                    <a:pt x="219" y="24"/>
                    <a:pt x="166" y="0"/>
                    <a:pt x="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3"/>
            <p:cNvSpPr/>
            <p:nvPr/>
          </p:nvSpPr>
          <p:spPr>
            <a:xfrm>
              <a:off x="2836066" y="3492355"/>
              <a:ext cx="8726" cy="7364"/>
            </a:xfrm>
            <a:custGeom>
              <a:rect b="b" l="l" r="r" t="t"/>
              <a:pathLst>
                <a:path extrusionOk="0" h="227" w="269">
                  <a:moveTo>
                    <a:pt x="111" y="1"/>
                  </a:moveTo>
                  <a:cubicBezTo>
                    <a:pt x="108" y="1"/>
                    <a:pt x="105" y="1"/>
                    <a:pt x="102" y="1"/>
                  </a:cubicBezTo>
                  <a:cubicBezTo>
                    <a:pt x="99" y="2"/>
                    <a:pt x="96" y="2"/>
                    <a:pt x="94" y="2"/>
                  </a:cubicBezTo>
                  <a:cubicBezTo>
                    <a:pt x="90" y="3"/>
                    <a:pt x="86" y="3"/>
                    <a:pt x="82" y="4"/>
                  </a:cubicBezTo>
                  <a:cubicBezTo>
                    <a:pt x="45" y="9"/>
                    <a:pt x="15" y="28"/>
                    <a:pt x="7" y="64"/>
                  </a:cubicBezTo>
                  <a:cubicBezTo>
                    <a:pt x="5" y="68"/>
                    <a:pt x="4" y="73"/>
                    <a:pt x="3" y="77"/>
                  </a:cubicBezTo>
                  <a:cubicBezTo>
                    <a:pt x="3" y="78"/>
                    <a:pt x="3" y="79"/>
                    <a:pt x="3" y="80"/>
                  </a:cubicBezTo>
                  <a:cubicBezTo>
                    <a:pt x="3" y="81"/>
                    <a:pt x="3" y="82"/>
                    <a:pt x="3" y="83"/>
                  </a:cubicBezTo>
                  <a:cubicBezTo>
                    <a:pt x="0" y="125"/>
                    <a:pt x="34" y="170"/>
                    <a:pt x="73" y="195"/>
                  </a:cubicBezTo>
                  <a:cubicBezTo>
                    <a:pt x="98" y="211"/>
                    <a:pt x="142" y="227"/>
                    <a:pt x="183" y="227"/>
                  </a:cubicBezTo>
                  <a:cubicBezTo>
                    <a:pt x="213" y="227"/>
                    <a:pt x="241" y="217"/>
                    <a:pt x="255" y="192"/>
                  </a:cubicBezTo>
                  <a:cubicBezTo>
                    <a:pt x="263" y="177"/>
                    <a:pt x="264" y="162"/>
                    <a:pt x="262" y="148"/>
                  </a:cubicBezTo>
                  <a:cubicBezTo>
                    <a:pt x="269" y="127"/>
                    <a:pt x="267" y="105"/>
                    <a:pt x="256" y="83"/>
                  </a:cubicBezTo>
                  <a:cubicBezTo>
                    <a:pt x="253" y="68"/>
                    <a:pt x="246" y="53"/>
                    <a:pt x="234" y="42"/>
                  </a:cubicBezTo>
                  <a:cubicBezTo>
                    <a:pt x="218" y="28"/>
                    <a:pt x="192" y="16"/>
                    <a:pt x="163" y="9"/>
                  </a:cubicBezTo>
                  <a:cubicBezTo>
                    <a:pt x="147" y="3"/>
                    <a:pt x="129" y="1"/>
                    <a:pt x="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3"/>
            <p:cNvSpPr/>
            <p:nvPr/>
          </p:nvSpPr>
          <p:spPr>
            <a:xfrm>
              <a:off x="2823836" y="3519670"/>
              <a:ext cx="13398" cy="7915"/>
            </a:xfrm>
            <a:custGeom>
              <a:rect b="b" l="l" r="r" t="t"/>
              <a:pathLst>
                <a:path extrusionOk="0" h="244" w="413">
                  <a:moveTo>
                    <a:pt x="170" y="1"/>
                  </a:moveTo>
                  <a:cubicBezTo>
                    <a:pt x="141" y="1"/>
                    <a:pt x="114" y="9"/>
                    <a:pt x="93" y="28"/>
                  </a:cubicBezTo>
                  <a:cubicBezTo>
                    <a:pt x="1" y="113"/>
                    <a:pt x="129" y="243"/>
                    <a:pt x="231" y="243"/>
                  </a:cubicBezTo>
                  <a:cubicBezTo>
                    <a:pt x="258" y="243"/>
                    <a:pt x="284" y="234"/>
                    <a:pt x="302" y="211"/>
                  </a:cubicBezTo>
                  <a:cubicBezTo>
                    <a:pt x="302" y="210"/>
                    <a:pt x="302" y="210"/>
                    <a:pt x="302" y="210"/>
                  </a:cubicBezTo>
                  <a:cubicBezTo>
                    <a:pt x="306" y="208"/>
                    <a:pt x="309" y="206"/>
                    <a:pt x="312" y="203"/>
                  </a:cubicBezTo>
                  <a:cubicBezTo>
                    <a:pt x="413" y="124"/>
                    <a:pt x="280"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3"/>
            <p:cNvSpPr/>
            <p:nvPr/>
          </p:nvSpPr>
          <p:spPr>
            <a:xfrm>
              <a:off x="2639836" y="3462348"/>
              <a:ext cx="150554" cy="71660"/>
            </a:xfrm>
            <a:custGeom>
              <a:rect b="b" l="l" r="r" t="t"/>
              <a:pathLst>
                <a:path extrusionOk="0" h="2209" w="4641">
                  <a:moveTo>
                    <a:pt x="2771" y="1120"/>
                  </a:moveTo>
                  <a:cubicBezTo>
                    <a:pt x="2839" y="1120"/>
                    <a:pt x="2945" y="1173"/>
                    <a:pt x="3088" y="1310"/>
                  </a:cubicBezTo>
                  <a:cubicBezTo>
                    <a:pt x="3224" y="1451"/>
                    <a:pt x="3199" y="1622"/>
                    <a:pt x="3188" y="1708"/>
                  </a:cubicBezTo>
                  <a:cubicBezTo>
                    <a:pt x="3141" y="1704"/>
                    <a:pt x="3095" y="1697"/>
                    <a:pt x="3053" y="1678"/>
                  </a:cubicBezTo>
                  <a:cubicBezTo>
                    <a:pt x="2679" y="1498"/>
                    <a:pt x="2590" y="1120"/>
                    <a:pt x="2771" y="1120"/>
                  </a:cubicBezTo>
                  <a:close/>
                  <a:moveTo>
                    <a:pt x="4627" y="0"/>
                  </a:moveTo>
                  <a:cubicBezTo>
                    <a:pt x="4625" y="0"/>
                    <a:pt x="4622" y="2"/>
                    <a:pt x="4621" y="7"/>
                  </a:cubicBezTo>
                  <a:cubicBezTo>
                    <a:pt x="4519" y="548"/>
                    <a:pt x="4294" y="1166"/>
                    <a:pt x="3820" y="1495"/>
                  </a:cubicBezTo>
                  <a:cubicBezTo>
                    <a:pt x="3698" y="1581"/>
                    <a:pt x="3520" y="1670"/>
                    <a:pt x="3347" y="1701"/>
                  </a:cubicBezTo>
                  <a:cubicBezTo>
                    <a:pt x="3374" y="1563"/>
                    <a:pt x="3333" y="1401"/>
                    <a:pt x="3195" y="1223"/>
                  </a:cubicBezTo>
                  <a:cubicBezTo>
                    <a:pt x="3093" y="1093"/>
                    <a:pt x="2898" y="990"/>
                    <a:pt x="2747" y="990"/>
                  </a:cubicBezTo>
                  <a:cubicBezTo>
                    <a:pt x="2606" y="990"/>
                    <a:pt x="2503" y="1080"/>
                    <a:pt x="2550" y="1323"/>
                  </a:cubicBezTo>
                  <a:cubicBezTo>
                    <a:pt x="2609" y="1625"/>
                    <a:pt x="2890" y="1766"/>
                    <a:pt x="3177" y="1790"/>
                  </a:cubicBezTo>
                  <a:lnTo>
                    <a:pt x="3170" y="1850"/>
                  </a:lnTo>
                  <a:cubicBezTo>
                    <a:pt x="3111" y="1952"/>
                    <a:pt x="2982" y="2004"/>
                    <a:pt x="2804" y="2004"/>
                  </a:cubicBezTo>
                  <a:cubicBezTo>
                    <a:pt x="2796" y="2004"/>
                    <a:pt x="2787" y="2004"/>
                    <a:pt x="2779" y="2003"/>
                  </a:cubicBezTo>
                  <a:cubicBezTo>
                    <a:pt x="2134" y="1960"/>
                    <a:pt x="1909" y="1605"/>
                    <a:pt x="1452" y="1283"/>
                  </a:cubicBezTo>
                  <a:cubicBezTo>
                    <a:pt x="1277" y="1160"/>
                    <a:pt x="1071" y="1059"/>
                    <a:pt x="853" y="1058"/>
                  </a:cubicBezTo>
                  <a:cubicBezTo>
                    <a:pt x="407" y="1058"/>
                    <a:pt x="0" y="1546"/>
                    <a:pt x="267" y="1968"/>
                  </a:cubicBezTo>
                  <a:cubicBezTo>
                    <a:pt x="364" y="2123"/>
                    <a:pt x="539" y="2208"/>
                    <a:pt x="708" y="2208"/>
                  </a:cubicBezTo>
                  <a:cubicBezTo>
                    <a:pt x="865" y="2208"/>
                    <a:pt x="1018" y="2135"/>
                    <a:pt x="1101" y="1976"/>
                  </a:cubicBezTo>
                  <a:cubicBezTo>
                    <a:pt x="1218" y="1754"/>
                    <a:pt x="1072" y="1499"/>
                    <a:pt x="880" y="1499"/>
                  </a:cubicBezTo>
                  <a:cubicBezTo>
                    <a:pt x="816" y="1499"/>
                    <a:pt x="745" y="1528"/>
                    <a:pt x="678" y="1597"/>
                  </a:cubicBezTo>
                  <a:cubicBezTo>
                    <a:pt x="666" y="1609"/>
                    <a:pt x="687" y="1636"/>
                    <a:pt x="701" y="1636"/>
                  </a:cubicBezTo>
                  <a:cubicBezTo>
                    <a:pt x="702" y="1636"/>
                    <a:pt x="703" y="1636"/>
                    <a:pt x="703" y="1635"/>
                  </a:cubicBezTo>
                  <a:cubicBezTo>
                    <a:pt x="735" y="1619"/>
                    <a:pt x="772" y="1612"/>
                    <a:pt x="809" y="1612"/>
                  </a:cubicBezTo>
                  <a:cubicBezTo>
                    <a:pt x="934" y="1612"/>
                    <a:pt x="1066" y="1697"/>
                    <a:pt x="1026" y="1843"/>
                  </a:cubicBezTo>
                  <a:cubicBezTo>
                    <a:pt x="981" y="2012"/>
                    <a:pt x="860" y="2084"/>
                    <a:pt x="731" y="2084"/>
                  </a:cubicBezTo>
                  <a:cubicBezTo>
                    <a:pt x="470" y="2084"/>
                    <a:pt x="176" y="1791"/>
                    <a:pt x="397" y="1403"/>
                  </a:cubicBezTo>
                  <a:cubicBezTo>
                    <a:pt x="508" y="1252"/>
                    <a:pt x="665" y="1202"/>
                    <a:pt x="822" y="1202"/>
                  </a:cubicBezTo>
                  <a:cubicBezTo>
                    <a:pt x="1048" y="1202"/>
                    <a:pt x="1274" y="1305"/>
                    <a:pt x="1359" y="1357"/>
                  </a:cubicBezTo>
                  <a:cubicBezTo>
                    <a:pt x="1583" y="1490"/>
                    <a:pt x="1750" y="1717"/>
                    <a:pt x="1965" y="1865"/>
                  </a:cubicBezTo>
                  <a:cubicBezTo>
                    <a:pt x="2097" y="1955"/>
                    <a:pt x="2451" y="2128"/>
                    <a:pt x="2774" y="2128"/>
                  </a:cubicBezTo>
                  <a:cubicBezTo>
                    <a:pt x="2998" y="2128"/>
                    <a:pt x="3206" y="2045"/>
                    <a:pt x="3314" y="1793"/>
                  </a:cubicBezTo>
                  <a:cubicBezTo>
                    <a:pt x="3395" y="1790"/>
                    <a:pt x="3474" y="1778"/>
                    <a:pt x="3545" y="1758"/>
                  </a:cubicBezTo>
                  <a:cubicBezTo>
                    <a:pt x="4278" y="1552"/>
                    <a:pt x="4610" y="704"/>
                    <a:pt x="4641" y="17"/>
                  </a:cubicBezTo>
                  <a:cubicBezTo>
                    <a:pt x="4641" y="10"/>
                    <a:pt x="4633" y="0"/>
                    <a:pt x="46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3"/>
            <p:cNvSpPr/>
            <p:nvPr/>
          </p:nvSpPr>
          <p:spPr>
            <a:xfrm>
              <a:off x="2780918" y="3491123"/>
              <a:ext cx="26633" cy="32862"/>
            </a:xfrm>
            <a:custGeom>
              <a:rect b="b" l="l" r="r" t="t"/>
              <a:pathLst>
                <a:path extrusionOk="0" h="1013" w="821">
                  <a:moveTo>
                    <a:pt x="385" y="0"/>
                  </a:moveTo>
                  <a:cubicBezTo>
                    <a:pt x="385" y="0"/>
                    <a:pt x="384" y="0"/>
                    <a:pt x="384" y="0"/>
                  </a:cubicBezTo>
                  <a:cubicBezTo>
                    <a:pt x="147" y="203"/>
                    <a:pt x="1" y="614"/>
                    <a:pt x="224" y="881"/>
                  </a:cubicBezTo>
                  <a:cubicBezTo>
                    <a:pt x="301" y="973"/>
                    <a:pt x="390" y="1013"/>
                    <a:pt x="476" y="1013"/>
                  </a:cubicBezTo>
                  <a:cubicBezTo>
                    <a:pt x="640" y="1013"/>
                    <a:pt x="790" y="864"/>
                    <a:pt x="807" y="656"/>
                  </a:cubicBezTo>
                  <a:cubicBezTo>
                    <a:pt x="821" y="497"/>
                    <a:pt x="687" y="329"/>
                    <a:pt x="553" y="329"/>
                  </a:cubicBezTo>
                  <a:cubicBezTo>
                    <a:pt x="492" y="329"/>
                    <a:pt x="431" y="363"/>
                    <a:pt x="383" y="449"/>
                  </a:cubicBezTo>
                  <a:cubicBezTo>
                    <a:pt x="330" y="543"/>
                    <a:pt x="331" y="690"/>
                    <a:pt x="427" y="760"/>
                  </a:cubicBezTo>
                  <a:cubicBezTo>
                    <a:pt x="455" y="780"/>
                    <a:pt x="489" y="792"/>
                    <a:pt x="519" y="792"/>
                  </a:cubicBezTo>
                  <a:cubicBezTo>
                    <a:pt x="559" y="792"/>
                    <a:pt x="593" y="770"/>
                    <a:pt x="597" y="718"/>
                  </a:cubicBezTo>
                  <a:cubicBezTo>
                    <a:pt x="599" y="705"/>
                    <a:pt x="587" y="678"/>
                    <a:pt x="570" y="678"/>
                  </a:cubicBezTo>
                  <a:cubicBezTo>
                    <a:pt x="568" y="678"/>
                    <a:pt x="566" y="678"/>
                    <a:pt x="565" y="679"/>
                  </a:cubicBezTo>
                  <a:cubicBezTo>
                    <a:pt x="539" y="689"/>
                    <a:pt x="515" y="700"/>
                    <a:pt x="495" y="700"/>
                  </a:cubicBezTo>
                  <a:cubicBezTo>
                    <a:pt x="468" y="700"/>
                    <a:pt x="449" y="679"/>
                    <a:pt x="442" y="607"/>
                  </a:cubicBezTo>
                  <a:cubicBezTo>
                    <a:pt x="449" y="580"/>
                    <a:pt x="455" y="554"/>
                    <a:pt x="462" y="526"/>
                  </a:cubicBezTo>
                  <a:cubicBezTo>
                    <a:pt x="476" y="494"/>
                    <a:pt x="507" y="479"/>
                    <a:pt x="543" y="479"/>
                  </a:cubicBezTo>
                  <a:cubicBezTo>
                    <a:pt x="633" y="479"/>
                    <a:pt x="749" y="576"/>
                    <a:pt x="672" y="756"/>
                  </a:cubicBezTo>
                  <a:cubicBezTo>
                    <a:pt x="646" y="815"/>
                    <a:pt x="560" y="913"/>
                    <a:pt x="450" y="913"/>
                  </a:cubicBezTo>
                  <a:cubicBezTo>
                    <a:pt x="381" y="913"/>
                    <a:pt x="302" y="874"/>
                    <a:pt x="224" y="763"/>
                  </a:cubicBezTo>
                  <a:cubicBezTo>
                    <a:pt x="202" y="711"/>
                    <a:pt x="191" y="659"/>
                    <a:pt x="194" y="604"/>
                  </a:cubicBezTo>
                  <a:cubicBezTo>
                    <a:pt x="188" y="538"/>
                    <a:pt x="194" y="474"/>
                    <a:pt x="206" y="409"/>
                  </a:cubicBezTo>
                  <a:cubicBezTo>
                    <a:pt x="235" y="262"/>
                    <a:pt x="280" y="115"/>
                    <a:pt x="387" y="4"/>
                  </a:cubicBezTo>
                  <a:cubicBezTo>
                    <a:pt x="388" y="3"/>
                    <a:pt x="387" y="0"/>
                    <a:pt x="3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3"/>
            <p:cNvSpPr/>
            <p:nvPr/>
          </p:nvSpPr>
          <p:spPr>
            <a:xfrm>
              <a:off x="2733296" y="3357405"/>
              <a:ext cx="90281" cy="139589"/>
            </a:xfrm>
            <a:custGeom>
              <a:rect b="b" l="l" r="r" t="t"/>
              <a:pathLst>
                <a:path extrusionOk="0" h="4303" w="2783">
                  <a:moveTo>
                    <a:pt x="676" y="661"/>
                  </a:moveTo>
                  <a:lnTo>
                    <a:pt x="676" y="661"/>
                  </a:lnTo>
                  <a:cubicBezTo>
                    <a:pt x="1450" y="846"/>
                    <a:pt x="2301" y="1284"/>
                    <a:pt x="2721" y="1979"/>
                  </a:cubicBezTo>
                  <a:cubicBezTo>
                    <a:pt x="2312" y="1703"/>
                    <a:pt x="1881" y="1569"/>
                    <a:pt x="1456" y="1569"/>
                  </a:cubicBezTo>
                  <a:cubicBezTo>
                    <a:pt x="1366" y="1569"/>
                    <a:pt x="1276" y="1575"/>
                    <a:pt x="1187" y="1587"/>
                  </a:cubicBezTo>
                  <a:cubicBezTo>
                    <a:pt x="1187" y="1587"/>
                    <a:pt x="1188" y="1586"/>
                    <a:pt x="1187" y="1586"/>
                  </a:cubicBezTo>
                  <a:cubicBezTo>
                    <a:pt x="979" y="1321"/>
                    <a:pt x="747" y="989"/>
                    <a:pt x="676" y="661"/>
                  </a:cubicBezTo>
                  <a:close/>
                  <a:moveTo>
                    <a:pt x="1889" y="152"/>
                  </a:moveTo>
                  <a:lnTo>
                    <a:pt x="1889" y="152"/>
                  </a:lnTo>
                  <a:cubicBezTo>
                    <a:pt x="2329" y="721"/>
                    <a:pt x="2665" y="1250"/>
                    <a:pt x="2745" y="1994"/>
                  </a:cubicBezTo>
                  <a:cubicBezTo>
                    <a:pt x="2743" y="1993"/>
                    <a:pt x="2741" y="1992"/>
                    <a:pt x="2739" y="1991"/>
                  </a:cubicBezTo>
                  <a:cubicBezTo>
                    <a:pt x="2563" y="1607"/>
                    <a:pt x="2265" y="1291"/>
                    <a:pt x="1910" y="1050"/>
                  </a:cubicBezTo>
                  <a:cubicBezTo>
                    <a:pt x="1853" y="753"/>
                    <a:pt x="1850" y="451"/>
                    <a:pt x="1889" y="152"/>
                  </a:cubicBezTo>
                  <a:close/>
                  <a:moveTo>
                    <a:pt x="2721" y="2324"/>
                  </a:moveTo>
                  <a:lnTo>
                    <a:pt x="2721" y="2324"/>
                  </a:lnTo>
                  <a:cubicBezTo>
                    <a:pt x="2302" y="3018"/>
                    <a:pt x="1450" y="3456"/>
                    <a:pt x="676" y="3641"/>
                  </a:cubicBezTo>
                  <a:cubicBezTo>
                    <a:pt x="747" y="3313"/>
                    <a:pt x="979" y="2982"/>
                    <a:pt x="1187" y="2717"/>
                  </a:cubicBezTo>
                  <a:cubicBezTo>
                    <a:pt x="1188" y="2716"/>
                    <a:pt x="1187" y="2716"/>
                    <a:pt x="1187" y="2715"/>
                  </a:cubicBezTo>
                  <a:lnTo>
                    <a:pt x="1187" y="2715"/>
                  </a:lnTo>
                  <a:cubicBezTo>
                    <a:pt x="1277" y="2727"/>
                    <a:pt x="1367" y="2733"/>
                    <a:pt x="1457" y="2733"/>
                  </a:cubicBezTo>
                  <a:cubicBezTo>
                    <a:pt x="1882" y="2733"/>
                    <a:pt x="2312" y="2599"/>
                    <a:pt x="2721" y="2324"/>
                  </a:cubicBezTo>
                  <a:close/>
                  <a:moveTo>
                    <a:pt x="2745" y="2308"/>
                  </a:moveTo>
                  <a:lnTo>
                    <a:pt x="2745" y="2308"/>
                  </a:lnTo>
                  <a:cubicBezTo>
                    <a:pt x="2665" y="3053"/>
                    <a:pt x="2329" y="3582"/>
                    <a:pt x="1889" y="4150"/>
                  </a:cubicBezTo>
                  <a:cubicBezTo>
                    <a:pt x="1850" y="3852"/>
                    <a:pt x="1853" y="3549"/>
                    <a:pt x="1910" y="3253"/>
                  </a:cubicBezTo>
                  <a:cubicBezTo>
                    <a:pt x="2265" y="3011"/>
                    <a:pt x="2563" y="2696"/>
                    <a:pt x="2739" y="2312"/>
                  </a:cubicBezTo>
                  <a:cubicBezTo>
                    <a:pt x="2741" y="2311"/>
                    <a:pt x="2743" y="2310"/>
                    <a:pt x="2745" y="2308"/>
                  </a:cubicBezTo>
                  <a:close/>
                  <a:moveTo>
                    <a:pt x="1852" y="1"/>
                  </a:moveTo>
                  <a:cubicBezTo>
                    <a:pt x="1832" y="1"/>
                    <a:pt x="1807" y="29"/>
                    <a:pt x="1812" y="48"/>
                  </a:cubicBezTo>
                  <a:cubicBezTo>
                    <a:pt x="1791" y="62"/>
                    <a:pt x="1772" y="80"/>
                    <a:pt x="1769" y="100"/>
                  </a:cubicBezTo>
                  <a:cubicBezTo>
                    <a:pt x="1714" y="428"/>
                    <a:pt x="1755" y="727"/>
                    <a:pt x="1877" y="1027"/>
                  </a:cubicBezTo>
                  <a:cubicBezTo>
                    <a:pt x="1496" y="776"/>
                    <a:pt x="1052" y="609"/>
                    <a:pt x="623" y="539"/>
                  </a:cubicBezTo>
                  <a:cubicBezTo>
                    <a:pt x="621" y="539"/>
                    <a:pt x="620" y="539"/>
                    <a:pt x="618" y="539"/>
                  </a:cubicBezTo>
                  <a:cubicBezTo>
                    <a:pt x="572" y="539"/>
                    <a:pt x="514" y="616"/>
                    <a:pt x="563" y="635"/>
                  </a:cubicBezTo>
                  <a:cubicBezTo>
                    <a:pt x="560" y="642"/>
                    <a:pt x="558" y="650"/>
                    <a:pt x="560" y="657"/>
                  </a:cubicBezTo>
                  <a:cubicBezTo>
                    <a:pt x="623" y="1003"/>
                    <a:pt x="845" y="1367"/>
                    <a:pt x="1119" y="1599"/>
                  </a:cubicBezTo>
                  <a:cubicBezTo>
                    <a:pt x="742" y="1663"/>
                    <a:pt x="373" y="1832"/>
                    <a:pt x="32" y="2104"/>
                  </a:cubicBezTo>
                  <a:cubicBezTo>
                    <a:pt x="23" y="2111"/>
                    <a:pt x="17" y="2119"/>
                    <a:pt x="12" y="2126"/>
                  </a:cubicBezTo>
                  <a:cubicBezTo>
                    <a:pt x="4" y="2133"/>
                    <a:pt x="0" y="2141"/>
                    <a:pt x="0" y="2151"/>
                  </a:cubicBezTo>
                  <a:cubicBezTo>
                    <a:pt x="0" y="2162"/>
                    <a:pt x="4" y="2170"/>
                    <a:pt x="12" y="2177"/>
                  </a:cubicBezTo>
                  <a:cubicBezTo>
                    <a:pt x="17" y="2184"/>
                    <a:pt x="23" y="2191"/>
                    <a:pt x="32" y="2199"/>
                  </a:cubicBezTo>
                  <a:cubicBezTo>
                    <a:pt x="373" y="2471"/>
                    <a:pt x="742" y="2640"/>
                    <a:pt x="1119" y="2704"/>
                  </a:cubicBezTo>
                  <a:cubicBezTo>
                    <a:pt x="845" y="2934"/>
                    <a:pt x="623" y="3300"/>
                    <a:pt x="560" y="3645"/>
                  </a:cubicBezTo>
                  <a:cubicBezTo>
                    <a:pt x="559" y="3653"/>
                    <a:pt x="560" y="3660"/>
                    <a:pt x="563" y="3668"/>
                  </a:cubicBezTo>
                  <a:cubicBezTo>
                    <a:pt x="514" y="3686"/>
                    <a:pt x="572" y="3763"/>
                    <a:pt x="617" y="3763"/>
                  </a:cubicBezTo>
                  <a:cubicBezTo>
                    <a:pt x="619" y="3763"/>
                    <a:pt x="621" y="3763"/>
                    <a:pt x="623" y="3763"/>
                  </a:cubicBezTo>
                  <a:cubicBezTo>
                    <a:pt x="1052" y="3693"/>
                    <a:pt x="1496" y="3527"/>
                    <a:pt x="1877" y="3276"/>
                  </a:cubicBezTo>
                  <a:lnTo>
                    <a:pt x="1877" y="3276"/>
                  </a:lnTo>
                  <a:cubicBezTo>
                    <a:pt x="1755" y="3576"/>
                    <a:pt x="1714" y="3875"/>
                    <a:pt x="1769" y="4203"/>
                  </a:cubicBezTo>
                  <a:cubicBezTo>
                    <a:pt x="1772" y="4223"/>
                    <a:pt x="1791" y="4241"/>
                    <a:pt x="1812" y="4254"/>
                  </a:cubicBezTo>
                  <a:cubicBezTo>
                    <a:pt x="1808" y="4274"/>
                    <a:pt x="1832" y="4302"/>
                    <a:pt x="1852" y="4302"/>
                  </a:cubicBezTo>
                  <a:cubicBezTo>
                    <a:pt x="1856" y="4302"/>
                    <a:pt x="1860" y="4301"/>
                    <a:pt x="1863" y="4299"/>
                  </a:cubicBezTo>
                  <a:cubicBezTo>
                    <a:pt x="2465" y="3845"/>
                    <a:pt x="2736" y="3028"/>
                    <a:pt x="2756" y="2301"/>
                  </a:cubicBezTo>
                  <a:cubicBezTo>
                    <a:pt x="2761" y="2297"/>
                    <a:pt x="2765" y="2295"/>
                    <a:pt x="2770" y="2292"/>
                  </a:cubicBezTo>
                  <a:cubicBezTo>
                    <a:pt x="2782" y="2283"/>
                    <a:pt x="2769" y="2258"/>
                    <a:pt x="2755" y="2258"/>
                  </a:cubicBezTo>
                  <a:cubicBezTo>
                    <a:pt x="2754" y="2258"/>
                    <a:pt x="2752" y="2258"/>
                    <a:pt x="2751" y="2259"/>
                  </a:cubicBezTo>
                  <a:cubicBezTo>
                    <a:pt x="2354" y="2420"/>
                    <a:pt x="1956" y="2601"/>
                    <a:pt x="1522" y="2628"/>
                  </a:cubicBezTo>
                  <a:cubicBezTo>
                    <a:pt x="1487" y="2630"/>
                    <a:pt x="1452" y="2631"/>
                    <a:pt x="1418" y="2631"/>
                  </a:cubicBezTo>
                  <a:cubicBezTo>
                    <a:pt x="950" y="2631"/>
                    <a:pt x="521" y="2441"/>
                    <a:pt x="151" y="2151"/>
                  </a:cubicBezTo>
                  <a:cubicBezTo>
                    <a:pt x="521" y="1861"/>
                    <a:pt x="950" y="1672"/>
                    <a:pt x="1418" y="1672"/>
                  </a:cubicBezTo>
                  <a:cubicBezTo>
                    <a:pt x="1452" y="1672"/>
                    <a:pt x="1487" y="1673"/>
                    <a:pt x="1522" y="1675"/>
                  </a:cubicBezTo>
                  <a:cubicBezTo>
                    <a:pt x="1956" y="1702"/>
                    <a:pt x="2354" y="1883"/>
                    <a:pt x="2751" y="2043"/>
                  </a:cubicBezTo>
                  <a:cubicBezTo>
                    <a:pt x="2752" y="2043"/>
                    <a:pt x="2754" y="2044"/>
                    <a:pt x="2755" y="2044"/>
                  </a:cubicBezTo>
                  <a:cubicBezTo>
                    <a:pt x="2769" y="2044"/>
                    <a:pt x="2782" y="2020"/>
                    <a:pt x="2770" y="2011"/>
                  </a:cubicBezTo>
                  <a:cubicBezTo>
                    <a:pt x="2765" y="2008"/>
                    <a:pt x="2760" y="2005"/>
                    <a:pt x="2756" y="2002"/>
                  </a:cubicBezTo>
                  <a:cubicBezTo>
                    <a:pt x="2736" y="1275"/>
                    <a:pt x="2465" y="457"/>
                    <a:pt x="1863" y="4"/>
                  </a:cubicBezTo>
                  <a:cubicBezTo>
                    <a:pt x="1860" y="2"/>
                    <a:pt x="1856" y="1"/>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3"/>
            <p:cNvSpPr/>
            <p:nvPr/>
          </p:nvSpPr>
          <p:spPr>
            <a:xfrm>
              <a:off x="2736507" y="3395490"/>
              <a:ext cx="14468" cy="15798"/>
            </a:xfrm>
            <a:custGeom>
              <a:rect b="b" l="l" r="r" t="t"/>
              <a:pathLst>
                <a:path extrusionOk="0" h="487" w="446">
                  <a:moveTo>
                    <a:pt x="66" y="1"/>
                  </a:moveTo>
                  <a:cubicBezTo>
                    <a:pt x="36" y="1"/>
                    <a:pt x="0" y="46"/>
                    <a:pt x="12" y="70"/>
                  </a:cubicBezTo>
                  <a:cubicBezTo>
                    <a:pt x="49" y="156"/>
                    <a:pt x="108" y="217"/>
                    <a:pt x="170" y="286"/>
                  </a:cubicBezTo>
                  <a:cubicBezTo>
                    <a:pt x="236" y="359"/>
                    <a:pt x="300" y="434"/>
                    <a:pt x="388" y="483"/>
                  </a:cubicBezTo>
                  <a:cubicBezTo>
                    <a:pt x="392" y="485"/>
                    <a:pt x="395" y="486"/>
                    <a:pt x="399" y="486"/>
                  </a:cubicBezTo>
                  <a:cubicBezTo>
                    <a:pt x="424" y="486"/>
                    <a:pt x="446" y="444"/>
                    <a:pt x="439" y="424"/>
                  </a:cubicBezTo>
                  <a:cubicBezTo>
                    <a:pt x="414" y="338"/>
                    <a:pt x="354" y="270"/>
                    <a:pt x="295" y="203"/>
                  </a:cubicBezTo>
                  <a:cubicBezTo>
                    <a:pt x="229" y="126"/>
                    <a:pt x="167" y="55"/>
                    <a:pt x="79" y="4"/>
                  </a:cubicBezTo>
                  <a:cubicBezTo>
                    <a:pt x="75" y="2"/>
                    <a:pt x="70" y="1"/>
                    <a:pt x="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3"/>
            <p:cNvSpPr/>
            <p:nvPr/>
          </p:nvSpPr>
          <p:spPr>
            <a:xfrm>
              <a:off x="2736507" y="3443111"/>
              <a:ext cx="14468" cy="15798"/>
            </a:xfrm>
            <a:custGeom>
              <a:rect b="b" l="l" r="r" t="t"/>
              <a:pathLst>
                <a:path extrusionOk="0" h="487" w="446">
                  <a:moveTo>
                    <a:pt x="399" y="1"/>
                  </a:moveTo>
                  <a:cubicBezTo>
                    <a:pt x="395" y="1"/>
                    <a:pt x="392" y="2"/>
                    <a:pt x="388" y="3"/>
                  </a:cubicBezTo>
                  <a:cubicBezTo>
                    <a:pt x="300" y="53"/>
                    <a:pt x="236" y="127"/>
                    <a:pt x="170" y="201"/>
                  </a:cubicBezTo>
                  <a:cubicBezTo>
                    <a:pt x="108" y="270"/>
                    <a:pt x="49" y="331"/>
                    <a:pt x="12" y="415"/>
                  </a:cubicBezTo>
                  <a:cubicBezTo>
                    <a:pt x="0" y="441"/>
                    <a:pt x="36" y="486"/>
                    <a:pt x="66" y="486"/>
                  </a:cubicBezTo>
                  <a:cubicBezTo>
                    <a:pt x="70" y="486"/>
                    <a:pt x="75" y="485"/>
                    <a:pt x="79" y="483"/>
                  </a:cubicBezTo>
                  <a:cubicBezTo>
                    <a:pt x="167" y="432"/>
                    <a:pt x="229" y="361"/>
                    <a:pt x="295" y="284"/>
                  </a:cubicBezTo>
                  <a:cubicBezTo>
                    <a:pt x="354" y="216"/>
                    <a:pt x="414" y="149"/>
                    <a:pt x="439" y="62"/>
                  </a:cubicBezTo>
                  <a:cubicBezTo>
                    <a:pt x="446" y="43"/>
                    <a:pt x="424" y="1"/>
                    <a:pt x="3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3"/>
            <p:cNvSpPr/>
            <p:nvPr/>
          </p:nvSpPr>
          <p:spPr>
            <a:xfrm>
              <a:off x="2709842" y="3425302"/>
              <a:ext cx="18523" cy="3763"/>
            </a:xfrm>
            <a:custGeom>
              <a:rect b="b" l="l" r="r" t="t"/>
              <a:pathLst>
                <a:path extrusionOk="0" h="116" w="571">
                  <a:moveTo>
                    <a:pt x="215" y="1"/>
                  </a:moveTo>
                  <a:cubicBezTo>
                    <a:pt x="161" y="1"/>
                    <a:pt x="107" y="5"/>
                    <a:pt x="55" y="16"/>
                  </a:cubicBezTo>
                  <a:cubicBezTo>
                    <a:pt x="1" y="29"/>
                    <a:pt x="52" y="96"/>
                    <a:pt x="85" y="102"/>
                  </a:cubicBezTo>
                  <a:cubicBezTo>
                    <a:pt x="145" y="112"/>
                    <a:pt x="204" y="116"/>
                    <a:pt x="264" y="116"/>
                  </a:cubicBezTo>
                  <a:cubicBezTo>
                    <a:pt x="348" y="116"/>
                    <a:pt x="433" y="108"/>
                    <a:pt x="517" y="99"/>
                  </a:cubicBezTo>
                  <a:cubicBezTo>
                    <a:pt x="571" y="93"/>
                    <a:pt x="516" y="23"/>
                    <a:pt x="483" y="21"/>
                  </a:cubicBezTo>
                  <a:cubicBezTo>
                    <a:pt x="396" y="12"/>
                    <a:pt x="305"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3"/>
            <p:cNvSpPr/>
            <p:nvPr/>
          </p:nvSpPr>
          <p:spPr>
            <a:xfrm>
              <a:off x="2702186" y="3443339"/>
              <a:ext cx="13268" cy="10575"/>
            </a:xfrm>
            <a:custGeom>
              <a:rect b="b" l="l" r="r" t="t"/>
              <a:pathLst>
                <a:path extrusionOk="0" h="326" w="409">
                  <a:moveTo>
                    <a:pt x="163" y="1"/>
                  </a:moveTo>
                  <a:cubicBezTo>
                    <a:pt x="147" y="1"/>
                    <a:pt x="131" y="3"/>
                    <a:pt x="115" y="7"/>
                  </a:cubicBezTo>
                  <a:cubicBezTo>
                    <a:pt x="51" y="23"/>
                    <a:pt x="0" y="81"/>
                    <a:pt x="3" y="149"/>
                  </a:cubicBezTo>
                  <a:cubicBezTo>
                    <a:pt x="5" y="223"/>
                    <a:pt x="71" y="280"/>
                    <a:pt x="134" y="306"/>
                  </a:cubicBezTo>
                  <a:cubicBezTo>
                    <a:pt x="164" y="318"/>
                    <a:pt x="197" y="325"/>
                    <a:pt x="230" y="325"/>
                  </a:cubicBezTo>
                  <a:cubicBezTo>
                    <a:pt x="276" y="325"/>
                    <a:pt x="321" y="312"/>
                    <a:pt x="353" y="277"/>
                  </a:cubicBezTo>
                  <a:cubicBezTo>
                    <a:pt x="409" y="217"/>
                    <a:pt x="371" y="127"/>
                    <a:pt x="330" y="67"/>
                  </a:cubicBezTo>
                  <a:cubicBezTo>
                    <a:pt x="322" y="55"/>
                    <a:pt x="305" y="45"/>
                    <a:pt x="289" y="41"/>
                  </a:cubicBezTo>
                  <a:cubicBezTo>
                    <a:pt x="252" y="15"/>
                    <a:pt x="208" y="1"/>
                    <a:pt x="1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3"/>
            <p:cNvSpPr/>
            <p:nvPr/>
          </p:nvSpPr>
          <p:spPr>
            <a:xfrm>
              <a:off x="1620020" y="3307642"/>
              <a:ext cx="33802" cy="242294"/>
            </a:xfrm>
            <a:custGeom>
              <a:rect b="b" l="l" r="r" t="t"/>
              <a:pathLst>
                <a:path extrusionOk="0" h="7469" w="1042">
                  <a:moveTo>
                    <a:pt x="1005" y="1"/>
                  </a:moveTo>
                  <a:cubicBezTo>
                    <a:pt x="1001" y="1"/>
                    <a:pt x="996" y="3"/>
                    <a:pt x="992" y="8"/>
                  </a:cubicBezTo>
                  <a:cubicBezTo>
                    <a:pt x="286" y="1038"/>
                    <a:pt x="17" y="2487"/>
                    <a:pt x="10" y="3717"/>
                  </a:cubicBezTo>
                  <a:cubicBezTo>
                    <a:pt x="0" y="5023"/>
                    <a:pt x="345" y="6311"/>
                    <a:pt x="959" y="7460"/>
                  </a:cubicBezTo>
                  <a:cubicBezTo>
                    <a:pt x="962" y="7466"/>
                    <a:pt x="967" y="7469"/>
                    <a:pt x="970" y="7469"/>
                  </a:cubicBezTo>
                  <a:cubicBezTo>
                    <a:pt x="978" y="7469"/>
                    <a:pt x="983" y="7460"/>
                    <a:pt x="977" y="7449"/>
                  </a:cubicBezTo>
                  <a:cubicBezTo>
                    <a:pt x="376" y="6240"/>
                    <a:pt x="57" y="4922"/>
                    <a:pt x="99" y="3570"/>
                  </a:cubicBezTo>
                  <a:cubicBezTo>
                    <a:pt x="138" y="2284"/>
                    <a:pt x="572" y="1220"/>
                    <a:pt x="1036" y="49"/>
                  </a:cubicBezTo>
                  <a:cubicBezTo>
                    <a:pt x="1042" y="32"/>
                    <a:pt x="1022" y="1"/>
                    <a:pt x="10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3"/>
            <p:cNvSpPr/>
            <p:nvPr/>
          </p:nvSpPr>
          <p:spPr>
            <a:xfrm>
              <a:off x="1684868" y="3307642"/>
              <a:ext cx="33802" cy="242294"/>
            </a:xfrm>
            <a:custGeom>
              <a:rect b="b" l="l" r="r" t="t"/>
              <a:pathLst>
                <a:path extrusionOk="0" h="7469" w="1042">
                  <a:moveTo>
                    <a:pt x="1005" y="1"/>
                  </a:moveTo>
                  <a:cubicBezTo>
                    <a:pt x="1000" y="1"/>
                    <a:pt x="996" y="3"/>
                    <a:pt x="992" y="8"/>
                  </a:cubicBezTo>
                  <a:cubicBezTo>
                    <a:pt x="286" y="1038"/>
                    <a:pt x="17" y="2487"/>
                    <a:pt x="9" y="3717"/>
                  </a:cubicBezTo>
                  <a:cubicBezTo>
                    <a:pt x="1" y="5023"/>
                    <a:pt x="345" y="6311"/>
                    <a:pt x="959" y="7460"/>
                  </a:cubicBezTo>
                  <a:cubicBezTo>
                    <a:pt x="962" y="7466"/>
                    <a:pt x="967" y="7469"/>
                    <a:pt x="971" y="7469"/>
                  </a:cubicBezTo>
                  <a:cubicBezTo>
                    <a:pt x="978" y="7469"/>
                    <a:pt x="983" y="7460"/>
                    <a:pt x="978" y="7449"/>
                  </a:cubicBezTo>
                  <a:cubicBezTo>
                    <a:pt x="376" y="6240"/>
                    <a:pt x="57" y="4922"/>
                    <a:pt x="98" y="3570"/>
                  </a:cubicBezTo>
                  <a:cubicBezTo>
                    <a:pt x="138" y="2284"/>
                    <a:pt x="573" y="1220"/>
                    <a:pt x="1035" y="49"/>
                  </a:cubicBezTo>
                  <a:cubicBezTo>
                    <a:pt x="1041" y="32"/>
                    <a:pt x="1022" y="1"/>
                    <a:pt x="10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3"/>
            <p:cNvSpPr/>
            <p:nvPr/>
          </p:nvSpPr>
          <p:spPr>
            <a:xfrm>
              <a:off x="1657391" y="3305469"/>
              <a:ext cx="28061" cy="82852"/>
            </a:xfrm>
            <a:custGeom>
              <a:rect b="b" l="l" r="r" t="t"/>
              <a:pathLst>
                <a:path extrusionOk="0" h="2554" w="865">
                  <a:moveTo>
                    <a:pt x="811" y="0"/>
                  </a:moveTo>
                  <a:cubicBezTo>
                    <a:pt x="804" y="0"/>
                    <a:pt x="797" y="4"/>
                    <a:pt x="793" y="12"/>
                  </a:cubicBezTo>
                  <a:cubicBezTo>
                    <a:pt x="346" y="781"/>
                    <a:pt x="116" y="1662"/>
                    <a:pt x="1" y="2539"/>
                  </a:cubicBezTo>
                  <a:cubicBezTo>
                    <a:pt x="1" y="2545"/>
                    <a:pt x="8" y="2554"/>
                    <a:pt x="13" y="2554"/>
                  </a:cubicBezTo>
                  <a:cubicBezTo>
                    <a:pt x="16" y="2554"/>
                    <a:pt x="18" y="2552"/>
                    <a:pt x="19" y="2548"/>
                  </a:cubicBezTo>
                  <a:cubicBezTo>
                    <a:pt x="179" y="1667"/>
                    <a:pt x="491" y="875"/>
                    <a:pt x="854" y="61"/>
                  </a:cubicBezTo>
                  <a:cubicBezTo>
                    <a:pt x="864" y="38"/>
                    <a:pt x="834" y="0"/>
                    <a:pt x="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3"/>
            <p:cNvSpPr/>
            <p:nvPr/>
          </p:nvSpPr>
          <p:spPr>
            <a:xfrm>
              <a:off x="1658591" y="3472210"/>
              <a:ext cx="25855" cy="80386"/>
            </a:xfrm>
            <a:custGeom>
              <a:rect b="b" l="l" r="r" t="t"/>
              <a:pathLst>
                <a:path extrusionOk="0" h="2478" w="797">
                  <a:moveTo>
                    <a:pt x="8" y="0"/>
                  </a:moveTo>
                  <a:cubicBezTo>
                    <a:pt x="4" y="0"/>
                    <a:pt x="1" y="3"/>
                    <a:pt x="1" y="11"/>
                  </a:cubicBezTo>
                  <a:cubicBezTo>
                    <a:pt x="35" y="865"/>
                    <a:pt x="308" y="1691"/>
                    <a:pt x="703" y="2443"/>
                  </a:cubicBezTo>
                  <a:cubicBezTo>
                    <a:pt x="715" y="2464"/>
                    <a:pt x="744" y="2478"/>
                    <a:pt x="764" y="2478"/>
                  </a:cubicBezTo>
                  <a:cubicBezTo>
                    <a:pt x="784" y="2478"/>
                    <a:pt x="797" y="2466"/>
                    <a:pt x="781" y="2437"/>
                  </a:cubicBezTo>
                  <a:cubicBezTo>
                    <a:pt x="373" y="1675"/>
                    <a:pt x="157" y="872"/>
                    <a:pt x="31" y="21"/>
                  </a:cubicBezTo>
                  <a:cubicBezTo>
                    <a:pt x="30" y="12"/>
                    <a:pt x="17" y="0"/>
                    <a:pt x="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3"/>
            <p:cNvSpPr/>
            <p:nvPr/>
          </p:nvSpPr>
          <p:spPr>
            <a:xfrm>
              <a:off x="1635169" y="3377420"/>
              <a:ext cx="9635" cy="7786"/>
            </a:xfrm>
            <a:custGeom>
              <a:rect b="b" l="l" r="r" t="t"/>
              <a:pathLst>
                <a:path extrusionOk="0" h="240" w="297">
                  <a:moveTo>
                    <a:pt x="121" y="0"/>
                  </a:moveTo>
                  <a:cubicBezTo>
                    <a:pt x="92" y="0"/>
                    <a:pt x="64" y="9"/>
                    <a:pt x="44" y="32"/>
                  </a:cubicBezTo>
                  <a:cubicBezTo>
                    <a:pt x="43" y="34"/>
                    <a:pt x="42" y="36"/>
                    <a:pt x="41" y="38"/>
                  </a:cubicBezTo>
                  <a:cubicBezTo>
                    <a:pt x="27" y="48"/>
                    <a:pt x="19" y="61"/>
                    <a:pt x="14" y="75"/>
                  </a:cubicBezTo>
                  <a:cubicBezTo>
                    <a:pt x="6" y="84"/>
                    <a:pt x="1" y="96"/>
                    <a:pt x="4" y="111"/>
                  </a:cubicBezTo>
                  <a:cubicBezTo>
                    <a:pt x="7" y="130"/>
                    <a:pt x="17" y="148"/>
                    <a:pt x="29" y="163"/>
                  </a:cubicBezTo>
                  <a:cubicBezTo>
                    <a:pt x="35" y="170"/>
                    <a:pt x="41" y="178"/>
                    <a:pt x="47" y="184"/>
                  </a:cubicBezTo>
                  <a:cubicBezTo>
                    <a:pt x="80" y="215"/>
                    <a:pt x="132" y="239"/>
                    <a:pt x="181" y="239"/>
                  </a:cubicBezTo>
                  <a:cubicBezTo>
                    <a:pt x="209" y="239"/>
                    <a:pt x="236" y="232"/>
                    <a:pt x="258" y="213"/>
                  </a:cubicBezTo>
                  <a:cubicBezTo>
                    <a:pt x="278" y="201"/>
                    <a:pt x="292" y="182"/>
                    <a:pt x="293" y="153"/>
                  </a:cubicBezTo>
                  <a:cubicBezTo>
                    <a:pt x="297" y="116"/>
                    <a:pt x="280" y="76"/>
                    <a:pt x="249" y="49"/>
                  </a:cubicBezTo>
                  <a:cubicBezTo>
                    <a:pt x="219" y="23"/>
                    <a:pt x="168"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3"/>
            <p:cNvSpPr/>
            <p:nvPr/>
          </p:nvSpPr>
          <p:spPr>
            <a:xfrm>
              <a:off x="1642468" y="3347803"/>
              <a:ext cx="8726" cy="7364"/>
            </a:xfrm>
            <a:custGeom>
              <a:rect b="b" l="l" r="r" t="t"/>
              <a:pathLst>
                <a:path extrusionOk="0" h="227" w="269">
                  <a:moveTo>
                    <a:pt x="88" y="1"/>
                  </a:moveTo>
                  <a:cubicBezTo>
                    <a:pt x="57" y="1"/>
                    <a:pt x="29" y="10"/>
                    <a:pt x="15" y="36"/>
                  </a:cubicBezTo>
                  <a:cubicBezTo>
                    <a:pt x="6" y="50"/>
                    <a:pt x="4" y="65"/>
                    <a:pt x="6" y="80"/>
                  </a:cubicBezTo>
                  <a:cubicBezTo>
                    <a:pt x="0" y="101"/>
                    <a:pt x="2" y="123"/>
                    <a:pt x="12" y="145"/>
                  </a:cubicBezTo>
                  <a:cubicBezTo>
                    <a:pt x="16" y="159"/>
                    <a:pt x="24" y="173"/>
                    <a:pt x="36" y="186"/>
                  </a:cubicBezTo>
                  <a:cubicBezTo>
                    <a:pt x="51" y="200"/>
                    <a:pt x="77" y="211"/>
                    <a:pt x="106" y="218"/>
                  </a:cubicBezTo>
                  <a:cubicBezTo>
                    <a:pt x="122" y="223"/>
                    <a:pt x="138" y="226"/>
                    <a:pt x="154" y="226"/>
                  </a:cubicBezTo>
                  <a:cubicBezTo>
                    <a:pt x="159" y="226"/>
                    <a:pt x="163" y="226"/>
                    <a:pt x="167" y="226"/>
                  </a:cubicBezTo>
                  <a:lnTo>
                    <a:pt x="175" y="226"/>
                  </a:lnTo>
                  <a:cubicBezTo>
                    <a:pt x="180" y="225"/>
                    <a:pt x="184" y="225"/>
                    <a:pt x="188" y="224"/>
                  </a:cubicBezTo>
                  <a:cubicBezTo>
                    <a:pt x="225" y="218"/>
                    <a:pt x="254" y="200"/>
                    <a:pt x="263" y="164"/>
                  </a:cubicBezTo>
                  <a:cubicBezTo>
                    <a:pt x="264" y="160"/>
                    <a:pt x="265" y="155"/>
                    <a:pt x="266" y="151"/>
                  </a:cubicBezTo>
                  <a:cubicBezTo>
                    <a:pt x="266" y="150"/>
                    <a:pt x="267" y="149"/>
                    <a:pt x="267" y="147"/>
                  </a:cubicBezTo>
                  <a:cubicBezTo>
                    <a:pt x="267" y="147"/>
                    <a:pt x="267" y="146"/>
                    <a:pt x="267" y="145"/>
                  </a:cubicBezTo>
                  <a:cubicBezTo>
                    <a:pt x="269" y="102"/>
                    <a:pt x="236" y="58"/>
                    <a:pt x="196" y="32"/>
                  </a:cubicBezTo>
                  <a:cubicBezTo>
                    <a:pt x="171" y="16"/>
                    <a:pt x="127" y="1"/>
                    <a:pt x="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3"/>
            <p:cNvSpPr/>
            <p:nvPr/>
          </p:nvSpPr>
          <p:spPr>
            <a:xfrm>
              <a:off x="1650027" y="3319937"/>
              <a:ext cx="13398" cy="7948"/>
            </a:xfrm>
            <a:custGeom>
              <a:rect b="b" l="l" r="r" t="t"/>
              <a:pathLst>
                <a:path extrusionOk="0" h="245" w="413">
                  <a:moveTo>
                    <a:pt x="183" y="1"/>
                  </a:moveTo>
                  <a:cubicBezTo>
                    <a:pt x="155" y="1"/>
                    <a:pt x="129" y="11"/>
                    <a:pt x="111" y="34"/>
                  </a:cubicBezTo>
                  <a:cubicBezTo>
                    <a:pt x="111" y="34"/>
                    <a:pt x="111" y="35"/>
                    <a:pt x="111" y="35"/>
                  </a:cubicBezTo>
                  <a:cubicBezTo>
                    <a:pt x="107" y="37"/>
                    <a:pt x="103" y="39"/>
                    <a:pt x="101" y="41"/>
                  </a:cubicBezTo>
                  <a:cubicBezTo>
                    <a:pt x="0" y="120"/>
                    <a:pt x="132" y="244"/>
                    <a:pt x="243" y="244"/>
                  </a:cubicBezTo>
                  <a:cubicBezTo>
                    <a:pt x="271" y="244"/>
                    <a:pt x="298" y="236"/>
                    <a:pt x="320" y="217"/>
                  </a:cubicBezTo>
                  <a:cubicBezTo>
                    <a:pt x="413" y="132"/>
                    <a:pt x="284"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3"/>
            <p:cNvSpPr/>
            <p:nvPr/>
          </p:nvSpPr>
          <p:spPr>
            <a:xfrm>
              <a:off x="1671210" y="3384265"/>
              <a:ext cx="9635" cy="7786"/>
            </a:xfrm>
            <a:custGeom>
              <a:rect b="b" l="l" r="r" t="t"/>
              <a:pathLst>
                <a:path extrusionOk="0" h="240" w="297">
                  <a:moveTo>
                    <a:pt x="121" y="0"/>
                  </a:moveTo>
                  <a:cubicBezTo>
                    <a:pt x="92" y="0"/>
                    <a:pt x="64" y="9"/>
                    <a:pt x="44" y="32"/>
                  </a:cubicBezTo>
                  <a:cubicBezTo>
                    <a:pt x="43" y="34"/>
                    <a:pt x="42" y="36"/>
                    <a:pt x="41" y="38"/>
                  </a:cubicBezTo>
                  <a:cubicBezTo>
                    <a:pt x="27" y="49"/>
                    <a:pt x="19" y="61"/>
                    <a:pt x="14" y="75"/>
                  </a:cubicBezTo>
                  <a:cubicBezTo>
                    <a:pt x="6" y="84"/>
                    <a:pt x="1" y="96"/>
                    <a:pt x="4" y="111"/>
                  </a:cubicBezTo>
                  <a:cubicBezTo>
                    <a:pt x="7" y="131"/>
                    <a:pt x="17" y="148"/>
                    <a:pt x="29" y="163"/>
                  </a:cubicBezTo>
                  <a:cubicBezTo>
                    <a:pt x="35" y="171"/>
                    <a:pt x="41" y="178"/>
                    <a:pt x="47" y="184"/>
                  </a:cubicBezTo>
                  <a:cubicBezTo>
                    <a:pt x="80" y="215"/>
                    <a:pt x="132" y="239"/>
                    <a:pt x="181" y="239"/>
                  </a:cubicBezTo>
                  <a:cubicBezTo>
                    <a:pt x="209" y="239"/>
                    <a:pt x="236" y="232"/>
                    <a:pt x="258" y="214"/>
                  </a:cubicBezTo>
                  <a:cubicBezTo>
                    <a:pt x="278" y="201"/>
                    <a:pt x="292" y="182"/>
                    <a:pt x="293" y="153"/>
                  </a:cubicBezTo>
                  <a:cubicBezTo>
                    <a:pt x="297" y="116"/>
                    <a:pt x="279" y="76"/>
                    <a:pt x="249" y="50"/>
                  </a:cubicBezTo>
                  <a:cubicBezTo>
                    <a:pt x="219" y="23"/>
                    <a:pt x="168"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3"/>
            <p:cNvSpPr/>
            <p:nvPr/>
          </p:nvSpPr>
          <p:spPr>
            <a:xfrm>
              <a:off x="1678509" y="3354648"/>
              <a:ext cx="8726" cy="7364"/>
            </a:xfrm>
            <a:custGeom>
              <a:rect b="b" l="l" r="r" t="t"/>
              <a:pathLst>
                <a:path extrusionOk="0" h="227" w="269">
                  <a:moveTo>
                    <a:pt x="88" y="1"/>
                  </a:moveTo>
                  <a:cubicBezTo>
                    <a:pt x="57" y="1"/>
                    <a:pt x="29" y="10"/>
                    <a:pt x="14" y="36"/>
                  </a:cubicBezTo>
                  <a:cubicBezTo>
                    <a:pt x="6" y="50"/>
                    <a:pt x="4" y="65"/>
                    <a:pt x="6" y="80"/>
                  </a:cubicBezTo>
                  <a:cubicBezTo>
                    <a:pt x="0" y="101"/>
                    <a:pt x="2" y="123"/>
                    <a:pt x="12" y="145"/>
                  </a:cubicBezTo>
                  <a:cubicBezTo>
                    <a:pt x="15" y="159"/>
                    <a:pt x="24" y="174"/>
                    <a:pt x="36" y="186"/>
                  </a:cubicBezTo>
                  <a:cubicBezTo>
                    <a:pt x="50" y="200"/>
                    <a:pt x="77" y="211"/>
                    <a:pt x="106" y="219"/>
                  </a:cubicBezTo>
                  <a:cubicBezTo>
                    <a:pt x="122" y="223"/>
                    <a:pt x="138" y="226"/>
                    <a:pt x="154" y="226"/>
                  </a:cubicBezTo>
                  <a:cubicBezTo>
                    <a:pt x="159" y="226"/>
                    <a:pt x="163" y="226"/>
                    <a:pt x="167" y="226"/>
                  </a:cubicBezTo>
                  <a:lnTo>
                    <a:pt x="175" y="226"/>
                  </a:lnTo>
                  <a:cubicBezTo>
                    <a:pt x="179" y="225"/>
                    <a:pt x="184" y="225"/>
                    <a:pt x="188" y="224"/>
                  </a:cubicBezTo>
                  <a:cubicBezTo>
                    <a:pt x="225" y="219"/>
                    <a:pt x="254" y="200"/>
                    <a:pt x="262" y="164"/>
                  </a:cubicBezTo>
                  <a:cubicBezTo>
                    <a:pt x="264" y="160"/>
                    <a:pt x="265" y="155"/>
                    <a:pt x="266" y="151"/>
                  </a:cubicBezTo>
                  <a:cubicBezTo>
                    <a:pt x="266" y="150"/>
                    <a:pt x="267" y="149"/>
                    <a:pt x="267" y="147"/>
                  </a:cubicBezTo>
                  <a:cubicBezTo>
                    <a:pt x="267" y="147"/>
                    <a:pt x="267" y="146"/>
                    <a:pt x="267" y="145"/>
                  </a:cubicBezTo>
                  <a:cubicBezTo>
                    <a:pt x="269" y="102"/>
                    <a:pt x="236" y="57"/>
                    <a:pt x="196" y="32"/>
                  </a:cubicBezTo>
                  <a:cubicBezTo>
                    <a:pt x="171" y="16"/>
                    <a:pt x="127" y="1"/>
                    <a:pt x="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3"/>
            <p:cNvSpPr/>
            <p:nvPr/>
          </p:nvSpPr>
          <p:spPr>
            <a:xfrm>
              <a:off x="1686068" y="3326814"/>
              <a:ext cx="13398" cy="7915"/>
            </a:xfrm>
            <a:custGeom>
              <a:rect b="b" l="l" r="r" t="t"/>
              <a:pathLst>
                <a:path extrusionOk="0" h="244" w="413">
                  <a:moveTo>
                    <a:pt x="183" y="0"/>
                  </a:moveTo>
                  <a:cubicBezTo>
                    <a:pt x="155" y="0"/>
                    <a:pt x="130" y="10"/>
                    <a:pt x="111" y="33"/>
                  </a:cubicBezTo>
                  <a:cubicBezTo>
                    <a:pt x="110" y="33"/>
                    <a:pt x="110" y="34"/>
                    <a:pt x="110" y="34"/>
                  </a:cubicBezTo>
                  <a:cubicBezTo>
                    <a:pt x="107" y="36"/>
                    <a:pt x="104" y="38"/>
                    <a:pt x="101" y="40"/>
                  </a:cubicBezTo>
                  <a:cubicBezTo>
                    <a:pt x="0" y="119"/>
                    <a:pt x="132" y="243"/>
                    <a:pt x="243" y="243"/>
                  </a:cubicBezTo>
                  <a:cubicBezTo>
                    <a:pt x="271" y="243"/>
                    <a:pt x="298" y="235"/>
                    <a:pt x="320" y="216"/>
                  </a:cubicBezTo>
                  <a:cubicBezTo>
                    <a:pt x="413" y="131"/>
                    <a:pt x="284" y="0"/>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3"/>
            <p:cNvSpPr/>
            <p:nvPr/>
          </p:nvSpPr>
          <p:spPr>
            <a:xfrm>
              <a:off x="1732911" y="3320391"/>
              <a:ext cx="150554" cy="71660"/>
            </a:xfrm>
            <a:custGeom>
              <a:rect b="b" l="l" r="r" t="t"/>
              <a:pathLst>
                <a:path extrusionOk="0" h="2209" w="4641">
                  <a:moveTo>
                    <a:pt x="1453" y="501"/>
                  </a:moveTo>
                  <a:cubicBezTo>
                    <a:pt x="1500" y="505"/>
                    <a:pt x="1546" y="512"/>
                    <a:pt x="1588" y="531"/>
                  </a:cubicBezTo>
                  <a:cubicBezTo>
                    <a:pt x="1962" y="711"/>
                    <a:pt x="2052" y="1089"/>
                    <a:pt x="1871" y="1089"/>
                  </a:cubicBezTo>
                  <a:cubicBezTo>
                    <a:pt x="1803" y="1089"/>
                    <a:pt x="1697" y="1036"/>
                    <a:pt x="1553" y="898"/>
                  </a:cubicBezTo>
                  <a:cubicBezTo>
                    <a:pt x="1417" y="758"/>
                    <a:pt x="1443" y="586"/>
                    <a:pt x="1453" y="501"/>
                  </a:cubicBezTo>
                  <a:close/>
                  <a:moveTo>
                    <a:pt x="3932" y="0"/>
                  </a:moveTo>
                  <a:cubicBezTo>
                    <a:pt x="3775" y="0"/>
                    <a:pt x="3623" y="73"/>
                    <a:pt x="3540" y="233"/>
                  </a:cubicBezTo>
                  <a:cubicBezTo>
                    <a:pt x="3424" y="455"/>
                    <a:pt x="3569" y="710"/>
                    <a:pt x="3760" y="710"/>
                  </a:cubicBezTo>
                  <a:cubicBezTo>
                    <a:pt x="3825" y="710"/>
                    <a:pt x="3895" y="681"/>
                    <a:pt x="3963" y="611"/>
                  </a:cubicBezTo>
                  <a:cubicBezTo>
                    <a:pt x="3974" y="600"/>
                    <a:pt x="3955" y="573"/>
                    <a:pt x="3940" y="573"/>
                  </a:cubicBezTo>
                  <a:cubicBezTo>
                    <a:pt x="3939" y="573"/>
                    <a:pt x="3938" y="573"/>
                    <a:pt x="3937" y="574"/>
                  </a:cubicBezTo>
                  <a:cubicBezTo>
                    <a:pt x="3906" y="590"/>
                    <a:pt x="3869" y="597"/>
                    <a:pt x="3832" y="597"/>
                  </a:cubicBezTo>
                  <a:cubicBezTo>
                    <a:pt x="3707" y="597"/>
                    <a:pt x="3576" y="511"/>
                    <a:pt x="3614" y="366"/>
                  </a:cubicBezTo>
                  <a:cubicBezTo>
                    <a:pt x="3660" y="197"/>
                    <a:pt x="3781" y="124"/>
                    <a:pt x="3910" y="124"/>
                  </a:cubicBezTo>
                  <a:cubicBezTo>
                    <a:pt x="4171" y="124"/>
                    <a:pt x="4466" y="418"/>
                    <a:pt x="4244" y="805"/>
                  </a:cubicBezTo>
                  <a:cubicBezTo>
                    <a:pt x="4134" y="956"/>
                    <a:pt x="3977" y="1006"/>
                    <a:pt x="3819" y="1006"/>
                  </a:cubicBezTo>
                  <a:cubicBezTo>
                    <a:pt x="3593" y="1006"/>
                    <a:pt x="3367" y="903"/>
                    <a:pt x="3281" y="852"/>
                  </a:cubicBezTo>
                  <a:cubicBezTo>
                    <a:pt x="3058" y="719"/>
                    <a:pt x="2892" y="492"/>
                    <a:pt x="2676" y="344"/>
                  </a:cubicBezTo>
                  <a:cubicBezTo>
                    <a:pt x="2544" y="253"/>
                    <a:pt x="2191" y="81"/>
                    <a:pt x="1868" y="81"/>
                  </a:cubicBezTo>
                  <a:cubicBezTo>
                    <a:pt x="1644" y="81"/>
                    <a:pt x="1435" y="164"/>
                    <a:pt x="1327" y="416"/>
                  </a:cubicBezTo>
                  <a:cubicBezTo>
                    <a:pt x="1246" y="419"/>
                    <a:pt x="1167" y="430"/>
                    <a:pt x="1095" y="451"/>
                  </a:cubicBezTo>
                  <a:cubicBezTo>
                    <a:pt x="363" y="656"/>
                    <a:pt x="31" y="1504"/>
                    <a:pt x="1" y="2192"/>
                  </a:cubicBezTo>
                  <a:cubicBezTo>
                    <a:pt x="0" y="2199"/>
                    <a:pt x="8" y="2209"/>
                    <a:pt x="14" y="2209"/>
                  </a:cubicBezTo>
                  <a:cubicBezTo>
                    <a:pt x="16" y="2209"/>
                    <a:pt x="18" y="2207"/>
                    <a:pt x="19" y="2202"/>
                  </a:cubicBezTo>
                  <a:cubicBezTo>
                    <a:pt x="122" y="1661"/>
                    <a:pt x="348" y="1043"/>
                    <a:pt x="821" y="713"/>
                  </a:cubicBezTo>
                  <a:cubicBezTo>
                    <a:pt x="944" y="628"/>
                    <a:pt x="1122" y="538"/>
                    <a:pt x="1295" y="508"/>
                  </a:cubicBezTo>
                  <a:lnTo>
                    <a:pt x="1295" y="508"/>
                  </a:lnTo>
                  <a:cubicBezTo>
                    <a:pt x="1266" y="646"/>
                    <a:pt x="1307" y="808"/>
                    <a:pt x="1447" y="986"/>
                  </a:cubicBezTo>
                  <a:cubicBezTo>
                    <a:pt x="1549" y="1116"/>
                    <a:pt x="1744" y="1219"/>
                    <a:pt x="1894" y="1219"/>
                  </a:cubicBezTo>
                  <a:cubicBezTo>
                    <a:pt x="2035" y="1219"/>
                    <a:pt x="2137" y="1129"/>
                    <a:pt x="2090" y="886"/>
                  </a:cubicBezTo>
                  <a:cubicBezTo>
                    <a:pt x="2032" y="584"/>
                    <a:pt x="1750" y="442"/>
                    <a:pt x="1463" y="419"/>
                  </a:cubicBezTo>
                  <a:lnTo>
                    <a:pt x="1470" y="359"/>
                  </a:lnTo>
                  <a:cubicBezTo>
                    <a:pt x="1530" y="257"/>
                    <a:pt x="1659" y="205"/>
                    <a:pt x="1837" y="205"/>
                  </a:cubicBezTo>
                  <a:cubicBezTo>
                    <a:pt x="1846" y="205"/>
                    <a:pt x="1854" y="205"/>
                    <a:pt x="1863" y="206"/>
                  </a:cubicBezTo>
                  <a:cubicBezTo>
                    <a:pt x="2507" y="249"/>
                    <a:pt x="2732" y="604"/>
                    <a:pt x="3190" y="926"/>
                  </a:cubicBezTo>
                  <a:cubicBezTo>
                    <a:pt x="3364" y="1049"/>
                    <a:pt x="3569" y="1150"/>
                    <a:pt x="3788" y="1150"/>
                  </a:cubicBezTo>
                  <a:cubicBezTo>
                    <a:pt x="3788" y="1150"/>
                    <a:pt x="3789" y="1150"/>
                    <a:pt x="3789" y="1150"/>
                  </a:cubicBezTo>
                  <a:cubicBezTo>
                    <a:pt x="4235" y="1150"/>
                    <a:pt x="4641" y="662"/>
                    <a:pt x="4374" y="240"/>
                  </a:cubicBezTo>
                  <a:cubicBezTo>
                    <a:pt x="4277" y="86"/>
                    <a:pt x="4102" y="0"/>
                    <a:pt x="3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3"/>
            <p:cNvSpPr/>
            <p:nvPr/>
          </p:nvSpPr>
          <p:spPr>
            <a:xfrm>
              <a:off x="1715718" y="3330382"/>
              <a:ext cx="26666" cy="32894"/>
            </a:xfrm>
            <a:custGeom>
              <a:rect b="b" l="l" r="r" t="t"/>
              <a:pathLst>
                <a:path extrusionOk="0" h="1014" w="822">
                  <a:moveTo>
                    <a:pt x="346" y="1"/>
                  </a:moveTo>
                  <a:cubicBezTo>
                    <a:pt x="182" y="1"/>
                    <a:pt x="32" y="149"/>
                    <a:pt x="14" y="358"/>
                  </a:cubicBezTo>
                  <a:cubicBezTo>
                    <a:pt x="1" y="517"/>
                    <a:pt x="134" y="685"/>
                    <a:pt x="269" y="685"/>
                  </a:cubicBezTo>
                  <a:cubicBezTo>
                    <a:pt x="330" y="685"/>
                    <a:pt x="391" y="651"/>
                    <a:pt x="439" y="565"/>
                  </a:cubicBezTo>
                  <a:cubicBezTo>
                    <a:pt x="492" y="469"/>
                    <a:pt x="491" y="324"/>
                    <a:pt x="396" y="253"/>
                  </a:cubicBezTo>
                  <a:cubicBezTo>
                    <a:pt x="368" y="233"/>
                    <a:pt x="335" y="221"/>
                    <a:pt x="305" y="221"/>
                  </a:cubicBezTo>
                  <a:cubicBezTo>
                    <a:pt x="264" y="221"/>
                    <a:pt x="230" y="243"/>
                    <a:pt x="224" y="295"/>
                  </a:cubicBezTo>
                  <a:cubicBezTo>
                    <a:pt x="223" y="308"/>
                    <a:pt x="235" y="335"/>
                    <a:pt x="251" y="335"/>
                  </a:cubicBezTo>
                  <a:cubicBezTo>
                    <a:pt x="253" y="335"/>
                    <a:pt x="255" y="335"/>
                    <a:pt x="257" y="334"/>
                  </a:cubicBezTo>
                  <a:cubicBezTo>
                    <a:pt x="283" y="324"/>
                    <a:pt x="307" y="313"/>
                    <a:pt x="327" y="313"/>
                  </a:cubicBezTo>
                  <a:cubicBezTo>
                    <a:pt x="354" y="313"/>
                    <a:pt x="373" y="334"/>
                    <a:pt x="380" y="406"/>
                  </a:cubicBezTo>
                  <a:cubicBezTo>
                    <a:pt x="373" y="434"/>
                    <a:pt x="367" y="460"/>
                    <a:pt x="360" y="487"/>
                  </a:cubicBezTo>
                  <a:cubicBezTo>
                    <a:pt x="346" y="519"/>
                    <a:pt x="314" y="534"/>
                    <a:pt x="278" y="534"/>
                  </a:cubicBezTo>
                  <a:cubicBezTo>
                    <a:pt x="189" y="534"/>
                    <a:pt x="74" y="438"/>
                    <a:pt x="151" y="258"/>
                  </a:cubicBezTo>
                  <a:cubicBezTo>
                    <a:pt x="176" y="199"/>
                    <a:pt x="262" y="101"/>
                    <a:pt x="372" y="101"/>
                  </a:cubicBezTo>
                  <a:cubicBezTo>
                    <a:pt x="441" y="101"/>
                    <a:pt x="519" y="140"/>
                    <a:pt x="597" y="251"/>
                  </a:cubicBezTo>
                  <a:cubicBezTo>
                    <a:pt x="620" y="301"/>
                    <a:pt x="631" y="355"/>
                    <a:pt x="629" y="410"/>
                  </a:cubicBezTo>
                  <a:cubicBezTo>
                    <a:pt x="633" y="476"/>
                    <a:pt x="628" y="539"/>
                    <a:pt x="616" y="605"/>
                  </a:cubicBezTo>
                  <a:cubicBezTo>
                    <a:pt x="588" y="752"/>
                    <a:pt x="542" y="898"/>
                    <a:pt x="435" y="1009"/>
                  </a:cubicBezTo>
                  <a:cubicBezTo>
                    <a:pt x="434" y="1010"/>
                    <a:pt x="435" y="1013"/>
                    <a:pt x="436" y="1013"/>
                  </a:cubicBezTo>
                  <a:cubicBezTo>
                    <a:pt x="437" y="1013"/>
                    <a:pt x="437" y="1013"/>
                    <a:pt x="438" y="1013"/>
                  </a:cubicBezTo>
                  <a:cubicBezTo>
                    <a:pt x="674" y="811"/>
                    <a:pt x="822" y="399"/>
                    <a:pt x="598" y="132"/>
                  </a:cubicBezTo>
                  <a:cubicBezTo>
                    <a:pt x="521" y="40"/>
                    <a:pt x="432" y="1"/>
                    <a:pt x="3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3"/>
            <p:cNvSpPr/>
            <p:nvPr/>
          </p:nvSpPr>
          <p:spPr>
            <a:xfrm>
              <a:off x="1807815" y="3400485"/>
              <a:ext cx="13300" cy="10575"/>
            </a:xfrm>
            <a:custGeom>
              <a:rect b="b" l="l" r="r" t="t"/>
              <a:pathLst>
                <a:path extrusionOk="0" h="326" w="410">
                  <a:moveTo>
                    <a:pt x="179" y="0"/>
                  </a:moveTo>
                  <a:cubicBezTo>
                    <a:pt x="133" y="0"/>
                    <a:pt x="89" y="14"/>
                    <a:pt x="57" y="48"/>
                  </a:cubicBezTo>
                  <a:cubicBezTo>
                    <a:pt x="1" y="109"/>
                    <a:pt x="39" y="199"/>
                    <a:pt x="80" y="259"/>
                  </a:cubicBezTo>
                  <a:cubicBezTo>
                    <a:pt x="88" y="271"/>
                    <a:pt x="105" y="280"/>
                    <a:pt x="122" y="284"/>
                  </a:cubicBezTo>
                  <a:cubicBezTo>
                    <a:pt x="158" y="310"/>
                    <a:pt x="203" y="325"/>
                    <a:pt x="248" y="325"/>
                  </a:cubicBezTo>
                  <a:cubicBezTo>
                    <a:pt x="264" y="325"/>
                    <a:pt x="280" y="323"/>
                    <a:pt x="295" y="319"/>
                  </a:cubicBezTo>
                  <a:cubicBezTo>
                    <a:pt x="358" y="302"/>
                    <a:pt x="410" y="244"/>
                    <a:pt x="408" y="177"/>
                  </a:cubicBezTo>
                  <a:cubicBezTo>
                    <a:pt x="405" y="103"/>
                    <a:pt x="340" y="46"/>
                    <a:pt x="276" y="20"/>
                  </a:cubicBezTo>
                  <a:cubicBezTo>
                    <a:pt x="246" y="8"/>
                    <a:pt x="212" y="0"/>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3"/>
            <p:cNvSpPr/>
            <p:nvPr/>
          </p:nvSpPr>
          <p:spPr>
            <a:xfrm>
              <a:off x="1629006" y="3405416"/>
              <a:ext cx="52747" cy="53721"/>
            </a:xfrm>
            <a:custGeom>
              <a:rect b="b" l="l" r="r" t="t"/>
              <a:pathLst>
                <a:path extrusionOk="0" h="1656" w="1626">
                  <a:moveTo>
                    <a:pt x="430" y="419"/>
                  </a:moveTo>
                  <a:lnTo>
                    <a:pt x="594" y="487"/>
                  </a:lnTo>
                  <a:cubicBezTo>
                    <a:pt x="582" y="527"/>
                    <a:pt x="568" y="565"/>
                    <a:pt x="553" y="603"/>
                  </a:cubicBezTo>
                  <a:cubicBezTo>
                    <a:pt x="512" y="541"/>
                    <a:pt x="471" y="480"/>
                    <a:pt x="430" y="419"/>
                  </a:cubicBezTo>
                  <a:close/>
                  <a:moveTo>
                    <a:pt x="1202" y="419"/>
                  </a:moveTo>
                  <a:cubicBezTo>
                    <a:pt x="1158" y="485"/>
                    <a:pt x="1113" y="552"/>
                    <a:pt x="1069" y="617"/>
                  </a:cubicBezTo>
                  <a:cubicBezTo>
                    <a:pt x="1066" y="616"/>
                    <a:pt x="1064" y="615"/>
                    <a:pt x="1062" y="614"/>
                  </a:cubicBezTo>
                  <a:cubicBezTo>
                    <a:pt x="1040" y="582"/>
                    <a:pt x="1021" y="546"/>
                    <a:pt x="1002" y="507"/>
                  </a:cubicBezTo>
                  <a:cubicBezTo>
                    <a:pt x="1069" y="478"/>
                    <a:pt x="1136" y="449"/>
                    <a:pt x="1202" y="419"/>
                  </a:cubicBezTo>
                  <a:close/>
                  <a:moveTo>
                    <a:pt x="772" y="350"/>
                  </a:moveTo>
                  <a:cubicBezTo>
                    <a:pt x="811" y="482"/>
                    <a:pt x="857" y="615"/>
                    <a:pt x="926" y="685"/>
                  </a:cubicBezTo>
                  <a:cubicBezTo>
                    <a:pt x="1009" y="770"/>
                    <a:pt x="1193" y="810"/>
                    <a:pt x="1345" y="846"/>
                  </a:cubicBezTo>
                  <a:cubicBezTo>
                    <a:pt x="1191" y="897"/>
                    <a:pt x="1006" y="952"/>
                    <a:pt x="914" y="1045"/>
                  </a:cubicBezTo>
                  <a:cubicBezTo>
                    <a:pt x="863" y="1095"/>
                    <a:pt x="830" y="1184"/>
                    <a:pt x="805" y="1280"/>
                  </a:cubicBezTo>
                  <a:cubicBezTo>
                    <a:pt x="774" y="1167"/>
                    <a:pt x="736" y="1060"/>
                    <a:pt x="680" y="1005"/>
                  </a:cubicBezTo>
                  <a:cubicBezTo>
                    <a:pt x="599" y="925"/>
                    <a:pt x="434" y="880"/>
                    <a:pt x="288" y="840"/>
                  </a:cubicBezTo>
                  <a:cubicBezTo>
                    <a:pt x="440" y="805"/>
                    <a:pt x="617" y="761"/>
                    <a:pt x="687" y="679"/>
                  </a:cubicBezTo>
                  <a:cubicBezTo>
                    <a:pt x="733" y="624"/>
                    <a:pt x="738" y="486"/>
                    <a:pt x="754" y="419"/>
                  </a:cubicBezTo>
                  <a:cubicBezTo>
                    <a:pt x="761" y="397"/>
                    <a:pt x="766" y="373"/>
                    <a:pt x="772" y="350"/>
                  </a:cubicBezTo>
                  <a:close/>
                  <a:moveTo>
                    <a:pt x="555" y="1089"/>
                  </a:moveTo>
                  <a:cubicBezTo>
                    <a:pt x="579" y="1126"/>
                    <a:pt x="600" y="1172"/>
                    <a:pt x="617" y="1222"/>
                  </a:cubicBezTo>
                  <a:cubicBezTo>
                    <a:pt x="558" y="1242"/>
                    <a:pt x="498" y="1264"/>
                    <a:pt x="438" y="1284"/>
                  </a:cubicBezTo>
                  <a:cubicBezTo>
                    <a:pt x="477" y="1220"/>
                    <a:pt x="516" y="1154"/>
                    <a:pt x="555" y="1089"/>
                  </a:cubicBezTo>
                  <a:close/>
                  <a:moveTo>
                    <a:pt x="1091" y="1066"/>
                  </a:moveTo>
                  <a:cubicBezTo>
                    <a:pt x="1132" y="1143"/>
                    <a:pt x="1172" y="1221"/>
                    <a:pt x="1213" y="1299"/>
                  </a:cubicBezTo>
                  <a:cubicBezTo>
                    <a:pt x="1148" y="1264"/>
                    <a:pt x="1083" y="1230"/>
                    <a:pt x="1019" y="1196"/>
                  </a:cubicBezTo>
                  <a:cubicBezTo>
                    <a:pt x="1033" y="1149"/>
                    <a:pt x="1043" y="1109"/>
                    <a:pt x="1033" y="1109"/>
                  </a:cubicBezTo>
                  <a:cubicBezTo>
                    <a:pt x="1031" y="1109"/>
                    <a:pt x="1029" y="1111"/>
                    <a:pt x="1025" y="1114"/>
                  </a:cubicBezTo>
                  <a:lnTo>
                    <a:pt x="1025" y="1114"/>
                  </a:lnTo>
                  <a:cubicBezTo>
                    <a:pt x="1044" y="1097"/>
                    <a:pt x="1066" y="1081"/>
                    <a:pt x="1091" y="1066"/>
                  </a:cubicBezTo>
                  <a:close/>
                  <a:moveTo>
                    <a:pt x="774" y="0"/>
                  </a:moveTo>
                  <a:cubicBezTo>
                    <a:pt x="736" y="0"/>
                    <a:pt x="693" y="18"/>
                    <a:pt x="686" y="47"/>
                  </a:cubicBezTo>
                  <a:cubicBezTo>
                    <a:pt x="661" y="148"/>
                    <a:pt x="643" y="260"/>
                    <a:pt x="620" y="370"/>
                  </a:cubicBezTo>
                  <a:cubicBezTo>
                    <a:pt x="513" y="326"/>
                    <a:pt x="405" y="282"/>
                    <a:pt x="298" y="237"/>
                  </a:cubicBezTo>
                  <a:cubicBezTo>
                    <a:pt x="291" y="234"/>
                    <a:pt x="277" y="232"/>
                    <a:pt x="262" y="232"/>
                  </a:cubicBezTo>
                  <a:cubicBezTo>
                    <a:pt x="210" y="232"/>
                    <a:pt x="134" y="250"/>
                    <a:pt x="168" y="299"/>
                  </a:cubicBezTo>
                  <a:cubicBezTo>
                    <a:pt x="251" y="422"/>
                    <a:pt x="334" y="545"/>
                    <a:pt x="417" y="668"/>
                  </a:cubicBezTo>
                  <a:cubicBezTo>
                    <a:pt x="395" y="676"/>
                    <a:pt x="373" y="683"/>
                    <a:pt x="352" y="690"/>
                  </a:cubicBezTo>
                  <a:cubicBezTo>
                    <a:pt x="253" y="723"/>
                    <a:pt x="155" y="755"/>
                    <a:pt x="58" y="788"/>
                  </a:cubicBezTo>
                  <a:cubicBezTo>
                    <a:pt x="28" y="798"/>
                    <a:pt x="14" y="813"/>
                    <a:pt x="10" y="827"/>
                  </a:cubicBezTo>
                  <a:cubicBezTo>
                    <a:pt x="0" y="848"/>
                    <a:pt x="7" y="870"/>
                    <a:pt x="46" y="886"/>
                  </a:cubicBezTo>
                  <a:cubicBezTo>
                    <a:pt x="134" y="918"/>
                    <a:pt x="224" y="952"/>
                    <a:pt x="312" y="985"/>
                  </a:cubicBezTo>
                  <a:cubicBezTo>
                    <a:pt x="349" y="999"/>
                    <a:pt x="387" y="1013"/>
                    <a:pt x="424" y="1027"/>
                  </a:cubicBezTo>
                  <a:cubicBezTo>
                    <a:pt x="355" y="1143"/>
                    <a:pt x="286" y="1259"/>
                    <a:pt x="217" y="1375"/>
                  </a:cubicBezTo>
                  <a:cubicBezTo>
                    <a:pt x="190" y="1421"/>
                    <a:pt x="244" y="1447"/>
                    <a:pt x="287" y="1447"/>
                  </a:cubicBezTo>
                  <a:cubicBezTo>
                    <a:pt x="297" y="1447"/>
                    <a:pt x="307" y="1446"/>
                    <a:pt x="315" y="1443"/>
                  </a:cubicBezTo>
                  <a:cubicBezTo>
                    <a:pt x="426" y="1403"/>
                    <a:pt x="538" y="1364"/>
                    <a:pt x="650" y="1325"/>
                  </a:cubicBezTo>
                  <a:cubicBezTo>
                    <a:pt x="680" y="1430"/>
                    <a:pt x="702" y="1540"/>
                    <a:pt x="730" y="1621"/>
                  </a:cubicBezTo>
                  <a:cubicBezTo>
                    <a:pt x="738" y="1645"/>
                    <a:pt x="764" y="1655"/>
                    <a:pt x="793" y="1655"/>
                  </a:cubicBezTo>
                  <a:cubicBezTo>
                    <a:pt x="832" y="1655"/>
                    <a:pt x="876" y="1637"/>
                    <a:pt x="885" y="1608"/>
                  </a:cubicBezTo>
                  <a:cubicBezTo>
                    <a:pt x="912" y="1521"/>
                    <a:pt x="941" y="1433"/>
                    <a:pt x="969" y="1346"/>
                  </a:cubicBezTo>
                  <a:cubicBezTo>
                    <a:pt x="971" y="1339"/>
                    <a:pt x="974" y="1328"/>
                    <a:pt x="979" y="1315"/>
                  </a:cubicBezTo>
                  <a:cubicBezTo>
                    <a:pt x="1096" y="1377"/>
                    <a:pt x="1213" y="1438"/>
                    <a:pt x="1329" y="1500"/>
                  </a:cubicBezTo>
                  <a:cubicBezTo>
                    <a:pt x="1339" y="1504"/>
                    <a:pt x="1354" y="1507"/>
                    <a:pt x="1372" y="1507"/>
                  </a:cubicBezTo>
                  <a:cubicBezTo>
                    <a:pt x="1421" y="1507"/>
                    <a:pt x="1484" y="1486"/>
                    <a:pt x="1458" y="1437"/>
                  </a:cubicBezTo>
                  <a:cubicBezTo>
                    <a:pt x="1383" y="1290"/>
                    <a:pt x="1306" y="1145"/>
                    <a:pt x="1230" y="999"/>
                  </a:cubicBezTo>
                  <a:cubicBezTo>
                    <a:pt x="1350" y="952"/>
                    <a:pt x="1485" y="916"/>
                    <a:pt x="1573" y="878"/>
                  </a:cubicBezTo>
                  <a:cubicBezTo>
                    <a:pt x="1626" y="856"/>
                    <a:pt x="1613" y="804"/>
                    <a:pt x="1566" y="788"/>
                  </a:cubicBezTo>
                  <a:lnTo>
                    <a:pt x="1300" y="699"/>
                  </a:lnTo>
                  <a:cubicBezTo>
                    <a:pt x="1270" y="689"/>
                    <a:pt x="1236" y="681"/>
                    <a:pt x="1203" y="670"/>
                  </a:cubicBezTo>
                  <a:cubicBezTo>
                    <a:pt x="1286" y="547"/>
                    <a:pt x="1370" y="423"/>
                    <a:pt x="1454" y="299"/>
                  </a:cubicBezTo>
                  <a:cubicBezTo>
                    <a:pt x="1488" y="250"/>
                    <a:pt x="1431" y="230"/>
                    <a:pt x="1383" y="230"/>
                  </a:cubicBezTo>
                  <a:cubicBezTo>
                    <a:pt x="1365" y="230"/>
                    <a:pt x="1348" y="233"/>
                    <a:pt x="1338" y="238"/>
                  </a:cubicBezTo>
                  <a:cubicBezTo>
                    <a:pt x="1213" y="293"/>
                    <a:pt x="1086" y="349"/>
                    <a:pt x="960" y="404"/>
                  </a:cubicBezTo>
                  <a:cubicBezTo>
                    <a:pt x="915" y="278"/>
                    <a:pt x="881" y="140"/>
                    <a:pt x="841" y="33"/>
                  </a:cubicBezTo>
                  <a:cubicBezTo>
                    <a:pt x="832" y="10"/>
                    <a:pt x="804" y="0"/>
                    <a:pt x="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3"/>
            <p:cNvSpPr/>
            <p:nvPr/>
          </p:nvSpPr>
          <p:spPr>
            <a:xfrm>
              <a:off x="1635169" y="3469193"/>
              <a:ext cx="9635" cy="7786"/>
            </a:xfrm>
            <a:custGeom>
              <a:rect b="b" l="l" r="r" t="t"/>
              <a:pathLst>
                <a:path extrusionOk="0" h="240" w="297">
                  <a:moveTo>
                    <a:pt x="182" y="0"/>
                  </a:moveTo>
                  <a:cubicBezTo>
                    <a:pt x="132" y="0"/>
                    <a:pt x="80" y="24"/>
                    <a:pt x="47" y="55"/>
                  </a:cubicBezTo>
                  <a:cubicBezTo>
                    <a:pt x="41" y="61"/>
                    <a:pt x="35" y="69"/>
                    <a:pt x="29" y="76"/>
                  </a:cubicBezTo>
                  <a:cubicBezTo>
                    <a:pt x="17" y="91"/>
                    <a:pt x="7" y="108"/>
                    <a:pt x="4" y="128"/>
                  </a:cubicBezTo>
                  <a:cubicBezTo>
                    <a:pt x="1" y="143"/>
                    <a:pt x="6" y="156"/>
                    <a:pt x="14" y="165"/>
                  </a:cubicBezTo>
                  <a:cubicBezTo>
                    <a:pt x="19" y="179"/>
                    <a:pt x="27" y="191"/>
                    <a:pt x="41" y="201"/>
                  </a:cubicBezTo>
                  <a:cubicBezTo>
                    <a:pt x="42" y="203"/>
                    <a:pt x="43" y="206"/>
                    <a:pt x="44" y="207"/>
                  </a:cubicBezTo>
                  <a:cubicBezTo>
                    <a:pt x="64" y="230"/>
                    <a:pt x="92" y="239"/>
                    <a:pt x="122" y="239"/>
                  </a:cubicBezTo>
                  <a:cubicBezTo>
                    <a:pt x="169" y="239"/>
                    <a:pt x="219" y="217"/>
                    <a:pt x="249" y="190"/>
                  </a:cubicBezTo>
                  <a:cubicBezTo>
                    <a:pt x="280" y="163"/>
                    <a:pt x="297" y="124"/>
                    <a:pt x="293" y="86"/>
                  </a:cubicBezTo>
                  <a:cubicBezTo>
                    <a:pt x="292" y="58"/>
                    <a:pt x="278" y="38"/>
                    <a:pt x="258" y="25"/>
                  </a:cubicBezTo>
                  <a:cubicBezTo>
                    <a:pt x="236" y="8"/>
                    <a:pt x="209" y="0"/>
                    <a:pt x="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3"/>
            <p:cNvSpPr/>
            <p:nvPr/>
          </p:nvSpPr>
          <p:spPr>
            <a:xfrm>
              <a:off x="1642468" y="3499233"/>
              <a:ext cx="8726" cy="7331"/>
            </a:xfrm>
            <a:custGeom>
              <a:rect b="b" l="l" r="r" t="t"/>
              <a:pathLst>
                <a:path extrusionOk="0" h="226" w="269">
                  <a:moveTo>
                    <a:pt x="158" y="0"/>
                  </a:moveTo>
                  <a:cubicBezTo>
                    <a:pt x="140" y="0"/>
                    <a:pt x="123" y="2"/>
                    <a:pt x="106" y="8"/>
                  </a:cubicBezTo>
                  <a:cubicBezTo>
                    <a:pt x="77" y="16"/>
                    <a:pt x="51" y="27"/>
                    <a:pt x="36" y="41"/>
                  </a:cubicBezTo>
                  <a:cubicBezTo>
                    <a:pt x="24" y="53"/>
                    <a:pt x="16" y="68"/>
                    <a:pt x="12" y="82"/>
                  </a:cubicBezTo>
                  <a:cubicBezTo>
                    <a:pt x="2" y="104"/>
                    <a:pt x="0" y="126"/>
                    <a:pt x="6" y="147"/>
                  </a:cubicBezTo>
                  <a:cubicBezTo>
                    <a:pt x="4" y="161"/>
                    <a:pt x="6" y="177"/>
                    <a:pt x="15" y="191"/>
                  </a:cubicBezTo>
                  <a:cubicBezTo>
                    <a:pt x="29" y="217"/>
                    <a:pt x="57" y="226"/>
                    <a:pt x="87" y="226"/>
                  </a:cubicBezTo>
                  <a:cubicBezTo>
                    <a:pt x="127" y="226"/>
                    <a:pt x="171" y="210"/>
                    <a:pt x="196" y="194"/>
                  </a:cubicBezTo>
                  <a:cubicBezTo>
                    <a:pt x="236" y="169"/>
                    <a:pt x="269" y="124"/>
                    <a:pt x="267" y="82"/>
                  </a:cubicBezTo>
                  <a:cubicBezTo>
                    <a:pt x="267" y="81"/>
                    <a:pt x="267" y="80"/>
                    <a:pt x="267" y="79"/>
                  </a:cubicBezTo>
                  <a:cubicBezTo>
                    <a:pt x="267" y="78"/>
                    <a:pt x="266" y="77"/>
                    <a:pt x="266" y="76"/>
                  </a:cubicBezTo>
                  <a:cubicBezTo>
                    <a:pt x="265" y="72"/>
                    <a:pt x="264" y="67"/>
                    <a:pt x="263" y="63"/>
                  </a:cubicBezTo>
                  <a:cubicBezTo>
                    <a:pt x="254" y="27"/>
                    <a:pt x="225" y="8"/>
                    <a:pt x="188" y="3"/>
                  </a:cubicBezTo>
                  <a:cubicBezTo>
                    <a:pt x="184" y="2"/>
                    <a:pt x="180" y="2"/>
                    <a:pt x="175" y="1"/>
                  </a:cubicBezTo>
                  <a:cubicBezTo>
                    <a:pt x="172" y="1"/>
                    <a:pt x="170" y="1"/>
                    <a:pt x="167" y="0"/>
                  </a:cubicBezTo>
                  <a:cubicBezTo>
                    <a:pt x="164" y="0"/>
                    <a:pt x="161"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3"/>
            <p:cNvSpPr/>
            <p:nvPr/>
          </p:nvSpPr>
          <p:spPr>
            <a:xfrm>
              <a:off x="1650027" y="3526515"/>
              <a:ext cx="13398" cy="7915"/>
            </a:xfrm>
            <a:custGeom>
              <a:rect b="b" l="l" r="r" t="t"/>
              <a:pathLst>
                <a:path extrusionOk="0" h="244" w="413">
                  <a:moveTo>
                    <a:pt x="243" y="1"/>
                  </a:moveTo>
                  <a:cubicBezTo>
                    <a:pt x="132" y="1"/>
                    <a:pt x="0" y="125"/>
                    <a:pt x="101" y="204"/>
                  </a:cubicBezTo>
                  <a:cubicBezTo>
                    <a:pt x="103" y="206"/>
                    <a:pt x="107" y="208"/>
                    <a:pt x="111" y="210"/>
                  </a:cubicBezTo>
                  <a:cubicBezTo>
                    <a:pt x="111" y="210"/>
                    <a:pt x="111" y="210"/>
                    <a:pt x="111" y="211"/>
                  </a:cubicBezTo>
                  <a:cubicBezTo>
                    <a:pt x="129" y="234"/>
                    <a:pt x="155" y="244"/>
                    <a:pt x="182" y="244"/>
                  </a:cubicBezTo>
                  <a:cubicBezTo>
                    <a:pt x="284" y="244"/>
                    <a:pt x="413" y="113"/>
                    <a:pt x="320" y="28"/>
                  </a:cubicBezTo>
                  <a:cubicBezTo>
                    <a:pt x="298" y="9"/>
                    <a:pt x="271"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3"/>
            <p:cNvSpPr/>
            <p:nvPr/>
          </p:nvSpPr>
          <p:spPr>
            <a:xfrm>
              <a:off x="1671210" y="3462348"/>
              <a:ext cx="9635" cy="7786"/>
            </a:xfrm>
            <a:custGeom>
              <a:rect b="b" l="l" r="r" t="t"/>
              <a:pathLst>
                <a:path extrusionOk="0" h="240" w="297">
                  <a:moveTo>
                    <a:pt x="182" y="0"/>
                  </a:moveTo>
                  <a:cubicBezTo>
                    <a:pt x="132" y="0"/>
                    <a:pt x="80" y="24"/>
                    <a:pt x="47" y="55"/>
                  </a:cubicBezTo>
                  <a:cubicBezTo>
                    <a:pt x="41" y="62"/>
                    <a:pt x="35" y="68"/>
                    <a:pt x="29" y="76"/>
                  </a:cubicBezTo>
                  <a:cubicBezTo>
                    <a:pt x="17" y="91"/>
                    <a:pt x="7" y="108"/>
                    <a:pt x="4" y="129"/>
                  </a:cubicBezTo>
                  <a:cubicBezTo>
                    <a:pt x="1" y="144"/>
                    <a:pt x="6" y="155"/>
                    <a:pt x="14" y="165"/>
                  </a:cubicBezTo>
                  <a:cubicBezTo>
                    <a:pt x="19" y="179"/>
                    <a:pt x="27" y="191"/>
                    <a:pt x="41" y="202"/>
                  </a:cubicBezTo>
                  <a:cubicBezTo>
                    <a:pt x="42" y="203"/>
                    <a:pt x="43" y="206"/>
                    <a:pt x="44" y="207"/>
                  </a:cubicBezTo>
                  <a:cubicBezTo>
                    <a:pt x="64" y="230"/>
                    <a:pt x="92" y="239"/>
                    <a:pt x="122" y="239"/>
                  </a:cubicBezTo>
                  <a:cubicBezTo>
                    <a:pt x="168" y="239"/>
                    <a:pt x="219" y="217"/>
                    <a:pt x="249" y="190"/>
                  </a:cubicBezTo>
                  <a:cubicBezTo>
                    <a:pt x="279" y="163"/>
                    <a:pt x="297" y="124"/>
                    <a:pt x="293" y="86"/>
                  </a:cubicBezTo>
                  <a:cubicBezTo>
                    <a:pt x="292" y="58"/>
                    <a:pt x="278" y="39"/>
                    <a:pt x="258" y="25"/>
                  </a:cubicBezTo>
                  <a:cubicBezTo>
                    <a:pt x="236" y="8"/>
                    <a:pt x="209" y="0"/>
                    <a:pt x="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3"/>
            <p:cNvSpPr/>
            <p:nvPr/>
          </p:nvSpPr>
          <p:spPr>
            <a:xfrm>
              <a:off x="1678509" y="3492355"/>
              <a:ext cx="8726" cy="7364"/>
            </a:xfrm>
            <a:custGeom>
              <a:rect b="b" l="l" r="r" t="t"/>
              <a:pathLst>
                <a:path extrusionOk="0" h="227" w="269">
                  <a:moveTo>
                    <a:pt x="157" y="1"/>
                  </a:moveTo>
                  <a:cubicBezTo>
                    <a:pt x="140" y="1"/>
                    <a:pt x="123" y="3"/>
                    <a:pt x="106" y="9"/>
                  </a:cubicBezTo>
                  <a:cubicBezTo>
                    <a:pt x="77" y="16"/>
                    <a:pt x="50" y="28"/>
                    <a:pt x="36" y="42"/>
                  </a:cubicBezTo>
                  <a:cubicBezTo>
                    <a:pt x="24" y="53"/>
                    <a:pt x="15" y="68"/>
                    <a:pt x="12" y="83"/>
                  </a:cubicBezTo>
                  <a:cubicBezTo>
                    <a:pt x="2" y="105"/>
                    <a:pt x="0" y="127"/>
                    <a:pt x="6" y="148"/>
                  </a:cubicBezTo>
                  <a:cubicBezTo>
                    <a:pt x="4" y="162"/>
                    <a:pt x="6" y="177"/>
                    <a:pt x="14" y="192"/>
                  </a:cubicBezTo>
                  <a:cubicBezTo>
                    <a:pt x="29" y="217"/>
                    <a:pt x="57" y="227"/>
                    <a:pt x="87" y="227"/>
                  </a:cubicBezTo>
                  <a:cubicBezTo>
                    <a:pt x="127" y="227"/>
                    <a:pt x="171" y="211"/>
                    <a:pt x="196" y="195"/>
                  </a:cubicBezTo>
                  <a:cubicBezTo>
                    <a:pt x="236" y="170"/>
                    <a:pt x="269" y="125"/>
                    <a:pt x="267" y="83"/>
                  </a:cubicBezTo>
                  <a:cubicBezTo>
                    <a:pt x="267" y="82"/>
                    <a:pt x="267" y="81"/>
                    <a:pt x="267" y="80"/>
                  </a:cubicBezTo>
                  <a:cubicBezTo>
                    <a:pt x="267" y="79"/>
                    <a:pt x="266" y="78"/>
                    <a:pt x="266" y="77"/>
                  </a:cubicBezTo>
                  <a:cubicBezTo>
                    <a:pt x="265" y="73"/>
                    <a:pt x="264" y="68"/>
                    <a:pt x="262" y="64"/>
                  </a:cubicBezTo>
                  <a:cubicBezTo>
                    <a:pt x="254" y="28"/>
                    <a:pt x="225" y="9"/>
                    <a:pt x="188" y="4"/>
                  </a:cubicBezTo>
                  <a:cubicBezTo>
                    <a:pt x="184" y="3"/>
                    <a:pt x="179" y="3"/>
                    <a:pt x="175" y="2"/>
                  </a:cubicBezTo>
                  <a:cubicBezTo>
                    <a:pt x="172" y="2"/>
                    <a:pt x="170" y="2"/>
                    <a:pt x="167" y="1"/>
                  </a:cubicBezTo>
                  <a:cubicBezTo>
                    <a:pt x="164" y="1"/>
                    <a:pt x="161"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3"/>
            <p:cNvSpPr/>
            <p:nvPr/>
          </p:nvSpPr>
          <p:spPr>
            <a:xfrm>
              <a:off x="1686068" y="3519670"/>
              <a:ext cx="13398" cy="7915"/>
            </a:xfrm>
            <a:custGeom>
              <a:rect b="b" l="l" r="r" t="t"/>
              <a:pathLst>
                <a:path extrusionOk="0" h="244" w="413">
                  <a:moveTo>
                    <a:pt x="243" y="1"/>
                  </a:moveTo>
                  <a:cubicBezTo>
                    <a:pt x="132" y="1"/>
                    <a:pt x="0" y="124"/>
                    <a:pt x="101" y="203"/>
                  </a:cubicBezTo>
                  <a:cubicBezTo>
                    <a:pt x="104" y="206"/>
                    <a:pt x="107" y="208"/>
                    <a:pt x="110" y="210"/>
                  </a:cubicBezTo>
                  <a:cubicBezTo>
                    <a:pt x="110" y="210"/>
                    <a:pt x="110" y="210"/>
                    <a:pt x="111" y="211"/>
                  </a:cubicBezTo>
                  <a:cubicBezTo>
                    <a:pt x="130" y="234"/>
                    <a:pt x="155" y="243"/>
                    <a:pt x="183" y="243"/>
                  </a:cubicBezTo>
                  <a:cubicBezTo>
                    <a:pt x="284" y="243"/>
                    <a:pt x="413" y="113"/>
                    <a:pt x="320" y="28"/>
                  </a:cubicBezTo>
                  <a:cubicBezTo>
                    <a:pt x="298" y="9"/>
                    <a:pt x="271"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3"/>
            <p:cNvSpPr/>
            <p:nvPr/>
          </p:nvSpPr>
          <p:spPr>
            <a:xfrm>
              <a:off x="1732911" y="3462348"/>
              <a:ext cx="150554" cy="71660"/>
            </a:xfrm>
            <a:custGeom>
              <a:rect b="b" l="l" r="r" t="t"/>
              <a:pathLst>
                <a:path extrusionOk="0" h="2209" w="4641">
                  <a:moveTo>
                    <a:pt x="1871" y="1120"/>
                  </a:moveTo>
                  <a:cubicBezTo>
                    <a:pt x="2052" y="1120"/>
                    <a:pt x="1962" y="1498"/>
                    <a:pt x="1588" y="1678"/>
                  </a:cubicBezTo>
                  <a:cubicBezTo>
                    <a:pt x="1546" y="1697"/>
                    <a:pt x="1500" y="1704"/>
                    <a:pt x="1453" y="1708"/>
                  </a:cubicBezTo>
                  <a:cubicBezTo>
                    <a:pt x="1443" y="1622"/>
                    <a:pt x="1417" y="1451"/>
                    <a:pt x="1553" y="1309"/>
                  </a:cubicBezTo>
                  <a:cubicBezTo>
                    <a:pt x="1697" y="1173"/>
                    <a:pt x="1803" y="1120"/>
                    <a:pt x="1871" y="1120"/>
                  </a:cubicBezTo>
                  <a:close/>
                  <a:moveTo>
                    <a:pt x="14" y="0"/>
                  </a:moveTo>
                  <a:cubicBezTo>
                    <a:pt x="8" y="0"/>
                    <a:pt x="0" y="10"/>
                    <a:pt x="1" y="17"/>
                  </a:cubicBezTo>
                  <a:cubicBezTo>
                    <a:pt x="31" y="705"/>
                    <a:pt x="363" y="1553"/>
                    <a:pt x="1095" y="1758"/>
                  </a:cubicBezTo>
                  <a:cubicBezTo>
                    <a:pt x="1167" y="1779"/>
                    <a:pt x="1246" y="1790"/>
                    <a:pt x="1327" y="1793"/>
                  </a:cubicBezTo>
                  <a:cubicBezTo>
                    <a:pt x="1435" y="2045"/>
                    <a:pt x="1643" y="2128"/>
                    <a:pt x="1867" y="2128"/>
                  </a:cubicBezTo>
                  <a:cubicBezTo>
                    <a:pt x="2190" y="2128"/>
                    <a:pt x="2544" y="1955"/>
                    <a:pt x="2676" y="1865"/>
                  </a:cubicBezTo>
                  <a:cubicBezTo>
                    <a:pt x="2892" y="1717"/>
                    <a:pt x="3058" y="1490"/>
                    <a:pt x="3281" y="1357"/>
                  </a:cubicBezTo>
                  <a:cubicBezTo>
                    <a:pt x="3367" y="1306"/>
                    <a:pt x="3593" y="1203"/>
                    <a:pt x="3819" y="1203"/>
                  </a:cubicBezTo>
                  <a:cubicBezTo>
                    <a:pt x="3977" y="1203"/>
                    <a:pt x="4134" y="1253"/>
                    <a:pt x="4244" y="1404"/>
                  </a:cubicBezTo>
                  <a:cubicBezTo>
                    <a:pt x="4466" y="1791"/>
                    <a:pt x="4171" y="2085"/>
                    <a:pt x="3910" y="2085"/>
                  </a:cubicBezTo>
                  <a:cubicBezTo>
                    <a:pt x="3781" y="2085"/>
                    <a:pt x="3660" y="2012"/>
                    <a:pt x="3614" y="1843"/>
                  </a:cubicBezTo>
                  <a:cubicBezTo>
                    <a:pt x="3575" y="1698"/>
                    <a:pt x="3707" y="1612"/>
                    <a:pt x="3832" y="1612"/>
                  </a:cubicBezTo>
                  <a:cubicBezTo>
                    <a:pt x="3869" y="1612"/>
                    <a:pt x="3906" y="1619"/>
                    <a:pt x="3937" y="1635"/>
                  </a:cubicBezTo>
                  <a:cubicBezTo>
                    <a:pt x="3938" y="1636"/>
                    <a:pt x="3939" y="1636"/>
                    <a:pt x="3940" y="1636"/>
                  </a:cubicBezTo>
                  <a:cubicBezTo>
                    <a:pt x="3955" y="1636"/>
                    <a:pt x="3974" y="1609"/>
                    <a:pt x="3963" y="1597"/>
                  </a:cubicBezTo>
                  <a:cubicBezTo>
                    <a:pt x="3895" y="1528"/>
                    <a:pt x="3825" y="1499"/>
                    <a:pt x="3760" y="1499"/>
                  </a:cubicBezTo>
                  <a:cubicBezTo>
                    <a:pt x="3568" y="1499"/>
                    <a:pt x="3423" y="1754"/>
                    <a:pt x="3540" y="1976"/>
                  </a:cubicBezTo>
                  <a:cubicBezTo>
                    <a:pt x="3623" y="2136"/>
                    <a:pt x="3775" y="2209"/>
                    <a:pt x="3932" y="2209"/>
                  </a:cubicBezTo>
                  <a:cubicBezTo>
                    <a:pt x="4102" y="2209"/>
                    <a:pt x="4277" y="2123"/>
                    <a:pt x="4374" y="1968"/>
                  </a:cubicBezTo>
                  <a:cubicBezTo>
                    <a:pt x="4641" y="1547"/>
                    <a:pt x="4235" y="1059"/>
                    <a:pt x="3789" y="1059"/>
                  </a:cubicBezTo>
                  <a:cubicBezTo>
                    <a:pt x="3789" y="1059"/>
                    <a:pt x="3788" y="1059"/>
                    <a:pt x="3788" y="1059"/>
                  </a:cubicBezTo>
                  <a:cubicBezTo>
                    <a:pt x="3569" y="1059"/>
                    <a:pt x="3364" y="1161"/>
                    <a:pt x="3190" y="1283"/>
                  </a:cubicBezTo>
                  <a:cubicBezTo>
                    <a:pt x="2732" y="1605"/>
                    <a:pt x="2507" y="1960"/>
                    <a:pt x="1863" y="2003"/>
                  </a:cubicBezTo>
                  <a:cubicBezTo>
                    <a:pt x="1854" y="2004"/>
                    <a:pt x="1846" y="2004"/>
                    <a:pt x="1837" y="2004"/>
                  </a:cubicBezTo>
                  <a:cubicBezTo>
                    <a:pt x="1659" y="2004"/>
                    <a:pt x="1530" y="1952"/>
                    <a:pt x="1470" y="1850"/>
                  </a:cubicBezTo>
                  <a:lnTo>
                    <a:pt x="1463" y="1790"/>
                  </a:lnTo>
                  <a:cubicBezTo>
                    <a:pt x="1750" y="1767"/>
                    <a:pt x="2032" y="1625"/>
                    <a:pt x="2090" y="1323"/>
                  </a:cubicBezTo>
                  <a:cubicBezTo>
                    <a:pt x="2137" y="1080"/>
                    <a:pt x="2035" y="990"/>
                    <a:pt x="1894" y="990"/>
                  </a:cubicBezTo>
                  <a:cubicBezTo>
                    <a:pt x="1743" y="990"/>
                    <a:pt x="1549" y="1093"/>
                    <a:pt x="1447" y="1223"/>
                  </a:cubicBezTo>
                  <a:cubicBezTo>
                    <a:pt x="1307" y="1401"/>
                    <a:pt x="1266" y="1563"/>
                    <a:pt x="1295" y="1701"/>
                  </a:cubicBezTo>
                  <a:cubicBezTo>
                    <a:pt x="1122" y="1670"/>
                    <a:pt x="944" y="1581"/>
                    <a:pt x="821" y="1496"/>
                  </a:cubicBezTo>
                  <a:cubicBezTo>
                    <a:pt x="348" y="1166"/>
                    <a:pt x="122" y="548"/>
                    <a:pt x="19" y="7"/>
                  </a:cubicBezTo>
                  <a:cubicBezTo>
                    <a:pt x="18" y="2"/>
                    <a:pt x="16" y="0"/>
                    <a:pt x="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3"/>
            <p:cNvSpPr/>
            <p:nvPr/>
          </p:nvSpPr>
          <p:spPr>
            <a:xfrm>
              <a:off x="1715718" y="3491123"/>
              <a:ext cx="26666" cy="32862"/>
            </a:xfrm>
            <a:custGeom>
              <a:rect b="b" l="l" r="r" t="t"/>
              <a:pathLst>
                <a:path extrusionOk="0" h="1013" w="822">
                  <a:moveTo>
                    <a:pt x="437" y="0"/>
                  </a:moveTo>
                  <a:cubicBezTo>
                    <a:pt x="435" y="0"/>
                    <a:pt x="434" y="3"/>
                    <a:pt x="435" y="4"/>
                  </a:cubicBezTo>
                  <a:cubicBezTo>
                    <a:pt x="542" y="115"/>
                    <a:pt x="588" y="262"/>
                    <a:pt x="616" y="409"/>
                  </a:cubicBezTo>
                  <a:cubicBezTo>
                    <a:pt x="628" y="474"/>
                    <a:pt x="633" y="538"/>
                    <a:pt x="629" y="604"/>
                  </a:cubicBezTo>
                  <a:cubicBezTo>
                    <a:pt x="631" y="659"/>
                    <a:pt x="620" y="711"/>
                    <a:pt x="597" y="763"/>
                  </a:cubicBezTo>
                  <a:cubicBezTo>
                    <a:pt x="519" y="874"/>
                    <a:pt x="441" y="913"/>
                    <a:pt x="372" y="913"/>
                  </a:cubicBezTo>
                  <a:cubicBezTo>
                    <a:pt x="262" y="913"/>
                    <a:pt x="176" y="815"/>
                    <a:pt x="151" y="756"/>
                  </a:cubicBezTo>
                  <a:cubicBezTo>
                    <a:pt x="74" y="576"/>
                    <a:pt x="189" y="479"/>
                    <a:pt x="279" y="479"/>
                  </a:cubicBezTo>
                  <a:cubicBezTo>
                    <a:pt x="314" y="479"/>
                    <a:pt x="346" y="494"/>
                    <a:pt x="360" y="526"/>
                  </a:cubicBezTo>
                  <a:cubicBezTo>
                    <a:pt x="367" y="554"/>
                    <a:pt x="373" y="580"/>
                    <a:pt x="380" y="607"/>
                  </a:cubicBezTo>
                  <a:cubicBezTo>
                    <a:pt x="373" y="679"/>
                    <a:pt x="354" y="700"/>
                    <a:pt x="327" y="700"/>
                  </a:cubicBezTo>
                  <a:cubicBezTo>
                    <a:pt x="307" y="700"/>
                    <a:pt x="283" y="689"/>
                    <a:pt x="257" y="679"/>
                  </a:cubicBezTo>
                  <a:cubicBezTo>
                    <a:pt x="255" y="678"/>
                    <a:pt x="253" y="678"/>
                    <a:pt x="251" y="678"/>
                  </a:cubicBezTo>
                  <a:cubicBezTo>
                    <a:pt x="235" y="678"/>
                    <a:pt x="223" y="705"/>
                    <a:pt x="224" y="718"/>
                  </a:cubicBezTo>
                  <a:cubicBezTo>
                    <a:pt x="230" y="770"/>
                    <a:pt x="264" y="792"/>
                    <a:pt x="304" y="792"/>
                  </a:cubicBezTo>
                  <a:cubicBezTo>
                    <a:pt x="334" y="792"/>
                    <a:pt x="368" y="780"/>
                    <a:pt x="396" y="760"/>
                  </a:cubicBezTo>
                  <a:cubicBezTo>
                    <a:pt x="491" y="690"/>
                    <a:pt x="492" y="543"/>
                    <a:pt x="439" y="449"/>
                  </a:cubicBezTo>
                  <a:cubicBezTo>
                    <a:pt x="391" y="363"/>
                    <a:pt x="330" y="329"/>
                    <a:pt x="269" y="329"/>
                  </a:cubicBezTo>
                  <a:cubicBezTo>
                    <a:pt x="134" y="329"/>
                    <a:pt x="1" y="497"/>
                    <a:pt x="14" y="656"/>
                  </a:cubicBezTo>
                  <a:cubicBezTo>
                    <a:pt x="32" y="864"/>
                    <a:pt x="181" y="1013"/>
                    <a:pt x="346" y="1013"/>
                  </a:cubicBezTo>
                  <a:cubicBezTo>
                    <a:pt x="432" y="1013"/>
                    <a:pt x="521" y="973"/>
                    <a:pt x="598" y="881"/>
                  </a:cubicBezTo>
                  <a:cubicBezTo>
                    <a:pt x="822" y="614"/>
                    <a:pt x="674" y="203"/>
                    <a:pt x="438" y="0"/>
                  </a:cubicBezTo>
                  <a:cubicBezTo>
                    <a:pt x="437" y="0"/>
                    <a:pt x="437" y="0"/>
                    <a:pt x="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3"/>
            <p:cNvSpPr/>
            <p:nvPr/>
          </p:nvSpPr>
          <p:spPr>
            <a:xfrm>
              <a:off x="1699725" y="3357405"/>
              <a:ext cx="90313" cy="139589"/>
            </a:xfrm>
            <a:custGeom>
              <a:rect b="b" l="l" r="r" t="t"/>
              <a:pathLst>
                <a:path extrusionOk="0" h="4303" w="2784">
                  <a:moveTo>
                    <a:pt x="2107" y="661"/>
                  </a:moveTo>
                  <a:cubicBezTo>
                    <a:pt x="2035" y="989"/>
                    <a:pt x="1804" y="1321"/>
                    <a:pt x="1596" y="1586"/>
                  </a:cubicBezTo>
                  <a:cubicBezTo>
                    <a:pt x="1596" y="1586"/>
                    <a:pt x="1596" y="1587"/>
                    <a:pt x="1596" y="1587"/>
                  </a:cubicBezTo>
                  <a:cubicBezTo>
                    <a:pt x="1506" y="1575"/>
                    <a:pt x="1417" y="1569"/>
                    <a:pt x="1327" y="1569"/>
                  </a:cubicBezTo>
                  <a:cubicBezTo>
                    <a:pt x="902" y="1569"/>
                    <a:pt x="472" y="1703"/>
                    <a:pt x="61" y="1979"/>
                  </a:cubicBezTo>
                  <a:cubicBezTo>
                    <a:pt x="482" y="1284"/>
                    <a:pt x="1333" y="846"/>
                    <a:pt x="2107" y="661"/>
                  </a:cubicBezTo>
                  <a:close/>
                  <a:moveTo>
                    <a:pt x="895" y="152"/>
                  </a:moveTo>
                  <a:cubicBezTo>
                    <a:pt x="933" y="451"/>
                    <a:pt x="931" y="753"/>
                    <a:pt x="873" y="1050"/>
                  </a:cubicBezTo>
                  <a:cubicBezTo>
                    <a:pt x="518" y="1292"/>
                    <a:pt x="219" y="1607"/>
                    <a:pt x="44" y="1991"/>
                  </a:cubicBezTo>
                  <a:cubicBezTo>
                    <a:pt x="43" y="1992"/>
                    <a:pt x="41" y="1993"/>
                    <a:pt x="39" y="1994"/>
                  </a:cubicBezTo>
                  <a:cubicBezTo>
                    <a:pt x="118" y="1250"/>
                    <a:pt x="454" y="721"/>
                    <a:pt x="895" y="152"/>
                  </a:cubicBezTo>
                  <a:close/>
                  <a:moveTo>
                    <a:pt x="61" y="2324"/>
                  </a:moveTo>
                  <a:cubicBezTo>
                    <a:pt x="471" y="2599"/>
                    <a:pt x="901" y="2733"/>
                    <a:pt x="1326" y="2733"/>
                  </a:cubicBezTo>
                  <a:cubicBezTo>
                    <a:pt x="1416" y="2733"/>
                    <a:pt x="1506" y="2727"/>
                    <a:pt x="1596" y="2715"/>
                  </a:cubicBezTo>
                  <a:cubicBezTo>
                    <a:pt x="1596" y="2716"/>
                    <a:pt x="1596" y="2716"/>
                    <a:pt x="1596" y="2717"/>
                  </a:cubicBezTo>
                  <a:cubicBezTo>
                    <a:pt x="1804" y="2982"/>
                    <a:pt x="2035" y="3313"/>
                    <a:pt x="2107" y="3641"/>
                  </a:cubicBezTo>
                  <a:cubicBezTo>
                    <a:pt x="1333" y="3456"/>
                    <a:pt x="482" y="3018"/>
                    <a:pt x="61" y="2324"/>
                  </a:cubicBezTo>
                  <a:close/>
                  <a:moveTo>
                    <a:pt x="39" y="2308"/>
                  </a:moveTo>
                  <a:cubicBezTo>
                    <a:pt x="41" y="2310"/>
                    <a:pt x="43" y="2311"/>
                    <a:pt x="44" y="2312"/>
                  </a:cubicBezTo>
                  <a:cubicBezTo>
                    <a:pt x="219" y="2696"/>
                    <a:pt x="518" y="3011"/>
                    <a:pt x="873" y="3253"/>
                  </a:cubicBezTo>
                  <a:cubicBezTo>
                    <a:pt x="931" y="3549"/>
                    <a:pt x="933" y="3852"/>
                    <a:pt x="895" y="4150"/>
                  </a:cubicBezTo>
                  <a:cubicBezTo>
                    <a:pt x="454" y="3582"/>
                    <a:pt x="118" y="3053"/>
                    <a:pt x="39" y="2308"/>
                  </a:cubicBezTo>
                  <a:close/>
                  <a:moveTo>
                    <a:pt x="932" y="0"/>
                  </a:moveTo>
                  <a:cubicBezTo>
                    <a:pt x="928" y="0"/>
                    <a:pt x="924" y="2"/>
                    <a:pt x="920" y="4"/>
                  </a:cubicBezTo>
                  <a:cubicBezTo>
                    <a:pt x="319" y="457"/>
                    <a:pt x="48" y="1275"/>
                    <a:pt x="28" y="2002"/>
                  </a:cubicBezTo>
                  <a:cubicBezTo>
                    <a:pt x="23" y="2005"/>
                    <a:pt x="17" y="2008"/>
                    <a:pt x="13" y="2011"/>
                  </a:cubicBezTo>
                  <a:cubicBezTo>
                    <a:pt x="0" y="2020"/>
                    <a:pt x="14" y="2044"/>
                    <a:pt x="28" y="2044"/>
                  </a:cubicBezTo>
                  <a:cubicBezTo>
                    <a:pt x="30" y="2044"/>
                    <a:pt x="31" y="2043"/>
                    <a:pt x="33" y="2043"/>
                  </a:cubicBezTo>
                  <a:cubicBezTo>
                    <a:pt x="428" y="1883"/>
                    <a:pt x="827" y="1702"/>
                    <a:pt x="1261" y="1675"/>
                  </a:cubicBezTo>
                  <a:cubicBezTo>
                    <a:pt x="1296" y="1673"/>
                    <a:pt x="1332" y="1672"/>
                    <a:pt x="1368" y="1672"/>
                  </a:cubicBezTo>
                  <a:cubicBezTo>
                    <a:pt x="1834" y="1672"/>
                    <a:pt x="2263" y="1862"/>
                    <a:pt x="2633" y="2151"/>
                  </a:cubicBezTo>
                  <a:cubicBezTo>
                    <a:pt x="2262" y="2441"/>
                    <a:pt x="1833" y="2631"/>
                    <a:pt x="1365" y="2631"/>
                  </a:cubicBezTo>
                  <a:cubicBezTo>
                    <a:pt x="1330" y="2631"/>
                    <a:pt x="1295" y="2630"/>
                    <a:pt x="1261" y="2628"/>
                  </a:cubicBezTo>
                  <a:cubicBezTo>
                    <a:pt x="827" y="2601"/>
                    <a:pt x="428" y="2420"/>
                    <a:pt x="33" y="2259"/>
                  </a:cubicBezTo>
                  <a:cubicBezTo>
                    <a:pt x="31" y="2258"/>
                    <a:pt x="30" y="2258"/>
                    <a:pt x="28" y="2258"/>
                  </a:cubicBezTo>
                  <a:cubicBezTo>
                    <a:pt x="14" y="2258"/>
                    <a:pt x="0" y="2283"/>
                    <a:pt x="13" y="2292"/>
                  </a:cubicBezTo>
                  <a:cubicBezTo>
                    <a:pt x="17" y="2295"/>
                    <a:pt x="23" y="2298"/>
                    <a:pt x="28" y="2301"/>
                  </a:cubicBezTo>
                  <a:cubicBezTo>
                    <a:pt x="48" y="3028"/>
                    <a:pt x="319" y="3845"/>
                    <a:pt x="920" y="4299"/>
                  </a:cubicBezTo>
                  <a:cubicBezTo>
                    <a:pt x="924" y="4301"/>
                    <a:pt x="928" y="4302"/>
                    <a:pt x="932" y="4302"/>
                  </a:cubicBezTo>
                  <a:cubicBezTo>
                    <a:pt x="952" y="4302"/>
                    <a:pt x="976" y="4274"/>
                    <a:pt x="972" y="4254"/>
                  </a:cubicBezTo>
                  <a:cubicBezTo>
                    <a:pt x="992" y="4241"/>
                    <a:pt x="1010" y="4223"/>
                    <a:pt x="1015" y="4203"/>
                  </a:cubicBezTo>
                  <a:cubicBezTo>
                    <a:pt x="1069" y="3875"/>
                    <a:pt x="1029" y="3576"/>
                    <a:pt x="906" y="3276"/>
                  </a:cubicBezTo>
                  <a:lnTo>
                    <a:pt x="906" y="3276"/>
                  </a:lnTo>
                  <a:cubicBezTo>
                    <a:pt x="1288" y="3527"/>
                    <a:pt x="1732" y="3693"/>
                    <a:pt x="2159" y="3764"/>
                  </a:cubicBezTo>
                  <a:cubicBezTo>
                    <a:pt x="2161" y="3764"/>
                    <a:pt x="2163" y="3764"/>
                    <a:pt x="2165" y="3764"/>
                  </a:cubicBezTo>
                  <a:cubicBezTo>
                    <a:pt x="2211" y="3764"/>
                    <a:pt x="2269" y="3687"/>
                    <a:pt x="2220" y="3668"/>
                  </a:cubicBezTo>
                  <a:cubicBezTo>
                    <a:pt x="2223" y="3661"/>
                    <a:pt x="2225" y="3653"/>
                    <a:pt x="2224" y="3646"/>
                  </a:cubicBezTo>
                  <a:cubicBezTo>
                    <a:pt x="2160" y="3300"/>
                    <a:pt x="1939" y="2934"/>
                    <a:pt x="1663" y="2704"/>
                  </a:cubicBezTo>
                  <a:cubicBezTo>
                    <a:pt x="2041" y="2640"/>
                    <a:pt x="2409" y="2471"/>
                    <a:pt x="2751" y="2199"/>
                  </a:cubicBezTo>
                  <a:cubicBezTo>
                    <a:pt x="2760" y="2191"/>
                    <a:pt x="2766" y="2184"/>
                    <a:pt x="2771" y="2177"/>
                  </a:cubicBezTo>
                  <a:cubicBezTo>
                    <a:pt x="2778" y="2170"/>
                    <a:pt x="2783" y="2162"/>
                    <a:pt x="2782" y="2151"/>
                  </a:cubicBezTo>
                  <a:cubicBezTo>
                    <a:pt x="2783" y="2141"/>
                    <a:pt x="2778" y="2133"/>
                    <a:pt x="2771" y="2126"/>
                  </a:cubicBezTo>
                  <a:cubicBezTo>
                    <a:pt x="2766" y="2119"/>
                    <a:pt x="2760" y="2111"/>
                    <a:pt x="2751" y="2104"/>
                  </a:cubicBezTo>
                  <a:cubicBezTo>
                    <a:pt x="2409" y="1832"/>
                    <a:pt x="2041" y="1663"/>
                    <a:pt x="1663" y="1599"/>
                  </a:cubicBezTo>
                  <a:cubicBezTo>
                    <a:pt x="1939" y="1367"/>
                    <a:pt x="2160" y="1003"/>
                    <a:pt x="2224" y="657"/>
                  </a:cubicBezTo>
                  <a:cubicBezTo>
                    <a:pt x="2225" y="650"/>
                    <a:pt x="2223" y="642"/>
                    <a:pt x="2220" y="635"/>
                  </a:cubicBezTo>
                  <a:cubicBezTo>
                    <a:pt x="2269" y="616"/>
                    <a:pt x="2211" y="539"/>
                    <a:pt x="2165" y="539"/>
                  </a:cubicBezTo>
                  <a:cubicBezTo>
                    <a:pt x="2163" y="539"/>
                    <a:pt x="2161" y="539"/>
                    <a:pt x="2159" y="539"/>
                  </a:cubicBezTo>
                  <a:cubicBezTo>
                    <a:pt x="1732" y="609"/>
                    <a:pt x="1288" y="775"/>
                    <a:pt x="906" y="1027"/>
                  </a:cubicBezTo>
                  <a:cubicBezTo>
                    <a:pt x="1029" y="726"/>
                    <a:pt x="1069" y="428"/>
                    <a:pt x="1015" y="100"/>
                  </a:cubicBezTo>
                  <a:cubicBezTo>
                    <a:pt x="1010" y="80"/>
                    <a:pt x="993" y="61"/>
                    <a:pt x="972" y="48"/>
                  </a:cubicBezTo>
                  <a:cubicBezTo>
                    <a:pt x="976" y="29"/>
                    <a:pt x="952"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3"/>
            <p:cNvSpPr/>
            <p:nvPr/>
          </p:nvSpPr>
          <p:spPr>
            <a:xfrm>
              <a:off x="1772326" y="3395490"/>
              <a:ext cx="14468" cy="15798"/>
            </a:xfrm>
            <a:custGeom>
              <a:rect b="b" l="l" r="r" t="t"/>
              <a:pathLst>
                <a:path extrusionOk="0" h="487" w="446">
                  <a:moveTo>
                    <a:pt x="380" y="1"/>
                  </a:moveTo>
                  <a:cubicBezTo>
                    <a:pt x="376" y="1"/>
                    <a:pt x="371" y="2"/>
                    <a:pt x="367" y="4"/>
                  </a:cubicBezTo>
                  <a:cubicBezTo>
                    <a:pt x="279" y="55"/>
                    <a:pt x="216" y="126"/>
                    <a:pt x="151" y="203"/>
                  </a:cubicBezTo>
                  <a:cubicBezTo>
                    <a:pt x="92" y="270"/>
                    <a:pt x="33" y="338"/>
                    <a:pt x="6" y="424"/>
                  </a:cubicBezTo>
                  <a:cubicBezTo>
                    <a:pt x="1" y="444"/>
                    <a:pt x="22" y="486"/>
                    <a:pt x="47" y="486"/>
                  </a:cubicBezTo>
                  <a:cubicBezTo>
                    <a:pt x="50" y="486"/>
                    <a:pt x="54" y="485"/>
                    <a:pt x="58" y="483"/>
                  </a:cubicBezTo>
                  <a:cubicBezTo>
                    <a:pt x="146" y="434"/>
                    <a:pt x="209" y="359"/>
                    <a:pt x="276" y="286"/>
                  </a:cubicBezTo>
                  <a:cubicBezTo>
                    <a:pt x="337" y="217"/>
                    <a:pt x="397" y="156"/>
                    <a:pt x="435" y="70"/>
                  </a:cubicBezTo>
                  <a:cubicBezTo>
                    <a:pt x="445" y="46"/>
                    <a:pt x="410" y="1"/>
                    <a:pt x="3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3"/>
            <p:cNvSpPr/>
            <p:nvPr/>
          </p:nvSpPr>
          <p:spPr>
            <a:xfrm>
              <a:off x="1772326" y="3443111"/>
              <a:ext cx="14468" cy="15798"/>
            </a:xfrm>
            <a:custGeom>
              <a:rect b="b" l="l" r="r" t="t"/>
              <a:pathLst>
                <a:path extrusionOk="0" h="487" w="446">
                  <a:moveTo>
                    <a:pt x="47" y="1"/>
                  </a:moveTo>
                  <a:cubicBezTo>
                    <a:pt x="22" y="1"/>
                    <a:pt x="1" y="43"/>
                    <a:pt x="6" y="62"/>
                  </a:cubicBezTo>
                  <a:cubicBezTo>
                    <a:pt x="33" y="149"/>
                    <a:pt x="92" y="216"/>
                    <a:pt x="151" y="284"/>
                  </a:cubicBezTo>
                  <a:cubicBezTo>
                    <a:pt x="216" y="361"/>
                    <a:pt x="279" y="432"/>
                    <a:pt x="367" y="483"/>
                  </a:cubicBezTo>
                  <a:cubicBezTo>
                    <a:pt x="371" y="485"/>
                    <a:pt x="376" y="486"/>
                    <a:pt x="380" y="486"/>
                  </a:cubicBezTo>
                  <a:cubicBezTo>
                    <a:pt x="410" y="486"/>
                    <a:pt x="445" y="441"/>
                    <a:pt x="435" y="415"/>
                  </a:cubicBezTo>
                  <a:cubicBezTo>
                    <a:pt x="397" y="331"/>
                    <a:pt x="337" y="270"/>
                    <a:pt x="276" y="201"/>
                  </a:cubicBezTo>
                  <a:cubicBezTo>
                    <a:pt x="209" y="127"/>
                    <a:pt x="146" y="53"/>
                    <a:pt x="58" y="3"/>
                  </a:cubicBezTo>
                  <a:cubicBezTo>
                    <a:pt x="54" y="2"/>
                    <a:pt x="50" y="1"/>
                    <a:pt x="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3"/>
            <p:cNvSpPr/>
            <p:nvPr/>
          </p:nvSpPr>
          <p:spPr>
            <a:xfrm>
              <a:off x="1794969" y="3425302"/>
              <a:ext cx="18458" cy="3763"/>
            </a:xfrm>
            <a:custGeom>
              <a:rect b="b" l="l" r="r" t="t"/>
              <a:pathLst>
                <a:path extrusionOk="0" h="116" w="569">
                  <a:moveTo>
                    <a:pt x="355" y="1"/>
                  </a:moveTo>
                  <a:cubicBezTo>
                    <a:pt x="265" y="1"/>
                    <a:pt x="174" y="12"/>
                    <a:pt x="87" y="21"/>
                  </a:cubicBezTo>
                  <a:cubicBezTo>
                    <a:pt x="53" y="23"/>
                    <a:pt x="0" y="93"/>
                    <a:pt x="53" y="99"/>
                  </a:cubicBezTo>
                  <a:cubicBezTo>
                    <a:pt x="138" y="108"/>
                    <a:pt x="222" y="116"/>
                    <a:pt x="306" y="116"/>
                  </a:cubicBezTo>
                  <a:cubicBezTo>
                    <a:pt x="366" y="116"/>
                    <a:pt x="425" y="112"/>
                    <a:pt x="485" y="102"/>
                  </a:cubicBezTo>
                  <a:cubicBezTo>
                    <a:pt x="519" y="96"/>
                    <a:pt x="569" y="29"/>
                    <a:pt x="516" y="16"/>
                  </a:cubicBezTo>
                  <a:cubicBezTo>
                    <a:pt x="463" y="5"/>
                    <a:pt x="409" y="1"/>
                    <a:pt x="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3"/>
            <p:cNvSpPr/>
            <p:nvPr/>
          </p:nvSpPr>
          <p:spPr>
            <a:xfrm>
              <a:off x="1807815" y="3443339"/>
              <a:ext cx="13300" cy="10575"/>
            </a:xfrm>
            <a:custGeom>
              <a:rect b="b" l="l" r="r" t="t"/>
              <a:pathLst>
                <a:path extrusionOk="0" h="326" w="410">
                  <a:moveTo>
                    <a:pt x="246" y="1"/>
                  </a:moveTo>
                  <a:cubicBezTo>
                    <a:pt x="202" y="1"/>
                    <a:pt x="158" y="15"/>
                    <a:pt x="122" y="41"/>
                  </a:cubicBezTo>
                  <a:cubicBezTo>
                    <a:pt x="105" y="45"/>
                    <a:pt x="88" y="55"/>
                    <a:pt x="80" y="67"/>
                  </a:cubicBezTo>
                  <a:cubicBezTo>
                    <a:pt x="39" y="127"/>
                    <a:pt x="1" y="217"/>
                    <a:pt x="57" y="277"/>
                  </a:cubicBezTo>
                  <a:cubicBezTo>
                    <a:pt x="89" y="312"/>
                    <a:pt x="134" y="325"/>
                    <a:pt x="179" y="325"/>
                  </a:cubicBezTo>
                  <a:cubicBezTo>
                    <a:pt x="213" y="325"/>
                    <a:pt x="247" y="318"/>
                    <a:pt x="276" y="306"/>
                  </a:cubicBezTo>
                  <a:cubicBezTo>
                    <a:pt x="340" y="280"/>
                    <a:pt x="405" y="223"/>
                    <a:pt x="408" y="149"/>
                  </a:cubicBezTo>
                  <a:cubicBezTo>
                    <a:pt x="410" y="81"/>
                    <a:pt x="358" y="23"/>
                    <a:pt x="295" y="7"/>
                  </a:cubicBezTo>
                  <a:cubicBezTo>
                    <a:pt x="279" y="3"/>
                    <a:pt x="263" y="1"/>
                    <a:pt x="2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3"/>
            <p:cNvSpPr/>
            <p:nvPr/>
          </p:nvSpPr>
          <p:spPr>
            <a:xfrm>
              <a:off x="2388718" y="3335248"/>
              <a:ext cx="244500" cy="183902"/>
            </a:xfrm>
            <a:custGeom>
              <a:rect b="b" l="l" r="r" t="t"/>
              <a:pathLst>
                <a:path extrusionOk="0" h="5669" w="7537">
                  <a:moveTo>
                    <a:pt x="178" y="1"/>
                  </a:moveTo>
                  <a:cubicBezTo>
                    <a:pt x="94" y="1"/>
                    <a:pt x="37" y="105"/>
                    <a:pt x="144" y="105"/>
                  </a:cubicBezTo>
                  <a:lnTo>
                    <a:pt x="5612" y="105"/>
                  </a:lnTo>
                  <a:cubicBezTo>
                    <a:pt x="5695" y="105"/>
                    <a:pt x="5896" y="74"/>
                    <a:pt x="6051" y="74"/>
                  </a:cubicBezTo>
                  <a:cubicBezTo>
                    <a:pt x="6129" y="74"/>
                    <a:pt x="6196" y="82"/>
                    <a:pt x="6231" y="105"/>
                  </a:cubicBezTo>
                  <a:cubicBezTo>
                    <a:pt x="6290" y="145"/>
                    <a:pt x="6232" y="325"/>
                    <a:pt x="6256" y="460"/>
                  </a:cubicBezTo>
                  <a:cubicBezTo>
                    <a:pt x="6301" y="705"/>
                    <a:pt x="6386" y="946"/>
                    <a:pt x="6537" y="1144"/>
                  </a:cubicBezTo>
                  <a:cubicBezTo>
                    <a:pt x="6654" y="1297"/>
                    <a:pt x="6805" y="1420"/>
                    <a:pt x="6981" y="1497"/>
                  </a:cubicBezTo>
                  <a:cubicBezTo>
                    <a:pt x="7053" y="1529"/>
                    <a:pt x="7375" y="1581"/>
                    <a:pt x="7377" y="1583"/>
                  </a:cubicBezTo>
                  <a:cubicBezTo>
                    <a:pt x="7488" y="1734"/>
                    <a:pt x="7377" y="2428"/>
                    <a:pt x="7377" y="2610"/>
                  </a:cubicBezTo>
                  <a:cubicBezTo>
                    <a:pt x="7377" y="2993"/>
                    <a:pt x="7442" y="3445"/>
                    <a:pt x="7377" y="3823"/>
                  </a:cubicBezTo>
                  <a:cubicBezTo>
                    <a:pt x="7359" y="3925"/>
                    <a:pt x="7371" y="3948"/>
                    <a:pt x="7370" y="3948"/>
                  </a:cubicBezTo>
                  <a:cubicBezTo>
                    <a:pt x="7369" y="3948"/>
                    <a:pt x="7360" y="3934"/>
                    <a:pt x="7322" y="3934"/>
                  </a:cubicBezTo>
                  <a:cubicBezTo>
                    <a:pt x="7306" y="3934"/>
                    <a:pt x="7284" y="3937"/>
                    <a:pt x="7255" y="3944"/>
                  </a:cubicBezTo>
                  <a:cubicBezTo>
                    <a:pt x="7088" y="3986"/>
                    <a:pt x="6941" y="4031"/>
                    <a:pt x="6799" y="4134"/>
                  </a:cubicBezTo>
                  <a:cubicBezTo>
                    <a:pt x="6455" y="4382"/>
                    <a:pt x="6236" y="4871"/>
                    <a:pt x="6234" y="5290"/>
                  </a:cubicBezTo>
                  <a:cubicBezTo>
                    <a:pt x="6234" y="5448"/>
                    <a:pt x="6333" y="5520"/>
                    <a:pt x="6253" y="5564"/>
                  </a:cubicBezTo>
                  <a:cubicBezTo>
                    <a:pt x="6236" y="5573"/>
                    <a:pt x="6208" y="5576"/>
                    <a:pt x="6175" y="5576"/>
                  </a:cubicBezTo>
                  <a:cubicBezTo>
                    <a:pt x="6110" y="5576"/>
                    <a:pt x="6029" y="5564"/>
                    <a:pt x="5991" y="5564"/>
                  </a:cubicBezTo>
                  <a:lnTo>
                    <a:pt x="142" y="5564"/>
                  </a:lnTo>
                  <a:cubicBezTo>
                    <a:pt x="58" y="5564"/>
                    <a:pt x="1" y="5668"/>
                    <a:pt x="108" y="5668"/>
                  </a:cubicBezTo>
                  <a:lnTo>
                    <a:pt x="6281" y="5668"/>
                  </a:lnTo>
                  <a:cubicBezTo>
                    <a:pt x="6318" y="5668"/>
                    <a:pt x="6376" y="5657"/>
                    <a:pt x="6377" y="5609"/>
                  </a:cubicBezTo>
                  <a:cubicBezTo>
                    <a:pt x="6395" y="4905"/>
                    <a:pt x="6618" y="4067"/>
                    <a:pt x="7462" y="4031"/>
                  </a:cubicBezTo>
                  <a:cubicBezTo>
                    <a:pt x="7493" y="4030"/>
                    <a:pt x="7536" y="4009"/>
                    <a:pt x="7536" y="3972"/>
                  </a:cubicBezTo>
                  <a:lnTo>
                    <a:pt x="7536" y="1532"/>
                  </a:lnTo>
                  <a:cubicBezTo>
                    <a:pt x="7536" y="1503"/>
                    <a:pt x="7497" y="1488"/>
                    <a:pt x="7474" y="1487"/>
                  </a:cubicBezTo>
                  <a:cubicBezTo>
                    <a:pt x="6682" y="1449"/>
                    <a:pt x="6409" y="737"/>
                    <a:pt x="6378" y="46"/>
                  </a:cubicBezTo>
                  <a:cubicBezTo>
                    <a:pt x="6377" y="18"/>
                    <a:pt x="6339" y="1"/>
                    <a:pt x="6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3"/>
            <p:cNvSpPr/>
            <p:nvPr/>
          </p:nvSpPr>
          <p:spPr>
            <a:xfrm>
              <a:off x="1890083" y="3335248"/>
              <a:ext cx="240672" cy="183902"/>
            </a:xfrm>
            <a:custGeom>
              <a:rect b="b" l="l" r="r" t="t"/>
              <a:pathLst>
                <a:path extrusionOk="0" h="5669" w="7419">
                  <a:moveTo>
                    <a:pt x="1236" y="104"/>
                  </a:moveTo>
                  <a:lnTo>
                    <a:pt x="1236" y="104"/>
                  </a:lnTo>
                  <a:cubicBezTo>
                    <a:pt x="1236" y="104"/>
                    <a:pt x="1236" y="104"/>
                    <a:pt x="1236" y="104"/>
                  </a:cubicBezTo>
                  <a:cubicBezTo>
                    <a:pt x="1236" y="104"/>
                    <a:pt x="1236" y="104"/>
                    <a:pt x="1236" y="104"/>
                  </a:cubicBezTo>
                  <a:close/>
                  <a:moveTo>
                    <a:pt x="1256" y="1"/>
                  </a:moveTo>
                  <a:cubicBezTo>
                    <a:pt x="1217" y="1"/>
                    <a:pt x="1160" y="11"/>
                    <a:pt x="1158" y="60"/>
                  </a:cubicBezTo>
                  <a:cubicBezTo>
                    <a:pt x="1129" y="741"/>
                    <a:pt x="858" y="1450"/>
                    <a:pt x="76" y="1487"/>
                  </a:cubicBezTo>
                  <a:cubicBezTo>
                    <a:pt x="43" y="1488"/>
                    <a:pt x="0" y="1509"/>
                    <a:pt x="0" y="1546"/>
                  </a:cubicBezTo>
                  <a:lnTo>
                    <a:pt x="0" y="3986"/>
                  </a:lnTo>
                  <a:cubicBezTo>
                    <a:pt x="0" y="4014"/>
                    <a:pt x="41" y="4030"/>
                    <a:pt x="64" y="4031"/>
                  </a:cubicBezTo>
                  <a:cubicBezTo>
                    <a:pt x="918" y="4068"/>
                    <a:pt x="1142" y="4907"/>
                    <a:pt x="1159" y="5623"/>
                  </a:cubicBezTo>
                  <a:cubicBezTo>
                    <a:pt x="1160" y="5650"/>
                    <a:pt x="1199" y="5668"/>
                    <a:pt x="1223" y="5668"/>
                  </a:cubicBezTo>
                  <a:lnTo>
                    <a:pt x="7278" y="5668"/>
                  </a:lnTo>
                  <a:cubicBezTo>
                    <a:pt x="7361" y="5668"/>
                    <a:pt x="7418" y="5564"/>
                    <a:pt x="7311" y="5564"/>
                  </a:cubicBezTo>
                  <a:lnTo>
                    <a:pt x="1964" y="5564"/>
                  </a:lnTo>
                  <a:cubicBezTo>
                    <a:pt x="1867" y="5564"/>
                    <a:pt x="1677" y="5594"/>
                    <a:pt x="1521" y="5594"/>
                  </a:cubicBezTo>
                  <a:cubicBezTo>
                    <a:pt x="1444" y="5594"/>
                    <a:pt x="1375" y="5587"/>
                    <a:pt x="1330" y="5564"/>
                  </a:cubicBezTo>
                  <a:cubicBezTo>
                    <a:pt x="1221" y="5506"/>
                    <a:pt x="1296" y="5566"/>
                    <a:pt x="1309" y="5357"/>
                  </a:cubicBezTo>
                  <a:cubicBezTo>
                    <a:pt x="1325" y="5118"/>
                    <a:pt x="1228" y="4814"/>
                    <a:pt x="1124" y="4599"/>
                  </a:cubicBezTo>
                  <a:cubicBezTo>
                    <a:pt x="949" y="4240"/>
                    <a:pt x="678" y="4055"/>
                    <a:pt x="305" y="3946"/>
                  </a:cubicBezTo>
                  <a:cubicBezTo>
                    <a:pt x="262" y="3934"/>
                    <a:pt x="233" y="3930"/>
                    <a:pt x="214" y="3930"/>
                  </a:cubicBezTo>
                  <a:cubicBezTo>
                    <a:pt x="186" y="3930"/>
                    <a:pt x="178" y="3938"/>
                    <a:pt x="176" y="3938"/>
                  </a:cubicBezTo>
                  <a:cubicBezTo>
                    <a:pt x="172" y="3938"/>
                    <a:pt x="182" y="3921"/>
                    <a:pt x="161" y="3837"/>
                  </a:cubicBezTo>
                  <a:cubicBezTo>
                    <a:pt x="121" y="3684"/>
                    <a:pt x="161" y="3467"/>
                    <a:pt x="161" y="3308"/>
                  </a:cubicBezTo>
                  <a:lnTo>
                    <a:pt x="161" y="1975"/>
                  </a:lnTo>
                  <a:cubicBezTo>
                    <a:pt x="161" y="1894"/>
                    <a:pt x="117" y="1647"/>
                    <a:pt x="161" y="1582"/>
                  </a:cubicBezTo>
                  <a:cubicBezTo>
                    <a:pt x="172" y="1566"/>
                    <a:pt x="411" y="1551"/>
                    <a:pt x="528" y="1503"/>
                  </a:cubicBezTo>
                  <a:cubicBezTo>
                    <a:pt x="885" y="1357"/>
                    <a:pt x="1121" y="1034"/>
                    <a:pt x="1230" y="672"/>
                  </a:cubicBezTo>
                  <a:cubicBezTo>
                    <a:pt x="1241" y="636"/>
                    <a:pt x="1290" y="117"/>
                    <a:pt x="1248" y="99"/>
                  </a:cubicBezTo>
                  <a:lnTo>
                    <a:pt x="1248" y="99"/>
                  </a:lnTo>
                  <a:cubicBezTo>
                    <a:pt x="1255" y="97"/>
                    <a:pt x="1265" y="97"/>
                    <a:pt x="1277" y="97"/>
                  </a:cubicBezTo>
                  <a:cubicBezTo>
                    <a:pt x="1318" y="97"/>
                    <a:pt x="1378" y="105"/>
                    <a:pt x="1402" y="105"/>
                  </a:cubicBezTo>
                  <a:cubicBezTo>
                    <a:pt x="1404" y="105"/>
                    <a:pt x="1407" y="104"/>
                    <a:pt x="1408" y="104"/>
                  </a:cubicBezTo>
                  <a:cubicBezTo>
                    <a:pt x="1626" y="78"/>
                    <a:pt x="1849" y="69"/>
                    <a:pt x="2076" y="69"/>
                  </a:cubicBezTo>
                  <a:cubicBezTo>
                    <a:pt x="2528" y="69"/>
                    <a:pt x="2990" y="104"/>
                    <a:pt x="3426" y="104"/>
                  </a:cubicBezTo>
                  <a:lnTo>
                    <a:pt x="7077" y="104"/>
                  </a:lnTo>
                  <a:cubicBezTo>
                    <a:pt x="7077" y="104"/>
                    <a:pt x="7078" y="104"/>
                    <a:pt x="7078" y="104"/>
                  </a:cubicBezTo>
                  <a:cubicBezTo>
                    <a:pt x="7160" y="104"/>
                    <a:pt x="7217" y="1"/>
                    <a:pt x="7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3"/>
            <p:cNvSpPr/>
            <p:nvPr/>
          </p:nvSpPr>
          <p:spPr>
            <a:xfrm>
              <a:off x="2100424" y="3320488"/>
              <a:ext cx="308310" cy="46908"/>
            </a:xfrm>
            <a:custGeom>
              <a:rect b="b" l="l" r="r" t="t"/>
              <a:pathLst>
                <a:path extrusionOk="0" h="1446" w="9504">
                  <a:moveTo>
                    <a:pt x="341" y="72"/>
                  </a:moveTo>
                  <a:cubicBezTo>
                    <a:pt x="436" y="72"/>
                    <a:pt x="531" y="178"/>
                    <a:pt x="549" y="245"/>
                  </a:cubicBezTo>
                  <a:cubicBezTo>
                    <a:pt x="572" y="339"/>
                    <a:pt x="557" y="394"/>
                    <a:pt x="550" y="413"/>
                  </a:cubicBezTo>
                  <a:cubicBezTo>
                    <a:pt x="538" y="416"/>
                    <a:pt x="526" y="417"/>
                    <a:pt x="513" y="417"/>
                  </a:cubicBezTo>
                  <a:cubicBezTo>
                    <a:pt x="345" y="417"/>
                    <a:pt x="106" y="182"/>
                    <a:pt x="291" y="83"/>
                  </a:cubicBezTo>
                  <a:cubicBezTo>
                    <a:pt x="308" y="75"/>
                    <a:pt x="325" y="72"/>
                    <a:pt x="341" y="72"/>
                  </a:cubicBezTo>
                  <a:close/>
                  <a:moveTo>
                    <a:pt x="9163" y="72"/>
                  </a:moveTo>
                  <a:cubicBezTo>
                    <a:pt x="9180" y="72"/>
                    <a:pt x="9197" y="75"/>
                    <a:pt x="9213" y="83"/>
                  </a:cubicBezTo>
                  <a:cubicBezTo>
                    <a:pt x="9398" y="182"/>
                    <a:pt x="9160" y="417"/>
                    <a:pt x="8992" y="417"/>
                  </a:cubicBezTo>
                  <a:cubicBezTo>
                    <a:pt x="8979" y="417"/>
                    <a:pt x="8966" y="416"/>
                    <a:pt x="8954" y="413"/>
                  </a:cubicBezTo>
                  <a:cubicBezTo>
                    <a:pt x="8947" y="395"/>
                    <a:pt x="8932" y="339"/>
                    <a:pt x="8956" y="245"/>
                  </a:cubicBezTo>
                  <a:cubicBezTo>
                    <a:pt x="8973" y="178"/>
                    <a:pt x="9069" y="72"/>
                    <a:pt x="9163" y="72"/>
                  </a:cubicBezTo>
                  <a:close/>
                  <a:moveTo>
                    <a:pt x="3252" y="184"/>
                  </a:moveTo>
                  <a:cubicBezTo>
                    <a:pt x="3280" y="184"/>
                    <a:pt x="3317" y="194"/>
                    <a:pt x="3364" y="217"/>
                  </a:cubicBezTo>
                  <a:cubicBezTo>
                    <a:pt x="3564" y="314"/>
                    <a:pt x="3408" y="551"/>
                    <a:pt x="3371" y="595"/>
                  </a:cubicBezTo>
                  <a:cubicBezTo>
                    <a:pt x="3370" y="596"/>
                    <a:pt x="3369" y="598"/>
                    <a:pt x="3367" y="599"/>
                  </a:cubicBezTo>
                  <a:cubicBezTo>
                    <a:pt x="3233" y="517"/>
                    <a:pt x="3092" y="184"/>
                    <a:pt x="3252" y="184"/>
                  </a:cubicBezTo>
                  <a:close/>
                  <a:moveTo>
                    <a:pt x="6252" y="184"/>
                  </a:moveTo>
                  <a:cubicBezTo>
                    <a:pt x="6413" y="184"/>
                    <a:pt x="6271" y="517"/>
                    <a:pt x="6137" y="599"/>
                  </a:cubicBezTo>
                  <a:cubicBezTo>
                    <a:pt x="6136" y="598"/>
                    <a:pt x="6134" y="597"/>
                    <a:pt x="6133" y="595"/>
                  </a:cubicBezTo>
                  <a:cubicBezTo>
                    <a:pt x="6097" y="551"/>
                    <a:pt x="5940" y="314"/>
                    <a:pt x="6140" y="217"/>
                  </a:cubicBezTo>
                  <a:cubicBezTo>
                    <a:pt x="6188" y="194"/>
                    <a:pt x="6224" y="184"/>
                    <a:pt x="6252" y="184"/>
                  </a:cubicBezTo>
                  <a:close/>
                  <a:moveTo>
                    <a:pt x="4331" y="288"/>
                  </a:moveTo>
                  <a:cubicBezTo>
                    <a:pt x="4394" y="288"/>
                    <a:pt x="4475" y="381"/>
                    <a:pt x="4480" y="459"/>
                  </a:cubicBezTo>
                  <a:cubicBezTo>
                    <a:pt x="4484" y="540"/>
                    <a:pt x="4469" y="608"/>
                    <a:pt x="4437" y="668"/>
                  </a:cubicBezTo>
                  <a:cubicBezTo>
                    <a:pt x="4425" y="659"/>
                    <a:pt x="4411" y="650"/>
                    <a:pt x="4399" y="640"/>
                  </a:cubicBezTo>
                  <a:cubicBezTo>
                    <a:pt x="4327" y="581"/>
                    <a:pt x="4246" y="494"/>
                    <a:pt x="4258" y="392"/>
                  </a:cubicBezTo>
                  <a:cubicBezTo>
                    <a:pt x="4266" y="317"/>
                    <a:pt x="4296" y="288"/>
                    <a:pt x="4331" y="288"/>
                  </a:cubicBezTo>
                  <a:close/>
                  <a:moveTo>
                    <a:pt x="5173" y="288"/>
                  </a:moveTo>
                  <a:cubicBezTo>
                    <a:pt x="5208" y="288"/>
                    <a:pt x="5238" y="317"/>
                    <a:pt x="5247" y="392"/>
                  </a:cubicBezTo>
                  <a:cubicBezTo>
                    <a:pt x="5258" y="494"/>
                    <a:pt x="5177" y="581"/>
                    <a:pt x="5106" y="640"/>
                  </a:cubicBezTo>
                  <a:cubicBezTo>
                    <a:pt x="5094" y="650"/>
                    <a:pt x="5080" y="659"/>
                    <a:pt x="5067" y="668"/>
                  </a:cubicBezTo>
                  <a:cubicBezTo>
                    <a:pt x="5036" y="608"/>
                    <a:pt x="5020" y="540"/>
                    <a:pt x="5025" y="459"/>
                  </a:cubicBezTo>
                  <a:cubicBezTo>
                    <a:pt x="5030" y="381"/>
                    <a:pt x="5110" y="288"/>
                    <a:pt x="5173" y="288"/>
                  </a:cubicBezTo>
                  <a:close/>
                  <a:moveTo>
                    <a:pt x="1953" y="873"/>
                  </a:moveTo>
                  <a:cubicBezTo>
                    <a:pt x="2015" y="873"/>
                    <a:pt x="2077" y="876"/>
                    <a:pt x="2139" y="879"/>
                  </a:cubicBezTo>
                  <a:cubicBezTo>
                    <a:pt x="2133" y="918"/>
                    <a:pt x="2118" y="962"/>
                    <a:pt x="2087" y="1011"/>
                  </a:cubicBezTo>
                  <a:cubicBezTo>
                    <a:pt x="2019" y="1121"/>
                    <a:pt x="1839" y="1290"/>
                    <a:pt x="1667" y="1306"/>
                  </a:cubicBezTo>
                  <a:cubicBezTo>
                    <a:pt x="1653" y="1307"/>
                    <a:pt x="1640" y="1308"/>
                    <a:pt x="1627" y="1308"/>
                  </a:cubicBezTo>
                  <a:cubicBezTo>
                    <a:pt x="1264" y="1308"/>
                    <a:pt x="1236" y="917"/>
                    <a:pt x="1796" y="882"/>
                  </a:cubicBezTo>
                  <a:cubicBezTo>
                    <a:pt x="1848" y="875"/>
                    <a:pt x="1900" y="873"/>
                    <a:pt x="1953" y="873"/>
                  </a:cubicBezTo>
                  <a:close/>
                  <a:moveTo>
                    <a:pt x="7551" y="873"/>
                  </a:moveTo>
                  <a:cubicBezTo>
                    <a:pt x="7604" y="873"/>
                    <a:pt x="7657" y="875"/>
                    <a:pt x="7709" y="882"/>
                  </a:cubicBezTo>
                  <a:cubicBezTo>
                    <a:pt x="8268" y="917"/>
                    <a:pt x="8240" y="1308"/>
                    <a:pt x="7877" y="1308"/>
                  </a:cubicBezTo>
                  <a:cubicBezTo>
                    <a:pt x="7864" y="1308"/>
                    <a:pt x="7851" y="1307"/>
                    <a:pt x="7837" y="1306"/>
                  </a:cubicBezTo>
                  <a:cubicBezTo>
                    <a:pt x="7666" y="1290"/>
                    <a:pt x="7485" y="1121"/>
                    <a:pt x="7417" y="1011"/>
                  </a:cubicBezTo>
                  <a:cubicBezTo>
                    <a:pt x="7386" y="962"/>
                    <a:pt x="7371" y="918"/>
                    <a:pt x="7365" y="879"/>
                  </a:cubicBezTo>
                  <a:cubicBezTo>
                    <a:pt x="7427" y="876"/>
                    <a:pt x="7489" y="873"/>
                    <a:pt x="7551" y="873"/>
                  </a:cubicBezTo>
                  <a:close/>
                  <a:moveTo>
                    <a:pt x="278" y="0"/>
                  </a:moveTo>
                  <a:cubicBezTo>
                    <a:pt x="121" y="0"/>
                    <a:pt x="1" y="96"/>
                    <a:pt x="198" y="349"/>
                  </a:cubicBezTo>
                  <a:cubicBezTo>
                    <a:pt x="288" y="466"/>
                    <a:pt x="487" y="514"/>
                    <a:pt x="485" y="516"/>
                  </a:cubicBezTo>
                  <a:lnTo>
                    <a:pt x="632" y="520"/>
                  </a:lnTo>
                  <a:cubicBezTo>
                    <a:pt x="754" y="528"/>
                    <a:pt x="1422" y="553"/>
                    <a:pt x="1629" y="560"/>
                  </a:cubicBezTo>
                  <a:cubicBezTo>
                    <a:pt x="1805" y="567"/>
                    <a:pt x="2066" y="624"/>
                    <a:pt x="2128" y="777"/>
                  </a:cubicBezTo>
                  <a:cubicBezTo>
                    <a:pt x="2071" y="775"/>
                    <a:pt x="2014" y="774"/>
                    <a:pt x="1957" y="774"/>
                  </a:cubicBezTo>
                  <a:cubicBezTo>
                    <a:pt x="1885" y="774"/>
                    <a:pt x="1813" y="775"/>
                    <a:pt x="1741" y="781"/>
                  </a:cubicBezTo>
                  <a:cubicBezTo>
                    <a:pt x="1562" y="792"/>
                    <a:pt x="1344" y="820"/>
                    <a:pt x="1239" y="989"/>
                  </a:cubicBezTo>
                  <a:cubicBezTo>
                    <a:pt x="1073" y="1259"/>
                    <a:pt x="1321" y="1445"/>
                    <a:pt x="1567" y="1445"/>
                  </a:cubicBezTo>
                  <a:cubicBezTo>
                    <a:pt x="1594" y="1445"/>
                    <a:pt x="1620" y="1443"/>
                    <a:pt x="1646" y="1439"/>
                  </a:cubicBezTo>
                  <a:cubicBezTo>
                    <a:pt x="1899" y="1395"/>
                    <a:pt x="2270" y="1162"/>
                    <a:pt x="2275" y="883"/>
                  </a:cubicBezTo>
                  <a:cubicBezTo>
                    <a:pt x="2354" y="885"/>
                    <a:pt x="2465" y="891"/>
                    <a:pt x="2590" y="891"/>
                  </a:cubicBezTo>
                  <a:cubicBezTo>
                    <a:pt x="2861" y="891"/>
                    <a:pt x="3194" y="862"/>
                    <a:pt x="3383" y="696"/>
                  </a:cubicBezTo>
                  <a:cubicBezTo>
                    <a:pt x="3601" y="897"/>
                    <a:pt x="3823" y="964"/>
                    <a:pt x="4011" y="964"/>
                  </a:cubicBezTo>
                  <a:cubicBezTo>
                    <a:pt x="4254" y="964"/>
                    <a:pt x="4441" y="853"/>
                    <a:pt x="4490" y="774"/>
                  </a:cubicBezTo>
                  <a:cubicBezTo>
                    <a:pt x="4571" y="814"/>
                    <a:pt x="4659" y="840"/>
                    <a:pt x="4743" y="845"/>
                  </a:cubicBezTo>
                  <a:cubicBezTo>
                    <a:pt x="4745" y="845"/>
                    <a:pt x="4745" y="846"/>
                    <a:pt x="4746" y="846"/>
                  </a:cubicBezTo>
                  <a:cubicBezTo>
                    <a:pt x="4748" y="846"/>
                    <a:pt x="4751" y="846"/>
                    <a:pt x="4752" y="845"/>
                  </a:cubicBezTo>
                  <a:cubicBezTo>
                    <a:pt x="4754" y="846"/>
                    <a:pt x="4756" y="846"/>
                    <a:pt x="4758" y="846"/>
                  </a:cubicBezTo>
                  <a:cubicBezTo>
                    <a:pt x="4759" y="846"/>
                    <a:pt x="4759" y="845"/>
                    <a:pt x="4760" y="845"/>
                  </a:cubicBezTo>
                  <a:cubicBezTo>
                    <a:pt x="4845" y="840"/>
                    <a:pt x="4932" y="814"/>
                    <a:pt x="5013" y="774"/>
                  </a:cubicBezTo>
                  <a:cubicBezTo>
                    <a:pt x="5063" y="853"/>
                    <a:pt x="5249" y="964"/>
                    <a:pt x="5492" y="964"/>
                  </a:cubicBezTo>
                  <a:cubicBezTo>
                    <a:pt x="5681" y="964"/>
                    <a:pt x="5903" y="897"/>
                    <a:pt x="6121" y="696"/>
                  </a:cubicBezTo>
                  <a:cubicBezTo>
                    <a:pt x="6310" y="862"/>
                    <a:pt x="6642" y="891"/>
                    <a:pt x="6914" y="891"/>
                  </a:cubicBezTo>
                  <a:cubicBezTo>
                    <a:pt x="7038" y="891"/>
                    <a:pt x="7150" y="885"/>
                    <a:pt x="7230" y="883"/>
                  </a:cubicBezTo>
                  <a:cubicBezTo>
                    <a:pt x="7234" y="1162"/>
                    <a:pt x="7605" y="1395"/>
                    <a:pt x="7858" y="1439"/>
                  </a:cubicBezTo>
                  <a:cubicBezTo>
                    <a:pt x="7884" y="1443"/>
                    <a:pt x="7910" y="1445"/>
                    <a:pt x="7937" y="1445"/>
                  </a:cubicBezTo>
                  <a:cubicBezTo>
                    <a:pt x="8183" y="1445"/>
                    <a:pt x="8431" y="1259"/>
                    <a:pt x="8265" y="989"/>
                  </a:cubicBezTo>
                  <a:cubicBezTo>
                    <a:pt x="8160" y="820"/>
                    <a:pt x="7942" y="792"/>
                    <a:pt x="7763" y="781"/>
                  </a:cubicBezTo>
                  <a:cubicBezTo>
                    <a:pt x="7690" y="775"/>
                    <a:pt x="7618" y="774"/>
                    <a:pt x="7546" y="774"/>
                  </a:cubicBezTo>
                  <a:cubicBezTo>
                    <a:pt x="7489" y="774"/>
                    <a:pt x="7432" y="775"/>
                    <a:pt x="7375" y="777"/>
                  </a:cubicBezTo>
                  <a:cubicBezTo>
                    <a:pt x="7438" y="624"/>
                    <a:pt x="7698" y="567"/>
                    <a:pt x="7875" y="560"/>
                  </a:cubicBezTo>
                  <a:cubicBezTo>
                    <a:pt x="8082" y="553"/>
                    <a:pt x="8750" y="528"/>
                    <a:pt x="8871" y="520"/>
                  </a:cubicBezTo>
                  <a:cubicBezTo>
                    <a:pt x="8887" y="550"/>
                    <a:pt x="8938" y="557"/>
                    <a:pt x="8982" y="557"/>
                  </a:cubicBezTo>
                  <a:cubicBezTo>
                    <a:pt x="9023" y="557"/>
                    <a:pt x="9059" y="551"/>
                    <a:pt x="9059" y="551"/>
                  </a:cubicBezTo>
                  <a:cubicBezTo>
                    <a:pt x="9056" y="548"/>
                    <a:pt x="9014" y="511"/>
                    <a:pt x="9012" y="508"/>
                  </a:cubicBezTo>
                  <a:cubicBezTo>
                    <a:pt x="9111" y="494"/>
                    <a:pt x="9215" y="466"/>
                    <a:pt x="9306" y="350"/>
                  </a:cubicBezTo>
                  <a:cubicBezTo>
                    <a:pt x="9503" y="97"/>
                    <a:pt x="9383" y="0"/>
                    <a:pt x="9226" y="0"/>
                  </a:cubicBezTo>
                  <a:cubicBezTo>
                    <a:pt x="9122" y="0"/>
                    <a:pt x="9002" y="42"/>
                    <a:pt x="8947" y="109"/>
                  </a:cubicBezTo>
                  <a:cubicBezTo>
                    <a:pt x="8876" y="198"/>
                    <a:pt x="8813" y="276"/>
                    <a:pt x="8830" y="389"/>
                  </a:cubicBezTo>
                  <a:cubicBezTo>
                    <a:pt x="8831" y="399"/>
                    <a:pt x="8835" y="409"/>
                    <a:pt x="8837" y="418"/>
                  </a:cubicBezTo>
                  <a:cubicBezTo>
                    <a:pt x="8835" y="418"/>
                    <a:pt x="8832" y="419"/>
                    <a:pt x="8830" y="419"/>
                  </a:cubicBezTo>
                  <a:cubicBezTo>
                    <a:pt x="8830" y="419"/>
                    <a:pt x="8829" y="419"/>
                    <a:pt x="8828" y="419"/>
                  </a:cubicBezTo>
                  <a:cubicBezTo>
                    <a:pt x="8795" y="419"/>
                    <a:pt x="8602" y="404"/>
                    <a:pt x="8363" y="404"/>
                  </a:cubicBezTo>
                  <a:cubicBezTo>
                    <a:pt x="7952" y="404"/>
                    <a:pt x="7403" y="448"/>
                    <a:pt x="7291" y="683"/>
                  </a:cubicBezTo>
                  <a:cubicBezTo>
                    <a:pt x="7275" y="718"/>
                    <a:pt x="7256" y="748"/>
                    <a:pt x="7247" y="781"/>
                  </a:cubicBezTo>
                  <a:cubicBezTo>
                    <a:pt x="7176" y="784"/>
                    <a:pt x="7074" y="787"/>
                    <a:pt x="6961" y="787"/>
                  </a:cubicBezTo>
                  <a:cubicBezTo>
                    <a:pt x="6676" y="787"/>
                    <a:pt x="6318" y="765"/>
                    <a:pt x="6188" y="653"/>
                  </a:cubicBezTo>
                  <a:cubicBezTo>
                    <a:pt x="6351" y="537"/>
                    <a:pt x="6600" y="278"/>
                    <a:pt x="6365" y="108"/>
                  </a:cubicBezTo>
                  <a:cubicBezTo>
                    <a:pt x="6329" y="83"/>
                    <a:pt x="6288" y="72"/>
                    <a:pt x="6245" y="72"/>
                  </a:cubicBezTo>
                  <a:cubicBezTo>
                    <a:pt x="6113" y="72"/>
                    <a:pt x="5969" y="180"/>
                    <a:pt x="5938" y="299"/>
                  </a:cubicBezTo>
                  <a:cubicBezTo>
                    <a:pt x="5899" y="454"/>
                    <a:pt x="5954" y="567"/>
                    <a:pt x="6051" y="648"/>
                  </a:cubicBezTo>
                  <a:cubicBezTo>
                    <a:pt x="5952" y="703"/>
                    <a:pt x="5820" y="806"/>
                    <a:pt x="5783" y="819"/>
                  </a:cubicBezTo>
                  <a:cubicBezTo>
                    <a:pt x="5687" y="849"/>
                    <a:pt x="5599" y="861"/>
                    <a:pt x="5519" y="861"/>
                  </a:cubicBezTo>
                  <a:cubicBezTo>
                    <a:pt x="5277" y="861"/>
                    <a:pt x="5121" y="750"/>
                    <a:pt x="5101" y="723"/>
                  </a:cubicBezTo>
                  <a:cubicBezTo>
                    <a:pt x="5180" y="669"/>
                    <a:pt x="5247" y="600"/>
                    <a:pt x="5289" y="520"/>
                  </a:cubicBezTo>
                  <a:cubicBezTo>
                    <a:pt x="5347" y="408"/>
                    <a:pt x="5332" y="197"/>
                    <a:pt x="5185" y="197"/>
                  </a:cubicBezTo>
                  <a:cubicBezTo>
                    <a:pt x="5168" y="197"/>
                    <a:pt x="5149" y="200"/>
                    <a:pt x="5129" y="206"/>
                  </a:cubicBezTo>
                  <a:cubicBezTo>
                    <a:pt x="4958" y="257"/>
                    <a:pt x="4918" y="508"/>
                    <a:pt x="4959" y="654"/>
                  </a:cubicBezTo>
                  <a:cubicBezTo>
                    <a:pt x="4965" y="676"/>
                    <a:pt x="4973" y="698"/>
                    <a:pt x="4982" y="719"/>
                  </a:cubicBezTo>
                  <a:cubicBezTo>
                    <a:pt x="4911" y="755"/>
                    <a:pt x="4835" y="780"/>
                    <a:pt x="4757" y="799"/>
                  </a:cubicBezTo>
                  <a:cubicBezTo>
                    <a:pt x="4755" y="800"/>
                    <a:pt x="4754" y="801"/>
                    <a:pt x="4753" y="802"/>
                  </a:cubicBezTo>
                  <a:cubicBezTo>
                    <a:pt x="4751" y="801"/>
                    <a:pt x="4750" y="800"/>
                    <a:pt x="4747" y="799"/>
                  </a:cubicBezTo>
                  <a:cubicBezTo>
                    <a:pt x="4670" y="781"/>
                    <a:pt x="4593" y="755"/>
                    <a:pt x="4522" y="719"/>
                  </a:cubicBezTo>
                  <a:cubicBezTo>
                    <a:pt x="4531" y="698"/>
                    <a:pt x="4539" y="676"/>
                    <a:pt x="4547" y="654"/>
                  </a:cubicBezTo>
                  <a:cubicBezTo>
                    <a:pt x="4587" y="508"/>
                    <a:pt x="4547" y="257"/>
                    <a:pt x="4375" y="206"/>
                  </a:cubicBezTo>
                  <a:cubicBezTo>
                    <a:pt x="4355" y="200"/>
                    <a:pt x="4336" y="197"/>
                    <a:pt x="4319" y="197"/>
                  </a:cubicBezTo>
                  <a:cubicBezTo>
                    <a:pt x="4172" y="197"/>
                    <a:pt x="4157" y="408"/>
                    <a:pt x="4216" y="520"/>
                  </a:cubicBezTo>
                  <a:cubicBezTo>
                    <a:pt x="4258" y="600"/>
                    <a:pt x="4324" y="669"/>
                    <a:pt x="4403" y="723"/>
                  </a:cubicBezTo>
                  <a:cubicBezTo>
                    <a:pt x="4383" y="750"/>
                    <a:pt x="4227" y="861"/>
                    <a:pt x="3985" y="861"/>
                  </a:cubicBezTo>
                  <a:cubicBezTo>
                    <a:pt x="3906" y="861"/>
                    <a:pt x="3817" y="849"/>
                    <a:pt x="3722" y="819"/>
                  </a:cubicBezTo>
                  <a:cubicBezTo>
                    <a:pt x="3684" y="806"/>
                    <a:pt x="3552" y="703"/>
                    <a:pt x="3453" y="648"/>
                  </a:cubicBezTo>
                  <a:cubicBezTo>
                    <a:pt x="3550" y="567"/>
                    <a:pt x="3605" y="454"/>
                    <a:pt x="3566" y="299"/>
                  </a:cubicBezTo>
                  <a:cubicBezTo>
                    <a:pt x="3536" y="180"/>
                    <a:pt x="3391" y="72"/>
                    <a:pt x="3259" y="72"/>
                  </a:cubicBezTo>
                  <a:cubicBezTo>
                    <a:pt x="3216" y="72"/>
                    <a:pt x="3175" y="83"/>
                    <a:pt x="3139" y="108"/>
                  </a:cubicBezTo>
                  <a:cubicBezTo>
                    <a:pt x="2904" y="278"/>
                    <a:pt x="3153" y="537"/>
                    <a:pt x="3316" y="653"/>
                  </a:cubicBezTo>
                  <a:cubicBezTo>
                    <a:pt x="3186" y="765"/>
                    <a:pt x="2828" y="787"/>
                    <a:pt x="2544" y="787"/>
                  </a:cubicBezTo>
                  <a:cubicBezTo>
                    <a:pt x="2430" y="787"/>
                    <a:pt x="2328" y="784"/>
                    <a:pt x="2257" y="781"/>
                  </a:cubicBezTo>
                  <a:cubicBezTo>
                    <a:pt x="2248" y="748"/>
                    <a:pt x="2229" y="718"/>
                    <a:pt x="2213" y="683"/>
                  </a:cubicBezTo>
                  <a:cubicBezTo>
                    <a:pt x="2101" y="448"/>
                    <a:pt x="1552" y="404"/>
                    <a:pt x="1141" y="404"/>
                  </a:cubicBezTo>
                  <a:cubicBezTo>
                    <a:pt x="902" y="404"/>
                    <a:pt x="709" y="419"/>
                    <a:pt x="676" y="419"/>
                  </a:cubicBezTo>
                  <a:cubicBezTo>
                    <a:pt x="675" y="419"/>
                    <a:pt x="674" y="419"/>
                    <a:pt x="674" y="419"/>
                  </a:cubicBezTo>
                  <a:cubicBezTo>
                    <a:pt x="672" y="418"/>
                    <a:pt x="670" y="418"/>
                    <a:pt x="668" y="418"/>
                  </a:cubicBezTo>
                  <a:cubicBezTo>
                    <a:pt x="670" y="409"/>
                    <a:pt x="673" y="398"/>
                    <a:pt x="674" y="389"/>
                  </a:cubicBezTo>
                  <a:cubicBezTo>
                    <a:pt x="691" y="276"/>
                    <a:pt x="629" y="198"/>
                    <a:pt x="557" y="109"/>
                  </a:cubicBezTo>
                  <a:cubicBezTo>
                    <a:pt x="502" y="42"/>
                    <a:pt x="382" y="0"/>
                    <a:pt x="2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3"/>
            <p:cNvSpPr/>
            <p:nvPr/>
          </p:nvSpPr>
          <p:spPr>
            <a:xfrm>
              <a:off x="2100424" y="3487003"/>
              <a:ext cx="308310" cy="46908"/>
            </a:xfrm>
            <a:custGeom>
              <a:rect b="b" l="l" r="r" t="t"/>
              <a:pathLst>
                <a:path extrusionOk="0" h="1446" w="9504">
                  <a:moveTo>
                    <a:pt x="1626" y="138"/>
                  </a:moveTo>
                  <a:cubicBezTo>
                    <a:pt x="1639" y="138"/>
                    <a:pt x="1653" y="138"/>
                    <a:pt x="1667" y="140"/>
                  </a:cubicBezTo>
                  <a:cubicBezTo>
                    <a:pt x="1839" y="156"/>
                    <a:pt x="2020" y="325"/>
                    <a:pt x="2088" y="435"/>
                  </a:cubicBezTo>
                  <a:cubicBezTo>
                    <a:pt x="2118" y="484"/>
                    <a:pt x="2133" y="527"/>
                    <a:pt x="2139" y="567"/>
                  </a:cubicBezTo>
                  <a:cubicBezTo>
                    <a:pt x="2076" y="569"/>
                    <a:pt x="2012" y="572"/>
                    <a:pt x="1948" y="572"/>
                  </a:cubicBezTo>
                  <a:cubicBezTo>
                    <a:pt x="1897" y="572"/>
                    <a:pt x="1846" y="570"/>
                    <a:pt x="1796" y="564"/>
                  </a:cubicBezTo>
                  <a:cubicBezTo>
                    <a:pt x="1237" y="529"/>
                    <a:pt x="1264" y="138"/>
                    <a:pt x="1626" y="138"/>
                  </a:cubicBezTo>
                  <a:close/>
                  <a:moveTo>
                    <a:pt x="7878" y="138"/>
                  </a:moveTo>
                  <a:cubicBezTo>
                    <a:pt x="8240" y="138"/>
                    <a:pt x="8268" y="529"/>
                    <a:pt x="7709" y="564"/>
                  </a:cubicBezTo>
                  <a:cubicBezTo>
                    <a:pt x="7659" y="570"/>
                    <a:pt x="7607" y="572"/>
                    <a:pt x="7556" y="572"/>
                  </a:cubicBezTo>
                  <a:cubicBezTo>
                    <a:pt x="7492" y="572"/>
                    <a:pt x="7428" y="569"/>
                    <a:pt x="7365" y="567"/>
                  </a:cubicBezTo>
                  <a:cubicBezTo>
                    <a:pt x="7371" y="527"/>
                    <a:pt x="7386" y="484"/>
                    <a:pt x="7417" y="435"/>
                  </a:cubicBezTo>
                  <a:cubicBezTo>
                    <a:pt x="7485" y="325"/>
                    <a:pt x="7665" y="156"/>
                    <a:pt x="7837" y="140"/>
                  </a:cubicBezTo>
                  <a:cubicBezTo>
                    <a:pt x="7851" y="138"/>
                    <a:pt x="7865" y="138"/>
                    <a:pt x="7878" y="138"/>
                  </a:cubicBezTo>
                  <a:close/>
                  <a:moveTo>
                    <a:pt x="4437" y="778"/>
                  </a:moveTo>
                  <a:cubicBezTo>
                    <a:pt x="4468" y="836"/>
                    <a:pt x="4484" y="906"/>
                    <a:pt x="4480" y="987"/>
                  </a:cubicBezTo>
                  <a:cubicBezTo>
                    <a:pt x="4475" y="1065"/>
                    <a:pt x="4395" y="1157"/>
                    <a:pt x="4331" y="1157"/>
                  </a:cubicBezTo>
                  <a:cubicBezTo>
                    <a:pt x="4296" y="1157"/>
                    <a:pt x="4266" y="1129"/>
                    <a:pt x="4258" y="1053"/>
                  </a:cubicBezTo>
                  <a:cubicBezTo>
                    <a:pt x="4247" y="951"/>
                    <a:pt x="4327" y="865"/>
                    <a:pt x="4399" y="806"/>
                  </a:cubicBezTo>
                  <a:cubicBezTo>
                    <a:pt x="4411" y="794"/>
                    <a:pt x="4425" y="787"/>
                    <a:pt x="4437" y="778"/>
                  </a:cubicBezTo>
                  <a:close/>
                  <a:moveTo>
                    <a:pt x="5067" y="778"/>
                  </a:moveTo>
                  <a:cubicBezTo>
                    <a:pt x="5080" y="787"/>
                    <a:pt x="5094" y="794"/>
                    <a:pt x="5106" y="806"/>
                  </a:cubicBezTo>
                  <a:cubicBezTo>
                    <a:pt x="5177" y="865"/>
                    <a:pt x="5258" y="951"/>
                    <a:pt x="5247" y="1053"/>
                  </a:cubicBezTo>
                  <a:cubicBezTo>
                    <a:pt x="5238" y="1129"/>
                    <a:pt x="5208" y="1157"/>
                    <a:pt x="5173" y="1157"/>
                  </a:cubicBezTo>
                  <a:cubicBezTo>
                    <a:pt x="5110" y="1157"/>
                    <a:pt x="5030" y="1065"/>
                    <a:pt x="5025" y="987"/>
                  </a:cubicBezTo>
                  <a:cubicBezTo>
                    <a:pt x="5020" y="906"/>
                    <a:pt x="5036" y="836"/>
                    <a:pt x="5067" y="778"/>
                  </a:cubicBezTo>
                  <a:close/>
                  <a:moveTo>
                    <a:pt x="3367" y="847"/>
                  </a:moveTo>
                  <a:cubicBezTo>
                    <a:pt x="3369" y="848"/>
                    <a:pt x="3370" y="849"/>
                    <a:pt x="3371" y="851"/>
                  </a:cubicBezTo>
                  <a:cubicBezTo>
                    <a:pt x="3408" y="895"/>
                    <a:pt x="3564" y="1132"/>
                    <a:pt x="3364" y="1228"/>
                  </a:cubicBezTo>
                  <a:cubicBezTo>
                    <a:pt x="3317" y="1251"/>
                    <a:pt x="3280" y="1261"/>
                    <a:pt x="3252" y="1261"/>
                  </a:cubicBezTo>
                  <a:cubicBezTo>
                    <a:pt x="3092" y="1261"/>
                    <a:pt x="3233" y="929"/>
                    <a:pt x="3367" y="847"/>
                  </a:cubicBezTo>
                  <a:close/>
                  <a:moveTo>
                    <a:pt x="6137" y="847"/>
                  </a:moveTo>
                  <a:cubicBezTo>
                    <a:pt x="6271" y="929"/>
                    <a:pt x="6413" y="1261"/>
                    <a:pt x="6252" y="1261"/>
                  </a:cubicBezTo>
                  <a:cubicBezTo>
                    <a:pt x="6225" y="1261"/>
                    <a:pt x="6188" y="1251"/>
                    <a:pt x="6140" y="1228"/>
                  </a:cubicBezTo>
                  <a:cubicBezTo>
                    <a:pt x="5940" y="1132"/>
                    <a:pt x="6097" y="895"/>
                    <a:pt x="6133" y="851"/>
                  </a:cubicBezTo>
                  <a:cubicBezTo>
                    <a:pt x="6134" y="849"/>
                    <a:pt x="6136" y="848"/>
                    <a:pt x="6137" y="847"/>
                  </a:cubicBezTo>
                  <a:close/>
                  <a:moveTo>
                    <a:pt x="513" y="1029"/>
                  </a:moveTo>
                  <a:cubicBezTo>
                    <a:pt x="526" y="1029"/>
                    <a:pt x="538" y="1030"/>
                    <a:pt x="550" y="1033"/>
                  </a:cubicBezTo>
                  <a:cubicBezTo>
                    <a:pt x="557" y="1051"/>
                    <a:pt x="572" y="1107"/>
                    <a:pt x="548" y="1201"/>
                  </a:cubicBezTo>
                  <a:cubicBezTo>
                    <a:pt x="531" y="1268"/>
                    <a:pt x="435" y="1374"/>
                    <a:pt x="341" y="1374"/>
                  </a:cubicBezTo>
                  <a:cubicBezTo>
                    <a:pt x="324" y="1374"/>
                    <a:pt x="308" y="1371"/>
                    <a:pt x="291" y="1363"/>
                  </a:cubicBezTo>
                  <a:cubicBezTo>
                    <a:pt x="106" y="1264"/>
                    <a:pt x="345" y="1029"/>
                    <a:pt x="513" y="1029"/>
                  </a:cubicBezTo>
                  <a:close/>
                  <a:moveTo>
                    <a:pt x="8992" y="1029"/>
                  </a:moveTo>
                  <a:cubicBezTo>
                    <a:pt x="9160" y="1029"/>
                    <a:pt x="9398" y="1264"/>
                    <a:pt x="9213" y="1363"/>
                  </a:cubicBezTo>
                  <a:cubicBezTo>
                    <a:pt x="9197" y="1371"/>
                    <a:pt x="9180" y="1374"/>
                    <a:pt x="9164" y="1374"/>
                  </a:cubicBezTo>
                  <a:cubicBezTo>
                    <a:pt x="9070" y="1374"/>
                    <a:pt x="8973" y="1268"/>
                    <a:pt x="8956" y="1201"/>
                  </a:cubicBezTo>
                  <a:cubicBezTo>
                    <a:pt x="8933" y="1107"/>
                    <a:pt x="8947" y="1051"/>
                    <a:pt x="8954" y="1033"/>
                  </a:cubicBezTo>
                  <a:cubicBezTo>
                    <a:pt x="8966" y="1030"/>
                    <a:pt x="8979" y="1029"/>
                    <a:pt x="8992" y="1029"/>
                  </a:cubicBezTo>
                  <a:close/>
                  <a:moveTo>
                    <a:pt x="1567" y="1"/>
                  </a:moveTo>
                  <a:cubicBezTo>
                    <a:pt x="1321" y="1"/>
                    <a:pt x="1073" y="187"/>
                    <a:pt x="1239" y="457"/>
                  </a:cubicBezTo>
                  <a:cubicBezTo>
                    <a:pt x="1344" y="626"/>
                    <a:pt x="1562" y="653"/>
                    <a:pt x="1742" y="665"/>
                  </a:cubicBezTo>
                  <a:cubicBezTo>
                    <a:pt x="1817" y="670"/>
                    <a:pt x="1892" y="672"/>
                    <a:pt x="1968" y="672"/>
                  </a:cubicBezTo>
                  <a:cubicBezTo>
                    <a:pt x="2021" y="672"/>
                    <a:pt x="2075" y="671"/>
                    <a:pt x="2129" y="669"/>
                  </a:cubicBezTo>
                  <a:lnTo>
                    <a:pt x="2129" y="669"/>
                  </a:lnTo>
                  <a:cubicBezTo>
                    <a:pt x="2066" y="822"/>
                    <a:pt x="1806" y="878"/>
                    <a:pt x="1629" y="885"/>
                  </a:cubicBezTo>
                  <a:cubicBezTo>
                    <a:pt x="1422" y="893"/>
                    <a:pt x="754" y="918"/>
                    <a:pt x="633" y="926"/>
                  </a:cubicBezTo>
                  <a:lnTo>
                    <a:pt x="485" y="929"/>
                  </a:lnTo>
                  <a:cubicBezTo>
                    <a:pt x="488" y="932"/>
                    <a:pt x="288" y="980"/>
                    <a:pt x="198" y="1096"/>
                  </a:cubicBezTo>
                  <a:cubicBezTo>
                    <a:pt x="1" y="1349"/>
                    <a:pt x="122" y="1446"/>
                    <a:pt x="279" y="1446"/>
                  </a:cubicBezTo>
                  <a:cubicBezTo>
                    <a:pt x="383" y="1446"/>
                    <a:pt x="503" y="1403"/>
                    <a:pt x="557" y="1337"/>
                  </a:cubicBezTo>
                  <a:cubicBezTo>
                    <a:pt x="629" y="1248"/>
                    <a:pt x="692" y="1170"/>
                    <a:pt x="674" y="1057"/>
                  </a:cubicBezTo>
                  <a:cubicBezTo>
                    <a:pt x="673" y="1047"/>
                    <a:pt x="671" y="1037"/>
                    <a:pt x="669" y="1027"/>
                  </a:cubicBezTo>
                  <a:lnTo>
                    <a:pt x="675" y="1027"/>
                  </a:lnTo>
                  <a:cubicBezTo>
                    <a:pt x="675" y="1027"/>
                    <a:pt x="676" y="1027"/>
                    <a:pt x="677" y="1027"/>
                  </a:cubicBezTo>
                  <a:cubicBezTo>
                    <a:pt x="710" y="1027"/>
                    <a:pt x="902" y="1042"/>
                    <a:pt x="1141" y="1042"/>
                  </a:cubicBezTo>
                  <a:cubicBezTo>
                    <a:pt x="1552" y="1042"/>
                    <a:pt x="2101" y="998"/>
                    <a:pt x="2213" y="763"/>
                  </a:cubicBezTo>
                  <a:cubicBezTo>
                    <a:pt x="2229" y="727"/>
                    <a:pt x="2248" y="697"/>
                    <a:pt x="2258" y="665"/>
                  </a:cubicBezTo>
                  <a:cubicBezTo>
                    <a:pt x="2329" y="662"/>
                    <a:pt x="2431" y="659"/>
                    <a:pt x="2544" y="659"/>
                  </a:cubicBezTo>
                  <a:cubicBezTo>
                    <a:pt x="2829" y="659"/>
                    <a:pt x="3187" y="681"/>
                    <a:pt x="3316" y="793"/>
                  </a:cubicBezTo>
                  <a:cubicBezTo>
                    <a:pt x="3153" y="909"/>
                    <a:pt x="2904" y="1167"/>
                    <a:pt x="3141" y="1337"/>
                  </a:cubicBezTo>
                  <a:cubicBezTo>
                    <a:pt x="3176" y="1362"/>
                    <a:pt x="3217" y="1374"/>
                    <a:pt x="3260" y="1374"/>
                  </a:cubicBezTo>
                  <a:cubicBezTo>
                    <a:pt x="3391" y="1374"/>
                    <a:pt x="3536" y="1266"/>
                    <a:pt x="3566" y="1147"/>
                  </a:cubicBezTo>
                  <a:cubicBezTo>
                    <a:pt x="3605" y="991"/>
                    <a:pt x="3550" y="878"/>
                    <a:pt x="3453" y="797"/>
                  </a:cubicBezTo>
                  <a:cubicBezTo>
                    <a:pt x="3554" y="743"/>
                    <a:pt x="3684" y="639"/>
                    <a:pt x="3722" y="626"/>
                  </a:cubicBezTo>
                  <a:cubicBezTo>
                    <a:pt x="3817" y="596"/>
                    <a:pt x="3905" y="584"/>
                    <a:pt x="3984" y="584"/>
                  </a:cubicBezTo>
                  <a:cubicBezTo>
                    <a:pt x="4226" y="584"/>
                    <a:pt x="4383" y="696"/>
                    <a:pt x="4403" y="723"/>
                  </a:cubicBezTo>
                  <a:cubicBezTo>
                    <a:pt x="4325" y="777"/>
                    <a:pt x="4259" y="845"/>
                    <a:pt x="4216" y="926"/>
                  </a:cubicBezTo>
                  <a:cubicBezTo>
                    <a:pt x="4157" y="1038"/>
                    <a:pt x="4172" y="1249"/>
                    <a:pt x="4319" y="1249"/>
                  </a:cubicBezTo>
                  <a:cubicBezTo>
                    <a:pt x="4336" y="1249"/>
                    <a:pt x="4355" y="1246"/>
                    <a:pt x="4375" y="1240"/>
                  </a:cubicBezTo>
                  <a:cubicBezTo>
                    <a:pt x="4548" y="1189"/>
                    <a:pt x="4587" y="938"/>
                    <a:pt x="4547" y="792"/>
                  </a:cubicBezTo>
                  <a:cubicBezTo>
                    <a:pt x="4540" y="770"/>
                    <a:pt x="4531" y="748"/>
                    <a:pt x="4522" y="727"/>
                  </a:cubicBezTo>
                  <a:cubicBezTo>
                    <a:pt x="4593" y="691"/>
                    <a:pt x="4670" y="665"/>
                    <a:pt x="4748" y="646"/>
                  </a:cubicBezTo>
                  <a:cubicBezTo>
                    <a:pt x="4750" y="646"/>
                    <a:pt x="4751" y="644"/>
                    <a:pt x="4753" y="643"/>
                  </a:cubicBezTo>
                  <a:cubicBezTo>
                    <a:pt x="4754" y="644"/>
                    <a:pt x="4756" y="646"/>
                    <a:pt x="4757" y="646"/>
                  </a:cubicBezTo>
                  <a:cubicBezTo>
                    <a:pt x="4836" y="665"/>
                    <a:pt x="4911" y="691"/>
                    <a:pt x="4983" y="727"/>
                  </a:cubicBezTo>
                  <a:cubicBezTo>
                    <a:pt x="4973" y="748"/>
                    <a:pt x="4965" y="770"/>
                    <a:pt x="4959" y="792"/>
                  </a:cubicBezTo>
                  <a:cubicBezTo>
                    <a:pt x="4919" y="938"/>
                    <a:pt x="4958" y="1189"/>
                    <a:pt x="5129" y="1240"/>
                  </a:cubicBezTo>
                  <a:cubicBezTo>
                    <a:pt x="5149" y="1246"/>
                    <a:pt x="5168" y="1249"/>
                    <a:pt x="5185" y="1249"/>
                  </a:cubicBezTo>
                  <a:cubicBezTo>
                    <a:pt x="5332" y="1249"/>
                    <a:pt x="5347" y="1038"/>
                    <a:pt x="5289" y="926"/>
                  </a:cubicBezTo>
                  <a:cubicBezTo>
                    <a:pt x="5247" y="845"/>
                    <a:pt x="5180" y="777"/>
                    <a:pt x="5102" y="723"/>
                  </a:cubicBezTo>
                  <a:cubicBezTo>
                    <a:pt x="5121" y="696"/>
                    <a:pt x="5278" y="584"/>
                    <a:pt x="5521" y="584"/>
                  </a:cubicBezTo>
                  <a:cubicBezTo>
                    <a:pt x="5600" y="584"/>
                    <a:pt x="5688" y="596"/>
                    <a:pt x="5784" y="626"/>
                  </a:cubicBezTo>
                  <a:cubicBezTo>
                    <a:pt x="5820" y="639"/>
                    <a:pt x="5952" y="743"/>
                    <a:pt x="6052" y="797"/>
                  </a:cubicBezTo>
                  <a:cubicBezTo>
                    <a:pt x="5955" y="878"/>
                    <a:pt x="5899" y="991"/>
                    <a:pt x="5938" y="1147"/>
                  </a:cubicBezTo>
                  <a:cubicBezTo>
                    <a:pt x="5969" y="1266"/>
                    <a:pt x="6113" y="1373"/>
                    <a:pt x="6245" y="1373"/>
                  </a:cubicBezTo>
                  <a:cubicBezTo>
                    <a:pt x="6288" y="1373"/>
                    <a:pt x="6329" y="1362"/>
                    <a:pt x="6365" y="1337"/>
                  </a:cubicBezTo>
                  <a:cubicBezTo>
                    <a:pt x="6601" y="1167"/>
                    <a:pt x="6352" y="909"/>
                    <a:pt x="6189" y="793"/>
                  </a:cubicBezTo>
                  <a:cubicBezTo>
                    <a:pt x="6318" y="681"/>
                    <a:pt x="6677" y="659"/>
                    <a:pt x="6961" y="659"/>
                  </a:cubicBezTo>
                  <a:cubicBezTo>
                    <a:pt x="7075" y="659"/>
                    <a:pt x="7176" y="662"/>
                    <a:pt x="7247" y="665"/>
                  </a:cubicBezTo>
                  <a:cubicBezTo>
                    <a:pt x="7257" y="697"/>
                    <a:pt x="7275" y="727"/>
                    <a:pt x="7292" y="763"/>
                  </a:cubicBezTo>
                  <a:cubicBezTo>
                    <a:pt x="7404" y="998"/>
                    <a:pt x="7952" y="1042"/>
                    <a:pt x="8363" y="1042"/>
                  </a:cubicBezTo>
                  <a:cubicBezTo>
                    <a:pt x="8602" y="1042"/>
                    <a:pt x="8795" y="1027"/>
                    <a:pt x="8828" y="1027"/>
                  </a:cubicBezTo>
                  <a:cubicBezTo>
                    <a:pt x="8829" y="1027"/>
                    <a:pt x="8830" y="1027"/>
                    <a:pt x="8830" y="1027"/>
                  </a:cubicBezTo>
                  <a:lnTo>
                    <a:pt x="8837" y="1027"/>
                  </a:lnTo>
                  <a:cubicBezTo>
                    <a:pt x="8835" y="1037"/>
                    <a:pt x="8832" y="1047"/>
                    <a:pt x="8830" y="1057"/>
                  </a:cubicBezTo>
                  <a:cubicBezTo>
                    <a:pt x="8813" y="1170"/>
                    <a:pt x="8876" y="1248"/>
                    <a:pt x="8947" y="1337"/>
                  </a:cubicBezTo>
                  <a:cubicBezTo>
                    <a:pt x="9002" y="1403"/>
                    <a:pt x="9122" y="1446"/>
                    <a:pt x="9226" y="1446"/>
                  </a:cubicBezTo>
                  <a:cubicBezTo>
                    <a:pt x="9383" y="1446"/>
                    <a:pt x="9503" y="1349"/>
                    <a:pt x="9306" y="1096"/>
                  </a:cubicBezTo>
                  <a:cubicBezTo>
                    <a:pt x="9216" y="980"/>
                    <a:pt x="9111" y="952"/>
                    <a:pt x="9012" y="938"/>
                  </a:cubicBezTo>
                  <a:cubicBezTo>
                    <a:pt x="9014" y="935"/>
                    <a:pt x="9057" y="898"/>
                    <a:pt x="9059" y="895"/>
                  </a:cubicBezTo>
                  <a:cubicBezTo>
                    <a:pt x="9059" y="895"/>
                    <a:pt x="9023" y="889"/>
                    <a:pt x="8983" y="889"/>
                  </a:cubicBezTo>
                  <a:cubicBezTo>
                    <a:pt x="8938" y="889"/>
                    <a:pt x="8887" y="896"/>
                    <a:pt x="8872" y="926"/>
                  </a:cubicBezTo>
                  <a:cubicBezTo>
                    <a:pt x="8750" y="918"/>
                    <a:pt x="8082" y="893"/>
                    <a:pt x="7875" y="885"/>
                  </a:cubicBezTo>
                  <a:cubicBezTo>
                    <a:pt x="7699" y="878"/>
                    <a:pt x="7438" y="822"/>
                    <a:pt x="7376" y="669"/>
                  </a:cubicBezTo>
                  <a:lnTo>
                    <a:pt x="7376" y="669"/>
                  </a:lnTo>
                  <a:cubicBezTo>
                    <a:pt x="7430" y="671"/>
                    <a:pt x="7483" y="672"/>
                    <a:pt x="7537" y="672"/>
                  </a:cubicBezTo>
                  <a:cubicBezTo>
                    <a:pt x="7612" y="672"/>
                    <a:pt x="7688" y="670"/>
                    <a:pt x="7764" y="665"/>
                  </a:cubicBezTo>
                  <a:cubicBezTo>
                    <a:pt x="7942" y="653"/>
                    <a:pt x="8160" y="626"/>
                    <a:pt x="8265" y="457"/>
                  </a:cubicBezTo>
                  <a:cubicBezTo>
                    <a:pt x="8431" y="187"/>
                    <a:pt x="8183" y="1"/>
                    <a:pt x="7937" y="1"/>
                  </a:cubicBezTo>
                  <a:cubicBezTo>
                    <a:pt x="7910" y="1"/>
                    <a:pt x="7884" y="3"/>
                    <a:pt x="7858" y="7"/>
                  </a:cubicBezTo>
                  <a:cubicBezTo>
                    <a:pt x="7605" y="51"/>
                    <a:pt x="7234" y="283"/>
                    <a:pt x="7230" y="563"/>
                  </a:cubicBezTo>
                  <a:cubicBezTo>
                    <a:pt x="7150" y="561"/>
                    <a:pt x="7038" y="555"/>
                    <a:pt x="6913" y="555"/>
                  </a:cubicBezTo>
                  <a:cubicBezTo>
                    <a:pt x="6641" y="555"/>
                    <a:pt x="6309" y="584"/>
                    <a:pt x="6121" y="749"/>
                  </a:cubicBezTo>
                  <a:cubicBezTo>
                    <a:pt x="5904" y="548"/>
                    <a:pt x="5682" y="481"/>
                    <a:pt x="5493" y="481"/>
                  </a:cubicBezTo>
                  <a:cubicBezTo>
                    <a:pt x="5250" y="481"/>
                    <a:pt x="5063" y="592"/>
                    <a:pt x="5014" y="670"/>
                  </a:cubicBezTo>
                  <a:cubicBezTo>
                    <a:pt x="4932" y="630"/>
                    <a:pt x="4845" y="606"/>
                    <a:pt x="4760" y="601"/>
                  </a:cubicBezTo>
                  <a:cubicBezTo>
                    <a:pt x="4759" y="601"/>
                    <a:pt x="4759" y="600"/>
                    <a:pt x="4758" y="600"/>
                  </a:cubicBezTo>
                  <a:lnTo>
                    <a:pt x="4746" y="600"/>
                  </a:lnTo>
                  <a:cubicBezTo>
                    <a:pt x="4745" y="600"/>
                    <a:pt x="4745" y="601"/>
                    <a:pt x="4744" y="601"/>
                  </a:cubicBezTo>
                  <a:cubicBezTo>
                    <a:pt x="4659" y="606"/>
                    <a:pt x="4572" y="630"/>
                    <a:pt x="4491" y="670"/>
                  </a:cubicBezTo>
                  <a:cubicBezTo>
                    <a:pt x="4442" y="592"/>
                    <a:pt x="4254" y="481"/>
                    <a:pt x="4011" y="481"/>
                  </a:cubicBezTo>
                  <a:cubicBezTo>
                    <a:pt x="3823" y="481"/>
                    <a:pt x="3601" y="548"/>
                    <a:pt x="3383" y="749"/>
                  </a:cubicBezTo>
                  <a:cubicBezTo>
                    <a:pt x="3195" y="584"/>
                    <a:pt x="2863" y="555"/>
                    <a:pt x="2592" y="555"/>
                  </a:cubicBezTo>
                  <a:cubicBezTo>
                    <a:pt x="2466" y="555"/>
                    <a:pt x="2354" y="561"/>
                    <a:pt x="2275" y="563"/>
                  </a:cubicBezTo>
                  <a:cubicBezTo>
                    <a:pt x="2270" y="283"/>
                    <a:pt x="1899" y="51"/>
                    <a:pt x="1646" y="7"/>
                  </a:cubicBezTo>
                  <a:cubicBezTo>
                    <a:pt x="1620" y="3"/>
                    <a:pt x="1594" y="1"/>
                    <a:pt x="1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1">
    <p:spTree>
      <p:nvGrpSpPr>
        <p:cNvPr id="555" name="Shape 555"/>
        <p:cNvGrpSpPr/>
        <p:nvPr/>
      </p:nvGrpSpPr>
      <p:grpSpPr>
        <a:xfrm>
          <a:off x="0" y="0"/>
          <a:ext cx="0" cy="0"/>
          <a:chOff x="0" y="0"/>
          <a:chExt cx="0" cy="0"/>
        </a:xfrm>
      </p:grpSpPr>
      <p:sp>
        <p:nvSpPr>
          <p:cNvPr id="556" name="Google Shape;556;p24"/>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atin typeface="Commissioner"/>
                <a:ea typeface="Commissioner"/>
                <a:cs typeface="Commissioner"/>
                <a:sym typeface="Commissioner"/>
              </a:defRPr>
            </a:lvl2pPr>
            <a:lvl3pPr lvl="2">
              <a:spcBef>
                <a:spcPts val="0"/>
              </a:spcBef>
              <a:spcAft>
                <a:spcPts val="0"/>
              </a:spcAft>
              <a:buSzPts val="2800"/>
              <a:buNone/>
              <a:defRPr>
                <a:latin typeface="Commissioner"/>
                <a:ea typeface="Commissioner"/>
                <a:cs typeface="Commissioner"/>
                <a:sym typeface="Commissioner"/>
              </a:defRPr>
            </a:lvl3pPr>
            <a:lvl4pPr lvl="3">
              <a:spcBef>
                <a:spcPts val="0"/>
              </a:spcBef>
              <a:spcAft>
                <a:spcPts val="0"/>
              </a:spcAft>
              <a:buSzPts val="2800"/>
              <a:buNone/>
              <a:defRPr>
                <a:latin typeface="Commissioner"/>
                <a:ea typeface="Commissioner"/>
                <a:cs typeface="Commissioner"/>
                <a:sym typeface="Commissioner"/>
              </a:defRPr>
            </a:lvl4pPr>
            <a:lvl5pPr lvl="4">
              <a:spcBef>
                <a:spcPts val="0"/>
              </a:spcBef>
              <a:spcAft>
                <a:spcPts val="0"/>
              </a:spcAft>
              <a:buSzPts val="2800"/>
              <a:buNone/>
              <a:defRPr>
                <a:latin typeface="Commissioner"/>
                <a:ea typeface="Commissioner"/>
                <a:cs typeface="Commissioner"/>
                <a:sym typeface="Commissioner"/>
              </a:defRPr>
            </a:lvl5pPr>
            <a:lvl6pPr lvl="5">
              <a:spcBef>
                <a:spcPts val="0"/>
              </a:spcBef>
              <a:spcAft>
                <a:spcPts val="0"/>
              </a:spcAft>
              <a:buSzPts val="2800"/>
              <a:buNone/>
              <a:defRPr>
                <a:latin typeface="Commissioner"/>
                <a:ea typeface="Commissioner"/>
                <a:cs typeface="Commissioner"/>
                <a:sym typeface="Commissioner"/>
              </a:defRPr>
            </a:lvl6pPr>
            <a:lvl7pPr lvl="6">
              <a:spcBef>
                <a:spcPts val="0"/>
              </a:spcBef>
              <a:spcAft>
                <a:spcPts val="0"/>
              </a:spcAft>
              <a:buSzPts val="2800"/>
              <a:buNone/>
              <a:defRPr>
                <a:latin typeface="Commissioner"/>
                <a:ea typeface="Commissioner"/>
                <a:cs typeface="Commissioner"/>
                <a:sym typeface="Commissioner"/>
              </a:defRPr>
            </a:lvl7pPr>
            <a:lvl8pPr lvl="7">
              <a:spcBef>
                <a:spcPts val="0"/>
              </a:spcBef>
              <a:spcAft>
                <a:spcPts val="0"/>
              </a:spcAft>
              <a:buSzPts val="2800"/>
              <a:buNone/>
              <a:defRPr>
                <a:latin typeface="Commissioner"/>
                <a:ea typeface="Commissioner"/>
                <a:cs typeface="Commissioner"/>
                <a:sym typeface="Commissioner"/>
              </a:defRPr>
            </a:lvl8pPr>
            <a:lvl9pPr lvl="8">
              <a:spcBef>
                <a:spcPts val="0"/>
              </a:spcBef>
              <a:spcAft>
                <a:spcPts val="0"/>
              </a:spcAft>
              <a:buSzPts val="2800"/>
              <a:buNone/>
              <a:defRPr>
                <a:latin typeface="Commissioner"/>
                <a:ea typeface="Commissioner"/>
                <a:cs typeface="Commissioner"/>
                <a:sym typeface="Commissioner"/>
              </a:defRPr>
            </a:lvl9pPr>
          </a:lstStyle>
          <a:p/>
        </p:txBody>
      </p:sp>
      <p:grpSp>
        <p:nvGrpSpPr>
          <p:cNvPr id="558" name="Google Shape;558;p24"/>
          <p:cNvGrpSpPr/>
          <p:nvPr/>
        </p:nvGrpSpPr>
        <p:grpSpPr>
          <a:xfrm>
            <a:off x="322" y="2571759"/>
            <a:ext cx="646017" cy="2590835"/>
            <a:chOff x="5043802" y="941890"/>
            <a:chExt cx="278660" cy="1117558"/>
          </a:xfrm>
        </p:grpSpPr>
        <p:sp>
          <p:nvSpPr>
            <p:cNvPr id="559" name="Google Shape;559;p24"/>
            <p:cNvSpPr/>
            <p:nvPr/>
          </p:nvSpPr>
          <p:spPr>
            <a:xfrm>
              <a:off x="5043802" y="941890"/>
              <a:ext cx="278660" cy="1117558"/>
            </a:xfrm>
            <a:custGeom>
              <a:rect b="b" l="l" r="r" t="t"/>
              <a:pathLst>
                <a:path extrusionOk="0" h="34450" w="8590">
                  <a:moveTo>
                    <a:pt x="4295" y="1"/>
                  </a:moveTo>
                  <a:cubicBezTo>
                    <a:pt x="3314" y="1"/>
                    <a:pt x="2333" y="129"/>
                    <a:pt x="1377" y="387"/>
                  </a:cubicBezTo>
                  <a:lnTo>
                    <a:pt x="604" y="593"/>
                  </a:lnTo>
                  <a:cubicBezTo>
                    <a:pt x="249" y="689"/>
                    <a:pt x="1" y="1013"/>
                    <a:pt x="1" y="1382"/>
                  </a:cubicBezTo>
                  <a:lnTo>
                    <a:pt x="1" y="34034"/>
                  </a:lnTo>
                  <a:cubicBezTo>
                    <a:pt x="1" y="34263"/>
                    <a:pt x="187" y="34449"/>
                    <a:pt x="417" y="34449"/>
                  </a:cubicBezTo>
                  <a:lnTo>
                    <a:pt x="8174" y="34449"/>
                  </a:lnTo>
                  <a:cubicBezTo>
                    <a:pt x="8403" y="34449"/>
                    <a:pt x="8590" y="34264"/>
                    <a:pt x="8590" y="34034"/>
                  </a:cubicBezTo>
                  <a:lnTo>
                    <a:pt x="8590" y="1382"/>
                  </a:lnTo>
                  <a:cubicBezTo>
                    <a:pt x="8590" y="1013"/>
                    <a:pt x="8343" y="689"/>
                    <a:pt x="7985" y="593"/>
                  </a:cubicBezTo>
                  <a:lnTo>
                    <a:pt x="7215" y="387"/>
                  </a:lnTo>
                  <a:cubicBezTo>
                    <a:pt x="6258" y="129"/>
                    <a:pt x="5277" y="1"/>
                    <a:pt x="4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4"/>
            <p:cNvSpPr/>
            <p:nvPr/>
          </p:nvSpPr>
          <p:spPr>
            <a:xfrm>
              <a:off x="5043835" y="941890"/>
              <a:ext cx="278627" cy="259650"/>
            </a:xfrm>
            <a:custGeom>
              <a:rect b="b" l="l" r="r" t="t"/>
              <a:pathLst>
                <a:path extrusionOk="0" h="8004" w="8589">
                  <a:moveTo>
                    <a:pt x="4294" y="1"/>
                  </a:moveTo>
                  <a:cubicBezTo>
                    <a:pt x="3313" y="1"/>
                    <a:pt x="2332" y="129"/>
                    <a:pt x="1376" y="387"/>
                  </a:cubicBezTo>
                  <a:lnTo>
                    <a:pt x="603" y="593"/>
                  </a:lnTo>
                  <a:cubicBezTo>
                    <a:pt x="248" y="689"/>
                    <a:pt x="1" y="1013"/>
                    <a:pt x="1" y="1382"/>
                  </a:cubicBezTo>
                  <a:lnTo>
                    <a:pt x="1" y="8003"/>
                  </a:lnTo>
                  <a:lnTo>
                    <a:pt x="8589" y="8003"/>
                  </a:lnTo>
                  <a:lnTo>
                    <a:pt x="8589" y="1382"/>
                  </a:lnTo>
                  <a:cubicBezTo>
                    <a:pt x="8589" y="1013"/>
                    <a:pt x="8342" y="689"/>
                    <a:pt x="7984" y="593"/>
                  </a:cubicBezTo>
                  <a:lnTo>
                    <a:pt x="7214" y="387"/>
                  </a:lnTo>
                  <a:cubicBezTo>
                    <a:pt x="6257" y="129"/>
                    <a:pt x="5276" y="1"/>
                    <a:pt x="42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4"/>
            <p:cNvSpPr/>
            <p:nvPr/>
          </p:nvSpPr>
          <p:spPr>
            <a:xfrm>
              <a:off x="5043802" y="1231287"/>
              <a:ext cx="278660" cy="30948"/>
            </a:xfrm>
            <a:custGeom>
              <a:rect b="b" l="l" r="r" t="t"/>
              <a:pathLst>
                <a:path extrusionOk="0" h="954" w="8590">
                  <a:moveTo>
                    <a:pt x="1" y="0"/>
                  </a:moveTo>
                  <a:lnTo>
                    <a:pt x="1" y="954"/>
                  </a:lnTo>
                  <a:lnTo>
                    <a:pt x="8590" y="954"/>
                  </a:lnTo>
                  <a:lnTo>
                    <a:pt x="859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4"/>
            <p:cNvSpPr/>
            <p:nvPr/>
          </p:nvSpPr>
          <p:spPr>
            <a:xfrm>
              <a:off x="5122113" y="1766710"/>
              <a:ext cx="147342" cy="292739"/>
            </a:xfrm>
            <a:custGeom>
              <a:rect b="b" l="l" r="r" t="t"/>
              <a:pathLst>
                <a:path extrusionOk="0" h="9024" w="4542">
                  <a:moveTo>
                    <a:pt x="2271" y="1"/>
                  </a:moveTo>
                  <a:cubicBezTo>
                    <a:pt x="1020" y="1"/>
                    <a:pt x="0" y="1019"/>
                    <a:pt x="0" y="2271"/>
                  </a:cubicBezTo>
                  <a:lnTo>
                    <a:pt x="0" y="9023"/>
                  </a:lnTo>
                  <a:lnTo>
                    <a:pt x="145" y="9023"/>
                  </a:lnTo>
                  <a:lnTo>
                    <a:pt x="145" y="2271"/>
                  </a:lnTo>
                  <a:cubicBezTo>
                    <a:pt x="145" y="1098"/>
                    <a:pt x="1099" y="145"/>
                    <a:pt x="2271" y="145"/>
                  </a:cubicBezTo>
                  <a:cubicBezTo>
                    <a:pt x="3444" y="145"/>
                    <a:pt x="4397" y="1098"/>
                    <a:pt x="4397" y="2271"/>
                  </a:cubicBezTo>
                  <a:lnTo>
                    <a:pt x="4397" y="9023"/>
                  </a:lnTo>
                  <a:lnTo>
                    <a:pt x="4541" y="9023"/>
                  </a:lnTo>
                  <a:lnTo>
                    <a:pt x="4541" y="2271"/>
                  </a:lnTo>
                  <a:cubicBezTo>
                    <a:pt x="4541" y="1019"/>
                    <a:pt x="3524" y="1"/>
                    <a:pt x="2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4"/>
            <p:cNvSpPr/>
            <p:nvPr/>
          </p:nvSpPr>
          <p:spPr>
            <a:xfrm>
              <a:off x="5043802" y="1051732"/>
              <a:ext cx="278660" cy="4639"/>
            </a:xfrm>
            <a:custGeom>
              <a:rect b="b" l="l" r="r" t="t"/>
              <a:pathLst>
                <a:path extrusionOk="0" h="143" w="8590">
                  <a:moveTo>
                    <a:pt x="1" y="0"/>
                  </a:moveTo>
                  <a:lnTo>
                    <a:pt x="1" y="143"/>
                  </a:lnTo>
                  <a:lnTo>
                    <a:pt x="8590" y="143"/>
                  </a:lnTo>
                  <a:lnTo>
                    <a:pt x="85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4"/>
            <p:cNvSpPr/>
            <p:nvPr/>
          </p:nvSpPr>
          <p:spPr>
            <a:xfrm>
              <a:off x="5043802" y="1097278"/>
              <a:ext cx="278660" cy="4671"/>
            </a:xfrm>
            <a:custGeom>
              <a:rect b="b" l="l" r="r" t="t"/>
              <a:pathLst>
                <a:path extrusionOk="0" h="144" w="8590">
                  <a:moveTo>
                    <a:pt x="1" y="0"/>
                  </a:moveTo>
                  <a:lnTo>
                    <a:pt x="1" y="144"/>
                  </a:lnTo>
                  <a:lnTo>
                    <a:pt x="8590" y="144"/>
                  </a:lnTo>
                  <a:lnTo>
                    <a:pt x="85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4"/>
            <p:cNvSpPr/>
            <p:nvPr/>
          </p:nvSpPr>
          <p:spPr>
            <a:xfrm>
              <a:off x="5043835" y="968102"/>
              <a:ext cx="7656" cy="1090016"/>
            </a:xfrm>
            <a:custGeom>
              <a:rect b="b" l="l" r="r" t="t"/>
              <a:pathLst>
                <a:path extrusionOk="0" h="33601" w="236">
                  <a:moveTo>
                    <a:pt x="235" y="1"/>
                  </a:moveTo>
                  <a:cubicBezTo>
                    <a:pt x="88" y="149"/>
                    <a:pt x="1" y="354"/>
                    <a:pt x="1" y="574"/>
                  </a:cubicBezTo>
                  <a:lnTo>
                    <a:pt x="1" y="33225"/>
                  </a:lnTo>
                  <a:cubicBezTo>
                    <a:pt x="1" y="33390"/>
                    <a:pt x="96" y="33533"/>
                    <a:pt x="235" y="33600"/>
                  </a:cubicBezTo>
                  <a:lnTo>
                    <a:pt x="23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4"/>
            <p:cNvSpPr/>
            <p:nvPr/>
          </p:nvSpPr>
          <p:spPr>
            <a:xfrm>
              <a:off x="5314839" y="968134"/>
              <a:ext cx="7623" cy="1089984"/>
            </a:xfrm>
            <a:custGeom>
              <a:rect b="b" l="l" r="r" t="t"/>
              <a:pathLst>
                <a:path extrusionOk="0" h="33600" w="235">
                  <a:moveTo>
                    <a:pt x="0" y="1"/>
                  </a:moveTo>
                  <a:lnTo>
                    <a:pt x="0" y="33599"/>
                  </a:lnTo>
                  <a:cubicBezTo>
                    <a:pt x="139" y="33533"/>
                    <a:pt x="235" y="33390"/>
                    <a:pt x="235" y="33224"/>
                  </a:cubicBezTo>
                  <a:lnTo>
                    <a:pt x="235" y="573"/>
                  </a:lnTo>
                  <a:cubicBezTo>
                    <a:pt x="235" y="353"/>
                    <a:pt x="147" y="14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4"/>
            <p:cNvSpPr/>
            <p:nvPr/>
          </p:nvSpPr>
          <p:spPr>
            <a:xfrm>
              <a:off x="5075204" y="1279428"/>
              <a:ext cx="215888" cy="116330"/>
            </a:xfrm>
            <a:custGeom>
              <a:rect b="b" l="l" r="r" t="t"/>
              <a:pathLst>
                <a:path extrusionOk="0" h="3586" w="6655">
                  <a:moveTo>
                    <a:pt x="6386" y="160"/>
                  </a:moveTo>
                  <a:lnTo>
                    <a:pt x="6386" y="160"/>
                  </a:lnTo>
                  <a:cubicBezTo>
                    <a:pt x="6247" y="301"/>
                    <a:pt x="6107" y="442"/>
                    <a:pt x="5969" y="583"/>
                  </a:cubicBezTo>
                  <a:cubicBezTo>
                    <a:pt x="5828" y="444"/>
                    <a:pt x="5688" y="306"/>
                    <a:pt x="5549" y="166"/>
                  </a:cubicBezTo>
                  <a:cubicBezTo>
                    <a:pt x="5803" y="165"/>
                    <a:pt x="6057" y="164"/>
                    <a:pt x="6312" y="163"/>
                  </a:cubicBezTo>
                  <a:cubicBezTo>
                    <a:pt x="6335" y="163"/>
                    <a:pt x="6360" y="161"/>
                    <a:pt x="6386" y="160"/>
                  </a:cubicBezTo>
                  <a:close/>
                  <a:moveTo>
                    <a:pt x="5288" y="167"/>
                  </a:moveTo>
                  <a:lnTo>
                    <a:pt x="5288" y="167"/>
                  </a:lnTo>
                  <a:cubicBezTo>
                    <a:pt x="5150" y="308"/>
                    <a:pt x="5012" y="447"/>
                    <a:pt x="4873" y="587"/>
                  </a:cubicBezTo>
                  <a:lnTo>
                    <a:pt x="4454" y="172"/>
                  </a:lnTo>
                  <a:cubicBezTo>
                    <a:pt x="4732" y="171"/>
                    <a:pt x="5011" y="170"/>
                    <a:pt x="5288" y="167"/>
                  </a:cubicBezTo>
                  <a:close/>
                  <a:moveTo>
                    <a:pt x="4195" y="173"/>
                  </a:moveTo>
                  <a:cubicBezTo>
                    <a:pt x="4056" y="313"/>
                    <a:pt x="3918" y="453"/>
                    <a:pt x="3780" y="593"/>
                  </a:cubicBezTo>
                  <a:cubicBezTo>
                    <a:pt x="3640" y="454"/>
                    <a:pt x="3500" y="315"/>
                    <a:pt x="3361" y="177"/>
                  </a:cubicBezTo>
                  <a:cubicBezTo>
                    <a:pt x="3628" y="176"/>
                    <a:pt x="3897" y="175"/>
                    <a:pt x="4164" y="174"/>
                  </a:cubicBezTo>
                  <a:cubicBezTo>
                    <a:pt x="4174" y="174"/>
                    <a:pt x="4185" y="173"/>
                    <a:pt x="4195" y="173"/>
                  </a:cubicBezTo>
                  <a:close/>
                  <a:moveTo>
                    <a:pt x="939" y="188"/>
                  </a:moveTo>
                  <a:cubicBezTo>
                    <a:pt x="799" y="329"/>
                    <a:pt x="658" y="472"/>
                    <a:pt x="518" y="613"/>
                  </a:cubicBezTo>
                  <a:lnTo>
                    <a:pt x="115" y="215"/>
                  </a:lnTo>
                  <a:cubicBezTo>
                    <a:pt x="113" y="213"/>
                    <a:pt x="111" y="213"/>
                    <a:pt x="109" y="211"/>
                  </a:cubicBezTo>
                  <a:cubicBezTo>
                    <a:pt x="109" y="204"/>
                    <a:pt x="109" y="198"/>
                    <a:pt x="109" y="192"/>
                  </a:cubicBezTo>
                  <a:cubicBezTo>
                    <a:pt x="385" y="191"/>
                    <a:pt x="662" y="190"/>
                    <a:pt x="939" y="188"/>
                  </a:cubicBezTo>
                  <a:close/>
                  <a:moveTo>
                    <a:pt x="3136" y="178"/>
                  </a:moveTo>
                  <a:cubicBezTo>
                    <a:pt x="2992" y="323"/>
                    <a:pt x="2848" y="470"/>
                    <a:pt x="2704" y="615"/>
                  </a:cubicBezTo>
                  <a:cubicBezTo>
                    <a:pt x="2558" y="471"/>
                    <a:pt x="2412" y="326"/>
                    <a:pt x="2266" y="182"/>
                  </a:cubicBezTo>
                  <a:cubicBezTo>
                    <a:pt x="2556" y="181"/>
                    <a:pt x="2846" y="180"/>
                    <a:pt x="3136" y="178"/>
                  </a:cubicBezTo>
                  <a:close/>
                  <a:moveTo>
                    <a:pt x="2043" y="183"/>
                  </a:moveTo>
                  <a:lnTo>
                    <a:pt x="2043" y="183"/>
                  </a:lnTo>
                  <a:cubicBezTo>
                    <a:pt x="1898" y="328"/>
                    <a:pt x="1754" y="475"/>
                    <a:pt x="1609" y="620"/>
                  </a:cubicBezTo>
                  <a:cubicBezTo>
                    <a:pt x="1464" y="476"/>
                    <a:pt x="1318" y="331"/>
                    <a:pt x="1173" y="187"/>
                  </a:cubicBezTo>
                  <a:cubicBezTo>
                    <a:pt x="1463" y="186"/>
                    <a:pt x="1753" y="185"/>
                    <a:pt x="2043" y="183"/>
                  </a:cubicBezTo>
                  <a:close/>
                  <a:moveTo>
                    <a:pt x="111" y="415"/>
                  </a:moveTo>
                  <a:cubicBezTo>
                    <a:pt x="212" y="516"/>
                    <a:pt x="314" y="616"/>
                    <a:pt x="415" y="717"/>
                  </a:cubicBezTo>
                  <a:cubicBezTo>
                    <a:pt x="315" y="818"/>
                    <a:pt x="214" y="920"/>
                    <a:pt x="113" y="1021"/>
                  </a:cubicBezTo>
                  <a:cubicBezTo>
                    <a:pt x="113" y="819"/>
                    <a:pt x="112" y="617"/>
                    <a:pt x="111" y="415"/>
                  </a:cubicBezTo>
                  <a:close/>
                  <a:moveTo>
                    <a:pt x="6537" y="189"/>
                  </a:moveTo>
                  <a:lnTo>
                    <a:pt x="6537" y="189"/>
                  </a:lnTo>
                  <a:cubicBezTo>
                    <a:pt x="6596" y="460"/>
                    <a:pt x="6534" y="829"/>
                    <a:pt x="6535" y="1097"/>
                  </a:cubicBezTo>
                  <a:lnTo>
                    <a:pt x="6535" y="1114"/>
                  </a:lnTo>
                  <a:cubicBezTo>
                    <a:pt x="6529" y="1116"/>
                    <a:pt x="6523" y="1120"/>
                    <a:pt x="6517" y="1127"/>
                  </a:cubicBezTo>
                  <a:lnTo>
                    <a:pt x="6060" y="673"/>
                  </a:lnTo>
                  <a:cubicBezTo>
                    <a:pt x="6219" y="512"/>
                    <a:pt x="6378" y="351"/>
                    <a:pt x="6537" y="189"/>
                  </a:cubicBezTo>
                  <a:close/>
                  <a:moveTo>
                    <a:pt x="5406" y="231"/>
                  </a:moveTo>
                  <a:cubicBezTo>
                    <a:pt x="5559" y="383"/>
                    <a:pt x="5713" y="535"/>
                    <a:pt x="5866" y="687"/>
                  </a:cubicBezTo>
                  <a:cubicBezTo>
                    <a:pt x="5719" y="836"/>
                    <a:pt x="5572" y="984"/>
                    <a:pt x="5426" y="1134"/>
                  </a:cubicBezTo>
                  <a:cubicBezTo>
                    <a:pt x="5272" y="981"/>
                    <a:pt x="5118" y="830"/>
                    <a:pt x="4964" y="677"/>
                  </a:cubicBezTo>
                  <a:cubicBezTo>
                    <a:pt x="5111" y="528"/>
                    <a:pt x="5259" y="380"/>
                    <a:pt x="5406" y="231"/>
                  </a:cubicBezTo>
                  <a:close/>
                  <a:moveTo>
                    <a:pt x="4312" y="236"/>
                  </a:moveTo>
                  <a:cubicBezTo>
                    <a:pt x="4465" y="388"/>
                    <a:pt x="4618" y="540"/>
                    <a:pt x="4771" y="690"/>
                  </a:cubicBezTo>
                  <a:lnTo>
                    <a:pt x="4329" y="1136"/>
                  </a:lnTo>
                  <a:cubicBezTo>
                    <a:pt x="4176" y="985"/>
                    <a:pt x="4024" y="835"/>
                    <a:pt x="3871" y="683"/>
                  </a:cubicBezTo>
                  <a:lnTo>
                    <a:pt x="4312" y="236"/>
                  </a:lnTo>
                  <a:close/>
                  <a:moveTo>
                    <a:pt x="3237" y="260"/>
                  </a:moveTo>
                  <a:cubicBezTo>
                    <a:pt x="3383" y="405"/>
                    <a:pt x="3531" y="551"/>
                    <a:pt x="3677" y="697"/>
                  </a:cubicBezTo>
                  <a:cubicBezTo>
                    <a:pt x="3531" y="846"/>
                    <a:pt x="3384" y="995"/>
                    <a:pt x="3237" y="1143"/>
                  </a:cubicBezTo>
                  <a:cubicBezTo>
                    <a:pt x="3089" y="998"/>
                    <a:pt x="2941" y="851"/>
                    <a:pt x="2795" y="706"/>
                  </a:cubicBezTo>
                  <a:lnTo>
                    <a:pt x="3237" y="260"/>
                  </a:lnTo>
                  <a:close/>
                  <a:moveTo>
                    <a:pt x="1043" y="265"/>
                  </a:moveTo>
                  <a:cubicBezTo>
                    <a:pt x="1198" y="418"/>
                    <a:pt x="1352" y="571"/>
                    <a:pt x="1507" y="724"/>
                  </a:cubicBezTo>
                  <a:cubicBezTo>
                    <a:pt x="1362" y="871"/>
                    <a:pt x="1218" y="1016"/>
                    <a:pt x="1072" y="1163"/>
                  </a:cubicBezTo>
                  <a:cubicBezTo>
                    <a:pt x="918" y="1009"/>
                    <a:pt x="764" y="856"/>
                    <a:pt x="609" y="703"/>
                  </a:cubicBezTo>
                  <a:cubicBezTo>
                    <a:pt x="753" y="557"/>
                    <a:pt x="899" y="411"/>
                    <a:pt x="1043" y="265"/>
                  </a:cubicBezTo>
                  <a:close/>
                  <a:moveTo>
                    <a:pt x="2142" y="265"/>
                  </a:moveTo>
                  <a:cubicBezTo>
                    <a:pt x="2295" y="417"/>
                    <a:pt x="2449" y="567"/>
                    <a:pt x="2601" y="719"/>
                  </a:cubicBezTo>
                  <a:cubicBezTo>
                    <a:pt x="2454" y="867"/>
                    <a:pt x="2306" y="1016"/>
                    <a:pt x="2159" y="1165"/>
                  </a:cubicBezTo>
                  <a:cubicBezTo>
                    <a:pt x="2006" y="1013"/>
                    <a:pt x="1853" y="862"/>
                    <a:pt x="1700" y="711"/>
                  </a:cubicBezTo>
                  <a:cubicBezTo>
                    <a:pt x="1848" y="562"/>
                    <a:pt x="1996" y="413"/>
                    <a:pt x="2142" y="265"/>
                  </a:cubicBezTo>
                  <a:close/>
                  <a:moveTo>
                    <a:pt x="5958" y="777"/>
                  </a:moveTo>
                  <a:cubicBezTo>
                    <a:pt x="6109" y="928"/>
                    <a:pt x="6262" y="1079"/>
                    <a:pt x="6414" y="1230"/>
                  </a:cubicBezTo>
                  <a:lnTo>
                    <a:pt x="5973" y="1676"/>
                  </a:lnTo>
                  <a:cubicBezTo>
                    <a:pt x="5820" y="1525"/>
                    <a:pt x="5669" y="1375"/>
                    <a:pt x="5517" y="1224"/>
                  </a:cubicBezTo>
                  <a:cubicBezTo>
                    <a:pt x="5663" y="1074"/>
                    <a:pt x="5810" y="926"/>
                    <a:pt x="5958" y="777"/>
                  </a:cubicBezTo>
                  <a:close/>
                  <a:moveTo>
                    <a:pt x="4862" y="781"/>
                  </a:moveTo>
                  <a:cubicBezTo>
                    <a:pt x="5016" y="933"/>
                    <a:pt x="5169" y="1086"/>
                    <a:pt x="5322" y="1237"/>
                  </a:cubicBezTo>
                  <a:cubicBezTo>
                    <a:pt x="5176" y="1387"/>
                    <a:pt x="5029" y="1536"/>
                    <a:pt x="4882" y="1684"/>
                  </a:cubicBezTo>
                  <a:cubicBezTo>
                    <a:pt x="4728" y="1532"/>
                    <a:pt x="4574" y="1379"/>
                    <a:pt x="4420" y="1227"/>
                  </a:cubicBezTo>
                  <a:lnTo>
                    <a:pt x="4862" y="781"/>
                  </a:lnTo>
                  <a:close/>
                  <a:moveTo>
                    <a:pt x="3768" y="788"/>
                  </a:moveTo>
                  <a:lnTo>
                    <a:pt x="4226" y="1240"/>
                  </a:lnTo>
                  <a:cubicBezTo>
                    <a:pt x="4079" y="1389"/>
                    <a:pt x="3931" y="1538"/>
                    <a:pt x="3784" y="1686"/>
                  </a:cubicBezTo>
                  <a:lnTo>
                    <a:pt x="3328" y="1233"/>
                  </a:lnTo>
                  <a:cubicBezTo>
                    <a:pt x="3474" y="1085"/>
                    <a:pt x="3622" y="936"/>
                    <a:pt x="3768" y="788"/>
                  </a:cubicBezTo>
                  <a:close/>
                  <a:moveTo>
                    <a:pt x="2691" y="809"/>
                  </a:moveTo>
                  <a:lnTo>
                    <a:pt x="3134" y="1248"/>
                  </a:lnTo>
                  <a:lnTo>
                    <a:pt x="2693" y="1693"/>
                  </a:lnTo>
                  <a:lnTo>
                    <a:pt x="2250" y="1255"/>
                  </a:lnTo>
                  <a:lnTo>
                    <a:pt x="2691" y="809"/>
                  </a:lnTo>
                  <a:close/>
                  <a:moveTo>
                    <a:pt x="1598" y="814"/>
                  </a:moveTo>
                  <a:cubicBezTo>
                    <a:pt x="1751" y="966"/>
                    <a:pt x="1903" y="1118"/>
                    <a:pt x="2056" y="1268"/>
                  </a:cubicBezTo>
                  <a:cubicBezTo>
                    <a:pt x="1911" y="1415"/>
                    <a:pt x="1767" y="1560"/>
                    <a:pt x="1622" y="1707"/>
                  </a:cubicBezTo>
                  <a:cubicBezTo>
                    <a:pt x="1469" y="1555"/>
                    <a:pt x="1316" y="1404"/>
                    <a:pt x="1163" y="1253"/>
                  </a:cubicBezTo>
                  <a:cubicBezTo>
                    <a:pt x="1308" y="1106"/>
                    <a:pt x="1453" y="961"/>
                    <a:pt x="1598" y="814"/>
                  </a:cubicBezTo>
                  <a:close/>
                  <a:moveTo>
                    <a:pt x="506" y="807"/>
                  </a:moveTo>
                  <a:cubicBezTo>
                    <a:pt x="661" y="960"/>
                    <a:pt x="815" y="1113"/>
                    <a:pt x="970" y="1266"/>
                  </a:cubicBezTo>
                  <a:lnTo>
                    <a:pt x="528" y="1712"/>
                  </a:lnTo>
                  <a:cubicBezTo>
                    <a:pt x="400" y="1585"/>
                    <a:pt x="271" y="1457"/>
                    <a:pt x="143" y="1330"/>
                  </a:cubicBezTo>
                  <a:cubicBezTo>
                    <a:pt x="133" y="1320"/>
                    <a:pt x="124" y="1317"/>
                    <a:pt x="115" y="1316"/>
                  </a:cubicBezTo>
                  <a:cubicBezTo>
                    <a:pt x="115" y="1277"/>
                    <a:pt x="114" y="1239"/>
                    <a:pt x="114" y="1201"/>
                  </a:cubicBezTo>
                  <a:cubicBezTo>
                    <a:pt x="116" y="1200"/>
                    <a:pt x="118" y="1200"/>
                    <a:pt x="120" y="1197"/>
                  </a:cubicBezTo>
                  <a:cubicBezTo>
                    <a:pt x="249" y="1067"/>
                    <a:pt x="377" y="937"/>
                    <a:pt x="506" y="807"/>
                  </a:cubicBezTo>
                  <a:close/>
                  <a:moveTo>
                    <a:pt x="116" y="1509"/>
                  </a:moveTo>
                  <a:lnTo>
                    <a:pt x="116" y="1509"/>
                  </a:lnTo>
                  <a:cubicBezTo>
                    <a:pt x="218" y="1611"/>
                    <a:pt x="322" y="1714"/>
                    <a:pt x="425" y="1815"/>
                  </a:cubicBezTo>
                  <a:cubicBezTo>
                    <a:pt x="323" y="1919"/>
                    <a:pt x="220" y="2022"/>
                    <a:pt x="118" y="2125"/>
                  </a:cubicBezTo>
                  <a:cubicBezTo>
                    <a:pt x="117" y="1920"/>
                    <a:pt x="117" y="1714"/>
                    <a:pt x="116" y="1509"/>
                  </a:cubicBezTo>
                  <a:close/>
                  <a:moveTo>
                    <a:pt x="6505" y="1320"/>
                  </a:moveTo>
                  <a:lnTo>
                    <a:pt x="6507" y="1321"/>
                  </a:lnTo>
                  <a:cubicBezTo>
                    <a:pt x="6516" y="1332"/>
                    <a:pt x="6526" y="1335"/>
                    <a:pt x="6536" y="1335"/>
                  </a:cubicBezTo>
                  <a:cubicBezTo>
                    <a:pt x="6538" y="1626"/>
                    <a:pt x="6539" y="1917"/>
                    <a:pt x="6540" y="2208"/>
                  </a:cubicBezTo>
                  <a:cubicBezTo>
                    <a:pt x="6534" y="2211"/>
                    <a:pt x="6528" y="2214"/>
                    <a:pt x="6522" y="2220"/>
                  </a:cubicBezTo>
                  <a:lnTo>
                    <a:pt x="6063" y="1766"/>
                  </a:lnTo>
                  <a:lnTo>
                    <a:pt x="6505" y="1320"/>
                  </a:lnTo>
                  <a:close/>
                  <a:moveTo>
                    <a:pt x="5413" y="1328"/>
                  </a:moveTo>
                  <a:lnTo>
                    <a:pt x="5869" y="1780"/>
                  </a:lnTo>
                  <a:cubicBezTo>
                    <a:pt x="5723" y="1928"/>
                    <a:pt x="5575" y="2077"/>
                    <a:pt x="5428" y="2225"/>
                  </a:cubicBezTo>
                  <a:cubicBezTo>
                    <a:pt x="5276" y="2075"/>
                    <a:pt x="5124" y="1925"/>
                    <a:pt x="4973" y="1774"/>
                  </a:cubicBezTo>
                  <a:cubicBezTo>
                    <a:pt x="5120" y="1626"/>
                    <a:pt x="5267" y="1477"/>
                    <a:pt x="5413" y="1328"/>
                  </a:cubicBezTo>
                  <a:close/>
                  <a:moveTo>
                    <a:pt x="3225" y="1338"/>
                  </a:moveTo>
                  <a:cubicBezTo>
                    <a:pt x="3377" y="1489"/>
                    <a:pt x="3530" y="1639"/>
                    <a:pt x="3681" y="1790"/>
                  </a:cubicBezTo>
                  <a:lnTo>
                    <a:pt x="3240" y="2236"/>
                  </a:lnTo>
                  <a:cubicBezTo>
                    <a:pt x="3088" y="2085"/>
                    <a:pt x="2936" y="1934"/>
                    <a:pt x="2785" y="1784"/>
                  </a:cubicBezTo>
                  <a:lnTo>
                    <a:pt x="3225" y="1338"/>
                  </a:lnTo>
                  <a:close/>
                  <a:moveTo>
                    <a:pt x="4317" y="1331"/>
                  </a:moveTo>
                  <a:cubicBezTo>
                    <a:pt x="4472" y="1483"/>
                    <a:pt x="4625" y="1636"/>
                    <a:pt x="4780" y="1789"/>
                  </a:cubicBezTo>
                  <a:cubicBezTo>
                    <a:pt x="4632" y="1937"/>
                    <a:pt x="4486" y="2086"/>
                    <a:pt x="4339" y="2236"/>
                  </a:cubicBezTo>
                  <a:cubicBezTo>
                    <a:pt x="4185" y="2082"/>
                    <a:pt x="4030" y="1929"/>
                    <a:pt x="3875" y="1776"/>
                  </a:cubicBezTo>
                  <a:lnTo>
                    <a:pt x="4317" y="1331"/>
                  </a:lnTo>
                  <a:close/>
                  <a:moveTo>
                    <a:pt x="2147" y="1358"/>
                  </a:moveTo>
                  <a:cubicBezTo>
                    <a:pt x="2295" y="1505"/>
                    <a:pt x="2443" y="1651"/>
                    <a:pt x="2591" y="1798"/>
                  </a:cubicBezTo>
                  <a:cubicBezTo>
                    <a:pt x="2446" y="1945"/>
                    <a:pt x="2302" y="2090"/>
                    <a:pt x="2157" y="2237"/>
                  </a:cubicBezTo>
                  <a:cubicBezTo>
                    <a:pt x="2009" y="2090"/>
                    <a:pt x="1861" y="1944"/>
                    <a:pt x="1713" y="1797"/>
                  </a:cubicBezTo>
                  <a:cubicBezTo>
                    <a:pt x="1858" y="1650"/>
                    <a:pt x="2003" y="1505"/>
                    <a:pt x="2147" y="1358"/>
                  </a:cubicBezTo>
                  <a:close/>
                  <a:moveTo>
                    <a:pt x="1061" y="1356"/>
                  </a:moveTo>
                  <a:cubicBezTo>
                    <a:pt x="1214" y="1508"/>
                    <a:pt x="1366" y="1660"/>
                    <a:pt x="1519" y="1810"/>
                  </a:cubicBezTo>
                  <a:lnTo>
                    <a:pt x="1077" y="2256"/>
                  </a:lnTo>
                  <a:cubicBezTo>
                    <a:pt x="925" y="2105"/>
                    <a:pt x="772" y="1954"/>
                    <a:pt x="619" y="1802"/>
                  </a:cubicBezTo>
                  <a:lnTo>
                    <a:pt x="1061" y="1356"/>
                  </a:lnTo>
                  <a:close/>
                  <a:moveTo>
                    <a:pt x="5961" y="1870"/>
                  </a:moveTo>
                  <a:cubicBezTo>
                    <a:pt x="6113" y="2021"/>
                    <a:pt x="6266" y="2172"/>
                    <a:pt x="6419" y="2324"/>
                  </a:cubicBezTo>
                  <a:cubicBezTo>
                    <a:pt x="6272" y="2472"/>
                    <a:pt x="6125" y="2621"/>
                    <a:pt x="5977" y="2770"/>
                  </a:cubicBezTo>
                  <a:cubicBezTo>
                    <a:pt x="5824" y="2618"/>
                    <a:pt x="5672" y="2467"/>
                    <a:pt x="5519" y="2316"/>
                  </a:cubicBezTo>
                  <a:cubicBezTo>
                    <a:pt x="5667" y="2167"/>
                    <a:pt x="5813" y="2018"/>
                    <a:pt x="5961" y="1870"/>
                  </a:cubicBezTo>
                  <a:close/>
                  <a:moveTo>
                    <a:pt x="4870" y="1879"/>
                  </a:moveTo>
                  <a:cubicBezTo>
                    <a:pt x="5022" y="2029"/>
                    <a:pt x="5174" y="2179"/>
                    <a:pt x="5325" y="2329"/>
                  </a:cubicBezTo>
                  <a:lnTo>
                    <a:pt x="4884" y="2775"/>
                  </a:lnTo>
                  <a:cubicBezTo>
                    <a:pt x="4732" y="2625"/>
                    <a:pt x="4581" y="2475"/>
                    <a:pt x="4430" y="2326"/>
                  </a:cubicBezTo>
                  <a:cubicBezTo>
                    <a:pt x="4577" y="2176"/>
                    <a:pt x="4724" y="2028"/>
                    <a:pt x="4870" y="1879"/>
                  </a:cubicBezTo>
                  <a:close/>
                  <a:moveTo>
                    <a:pt x="2682" y="1888"/>
                  </a:moveTo>
                  <a:lnTo>
                    <a:pt x="3137" y="2339"/>
                  </a:lnTo>
                  <a:cubicBezTo>
                    <a:pt x="2993" y="2486"/>
                    <a:pt x="2847" y="2631"/>
                    <a:pt x="2703" y="2778"/>
                  </a:cubicBezTo>
                  <a:lnTo>
                    <a:pt x="2249" y="2327"/>
                  </a:lnTo>
                  <a:cubicBezTo>
                    <a:pt x="2393" y="2181"/>
                    <a:pt x="2537" y="2035"/>
                    <a:pt x="2682" y="1888"/>
                  </a:cubicBezTo>
                  <a:close/>
                  <a:moveTo>
                    <a:pt x="3773" y="1880"/>
                  </a:moveTo>
                  <a:cubicBezTo>
                    <a:pt x="3927" y="2033"/>
                    <a:pt x="4082" y="2186"/>
                    <a:pt x="4236" y="2339"/>
                  </a:cubicBezTo>
                  <a:cubicBezTo>
                    <a:pt x="4089" y="2489"/>
                    <a:pt x="3943" y="2637"/>
                    <a:pt x="3795" y="2786"/>
                  </a:cubicBezTo>
                  <a:cubicBezTo>
                    <a:pt x="3640" y="2633"/>
                    <a:pt x="3486" y="2480"/>
                    <a:pt x="3331" y="2326"/>
                  </a:cubicBezTo>
                  <a:cubicBezTo>
                    <a:pt x="3478" y="2177"/>
                    <a:pt x="3625" y="2029"/>
                    <a:pt x="3773" y="1880"/>
                  </a:cubicBezTo>
                  <a:close/>
                  <a:moveTo>
                    <a:pt x="1610" y="1900"/>
                  </a:moveTo>
                  <a:cubicBezTo>
                    <a:pt x="1759" y="2048"/>
                    <a:pt x="1906" y="2195"/>
                    <a:pt x="2055" y="2341"/>
                  </a:cubicBezTo>
                  <a:cubicBezTo>
                    <a:pt x="1907" y="2490"/>
                    <a:pt x="1761" y="2638"/>
                    <a:pt x="1613" y="2787"/>
                  </a:cubicBezTo>
                  <a:cubicBezTo>
                    <a:pt x="1466" y="2640"/>
                    <a:pt x="1317" y="2494"/>
                    <a:pt x="1168" y="2346"/>
                  </a:cubicBezTo>
                  <a:cubicBezTo>
                    <a:pt x="1316" y="2198"/>
                    <a:pt x="1463" y="2049"/>
                    <a:pt x="1610" y="1900"/>
                  </a:cubicBezTo>
                  <a:close/>
                  <a:moveTo>
                    <a:pt x="517" y="1906"/>
                  </a:moveTo>
                  <a:cubicBezTo>
                    <a:pt x="669" y="2057"/>
                    <a:pt x="822" y="2209"/>
                    <a:pt x="975" y="2361"/>
                  </a:cubicBezTo>
                  <a:cubicBezTo>
                    <a:pt x="827" y="2509"/>
                    <a:pt x="680" y="2659"/>
                    <a:pt x="532" y="2807"/>
                  </a:cubicBezTo>
                  <a:lnTo>
                    <a:pt x="120" y="2400"/>
                  </a:lnTo>
                  <a:cubicBezTo>
                    <a:pt x="120" y="2369"/>
                    <a:pt x="119" y="2338"/>
                    <a:pt x="119" y="2306"/>
                  </a:cubicBezTo>
                  <a:cubicBezTo>
                    <a:pt x="251" y="2173"/>
                    <a:pt x="384" y="2040"/>
                    <a:pt x="517" y="1906"/>
                  </a:cubicBezTo>
                  <a:close/>
                  <a:moveTo>
                    <a:pt x="118" y="2604"/>
                  </a:moveTo>
                  <a:cubicBezTo>
                    <a:pt x="222" y="2706"/>
                    <a:pt x="325" y="2809"/>
                    <a:pt x="429" y="2911"/>
                  </a:cubicBezTo>
                  <a:cubicBezTo>
                    <a:pt x="318" y="3023"/>
                    <a:pt x="207" y="3134"/>
                    <a:pt x="96" y="3246"/>
                  </a:cubicBezTo>
                  <a:cubicBezTo>
                    <a:pt x="82" y="3040"/>
                    <a:pt x="109" y="2804"/>
                    <a:pt x="118" y="2604"/>
                  </a:cubicBezTo>
                  <a:close/>
                  <a:moveTo>
                    <a:pt x="5416" y="2419"/>
                  </a:moveTo>
                  <a:cubicBezTo>
                    <a:pt x="5569" y="2571"/>
                    <a:pt x="5722" y="2722"/>
                    <a:pt x="5875" y="2873"/>
                  </a:cubicBezTo>
                  <a:cubicBezTo>
                    <a:pt x="5727" y="3022"/>
                    <a:pt x="5580" y="3170"/>
                    <a:pt x="5433" y="3319"/>
                  </a:cubicBezTo>
                  <a:cubicBezTo>
                    <a:pt x="5280" y="3168"/>
                    <a:pt x="5127" y="3017"/>
                    <a:pt x="4975" y="2865"/>
                  </a:cubicBezTo>
                  <a:lnTo>
                    <a:pt x="5416" y="2419"/>
                  </a:lnTo>
                  <a:close/>
                  <a:moveTo>
                    <a:pt x="4327" y="2429"/>
                  </a:moveTo>
                  <a:cubicBezTo>
                    <a:pt x="4479" y="2579"/>
                    <a:pt x="4629" y="2729"/>
                    <a:pt x="4781" y="2878"/>
                  </a:cubicBezTo>
                  <a:lnTo>
                    <a:pt x="4339" y="3324"/>
                  </a:lnTo>
                  <a:lnTo>
                    <a:pt x="3886" y="2876"/>
                  </a:lnTo>
                  <a:cubicBezTo>
                    <a:pt x="4034" y="2728"/>
                    <a:pt x="4180" y="2579"/>
                    <a:pt x="4327" y="2429"/>
                  </a:cubicBezTo>
                  <a:close/>
                  <a:moveTo>
                    <a:pt x="2146" y="2431"/>
                  </a:moveTo>
                  <a:cubicBezTo>
                    <a:pt x="2297" y="2581"/>
                    <a:pt x="2449" y="2732"/>
                    <a:pt x="2600" y="2881"/>
                  </a:cubicBezTo>
                  <a:cubicBezTo>
                    <a:pt x="2453" y="3030"/>
                    <a:pt x="2306" y="3178"/>
                    <a:pt x="2158" y="3327"/>
                  </a:cubicBezTo>
                  <a:cubicBezTo>
                    <a:pt x="2007" y="3177"/>
                    <a:pt x="1856" y="3028"/>
                    <a:pt x="1704" y="2878"/>
                  </a:cubicBezTo>
                  <a:cubicBezTo>
                    <a:pt x="1852" y="2729"/>
                    <a:pt x="1999" y="2580"/>
                    <a:pt x="2146" y="2431"/>
                  </a:cubicBezTo>
                  <a:close/>
                  <a:moveTo>
                    <a:pt x="3228" y="2429"/>
                  </a:moveTo>
                  <a:cubicBezTo>
                    <a:pt x="3383" y="2583"/>
                    <a:pt x="3538" y="2737"/>
                    <a:pt x="3693" y="2890"/>
                  </a:cubicBezTo>
                  <a:cubicBezTo>
                    <a:pt x="3548" y="3036"/>
                    <a:pt x="3405" y="3183"/>
                    <a:pt x="3260" y="3329"/>
                  </a:cubicBezTo>
                  <a:cubicBezTo>
                    <a:pt x="3104" y="3175"/>
                    <a:pt x="2950" y="3022"/>
                    <a:pt x="2794" y="2868"/>
                  </a:cubicBezTo>
                  <a:cubicBezTo>
                    <a:pt x="2938" y="2721"/>
                    <a:pt x="3084" y="2576"/>
                    <a:pt x="3228" y="2429"/>
                  </a:cubicBezTo>
                  <a:close/>
                  <a:moveTo>
                    <a:pt x="6541" y="2383"/>
                  </a:moveTo>
                  <a:cubicBezTo>
                    <a:pt x="6543" y="2700"/>
                    <a:pt x="6544" y="3016"/>
                    <a:pt x="6545" y="3332"/>
                  </a:cubicBezTo>
                  <a:cubicBezTo>
                    <a:pt x="6386" y="3174"/>
                    <a:pt x="6227" y="3018"/>
                    <a:pt x="6068" y="2860"/>
                  </a:cubicBezTo>
                  <a:cubicBezTo>
                    <a:pt x="6226" y="2701"/>
                    <a:pt x="6383" y="2542"/>
                    <a:pt x="6541" y="2383"/>
                  </a:cubicBezTo>
                  <a:close/>
                  <a:moveTo>
                    <a:pt x="1066" y="2451"/>
                  </a:moveTo>
                  <a:cubicBezTo>
                    <a:pt x="1215" y="2597"/>
                    <a:pt x="1362" y="2745"/>
                    <a:pt x="1511" y="2892"/>
                  </a:cubicBezTo>
                  <a:cubicBezTo>
                    <a:pt x="1363" y="3041"/>
                    <a:pt x="1216" y="3191"/>
                    <a:pt x="1068" y="3339"/>
                  </a:cubicBezTo>
                  <a:cubicBezTo>
                    <a:pt x="919" y="3193"/>
                    <a:pt x="771" y="3045"/>
                    <a:pt x="622" y="2898"/>
                  </a:cubicBezTo>
                  <a:cubicBezTo>
                    <a:pt x="771" y="2749"/>
                    <a:pt x="918" y="2599"/>
                    <a:pt x="1066" y="2451"/>
                  </a:cubicBezTo>
                  <a:close/>
                  <a:moveTo>
                    <a:pt x="5966" y="2964"/>
                  </a:moveTo>
                  <a:cubicBezTo>
                    <a:pt x="6111" y="3108"/>
                    <a:pt x="6256" y="3251"/>
                    <a:pt x="6401" y="3395"/>
                  </a:cubicBezTo>
                  <a:cubicBezTo>
                    <a:pt x="6112" y="3396"/>
                    <a:pt x="5823" y="3398"/>
                    <a:pt x="5535" y="3399"/>
                  </a:cubicBezTo>
                  <a:cubicBezTo>
                    <a:pt x="5679" y="3254"/>
                    <a:pt x="5822" y="3109"/>
                    <a:pt x="5966" y="2964"/>
                  </a:cubicBezTo>
                  <a:close/>
                  <a:moveTo>
                    <a:pt x="4872" y="2969"/>
                  </a:moveTo>
                  <a:cubicBezTo>
                    <a:pt x="5017" y="3113"/>
                    <a:pt x="5162" y="3256"/>
                    <a:pt x="5307" y="3400"/>
                  </a:cubicBezTo>
                  <a:cubicBezTo>
                    <a:pt x="5018" y="3401"/>
                    <a:pt x="4730" y="3403"/>
                    <a:pt x="4441" y="3404"/>
                  </a:cubicBezTo>
                  <a:cubicBezTo>
                    <a:pt x="4584" y="3259"/>
                    <a:pt x="4728" y="3114"/>
                    <a:pt x="4872" y="2969"/>
                  </a:cubicBezTo>
                  <a:close/>
                  <a:moveTo>
                    <a:pt x="3784" y="2981"/>
                  </a:moveTo>
                  <a:cubicBezTo>
                    <a:pt x="3927" y="3122"/>
                    <a:pt x="4070" y="3264"/>
                    <a:pt x="4213" y="3405"/>
                  </a:cubicBezTo>
                  <a:cubicBezTo>
                    <a:pt x="3929" y="3406"/>
                    <a:pt x="3646" y="3408"/>
                    <a:pt x="3362" y="3409"/>
                  </a:cubicBezTo>
                  <a:cubicBezTo>
                    <a:pt x="3502" y="3267"/>
                    <a:pt x="3643" y="3123"/>
                    <a:pt x="3784" y="2981"/>
                  </a:cubicBezTo>
                  <a:close/>
                  <a:moveTo>
                    <a:pt x="2691" y="2971"/>
                  </a:moveTo>
                  <a:cubicBezTo>
                    <a:pt x="2839" y="3118"/>
                    <a:pt x="2987" y="3264"/>
                    <a:pt x="3134" y="3410"/>
                  </a:cubicBezTo>
                  <a:cubicBezTo>
                    <a:pt x="2919" y="3411"/>
                    <a:pt x="2705" y="3412"/>
                    <a:pt x="2491" y="3413"/>
                  </a:cubicBezTo>
                  <a:cubicBezTo>
                    <a:pt x="2412" y="3413"/>
                    <a:pt x="2332" y="3414"/>
                    <a:pt x="2253" y="3414"/>
                  </a:cubicBezTo>
                  <a:cubicBezTo>
                    <a:pt x="2399" y="3267"/>
                    <a:pt x="2545" y="3119"/>
                    <a:pt x="2691" y="2971"/>
                  </a:cubicBezTo>
                  <a:close/>
                  <a:moveTo>
                    <a:pt x="1602" y="2982"/>
                  </a:moveTo>
                  <a:cubicBezTo>
                    <a:pt x="1749" y="3126"/>
                    <a:pt x="1894" y="3271"/>
                    <a:pt x="2040" y="3415"/>
                  </a:cubicBezTo>
                  <a:cubicBezTo>
                    <a:pt x="1750" y="3416"/>
                    <a:pt x="1460" y="3418"/>
                    <a:pt x="1171" y="3419"/>
                  </a:cubicBezTo>
                  <a:cubicBezTo>
                    <a:pt x="1314" y="3274"/>
                    <a:pt x="1459" y="3127"/>
                    <a:pt x="1602" y="2982"/>
                  </a:cubicBezTo>
                  <a:close/>
                  <a:moveTo>
                    <a:pt x="520" y="3002"/>
                  </a:moveTo>
                  <a:cubicBezTo>
                    <a:pt x="660" y="3142"/>
                    <a:pt x="802" y="3281"/>
                    <a:pt x="942" y="3420"/>
                  </a:cubicBezTo>
                  <a:cubicBezTo>
                    <a:pt x="742" y="3421"/>
                    <a:pt x="542" y="3422"/>
                    <a:pt x="342" y="3423"/>
                  </a:cubicBezTo>
                  <a:cubicBezTo>
                    <a:pt x="298" y="3423"/>
                    <a:pt x="244" y="3430"/>
                    <a:pt x="193" y="3430"/>
                  </a:cubicBezTo>
                  <a:cubicBezTo>
                    <a:pt x="170" y="3430"/>
                    <a:pt x="147" y="3428"/>
                    <a:pt x="126" y="3424"/>
                  </a:cubicBezTo>
                  <a:lnTo>
                    <a:pt x="123" y="3424"/>
                  </a:lnTo>
                  <a:cubicBezTo>
                    <a:pt x="122" y="3418"/>
                    <a:pt x="121" y="3411"/>
                    <a:pt x="120" y="3406"/>
                  </a:cubicBezTo>
                  <a:cubicBezTo>
                    <a:pt x="253" y="3271"/>
                    <a:pt x="387" y="3136"/>
                    <a:pt x="520" y="3002"/>
                  </a:cubicBezTo>
                  <a:close/>
                  <a:moveTo>
                    <a:pt x="6597" y="0"/>
                  </a:moveTo>
                  <a:cubicBezTo>
                    <a:pt x="4420" y="11"/>
                    <a:pt x="2245" y="21"/>
                    <a:pt x="68" y="31"/>
                  </a:cubicBezTo>
                  <a:cubicBezTo>
                    <a:pt x="38" y="31"/>
                    <a:pt x="18" y="59"/>
                    <a:pt x="7" y="91"/>
                  </a:cubicBezTo>
                  <a:cubicBezTo>
                    <a:pt x="5" y="94"/>
                    <a:pt x="5" y="98"/>
                    <a:pt x="4" y="102"/>
                  </a:cubicBezTo>
                  <a:cubicBezTo>
                    <a:pt x="2" y="109"/>
                    <a:pt x="1" y="115"/>
                    <a:pt x="1" y="122"/>
                  </a:cubicBezTo>
                  <a:cubicBezTo>
                    <a:pt x="1" y="123"/>
                    <a:pt x="1" y="124"/>
                    <a:pt x="1" y="125"/>
                  </a:cubicBezTo>
                  <a:lnTo>
                    <a:pt x="1" y="133"/>
                  </a:lnTo>
                  <a:cubicBezTo>
                    <a:pt x="1" y="137"/>
                    <a:pt x="0" y="140"/>
                    <a:pt x="1" y="143"/>
                  </a:cubicBezTo>
                  <a:cubicBezTo>
                    <a:pt x="6" y="1268"/>
                    <a:pt x="11" y="2393"/>
                    <a:pt x="17" y="3519"/>
                  </a:cubicBezTo>
                  <a:cubicBezTo>
                    <a:pt x="17" y="3539"/>
                    <a:pt x="28" y="3585"/>
                    <a:pt x="58" y="3585"/>
                  </a:cubicBezTo>
                  <a:cubicBezTo>
                    <a:pt x="2234" y="3575"/>
                    <a:pt x="4410" y="3565"/>
                    <a:pt x="6587" y="3556"/>
                  </a:cubicBezTo>
                  <a:cubicBezTo>
                    <a:pt x="6634" y="3555"/>
                    <a:pt x="6654" y="3501"/>
                    <a:pt x="6654" y="3461"/>
                  </a:cubicBezTo>
                  <a:cubicBezTo>
                    <a:pt x="6648" y="2330"/>
                    <a:pt x="6643" y="1200"/>
                    <a:pt x="6638" y="68"/>
                  </a:cubicBezTo>
                  <a:cubicBezTo>
                    <a:pt x="6638" y="48"/>
                    <a:pt x="6627" y="0"/>
                    <a:pt x="6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4"/>
            <p:cNvSpPr/>
            <p:nvPr/>
          </p:nvSpPr>
          <p:spPr>
            <a:xfrm>
              <a:off x="5075204" y="1434492"/>
              <a:ext cx="215888" cy="116330"/>
            </a:xfrm>
            <a:custGeom>
              <a:rect b="b" l="l" r="r" t="t"/>
              <a:pathLst>
                <a:path extrusionOk="0" h="3586" w="6655">
                  <a:moveTo>
                    <a:pt x="6386" y="159"/>
                  </a:moveTo>
                  <a:lnTo>
                    <a:pt x="6386" y="159"/>
                  </a:lnTo>
                  <a:cubicBezTo>
                    <a:pt x="6247" y="301"/>
                    <a:pt x="6107" y="442"/>
                    <a:pt x="5969" y="582"/>
                  </a:cubicBezTo>
                  <a:cubicBezTo>
                    <a:pt x="5828" y="444"/>
                    <a:pt x="5688" y="305"/>
                    <a:pt x="5549" y="166"/>
                  </a:cubicBezTo>
                  <a:cubicBezTo>
                    <a:pt x="5803" y="165"/>
                    <a:pt x="6057" y="164"/>
                    <a:pt x="6312" y="163"/>
                  </a:cubicBezTo>
                  <a:cubicBezTo>
                    <a:pt x="6335" y="162"/>
                    <a:pt x="6360" y="161"/>
                    <a:pt x="6386" y="159"/>
                  </a:cubicBezTo>
                  <a:close/>
                  <a:moveTo>
                    <a:pt x="5288" y="167"/>
                  </a:moveTo>
                  <a:lnTo>
                    <a:pt x="5288" y="167"/>
                  </a:lnTo>
                  <a:cubicBezTo>
                    <a:pt x="5150" y="308"/>
                    <a:pt x="5012" y="447"/>
                    <a:pt x="4873" y="587"/>
                  </a:cubicBezTo>
                  <a:lnTo>
                    <a:pt x="4454" y="171"/>
                  </a:lnTo>
                  <a:cubicBezTo>
                    <a:pt x="4732" y="170"/>
                    <a:pt x="5011" y="169"/>
                    <a:pt x="5288" y="167"/>
                  </a:cubicBezTo>
                  <a:close/>
                  <a:moveTo>
                    <a:pt x="4195" y="172"/>
                  </a:moveTo>
                  <a:cubicBezTo>
                    <a:pt x="4056" y="313"/>
                    <a:pt x="3918" y="452"/>
                    <a:pt x="3780" y="593"/>
                  </a:cubicBezTo>
                  <a:cubicBezTo>
                    <a:pt x="3640" y="454"/>
                    <a:pt x="3500" y="315"/>
                    <a:pt x="3361" y="177"/>
                  </a:cubicBezTo>
                  <a:cubicBezTo>
                    <a:pt x="3628" y="176"/>
                    <a:pt x="3897" y="174"/>
                    <a:pt x="4164" y="172"/>
                  </a:cubicBezTo>
                  <a:close/>
                  <a:moveTo>
                    <a:pt x="939" y="188"/>
                  </a:moveTo>
                  <a:cubicBezTo>
                    <a:pt x="799" y="329"/>
                    <a:pt x="658" y="471"/>
                    <a:pt x="518" y="613"/>
                  </a:cubicBezTo>
                  <a:lnTo>
                    <a:pt x="115" y="213"/>
                  </a:lnTo>
                  <a:cubicBezTo>
                    <a:pt x="113" y="212"/>
                    <a:pt x="111" y="212"/>
                    <a:pt x="109" y="210"/>
                  </a:cubicBezTo>
                  <a:cubicBezTo>
                    <a:pt x="109" y="204"/>
                    <a:pt x="109" y="198"/>
                    <a:pt x="109" y="192"/>
                  </a:cubicBezTo>
                  <a:cubicBezTo>
                    <a:pt x="385" y="191"/>
                    <a:pt x="662" y="189"/>
                    <a:pt x="939" y="188"/>
                  </a:cubicBezTo>
                  <a:close/>
                  <a:moveTo>
                    <a:pt x="3136" y="178"/>
                  </a:moveTo>
                  <a:cubicBezTo>
                    <a:pt x="2992" y="323"/>
                    <a:pt x="2848" y="469"/>
                    <a:pt x="2704" y="615"/>
                  </a:cubicBezTo>
                  <a:cubicBezTo>
                    <a:pt x="2558" y="471"/>
                    <a:pt x="2412" y="326"/>
                    <a:pt x="2266" y="182"/>
                  </a:cubicBezTo>
                  <a:cubicBezTo>
                    <a:pt x="2556" y="181"/>
                    <a:pt x="2846" y="180"/>
                    <a:pt x="3136" y="178"/>
                  </a:cubicBezTo>
                  <a:close/>
                  <a:moveTo>
                    <a:pt x="2043" y="183"/>
                  </a:moveTo>
                  <a:cubicBezTo>
                    <a:pt x="1898" y="328"/>
                    <a:pt x="1754" y="474"/>
                    <a:pt x="1609" y="620"/>
                  </a:cubicBezTo>
                  <a:cubicBezTo>
                    <a:pt x="1464" y="476"/>
                    <a:pt x="1318" y="331"/>
                    <a:pt x="1173" y="187"/>
                  </a:cubicBezTo>
                  <a:cubicBezTo>
                    <a:pt x="1463" y="186"/>
                    <a:pt x="1753" y="185"/>
                    <a:pt x="2043" y="183"/>
                  </a:cubicBezTo>
                  <a:close/>
                  <a:moveTo>
                    <a:pt x="111" y="414"/>
                  </a:moveTo>
                  <a:lnTo>
                    <a:pt x="111" y="414"/>
                  </a:lnTo>
                  <a:cubicBezTo>
                    <a:pt x="212" y="516"/>
                    <a:pt x="314" y="616"/>
                    <a:pt x="415" y="717"/>
                  </a:cubicBezTo>
                  <a:cubicBezTo>
                    <a:pt x="315" y="818"/>
                    <a:pt x="214" y="920"/>
                    <a:pt x="113" y="1021"/>
                  </a:cubicBezTo>
                  <a:cubicBezTo>
                    <a:pt x="113" y="819"/>
                    <a:pt x="112" y="617"/>
                    <a:pt x="111" y="414"/>
                  </a:cubicBezTo>
                  <a:close/>
                  <a:moveTo>
                    <a:pt x="6537" y="189"/>
                  </a:moveTo>
                  <a:lnTo>
                    <a:pt x="6537" y="189"/>
                  </a:lnTo>
                  <a:cubicBezTo>
                    <a:pt x="6596" y="458"/>
                    <a:pt x="6534" y="828"/>
                    <a:pt x="6535" y="1097"/>
                  </a:cubicBezTo>
                  <a:lnTo>
                    <a:pt x="6535" y="1113"/>
                  </a:lnTo>
                  <a:cubicBezTo>
                    <a:pt x="6529" y="1116"/>
                    <a:pt x="6523" y="1119"/>
                    <a:pt x="6517" y="1126"/>
                  </a:cubicBezTo>
                  <a:lnTo>
                    <a:pt x="6060" y="673"/>
                  </a:lnTo>
                  <a:cubicBezTo>
                    <a:pt x="6219" y="512"/>
                    <a:pt x="6378" y="351"/>
                    <a:pt x="6537" y="189"/>
                  </a:cubicBezTo>
                  <a:close/>
                  <a:moveTo>
                    <a:pt x="5406" y="231"/>
                  </a:moveTo>
                  <a:cubicBezTo>
                    <a:pt x="5559" y="383"/>
                    <a:pt x="5713" y="535"/>
                    <a:pt x="5866" y="687"/>
                  </a:cubicBezTo>
                  <a:cubicBezTo>
                    <a:pt x="5719" y="836"/>
                    <a:pt x="5572" y="984"/>
                    <a:pt x="5426" y="1134"/>
                  </a:cubicBezTo>
                  <a:cubicBezTo>
                    <a:pt x="5272" y="981"/>
                    <a:pt x="5118" y="829"/>
                    <a:pt x="4964" y="677"/>
                  </a:cubicBezTo>
                  <a:cubicBezTo>
                    <a:pt x="5111" y="528"/>
                    <a:pt x="5259" y="380"/>
                    <a:pt x="5406" y="231"/>
                  </a:cubicBezTo>
                  <a:close/>
                  <a:moveTo>
                    <a:pt x="4312" y="236"/>
                  </a:moveTo>
                  <a:cubicBezTo>
                    <a:pt x="4465" y="388"/>
                    <a:pt x="4618" y="539"/>
                    <a:pt x="4771" y="690"/>
                  </a:cubicBezTo>
                  <a:lnTo>
                    <a:pt x="4329" y="1136"/>
                  </a:lnTo>
                  <a:cubicBezTo>
                    <a:pt x="4176" y="985"/>
                    <a:pt x="4024" y="834"/>
                    <a:pt x="3871" y="683"/>
                  </a:cubicBezTo>
                  <a:lnTo>
                    <a:pt x="4312" y="236"/>
                  </a:lnTo>
                  <a:close/>
                  <a:moveTo>
                    <a:pt x="3237" y="260"/>
                  </a:moveTo>
                  <a:cubicBezTo>
                    <a:pt x="3383" y="405"/>
                    <a:pt x="3531" y="551"/>
                    <a:pt x="3677" y="696"/>
                  </a:cubicBezTo>
                  <a:cubicBezTo>
                    <a:pt x="3531" y="846"/>
                    <a:pt x="3384" y="994"/>
                    <a:pt x="3237" y="1143"/>
                  </a:cubicBezTo>
                  <a:cubicBezTo>
                    <a:pt x="3089" y="997"/>
                    <a:pt x="2941" y="851"/>
                    <a:pt x="2795" y="705"/>
                  </a:cubicBezTo>
                  <a:lnTo>
                    <a:pt x="3237" y="260"/>
                  </a:lnTo>
                  <a:close/>
                  <a:moveTo>
                    <a:pt x="1043" y="265"/>
                  </a:moveTo>
                  <a:cubicBezTo>
                    <a:pt x="1198" y="417"/>
                    <a:pt x="1352" y="571"/>
                    <a:pt x="1507" y="724"/>
                  </a:cubicBezTo>
                  <a:cubicBezTo>
                    <a:pt x="1362" y="870"/>
                    <a:pt x="1218" y="1016"/>
                    <a:pt x="1072" y="1162"/>
                  </a:cubicBezTo>
                  <a:cubicBezTo>
                    <a:pt x="918" y="1009"/>
                    <a:pt x="764" y="856"/>
                    <a:pt x="609" y="703"/>
                  </a:cubicBezTo>
                  <a:cubicBezTo>
                    <a:pt x="753" y="557"/>
                    <a:pt x="899" y="411"/>
                    <a:pt x="1043" y="265"/>
                  </a:cubicBezTo>
                  <a:close/>
                  <a:moveTo>
                    <a:pt x="2142" y="265"/>
                  </a:moveTo>
                  <a:cubicBezTo>
                    <a:pt x="2295" y="416"/>
                    <a:pt x="2449" y="567"/>
                    <a:pt x="2601" y="719"/>
                  </a:cubicBezTo>
                  <a:cubicBezTo>
                    <a:pt x="2454" y="867"/>
                    <a:pt x="2306" y="1016"/>
                    <a:pt x="2159" y="1165"/>
                  </a:cubicBezTo>
                  <a:cubicBezTo>
                    <a:pt x="2006" y="1013"/>
                    <a:pt x="1853" y="862"/>
                    <a:pt x="1700" y="711"/>
                  </a:cubicBezTo>
                  <a:cubicBezTo>
                    <a:pt x="1848" y="562"/>
                    <a:pt x="1996" y="413"/>
                    <a:pt x="2142" y="265"/>
                  </a:cubicBezTo>
                  <a:close/>
                  <a:moveTo>
                    <a:pt x="5958" y="777"/>
                  </a:moveTo>
                  <a:cubicBezTo>
                    <a:pt x="6109" y="928"/>
                    <a:pt x="6262" y="1078"/>
                    <a:pt x="6414" y="1230"/>
                  </a:cubicBezTo>
                  <a:lnTo>
                    <a:pt x="5973" y="1676"/>
                  </a:lnTo>
                  <a:cubicBezTo>
                    <a:pt x="5820" y="1525"/>
                    <a:pt x="5669" y="1375"/>
                    <a:pt x="5517" y="1224"/>
                  </a:cubicBezTo>
                  <a:cubicBezTo>
                    <a:pt x="5663" y="1074"/>
                    <a:pt x="5810" y="926"/>
                    <a:pt x="5958" y="777"/>
                  </a:cubicBezTo>
                  <a:close/>
                  <a:moveTo>
                    <a:pt x="4862" y="780"/>
                  </a:moveTo>
                  <a:cubicBezTo>
                    <a:pt x="5016" y="933"/>
                    <a:pt x="5169" y="1086"/>
                    <a:pt x="5322" y="1237"/>
                  </a:cubicBezTo>
                  <a:cubicBezTo>
                    <a:pt x="5176" y="1386"/>
                    <a:pt x="5029" y="1536"/>
                    <a:pt x="4882" y="1684"/>
                  </a:cubicBezTo>
                  <a:cubicBezTo>
                    <a:pt x="4728" y="1531"/>
                    <a:pt x="4574" y="1379"/>
                    <a:pt x="4420" y="1226"/>
                  </a:cubicBezTo>
                  <a:lnTo>
                    <a:pt x="4862" y="780"/>
                  </a:lnTo>
                  <a:close/>
                  <a:moveTo>
                    <a:pt x="3768" y="786"/>
                  </a:moveTo>
                  <a:lnTo>
                    <a:pt x="4226" y="1240"/>
                  </a:lnTo>
                  <a:cubicBezTo>
                    <a:pt x="4079" y="1389"/>
                    <a:pt x="3931" y="1538"/>
                    <a:pt x="3784" y="1686"/>
                  </a:cubicBezTo>
                  <a:lnTo>
                    <a:pt x="3328" y="1233"/>
                  </a:lnTo>
                  <a:cubicBezTo>
                    <a:pt x="3474" y="1085"/>
                    <a:pt x="3622" y="936"/>
                    <a:pt x="3768" y="786"/>
                  </a:cubicBezTo>
                  <a:close/>
                  <a:moveTo>
                    <a:pt x="2691" y="809"/>
                  </a:moveTo>
                  <a:lnTo>
                    <a:pt x="3134" y="1248"/>
                  </a:lnTo>
                  <a:lnTo>
                    <a:pt x="2693" y="1693"/>
                  </a:lnTo>
                  <a:lnTo>
                    <a:pt x="2250" y="1255"/>
                  </a:lnTo>
                  <a:lnTo>
                    <a:pt x="2691" y="809"/>
                  </a:lnTo>
                  <a:close/>
                  <a:moveTo>
                    <a:pt x="1598" y="814"/>
                  </a:moveTo>
                  <a:cubicBezTo>
                    <a:pt x="1751" y="966"/>
                    <a:pt x="1903" y="1116"/>
                    <a:pt x="2056" y="1268"/>
                  </a:cubicBezTo>
                  <a:cubicBezTo>
                    <a:pt x="1911" y="1415"/>
                    <a:pt x="1767" y="1560"/>
                    <a:pt x="1622" y="1707"/>
                  </a:cubicBezTo>
                  <a:cubicBezTo>
                    <a:pt x="1469" y="1555"/>
                    <a:pt x="1316" y="1403"/>
                    <a:pt x="1163" y="1253"/>
                  </a:cubicBezTo>
                  <a:cubicBezTo>
                    <a:pt x="1308" y="1106"/>
                    <a:pt x="1453" y="961"/>
                    <a:pt x="1598" y="814"/>
                  </a:cubicBezTo>
                  <a:close/>
                  <a:moveTo>
                    <a:pt x="506" y="807"/>
                  </a:moveTo>
                  <a:cubicBezTo>
                    <a:pt x="661" y="960"/>
                    <a:pt x="815" y="1113"/>
                    <a:pt x="970" y="1266"/>
                  </a:cubicBezTo>
                  <a:lnTo>
                    <a:pt x="528" y="1712"/>
                  </a:lnTo>
                  <a:cubicBezTo>
                    <a:pt x="400" y="1584"/>
                    <a:pt x="271" y="1457"/>
                    <a:pt x="143" y="1330"/>
                  </a:cubicBezTo>
                  <a:cubicBezTo>
                    <a:pt x="133" y="1320"/>
                    <a:pt x="124" y="1316"/>
                    <a:pt x="115" y="1315"/>
                  </a:cubicBezTo>
                  <a:cubicBezTo>
                    <a:pt x="115" y="1277"/>
                    <a:pt x="114" y="1239"/>
                    <a:pt x="114" y="1200"/>
                  </a:cubicBezTo>
                  <a:cubicBezTo>
                    <a:pt x="116" y="1199"/>
                    <a:pt x="118" y="1198"/>
                    <a:pt x="120" y="1196"/>
                  </a:cubicBezTo>
                  <a:cubicBezTo>
                    <a:pt x="249" y="1067"/>
                    <a:pt x="377" y="937"/>
                    <a:pt x="506" y="807"/>
                  </a:cubicBezTo>
                  <a:close/>
                  <a:moveTo>
                    <a:pt x="116" y="1509"/>
                  </a:moveTo>
                  <a:lnTo>
                    <a:pt x="116" y="1509"/>
                  </a:lnTo>
                  <a:cubicBezTo>
                    <a:pt x="218" y="1611"/>
                    <a:pt x="322" y="1713"/>
                    <a:pt x="425" y="1815"/>
                  </a:cubicBezTo>
                  <a:cubicBezTo>
                    <a:pt x="323" y="1919"/>
                    <a:pt x="220" y="2021"/>
                    <a:pt x="118" y="2125"/>
                  </a:cubicBezTo>
                  <a:cubicBezTo>
                    <a:pt x="117" y="1920"/>
                    <a:pt x="117" y="1714"/>
                    <a:pt x="116" y="1509"/>
                  </a:cubicBezTo>
                  <a:close/>
                  <a:moveTo>
                    <a:pt x="6505" y="1320"/>
                  </a:moveTo>
                  <a:lnTo>
                    <a:pt x="6507" y="1321"/>
                  </a:lnTo>
                  <a:cubicBezTo>
                    <a:pt x="6516" y="1332"/>
                    <a:pt x="6526" y="1335"/>
                    <a:pt x="6536" y="1335"/>
                  </a:cubicBezTo>
                  <a:cubicBezTo>
                    <a:pt x="6538" y="1626"/>
                    <a:pt x="6539" y="1917"/>
                    <a:pt x="6540" y="2208"/>
                  </a:cubicBezTo>
                  <a:cubicBezTo>
                    <a:pt x="6534" y="2211"/>
                    <a:pt x="6528" y="2214"/>
                    <a:pt x="6522" y="2220"/>
                  </a:cubicBezTo>
                  <a:lnTo>
                    <a:pt x="6063" y="1766"/>
                  </a:lnTo>
                  <a:lnTo>
                    <a:pt x="6505" y="1320"/>
                  </a:lnTo>
                  <a:close/>
                  <a:moveTo>
                    <a:pt x="5413" y="1327"/>
                  </a:moveTo>
                  <a:lnTo>
                    <a:pt x="5869" y="1779"/>
                  </a:lnTo>
                  <a:cubicBezTo>
                    <a:pt x="5723" y="1928"/>
                    <a:pt x="5575" y="2077"/>
                    <a:pt x="5428" y="2225"/>
                  </a:cubicBezTo>
                  <a:cubicBezTo>
                    <a:pt x="5276" y="2075"/>
                    <a:pt x="5124" y="1925"/>
                    <a:pt x="4973" y="1774"/>
                  </a:cubicBezTo>
                  <a:cubicBezTo>
                    <a:pt x="5120" y="1626"/>
                    <a:pt x="5267" y="1477"/>
                    <a:pt x="5413" y="1327"/>
                  </a:cubicBezTo>
                  <a:close/>
                  <a:moveTo>
                    <a:pt x="3225" y="1338"/>
                  </a:moveTo>
                  <a:cubicBezTo>
                    <a:pt x="3377" y="1488"/>
                    <a:pt x="3530" y="1639"/>
                    <a:pt x="3681" y="1790"/>
                  </a:cubicBezTo>
                  <a:lnTo>
                    <a:pt x="3240" y="2235"/>
                  </a:lnTo>
                  <a:cubicBezTo>
                    <a:pt x="3088" y="2085"/>
                    <a:pt x="2936" y="1934"/>
                    <a:pt x="2785" y="1784"/>
                  </a:cubicBezTo>
                  <a:lnTo>
                    <a:pt x="3225" y="1338"/>
                  </a:lnTo>
                  <a:close/>
                  <a:moveTo>
                    <a:pt x="4317" y="1331"/>
                  </a:moveTo>
                  <a:cubicBezTo>
                    <a:pt x="4472" y="1483"/>
                    <a:pt x="4625" y="1636"/>
                    <a:pt x="4780" y="1789"/>
                  </a:cubicBezTo>
                  <a:cubicBezTo>
                    <a:pt x="4632" y="1937"/>
                    <a:pt x="4486" y="2086"/>
                    <a:pt x="4339" y="2235"/>
                  </a:cubicBezTo>
                  <a:cubicBezTo>
                    <a:pt x="4185" y="2082"/>
                    <a:pt x="4030" y="1929"/>
                    <a:pt x="3875" y="1776"/>
                  </a:cubicBezTo>
                  <a:lnTo>
                    <a:pt x="4317" y="1331"/>
                  </a:lnTo>
                  <a:close/>
                  <a:moveTo>
                    <a:pt x="2147" y="1358"/>
                  </a:moveTo>
                  <a:cubicBezTo>
                    <a:pt x="2295" y="1505"/>
                    <a:pt x="2443" y="1651"/>
                    <a:pt x="2591" y="1798"/>
                  </a:cubicBezTo>
                  <a:cubicBezTo>
                    <a:pt x="2446" y="1944"/>
                    <a:pt x="2302" y="2090"/>
                    <a:pt x="2157" y="2237"/>
                  </a:cubicBezTo>
                  <a:cubicBezTo>
                    <a:pt x="2009" y="2090"/>
                    <a:pt x="1861" y="1943"/>
                    <a:pt x="1713" y="1797"/>
                  </a:cubicBezTo>
                  <a:cubicBezTo>
                    <a:pt x="1858" y="1650"/>
                    <a:pt x="2003" y="1505"/>
                    <a:pt x="2147" y="1358"/>
                  </a:cubicBezTo>
                  <a:close/>
                  <a:moveTo>
                    <a:pt x="1061" y="1356"/>
                  </a:moveTo>
                  <a:cubicBezTo>
                    <a:pt x="1214" y="1508"/>
                    <a:pt x="1366" y="1659"/>
                    <a:pt x="1519" y="1810"/>
                  </a:cubicBezTo>
                  <a:lnTo>
                    <a:pt x="1077" y="2256"/>
                  </a:lnTo>
                  <a:cubicBezTo>
                    <a:pt x="925" y="2104"/>
                    <a:pt x="772" y="1954"/>
                    <a:pt x="619" y="1802"/>
                  </a:cubicBezTo>
                  <a:lnTo>
                    <a:pt x="1061" y="1356"/>
                  </a:lnTo>
                  <a:close/>
                  <a:moveTo>
                    <a:pt x="5961" y="1870"/>
                  </a:moveTo>
                  <a:cubicBezTo>
                    <a:pt x="6113" y="2021"/>
                    <a:pt x="6266" y="2172"/>
                    <a:pt x="6419" y="2324"/>
                  </a:cubicBezTo>
                  <a:cubicBezTo>
                    <a:pt x="6272" y="2472"/>
                    <a:pt x="6125" y="2621"/>
                    <a:pt x="5977" y="2769"/>
                  </a:cubicBezTo>
                  <a:cubicBezTo>
                    <a:pt x="5824" y="2618"/>
                    <a:pt x="5672" y="2467"/>
                    <a:pt x="5519" y="2315"/>
                  </a:cubicBezTo>
                  <a:cubicBezTo>
                    <a:pt x="5667" y="2167"/>
                    <a:pt x="5813" y="2018"/>
                    <a:pt x="5961" y="1870"/>
                  </a:cubicBezTo>
                  <a:close/>
                  <a:moveTo>
                    <a:pt x="4870" y="1878"/>
                  </a:moveTo>
                  <a:cubicBezTo>
                    <a:pt x="5022" y="2028"/>
                    <a:pt x="5174" y="2178"/>
                    <a:pt x="5325" y="2329"/>
                  </a:cubicBezTo>
                  <a:lnTo>
                    <a:pt x="4884" y="2775"/>
                  </a:lnTo>
                  <a:cubicBezTo>
                    <a:pt x="4732" y="2625"/>
                    <a:pt x="4581" y="2475"/>
                    <a:pt x="4430" y="2326"/>
                  </a:cubicBezTo>
                  <a:cubicBezTo>
                    <a:pt x="4577" y="2176"/>
                    <a:pt x="4724" y="2027"/>
                    <a:pt x="4870" y="1878"/>
                  </a:cubicBezTo>
                  <a:close/>
                  <a:moveTo>
                    <a:pt x="2682" y="1888"/>
                  </a:moveTo>
                  <a:lnTo>
                    <a:pt x="3137" y="2339"/>
                  </a:lnTo>
                  <a:cubicBezTo>
                    <a:pt x="2993" y="2486"/>
                    <a:pt x="2847" y="2631"/>
                    <a:pt x="2703" y="2778"/>
                  </a:cubicBezTo>
                  <a:lnTo>
                    <a:pt x="2249" y="2327"/>
                  </a:lnTo>
                  <a:cubicBezTo>
                    <a:pt x="2393" y="2180"/>
                    <a:pt x="2537" y="2035"/>
                    <a:pt x="2682" y="1888"/>
                  </a:cubicBezTo>
                  <a:close/>
                  <a:moveTo>
                    <a:pt x="3773" y="1880"/>
                  </a:moveTo>
                  <a:cubicBezTo>
                    <a:pt x="3927" y="2033"/>
                    <a:pt x="4082" y="2186"/>
                    <a:pt x="4236" y="2339"/>
                  </a:cubicBezTo>
                  <a:cubicBezTo>
                    <a:pt x="4089" y="2488"/>
                    <a:pt x="3943" y="2637"/>
                    <a:pt x="3795" y="2786"/>
                  </a:cubicBezTo>
                  <a:cubicBezTo>
                    <a:pt x="3640" y="2632"/>
                    <a:pt x="3486" y="2479"/>
                    <a:pt x="3331" y="2326"/>
                  </a:cubicBezTo>
                  <a:cubicBezTo>
                    <a:pt x="3478" y="2177"/>
                    <a:pt x="3625" y="2028"/>
                    <a:pt x="3773" y="1880"/>
                  </a:cubicBezTo>
                  <a:close/>
                  <a:moveTo>
                    <a:pt x="1610" y="1900"/>
                  </a:moveTo>
                  <a:cubicBezTo>
                    <a:pt x="1759" y="2047"/>
                    <a:pt x="1906" y="2193"/>
                    <a:pt x="2055" y="2341"/>
                  </a:cubicBezTo>
                  <a:cubicBezTo>
                    <a:pt x="1907" y="2490"/>
                    <a:pt x="1761" y="2638"/>
                    <a:pt x="1613" y="2787"/>
                  </a:cubicBezTo>
                  <a:cubicBezTo>
                    <a:pt x="1466" y="2640"/>
                    <a:pt x="1317" y="2493"/>
                    <a:pt x="1168" y="2346"/>
                  </a:cubicBezTo>
                  <a:cubicBezTo>
                    <a:pt x="1316" y="2198"/>
                    <a:pt x="1463" y="2049"/>
                    <a:pt x="1610" y="1900"/>
                  </a:cubicBezTo>
                  <a:close/>
                  <a:moveTo>
                    <a:pt x="517" y="1905"/>
                  </a:moveTo>
                  <a:cubicBezTo>
                    <a:pt x="669" y="2057"/>
                    <a:pt x="822" y="2209"/>
                    <a:pt x="975" y="2360"/>
                  </a:cubicBezTo>
                  <a:cubicBezTo>
                    <a:pt x="827" y="2509"/>
                    <a:pt x="680" y="2659"/>
                    <a:pt x="532" y="2807"/>
                  </a:cubicBezTo>
                  <a:lnTo>
                    <a:pt x="120" y="2399"/>
                  </a:lnTo>
                  <a:cubicBezTo>
                    <a:pt x="120" y="2369"/>
                    <a:pt x="119" y="2338"/>
                    <a:pt x="119" y="2306"/>
                  </a:cubicBezTo>
                  <a:cubicBezTo>
                    <a:pt x="251" y="2173"/>
                    <a:pt x="384" y="2040"/>
                    <a:pt x="517" y="1905"/>
                  </a:cubicBezTo>
                  <a:close/>
                  <a:moveTo>
                    <a:pt x="118" y="2603"/>
                  </a:moveTo>
                  <a:cubicBezTo>
                    <a:pt x="222" y="2706"/>
                    <a:pt x="325" y="2808"/>
                    <a:pt x="429" y="2911"/>
                  </a:cubicBezTo>
                  <a:cubicBezTo>
                    <a:pt x="318" y="3023"/>
                    <a:pt x="207" y="3134"/>
                    <a:pt x="96" y="3246"/>
                  </a:cubicBezTo>
                  <a:cubicBezTo>
                    <a:pt x="82" y="3040"/>
                    <a:pt x="109" y="2804"/>
                    <a:pt x="118" y="2603"/>
                  </a:cubicBezTo>
                  <a:close/>
                  <a:moveTo>
                    <a:pt x="5416" y="2419"/>
                  </a:moveTo>
                  <a:cubicBezTo>
                    <a:pt x="5569" y="2571"/>
                    <a:pt x="5722" y="2721"/>
                    <a:pt x="5875" y="2873"/>
                  </a:cubicBezTo>
                  <a:cubicBezTo>
                    <a:pt x="5727" y="3022"/>
                    <a:pt x="5580" y="3170"/>
                    <a:pt x="5433" y="3319"/>
                  </a:cubicBezTo>
                  <a:cubicBezTo>
                    <a:pt x="5280" y="3168"/>
                    <a:pt x="5127" y="3016"/>
                    <a:pt x="4975" y="2865"/>
                  </a:cubicBezTo>
                  <a:lnTo>
                    <a:pt x="5416" y="2419"/>
                  </a:lnTo>
                  <a:close/>
                  <a:moveTo>
                    <a:pt x="4327" y="2429"/>
                  </a:moveTo>
                  <a:cubicBezTo>
                    <a:pt x="4479" y="2579"/>
                    <a:pt x="4629" y="2728"/>
                    <a:pt x="4781" y="2878"/>
                  </a:cubicBezTo>
                  <a:lnTo>
                    <a:pt x="4339" y="3324"/>
                  </a:lnTo>
                  <a:lnTo>
                    <a:pt x="3886" y="2876"/>
                  </a:lnTo>
                  <a:cubicBezTo>
                    <a:pt x="4034" y="2727"/>
                    <a:pt x="4180" y="2578"/>
                    <a:pt x="4327" y="2429"/>
                  </a:cubicBezTo>
                  <a:close/>
                  <a:moveTo>
                    <a:pt x="2146" y="2431"/>
                  </a:moveTo>
                  <a:cubicBezTo>
                    <a:pt x="2297" y="2581"/>
                    <a:pt x="2449" y="2732"/>
                    <a:pt x="2600" y="2881"/>
                  </a:cubicBezTo>
                  <a:cubicBezTo>
                    <a:pt x="2453" y="3030"/>
                    <a:pt x="2306" y="3178"/>
                    <a:pt x="2158" y="3327"/>
                  </a:cubicBezTo>
                  <a:cubicBezTo>
                    <a:pt x="2007" y="3177"/>
                    <a:pt x="1856" y="3028"/>
                    <a:pt x="1704" y="2877"/>
                  </a:cubicBezTo>
                  <a:cubicBezTo>
                    <a:pt x="1852" y="2728"/>
                    <a:pt x="1999" y="2580"/>
                    <a:pt x="2146" y="2431"/>
                  </a:cubicBezTo>
                  <a:close/>
                  <a:moveTo>
                    <a:pt x="3228" y="2429"/>
                  </a:moveTo>
                  <a:cubicBezTo>
                    <a:pt x="3383" y="2583"/>
                    <a:pt x="3538" y="2737"/>
                    <a:pt x="3693" y="2889"/>
                  </a:cubicBezTo>
                  <a:cubicBezTo>
                    <a:pt x="3548" y="3036"/>
                    <a:pt x="3405" y="3182"/>
                    <a:pt x="3260" y="3329"/>
                  </a:cubicBezTo>
                  <a:cubicBezTo>
                    <a:pt x="3104" y="3175"/>
                    <a:pt x="2950" y="3022"/>
                    <a:pt x="2794" y="2868"/>
                  </a:cubicBezTo>
                  <a:cubicBezTo>
                    <a:pt x="2938" y="2721"/>
                    <a:pt x="3084" y="2576"/>
                    <a:pt x="3228" y="2429"/>
                  </a:cubicBezTo>
                  <a:close/>
                  <a:moveTo>
                    <a:pt x="6541" y="2383"/>
                  </a:moveTo>
                  <a:cubicBezTo>
                    <a:pt x="6543" y="2700"/>
                    <a:pt x="6544" y="3015"/>
                    <a:pt x="6545" y="3332"/>
                  </a:cubicBezTo>
                  <a:cubicBezTo>
                    <a:pt x="6386" y="3174"/>
                    <a:pt x="6227" y="3017"/>
                    <a:pt x="6068" y="2860"/>
                  </a:cubicBezTo>
                  <a:cubicBezTo>
                    <a:pt x="6226" y="2701"/>
                    <a:pt x="6383" y="2542"/>
                    <a:pt x="6541" y="2383"/>
                  </a:cubicBezTo>
                  <a:close/>
                  <a:moveTo>
                    <a:pt x="1066" y="2451"/>
                  </a:moveTo>
                  <a:cubicBezTo>
                    <a:pt x="1215" y="2597"/>
                    <a:pt x="1362" y="2744"/>
                    <a:pt x="1511" y="2891"/>
                  </a:cubicBezTo>
                  <a:cubicBezTo>
                    <a:pt x="1363" y="3041"/>
                    <a:pt x="1216" y="3190"/>
                    <a:pt x="1068" y="3339"/>
                  </a:cubicBezTo>
                  <a:cubicBezTo>
                    <a:pt x="919" y="3193"/>
                    <a:pt x="771" y="3045"/>
                    <a:pt x="622" y="2898"/>
                  </a:cubicBezTo>
                  <a:cubicBezTo>
                    <a:pt x="771" y="2749"/>
                    <a:pt x="918" y="2599"/>
                    <a:pt x="1066" y="2451"/>
                  </a:cubicBezTo>
                  <a:close/>
                  <a:moveTo>
                    <a:pt x="5966" y="2963"/>
                  </a:moveTo>
                  <a:cubicBezTo>
                    <a:pt x="6111" y="3108"/>
                    <a:pt x="6256" y="3251"/>
                    <a:pt x="6401" y="3395"/>
                  </a:cubicBezTo>
                  <a:cubicBezTo>
                    <a:pt x="6112" y="3396"/>
                    <a:pt x="5823" y="3398"/>
                    <a:pt x="5535" y="3399"/>
                  </a:cubicBezTo>
                  <a:cubicBezTo>
                    <a:pt x="5679" y="3253"/>
                    <a:pt x="5822" y="3109"/>
                    <a:pt x="5966" y="2963"/>
                  </a:cubicBezTo>
                  <a:close/>
                  <a:moveTo>
                    <a:pt x="4872" y="2968"/>
                  </a:moveTo>
                  <a:cubicBezTo>
                    <a:pt x="5017" y="3112"/>
                    <a:pt x="5162" y="3256"/>
                    <a:pt x="5307" y="3400"/>
                  </a:cubicBezTo>
                  <a:cubicBezTo>
                    <a:pt x="5018" y="3401"/>
                    <a:pt x="4730" y="3402"/>
                    <a:pt x="4441" y="3404"/>
                  </a:cubicBezTo>
                  <a:cubicBezTo>
                    <a:pt x="4584" y="3258"/>
                    <a:pt x="4728" y="3114"/>
                    <a:pt x="4872" y="2968"/>
                  </a:cubicBezTo>
                  <a:close/>
                  <a:moveTo>
                    <a:pt x="3784" y="2980"/>
                  </a:moveTo>
                  <a:cubicBezTo>
                    <a:pt x="3927" y="3122"/>
                    <a:pt x="4070" y="3263"/>
                    <a:pt x="4213" y="3405"/>
                  </a:cubicBezTo>
                  <a:cubicBezTo>
                    <a:pt x="3929" y="3406"/>
                    <a:pt x="3646" y="3408"/>
                    <a:pt x="3362" y="3409"/>
                  </a:cubicBezTo>
                  <a:cubicBezTo>
                    <a:pt x="3502" y="3265"/>
                    <a:pt x="3643" y="3123"/>
                    <a:pt x="3784" y="2980"/>
                  </a:cubicBezTo>
                  <a:close/>
                  <a:moveTo>
                    <a:pt x="2691" y="2971"/>
                  </a:moveTo>
                  <a:cubicBezTo>
                    <a:pt x="2839" y="3118"/>
                    <a:pt x="2987" y="3263"/>
                    <a:pt x="3134" y="3410"/>
                  </a:cubicBezTo>
                  <a:cubicBezTo>
                    <a:pt x="2919" y="3411"/>
                    <a:pt x="2705" y="3412"/>
                    <a:pt x="2491" y="3413"/>
                  </a:cubicBezTo>
                  <a:cubicBezTo>
                    <a:pt x="2412" y="3413"/>
                    <a:pt x="2332" y="3414"/>
                    <a:pt x="2253" y="3414"/>
                  </a:cubicBezTo>
                  <a:cubicBezTo>
                    <a:pt x="2399" y="3266"/>
                    <a:pt x="2545" y="3119"/>
                    <a:pt x="2691" y="2971"/>
                  </a:cubicBezTo>
                  <a:close/>
                  <a:moveTo>
                    <a:pt x="1602" y="2982"/>
                  </a:moveTo>
                  <a:cubicBezTo>
                    <a:pt x="1749" y="3126"/>
                    <a:pt x="1894" y="3271"/>
                    <a:pt x="2040" y="3415"/>
                  </a:cubicBezTo>
                  <a:cubicBezTo>
                    <a:pt x="1750" y="3416"/>
                    <a:pt x="1460" y="3417"/>
                    <a:pt x="1171" y="3419"/>
                  </a:cubicBezTo>
                  <a:cubicBezTo>
                    <a:pt x="1314" y="3274"/>
                    <a:pt x="1459" y="3127"/>
                    <a:pt x="1602" y="2982"/>
                  </a:cubicBezTo>
                  <a:close/>
                  <a:moveTo>
                    <a:pt x="520" y="3001"/>
                  </a:moveTo>
                  <a:cubicBezTo>
                    <a:pt x="660" y="3141"/>
                    <a:pt x="802" y="3281"/>
                    <a:pt x="942" y="3420"/>
                  </a:cubicBezTo>
                  <a:cubicBezTo>
                    <a:pt x="742" y="3421"/>
                    <a:pt x="542" y="3422"/>
                    <a:pt x="342" y="3423"/>
                  </a:cubicBezTo>
                  <a:cubicBezTo>
                    <a:pt x="298" y="3423"/>
                    <a:pt x="244" y="3430"/>
                    <a:pt x="193" y="3430"/>
                  </a:cubicBezTo>
                  <a:cubicBezTo>
                    <a:pt x="170" y="3430"/>
                    <a:pt x="147" y="3428"/>
                    <a:pt x="126" y="3424"/>
                  </a:cubicBezTo>
                  <a:cubicBezTo>
                    <a:pt x="126" y="3424"/>
                    <a:pt x="126" y="3424"/>
                    <a:pt x="125" y="3424"/>
                  </a:cubicBezTo>
                  <a:cubicBezTo>
                    <a:pt x="125" y="3424"/>
                    <a:pt x="124" y="3424"/>
                    <a:pt x="123" y="3424"/>
                  </a:cubicBezTo>
                  <a:cubicBezTo>
                    <a:pt x="122" y="3418"/>
                    <a:pt x="121" y="3411"/>
                    <a:pt x="120" y="3405"/>
                  </a:cubicBezTo>
                  <a:cubicBezTo>
                    <a:pt x="253" y="3271"/>
                    <a:pt x="387" y="3136"/>
                    <a:pt x="520" y="3001"/>
                  </a:cubicBezTo>
                  <a:close/>
                  <a:moveTo>
                    <a:pt x="6597" y="0"/>
                  </a:moveTo>
                  <a:cubicBezTo>
                    <a:pt x="4420" y="11"/>
                    <a:pt x="2245" y="21"/>
                    <a:pt x="68" y="31"/>
                  </a:cubicBezTo>
                  <a:cubicBezTo>
                    <a:pt x="38" y="31"/>
                    <a:pt x="18" y="59"/>
                    <a:pt x="7" y="90"/>
                  </a:cubicBezTo>
                  <a:cubicBezTo>
                    <a:pt x="5" y="94"/>
                    <a:pt x="5" y="98"/>
                    <a:pt x="4" y="102"/>
                  </a:cubicBezTo>
                  <a:cubicBezTo>
                    <a:pt x="2" y="109"/>
                    <a:pt x="1" y="115"/>
                    <a:pt x="1" y="122"/>
                  </a:cubicBezTo>
                  <a:cubicBezTo>
                    <a:pt x="1" y="123"/>
                    <a:pt x="1" y="124"/>
                    <a:pt x="1" y="125"/>
                  </a:cubicBezTo>
                  <a:lnTo>
                    <a:pt x="1" y="133"/>
                  </a:lnTo>
                  <a:cubicBezTo>
                    <a:pt x="1" y="137"/>
                    <a:pt x="0" y="140"/>
                    <a:pt x="1" y="143"/>
                  </a:cubicBezTo>
                  <a:cubicBezTo>
                    <a:pt x="6" y="1268"/>
                    <a:pt x="11" y="2393"/>
                    <a:pt x="17" y="3518"/>
                  </a:cubicBezTo>
                  <a:cubicBezTo>
                    <a:pt x="17" y="3539"/>
                    <a:pt x="28" y="3585"/>
                    <a:pt x="58" y="3585"/>
                  </a:cubicBezTo>
                  <a:cubicBezTo>
                    <a:pt x="2234" y="3575"/>
                    <a:pt x="4410" y="3565"/>
                    <a:pt x="6587" y="3554"/>
                  </a:cubicBezTo>
                  <a:cubicBezTo>
                    <a:pt x="6634" y="3554"/>
                    <a:pt x="6654" y="3501"/>
                    <a:pt x="6654" y="3461"/>
                  </a:cubicBezTo>
                  <a:cubicBezTo>
                    <a:pt x="6648" y="2330"/>
                    <a:pt x="6643" y="1198"/>
                    <a:pt x="6638" y="68"/>
                  </a:cubicBezTo>
                  <a:cubicBezTo>
                    <a:pt x="6638" y="46"/>
                    <a:pt x="6627" y="0"/>
                    <a:pt x="6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4"/>
            <p:cNvSpPr/>
            <p:nvPr/>
          </p:nvSpPr>
          <p:spPr>
            <a:xfrm>
              <a:off x="5075204" y="1589555"/>
              <a:ext cx="215888" cy="116330"/>
            </a:xfrm>
            <a:custGeom>
              <a:rect b="b" l="l" r="r" t="t"/>
              <a:pathLst>
                <a:path extrusionOk="0" h="3586" w="6655">
                  <a:moveTo>
                    <a:pt x="6386" y="159"/>
                  </a:moveTo>
                  <a:lnTo>
                    <a:pt x="6386" y="159"/>
                  </a:lnTo>
                  <a:cubicBezTo>
                    <a:pt x="6247" y="300"/>
                    <a:pt x="6107" y="441"/>
                    <a:pt x="5969" y="582"/>
                  </a:cubicBezTo>
                  <a:cubicBezTo>
                    <a:pt x="5828" y="444"/>
                    <a:pt x="5688" y="305"/>
                    <a:pt x="5549" y="166"/>
                  </a:cubicBezTo>
                  <a:cubicBezTo>
                    <a:pt x="5803" y="165"/>
                    <a:pt x="6057" y="164"/>
                    <a:pt x="6312" y="162"/>
                  </a:cubicBezTo>
                  <a:cubicBezTo>
                    <a:pt x="6335" y="162"/>
                    <a:pt x="6360" y="161"/>
                    <a:pt x="6386" y="159"/>
                  </a:cubicBezTo>
                  <a:close/>
                  <a:moveTo>
                    <a:pt x="5288" y="167"/>
                  </a:moveTo>
                  <a:cubicBezTo>
                    <a:pt x="5150" y="307"/>
                    <a:pt x="5012" y="447"/>
                    <a:pt x="4873" y="586"/>
                  </a:cubicBezTo>
                  <a:lnTo>
                    <a:pt x="4454" y="171"/>
                  </a:lnTo>
                  <a:cubicBezTo>
                    <a:pt x="4732" y="170"/>
                    <a:pt x="5011" y="168"/>
                    <a:pt x="5288" y="167"/>
                  </a:cubicBezTo>
                  <a:close/>
                  <a:moveTo>
                    <a:pt x="4195" y="172"/>
                  </a:moveTo>
                  <a:cubicBezTo>
                    <a:pt x="4056" y="313"/>
                    <a:pt x="3918" y="452"/>
                    <a:pt x="3780" y="593"/>
                  </a:cubicBezTo>
                  <a:cubicBezTo>
                    <a:pt x="3640" y="454"/>
                    <a:pt x="3500" y="315"/>
                    <a:pt x="3361" y="176"/>
                  </a:cubicBezTo>
                  <a:cubicBezTo>
                    <a:pt x="3628" y="175"/>
                    <a:pt x="3897" y="173"/>
                    <a:pt x="4164" y="172"/>
                  </a:cubicBezTo>
                  <a:close/>
                  <a:moveTo>
                    <a:pt x="939" y="188"/>
                  </a:moveTo>
                  <a:cubicBezTo>
                    <a:pt x="799" y="329"/>
                    <a:pt x="658" y="471"/>
                    <a:pt x="518" y="613"/>
                  </a:cubicBezTo>
                  <a:lnTo>
                    <a:pt x="115" y="213"/>
                  </a:lnTo>
                  <a:cubicBezTo>
                    <a:pt x="113" y="211"/>
                    <a:pt x="111" y="211"/>
                    <a:pt x="109" y="210"/>
                  </a:cubicBezTo>
                  <a:cubicBezTo>
                    <a:pt x="109" y="204"/>
                    <a:pt x="109" y="198"/>
                    <a:pt x="109" y="192"/>
                  </a:cubicBezTo>
                  <a:cubicBezTo>
                    <a:pt x="385" y="191"/>
                    <a:pt x="662" y="189"/>
                    <a:pt x="939" y="188"/>
                  </a:cubicBezTo>
                  <a:close/>
                  <a:moveTo>
                    <a:pt x="3136" y="177"/>
                  </a:moveTo>
                  <a:lnTo>
                    <a:pt x="3136" y="177"/>
                  </a:lnTo>
                  <a:cubicBezTo>
                    <a:pt x="2992" y="323"/>
                    <a:pt x="2848" y="469"/>
                    <a:pt x="2704" y="615"/>
                  </a:cubicBezTo>
                  <a:cubicBezTo>
                    <a:pt x="2558" y="471"/>
                    <a:pt x="2412" y="326"/>
                    <a:pt x="2266" y="182"/>
                  </a:cubicBezTo>
                  <a:cubicBezTo>
                    <a:pt x="2556" y="181"/>
                    <a:pt x="2846" y="179"/>
                    <a:pt x="3136" y="177"/>
                  </a:cubicBezTo>
                  <a:close/>
                  <a:moveTo>
                    <a:pt x="2043" y="183"/>
                  </a:moveTo>
                  <a:lnTo>
                    <a:pt x="2043" y="183"/>
                  </a:lnTo>
                  <a:cubicBezTo>
                    <a:pt x="1898" y="328"/>
                    <a:pt x="1754" y="474"/>
                    <a:pt x="1609" y="620"/>
                  </a:cubicBezTo>
                  <a:cubicBezTo>
                    <a:pt x="1464" y="476"/>
                    <a:pt x="1318" y="331"/>
                    <a:pt x="1173" y="187"/>
                  </a:cubicBezTo>
                  <a:cubicBezTo>
                    <a:pt x="1463" y="186"/>
                    <a:pt x="1753" y="184"/>
                    <a:pt x="2043" y="183"/>
                  </a:cubicBezTo>
                  <a:close/>
                  <a:moveTo>
                    <a:pt x="111" y="414"/>
                  </a:moveTo>
                  <a:cubicBezTo>
                    <a:pt x="212" y="515"/>
                    <a:pt x="314" y="616"/>
                    <a:pt x="415" y="717"/>
                  </a:cubicBezTo>
                  <a:cubicBezTo>
                    <a:pt x="315" y="818"/>
                    <a:pt x="214" y="919"/>
                    <a:pt x="113" y="1021"/>
                  </a:cubicBezTo>
                  <a:cubicBezTo>
                    <a:pt x="113" y="819"/>
                    <a:pt x="112" y="617"/>
                    <a:pt x="111" y="414"/>
                  </a:cubicBezTo>
                  <a:close/>
                  <a:moveTo>
                    <a:pt x="6537" y="189"/>
                  </a:moveTo>
                  <a:lnTo>
                    <a:pt x="6537" y="189"/>
                  </a:lnTo>
                  <a:cubicBezTo>
                    <a:pt x="6596" y="458"/>
                    <a:pt x="6534" y="828"/>
                    <a:pt x="6535" y="1097"/>
                  </a:cubicBezTo>
                  <a:lnTo>
                    <a:pt x="6535" y="1113"/>
                  </a:lnTo>
                  <a:cubicBezTo>
                    <a:pt x="6529" y="1116"/>
                    <a:pt x="6523" y="1119"/>
                    <a:pt x="6517" y="1125"/>
                  </a:cubicBezTo>
                  <a:lnTo>
                    <a:pt x="6060" y="672"/>
                  </a:lnTo>
                  <a:cubicBezTo>
                    <a:pt x="6219" y="512"/>
                    <a:pt x="6378" y="350"/>
                    <a:pt x="6537" y="189"/>
                  </a:cubicBezTo>
                  <a:close/>
                  <a:moveTo>
                    <a:pt x="5406" y="231"/>
                  </a:moveTo>
                  <a:cubicBezTo>
                    <a:pt x="5559" y="382"/>
                    <a:pt x="5713" y="534"/>
                    <a:pt x="5866" y="687"/>
                  </a:cubicBezTo>
                  <a:cubicBezTo>
                    <a:pt x="5719" y="835"/>
                    <a:pt x="5572" y="984"/>
                    <a:pt x="5426" y="1134"/>
                  </a:cubicBezTo>
                  <a:cubicBezTo>
                    <a:pt x="5272" y="981"/>
                    <a:pt x="5118" y="829"/>
                    <a:pt x="4964" y="677"/>
                  </a:cubicBezTo>
                  <a:cubicBezTo>
                    <a:pt x="5111" y="528"/>
                    <a:pt x="5259" y="379"/>
                    <a:pt x="5406" y="231"/>
                  </a:cubicBezTo>
                  <a:close/>
                  <a:moveTo>
                    <a:pt x="4312" y="236"/>
                  </a:moveTo>
                  <a:cubicBezTo>
                    <a:pt x="4465" y="388"/>
                    <a:pt x="4618" y="538"/>
                    <a:pt x="4771" y="690"/>
                  </a:cubicBezTo>
                  <a:lnTo>
                    <a:pt x="4329" y="1136"/>
                  </a:lnTo>
                  <a:cubicBezTo>
                    <a:pt x="4176" y="985"/>
                    <a:pt x="4024" y="833"/>
                    <a:pt x="3871" y="683"/>
                  </a:cubicBezTo>
                  <a:lnTo>
                    <a:pt x="4312" y="236"/>
                  </a:lnTo>
                  <a:close/>
                  <a:moveTo>
                    <a:pt x="3237" y="259"/>
                  </a:moveTo>
                  <a:cubicBezTo>
                    <a:pt x="3383" y="405"/>
                    <a:pt x="3531" y="551"/>
                    <a:pt x="3677" y="696"/>
                  </a:cubicBezTo>
                  <a:cubicBezTo>
                    <a:pt x="3531" y="845"/>
                    <a:pt x="3384" y="994"/>
                    <a:pt x="3237" y="1143"/>
                  </a:cubicBezTo>
                  <a:cubicBezTo>
                    <a:pt x="3089" y="996"/>
                    <a:pt x="2941" y="851"/>
                    <a:pt x="2795" y="705"/>
                  </a:cubicBezTo>
                  <a:lnTo>
                    <a:pt x="3237" y="259"/>
                  </a:lnTo>
                  <a:close/>
                  <a:moveTo>
                    <a:pt x="1043" y="265"/>
                  </a:moveTo>
                  <a:cubicBezTo>
                    <a:pt x="1198" y="417"/>
                    <a:pt x="1352" y="570"/>
                    <a:pt x="1507" y="724"/>
                  </a:cubicBezTo>
                  <a:cubicBezTo>
                    <a:pt x="1362" y="869"/>
                    <a:pt x="1218" y="1016"/>
                    <a:pt x="1072" y="1162"/>
                  </a:cubicBezTo>
                  <a:cubicBezTo>
                    <a:pt x="918" y="1009"/>
                    <a:pt x="764" y="856"/>
                    <a:pt x="609" y="703"/>
                  </a:cubicBezTo>
                  <a:cubicBezTo>
                    <a:pt x="753" y="557"/>
                    <a:pt x="899" y="410"/>
                    <a:pt x="1043" y="265"/>
                  </a:cubicBezTo>
                  <a:close/>
                  <a:moveTo>
                    <a:pt x="2142" y="265"/>
                  </a:moveTo>
                  <a:cubicBezTo>
                    <a:pt x="2295" y="415"/>
                    <a:pt x="2449" y="567"/>
                    <a:pt x="2601" y="719"/>
                  </a:cubicBezTo>
                  <a:cubicBezTo>
                    <a:pt x="2454" y="867"/>
                    <a:pt x="2306" y="1016"/>
                    <a:pt x="2159" y="1164"/>
                  </a:cubicBezTo>
                  <a:cubicBezTo>
                    <a:pt x="2006" y="1013"/>
                    <a:pt x="1853" y="861"/>
                    <a:pt x="1700" y="710"/>
                  </a:cubicBezTo>
                  <a:cubicBezTo>
                    <a:pt x="1848" y="562"/>
                    <a:pt x="1996" y="413"/>
                    <a:pt x="2142" y="265"/>
                  </a:cubicBezTo>
                  <a:close/>
                  <a:moveTo>
                    <a:pt x="5958" y="777"/>
                  </a:moveTo>
                  <a:cubicBezTo>
                    <a:pt x="6109" y="928"/>
                    <a:pt x="6262" y="1078"/>
                    <a:pt x="6414" y="1229"/>
                  </a:cubicBezTo>
                  <a:lnTo>
                    <a:pt x="5973" y="1675"/>
                  </a:lnTo>
                  <a:cubicBezTo>
                    <a:pt x="5820" y="1524"/>
                    <a:pt x="5669" y="1375"/>
                    <a:pt x="5517" y="1224"/>
                  </a:cubicBezTo>
                  <a:cubicBezTo>
                    <a:pt x="5663" y="1074"/>
                    <a:pt x="5810" y="926"/>
                    <a:pt x="5958" y="777"/>
                  </a:cubicBezTo>
                  <a:close/>
                  <a:moveTo>
                    <a:pt x="4862" y="780"/>
                  </a:moveTo>
                  <a:cubicBezTo>
                    <a:pt x="5016" y="933"/>
                    <a:pt x="5169" y="1084"/>
                    <a:pt x="5322" y="1237"/>
                  </a:cubicBezTo>
                  <a:cubicBezTo>
                    <a:pt x="5176" y="1386"/>
                    <a:pt x="5029" y="1535"/>
                    <a:pt x="4882" y="1684"/>
                  </a:cubicBezTo>
                  <a:cubicBezTo>
                    <a:pt x="4728" y="1531"/>
                    <a:pt x="4574" y="1379"/>
                    <a:pt x="4420" y="1226"/>
                  </a:cubicBezTo>
                  <a:lnTo>
                    <a:pt x="4862" y="780"/>
                  </a:lnTo>
                  <a:close/>
                  <a:moveTo>
                    <a:pt x="3768" y="786"/>
                  </a:moveTo>
                  <a:lnTo>
                    <a:pt x="4226" y="1239"/>
                  </a:lnTo>
                  <a:cubicBezTo>
                    <a:pt x="4079" y="1388"/>
                    <a:pt x="3931" y="1536"/>
                    <a:pt x="3784" y="1685"/>
                  </a:cubicBezTo>
                  <a:lnTo>
                    <a:pt x="3328" y="1233"/>
                  </a:lnTo>
                  <a:cubicBezTo>
                    <a:pt x="3474" y="1084"/>
                    <a:pt x="3622" y="936"/>
                    <a:pt x="3768" y="786"/>
                  </a:cubicBezTo>
                  <a:close/>
                  <a:moveTo>
                    <a:pt x="2691" y="809"/>
                  </a:moveTo>
                  <a:lnTo>
                    <a:pt x="3134" y="1246"/>
                  </a:lnTo>
                  <a:lnTo>
                    <a:pt x="2693" y="1693"/>
                  </a:lnTo>
                  <a:lnTo>
                    <a:pt x="2250" y="1255"/>
                  </a:lnTo>
                  <a:lnTo>
                    <a:pt x="2691" y="809"/>
                  </a:lnTo>
                  <a:close/>
                  <a:moveTo>
                    <a:pt x="1598" y="814"/>
                  </a:moveTo>
                  <a:cubicBezTo>
                    <a:pt x="1751" y="966"/>
                    <a:pt x="1903" y="1116"/>
                    <a:pt x="2056" y="1268"/>
                  </a:cubicBezTo>
                  <a:cubicBezTo>
                    <a:pt x="1911" y="1414"/>
                    <a:pt x="1767" y="1560"/>
                    <a:pt x="1622" y="1707"/>
                  </a:cubicBezTo>
                  <a:cubicBezTo>
                    <a:pt x="1469" y="1555"/>
                    <a:pt x="1316" y="1403"/>
                    <a:pt x="1163" y="1253"/>
                  </a:cubicBezTo>
                  <a:cubicBezTo>
                    <a:pt x="1308" y="1106"/>
                    <a:pt x="1453" y="959"/>
                    <a:pt x="1598" y="814"/>
                  </a:cubicBezTo>
                  <a:close/>
                  <a:moveTo>
                    <a:pt x="506" y="807"/>
                  </a:moveTo>
                  <a:cubicBezTo>
                    <a:pt x="661" y="959"/>
                    <a:pt x="815" y="1112"/>
                    <a:pt x="970" y="1266"/>
                  </a:cubicBezTo>
                  <a:lnTo>
                    <a:pt x="528" y="1712"/>
                  </a:lnTo>
                  <a:cubicBezTo>
                    <a:pt x="400" y="1584"/>
                    <a:pt x="271" y="1456"/>
                    <a:pt x="143" y="1329"/>
                  </a:cubicBezTo>
                  <a:cubicBezTo>
                    <a:pt x="133" y="1320"/>
                    <a:pt x="124" y="1316"/>
                    <a:pt x="115" y="1315"/>
                  </a:cubicBezTo>
                  <a:cubicBezTo>
                    <a:pt x="115" y="1277"/>
                    <a:pt x="114" y="1239"/>
                    <a:pt x="114" y="1200"/>
                  </a:cubicBezTo>
                  <a:cubicBezTo>
                    <a:pt x="116" y="1199"/>
                    <a:pt x="118" y="1198"/>
                    <a:pt x="120" y="1196"/>
                  </a:cubicBezTo>
                  <a:cubicBezTo>
                    <a:pt x="249" y="1066"/>
                    <a:pt x="377" y="937"/>
                    <a:pt x="506" y="807"/>
                  </a:cubicBezTo>
                  <a:close/>
                  <a:moveTo>
                    <a:pt x="116" y="1509"/>
                  </a:moveTo>
                  <a:lnTo>
                    <a:pt x="116" y="1509"/>
                  </a:lnTo>
                  <a:cubicBezTo>
                    <a:pt x="218" y="1611"/>
                    <a:pt x="322" y="1713"/>
                    <a:pt x="425" y="1815"/>
                  </a:cubicBezTo>
                  <a:cubicBezTo>
                    <a:pt x="323" y="1919"/>
                    <a:pt x="220" y="2021"/>
                    <a:pt x="118" y="2125"/>
                  </a:cubicBezTo>
                  <a:cubicBezTo>
                    <a:pt x="117" y="1920"/>
                    <a:pt x="117" y="1714"/>
                    <a:pt x="116" y="1509"/>
                  </a:cubicBezTo>
                  <a:close/>
                  <a:moveTo>
                    <a:pt x="6505" y="1320"/>
                  </a:moveTo>
                  <a:lnTo>
                    <a:pt x="6507" y="1321"/>
                  </a:lnTo>
                  <a:cubicBezTo>
                    <a:pt x="6516" y="1331"/>
                    <a:pt x="6526" y="1335"/>
                    <a:pt x="6536" y="1335"/>
                  </a:cubicBezTo>
                  <a:cubicBezTo>
                    <a:pt x="6538" y="1626"/>
                    <a:pt x="6539" y="1917"/>
                    <a:pt x="6540" y="2208"/>
                  </a:cubicBezTo>
                  <a:cubicBezTo>
                    <a:pt x="6534" y="2211"/>
                    <a:pt x="6528" y="2214"/>
                    <a:pt x="6522" y="2220"/>
                  </a:cubicBezTo>
                  <a:lnTo>
                    <a:pt x="6063" y="1766"/>
                  </a:lnTo>
                  <a:lnTo>
                    <a:pt x="6505" y="1320"/>
                  </a:lnTo>
                  <a:close/>
                  <a:moveTo>
                    <a:pt x="5413" y="1327"/>
                  </a:moveTo>
                  <a:lnTo>
                    <a:pt x="5869" y="1779"/>
                  </a:lnTo>
                  <a:cubicBezTo>
                    <a:pt x="5723" y="1927"/>
                    <a:pt x="5575" y="2077"/>
                    <a:pt x="5428" y="2225"/>
                  </a:cubicBezTo>
                  <a:cubicBezTo>
                    <a:pt x="5276" y="2074"/>
                    <a:pt x="5124" y="1925"/>
                    <a:pt x="4973" y="1774"/>
                  </a:cubicBezTo>
                  <a:cubicBezTo>
                    <a:pt x="5120" y="1626"/>
                    <a:pt x="5267" y="1476"/>
                    <a:pt x="5413" y="1327"/>
                  </a:cubicBezTo>
                  <a:close/>
                  <a:moveTo>
                    <a:pt x="4317" y="1330"/>
                  </a:moveTo>
                  <a:cubicBezTo>
                    <a:pt x="4472" y="1482"/>
                    <a:pt x="4625" y="1635"/>
                    <a:pt x="4780" y="1788"/>
                  </a:cubicBezTo>
                  <a:cubicBezTo>
                    <a:pt x="4632" y="1937"/>
                    <a:pt x="4486" y="2086"/>
                    <a:pt x="4339" y="2234"/>
                  </a:cubicBezTo>
                  <a:cubicBezTo>
                    <a:pt x="4185" y="2082"/>
                    <a:pt x="4030" y="1929"/>
                    <a:pt x="3875" y="1776"/>
                  </a:cubicBezTo>
                  <a:lnTo>
                    <a:pt x="4317" y="1330"/>
                  </a:lnTo>
                  <a:close/>
                  <a:moveTo>
                    <a:pt x="3225" y="1337"/>
                  </a:moveTo>
                  <a:cubicBezTo>
                    <a:pt x="3377" y="1488"/>
                    <a:pt x="3530" y="1639"/>
                    <a:pt x="3681" y="1790"/>
                  </a:cubicBezTo>
                  <a:lnTo>
                    <a:pt x="3240" y="2235"/>
                  </a:lnTo>
                  <a:cubicBezTo>
                    <a:pt x="3088" y="2085"/>
                    <a:pt x="2936" y="1934"/>
                    <a:pt x="2785" y="1783"/>
                  </a:cubicBezTo>
                  <a:lnTo>
                    <a:pt x="3225" y="1337"/>
                  </a:lnTo>
                  <a:close/>
                  <a:moveTo>
                    <a:pt x="2147" y="1358"/>
                  </a:moveTo>
                  <a:cubicBezTo>
                    <a:pt x="2295" y="1505"/>
                    <a:pt x="2443" y="1651"/>
                    <a:pt x="2591" y="1798"/>
                  </a:cubicBezTo>
                  <a:cubicBezTo>
                    <a:pt x="2446" y="1943"/>
                    <a:pt x="2302" y="2090"/>
                    <a:pt x="2157" y="2236"/>
                  </a:cubicBezTo>
                  <a:cubicBezTo>
                    <a:pt x="2009" y="2090"/>
                    <a:pt x="1861" y="1943"/>
                    <a:pt x="1713" y="1797"/>
                  </a:cubicBezTo>
                  <a:cubicBezTo>
                    <a:pt x="1858" y="1650"/>
                    <a:pt x="2003" y="1505"/>
                    <a:pt x="2147" y="1358"/>
                  </a:cubicBezTo>
                  <a:close/>
                  <a:moveTo>
                    <a:pt x="1061" y="1356"/>
                  </a:moveTo>
                  <a:cubicBezTo>
                    <a:pt x="1214" y="1508"/>
                    <a:pt x="1366" y="1658"/>
                    <a:pt x="1519" y="1810"/>
                  </a:cubicBezTo>
                  <a:lnTo>
                    <a:pt x="1077" y="2256"/>
                  </a:lnTo>
                  <a:cubicBezTo>
                    <a:pt x="925" y="2104"/>
                    <a:pt x="772" y="1953"/>
                    <a:pt x="619" y="1802"/>
                  </a:cubicBezTo>
                  <a:lnTo>
                    <a:pt x="1061" y="1356"/>
                  </a:lnTo>
                  <a:close/>
                  <a:moveTo>
                    <a:pt x="5961" y="1870"/>
                  </a:moveTo>
                  <a:cubicBezTo>
                    <a:pt x="6113" y="2020"/>
                    <a:pt x="6266" y="2172"/>
                    <a:pt x="6419" y="2324"/>
                  </a:cubicBezTo>
                  <a:cubicBezTo>
                    <a:pt x="6272" y="2472"/>
                    <a:pt x="6125" y="2621"/>
                    <a:pt x="5977" y="2769"/>
                  </a:cubicBezTo>
                  <a:cubicBezTo>
                    <a:pt x="5824" y="2618"/>
                    <a:pt x="5672" y="2466"/>
                    <a:pt x="5519" y="2315"/>
                  </a:cubicBezTo>
                  <a:cubicBezTo>
                    <a:pt x="5667" y="2167"/>
                    <a:pt x="5813" y="2018"/>
                    <a:pt x="5961" y="1870"/>
                  </a:cubicBezTo>
                  <a:close/>
                  <a:moveTo>
                    <a:pt x="4870" y="1878"/>
                  </a:moveTo>
                  <a:cubicBezTo>
                    <a:pt x="5022" y="2028"/>
                    <a:pt x="5174" y="2178"/>
                    <a:pt x="5325" y="2329"/>
                  </a:cubicBezTo>
                  <a:lnTo>
                    <a:pt x="4884" y="2774"/>
                  </a:lnTo>
                  <a:cubicBezTo>
                    <a:pt x="4732" y="2625"/>
                    <a:pt x="4581" y="2475"/>
                    <a:pt x="4430" y="2325"/>
                  </a:cubicBezTo>
                  <a:cubicBezTo>
                    <a:pt x="4577" y="2176"/>
                    <a:pt x="4724" y="2027"/>
                    <a:pt x="4870" y="1878"/>
                  </a:cubicBezTo>
                  <a:close/>
                  <a:moveTo>
                    <a:pt x="2682" y="1888"/>
                  </a:moveTo>
                  <a:lnTo>
                    <a:pt x="3137" y="2339"/>
                  </a:lnTo>
                  <a:cubicBezTo>
                    <a:pt x="2993" y="2484"/>
                    <a:pt x="2847" y="2631"/>
                    <a:pt x="2703" y="2776"/>
                  </a:cubicBezTo>
                  <a:cubicBezTo>
                    <a:pt x="2551" y="2627"/>
                    <a:pt x="2399" y="2477"/>
                    <a:pt x="2249" y="2327"/>
                  </a:cubicBezTo>
                  <a:cubicBezTo>
                    <a:pt x="2393" y="2180"/>
                    <a:pt x="2537" y="2033"/>
                    <a:pt x="2682" y="1888"/>
                  </a:cubicBezTo>
                  <a:close/>
                  <a:moveTo>
                    <a:pt x="3773" y="1880"/>
                  </a:moveTo>
                  <a:cubicBezTo>
                    <a:pt x="3927" y="2032"/>
                    <a:pt x="4082" y="2185"/>
                    <a:pt x="4236" y="2339"/>
                  </a:cubicBezTo>
                  <a:cubicBezTo>
                    <a:pt x="4089" y="2487"/>
                    <a:pt x="3943" y="2636"/>
                    <a:pt x="3795" y="2786"/>
                  </a:cubicBezTo>
                  <a:cubicBezTo>
                    <a:pt x="3640" y="2632"/>
                    <a:pt x="3486" y="2478"/>
                    <a:pt x="3331" y="2326"/>
                  </a:cubicBezTo>
                  <a:cubicBezTo>
                    <a:pt x="3478" y="2177"/>
                    <a:pt x="3625" y="2028"/>
                    <a:pt x="3773" y="1880"/>
                  </a:cubicBezTo>
                  <a:close/>
                  <a:moveTo>
                    <a:pt x="1610" y="1900"/>
                  </a:moveTo>
                  <a:cubicBezTo>
                    <a:pt x="1759" y="2047"/>
                    <a:pt x="1906" y="2193"/>
                    <a:pt x="2055" y="2340"/>
                  </a:cubicBezTo>
                  <a:cubicBezTo>
                    <a:pt x="1907" y="2490"/>
                    <a:pt x="1761" y="2638"/>
                    <a:pt x="1613" y="2787"/>
                  </a:cubicBezTo>
                  <a:cubicBezTo>
                    <a:pt x="1466" y="2640"/>
                    <a:pt x="1317" y="2493"/>
                    <a:pt x="1168" y="2346"/>
                  </a:cubicBezTo>
                  <a:cubicBezTo>
                    <a:pt x="1316" y="2197"/>
                    <a:pt x="1463" y="2049"/>
                    <a:pt x="1610" y="1900"/>
                  </a:cubicBezTo>
                  <a:close/>
                  <a:moveTo>
                    <a:pt x="517" y="1905"/>
                  </a:moveTo>
                  <a:cubicBezTo>
                    <a:pt x="669" y="2057"/>
                    <a:pt x="822" y="2208"/>
                    <a:pt x="975" y="2359"/>
                  </a:cubicBezTo>
                  <a:cubicBezTo>
                    <a:pt x="827" y="2509"/>
                    <a:pt x="680" y="2658"/>
                    <a:pt x="532" y="2807"/>
                  </a:cubicBezTo>
                  <a:lnTo>
                    <a:pt x="120" y="2399"/>
                  </a:lnTo>
                  <a:cubicBezTo>
                    <a:pt x="120" y="2369"/>
                    <a:pt x="119" y="2337"/>
                    <a:pt x="119" y="2306"/>
                  </a:cubicBezTo>
                  <a:cubicBezTo>
                    <a:pt x="251" y="2173"/>
                    <a:pt x="384" y="2039"/>
                    <a:pt x="517" y="1905"/>
                  </a:cubicBezTo>
                  <a:close/>
                  <a:moveTo>
                    <a:pt x="118" y="2602"/>
                  </a:moveTo>
                  <a:cubicBezTo>
                    <a:pt x="222" y="2706"/>
                    <a:pt x="325" y="2808"/>
                    <a:pt x="429" y="2911"/>
                  </a:cubicBezTo>
                  <a:cubicBezTo>
                    <a:pt x="318" y="3022"/>
                    <a:pt x="207" y="3134"/>
                    <a:pt x="96" y="3246"/>
                  </a:cubicBezTo>
                  <a:cubicBezTo>
                    <a:pt x="82" y="3040"/>
                    <a:pt x="109" y="2804"/>
                    <a:pt x="118" y="2602"/>
                  </a:cubicBezTo>
                  <a:close/>
                  <a:moveTo>
                    <a:pt x="5416" y="2419"/>
                  </a:moveTo>
                  <a:cubicBezTo>
                    <a:pt x="5569" y="2570"/>
                    <a:pt x="5722" y="2721"/>
                    <a:pt x="5875" y="2873"/>
                  </a:cubicBezTo>
                  <a:cubicBezTo>
                    <a:pt x="5727" y="3021"/>
                    <a:pt x="5580" y="3170"/>
                    <a:pt x="5433" y="3319"/>
                  </a:cubicBezTo>
                  <a:cubicBezTo>
                    <a:pt x="5280" y="3167"/>
                    <a:pt x="5127" y="3016"/>
                    <a:pt x="4975" y="2865"/>
                  </a:cubicBezTo>
                  <a:lnTo>
                    <a:pt x="5416" y="2419"/>
                  </a:lnTo>
                  <a:close/>
                  <a:moveTo>
                    <a:pt x="4327" y="2429"/>
                  </a:moveTo>
                  <a:cubicBezTo>
                    <a:pt x="4479" y="2579"/>
                    <a:pt x="4629" y="2728"/>
                    <a:pt x="4781" y="2878"/>
                  </a:cubicBezTo>
                  <a:lnTo>
                    <a:pt x="4339" y="3324"/>
                  </a:lnTo>
                  <a:lnTo>
                    <a:pt x="3886" y="2876"/>
                  </a:lnTo>
                  <a:cubicBezTo>
                    <a:pt x="4034" y="2726"/>
                    <a:pt x="4180" y="2578"/>
                    <a:pt x="4327" y="2429"/>
                  </a:cubicBezTo>
                  <a:close/>
                  <a:moveTo>
                    <a:pt x="2146" y="2431"/>
                  </a:moveTo>
                  <a:cubicBezTo>
                    <a:pt x="2297" y="2581"/>
                    <a:pt x="2449" y="2730"/>
                    <a:pt x="2600" y="2881"/>
                  </a:cubicBezTo>
                  <a:cubicBezTo>
                    <a:pt x="2453" y="3030"/>
                    <a:pt x="2306" y="3178"/>
                    <a:pt x="2158" y="3327"/>
                  </a:cubicBezTo>
                  <a:cubicBezTo>
                    <a:pt x="2007" y="3177"/>
                    <a:pt x="1856" y="3027"/>
                    <a:pt x="1704" y="2877"/>
                  </a:cubicBezTo>
                  <a:cubicBezTo>
                    <a:pt x="1852" y="2728"/>
                    <a:pt x="1999" y="2580"/>
                    <a:pt x="2146" y="2431"/>
                  </a:cubicBezTo>
                  <a:close/>
                  <a:moveTo>
                    <a:pt x="3228" y="2429"/>
                  </a:moveTo>
                  <a:cubicBezTo>
                    <a:pt x="3383" y="2583"/>
                    <a:pt x="3538" y="2735"/>
                    <a:pt x="3693" y="2889"/>
                  </a:cubicBezTo>
                  <a:cubicBezTo>
                    <a:pt x="3548" y="3036"/>
                    <a:pt x="3405" y="3182"/>
                    <a:pt x="3260" y="3329"/>
                  </a:cubicBezTo>
                  <a:cubicBezTo>
                    <a:pt x="3104" y="3175"/>
                    <a:pt x="2950" y="3021"/>
                    <a:pt x="2794" y="2868"/>
                  </a:cubicBezTo>
                  <a:cubicBezTo>
                    <a:pt x="2938" y="2721"/>
                    <a:pt x="3084" y="2576"/>
                    <a:pt x="3228" y="2429"/>
                  </a:cubicBezTo>
                  <a:close/>
                  <a:moveTo>
                    <a:pt x="6541" y="2383"/>
                  </a:moveTo>
                  <a:cubicBezTo>
                    <a:pt x="6543" y="2700"/>
                    <a:pt x="6544" y="3015"/>
                    <a:pt x="6545" y="3332"/>
                  </a:cubicBezTo>
                  <a:cubicBezTo>
                    <a:pt x="6386" y="3174"/>
                    <a:pt x="6227" y="3017"/>
                    <a:pt x="6068" y="2860"/>
                  </a:cubicBezTo>
                  <a:cubicBezTo>
                    <a:pt x="6226" y="2701"/>
                    <a:pt x="6383" y="2542"/>
                    <a:pt x="6541" y="2383"/>
                  </a:cubicBezTo>
                  <a:close/>
                  <a:moveTo>
                    <a:pt x="1066" y="2450"/>
                  </a:moveTo>
                  <a:cubicBezTo>
                    <a:pt x="1215" y="2597"/>
                    <a:pt x="1362" y="2744"/>
                    <a:pt x="1511" y="2891"/>
                  </a:cubicBezTo>
                  <a:cubicBezTo>
                    <a:pt x="1363" y="3040"/>
                    <a:pt x="1216" y="3190"/>
                    <a:pt x="1068" y="3339"/>
                  </a:cubicBezTo>
                  <a:cubicBezTo>
                    <a:pt x="919" y="3192"/>
                    <a:pt x="771" y="3045"/>
                    <a:pt x="622" y="2897"/>
                  </a:cubicBezTo>
                  <a:cubicBezTo>
                    <a:pt x="771" y="2749"/>
                    <a:pt x="918" y="2599"/>
                    <a:pt x="1066" y="2450"/>
                  </a:cubicBezTo>
                  <a:close/>
                  <a:moveTo>
                    <a:pt x="5966" y="2963"/>
                  </a:moveTo>
                  <a:cubicBezTo>
                    <a:pt x="6111" y="3106"/>
                    <a:pt x="6256" y="3250"/>
                    <a:pt x="6401" y="3394"/>
                  </a:cubicBezTo>
                  <a:cubicBezTo>
                    <a:pt x="6112" y="3395"/>
                    <a:pt x="5823" y="3397"/>
                    <a:pt x="5535" y="3399"/>
                  </a:cubicBezTo>
                  <a:cubicBezTo>
                    <a:pt x="5679" y="3253"/>
                    <a:pt x="5822" y="3109"/>
                    <a:pt x="5966" y="2963"/>
                  </a:cubicBezTo>
                  <a:close/>
                  <a:moveTo>
                    <a:pt x="4872" y="2968"/>
                  </a:moveTo>
                  <a:cubicBezTo>
                    <a:pt x="5017" y="3112"/>
                    <a:pt x="5162" y="3256"/>
                    <a:pt x="5307" y="3400"/>
                  </a:cubicBezTo>
                  <a:cubicBezTo>
                    <a:pt x="5018" y="3401"/>
                    <a:pt x="4730" y="3402"/>
                    <a:pt x="4441" y="3404"/>
                  </a:cubicBezTo>
                  <a:cubicBezTo>
                    <a:pt x="4584" y="3258"/>
                    <a:pt x="4728" y="3114"/>
                    <a:pt x="4872" y="2968"/>
                  </a:cubicBezTo>
                  <a:close/>
                  <a:moveTo>
                    <a:pt x="3784" y="2979"/>
                  </a:moveTo>
                  <a:cubicBezTo>
                    <a:pt x="3927" y="3121"/>
                    <a:pt x="4070" y="3263"/>
                    <a:pt x="4213" y="3405"/>
                  </a:cubicBezTo>
                  <a:cubicBezTo>
                    <a:pt x="3929" y="3406"/>
                    <a:pt x="3646" y="3407"/>
                    <a:pt x="3362" y="3409"/>
                  </a:cubicBezTo>
                  <a:cubicBezTo>
                    <a:pt x="3502" y="3265"/>
                    <a:pt x="3643" y="3123"/>
                    <a:pt x="3784" y="2979"/>
                  </a:cubicBezTo>
                  <a:close/>
                  <a:moveTo>
                    <a:pt x="2691" y="2971"/>
                  </a:moveTo>
                  <a:cubicBezTo>
                    <a:pt x="2839" y="3118"/>
                    <a:pt x="2987" y="3263"/>
                    <a:pt x="3134" y="3410"/>
                  </a:cubicBezTo>
                  <a:cubicBezTo>
                    <a:pt x="2919" y="3411"/>
                    <a:pt x="2705" y="3412"/>
                    <a:pt x="2491" y="3413"/>
                  </a:cubicBezTo>
                  <a:cubicBezTo>
                    <a:pt x="2412" y="3413"/>
                    <a:pt x="2332" y="3413"/>
                    <a:pt x="2253" y="3414"/>
                  </a:cubicBezTo>
                  <a:cubicBezTo>
                    <a:pt x="2399" y="3266"/>
                    <a:pt x="2545" y="3119"/>
                    <a:pt x="2691" y="2971"/>
                  </a:cubicBezTo>
                  <a:close/>
                  <a:moveTo>
                    <a:pt x="1602" y="2981"/>
                  </a:moveTo>
                  <a:cubicBezTo>
                    <a:pt x="1749" y="3126"/>
                    <a:pt x="1894" y="3270"/>
                    <a:pt x="2040" y="3415"/>
                  </a:cubicBezTo>
                  <a:cubicBezTo>
                    <a:pt x="1750" y="3416"/>
                    <a:pt x="1460" y="3417"/>
                    <a:pt x="1171" y="3419"/>
                  </a:cubicBezTo>
                  <a:cubicBezTo>
                    <a:pt x="1314" y="3273"/>
                    <a:pt x="1459" y="3127"/>
                    <a:pt x="1602" y="2981"/>
                  </a:cubicBezTo>
                  <a:close/>
                  <a:moveTo>
                    <a:pt x="520" y="3001"/>
                  </a:moveTo>
                  <a:cubicBezTo>
                    <a:pt x="660" y="3140"/>
                    <a:pt x="802" y="3281"/>
                    <a:pt x="942" y="3420"/>
                  </a:cubicBezTo>
                  <a:cubicBezTo>
                    <a:pt x="742" y="3421"/>
                    <a:pt x="542" y="3422"/>
                    <a:pt x="342" y="3422"/>
                  </a:cubicBezTo>
                  <a:cubicBezTo>
                    <a:pt x="298" y="3423"/>
                    <a:pt x="246" y="3429"/>
                    <a:pt x="196" y="3429"/>
                  </a:cubicBezTo>
                  <a:cubicBezTo>
                    <a:pt x="172" y="3429"/>
                    <a:pt x="148" y="3428"/>
                    <a:pt x="126" y="3423"/>
                  </a:cubicBezTo>
                  <a:cubicBezTo>
                    <a:pt x="126" y="3423"/>
                    <a:pt x="125" y="3424"/>
                    <a:pt x="124" y="3424"/>
                  </a:cubicBezTo>
                  <a:cubicBezTo>
                    <a:pt x="124" y="3424"/>
                    <a:pt x="123" y="3424"/>
                    <a:pt x="123" y="3423"/>
                  </a:cubicBezTo>
                  <a:cubicBezTo>
                    <a:pt x="122" y="3418"/>
                    <a:pt x="121" y="3411"/>
                    <a:pt x="120" y="3405"/>
                  </a:cubicBezTo>
                  <a:cubicBezTo>
                    <a:pt x="253" y="3270"/>
                    <a:pt x="387" y="3135"/>
                    <a:pt x="520" y="3001"/>
                  </a:cubicBezTo>
                  <a:close/>
                  <a:moveTo>
                    <a:pt x="6598" y="0"/>
                  </a:moveTo>
                  <a:cubicBezTo>
                    <a:pt x="6598" y="0"/>
                    <a:pt x="6597" y="0"/>
                    <a:pt x="6597" y="0"/>
                  </a:cubicBezTo>
                  <a:cubicBezTo>
                    <a:pt x="4420" y="10"/>
                    <a:pt x="2245" y="20"/>
                    <a:pt x="68" y="31"/>
                  </a:cubicBezTo>
                  <a:cubicBezTo>
                    <a:pt x="38" y="31"/>
                    <a:pt x="18" y="58"/>
                    <a:pt x="7" y="89"/>
                  </a:cubicBezTo>
                  <a:cubicBezTo>
                    <a:pt x="5" y="93"/>
                    <a:pt x="5" y="98"/>
                    <a:pt x="4" y="102"/>
                  </a:cubicBezTo>
                  <a:cubicBezTo>
                    <a:pt x="2" y="108"/>
                    <a:pt x="1" y="115"/>
                    <a:pt x="1" y="121"/>
                  </a:cubicBezTo>
                  <a:cubicBezTo>
                    <a:pt x="1" y="122"/>
                    <a:pt x="1" y="123"/>
                    <a:pt x="1" y="124"/>
                  </a:cubicBezTo>
                  <a:lnTo>
                    <a:pt x="1" y="132"/>
                  </a:lnTo>
                  <a:cubicBezTo>
                    <a:pt x="1" y="135"/>
                    <a:pt x="0" y="140"/>
                    <a:pt x="1" y="143"/>
                  </a:cubicBezTo>
                  <a:cubicBezTo>
                    <a:pt x="6" y="1268"/>
                    <a:pt x="11" y="2392"/>
                    <a:pt x="17" y="3517"/>
                  </a:cubicBezTo>
                  <a:cubicBezTo>
                    <a:pt x="17" y="3538"/>
                    <a:pt x="28" y="3585"/>
                    <a:pt x="58" y="3585"/>
                  </a:cubicBezTo>
                  <a:cubicBezTo>
                    <a:pt x="2234" y="3575"/>
                    <a:pt x="4410" y="3565"/>
                    <a:pt x="6587" y="3554"/>
                  </a:cubicBezTo>
                  <a:cubicBezTo>
                    <a:pt x="6634" y="3554"/>
                    <a:pt x="6654" y="3501"/>
                    <a:pt x="6654" y="3461"/>
                  </a:cubicBezTo>
                  <a:cubicBezTo>
                    <a:pt x="6648" y="2330"/>
                    <a:pt x="6643" y="1198"/>
                    <a:pt x="6638" y="67"/>
                  </a:cubicBezTo>
                  <a:cubicBezTo>
                    <a:pt x="6638" y="47"/>
                    <a:pt x="6627" y="0"/>
                    <a:pt x="65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2">
    <p:spTree>
      <p:nvGrpSpPr>
        <p:cNvPr id="570" name="Shape 570"/>
        <p:cNvGrpSpPr/>
        <p:nvPr/>
      </p:nvGrpSpPr>
      <p:grpSpPr>
        <a:xfrm>
          <a:off x="0" y="0"/>
          <a:ext cx="0" cy="0"/>
          <a:chOff x="0" y="0"/>
          <a:chExt cx="0" cy="0"/>
        </a:xfrm>
      </p:grpSpPr>
      <p:sp>
        <p:nvSpPr>
          <p:cNvPr id="571" name="Google Shape;571;p25"/>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5"/>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SzPts val="2800"/>
              <a:buNone/>
              <a:defRPr/>
            </a:lvl1pPr>
            <a:lvl2pPr lvl="1">
              <a:spcBef>
                <a:spcPts val="0"/>
              </a:spcBef>
              <a:spcAft>
                <a:spcPts val="0"/>
              </a:spcAft>
              <a:buSzPts val="2800"/>
              <a:buNone/>
              <a:defRPr>
                <a:latin typeface="Commissioner"/>
                <a:ea typeface="Commissioner"/>
                <a:cs typeface="Commissioner"/>
                <a:sym typeface="Commissioner"/>
              </a:defRPr>
            </a:lvl2pPr>
            <a:lvl3pPr lvl="2">
              <a:spcBef>
                <a:spcPts val="0"/>
              </a:spcBef>
              <a:spcAft>
                <a:spcPts val="0"/>
              </a:spcAft>
              <a:buSzPts val="2800"/>
              <a:buNone/>
              <a:defRPr>
                <a:latin typeface="Commissioner"/>
                <a:ea typeface="Commissioner"/>
                <a:cs typeface="Commissioner"/>
                <a:sym typeface="Commissioner"/>
              </a:defRPr>
            </a:lvl3pPr>
            <a:lvl4pPr lvl="3">
              <a:spcBef>
                <a:spcPts val="0"/>
              </a:spcBef>
              <a:spcAft>
                <a:spcPts val="0"/>
              </a:spcAft>
              <a:buSzPts val="2800"/>
              <a:buNone/>
              <a:defRPr>
                <a:latin typeface="Commissioner"/>
                <a:ea typeface="Commissioner"/>
                <a:cs typeface="Commissioner"/>
                <a:sym typeface="Commissioner"/>
              </a:defRPr>
            </a:lvl4pPr>
            <a:lvl5pPr lvl="4">
              <a:spcBef>
                <a:spcPts val="0"/>
              </a:spcBef>
              <a:spcAft>
                <a:spcPts val="0"/>
              </a:spcAft>
              <a:buSzPts val="2800"/>
              <a:buNone/>
              <a:defRPr>
                <a:latin typeface="Commissioner"/>
                <a:ea typeface="Commissioner"/>
                <a:cs typeface="Commissioner"/>
                <a:sym typeface="Commissioner"/>
              </a:defRPr>
            </a:lvl5pPr>
            <a:lvl6pPr lvl="5">
              <a:spcBef>
                <a:spcPts val="0"/>
              </a:spcBef>
              <a:spcAft>
                <a:spcPts val="0"/>
              </a:spcAft>
              <a:buSzPts val="2800"/>
              <a:buNone/>
              <a:defRPr>
                <a:latin typeface="Commissioner"/>
                <a:ea typeface="Commissioner"/>
                <a:cs typeface="Commissioner"/>
                <a:sym typeface="Commissioner"/>
              </a:defRPr>
            </a:lvl6pPr>
            <a:lvl7pPr lvl="6">
              <a:spcBef>
                <a:spcPts val="0"/>
              </a:spcBef>
              <a:spcAft>
                <a:spcPts val="0"/>
              </a:spcAft>
              <a:buSzPts val="2800"/>
              <a:buNone/>
              <a:defRPr>
                <a:latin typeface="Commissioner"/>
                <a:ea typeface="Commissioner"/>
                <a:cs typeface="Commissioner"/>
                <a:sym typeface="Commissioner"/>
              </a:defRPr>
            </a:lvl7pPr>
            <a:lvl8pPr lvl="7">
              <a:spcBef>
                <a:spcPts val="0"/>
              </a:spcBef>
              <a:spcAft>
                <a:spcPts val="0"/>
              </a:spcAft>
              <a:buSzPts val="2800"/>
              <a:buNone/>
              <a:defRPr>
                <a:latin typeface="Commissioner"/>
                <a:ea typeface="Commissioner"/>
                <a:cs typeface="Commissioner"/>
                <a:sym typeface="Commissioner"/>
              </a:defRPr>
            </a:lvl8pPr>
            <a:lvl9pPr lvl="8">
              <a:spcBef>
                <a:spcPts val="0"/>
              </a:spcBef>
              <a:spcAft>
                <a:spcPts val="0"/>
              </a:spcAft>
              <a:buSzPts val="2800"/>
              <a:buNone/>
              <a:defRPr>
                <a:latin typeface="Commissioner"/>
                <a:ea typeface="Commissioner"/>
                <a:cs typeface="Commissioner"/>
                <a:sym typeface="Commissioner"/>
              </a:defRPr>
            </a:lvl9pPr>
          </a:lstStyle>
          <a:p/>
        </p:txBody>
      </p:sp>
      <p:grpSp>
        <p:nvGrpSpPr>
          <p:cNvPr id="573" name="Google Shape;573;p25"/>
          <p:cNvGrpSpPr/>
          <p:nvPr/>
        </p:nvGrpSpPr>
        <p:grpSpPr>
          <a:xfrm>
            <a:off x="-43777" y="1600160"/>
            <a:ext cx="664380" cy="3552789"/>
            <a:chOff x="3362307" y="1091439"/>
            <a:chExt cx="181015" cy="968010"/>
          </a:xfrm>
        </p:grpSpPr>
        <p:sp>
          <p:nvSpPr>
            <p:cNvPr id="574" name="Google Shape;574;p25"/>
            <p:cNvSpPr/>
            <p:nvPr/>
          </p:nvSpPr>
          <p:spPr>
            <a:xfrm>
              <a:off x="3362307" y="1091439"/>
              <a:ext cx="180983" cy="968010"/>
            </a:xfrm>
            <a:custGeom>
              <a:rect b="b" l="l" r="r" t="t"/>
              <a:pathLst>
                <a:path extrusionOk="0" h="29840" w="5579">
                  <a:moveTo>
                    <a:pt x="2790" y="0"/>
                  </a:moveTo>
                  <a:cubicBezTo>
                    <a:pt x="2041" y="0"/>
                    <a:pt x="1293" y="146"/>
                    <a:pt x="589" y="439"/>
                  </a:cubicBezTo>
                  <a:lnTo>
                    <a:pt x="377" y="526"/>
                  </a:lnTo>
                  <a:cubicBezTo>
                    <a:pt x="149" y="620"/>
                    <a:pt x="0" y="843"/>
                    <a:pt x="0" y="1090"/>
                  </a:cubicBezTo>
                  <a:lnTo>
                    <a:pt x="0" y="29547"/>
                  </a:lnTo>
                  <a:cubicBezTo>
                    <a:pt x="0" y="29708"/>
                    <a:pt x="130" y="29839"/>
                    <a:pt x="292" y="29839"/>
                  </a:cubicBezTo>
                  <a:lnTo>
                    <a:pt x="5287" y="29839"/>
                  </a:lnTo>
                  <a:cubicBezTo>
                    <a:pt x="5448" y="29839"/>
                    <a:pt x="5578" y="29708"/>
                    <a:pt x="5578" y="29547"/>
                  </a:cubicBezTo>
                  <a:lnTo>
                    <a:pt x="5578" y="1090"/>
                  </a:lnTo>
                  <a:cubicBezTo>
                    <a:pt x="5578" y="843"/>
                    <a:pt x="5430" y="620"/>
                    <a:pt x="5201" y="526"/>
                  </a:cubicBezTo>
                  <a:lnTo>
                    <a:pt x="4991" y="439"/>
                  </a:lnTo>
                  <a:cubicBezTo>
                    <a:pt x="4286" y="146"/>
                    <a:pt x="3538" y="0"/>
                    <a:pt x="2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5"/>
            <p:cNvSpPr/>
            <p:nvPr/>
          </p:nvSpPr>
          <p:spPr>
            <a:xfrm>
              <a:off x="3362307" y="1119142"/>
              <a:ext cx="115292" cy="83144"/>
            </a:xfrm>
            <a:custGeom>
              <a:rect b="b" l="l" r="r" t="t"/>
              <a:pathLst>
                <a:path extrusionOk="0" h="2563" w="3554">
                  <a:moveTo>
                    <a:pt x="2471" y="1"/>
                  </a:moveTo>
                  <a:cubicBezTo>
                    <a:pt x="2287" y="1"/>
                    <a:pt x="2100" y="54"/>
                    <a:pt x="1932" y="155"/>
                  </a:cubicBezTo>
                  <a:cubicBezTo>
                    <a:pt x="1707" y="292"/>
                    <a:pt x="1554" y="497"/>
                    <a:pt x="1502" y="730"/>
                  </a:cubicBezTo>
                  <a:cubicBezTo>
                    <a:pt x="1419" y="1107"/>
                    <a:pt x="1624" y="1516"/>
                    <a:pt x="1958" y="1646"/>
                  </a:cubicBezTo>
                  <a:cubicBezTo>
                    <a:pt x="2026" y="1672"/>
                    <a:pt x="2100" y="1685"/>
                    <a:pt x="2175" y="1685"/>
                  </a:cubicBezTo>
                  <a:cubicBezTo>
                    <a:pt x="2297" y="1685"/>
                    <a:pt x="2421" y="1651"/>
                    <a:pt x="2533" y="1584"/>
                  </a:cubicBezTo>
                  <a:cubicBezTo>
                    <a:pt x="2697" y="1486"/>
                    <a:pt x="2802" y="1332"/>
                    <a:pt x="2824" y="1161"/>
                  </a:cubicBezTo>
                  <a:lnTo>
                    <a:pt x="2680" y="1143"/>
                  </a:lnTo>
                  <a:cubicBezTo>
                    <a:pt x="2665" y="1268"/>
                    <a:pt x="2584" y="1384"/>
                    <a:pt x="2458" y="1459"/>
                  </a:cubicBezTo>
                  <a:cubicBezTo>
                    <a:pt x="2370" y="1512"/>
                    <a:pt x="2270" y="1539"/>
                    <a:pt x="2173" y="1539"/>
                  </a:cubicBezTo>
                  <a:cubicBezTo>
                    <a:pt x="2116" y="1539"/>
                    <a:pt x="2061" y="1530"/>
                    <a:pt x="2010" y="1510"/>
                  </a:cubicBezTo>
                  <a:cubicBezTo>
                    <a:pt x="1739" y="1407"/>
                    <a:pt x="1575" y="1071"/>
                    <a:pt x="1643" y="762"/>
                  </a:cubicBezTo>
                  <a:cubicBezTo>
                    <a:pt x="1686" y="567"/>
                    <a:pt x="1815" y="395"/>
                    <a:pt x="2007" y="278"/>
                  </a:cubicBezTo>
                  <a:cubicBezTo>
                    <a:pt x="2150" y="192"/>
                    <a:pt x="2315" y="146"/>
                    <a:pt x="2474" y="146"/>
                  </a:cubicBezTo>
                  <a:cubicBezTo>
                    <a:pt x="2542" y="146"/>
                    <a:pt x="2609" y="155"/>
                    <a:pt x="2673" y="172"/>
                  </a:cubicBezTo>
                  <a:cubicBezTo>
                    <a:pt x="3092" y="285"/>
                    <a:pt x="3406" y="733"/>
                    <a:pt x="3387" y="1195"/>
                  </a:cubicBezTo>
                  <a:cubicBezTo>
                    <a:pt x="3370" y="1630"/>
                    <a:pt x="3074" y="2060"/>
                    <a:pt x="2649" y="2267"/>
                  </a:cubicBezTo>
                  <a:cubicBezTo>
                    <a:pt x="2440" y="2368"/>
                    <a:pt x="2203" y="2419"/>
                    <a:pt x="1959" y="2419"/>
                  </a:cubicBezTo>
                  <a:cubicBezTo>
                    <a:pt x="1741" y="2419"/>
                    <a:pt x="1518" y="2378"/>
                    <a:pt x="1301" y="2297"/>
                  </a:cubicBezTo>
                  <a:cubicBezTo>
                    <a:pt x="641" y="2049"/>
                    <a:pt x="139" y="1439"/>
                    <a:pt x="0" y="752"/>
                  </a:cubicBezTo>
                  <a:lnTo>
                    <a:pt x="0" y="1227"/>
                  </a:lnTo>
                  <a:cubicBezTo>
                    <a:pt x="240" y="1772"/>
                    <a:pt x="692" y="2223"/>
                    <a:pt x="1251" y="2432"/>
                  </a:cubicBezTo>
                  <a:cubicBezTo>
                    <a:pt x="1483" y="2520"/>
                    <a:pt x="1724" y="2563"/>
                    <a:pt x="1959" y="2563"/>
                  </a:cubicBezTo>
                  <a:cubicBezTo>
                    <a:pt x="2224" y="2563"/>
                    <a:pt x="2482" y="2506"/>
                    <a:pt x="2712" y="2396"/>
                  </a:cubicBezTo>
                  <a:cubicBezTo>
                    <a:pt x="3182" y="2167"/>
                    <a:pt x="3512" y="1687"/>
                    <a:pt x="3532" y="1201"/>
                  </a:cubicBezTo>
                  <a:cubicBezTo>
                    <a:pt x="3553" y="675"/>
                    <a:pt x="3192" y="162"/>
                    <a:pt x="2711" y="32"/>
                  </a:cubicBezTo>
                  <a:cubicBezTo>
                    <a:pt x="2633" y="11"/>
                    <a:pt x="2552" y="1"/>
                    <a:pt x="24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5"/>
            <p:cNvSpPr/>
            <p:nvPr/>
          </p:nvSpPr>
          <p:spPr>
            <a:xfrm>
              <a:off x="3485936" y="1097570"/>
              <a:ext cx="57386" cy="133491"/>
            </a:xfrm>
            <a:custGeom>
              <a:rect b="b" l="l" r="r" t="t"/>
              <a:pathLst>
                <a:path extrusionOk="0" h="4115" w="1769">
                  <a:moveTo>
                    <a:pt x="437" y="1"/>
                  </a:moveTo>
                  <a:cubicBezTo>
                    <a:pt x="50" y="883"/>
                    <a:pt x="1" y="1908"/>
                    <a:pt x="334" y="2821"/>
                  </a:cubicBezTo>
                  <a:cubicBezTo>
                    <a:pt x="507" y="3296"/>
                    <a:pt x="753" y="3648"/>
                    <a:pt x="1064" y="3869"/>
                  </a:cubicBezTo>
                  <a:cubicBezTo>
                    <a:pt x="1279" y="4022"/>
                    <a:pt x="1527" y="4104"/>
                    <a:pt x="1769" y="4114"/>
                  </a:cubicBezTo>
                  <a:lnTo>
                    <a:pt x="1769" y="3969"/>
                  </a:lnTo>
                  <a:cubicBezTo>
                    <a:pt x="1557" y="3961"/>
                    <a:pt x="1337" y="3887"/>
                    <a:pt x="1148" y="3752"/>
                  </a:cubicBezTo>
                  <a:cubicBezTo>
                    <a:pt x="861" y="3549"/>
                    <a:pt x="632" y="3219"/>
                    <a:pt x="470" y="2773"/>
                  </a:cubicBezTo>
                  <a:cubicBezTo>
                    <a:pt x="152" y="1902"/>
                    <a:pt x="207" y="894"/>
                    <a:pt x="582" y="39"/>
                  </a:cubicBezTo>
                  <a:cubicBezTo>
                    <a:pt x="534" y="25"/>
                    <a:pt x="485" y="12"/>
                    <a:pt x="4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5"/>
            <p:cNvSpPr/>
            <p:nvPr/>
          </p:nvSpPr>
          <p:spPr>
            <a:xfrm>
              <a:off x="3444835" y="1922519"/>
              <a:ext cx="96282" cy="136929"/>
            </a:xfrm>
            <a:custGeom>
              <a:rect b="b" l="l" r="r" t="t"/>
              <a:pathLst>
                <a:path extrusionOk="0" h="4221" w="2968">
                  <a:moveTo>
                    <a:pt x="1540" y="1"/>
                  </a:moveTo>
                  <a:cubicBezTo>
                    <a:pt x="1440" y="1"/>
                    <a:pt x="1341" y="14"/>
                    <a:pt x="1246" y="40"/>
                  </a:cubicBezTo>
                  <a:cubicBezTo>
                    <a:pt x="813" y="160"/>
                    <a:pt x="449" y="541"/>
                    <a:pt x="249" y="1084"/>
                  </a:cubicBezTo>
                  <a:cubicBezTo>
                    <a:pt x="1" y="1760"/>
                    <a:pt x="42" y="2547"/>
                    <a:pt x="358" y="3191"/>
                  </a:cubicBezTo>
                  <a:cubicBezTo>
                    <a:pt x="558" y="3601"/>
                    <a:pt x="872" y="3959"/>
                    <a:pt x="1250" y="4220"/>
                  </a:cubicBezTo>
                  <a:lnTo>
                    <a:pt x="1519" y="4220"/>
                  </a:lnTo>
                  <a:cubicBezTo>
                    <a:pt x="1078" y="3967"/>
                    <a:pt x="708" y="3581"/>
                    <a:pt x="487" y="3128"/>
                  </a:cubicBezTo>
                  <a:cubicBezTo>
                    <a:pt x="189" y="2518"/>
                    <a:pt x="151" y="1773"/>
                    <a:pt x="384" y="1135"/>
                  </a:cubicBezTo>
                  <a:cubicBezTo>
                    <a:pt x="566" y="642"/>
                    <a:pt x="902" y="285"/>
                    <a:pt x="1284" y="179"/>
                  </a:cubicBezTo>
                  <a:cubicBezTo>
                    <a:pt x="1368" y="156"/>
                    <a:pt x="1454" y="145"/>
                    <a:pt x="1541" y="145"/>
                  </a:cubicBezTo>
                  <a:cubicBezTo>
                    <a:pt x="1887" y="145"/>
                    <a:pt x="2244" y="319"/>
                    <a:pt x="2473" y="616"/>
                  </a:cubicBezTo>
                  <a:cubicBezTo>
                    <a:pt x="2766" y="995"/>
                    <a:pt x="2810" y="1542"/>
                    <a:pt x="2576" y="1916"/>
                  </a:cubicBezTo>
                  <a:cubicBezTo>
                    <a:pt x="2407" y="2189"/>
                    <a:pt x="2083" y="2350"/>
                    <a:pt x="1775" y="2350"/>
                  </a:cubicBezTo>
                  <a:cubicBezTo>
                    <a:pt x="1638" y="2350"/>
                    <a:pt x="1504" y="2318"/>
                    <a:pt x="1388" y="2251"/>
                  </a:cubicBezTo>
                  <a:cubicBezTo>
                    <a:pt x="1198" y="2140"/>
                    <a:pt x="1063" y="1920"/>
                    <a:pt x="1036" y="1675"/>
                  </a:cubicBezTo>
                  <a:cubicBezTo>
                    <a:pt x="1010" y="1447"/>
                    <a:pt x="1079" y="1240"/>
                    <a:pt x="1224" y="1106"/>
                  </a:cubicBezTo>
                  <a:cubicBezTo>
                    <a:pt x="1308" y="1027"/>
                    <a:pt x="1435" y="964"/>
                    <a:pt x="1562" y="964"/>
                  </a:cubicBezTo>
                  <a:cubicBezTo>
                    <a:pt x="1616" y="964"/>
                    <a:pt x="1669" y="975"/>
                    <a:pt x="1720" y="1001"/>
                  </a:cubicBezTo>
                  <a:cubicBezTo>
                    <a:pt x="1796" y="1040"/>
                    <a:pt x="1853" y="1127"/>
                    <a:pt x="1864" y="1223"/>
                  </a:cubicBezTo>
                  <a:cubicBezTo>
                    <a:pt x="1874" y="1298"/>
                    <a:pt x="1852" y="1366"/>
                    <a:pt x="1804" y="1407"/>
                  </a:cubicBezTo>
                  <a:lnTo>
                    <a:pt x="1899" y="1516"/>
                  </a:lnTo>
                  <a:cubicBezTo>
                    <a:pt x="1983" y="1443"/>
                    <a:pt x="2023" y="1329"/>
                    <a:pt x="2008" y="1205"/>
                  </a:cubicBezTo>
                  <a:cubicBezTo>
                    <a:pt x="1991" y="1062"/>
                    <a:pt x="1906" y="935"/>
                    <a:pt x="1786" y="873"/>
                  </a:cubicBezTo>
                  <a:cubicBezTo>
                    <a:pt x="1718" y="838"/>
                    <a:pt x="1642" y="821"/>
                    <a:pt x="1563" y="821"/>
                  </a:cubicBezTo>
                  <a:cubicBezTo>
                    <a:pt x="1411" y="821"/>
                    <a:pt x="1251" y="884"/>
                    <a:pt x="1125" y="1001"/>
                  </a:cubicBezTo>
                  <a:cubicBezTo>
                    <a:pt x="946" y="1166"/>
                    <a:pt x="862" y="1418"/>
                    <a:pt x="893" y="1691"/>
                  </a:cubicBezTo>
                  <a:cubicBezTo>
                    <a:pt x="925" y="1983"/>
                    <a:pt x="1084" y="2239"/>
                    <a:pt x="1316" y="2376"/>
                  </a:cubicBezTo>
                  <a:cubicBezTo>
                    <a:pt x="1456" y="2457"/>
                    <a:pt x="1616" y="2495"/>
                    <a:pt x="1779" y="2495"/>
                  </a:cubicBezTo>
                  <a:cubicBezTo>
                    <a:pt x="2134" y="2495"/>
                    <a:pt x="2501" y="2312"/>
                    <a:pt x="2699" y="1992"/>
                  </a:cubicBezTo>
                  <a:cubicBezTo>
                    <a:pt x="2968" y="1562"/>
                    <a:pt x="2922" y="959"/>
                    <a:pt x="2588" y="527"/>
                  </a:cubicBezTo>
                  <a:cubicBezTo>
                    <a:pt x="2331" y="196"/>
                    <a:pt x="1929" y="1"/>
                    <a:pt x="15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5"/>
            <p:cNvSpPr/>
            <p:nvPr/>
          </p:nvSpPr>
          <p:spPr>
            <a:xfrm>
              <a:off x="3362307" y="1904872"/>
              <a:ext cx="58781" cy="154577"/>
            </a:xfrm>
            <a:custGeom>
              <a:rect b="b" l="l" r="r" t="t"/>
              <a:pathLst>
                <a:path extrusionOk="0" h="4765" w="1812">
                  <a:moveTo>
                    <a:pt x="0" y="1"/>
                  </a:moveTo>
                  <a:lnTo>
                    <a:pt x="0" y="151"/>
                  </a:lnTo>
                  <a:cubicBezTo>
                    <a:pt x="489" y="292"/>
                    <a:pt x="943" y="645"/>
                    <a:pt x="1222" y="1137"/>
                  </a:cubicBezTo>
                  <a:cubicBezTo>
                    <a:pt x="1570" y="1753"/>
                    <a:pt x="1663" y="2574"/>
                    <a:pt x="1481" y="3447"/>
                  </a:cubicBezTo>
                  <a:cubicBezTo>
                    <a:pt x="1389" y="3890"/>
                    <a:pt x="1256" y="4211"/>
                    <a:pt x="1061" y="4459"/>
                  </a:cubicBezTo>
                  <a:cubicBezTo>
                    <a:pt x="963" y="4584"/>
                    <a:pt x="846" y="4686"/>
                    <a:pt x="720" y="4764"/>
                  </a:cubicBezTo>
                  <a:lnTo>
                    <a:pt x="967" y="4764"/>
                  </a:lnTo>
                  <a:cubicBezTo>
                    <a:pt x="1042" y="4701"/>
                    <a:pt x="1111" y="4629"/>
                    <a:pt x="1175" y="4548"/>
                  </a:cubicBezTo>
                  <a:cubicBezTo>
                    <a:pt x="1384" y="4283"/>
                    <a:pt x="1526" y="3942"/>
                    <a:pt x="1623" y="3477"/>
                  </a:cubicBezTo>
                  <a:cubicBezTo>
                    <a:pt x="1811" y="2569"/>
                    <a:pt x="1713" y="1713"/>
                    <a:pt x="1347" y="1067"/>
                  </a:cubicBezTo>
                  <a:cubicBezTo>
                    <a:pt x="1043" y="528"/>
                    <a:pt x="540" y="144"/>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5"/>
            <p:cNvSpPr/>
            <p:nvPr/>
          </p:nvSpPr>
          <p:spPr>
            <a:xfrm>
              <a:off x="3421413" y="1878628"/>
              <a:ext cx="121910" cy="74839"/>
            </a:xfrm>
            <a:custGeom>
              <a:rect b="b" l="l" r="r" t="t"/>
              <a:pathLst>
                <a:path extrusionOk="0" h="2307" w="3758">
                  <a:moveTo>
                    <a:pt x="2016" y="1"/>
                  </a:moveTo>
                  <a:cubicBezTo>
                    <a:pt x="1785" y="1"/>
                    <a:pt x="1555" y="39"/>
                    <a:pt x="1339" y="117"/>
                  </a:cubicBezTo>
                  <a:cubicBezTo>
                    <a:pt x="708" y="346"/>
                    <a:pt x="202" y="915"/>
                    <a:pt x="51" y="1570"/>
                  </a:cubicBezTo>
                  <a:cubicBezTo>
                    <a:pt x="25" y="1678"/>
                    <a:pt x="0" y="1821"/>
                    <a:pt x="34" y="1965"/>
                  </a:cubicBezTo>
                  <a:cubicBezTo>
                    <a:pt x="70" y="2119"/>
                    <a:pt x="174" y="2243"/>
                    <a:pt x="303" y="2288"/>
                  </a:cubicBezTo>
                  <a:cubicBezTo>
                    <a:pt x="338" y="2300"/>
                    <a:pt x="372" y="2306"/>
                    <a:pt x="408" y="2306"/>
                  </a:cubicBezTo>
                  <a:cubicBezTo>
                    <a:pt x="534" y="2306"/>
                    <a:pt x="657" y="2232"/>
                    <a:pt x="700" y="2120"/>
                  </a:cubicBezTo>
                  <a:cubicBezTo>
                    <a:pt x="731" y="2038"/>
                    <a:pt x="713" y="1941"/>
                    <a:pt x="652" y="1866"/>
                  </a:cubicBezTo>
                  <a:cubicBezTo>
                    <a:pt x="605" y="1810"/>
                    <a:pt x="541" y="1777"/>
                    <a:pt x="475" y="1777"/>
                  </a:cubicBezTo>
                  <a:cubicBezTo>
                    <a:pt x="464" y="1777"/>
                    <a:pt x="452" y="1778"/>
                    <a:pt x="441" y="1780"/>
                  </a:cubicBezTo>
                  <a:lnTo>
                    <a:pt x="465" y="1923"/>
                  </a:lnTo>
                  <a:cubicBezTo>
                    <a:pt x="468" y="1922"/>
                    <a:pt x="472" y="1922"/>
                    <a:pt x="476" y="1922"/>
                  </a:cubicBezTo>
                  <a:cubicBezTo>
                    <a:pt x="506" y="1922"/>
                    <a:pt x="530" y="1947"/>
                    <a:pt x="541" y="1959"/>
                  </a:cubicBezTo>
                  <a:cubicBezTo>
                    <a:pt x="567" y="1991"/>
                    <a:pt x="577" y="2037"/>
                    <a:pt x="565" y="2069"/>
                  </a:cubicBezTo>
                  <a:cubicBezTo>
                    <a:pt x="544" y="2125"/>
                    <a:pt x="476" y="2161"/>
                    <a:pt x="409" y="2161"/>
                  </a:cubicBezTo>
                  <a:cubicBezTo>
                    <a:pt x="389" y="2161"/>
                    <a:pt x="369" y="2158"/>
                    <a:pt x="351" y="2151"/>
                  </a:cubicBezTo>
                  <a:cubicBezTo>
                    <a:pt x="267" y="2122"/>
                    <a:pt x="199" y="2038"/>
                    <a:pt x="176" y="1932"/>
                  </a:cubicBezTo>
                  <a:cubicBezTo>
                    <a:pt x="154" y="1843"/>
                    <a:pt x="159" y="1740"/>
                    <a:pt x="191" y="1603"/>
                  </a:cubicBezTo>
                  <a:cubicBezTo>
                    <a:pt x="332" y="994"/>
                    <a:pt x="802" y="465"/>
                    <a:pt x="1388" y="252"/>
                  </a:cubicBezTo>
                  <a:cubicBezTo>
                    <a:pt x="1588" y="180"/>
                    <a:pt x="1802" y="145"/>
                    <a:pt x="2016" y="145"/>
                  </a:cubicBezTo>
                  <a:cubicBezTo>
                    <a:pt x="2429" y="145"/>
                    <a:pt x="2845" y="276"/>
                    <a:pt x="3172" y="524"/>
                  </a:cubicBezTo>
                  <a:cubicBezTo>
                    <a:pt x="3428" y="717"/>
                    <a:pt x="3628" y="980"/>
                    <a:pt x="3758" y="1276"/>
                  </a:cubicBezTo>
                  <a:lnTo>
                    <a:pt x="3758" y="966"/>
                  </a:lnTo>
                  <a:cubicBezTo>
                    <a:pt x="3627" y="750"/>
                    <a:pt x="3458" y="560"/>
                    <a:pt x="3259" y="408"/>
                  </a:cubicBezTo>
                  <a:cubicBezTo>
                    <a:pt x="2907" y="142"/>
                    <a:pt x="2460" y="1"/>
                    <a:pt x="20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5"/>
            <p:cNvSpPr/>
            <p:nvPr/>
          </p:nvSpPr>
          <p:spPr>
            <a:xfrm>
              <a:off x="3362307" y="1200924"/>
              <a:ext cx="114448" cy="35652"/>
            </a:xfrm>
            <a:custGeom>
              <a:rect b="b" l="l" r="r" t="t"/>
              <a:pathLst>
                <a:path extrusionOk="0" h="1099" w="3528">
                  <a:moveTo>
                    <a:pt x="3415" y="1"/>
                  </a:moveTo>
                  <a:cubicBezTo>
                    <a:pt x="2928" y="602"/>
                    <a:pt x="2163" y="955"/>
                    <a:pt x="1392" y="955"/>
                  </a:cubicBezTo>
                  <a:cubicBezTo>
                    <a:pt x="1267" y="955"/>
                    <a:pt x="1141" y="945"/>
                    <a:pt x="1017" y="926"/>
                  </a:cubicBezTo>
                  <a:cubicBezTo>
                    <a:pt x="653" y="870"/>
                    <a:pt x="306" y="730"/>
                    <a:pt x="0" y="529"/>
                  </a:cubicBezTo>
                  <a:lnTo>
                    <a:pt x="0" y="700"/>
                  </a:lnTo>
                  <a:cubicBezTo>
                    <a:pt x="304" y="885"/>
                    <a:pt x="642" y="1013"/>
                    <a:pt x="994" y="1069"/>
                  </a:cubicBezTo>
                  <a:cubicBezTo>
                    <a:pt x="1127" y="1089"/>
                    <a:pt x="1260" y="1098"/>
                    <a:pt x="1393" y="1098"/>
                  </a:cubicBezTo>
                  <a:cubicBezTo>
                    <a:pt x="2206" y="1098"/>
                    <a:pt x="3013" y="726"/>
                    <a:pt x="3528" y="93"/>
                  </a:cubicBezTo>
                  <a:lnTo>
                    <a:pt x="34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5"/>
            <p:cNvSpPr/>
            <p:nvPr/>
          </p:nvSpPr>
          <p:spPr>
            <a:xfrm>
              <a:off x="3362307" y="1723435"/>
              <a:ext cx="181015" cy="4671"/>
            </a:xfrm>
            <a:custGeom>
              <a:rect b="b" l="l" r="r" t="t"/>
              <a:pathLst>
                <a:path extrusionOk="0" h="144" w="5580">
                  <a:moveTo>
                    <a:pt x="0" y="0"/>
                  </a:moveTo>
                  <a:lnTo>
                    <a:pt x="0" y="144"/>
                  </a:lnTo>
                  <a:lnTo>
                    <a:pt x="5580" y="144"/>
                  </a:lnTo>
                  <a:lnTo>
                    <a:pt x="5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5"/>
            <p:cNvSpPr/>
            <p:nvPr/>
          </p:nvSpPr>
          <p:spPr>
            <a:xfrm>
              <a:off x="3362307" y="1286046"/>
              <a:ext cx="181015" cy="4704"/>
            </a:xfrm>
            <a:custGeom>
              <a:rect b="b" l="l" r="r" t="t"/>
              <a:pathLst>
                <a:path extrusionOk="0" h="145" w="5580">
                  <a:moveTo>
                    <a:pt x="0" y="0"/>
                  </a:moveTo>
                  <a:lnTo>
                    <a:pt x="0" y="145"/>
                  </a:lnTo>
                  <a:lnTo>
                    <a:pt x="5580" y="145"/>
                  </a:lnTo>
                  <a:lnTo>
                    <a:pt x="5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5"/>
            <p:cNvSpPr/>
            <p:nvPr/>
          </p:nvSpPr>
          <p:spPr>
            <a:xfrm>
              <a:off x="3362307" y="1111130"/>
              <a:ext cx="7623" cy="948156"/>
            </a:xfrm>
            <a:custGeom>
              <a:rect b="b" l="l" r="r" t="t"/>
              <a:pathLst>
                <a:path extrusionOk="0" h="29228" w="235">
                  <a:moveTo>
                    <a:pt x="235" y="1"/>
                  </a:moveTo>
                  <a:cubicBezTo>
                    <a:pt x="89" y="115"/>
                    <a:pt x="0" y="292"/>
                    <a:pt x="0" y="484"/>
                  </a:cubicBezTo>
                  <a:lnTo>
                    <a:pt x="0" y="28940"/>
                  </a:lnTo>
                  <a:cubicBezTo>
                    <a:pt x="0" y="29083"/>
                    <a:pt x="102" y="29201"/>
                    <a:pt x="235" y="29227"/>
                  </a:cubicBezTo>
                  <a:lnTo>
                    <a:pt x="2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5"/>
            <p:cNvSpPr/>
            <p:nvPr/>
          </p:nvSpPr>
          <p:spPr>
            <a:xfrm>
              <a:off x="3535602" y="1111130"/>
              <a:ext cx="7721" cy="948156"/>
            </a:xfrm>
            <a:custGeom>
              <a:rect b="b" l="l" r="r" t="t"/>
              <a:pathLst>
                <a:path extrusionOk="0" h="29228" w="238">
                  <a:moveTo>
                    <a:pt x="1" y="1"/>
                  </a:moveTo>
                  <a:lnTo>
                    <a:pt x="1" y="29227"/>
                  </a:lnTo>
                  <a:cubicBezTo>
                    <a:pt x="135" y="29201"/>
                    <a:pt x="238" y="29083"/>
                    <a:pt x="238" y="28941"/>
                  </a:cubicBezTo>
                  <a:lnTo>
                    <a:pt x="238" y="484"/>
                  </a:lnTo>
                  <a:cubicBezTo>
                    <a:pt x="238" y="292"/>
                    <a:pt x="147" y="115"/>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585" name="Shape 585"/>
        <p:cNvGrpSpPr/>
        <p:nvPr/>
      </p:nvGrpSpPr>
      <p:grpSpPr>
        <a:xfrm>
          <a:off x="0" y="0"/>
          <a:ext cx="0" cy="0"/>
          <a:chOff x="0" y="0"/>
          <a:chExt cx="0" cy="0"/>
        </a:xfrm>
      </p:grpSpPr>
      <p:sp>
        <p:nvSpPr>
          <p:cNvPr id="586" name="Google Shape;586;p26"/>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6"/>
          <p:cNvSpPr txBox="1"/>
          <p:nvPr>
            <p:ph hasCustomPrompt="1" type="title"/>
          </p:nvPr>
        </p:nvSpPr>
        <p:spPr>
          <a:xfrm>
            <a:off x="3733975" y="539507"/>
            <a:ext cx="4696800" cy="768900"/>
          </a:xfrm>
          <a:prstGeom prst="rect">
            <a:avLst/>
          </a:prstGeom>
          <a:solidFill>
            <a:schemeClr val="accent4"/>
          </a:solidFill>
        </p:spPr>
        <p:txBody>
          <a:bodyPr anchorCtr="0" anchor="ctr" bIns="91425" lIns="91425" spcFirstLastPara="1" rIns="91425" wrap="square" tIns="91425">
            <a:noAutofit/>
          </a:bodyPr>
          <a:lstStyle>
            <a:lvl1pPr lvl="0" rtl="0" algn="r">
              <a:spcBef>
                <a:spcPts val="0"/>
              </a:spcBef>
              <a:spcAft>
                <a:spcPts val="0"/>
              </a:spcAft>
              <a:buClr>
                <a:schemeClr val="lt1"/>
              </a:buClr>
              <a:buSzPts val="4500"/>
              <a:buNone/>
              <a:defRPr sz="4500"/>
            </a:lvl1pPr>
            <a:lvl2pPr lvl="1" rtl="0" algn="ctr">
              <a:spcBef>
                <a:spcPts val="0"/>
              </a:spcBef>
              <a:spcAft>
                <a:spcPts val="0"/>
              </a:spcAft>
              <a:buClr>
                <a:schemeClr val="lt1"/>
              </a:buClr>
              <a:buSzPts val="4500"/>
              <a:buNone/>
              <a:defRPr sz="4500">
                <a:solidFill>
                  <a:schemeClr val="lt1"/>
                </a:solidFill>
              </a:defRPr>
            </a:lvl2pPr>
            <a:lvl3pPr lvl="2" rtl="0" algn="ctr">
              <a:spcBef>
                <a:spcPts val="0"/>
              </a:spcBef>
              <a:spcAft>
                <a:spcPts val="0"/>
              </a:spcAft>
              <a:buClr>
                <a:schemeClr val="lt1"/>
              </a:buClr>
              <a:buSzPts val="4500"/>
              <a:buNone/>
              <a:defRPr sz="4500">
                <a:solidFill>
                  <a:schemeClr val="lt1"/>
                </a:solidFill>
              </a:defRPr>
            </a:lvl3pPr>
            <a:lvl4pPr lvl="3" rtl="0" algn="ctr">
              <a:spcBef>
                <a:spcPts val="0"/>
              </a:spcBef>
              <a:spcAft>
                <a:spcPts val="0"/>
              </a:spcAft>
              <a:buClr>
                <a:schemeClr val="lt1"/>
              </a:buClr>
              <a:buSzPts val="4500"/>
              <a:buNone/>
              <a:defRPr sz="4500">
                <a:solidFill>
                  <a:schemeClr val="lt1"/>
                </a:solidFill>
              </a:defRPr>
            </a:lvl4pPr>
            <a:lvl5pPr lvl="4" rtl="0" algn="ctr">
              <a:spcBef>
                <a:spcPts val="0"/>
              </a:spcBef>
              <a:spcAft>
                <a:spcPts val="0"/>
              </a:spcAft>
              <a:buClr>
                <a:schemeClr val="lt1"/>
              </a:buClr>
              <a:buSzPts val="4500"/>
              <a:buNone/>
              <a:defRPr sz="4500">
                <a:solidFill>
                  <a:schemeClr val="lt1"/>
                </a:solidFill>
              </a:defRPr>
            </a:lvl5pPr>
            <a:lvl6pPr lvl="5" rtl="0" algn="ctr">
              <a:spcBef>
                <a:spcPts val="0"/>
              </a:spcBef>
              <a:spcAft>
                <a:spcPts val="0"/>
              </a:spcAft>
              <a:buClr>
                <a:schemeClr val="lt1"/>
              </a:buClr>
              <a:buSzPts val="4500"/>
              <a:buNone/>
              <a:defRPr sz="4500">
                <a:solidFill>
                  <a:schemeClr val="lt1"/>
                </a:solidFill>
              </a:defRPr>
            </a:lvl6pPr>
            <a:lvl7pPr lvl="6" rtl="0" algn="ctr">
              <a:spcBef>
                <a:spcPts val="0"/>
              </a:spcBef>
              <a:spcAft>
                <a:spcPts val="0"/>
              </a:spcAft>
              <a:buClr>
                <a:schemeClr val="lt1"/>
              </a:buClr>
              <a:buSzPts val="4500"/>
              <a:buNone/>
              <a:defRPr sz="4500">
                <a:solidFill>
                  <a:schemeClr val="lt1"/>
                </a:solidFill>
              </a:defRPr>
            </a:lvl7pPr>
            <a:lvl8pPr lvl="7" rtl="0" algn="ctr">
              <a:spcBef>
                <a:spcPts val="0"/>
              </a:spcBef>
              <a:spcAft>
                <a:spcPts val="0"/>
              </a:spcAft>
              <a:buClr>
                <a:schemeClr val="lt1"/>
              </a:buClr>
              <a:buSzPts val="4500"/>
              <a:buNone/>
              <a:defRPr sz="4500">
                <a:solidFill>
                  <a:schemeClr val="lt1"/>
                </a:solidFill>
              </a:defRPr>
            </a:lvl8pPr>
            <a:lvl9pPr lvl="8" rtl="0" algn="ctr">
              <a:spcBef>
                <a:spcPts val="0"/>
              </a:spcBef>
              <a:spcAft>
                <a:spcPts val="0"/>
              </a:spcAft>
              <a:buClr>
                <a:schemeClr val="lt1"/>
              </a:buClr>
              <a:buSzPts val="4500"/>
              <a:buNone/>
              <a:defRPr sz="4500">
                <a:solidFill>
                  <a:schemeClr val="lt1"/>
                </a:solidFill>
              </a:defRPr>
            </a:lvl9pPr>
          </a:lstStyle>
          <a:p>
            <a:r>
              <a:t>xx%</a:t>
            </a:r>
          </a:p>
        </p:txBody>
      </p:sp>
      <p:sp>
        <p:nvSpPr>
          <p:cNvPr id="588" name="Google Shape;588;p26"/>
          <p:cNvSpPr txBox="1"/>
          <p:nvPr>
            <p:ph idx="1" type="subTitle"/>
          </p:nvPr>
        </p:nvSpPr>
        <p:spPr>
          <a:xfrm>
            <a:off x="3733975" y="1308402"/>
            <a:ext cx="4696800" cy="4116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Clr>
                <a:schemeClr val="dk1"/>
              </a:buClr>
              <a:buSzPts val="1600"/>
              <a:buNone/>
              <a:defRPr sz="1600">
                <a:solidFill>
                  <a:schemeClr val="dk1"/>
                </a:solidFill>
              </a:defRPr>
            </a:lvl1pPr>
            <a:lvl2pPr lvl="1" rtl="0" algn="ctr">
              <a:lnSpc>
                <a:spcPct val="115000"/>
              </a:lnSpc>
              <a:spcBef>
                <a:spcPts val="0"/>
              </a:spcBef>
              <a:spcAft>
                <a:spcPts val="0"/>
              </a:spcAft>
              <a:buClr>
                <a:schemeClr val="dk1"/>
              </a:buClr>
              <a:buSzPts val="1600"/>
              <a:buNone/>
              <a:defRPr sz="1600">
                <a:solidFill>
                  <a:schemeClr val="dk1"/>
                </a:solidFill>
              </a:defRPr>
            </a:lvl2pPr>
            <a:lvl3pPr lvl="2" rtl="0" algn="ctr">
              <a:lnSpc>
                <a:spcPct val="115000"/>
              </a:lnSpc>
              <a:spcBef>
                <a:spcPts val="0"/>
              </a:spcBef>
              <a:spcAft>
                <a:spcPts val="0"/>
              </a:spcAft>
              <a:buClr>
                <a:schemeClr val="dk1"/>
              </a:buClr>
              <a:buSzPts val="1600"/>
              <a:buNone/>
              <a:defRPr sz="1600">
                <a:solidFill>
                  <a:schemeClr val="dk1"/>
                </a:solidFill>
              </a:defRPr>
            </a:lvl3pPr>
            <a:lvl4pPr lvl="3" rtl="0" algn="ctr">
              <a:lnSpc>
                <a:spcPct val="115000"/>
              </a:lnSpc>
              <a:spcBef>
                <a:spcPts val="0"/>
              </a:spcBef>
              <a:spcAft>
                <a:spcPts val="0"/>
              </a:spcAft>
              <a:buClr>
                <a:schemeClr val="dk1"/>
              </a:buClr>
              <a:buSzPts val="1600"/>
              <a:buNone/>
              <a:defRPr sz="1600">
                <a:solidFill>
                  <a:schemeClr val="dk1"/>
                </a:solidFill>
              </a:defRPr>
            </a:lvl4pPr>
            <a:lvl5pPr lvl="4" rtl="0" algn="ctr">
              <a:lnSpc>
                <a:spcPct val="115000"/>
              </a:lnSpc>
              <a:spcBef>
                <a:spcPts val="0"/>
              </a:spcBef>
              <a:spcAft>
                <a:spcPts val="0"/>
              </a:spcAft>
              <a:buClr>
                <a:schemeClr val="dk1"/>
              </a:buClr>
              <a:buSzPts val="1600"/>
              <a:buNone/>
              <a:defRPr sz="1600">
                <a:solidFill>
                  <a:schemeClr val="dk1"/>
                </a:solidFill>
              </a:defRPr>
            </a:lvl5pPr>
            <a:lvl6pPr lvl="5" rtl="0" algn="ctr">
              <a:lnSpc>
                <a:spcPct val="115000"/>
              </a:lnSpc>
              <a:spcBef>
                <a:spcPts val="0"/>
              </a:spcBef>
              <a:spcAft>
                <a:spcPts val="0"/>
              </a:spcAft>
              <a:buClr>
                <a:schemeClr val="dk1"/>
              </a:buClr>
              <a:buSzPts val="1600"/>
              <a:buNone/>
              <a:defRPr sz="1600">
                <a:solidFill>
                  <a:schemeClr val="dk1"/>
                </a:solidFill>
              </a:defRPr>
            </a:lvl6pPr>
            <a:lvl7pPr lvl="6" rtl="0" algn="ctr">
              <a:lnSpc>
                <a:spcPct val="115000"/>
              </a:lnSpc>
              <a:spcBef>
                <a:spcPts val="0"/>
              </a:spcBef>
              <a:spcAft>
                <a:spcPts val="0"/>
              </a:spcAft>
              <a:buClr>
                <a:schemeClr val="dk1"/>
              </a:buClr>
              <a:buSzPts val="1600"/>
              <a:buNone/>
              <a:defRPr sz="1600">
                <a:solidFill>
                  <a:schemeClr val="dk1"/>
                </a:solidFill>
              </a:defRPr>
            </a:lvl7pPr>
            <a:lvl8pPr lvl="7" rtl="0" algn="ctr">
              <a:lnSpc>
                <a:spcPct val="115000"/>
              </a:lnSpc>
              <a:spcBef>
                <a:spcPts val="0"/>
              </a:spcBef>
              <a:spcAft>
                <a:spcPts val="0"/>
              </a:spcAft>
              <a:buClr>
                <a:schemeClr val="dk1"/>
              </a:buClr>
              <a:buSzPts val="1600"/>
              <a:buNone/>
              <a:defRPr sz="1600">
                <a:solidFill>
                  <a:schemeClr val="dk1"/>
                </a:solidFill>
              </a:defRPr>
            </a:lvl8pPr>
            <a:lvl9pPr lvl="8" rtl="0" algn="ctr">
              <a:lnSpc>
                <a:spcPct val="115000"/>
              </a:lnSpc>
              <a:spcBef>
                <a:spcPts val="0"/>
              </a:spcBef>
              <a:spcAft>
                <a:spcPts val="0"/>
              </a:spcAft>
              <a:buClr>
                <a:schemeClr val="dk1"/>
              </a:buClr>
              <a:buSzPts val="1600"/>
              <a:buNone/>
              <a:defRPr sz="1600">
                <a:solidFill>
                  <a:schemeClr val="dk1"/>
                </a:solidFill>
              </a:defRPr>
            </a:lvl9pPr>
          </a:lstStyle>
          <a:p/>
        </p:txBody>
      </p:sp>
      <p:sp>
        <p:nvSpPr>
          <p:cNvPr id="589" name="Google Shape;589;p26"/>
          <p:cNvSpPr txBox="1"/>
          <p:nvPr>
            <p:ph hasCustomPrompt="1" idx="2" type="title"/>
          </p:nvPr>
        </p:nvSpPr>
        <p:spPr>
          <a:xfrm>
            <a:off x="3733975" y="1981500"/>
            <a:ext cx="4696800" cy="768900"/>
          </a:xfrm>
          <a:prstGeom prst="rect">
            <a:avLst/>
          </a:prstGeom>
          <a:solidFill>
            <a:schemeClr val="accent3"/>
          </a:solidFill>
        </p:spPr>
        <p:txBody>
          <a:bodyPr anchorCtr="0" anchor="ctr" bIns="91425" lIns="91425" spcFirstLastPara="1" rIns="91425" wrap="square" tIns="91425">
            <a:noAutofit/>
          </a:bodyPr>
          <a:lstStyle>
            <a:lvl1pPr lvl="0" rtl="0" algn="r">
              <a:spcBef>
                <a:spcPts val="0"/>
              </a:spcBef>
              <a:spcAft>
                <a:spcPts val="0"/>
              </a:spcAft>
              <a:buClr>
                <a:schemeClr val="lt1"/>
              </a:buClr>
              <a:buSzPts val="4500"/>
              <a:buNone/>
              <a:defRPr sz="4500"/>
            </a:lvl1pPr>
            <a:lvl2pPr lvl="1" rtl="0" algn="ctr">
              <a:spcBef>
                <a:spcPts val="0"/>
              </a:spcBef>
              <a:spcAft>
                <a:spcPts val="0"/>
              </a:spcAft>
              <a:buClr>
                <a:schemeClr val="lt1"/>
              </a:buClr>
              <a:buSzPts val="4500"/>
              <a:buNone/>
              <a:defRPr sz="4500">
                <a:solidFill>
                  <a:schemeClr val="lt1"/>
                </a:solidFill>
              </a:defRPr>
            </a:lvl2pPr>
            <a:lvl3pPr lvl="2" rtl="0" algn="ctr">
              <a:spcBef>
                <a:spcPts val="0"/>
              </a:spcBef>
              <a:spcAft>
                <a:spcPts val="0"/>
              </a:spcAft>
              <a:buClr>
                <a:schemeClr val="lt1"/>
              </a:buClr>
              <a:buSzPts val="4500"/>
              <a:buNone/>
              <a:defRPr sz="4500">
                <a:solidFill>
                  <a:schemeClr val="lt1"/>
                </a:solidFill>
              </a:defRPr>
            </a:lvl3pPr>
            <a:lvl4pPr lvl="3" rtl="0" algn="ctr">
              <a:spcBef>
                <a:spcPts val="0"/>
              </a:spcBef>
              <a:spcAft>
                <a:spcPts val="0"/>
              </a:spcAft>
              <a:buClr>
                <a:schemeClr val="lt1"/>
              </a:buClr>
              <a:buSzPts val="4500"/>
              <a:buNone/>
              <a:defRPr sz="4500">
                <a:solidFill>
                  <a:schemeClr val="lt1"/>
                </a:solidFill>
              </a:defRPr>
            </a:lvl4pPr>
            <a:lvl5pPr lvl="4" rtl="0" algn="ctr">
              <a:spcBef>
                <a:spcPts val="0"/>
              </a:spcBef>
              <a:spcAft>
                <a:spcPts val="0"/>
              </a:spcAft>
              <a:buClr>
                <a:schemeClr val="lt1"/>
              </a:buClr>
              <a:buSzPts val="4500"/>
              <a:buNone/>
              <a:defRPr sz="4500">
                <a:solidFill>
                  <a:schemeClr val="lt1"/>
                </a:solidFill>
              </a:defRPr>
            </a:lvl5pPr>
            <a:lvl6pPr lvl="5" rtl="0" algn="ctr">
              <a:spcBef>
                <a:spcPts val="0"/>
              </a:spcBef>
              <a:spcAft>
                <a:spcPts val="0"/>
              </a:spcAft>
              <a:buClr>
                <a:schemeClr val="lt1"/>
              </a:buClr>
              <a:buSzPts val="4500"/>
              <a:buNone/>
              <a:defRPr sz="4500">
                <a:solidFill>
                  <a:schemeClr val="lt1"/>
                </a:solidFill>
              </a:defRPr>
            </a:lvl6pPr>
            <a:lvl7pPr lvl="6" rtl="0" algn="ctr">
              <a:spcBef>
                <a:spcPts val="0"/>
              </a:spcBef>
              <a:spcAft>
                <a:spcPts val="0"/>
              </a:spcAft>
              <a:buClr>
                <a:schemeClr val="lt1"/>
              </a:buClr>
              <a:buSzPts val="4500"/>
              <a:buNone/>
              <a:defRPr sz="4500">
                <a:solidFill>
                  <a:schemeClr val="lt1"/>
                </a:solidFill>
              </a:defRPr>
            </a:lvl7pPr>
            <a:lvl8pPr lvl="7" rtl="0" algn="ctr">
              <a:spcBef>
                <a:spcPts val="0"/>
              </a:spcBef>
              <a:spcAft>
                <a:spcPts val="0"/>
              </a:spcAft>
              <a:buClr>
                <a:schemeClr val="lt1"/>
              </a:buClr>
              <a:buSzPts val="4500"/>
              <a:buNone/>
              <a:defRPr sz="4500">
                <a:solidFill>
                  <a:schemeClr val="lt1"/>
                </a:solidFill>
              </a:defRPr>
            </a:lvl8pPr>
            <a:lvl9pPr lvl="8" rtl="0" algn="ctr">
              <a:spcBef>
                <a:spcPts val="0"/>
              </a:spcBef>
              <a:spcAft>
                <a:spcPts val="0"/>
              </a:spcAft>
              <a:buClr>
                <a:schemeClr val="lt1"/>
              </a:buClr>
              <a:buSzPts val="4500"/>
              <a:buNone/>
              <a:defRPr sz="4500">
                <a:solidFill>
                  <a:schemeClr val="lt1"/>
                </a:solidFill>
              </a:defRPr>
            </a:lvl9pPr>
          </a:lstStyle>
          <a:p>
            <a:r>
              <a:t>xx%</a:t>
            </a:r>
          </a:p>
        </p:txBody>
      </p:sp>
      <p:sp>
        <p:nvSpPr>
          <p:cNvPr id="590" name="Google Shape;590;p26"/>
          <p:cNvSpPr txBox="1"/>
          <p:nvPr>
            <p:ph idx="3" type="subTitle"/>
          </p:nvPr>
        </p:nvSpPr>
        <p:spPr>
          <a:xfrm>
            <a:off x="3733975" y="2750395"/>
            <a:ext cx="4696800" cy="4116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Clr>
                <a:schemeClr val="dk1"/>
              </a:buClr>
              <a:buSzPts val="1600"/>
              <a:buNone/>
              <a:defRPr sz="1600">
                <a:solidFill>
                  <a:schemeClr val="dk1"/>
                </a:solidFill>
              </a:defRPr>
            </a:lvl1pPr>
            <a:lvl2pPr lvl="1" rtl="0" algn="ctr">
              <a:lnSpc>
                <a:spcPct val="115000"/>
              </a:lnSpc>
              <a:spcBef>
                <a:spcPts val="0"/>
              </a:spcBef>
              <a:spcAft>
                <a:spcPts val="0"/>
              </a:spcAft>
              <a:buClr>
                <a:schemeClr val="dk1"/>
              </a:buClr>
              <a:buSzPts val="1600"/>
              <a:buNone/>
              <a:defRPr sz="1600">
                <a:solidFill>
                  <a:schemeClr val="dk1"/>
                </a:solidFill>
              </a:defRPr>
            </a:lvl2pPr>
            <a:lvl3pPr lvl="2" rtl="0" algn="ctr">
              <a:lnSpc>
                <a:spcPct val="115000"/>
              </a:lnSpc>
              <a:spcBef>
                <a:spcPts val="0"/>
              </a:spcBef>
              <a:spcAft>
                <a:spcPts val="0"/>
              </a:spcAft>
              <a:buClr>
                <a:schemeClr val="dk1"/>
              </a:buClr>
              <a:buSzPts val="1600"/>
              <a:buNone/>
              <a:defRPr sz="1600">
                <a:solidFill>
                  <a:schemeClr val="dk1"/>
                </a:solidFill>
              </a:defRPr>
            </a:lvl3pPr>
            <a:lvl4pPr lvl="3" rtl="0" algn="ctr">
              <a:lnSpc>
                <a:spcPct val="115000"/>
              </a:lnSpc>
              <a:spcBef>
                <a:spcPts val="0"/>
              </a:spcBef>
              <a:spcAft>
                <a:spcPts val="0"/>
              </a:spcAft>
              <a:buClr>
                <a:schemeClr val="dk1"/>
              </a:buClr>
              <a:buSzPts val="1600"/>
              <a:buNone/>
              <a:defRPr sz="1600">
                <a:solidFill>
                  <a:schemeClr val="dk1"/>
                </a:solidFill>
              </a:defRPr>
            </a:lvl4pPr>
            <a:lvl5pPr lvl="4" rtl="0" algn="ctr">
              <a:lnSpc>
                <a:spcPct val="115000"/>
              </a:lnSpc>
              <a:spcBef>
                <a:spcPts val="0"/>
              </a:spcBef>
              <a:spcAft>
                <a:spcPts val="0"/>
              </a:spcAft>
              <a:buClr>
                <a:schemeClr val="dk1"/>
              </a:buClr>
              <a:buSzPts val="1600"/>
              <a:buNone/>
              <a:defRPr sz="1600">
                <a:solidFill>
                  <a:schemeClr val="dk1"/>
                </a:solidFill>
              </a:defRPr>
            </a:lvl5pPr>
            <a:lvl6pPr lvl="5" rtl="0" algn="ctr">
              <a:lnSpc>
                <a:spcPct val="115000"/>
              </a:lnSpc>
              <a:spcBef>
                <a:spcPts val="0"/>
              </a:spcBef>
              <a:spcAft>
                <a:spcPts val="0"/>
              </a:spcAft>
              <a:buClr>
                <a:schemeClr val="dk1"/>
              </a:buClr>
              <a:buSzPts val="1600"/>
              <a:buNone/>
              <a:defRPr sz="1600">
                <a:solidFill>
                  <a:schemeClr val="dk1"/>
                </a:solidFill>
              </a:defRPr>
            </a:lvl6pPr>
            <a:lvl7pPr lvl="6" rtl="0" algn="ctr">
              <a:lnSpc>
                <a:spcPct val="115000"/>
              </a:lnSpc>
              <a:spcBef>
                <a:spcPts val="0"/>
              </a:spcBef>
              <a:spcAft>
                <a:spcPts val="0"/>
              </a:spcAft>
              <a:buClr>
                <a:schemeClr val="dk1"/>
              </a:buClr>
              <a:buSzPts val="1600"/>
              <a:buNone/>
              <a:defRPr sz="1600">
                <a:solidFill>
                  <a:schemeClr val="dk1"/>
                </a:solidFill>
              </a:defRPr>
            </a:lvl7pPr>
            <a:lvl8pPr lvl="7" rtl="0" algn="ctr">
              <a:lnSpc>
                <a:spcPct val="115000"/>
              </a:lnSpc>
              <a:spcBef>
                <a:spcPts val="0"/>
              </a:spcBef>
              <a:spcAft>
                <a:spcPts val="0"/>
              </a:spcAft>
              <a:buClr>
                <a:schemeClr val="dk1"/>
              </a:buClr>
              <a:buSzPts val="1600"/>
              <a:buNone/>
              <a:defRPr sz="1600">
                <a:solidFill>
                  <a:schemeClr val="dk1"/>
                </a:solidFill>
              </a:defRPr>
            </a:lvl8pPr>
            <a:lvl9pPr lvl="8" rtl="0" algn="ctr">
              <a:lnSpc>
                <a:spcPct val="115000"/>
              </a:lnSpc>
              <a:spcBef>
                <a:spcPts val="0"/>
              </a:spcBef>
              <a:spcAft>
                <a:spcPts val="0"/>
              </a:spcAft>
              <a:buClr>
                <a:schemeClr val="dk1"/>
              </a:buClr>
              <a:buSzPts val="1600"/>
              <a:buNone/>
              <a:defRPr sz="1600">
                <a:solidFill>
                  <a:schemeClr val="dk1"/>
                </a:solidFill>
              </a:defRPr>
            </a:lvl9pPr>
          </a:lstStyle>
          <a:p/>
        </p:txBody>
      </p:sp>
      <p:sp>
        <p:nvSpPr>
          <p:cNvPr id="591" name="Google Shape;591;p26"/>
          <p:cNvSpPr txBox="1"/>
          <p:nvPr>
            <p:ph hasCustomPrompt="1" idx="4" type="title"/>
          </p:nvPr>
        </p:nvSpPr>
        <p:spPr>
          <a:xfrm>
            <a:off x="3733975" y="3423493"/>
            <a:ext cx="4696800" cy="768900"/>
          </a:xfrm>
          <a:prstGeom prst="rect">
            <a:avLst/>
          </a:prstGeom>
          <a:solidFill>
            <a:schemeClr val="dk2"/>
          </a:solidFill>
        </p:spPr>
        <p:txBody>
          <a:bodyPr anchorCtr="0" anchor="ctr" bIns="91425" lIns="91425" spcFirstLastPara="1" rIns="91425" wrap="square" tIns="91425">
            <a:noAutofit/>
          </a:bodyPr>
          <a:lstStyle>
            <a:lvl1pPr lvl="0" rtl="0" algn="r">
              <a:spcBef>
                <a:spcPts val="0"/>
              </a:spcBef>
              <a:spcAft>
                <a:spcPts val="0"/>
              </a:spcAft>
              <a:buClr>
                <a:schemeClr val="lt1"/>
              </a:buClr>
              <a:buSzPts val="4500"/>
              <a:buNone/>
              <a:defRPr sz="4500"/>
            </a:lvl1pPr>
            <a:lvl2pPr lvl="1" rtl="0" algn="ctr">
              <a:spcBef>
                <a:spcPts val="0"/>
              </a:spcBef>
              <a:spcAft>
                <a:spcPts val="0"/>
              </a:spcAft>
              <a:buClr>
                <a:schemeClr val="lt1"/>
              </a:buClr>
              <a:buSzPts val="4500"/>
              <a:buNone/>
              <a:defRPr sz="4500">
                <a:solidFill>
                  <a:schemeClr val="lt1"/>
                </a:solidFill>
              </a:defRPr>
            </a:lvl2pPr>
            <a:lvl3pPr lvl="2" rtl="0" algn="ctr">
              <a:spcBef>
                <a:spcPts val="0"/>
              </a:spcBef>
              <a:spcAft>
                <a:spcPts val="0"/>
              </a:spcAft>
              <a:buClr>
                <a:schemeClr val="lt1"/>
              </a:buClr>
              <a:buSzPts val="4500"/>
              <a:buNone/>
              <a:defRPr sz="4500">
                <a:solidFill>
                  <a:schemeClr val="lt1"/>
                </a:solidFill>
              </a:defRPr>
            </a:lvl3pPr>
            <a:lvl4pPr lvl="3" rtl="0" algn="ctr">
              <a:spcBef>
                <a:spcPts val="0"/>
              </a:spcBef>
              <a:spcAft>
                <a:spcPts val="0"/>
              </a:spcAft>
              <a:buClr>
                <a:schemeClr val="lt1"/>
              </a:buClr>
              <a:buSzPts val="4500"/>
              <a:buNone/>
              <a:defRPr sz="4500">
                <a:solidFill>
                  <a:schemeClr val="lt1"/>
                </a:solidFill>
              </a:defRPr>
            </a:lvl4pPr>
            <a:lvl5pPr lvl="4" rtl="0" algn="ctr">
              <a:spcBef>
                <a:spcPts val="0"/>
              </a:spcBef>
              <a:spcAft>
                <a:spcPts val="0"/>
              </a:spcAft>
              <a:buClr>
                <a:schemeClr val="lt1"/>
              </a:buClr>
              <a:buSzPts val="4500"/>
              <a:buNone/>
              <a:defRPr sz="4500">
                <a:solidFill>
                  <a:schemeClr val="lt1"/>
                </a:solidFill>
              </a:defRPr>
            </a:lvl5pPr>
            <a:lvl6pPr lvl="5" rtl="0" algn="ctr">
              <a:spcBef>
                <a:spcPts val="0"/>
              </a:spcBef>
              <a:spcAft>
                <a:spcPts val="0"/>
              </a:spcAft>
              <a:buClr>
                <a:schemeClr val="lt1"/>
              </a:buClr>
              <a:buSzPts val="4500"/>
              <a:buNone/>
              <a:defRPr sz="4500">
                <a:solidFill>
                  <a:schemeClr val="lt1"/>
                </a:solidFill>
              </a:defRPr>
            </a:lvl6pPr>
            <a:lvl7pPr lvl="6" rtl="0" algn="ctr">
              <a:spcBef>
                <a:spcPts val="0"/>
              </a:spcBef>
              <a:spcAft>
                <a:spcPts val="0"/>
              </a:spcAft>
              <a:buClr>
                <a:schemeClr val="lt1"/>
              </a:buClr>
              <a:buSzPts val="4500"/>
              <a:buNone/>
              <a:defRPr sz="4500">
                <a:solidFill>
                  <a:schemeClr val="lt1"/>
                </a:solidFill>
              </a:defRPr>
            </a:lvl7pPr>
            <a:lvl8pPr lvl="7" rtl="0" algn="ctr">
              <a:spcBef>
                <a:spcPts val="0"/>
              </a:spcBef>
              <a:spcAft>
                <a:spcPts val="0"/>
              </a:spcAft>
              <a:buClr>
                <a:schemeClr val="lt1"/>
              </a:buClr>
              <a:buSzPts val="4500"/>
              <a:buNone/>
              <a:defRPr sz="4500">
                <a:solidFill>
                  <a:schemeClr val="lt1"/>
                </a:solidFill>
              </a:defRPr>
            </a:lvl8pPr>
            <a:lvl9pPr lvl="8" rtl="0" algn="ctr">
              <a:spcBef>
                <a:spcPts val="0"/>
              </a:spcBef>
              <a:spcAft>
                <a:spcPts val="0"/>
              </a:spcAft>
              <a:buClr>
                <a:schemeClr val="lt1"/>
              </a:buClr>
              <a:buSzPts val="4500"/>
              <a:buNone/>
              <a:defRPr sz="4500">
                <a:solidFill>
                  <a:schemeClr val="lt1"/>
                </a:solidFill>
              </a:defRPr>
            </a:lvl9pPr>
          </a:lstStyle>
          <a:p>
            <a:r>
              <a:t>xx%</a:t>
            </a:r>
          </a:p>
        </p:txBody>
      </p:sp>
      <p:sp>
        <p:nvSpPr>
          <p:cNvPr id="592" name="Google Shape;592;p26"/>
          <p:cNvSpPr txBox="1"/>
          <p:nvPr>
            <p:ph idx="5" type="subTitle"/>
          </p:nvPr>
        </p:nvSpPr>
        <p:spPr>
          <a:xfrm>
            <a:off x="3733975" y="4192389"/>
            <a:ext cx="4696800" cy="4116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Clr>
                <a:schemeClr val="dk1"/>
              </a:buClr>
              <a:buSzPts val="1600"/>
              <a:buNone/>
              <a:defRPr sz="1600">
                <a:solidFill>
                  <a:schemeClr val="dk1"/>
                </a:solidFill>
              </a:defRPr>
            </a:lvl1pPr>
            <a:lvl2pPr lvl="1" rtl="0" algn="ctr">
              <a:lnSpc>
                <a:spcPct val="115000"/>
              </a:lnSpc>
              <a:spcBef>
                <a:spcPts val="0"/>
              </a:spcBef>
              <a:spcAft>
                <a:spcPts val="0"/>
              </a:spcAft>
              <a:buClr>
                <a:schemeClr val="dk1"/>
              </a:buClr>
              <a:buSzPts val="1600"/>
              <a:buNone/>
              <a:defRPr sz="1600">
                <a:solidFill>
                  <a:schemeClr val="dk1"/>
                </a:solidFill>
              </a:defRPr>
            </a:lvl2pPr>
            <a:lvl3pPr lvl="2" rtl="0" algn="ctr">
              <a:lnSpc>
                <a:spcPct val="115000"/>
              </a:lnSpc>
              <a:spcBef>
                <a:spcPts val="0"/>
              </a:spcBef>
              <a:spcAft>
                <a:spcPts val="0"/>
              </a:spcAft>
              <a:buClr>
                <a:schemeClr val="dk1"/>
              </a:buClr>
              <a:buSzPts val="1600"/>
              <a:buNone/>
              <a:defRPr sz="1600">
                <a:solidFill>
                  <a:schemeClr val="dk1"/>
                </a:solidFill>
              </a:defRPr>
            </a:lvl3pPr>
            <a:lvl4pPr lvl="3" rtl="0" algn="ctr">
              <a:lnSpc>
                <a:spcPct val="115000"/>
              </a:lnSpc>
              <a:spcBef>
                <a:spcPts val="0"/>
              </a:spcBef>
              <a:spcAft>
                <a:spcPts val="0"/>
              </a:spcAft>
              <a:buClr>
                <a:schemeClr val="dk1"/>
              </a:buClr>
              <a:buSzPts val="1600"/>
              <a:buNone/>
              <a:defRPr sz="1600">
                <a:solidFill>
                  <a:schemeClr val="dk1"/>
                </a:solidFill>
              </a:defRPr>
            </a:lvl4pPr>
            <a:lvl5pPr lvl="4" rtl="0" algn="ctr">
              <a:lnSpc>
                <a:spcPct val="115000"/>
              </a:lnSpc>
              <a:spcBef>
                <a:spcPts val="0"/>
              </a:spcBef>
              <a:spcAft>
                <a:spcPts val="0"/>
              </a:spcAft>
              <a:buClr>
                <a:schemeClr val="dk1"/>
              </a:buClr>
              <a:buSzPts val="1600"/>
              <a:buNone/>
              <a:defRPr sz="1600">
                <a:solidFill>
                  <a:schemeClr val="dk1"/>
                </a:solidFill>
              </a:defRPr>
            </a:lvl5pPr>
            <a:lvl6pPr lvl="5" rtl="0" algn="ctr">
              <a:lnSpc>
                <a:spcPct val="115000"/>
              </a:lnSpc>
              <a:spcBef>
                <a:spcPts val="0"/>
              </a:spcBef>
              <a:spcAft>
                <a:spcPts val="0"/>
              </a:spcAft>
              <a:buClr>
                <a:schemeClr val="dk1"/>
              </a:buClr>
              <a:buSzPts val="1600"/>
              <a:buNone/>
              <a:defRPr sz="1600">
                <a:solidFill>
                  <a:schemeClr val="dk1"/>
                </a:solidFill>
              </a:defRPr>
            </a:lvl6pPr>
            <a:lvl7pPr lvl="6" rtl="0" algn="ctr">
              <a:lnSpc>
                <a:spcPct val="115000"/>
              </a:lnSpc>
              <a:spcBef>
                <a:spcPts val="0"/>
              </a:spcBef>
              <a:spcAft>
                <a:spcPts val="0"/>
              </a:spcAft>
              <a:buClr>
                <a:schemeClr val="dk1"/>
              </a:buClr>
              <a:buSzPts val="1600"/>
              <a:buNone/>
              <a:defRPr sz="1600">
                <a:solidFill>
                  <a:schemeClr val="dk1"/>
                </a:solidFill>
              </a:defRPr>
            </a:lvl7pPr>
            <a:lvl8pPr lvl="7" rtl="0" algn="ctr">
              <a:lnSpc>
                <a:spcPct val="115000"/>
              </a:lnSpc>
              <a:spcBef>
                <a:spcPts val="0"/>
              </a:spcBef>
              <a:spcAft>
                <a:spcPts val="0"/>
              </a:spcAft>
              <a:buClr>
                <a:schemeClr val="dk1"/>
              </a:buClr>
              <a:buSzPts val="1600"/>
              <a:buNone/>
              <a:defRPr sz="1600">
                <a:solidFill>
                  <a:schemeClr val="dk1"/>
                </a:solidFill>
              </a:defRPr>
            </a:lvl8pPr>
            <a:lvl9pPr lvl="8" rtl="0" algn="ctr">
              <a:lnSpc>
                <a:spcPct val="115000"/>
              </a:lnSpc>
              <a:spcBef>
                <a:spcPts val="0"/>
              </a:spcBef>
              <a:spcAft>
                <a:spcPts val="0"/>
              </a:spcAft>
              <a:buClr>
                <a:schemeClr val="dk1"/>
              </a:buClr>
              <a:buSzPts val="1600"/>
              <a:buNone/>
              <a:defRPr sz="1600">
                <a:solidFill>
                  <a:schemeClr val="dk1"/>
                </a:solidFill>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13">
    <p:spTree>
      <p:nvGrpSpPr>
        <p:cNvPr id="593" name="Shape 593"/>
        <p:cNvGrpSpPr/>
        <p:nvPr/>
      </p:nvGrpSpPr>
      <p:grpSpPr>
        <a:xfrm>
          <a:off x="0" y="0"/>
          <a:ext cx="0" cy="0"/>
          <a:chOff x="0" y="0"/>
          <a:chExt cx="0" cy="0"/>
        </a:xfrm>
      </p:grpSpPr>
      <p:sp>
        <p:nvSpPr>
          <p:cNvPr id="594" name="Google Shape;594;p27"/>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7"/>
          <p:cNvSpPr txBox="1"/>
          <p:nvPr>
            <p:ph type="title"/>
          </p:nvPr>
        </p:nvSpPr>
        <p:spPr>
          <a:xfrm>
            <a:off x="3218575" y="2212900"/>
            <a:ext cx="5212200" cy="13650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700"/>
              <a:buNone/>
              <a:defRPr sz="3700"/>
            </a:lvl1pPr>
            <a:lvl2pPr lvl="1" rtl="0" algn="ctr">
              <a:spcBef>
                <a:spcPts val="0"/>
              </a:spcBef>
              <a:spcAft>
                <a:spcPts val="0"/>
              </a:spcAft>
              <a:buSzPts val="3700"/>
              <a:buNone/>
              <a:defRPr sz="3700"/>
            </a:lvl2pPr>
            <a:lvl3pPr lvl="2" rtl="0" algn="ctr">
              <a:spcBef>
                <a:spcPts val="0"/>
              </a:spcBef>
              <a:spcAft>
                <a:spcPts val="0"/>
              </a:spcAft>
              <a:buSzPts val="3700"/>
              <a:buNone/>
              <a:defRPr sz="3700"/>
            </a:lvl3pPr>
            <a:lvl4pPr lvl="3" rtl="0" algn="ctr">
              <a:spcBef>
                <a:spcPts val="0"/>
              </a:spcBef>
              <a:spcAft>
                <a:spcPts val="0"/>
              </a:spcAft>
              <a:buSzPts val="3700"/>
              <a:buNone/>
              <a:defRPr sz="3700"/>
            </a:lvl4pPr>
            <a:lvl5pPr lvl="4" rtl="0" algn="ctr">
              <a:spcBef>
                <a:spcPts val="0"/>
              </a:spcBef>
              <a:spcAft>
                <a:spcPts val="0"/>
              </a:spcAft>
              <a:buSzPts val="3700"/>
              <a:buNone/>
              <a:defRPr sz="3700"/>
            </a:lvl5pPr>
            <a:lvl6pPr lvl="5" rtl="0" algn="ctr">
              <a:spcBef>
                <a:spcPts val="0"/>
              </a:spcBef>
              <a:spcAft>
                <a:spcPts val="0"/>
              </a:spcAft>
              <a:buSzPts val="3700"/>
              <a:buNone/>
              <a:defRPr sz="3700"/>
            </a:lvl6pPr>
            <a:lvl7pPr lvl="6" rtl="0" algn="ctr">
              <a:spcBef>
                <a:spcPts val="0"/>
              </a:spcBef>
              <a:spcAft>
                <a:spcPts val="0"/>
              </a:spcAft>
              <a:buSzPts val="3700"/>
              <a:buNone/>
              <a:defRPr sz="3700"/>
            </a:lvl7pPr>
            <a:lvl8pPr lvl="7" rtl="0" algn="ctr">
              <a:spcBef>
                <a:spcPts val="0"/>
              </a:spcBef>
              <a:spcAft>
                <a:spcPts val="0"/>
              </a:spcAft>
              <a:buSzPts val="3700"/>
              <a:buNone/>
              <a:defRPr sz="3700"/>
            </a:lvl8pPr>
            <a:lvl9pPr lvl="8" rtl="0" algn="ctr">
              <a:spcBef>
                <a:spcPts val="0"/>
              </a:spcBef>
              <a:spcAft>
                <a:spcPts val="0"/>
              </a:spcAft>
              <a:buSzPts val="3700"/>
              <a:buNone/>
              <a:defRPr sz="3700"/>
            </a:lvl9pPr>
          </a:lstStyle>
          <a:p/>
        </p:txBody>
      </p:sp>
      <p:sp>
        <p:nvSpPr>
          <p:cNvPr id="596" name="Google Shape;596;p27"/>
          <p:cNvSpPr txBox="1"/>
          <p:nvPr>
            <p:ph hasCustomPrompt="1" idx="2" type="title"/>
          </p:nvPr>
        </p:nvSpPr>
        <p:spPr>
          <a:xfrm>
            <a:off x="5288425" y="1140400"/>
            <a:ext cx="1072500" cy="1072500"/>
          </a:xfrm>
          <a:prstGeom prst="rect">
            <a:avLst/>
          </a:prstGeom>
          <a:solidFill>
            <a:schemeClr val="accent4"/>
          </a:solidFill>
        </p:spPr>
        <p:txBody>
          <a:bodyPr anchorCtr="0" anchor="ctr" bIns="91425" lIns="91425" spcFirstLastPara="1" rIns="91425" wrap="square" tIns="91425">
            <a:noAutofit/>
          </a:bodyPr>
          <a:lstStyle>
            <a:lvl1pPr lvl="0" rtl="0" algn="ctr">
              <a:spcBef>
                <a:spcPts val="0"/>
              </a:spcBef>
              <a:spcAft>
                <a:spcPts val="0"/>
              </a:spcAft>
              <a:buClr>
                <a:schemeClr val="lt1"/>
              </a:buClr>
              <a:buSzPts val="4500"/>
              <a:buNone/>
              <a:defRPr sz="4500"/>
            </a:lvl1pPr>
            <a:lvl2pPr lvl="1" rtl="0" algn="ctr">
              <a:spcBef>
                <a:spcPts val="0"/>
              </a:spcBef>
              <a:spcAft>
                <a:spcPts val="0"/>
              </a:spcAft>
              <a:buClr>
                <a:schemeClr val="lt1"/>
              </a:buClr>
              <a:buSzPts val="4500"/>
              <a:buNone/>
              <a:defRPr sz="4500">
                <a:solidFill>
                  <a:schemeClr val="lt1"/>
                </a:solidFill>
              </a:defRPr>
            </a:lvl2pPr>
            <a:lvl3pPr lvl="2" rtl="0" algn="ctr">
              <a:spcBef>
                <a:spcPts val="0"/>
              </a:spcBef>
              <a:spcAft>
                <a:spcPts val="0"/>
              </a:spcAft>
              <a:buClr>
                <a:schemeClr val="lt1"/>
              </a:buClr>
              <a:buSzPts val="4500"/>
              <a:buNone/>
              <a:defRPr sz="4500">
                <a:solidFill>
                  <a:schemeClr val="lt1"/>
                </a:solidFill>
              </a:defRPr>
            </a:lvl3pPr>
            <a:lvl4pPr lvl="3" rtl="0" algn="ctr">
              <a:spcBef>
                <a:spcPts val="0"/>
              </a:spcBef>
              <a:spcAft>
                <a:spcPts val="0"/>
              </a:spcAft>
              <a:buClr>
                <a:schemeClr val="lt1"/>
              </a:buClr>
              <a:buSzPts val="4500"/>
              <a:buNone/>
              <a:defRPr sz="4500">
                <a:solidFill>
                  <a:schemeClr val="lt1"/>
                </a:solidFill>
              </a:defRPr>
            </a:lvl4pPr>
            <a:lvl5pPr lvl="4" rtl="0" algn="ctr">
              <a:spcBef>
                <a:spcPts val="0"/>
              </a:spcBef>
              <a:spcAft>
                <a:spcPts val="0"/>
              </a:spcAft>
              <a:buClr>
                <a:schemeClr val="lt1"/>
              </a:buClr>
              <a:buSzPts val="4500"/>
              <a:buNone/>
              <a:defRPr sz="4500">
                <a:solidFill>
                  <a:schemeClr val="lt1"/>
                </a:solidFill>
              </a:defRPr>
            </a:lvl5pPr>
            <a:lvl6pPr lvl="5" rtl="0" algn="ctr">
              <a:spcBef>
                <a:spcPts val="0"/>
              </a:spcBef>
              <a:spcAft>
                <a:spcPts val="0"/>
              </a:spcAft>
              <a:buClr>
                <a:schemeClr val="lt1"/>
              </a:buClr>
              <a:buSzPts val="4500"/>
              <a:buNone/>
              <a:defRPr sz="4500">
                <a:solidFill>
                  <a:schemeClr val="lt1"/>
                </a:solidFill>
              </a:defRPr>
            </a:lvl6pPr>
            <a:lvl7pPr lvl="6" rtl="0" algn="ctr">
              <a:spcBef>
                <a:spcPts val="0"/>
              </a:spcBef>
              <a:spcAft>
                <a:spcPts val="0"/>
              </a:spcAft>
              <a:buClr>
                <a:schemeClr val="lt1"/>
              </a:buClr>
              <a:buSzPts val="4500"/>
              <a:buNone/>
              <a:defRPr sz="4500">
                <a:solidFill>
                  <a:schemeClr val="lt1"/>
                </a:solidFill>
              </a:defRPr>
            </a:lvl7pPr>
            <a:lvl8pPr lvl="7" rtl="0" algn="ctr">
              <a:spcBef>
                <a:spcPts val="0"/>
              </a:spcBef>
              <a:spcAft>
                <a:spcPts val="0"/>
              </a:spcAft>
              <a:buClr>
                <a:schemeClr val="lt1"/>
              </a:buClr>
              <a:buSzPts val="4500"/>
              <a:buNone/>
              <a:defRPr sz="4500">
                <a:solidFill>
                  <a:schemeClr val="lt1"/>
                </a:solidFill>
              </a:defRPr>
            </a:lvl8pPr>
            <a:lvl9pPr lvl="8" rtl="0" algn="ctr">
              <a:spcBef>
                <a:spcPts val="0"/>
              </a:spcBef>
              <a:spcAft>
                <a:spcPts val="0"/>
              </a:spcAft>
              <a:buClr>
                <a:schemeClr val="lt1"/>
              </a:buClr>
              <a:buSzPts val="4500"/>
              <a:buNone/>
              <a:defRPr sz="4500">
                <a:solidFill>
                  <a:schemeClr val="lt1"/>
                </a:solidFill>
              </a:defRPr>
            </a:lvl9pPr>
          </a:lstStyle>
          <a:p>
            <a:r>
              <a:t>xx%</a:t>
            </a:r>
          </a:p>
        </p:txBody>
      </p:sp>
      <p:sp>
        <p:nvSpPr>
          <p:cNvPr id="597" name="Google Shape;597;p27"/>
          <p:cNvSpPr txBox="1"/>
          <p:nvPr>
            <p:ph idx="1" type="subTitle"/>
          </p:nvPr>
        </p:nvSpPr>
        <p:spPr>
          <a:xfrm>
            <a:off x="3218575" y="3577825"/>
            <a:ext cx="5212200" cy="375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598" name="Shape 598"/>
        <p:cNvGrpSpPr/>
        <p:nvPr/>
      </p:nvGrpSpPr>
      <p:grpSpPr>
        <a:xfrm>
          <a:off x="0" y="0"/>
          <a:ext cx="0" cy="0"/>
          <a:chOff x="0" y="0"/>
          <a:chExt cx="0" cy="0"/>
        </a:xfrm>
      </p:grpSpPr>
      <p:sp>
        <p:nvSpPr>
          <p:cNvPr id="599" name="Google Shape;599;p28"/>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8"/>
          <p:cNvSpPr txBox="1"/>
          <p:nvPr>
            <p:ph type="title"/>
          </p:nvPr>
        </p:nvSpPr>
        <p:spPr>
          <a:xfrm>
            <a:off x="2789829" y="539500"/>
            <a:ext cx="3564300" cy="1058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1" name="Google Shape;601;p28"/>
          <p:cNvSpPr txBox="1"/>
          <p:nvPr>
            <p:ph idx="1" type="subTitle"/>
          </p:nvPr>
        </p:nvSpPr>
        <p:spPr>
          <a:xfrm>
            <a:off x="2789799" y="1598200"/>
            <a:ext cx="3564300" cy="1058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02" name="Google Shape;602;p28"/>
          <p:cNvSpPr txBox="1"/>
          <p:nvPr/>
        </p:nvSpPr>
        <p:spPr>
          <a:xfrm>
            <a:off x="2789850" y="3535750"/>
            <a:ext cx="3564300" cy="762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sz="1200">
                <a:solidFill>
                  <a:schemeClr val="dk1"/>
                </a:solidFill>
                <a:latin typeface="Commissioner"/>
                <a:ea typeface="Commissioner"/>
                <a:cs typeface="Commissioner"/>
                <a:sym typeface="Commissioner"/>
              </a:rPr>
              <a:t>CREDITS:</a:t>
            </a:r>
            <a:r>
              <a:rPr lang="en" sz="1200">
                <a:solidFill>
                  <a:schemeClr val="dk1"/>
                </a:solidFill>
                <a:latin typeface="Commissioner"/>
                <a:ea typeface="Commissioner"/>
                <a:cs typeface="Commissioner"/>
                <a:sym typeface="Commissioner"/>
              </a:rPr>
              <a:t> This presentation template was created by </a:t>
            </a:r>
            <a:r>
              <a:rPr b="1" lang="en" sz="1200" u="sng">
                <a:solidFill>
                  <a:schemeClr val="dk1"/>
                </a:solidFill>
                <a:latin typeface="Commissioner"/>
                <a:ea typeface="Commissioner"/>
                <a:cs typeface="Commissioner"/>
                <a:sym typeface="Commissioner"/>
                <a:hlinkClick r:id="rId2">
                  <a:extLst>
                    <a:ext uri="{A12FA001-AC4F-418D-AE19-62706E023703}">
                      <ahyp:hlinkClr val="tx"/>
                    </a:ext>
                  </a:extLst>
                </a:hlinkClick>
              </a:rPr>
              <a:t>Slidesgo</a:t>
            </a:r>
            <a:r>
              <a:rPr lang="en" sz="1200">
                <a:solidFill>
                  <a:schemeClr val="dk1"/>
                </a:solidFill>
                <a:latin typeface="Commissioner"/>
                <a:ea typeface="Commissioner"/>
                <a:cs typeface="Commissioner"/>
                <a:sym typeface="Commissioner"/>
              </a:rPr>
              <a:t>, and includes icons by </a:t>
            </a:r>
            <a:r>
              <a:rPr b="1" lang="en" sz="1200" u="sng">
                <a:solidFill>
                  <a:schemeClr val="dk1"/>
                </a:solidFill>
                <a:latin typeface="Commissioner"/>
                <a:ea typeface="Commissioner"/>
                <a:cs typeface="Commissioner"/>
                <a:sym typeface="Commissioner"/>
                <a:hlinkClick r:id="rId3">
                  <a:extLst>
                    <a:ext uri="{A12FA001-AC4F-418D-AE19-62706E023703}">
                      <ahyp:hlinkClr val="tx"/>
                    </a:ext>
                  </a:extLst>
                </a:hlinkClick>
              </a:rPr>
              <a:t>Flaticon</a:t>
            </a:r>
            <a:r>
              <a:rPr lang="en" sz="1200">
                <a:solidFill>
                  <a:schemeClr val="dk1"/>
                </a:solidFill>
                <a:latin typeface="Commissioner"/>
                <a:ea typeface="Commissioner"/>
                <a:cs typeface="Commissioner"/>
                <a:sym typeface="Commissioner"/>
              </a:rPr>
              <a:t>, and infographics &amp; images by </a:t>
            </a:r>
            <a:r>
              <a:rPr b="1" lang="en" sz="1200" u="sng">
                <a:solidFill>
                  <a:schemeClr val="dk1"/>
                </a:solidFill>
                <a:latin typeface="Commissioner"/>
                <a:ea typeface="Commissioner"/>
                <a:cs typeface="Commissioner"/>
                <a:sym typeface="Commissioner"/>
                <a:hlinkClick r:id="rId4">
                  <a:extLst>
                    <a:ext uri="{A12FA001-AC4F-418D-AE19-62706E023703}">
                      <ahyp:hlinkClr val="tx"/>
                    </a:ext>
                  </a:extLst>
                </a:hlinkClick>
              </a:rPr>
              <a:t>Freepik</a:t>
            </a:r>
            <a:r>
              <a:rPr lang="en" sz="1200" u="sng">
                <a:solidFill>
                  <a:schemeClr val="dk1"/>
                </a:solidFill>
                <a:latin typeface="Commissioner"/>
                <a:ea typeface="Commissioner"/>
                <a:cs typeface="Commissioner"/>
                <a:sym typeface="Commissioner"/>
              </a:rPr>
              <a:t> </a:t>
            </a:r>
            <a:endParaRPr b="1" sz="1200" u="sng">
              <a:solidFill>
                <a:schemeClr val="dk1"/>
              </a:solidFill>
              <a:latin typeface="Commissioner"/>
              <a:ea typeface="Commissioner"/>
              <a:cs typeface="Commissioner"/>
              <a:sym typeface="Commissioner"/>
            </a:endParaRPr>
          </a:p>
        </p:txBody>
      </p:sp>
      <p:grpSp>
        <p:nvGrpSpPr>
          <p:cNvPr id="603" name="Google Shape;603;p28"/>
          <p:cNvGrpSpPr/>
          <p:nvPr/>
        </p:nvGrpSpPr>
        <p:grpSpPr>
          <a:xfrm rot="5400000">
            <a:off x="-2573235" y="1991602"/>
            <a:ext cx="5227256" cy="1148649"/>
            <a:chOff x="3224113" y="2144506"/>
            <a:chExt cx="792477" cy="174138"/>
          </a:xfrm>
        </p:grpSpPr>
        <p:sp>
          <p:nvSpPr>
            <p:cNvPr id="604" name="Google Shape;604;p28"/>
            <p:cNvSpPr/>
            <p:nvPr/>
          </p:nvSpPr>
          <p:spPr>
            <a:xfrm>
              <a:off x="3224113" y="2144538"/>
              <a:ext cx="792477" cy="174041"/>
            </a:xfrm>
            <a:custGeom>
              <a:rect b="b" l="l" r="r" t="t"/>
              <a:pathLst>
                <a:path extrusionOk="0" h="5365" w="24429">
                  <a:moveTo>
                    <a:pt x="116" y="1"/>
                  </a:moveTo>
                  <a:cubicBezTo>
                    <a:pt x="52" y="1"/>
                    <a:pt x="0" y="52"/>
                    <a:pt x="0" y="117"/>
                  </a:cubicBezTo>
                  <a:lnTo>
                    <a:pt x="0" y="5249"/>
                  </a:lnTo>
                  <a:cubicBezTo>
                    <a:pt x="0" y="5314"/>
                    <a:pt x="52" y="5365"/>
                    <a:pt x="116" y="5365"/>
                  </a:cubicBezTo>
                  <a:lnTo>
                    <a:pt x="24312" y="5365"/>
                  </a:lnTo>
                  <a:cubicBezTo>
                    <a:pt x="24377" y="5365"/>
                    <a:pt x="24428" y="5314"/>
                    <a:pt x="24428" y="5249"/>
                  </a:cubicBezTo>
                  <a:lnTo>
                    <a:pt x="24428" y="117"/>
                  </a:lnTo>
                  <a:cubicBezTo>
                    <a:pt x="24428" y="52"/>
                    <a:pt x="24377" y="1"/>
                    <a:pt x="24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8"/>
            <p:cNvSpPr/>
            <p:nvPr/>
          </p:nvSpPr>
          <p:spPr>
            <a:xfrm>
              <a:off x="3473869" y="2192257"/>
              <a:ext cx="55310" cy="38279"/>
            </a:xfrm>
            <a:custGeom>
              <a:rect b="b" l="l" r="r" t="t"/>
              <a:pathLst>
                <a:path extrusionOk="0" h="1180" w="1705">
                  <a:moveTo>
                    <a:pt x="876" y="1"/>
                  </a:moveTo>
                  <a:cubicBezTo>
                    <a:pt x="851" y="1"/>
                    <a:pt x="824" y="10"/>
                    <a:pt x="795" y="29"/>
                  </a:cubicBezTo>
                  <a:cubicBezTo>
                    <a:pt x="596" y="166"/>
                    <a:pt x="728" y="558"/>
                    <a:pt x="728" y="558"/>
                  </a:cubicBezTo>
                  <a:cubicBezTo>
                    <a:pt x="571" y="366"/>
                    <a:pt x="331" y="253"/>
                    <a:pt x="183" y="253"/>
                  </a:cubicBezTo>
                  <a:cubicBezTo>
                    <a:pt x="60" y="253"/>
                    <a:pt x="1" y="332"/>
                    <a:pt x="106" y="510"/>
                  </a:cubicBezTo>
                  <a:cubicBezTo>
                    <a:pt x="337" y="901"/>
                    <a:pt x="924" y="1179"/>
                    <a:pt x="924" y="1179"/>
                  </a:cubicBezTo>
                  <a:cubicBezTo>
                    <a:pt x="924" y="1179"/>
                    <a:pt x="1314" y="836"/>
                    <a:pt x="1421" y="712"/>
                  </a:cubicBezTo>
                  <a:cubicBezTo>
                    <a:pt x="1523" y="593"/>
                    <a:pt x="1705" y="307"/>
                    <a:pt x="1504" y="230"/>
                  </a:cubicBezTo>
                  <a:cubicBezTo>
                    <a:pt x="1487" y="223"/>
                    <a:pt x="1469" y="220"/>
                    <a:pt x="1452" y="220"/>
                  </a:cubicBezTo>
                  <a:cubicBezTo>
                    <a:pt x="1270" y="220"/>
                    <a:pt x="1106" y="558"/>
                    <a:pt x="1106" y="558"/>
                  </a:cubicBezTo>
                  <a:cubicBezTo>
                    <a:pt x="1102" y="312"/>
                    <a:pt x="1024" y="1"/>
                    <a:pt x="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8"/>
            <p:cNvSpPr/>
            <p:nvPr/>
          </p:nvSpPr>
          <p:spPr>
            <a:xfrm>
              <a:off x="3473869" y="2232386"/>
              <a:ext cx="55310" cy="38247"/>
            </a:xfrm>
            <a:custGeom>
              <a:rect b="b" l="l" r="r" t="t"/>
              <a:pathLst>
                <a:path extrusionOk="0" h="1179" w="1705">
                  <a:moveTo>
                    <a:pt x="924" y="1"/>
                  </a:moveTo>
                  <a:cubicBezTo>
                    <a:pt x="924" y="1"/>
                    <a:pt x="337" y="278"/>
                    <a:pt x="106" y="670"/>
                  </a:cubicBezTo>
                  <a:cubicBezTo>
                    <a:pt x="1" y="848"/>
                    <a:pt x="60" y="927"/>
                    <a:pt x="183" y="927"/>
                  </a:cubicBezTo>
                  <a:cubicBezTo>
                    <a:pt x="331" y="927"/>
                    <a:pt x="571" y="813"/>
                    <a:pt x="728" y="621"/>
                  </a:cubicBezTo>
                  <a:lnTo>
                    <a:pt x="728" y="621"/>
                  </a:lnTo>
                  <a:cubicBezTo>
                    <a:pt x="728" y="621"/>
                    <a:pt x="596" y="1014"/>
                    <a:pt x="795" y="1149"/>
                  </a:cubicBezTo>
                  <a:cubicBezTo>
                    <a:pt x="824" y="1169"/>
                    <a:pt x="851" y="1178"/>
                    <a:pt x="876" y="1178"/>
                  </a:cubicBezTo>
                  <a:cubicBezTo>
                    <a:pt x="1024" y="1178"/>
                    <a:pt x="1102" y="867"/>
                    <a:pt x="1106" y="621"/>
                  </a:cubicBezTo>
                  <a:cubicBezTo>
                    <a:pt x="1106" y="621"/>
                    <a:pt x="1270" y="958"/>
                    <a:pt x="1452" y="958"/>
                  </a:cubicBezTo>
                  <a:cubicBezTo>
                    <a:pt x="1469" y="958"/>
                    <a:pt x="1487" y="955"/>
                    <a:pt x="1504" y="949"/>
                  </a:cubicBezTo>
                  <a:cubicBezTo>
                    <a:pt x="1705" y="872"/>
                    <a:pt x="1523" y="586"/>
                    <a:pt x="1421" y="467"/>
                  </a:cubicBezTo>
                  <a:cubicBezTo>
                    <a:pt x="1314" y="343"/>
                    <a:pt x="924" y="1"/>
                    <a:pt x="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8"/>
            <p:cNvSpPr/>
            <p:nvPr/>
          </p:nvSpPr>
          <p:spPr>
            <a:xfrm>
              <a:off x="3710194" y="2192257"/>
              <a:ext cx="55310" cy="38279"/>
            </a:xfrm>
            <a:custGeom>
              <a:rect b="b" l="l" r="r" t="t"/>
              <a:pathLst>
                <a:path extrusionOk="0" h="1180" w="1705">
                  <a:moveTo>
                    <a:pt x="876" y="1"/>
                  </a:moveTo>
                  <a:cubicBezTo>
                    <a:pt x="850" y="1"/>
                    <a:pt x="823" y="10"/>
                    <a:pt x="794" y="29"/>
                  </a:cubicBezTo>
                  <a:cubicBezTo>
                    <a:pt x="596" y="166"/>
                    <a:pt x="728" y="558"/>
                    <a:pt x="728" y="558"/>
                  </a:cubicBezTo>
                  <a:cubicBezTo>
                    <a:pt x="570" y="366"/>
                    <a:pt x="330" y="253"/>
                    <a:pt x="183" y="253"/>
                  </a:cubicBezTo>
                  <a:cubicBezTo>
                    <a:pt x="60" y="253"/>
                    <a:pt x="1" y="332"/>
                    <a:pt x="106" y="510"/>
                  </a:cubicBezTo>
                  <a:cubicBezTo>
                    <a:pt x="336" y="901"/>
                    <a:pt x="924" y="1179"/>
                    <a:pt x="924" y="1179"/>
                  </a:cubicBezTo>
                  <a:cubicBezTo>
                    <a:pt x="924" y="1179"/>
                    <a:pt x="1314" y="836"/>
                    <a:pt x="1421" y="712"/>
                  </a:cubicBezTo>
                  <a:cubicBezTo>
                    <a:pt x="1522" y="593"/>
                    <a:pt x="1705" y="307"/>
                    <a:pt x="1504" y="230"/>
                  </a:cubicBezTo>
                  <a:cubicBezTo>
                    <a:pt x="1486" y="223"/>
                    <a:pt x="1469" y="220"/>
                    <a:pt x="1451" y="220"/>
                  </a:cubicBezTo>
                  <a:cubicBezTo>
                    <a:pt x="1269" y="220"/>
                    <a:pt x="1107" y="558"/>
                    <a:pt x="1107" y="558"/>
                  </a:cubicBezTo>
                  <a:cubicBezTo>
                    <a:pt x="1102" y="312"/>
                    <a:pt x="1023" y="1"/>
                    <a:pt x="8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8"/>
            <p:cNvSpPr/>
            <p:nvPr/>
          </p:nvSpPr>
          <p:spPr>
            <a:xfrm>
              <a:off x="3710194" y="2232386"/>
              <a:ext cx="55310" cy="38247"/>
            </a:xfrm>
            <a:custGeom>
              <a:rect b="b" l="l" r="r" t="t"/>
              <a:pathLst>
                <a:path extrusionOk="0" h="1179" w="1705">
                  <a:moveTo>
                    <a:pt x="924" y="1"/>
                  </a:moveTo>
                  <a:cubicBezTo>
                    <a:pt x="924" y="1"/>
                    <a:pt x="336" y="278"/>
                    <a:pt x="106" y="670"/>
                  </a:cubicBezTo>
                  <a:cubicBezTo>
                    <a:pt x="1" y="848"/>
                    <a:pt x="60" y="927"/>
                    <a:pt x="183" y="927"/>
                  </a:cubicBezTo>
                  <a:cubicBezTo>
                    <a:pt x="330" y="927"/>
                    <a:pt x="570" y="813"/>
                    <a:pt x="728" y="621"/>
                  </a:cubicBezTo>
                  <a:lnTo>
                    <a:pt x="728" y="621"/>
                  </a:lnTo>
                  <a:cubicBezTo>
                    <a:pt x="728" y="621"/>
                    <a:pt x="596" y="1014"/>
                    <a:pt x="794" y="1149"/>
                  </a:cubicBezTo>
                  <a:cubicBezTo>
                    <a:pt x="823" y="1169"/>
                    <a:pt x="850" y="1178"/>
                    <a:pt x="876" y="1178"/>
                  </a:cubicBezTo>
                  <a:cubicBezTo>
                    <a:pt x="1023" y="1178"/>
                    <a:pt x="1102" y="867"/>
                    <a:pt x="1107" y="621"/>
                  </a:cubicBezTo>
                  <a:cubicBezTo>
                    <a:pt x="1107" y="621"/>
                    <a:pt x="1269" y="958"/>
                    <a:pt x="1451" y="958"/>
                  </a:cubicBezTo>
                  <a:cubicBezTo>
                    <a:pt x="1469" y="958"/>
                    <a:pt x="1486" y="955"/>
                    <a:pt x="1504" y="949"/>
                  </a:cubicBezTo>
                  <a:cubicBezTo>
                    <a:pt x="1705" y="872"/>
                    <a:pt x="1522" y="586"/>
                    <a:pt x="1421" y="467"/>
                  </a:cubicBezTo>
                  <a:cubicBezTo>
                    <a:pt x="1314" y="343"/>
                    <a:pt x="924" y="1"/>
                    <a:pt x="9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8"/>
            <p:cNvSpPr/>
            <p:nvPr/>
          </p:nvSpPr>
          <p:spPr>
            <a:xfrm>
              <a:off x="3494598" y="2221259"/>
              <a:ext cx="18491" cy="18523"/>
            </a:xfrm>
            <a:custGeom>
              <a:rect b="b" l="l" r="r" t="t"/>
              <a:pathLst>
                <a:path extrusionOk="0" h="571" w="570">
                  <a:moveTo>
                    <a:pt x="285" y="0"/>
                  </a:moveTo>
                  <a:cubicBezTo>
                    <a:pt x="128" y="0"/>
                    <a:pt x="0" y="127"/>
                    <a:pt x="0" y="285"/>
                  </a:cubicBezTo>
                  <a:cubicBezTo>
                    <a:pt x="0" y="442"/>
                    <a:pt x="128" y="570"/>
                    <a:pt x="285" y="570"/>
                  </a:cubicBezTo>
                  <a:cubicBezTo>
                    <a:pt x="443" y="570"/>
                    <a:pt x="570" y="442"/>
                    <a:pt x="570" y="285"/>
                  </a:cubicBezTo>
                  <a:cubicBezTo>
                    <a:pt x="570" y="127"/>
                    <a:pt x="443"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8"/>
            <p:cNvSpPr/>
            <p:nvPr/>
          </p:nvSpPr>
          <p:spPr>
            <a:xfrm>
              <a:off x="3730891" y="2221259"/>
              <a:ext cx="18523" cy="18523"/>
            </a:xfrm>
            <a:custGeom>
              <a:rect b="b" l="l" r="r" t="t"/>
              <a:pathLst>
                <a:path extrusionOk="0" h="571" w="571">
                  <a:moveTo>
                    <a:pt x="286" y="0"/>
                  </a:moveTo>
                  <a:cubicBezTo>
                    <a:pt x="129" y="0"/>
                    <a:pt x="1" y="127"/>
                    <a:pt x="1" y="285"/>
                  </a:cubicBezTo>
                  <a:cubicBezTo>
                    <a:pt x="1" y="442"/>
                    <a:pt x="129" y="570"/>
                    <a:pt x="286" y="570"/>
                  </a:cubicBezTo>
                  <a:cubicBezTo>
                    <a:pt x="443" y="570"/>
                    <a:pt x="571" y="442"/>
                    <a:pt x="571" y="285"/>
                  </a:cubicBezTo>
                  <a:cubicBezTo>
                    <a:pt x="571" y="127"/>
                    <a:pt x="443" y="0"/>
                    <a:pt x="2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8"/>
            <p:cNvSpPr/>
            <p:nvPr/>
          </p:nvSpPr>
          <p:spPr>
            <a:xfrm>
              <a:off x="3298628"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8"/>
            <p:cNvSpPr/>
            <p:nvPr/>
          </p:nvSpPr>
          <p:spPr>
            <a:xfrm>
              <a:off x="3296097" y="2172080"/>
              <a:ext cx="174300" cy="118990"/>
            </a:xfrm>
            <a:custGeom>
              <a:rect b="b" l="l" r="r" t="t"/>
              <a:pathLst>
                <a:path extrusionOk="0" h="3668" w="5373">
                  <a:moveTo>
                    <a:pt x="2685" y="102"/>
                  </a:moveTo>
                  <a:cubicBezTo>
                    <a:pt x="3729" y="102"/>
                    <a:pt x="5164" y="612"/>
                    <a:pt x="5222" y="1841"/>
                  </a:cubicBezTo>
                  <a:cubicBezTo>
                    <a:pt x="5164" y="3068"/>
                    <a:pt x="3733" y="3570"/>
                    <a:pt x="2671" y="3570"/>
                  </a:cubicBezTo>
                  <a:cubicBezTo>
                    <a:pt x="2624" y="3570"/>
                    <a:pt x="2578" y="3569"/>
                    <a:pt x="2532" y="3567"/>
                  </a:cubicBezTo>
                  <a:cubicBezTo>
                    <a:pt x="1571" y="3525"/>
                    <a:pt x="151" y="2991"/>
                    <a:pt x="154" y="1828"/>
                  </a:cubicBezTo>
                  <a:cubicBezTo>
                    <a:pt x="156" y="604"/>
                    <a:pt x="1689" y="102"/>
                    <a:pt x="2682" y="102"/>
                  </a:cubicBezTo>
                  <a:cubicBezTo>
                    <a:pt x="2683" y="102"/>
                    <a:pt x="2684" y="102"/>
                    <a:pt x="2685" y="102"/>
                  </a:cubicBezTo>
                  <a:close/>
                  <a:moveTo>
                    <a:pt x="2693" y="1"/>
                  </a:moveTo>
                  <a:cubicBezTo>
                    <a:pt x="2690" y="1"/>
                    <a:pt x="2687" y="1"/>
                    <a:pt x="2684" y="1"/>
                  </a:cubicBezTo>
                  <a:cubicBezTo>
                    <a:pt x="1633" y="4"/>
                    <a:pt x="1" y="545"/>
                    <a:pt x="4" y="1841"/>
                  </a:cubicBezTo>
                  <a:cubicBezTo>
                    <a:pt x="6" y="3133"/>
                    <a:pt x="1633" y="3667"/>
                    <a:pt x="2683" y="3667"/>
                  </a:cubicBezTo>
                  <a:cubicBezTo>
                    <a:pt x="2686" y="3667"/>
                    <a:pt x="2689" y="3667"/>
                    <a:pt x="2692" y="3667"/>
                  </a:cubicBezTo>
                  <a:cubicBezTo>
                    <a:pt x="3795" y="3665"/>
                    <a:pt x="5304" y="3125"/>
                    <a:pt x="5372" y="1836"/>
                  </a:cubicBezTo>
                  <a:lnTo>
                    <a:pt x="5372" y="1836"/>
                  </a:lnTo>
                  <a:cubicBezTo>
                    <a:pt x="5372" y="1833"/>
                    <a:pt x="5372" y="1831"/>
                    <a:pt x="5372" y="1828"/>
                  </a:cubicBezTo>
                  <a:lnTo>
                    <a:pt x="5372" y="1828"/>
                  </a:lnTo>
                  <a:cubicBezTo>
                    <a:pt x="5372" y="1828"/>
                    <a:pt x="5372" y="1828"/>
                    <a:pt x="5372" y="1828"/>
                  </a:cubicBezTo>
                  <a:cubicBezTo>
                    <a:pt x="5372" y="1825"/>
                    <a:pt x="5372" y="1823"/>
                    <a:pt x="5372" y="1820"/>
                  </a:cubicBezTo>
                  <a:lnTo>
                    <a:pt x="5372" y="1820"/>
                  </a:lnTo>
                  <a:cubicBezTo>
                    <a:pt x="5305" y="533"/>
                    <a:pt x="3791"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8"/>
            <p:cNvSpPr/>
            <p:nvPr/>
          </p:nvSpPr>
          <p:spPr>
            <a:xfrm>
              <a:off x="3311344" y="2182363"/>
              <a:ext cx="143904" cy="98423"/>
            </a:xfrm>
            <a:custGeom>
              <a:rect b="b" l="l" r="r" t="t"/>
              <a:pathLst>
                <a:path extrusionOk="0" h="3034" w="4436">
                  <a:moveTo>
                    <a:pt x="2218" y="0"/>
                  </a:moveTo>
                  <a:cubicBezTo>
                    <a:pt x="993" y="0"/>
                    <a:pt x="0" y="680"/>
                    <a:pt x="0" y="1517"/>
                  </a:cubicBezTo>
                  <a:cubicBezTo>
                    <a:pt x="0" y="2355"/>
                    <a:pt x="993"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8"/>
            <p:cNvSpPr/>
            <p:nvPr/>
          </p:nvSpPr>
          <p:spPr>
            <a:xfrm>
              <a:off x="3308814" y="2180741"/>
              <a:ext cx="148867" cy="101635"/>
            </a:xfrm>
            <a:custGeom>
              <a:rect b="b" l="l" r="r" t="t"/>
              <a:pathLst>
                <a:path extrusionOk="0" h="3133" w="4589">
                  <a:moveTo>
                    <a:pt x="2242" y="80"/>
                  </a:moveTo>
                  <a:cubicBezTo>
                    <a:pt x="3303" y="80"/>
                    <a:pt x="4383" y="581"/>
                    <a:pt x="4439" y="1574"/>
                  </a:cubicBezTo>
                  <a:cubicBezTo>
                    <a:pt x="4383" y="2560"/>
                    <a:pt x="3313" y="3054"/>
                    <a:pt x="2256" y="3054"/>
                  </a:cubicBezTo>
                  <a:cubicBezTo>
                    <a:pt x="1196" y="3054"/>
                    <a:pt x="150" y="2557"/>
                    <a:pt x="153" y="1561"/>
                  </a:cubicBezTo>
                  <a:cubicBezTo>
                    <a:pt x="156" y="571"/>
                    <a:pt x="1190" y="80"/>
                    <a:pt x="2242" y="80"/>
                  </a:cubicBezTo>
                  <a:close/>
                  <a:moveTo>
                    <a:pt x="2298" y="1"/>
                  </a:moveTo>
                  <a:cubicBezTo>
                    <a:pt x="2296" y="1"/>
                    <a:pt x="2294" y="1"/>
                    <a:pt x="2292" y="1"/>
                  </a:cubicBezTo>
                  <a:cubicBezTo>
                    <a:pt x="1395" y="4"/>
                    <a:pt x="0" y="467"/>
                    <a:pt x="3" y="1574"/>
                  </a:cubicBezTo>
                  <a:cubicBezTo>
                    <a:pt x="6"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8"/>
            <p:cNvSpPr/>
            <p:nvPr/>
          </p:nvSpPr>
          <p:spPr>
            <a:xfrm>
              <a:off x="3535894"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8"/>
            <p:cNvSpPr/>
            <p:nvPr/>
          </p:nvSpPr>
          <p:spPr>
            <a:xfrm>
              <a:off x="3533396" y="2172080"/>
              <a:ext cx="174268" cy="118990"/>
            </a:xfrm>
            <a:custGeom>
              <a:rect b="b" l="l" r="r" t="t"/>
              <a:pathLst>
                <a:path extrusionOk="0" h="3668" w="5372">
                  <a:moveTo>
                    <a:pt x="2684" y="102"/>
                  </a:moveTo>
                  <a:cubicBezTo>
                    <a:pt x="3728" y="102"/>
                    <a:pt x="5163" y="612"/>
                    <a:pt x="5222" y="1841"/>
                  </a:cubicBezTo>
                  <a:cubicBezTo>
                    <a:pt x="5164" y="3068"/>
                    <a:pt x="3732" y="3570"/>
                    <a:pt x="2671" y="3570"/>
                  </a:cubicBezTo>
                  <a:cubicBezTo>
                    <a:pt x="2623" y="3570"/>
                    <a:pt x="2577" y="3569"/>
                    <a:pt x="2531" y="3567"/>
                  </a:cubicBezTo>
                  <a:cubicBezTo>
                    <a:pt x="1571" y="3525"/>
                    <a:pt x="151" y="2991"/>
                    <a:pt x="153" y="1828"/>
                  </a:cubicBezTo>
                  <a:cubicBezTo>
                    <a:pt x="155" y="604"/>
                    <a:pt x="1689" y="102"/>
                    <a:pt x="2681" y="102"/>
                  </a:cubicBezTo>
                  <a:cubicBezTo>
                    <a:pt x="2682" y="102"/>
                    <a:pt x="2683" y="102"/>
                    <a:pt x="2684" y="102"/>
                  </a:cubicBezTo>
                  <a:close/>
                  <a:moveTo>
                    <a:pt x="2693" y="1"/>
                  </a:moveTo>
                  <a:cubicBezTo>
                    <a:pt x="2689" y="1"/>
                    <a:pt x="2686" y="1"/>
                    <a:pt x="2683" y="1"/>
                  </a:cubicBezTo>
                  <a:cubicBezTo>
                    <a:pt x="1634" y="4"/>
                    <a:pt x="0" y="545"/>
                    <a:pt x="3" y="1841"/>
                  </a:cubicBezTo>
                  <a:cubicBezTo>
                    <a:pt x="5" y="3133"/>
                    <a:pt x="1633" y="3667"/>
                    <a:pt x="2682" y="3667"/>
                  </a:cubicBezTo>
                  <a:cubicBezTo>
                    <a:pt x="2685" y="3667"/>
                    <a:pt x="2688" y="3667"/>
                    <a:pt x="2691" y="3667"/>
                  </a:cubicBezTo>
                  <a:cubicBezTo>
                    <a:pt x="3794" y="3665"/>
                    <a:pt x="5303" y="3125"/>
                    <a:pt x="5371" y="1836"/>
                  </a:cubicBezTo>
                  <a:lnTo>
                    <a:pt x="5371" y="1836"/>
                  </a:lnTo>
                  <a:cubicBezTo>
                    <a:pt x="5371" y="1833"/>
                    <a:pt x="5371" y="1831"/>
                    <a:pt x="5371" y="1828"/>
                  </a:cubicBezTo>
                  <a:lnTo>
                    <a:pt x="5371" y="1828"/>
                  </a:lnTo>
                  <a:cubicBezTo>
                    <a:pt x="5371" y="1828"/>
                    <a:pt x="5371" y="1828"/>
                    <a:pt x="5371" y="1828"/>
                  </a:cubicBezTo>
                  <a:cubicBezTo>
                    <a:pt x="5371" y="1825"/>
                    <a:pt x="5371" y="1823"/>
                    <a:pt x="5371" y="1820"/>
                  </a:cubicBezTo>
                  <a:lnTo>
                    <a:pt x="5371" y="1820"/>
                  </a:lnTo>
                  <a:cubicBezTo>
                    <a:pt x="5304" y="533"/>
                    <a:pt x="3790"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8"/>
            <p:cNvSpPr/>
            <p:nvPr/>
          </p:nvSpPr>
          <p:spPr>
            <a:xfrm>
              <a:off x="3548610" y="2182363"/>
              <a:ext cx="143904" cy="98423"/>
            </a:xfrm>
            <a:custGeom>
              <a:rect b="b" l="l" r="r" t="t"/>
              <a:pathLst>
                <a:path extrusionOk="0" h="3034" w="4436">
                  <a:moveTo>
                    <a:pt x="2218" y="0"/>
                  </a:moveTo>
                  <a:cubicBezTo>
                    <a:pt x="994" y="0"/>
                    <a:pt x="0" y="680"/>
                    <a:pt x="0" y="1517"/>
                  </a:cubicBezTo>
                  <a:cubicBezTo>
                    <a:pt x="0" y="2355"/>
                    <a:pt x="994"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8"/>
            <p:cNvSpPr/>
            <p:nvPr/>
          </p:nvSpPr>
          <p:spPr>
            <a:xfrm>
              <a:off x="3546080" y="2180741"/>
              <a:ext cx="148900" cy="101635"/>
            </a:xfrm>
            <a:custGeom>
              <a:rect b="b" l="l" r="r" t="t"/>
              <a:pathLst>
                <a:path extrusionOk="0" h="3133" w="4590">
                  <a:moveTo>
                    <a:pt x="2242" y="80"/>
                  </a:moveTo>
                  <a:cubicBezTo>
                    <a:pt x="3304" y="80"/>
                    <a:pt x="4383" y="581"/>
                    <a:pt x="4439" y="1574"/>
                  </a:cubicBezTo>
                  <a:cubicBezTo>
                    <a:pt x="4383" y="2560"/>
                    <a:pt x="3313" y="3054"/>
                    <a:pt x="2257" y="3054"/>
                  </a:cubicBezTo>
                  <a:cubicBezTo>
                    <a:pt x="1197" y="3054"/>
                    <a:pt x="150" y="2557"/>
                    <a:pt x="153" y="1561"/>
                  </a:cubicBezTo>
                  <a:cubicBezTo>
                    <a:pt x="157" y="571"/>
                    <a:pt x="1191" y="80"/>
                    <a:pt x="2242" y="80"/>
                  </a:cubicBezTo>
                  <a:close/>
                  <a:moveTo>
                    <a:pt x="2298" y="1"/>
                  </a:moveTo>
                  <a:cubicBezTo>
                    <a:pt x="2296" y="1"/>
                    <a:pt x="2294" y="1"/>
                    <a:pt x="2292" y="1"/>
                  </a:cubicBezTo>
                  <a:cubicBezTo>
                    <a:pt x="1395" y="4"/>
                    <a:pt x="1" y="467"/>
                    <a:pt x="4" y="1574"/>
                  </a:cubicBezTo>
                  <a:cubicBezTo>
                    <a:pt x="7"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8"/>
            <p:cNvSpPr/>
            <p:nvPr/>
          </p:nvSpPr>
          <p:spPr>
            <a:xfrm>
              <a:off x="3772738" y="2173637"/>
              <a:ext cx="169337" cy="115876"/>
            </a:xfrm>
            <a:custGeom>
              <a:rect b="b" l="l" r="r" t="t"/>
              <a:pathLst>
                <a:path extrusionOk="0" h="3572" w="5220">
                  <a:moveTo>
                    <a:pt x="2610" y="1"/>
                  </a:moveTo>
                  <a:cubicBezTo>
                    <a:pt x="1169" y="1"/>
                    <a:pt x="1" y="800"/>
                    <a:pt x="1" y="1786"/>
                  </a:cubicBezTo>
                  <a:cubicBezTo>
                    <a:pt x="1" y="2772"/>
                    <a:pt x="1169" y="3571"/>
                    <a:pt x="2610" y="3571"/>
                  </a:cubicBezTo>
                  <a:cubicBezTo>
                    <a:pt x="4051" y="3571"/>
                    <a:pt x="5219" y="2772"/>
                    <a:pt x="5219" y="1786"/>
                  </a:cubicBezTo>
                  <a:cubicBezTo>
                    <a:pt x="5219" y="800"/>
                    <a:pt x="4051" y="1"/>
                    <a:pt x="2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8"/>
            <p:cNvSpPr/>
            <p:nvPr/>
          </p:nvSpPr>
          <p:spPr>
            <a:xfrm>
              <a:off x="3770240" y="2172080"/>
              <a:ext cx="174268" cy="118990"/>
            </a:xfrm>
            <a:custGeom>
              <a:rect b="b" l="l" r="r" t="t"/>
              <a:pathLst>
                <a:path extrusionOk="0" h="3668" w="5372">
                  <a:moveTo>
                    <a:pt x="2684" y="102"/>
                  </a:moveTo>
                  <a:cubicBezTo>
                    <a:pt x="3728" y="102"/>
                    <a:pt x="5163" y="612"/>
                    <a:pt x="5222" y="1841"/>
                  </a:cubicBezTo>
                  <a:cubicBezTo>
                    <a:pt x="5164" y="3068"/>
                    <a:pt x="3732" y="3570"/>
                    <a:pt x="2671" y="3570"/>
                  </a:cubicBezTo>
                  <a:cubicBezTo>
                    <a:pt x="2623" y="3570"/>
                    <a:pt x="2577" y="3569"/>
                    <a:pt x="2531" y="3567"/>
                  </a:cubicBezTo>
                  <a:cubicBezTo>
                    <a:pt x="1570" y="3525"/>
                    <a:pt x="151" y="2991"/>
                    <a:pt x="153" y="1828"/>
                  </a:cubicBezTo>
                  <a:cubicBezTo>
                    <a:pt x="155" y="604"/>
                    <a:pt x="1688" y="102"/>
                    <a:pt x="2681" y="102"/>
                  </a:cubicBezTo>
                  <a:cubicBezTo>
                    <a:pt x="2682" y="102"/>
                    <a:pt x="2683" y="102"/>
                    <a:pt x="2684" y="102"/>
                  </a:cubicBezTo>
                  <a:close/>
                  <a:moveTo>
                    <a:pt x="2693" y="1"/>
                  </a:moveTo>
                  <a:cubicBezTo>
                    <a:pt x="2689" y="1"/>
                    <a:pt x="2686" y="1"/>
                    <a:pt x="2683" y="1"/>
                  </a:cubicBezTo>
                  <a:cubicBezTo>
                    <a:pt x="1633" y="4"/>
                    <a:pt x="0" y="545"/>
                    <a:pt x="3" y="1841"/>
                  </a:cubicBezTo>
                  <a:cubicBezTo>
                    <a:pt x="5" y="3133"/>
                    <a:pt x="1633" y="3667"/>
                    <a:pt x="2682" y="3667"/>
                  </a:cubicBezTo>
                  <a:cubicBezTo>
                    <a:pt x="2685" y="3667"/>
                    <a:pt x="2688" y="3667"/>
                    <a:pt x="2691" y="3667"/>
                  </a:cubicBezTo>
                  <a:cubicBezTo>
                    <a:pt x="3794" y="3665"/>
                    <a:pt x="5303" y="3125"/>
                    <a:pt x="5371" y="1836"/>
                  </a:cubicBezTo>
                  <a:lnTo>
                    <a:pt x="5371" y="1836"/>
                  </a:lnTo>
                  <a:cubicBezTo>
                    <a:pt x="5371" y="1833"/>
                    <a:pt x="5371" y="1831"/>
                    <a:pt x="5371" y="1828"/>
                  </a:cubicBezTo>
                  <a:lnTo>
                    <a:pt x="5371" y="1828"/>
                  </a:lnTo>
                  <a:cubicBezTo>
                    <a:pt x="5371" y="1828"/>
                    <a:pt x="5371" y="1828"/>
                    <a:pt x="5371" y="1828"/>
                  </a:cubicBezTo>
                  <a:cubicBezTo>
                    <a:pt x="5371" y="1825"/>
                    <a:pt x="5371" y="1823"/>
                    <a:pt x="5371" y="1820"/>
                  </a:cubicBezTo>
                  <a:lnTo>
                    <a:pt x="5371" y="1820"/>
                  </a:lnTo>
                  <a:cubicBezTo>
                    <a:pt x="5304" y="533"/>
                    <a:pt x="3790" y="1"/>
                    <a:pt x="26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8"/>
            <p:cNvSpPr/>
            <p:nvPr/>
          </p:nvSpPr>
          <p:spPr>
            <a:xfrm>
              <a:off x="3785455" y="2182363"/>
              <a:ext cx="143904" cy="98423"/>
            </a:xfrm>
            <a:custGeom>
              <a:rect b="b" l="l" r="r" t="t"/>
              <a:pathLst>
                <a:path extrusionOk="0" h="3034" w="4436">
                  <a:moveTo>
                    <a:pt x="2218" y="0"/>
                  </a:moveTo>
                  <a:cubicBezTo>
                    <a:pt x="994" y="0"/>
                    <a:pt x="0" y="680"/>
                    <a:pt x="0" y="1517"/>
                  </a:cubicBezTo>
                  <a:cubicBezTo>
                    <a:pt x="0" y="2355"/>
                    <a:pt x="994" y="3034"/>
                    <a:pt x="2218" y="3034"/>
                  </a:cubicBezTo>
                  <a:cubicBezTo>
                    <a:pt x="3443" y="3034"/>
                    <a:pt x="4436" y="2355"/>
                    <a:pt x="4436" y="1517"/>
                  </a:cubicBezTo>
                  <a:cubicBezTo>
                    <a:pt x="4436" y="680"/>
                    <a:pt x="3443" y="0"/>
                    <a:pt x="22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8"/>
            <p:cNvSpPr/>
            <p:nvPr/>
          </p:nvSpPr>
          <p:spPr>
            <a:xfrm>
              <a:off x="3782925" y="2180741"/>
              <a:ext cx="148867" cy="101635"/>
            </a:xfrm>
            <a:custGeom>
              <a:rect b="b" l="l" r="r" t="t"/>
              <a:pathLst>
                <a:path extrusionOk="0" h="3133" w="4589">
                  <a:moveTo>
                    <a:pt x="2242" y="80"/>
                  </a:moveTo>
                  <a:cubicBezTo>
                    <a:pt x="3303" y="80"/>
                    <a:pt x="4383" y="581"/>
                    <a:pt x="4439" y="1574"/>
                  </a:cubicBezTo>
                  <a:cubicBezTo>
                    <a:pt x="4383" y="2560"/>
                    <a:pt x="3313" y="3054"/>
                    <a:pt x="2257" y="3054"/>
                  </a:cubicBezTo>
                  <a:cubicBezTo>
                    <a:pt x="1197" y="3054"/>
                    <a:pt x="150" y="2557"/>
                    <a:pt x="153" y="1561"/>
                  </a:cubicBezTo>
                  <a:cubicBezTo>
                    <a:pt x="156" y="571"/>
                    <a:pt x="1190" y="80"/>
                    <a:pt x="2242" y="80"/>
                  </a:cubicBezTo>
                  <a:close/>
                  <a:moveTo>
                    <a:pt x="2298" y="1"/>
                  </a:moveTo>
                  <a:cubicBezTo>
                    <a:pt x="2296" y="1"/>
                    <a:pt x="2294" y="1"/>
                    <a:pt x="2292" y="1"/>
                  </a:cubicBezTo>
                  <a:cubicBezTo>
                    <a:pt x="1395" y="4"/>
                    <a:pt x="1" y="467"/>
                    <a:pt x="4" y="1574"/>
                  </a:cubicBezTo>
                  <a:cubicBezTo>
                    <a:pt x="7" y="2677"/>
                    <a:pt x="1395" y="3133"/>
                    <a:pt x="2294" y="3133"/>
                  </a:cubicBezTo>
                  <a:cubicBezTo>
                    <a:pt x="2296" y="3133"/>
                    <a:pt x="2298" y="3133"/>
                    <a:pt x="2300" y="3133"/>
                  </a:cubicBezTo>
                  <a:cubicBezTo>
                    <a:pt x="3246" y="3130"/>
                    <a:pt x="4518" y="2670"/>
                    <a:pt x="4588" y="1571"/>
                  </a:cubicBezTo>
                  <a:lnTo>
                    <a:pt x="4588" y="1571"/>
                  </a:lnTo>
                  <a:cubicBezTo>
                    <a:pt x="4589" y="1568"/>
                    <a:pt x="4589" y="1564"/>
                    <a:pt x="4589" y="1561"/>
                  </a:cubicBezTo>
                  <a:lnTo>
                    <a:pt x="4589" y="1561"/>
                  </a:lnTo>
                  <a:cubicBezTo>
                    <a:pt x="4589" y="1561"/>
                    <a:pt x="4589" y="1561"/>
                    <a:pt x="4589" y="1561"/>
                  </a:cubicBezTo>
                  <a:cubicBezTo>
                    <a:pt x="4589" y="1558"/>
                    <a:pt x="4589" y="1554"/>
                    <a:pt x="4588" y="1552"/>
                  </a:cubicBezTo>
                  <a:lnTo>
                    <a:pt x="4588" y="1552"/>
                  </a:lnTo>
                  <a:cubicBezTo>
                    <a:pt x="4519" y="455"/>
                    <a:pt x="3240" y="1"/>
                    <a:pt x="2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8"/>
            <p:cNvSpPr/>
            <p:nvPr/>
          </p:nvSpPr>
          <p:spPr>
            <a:xfrm>
              <a:off x="3573557" y="2188592"/>
              <a:ext cx="94011" cy="85934"/>
            </a:xfrm>
            <a:custGeom>
              <a:rect b="b" l="l" r="r" t="t"/>
              <a:pathLst>
                <a:path extrusionOk="0" h="2649" w="2898">
                  <a:moveTo>
                    <a:pt x="1451" y="1"/>
                  </a:moveTo>
                  <a:cubicBezTo>
                    <a:pt x="1298" y="1"/>
                    <a:pt x="1204" y="187"/>
                    <a:pt x="1168" y="314"/>
                  </a:cubicBezTo>
                  <a:cubicBezTo>
                    <a:pt x="1146" y="401"/>
                    <a:pt x="1143" y="488"/>
                    <a:pt x="1157" y="572"/>
                  </a:cubicBezTo>
                  <a:cubicBezTo>
                    <a:pt x="1037" y="434"/>
                    <a:pt x="801" y="268"/>
                    <a:pt x="614" y="268"/>
                  </a:cubicBezTo>
                  <a:cubicBezTo>
                    <a:pt x="520" y="268"/>
                    <a:pt x="439" y="310"/>
                    <a:pt x="391" y="419"/>
                  </a:cubicBezTo>
                  <a:cubicBezTo>
                    <a:pt x="316" y="591"/>
                    <a:pt x="456" y="800"/>
                    <a:pt x="577" y="914"/>
                  </a:cubicBezTo>
                  <a:cubicBezTo>
                    <a:pt x="614" y="948"/>
                    <a:pt x="655" y="980"/>
                    <a:pt x="699" y="1007"/>
                  </a:cubicBezTo>
                  <a:cubicBezTo>
                    <a:pt x="677" y="1006"/>
                    <a:pt x="655" y="1005"/>
                    <a:pt x="631" y="1005"/>
                  </a:cubicBezTo>
                  <a:cubicBezTo>
                    <a:pt x="360" y="1005"/>
                    <a:pt x="1" y="1122"/>
                    <a:pt x="137" y="1419"/>
                  </a:cubicBezTo>
                  <a:cubicBezTo>
                    <a:pt x="214" y="1589"/>
                    <a:pt x="406" y="1648"/>
                    <a:pt x="603" y="1648"/>
                  </a:cubicBezTo>
                  <a:cubicBezTo>
                    <a:pt x="635" y="1648"/>
                    <a:pt x="667" y="1647"/>
                    <a:pt x="698" y="1644"/>
                  </a:cubicBezTo>
                  <a:lnTo>
                    <a:pt x="698" y="1644"/>
                  </a:lnTo>
                  <a:cubicBezTo>
                    <a:pt x="654" y="1671"/>
                    <a:pt x="614" y="1702"/>
                    <a:pt x="577" y="1736"/>
                  </a:cubicBezTo>
                  <a:cubicBezTo>
                    <a:pt x="456" y="1850"/>
                    <a:pt x="316" y="2059"/>
                    <a:pt x="391" y="2231"/>
                  </a:cubicBezTo>
                  <a:cubicBezTo>
                    <a:pt x="439" y="2340"/>
                    <a:pt x="520" y="2382"/>
                    <a:pt x="614" y="2382"/>
                  </a:cubicBezTo>
                  <a:cubicBezTo>
                    <a:pt x="801" y="2382"/>
                    <a:pt x="1037" y="2216"/>
                    <a:pt x="1157" y="2079"/>
                  </a:cubicBezTo>
                  <a:lnTo>
                    <a:pt x="1157" y="2079"/>
                  </a:lnTo>
                  <a:cubicBezTo>
                    <a:pt x="1143" y="2163"/>
                    <a:pt x="1146" y="2249"/>
                    <a:pt x="1168" y="2335"/>
                  </a:cubicBezTo>
                  <a:cubicBezTo>
                    <a:pt x="1173" y="2351"/>
                    <a:pt x="1179" y="2367"/>
                    <a:pt x="1184" y="2385"/>
                  </a:cubicBezTo>
                  <a:cubicBezTo>
                    <a:pt x="1219" y="2516"/>
                    <a:pt x="1288" y="2621"/>
                    <a:pt x="1408" y="2643"/>
                  </a:cubicBezTo>
                  <a:cubicBezTo>
                    <a:pt x="1410" y="2644"/>
                    <a:pt x="1412" y="2644"/>
                    <a:pt x="1415" y="2645"/>
                  </a:cubicBezTo>
                  <a:cubicBezTo>
                    <a:pt x="1420" y="2645"/>
                    <a:pt x="1424" y="2647"/>
                    <a:pt x="1428" y="2648"/>
                  </a:cubicBezTo>
                  <a:cubicBezTo>
                    <a:pt x="1435" y="2648"/>
                    <a:pt x="1442" y="2647"/>
                    <a:pt x="1449" y="2647"/>
                  </a:cubicBezTo>
                  <a:cubicBezTo>
                    <a:pt x="1456" y="2647"/>
                    <a:pt x="1464" y="2648"/>
                    <a:pt x="1471" y="2648"/>
                  </a:cubicBezTo>
                  <a:cubicBezTo>
                    <a:pt x="1476" y="2647"/>
                    <a:pt x="1480" y="2646"/>
                    <a:pt x="1484" y="2645"/>
                  </a:cubicBezTo>
                  <a:cubicBezTo>
                    <a:pt x="1486" y="2644"/>
                    <a:pt x="1488" y="2644"/>
                    <a:pt x="1490" y="2643"/>
                  </a:cubicBezTo>
                  <a:cubicBezTo>
                    <a:pt x="1610" y="2621"/>
                    <a:pt x="1681" y="2516"/>
                    <a:pt x="1715" y="2385"/>
                  </a:cubicBezTo>
                  <a:cubicBezTo>
                    <a:pt x="1721" y="2367"/>
                    <a:pt x="1726" y="2351"/>
                    <a:pt x="1730" y="2335"/>
                  </a:cubicBezTo>
                  <a:cubicBezTo>
                    <a:pt x="1754" y="2249"/>
                    <a:pt x="1756" y="2163"/>
                    <a:pt x="1741" y="2079"/>
                  </a:cubicBezTo>
                  <a:lnTo>
                    <a:pt x="1741" y="2079"/>
                  </a:lnTo>
                  <a:cubicBezTo>
                    <a:pt x="1861" y="2216"/>
                    <a:pt x="2098" y="2382"/>
                    <a:pt x="2285" y="2382"/>
                  </a:cubicBezTo>
                  <a:cubicBezTo>
                    <a:pt x="2379" y="2382"/>
                    <a:pt x="2460" y="2340"/>
                    <a:pt x="2508" y="2231"/>
                  </a:cubicBezTo>
                  <a:cubicBezTo>
                    <a:pt x="2583" y="2059"/>
                    <a:pt x="2442" y="1850"/>
                    <a:pt x="2321" y="1736"/>
                  </a:cubicBezTo>
                  <a:cubicBezTo>
                    <a:pt x="2286" y="1702"/>
                    <a:pt x="2245" y="1671"/>
                    <a:pt x="2201" y="1644"/>
                  </a:cubicBezTo>
                  <a:lnTo>
                    <a:pt x="2201" y="1644"/>
                  </a:lnTo>
                  <a:cubicBezTo>
                    <a:pt x="2233" y="1647"/>
                    <a:pt x="2264" y="1648"/>
                    <a:pt x="2296" y="1648"/>
                  </a:cubicBezTo>
                  <a:cubicBezTo>
                    <a:pt x="2492" y="1648"/>
                    <a:pt x="2684" y="1589"/>
                    <a:pt x="2762" y="1419"/>
                  </a:cubicBezTo>
                  <a:cubicBezTo>
                    <a:pt x="2898" y="1123"/>
                    <a:pt x="2538" y="1005"/>
                    <a:pt x="2267" y="1005"/>
                  </a:cubicBezTo>
                  <a:cubicBezTo>
                    <a:pt x="2244" y="1005"/>
                    <a:pt x="2221" y="1006"/>
                    <a:pt x="2199" y="1007"/>
                  </a:cubicBezTo>
                  <a:cubicBezTo>
                    <a:pt x="2243" y="980"/>
                    <a:pt x="2284" y="948"/>
                    <a:pt x="2321" y="914"/>
                  </a:cubicBezTo>
                  <a:cubicBezTo>
                    <a:pt x="2442" y="800"/>
                    <a:pt x="2584" y="591"/>
                    <a:pt x="2508" y="419"/>
                  </a:cubicBezTo>
                  <a:cubicBezTo>
                    <a:pt x="2460" y="310"/>
                    <a:pt x="2379" y="268"/>
                    <a:pt x="2285" y="268"/>
                  </a:cubicBezTo>
                  <a:cubicBezTo>
                    <a:pt x="2098" y="268"/>
                    <a:pt x="1861" y="434"/>
                    <a:pt x="1741" y="572"/>
                  </a:cubicBezTo>
                  <a:cubicBezTo>
                    <a:pt x="1741" y="573"/>
                    <a:pt x="1740" y="574"/>
                    <a:pt x="1739" y="576"/>
                  </a:cubicBezTo>
                  <a:cubicBezTo>
                    <a:pt x="1763" y="329"/>
                    <a:pt x="1699" y="25"/>
                    <a:pt x="1471" y="2"/>
                  </a:cubicBezTo>
                  <a:cubicBezTo>
                    <a:pt x="1464" y="1"/>
                    <a:pt x="1458" y="1"/>
                    <a:pt x="14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8"/>
            <p:cNvSpPr/>
            <p:nvPr/>
          </p:nvSpPr>
          <p:spPr>
            <a:xfrm>
              <a:off x="3604829" y="2214057"/>
              <a:ext cx="37987" cy="33770"/>
            </a:xfrm>
            <a:custGeom>
              <a:rect b="b" l="l" r="r" t="t"/>
              <a:pathLst>
                <a:path extrusionOk="0" h="1041" w="1171">
                  <a:moveTo>
                    <a:pt x="527" y="1"/>
                  </a:moveTo>
                  <a:cubicBezTo>
                    <a:pt x="525" y="1"/>
                    <a:pt x="524" y="1"/>
                    <a:pt x="522" y="1"/>
                  </a:cubicBezTo>
                  <a:cubicBezTo>
                    <a:pt x="255" y="3"/>
                    <a:pt x="0" y="227"/>
                    <a:pt x="16" y="566"/>
                  </a:cubicBezTo>
                  <a:cubicBezTo>
                    <a:pt x="28" y="825"/>
                    <a:pt x="204" y="1040"/>
                    <a:pt x="447" y="1040"/>
                  </a:cubicBezTo>
                  <a:cubicBezTo>
                    <a:pt x="520" y="1040"/>
                    <a:pt x="598" y="1021"/>
                    <a:pt x="680" y="979"/>
                  </a:cubicBezTo>
                  <a:cubicBezTo>
                    <a:pt x="1035" y="794"/>
                    <a:pt x="1170" y="1"/>
                    <a:pt x="5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8"/>
            <p:cNvSpPr/>
            <p:nvPr/>
          </p:nvSpPr>
          <p:spPr>
            <a:xfrm>
              <a:off x="3599541" y="2213052"/>
              <a:ext cx="46389" cy="36008"/>
            </a:xfrm>
            <a:custGeom>
              <a:rect b="b" l="l" r="r" t="t"/>
              <a:pathLst>
                <a:path extrusionOk="0" h="1110" w="1430">
                  <a:moveTo>
                    <a:pt x="675" y="57"/>
                  </a:moveTo>
                  <a:cubicBezTo>
                    <a:pt x="744" y="57"/>
                    <a:pt x="818" y="75"/>
                    <a:pt x="896" y="116"/>
                  </a:cubicBezTo>
                  <a:cubicBezTo>
                    <a:pt x="1138" y="243"/>
                    <a:pt x="1133" y="543"/>
                    <a:pt x="1026" y="762"/>
                  </a:cubicBezTo>
                  <a:cubicBezTo>
                    <a:pt x="930" y="955"/>
                    <a:pt x="764" y="1043"/>
                    <a:pt x="564" y="1043"/>
                  </a:cubicBezTo>
                  <a:cubicBezTo>
                    <a:pt x="559" y="1043"/>
                    <a:pt x="554" y="1042"/>
                    <a:pt x="550" y="1042"/>
                  </a:cubicBezTo>
                  <a:cubicBezTo>
                    <a:pt x="1" y="930"/>
                    <a:pt x="200" y="57"/>
                    <a:pt x="675" y="57"/>
                  </a:cubicBezTo>
                  <a:close/>
                  <a:moveTo>
                    <a:pt x="688" y="1"/>
                  </a:moveTo>
                  <a:cubicBezTo>
                    <a:pt x="387" y="1"/>
                    <a:pt x="115" y="222"/>
                    <a:pt x="126" y="546"/>
                  </a:cubicBezTo>
                  <a:cubicBezTo>
                    <a:pt x="133" y="753"/>
                    <a:pt x="274" y="1000"/>
                    <a:pt x="473" y="1069"/>
                  </a:cubicBezTo>
                  <a:cubicBezTo>
                    <a:pt x="477" y="1075"/>
                    <a:pt x="482" y="1081"/>
                    <a:pt x="488" y="1082"/>
                  </a:cubicBezTo>
                  <a:cubicBezTo>
                    <a:pt x="545" y="1101"/>
                    <a:pt x="599" y="1110"/>
                    <a:pt x="650" y="1110"/>
                  </a:cubicBezTo>
                  <a:cubicBezTo>
                    <a:pt x="1211" y="1110"/>
                    <a:pt x="1429" y="65"/>
                    <a:pt x="743" y="3"/>
                  </a:cubicBezTo>
                  <a:cubicBezTo>
                    <a:pt x="724" y="2"/>
                    <a:pt x="706" y="1"/>
                    <a:pt x="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8"/>
            <p:cNvSpPr/>
            <p:nvPr/>
          </p:nvSpPr>
          <p:spPr>
            <a:xfrm>
              <a:off x="3573557" y="2188624"/>
              <a:ext cx="58295" cy="53494"/>
            </a:xfrm>
            <a:custGeom>
              <a:rect b="b" l="l" r="r" t="t"/>
              <a:pathLst>
                <a:path extrusionOk="0" h="1649" w="1797">
                  <a:moveTo>
                    <a:pt x="1450" y="1"/>
                  </a:moveTo>
                  <a:cubicBezTo>
                    <a:pt x="1297" y="1"/>
                    <a:pt x="1204" y="186"/>
                    <a:pt x="1168" y="313"/>
                  </a:cubicBezTo>
                  <a:cubicBezTo>
                    <a:pt x="1146" y="400"/>
                    <a:pt x="1143" y="487"/>
                    <a:pt x="1157" y="571"/>
                  </a:cubicBezTo>
                  <a:cubicBezTo>
                    <a:pt x="1037" y="433"/>
                    <a:pt x="801" y="267"/>
                    <a:pt x="614" y="267"/>
                  </a:cubicBezTo>
                  <a:cubicBezTo>
                    <a:pt x="520" y="267"/>
                    <a:pt x="439" y="309"/>
                    <a:pt x="391" y="418"/>
                  </a:cubicBezTo>
                  <a:cubicBezTo>
                    <a:pt x="316" y="590"/>
                    <a:pt x="456" y="799"/>
                    <a:pt x="577" y="913"/>
                  </a:cubicBezTo>
                  <a:cubicBezTo>
                    <a:pt x="614" y="948"/>
                    <a:pt x="655" y="979"/>
                    <a:pt x="699" y="1006"/>
                  </a:cubicBezTo>
                  <a:cubicBezTo>
                    <a:pt x="677" y="1005"/>
                    <a:pt x="655" y="1004"/>
                    <a:pt x="632" y="1004"/>
                  </a:cubicBezTo>
                  <a:cubicBezTo>
                    <a:pt x="360" y="1004"/>
                    <a:pt x="1" y="1122"/>
                    <a:pt x="137" y="1418"/>
                  </a:cubicBezTo>
                  <a:cubicBezTo>
                    <a:pt x="215" y="1588"/>
                    <a:pt x="407" y="1648"/>
                    <a:pt x="605" y="1648"/>
                  </a:cubicBezTo>
                  <a:cubicBezTo>
                    <a:pt x="759" y="1648"/>
                    <a:pt x="916" y="1612"/>
                    <a:pt x="1024" y="1563"/>
                  </a:cubicBezTo>
                  <a:cubicBezTo>
                    <a:pt x="1054" y="1549"/>
                    <a:pt x="1008" y="1510"/>
                    <a:pt x="987" y="1510"/>
                  </a:cubicBezTo>
                  <a:cubicBezTo>
                    <a:pt x="986" y="1510"/>
                    <a:pt x="986" y="1510"/>
                    <a:pt x="985" y="1510"/>
                  </a:cubicBezTo>
                  <a:cubicBezTo>
                    <a:pt x="890" y="1522"/>
                    <a:pt x="700" y="1564"/>
                    <a:pt x="529" y="1564"/>
                  </a:cubicBezTo>
                  <a:cubicBezTo>
                    <a:pt x="340" y="1564"/>
                    <a:pt x="175" y="1512"/>
                    <a:pt x="195" y="1306"/>
                  </a:cubicBezTo>
                  <a:cubicBezTo>
                    <a:pt x="214" y="1105"/>
                    <a:pt x="463" y="1062"/>
                    <a:pt x="662" y="1062"/>
                  </a:cubicBezTo>
                  <a:cubicBezTo>
                    <a:pt x="723" y="1062"/>
                    <a:pt x="779" y="1066"/>
                    <a:pt x="823" y="1071"/>
                  </a:cubicBezTo>
                  <a:lnTo>
                    <a:pt x="828" y="1071"/>
                  </a:lnTo>
                  <a:cubicBezTo>
                    <a:pt x="891" y="1094"/>
                    <a:pt x="956" y="1108"/>
                    <a:pt x="1022" y="1108"/>
                  </a:cubicBezTo>
                  <a:cubicBezTo>
                    <a:pt x="1038" y="1108"/>
                    <a:pt x="1054" y="1107"/>
                    <a:pt x="1070" y="1106"/>
                  </a:cubicBezTo>
                  <a:cubicBezTo>
                    <a:pt x="1091" y="1104"/>
                    <a:pt x="1075" y="1074"/>
                    <a:pt x="1062" y="1071"/>
                  </a:cubicBezTo>
                  <a:cubicBezTo>
                    <a:pt x="805" y="1021"/>
                    <a:pt x="507" y="880"/>
                    <a:pt x="460" y="589"/>
                  </a:cubicBezTo>
                  <a:cubicBezTo>
                    <a:pt x="447" y="505"/>
                    <a:pt x="469" y="424"/>
                    <a:pt x="542" y="375"/>
                  </a:cubicBezTo>
                  <a:cubicBezTo>
                    <a:pt x="586" y="346"/>
                    <a:pt x="631" y="334"/>
                    <a:pt x="676" y="334"/>
                  </a:cubicBezTo>
                  <a:cubicBezTo>
                    <a:pt x="763" y="334"/>
                    <a:pt x="849" y="378"/>
                    <a:pt x="921" y="429"/>
                  </a:cubicBezTo>
                  <a:cubicBezTo>
                    <a:pt x="1015" y="496"/>
                    <a:pt x="1087" y="585"/>
                    <a:pt x="1176" y="656"/>
                  </a:cubicBezTo>
                  <a:cubicBezTo>
                    <a:pt x="1177" y="656"/>
                    <a:pt x="1177" y="657"/>
                    <a:pt x="1178" y="657"/>
                  </a:cubicBezTo>
                  <a:cubicBezTo>
                    <a:pt x="1198" y="722"/>
                    <a:pt x="1230" y="786"/>
                    <a:pt x="1270" y="844"/>
                  </a:cubicBezTo>
                  <a:cubicBezTo>
                    <a:pt x="1274" y="850"/>
                    <a:pt x="1279" y="852"/>
                    <a:pt x="1284" y="852"/>
                  </a:cubicBezTo>
                  <a:cubicBezTo>
                    <a:pt x="1292" y="852"/>
                    <a:pt x="1298" y="845"/>
                    <a:pt x="1292" y="833"/>
                  </a:cubicBezTo>
                  <a:cubicBezTo>
                    <a:pt x="1192" y="632"/>
                    <a:pt x="1166" y="310"/>
                    <a:pt x="1347" y="142"/>
                  </a:cubicBezTo>
                  <a:cubicBezTo>
                    <a:pt x="1396" y="96"/>
                    <a:pt x="1439" y="77"/>
                    <a:pt x="1477" y="77"/>
                  </a:cubicBezTo>
                  <a:cubicBezTo>
                    <a:pt x="1611" y="77"/>
                    <a:pt x="1670" y="321"/>
                    <a:pt x="1681" y="433"/>
                  </a:cubicBezTo>
                  <a:cubicBezTo>
                    <a:pt x="1693" y="573"/>
                    <a:pt x="1660" y="676"/>
                    <a:pt x="1638" y="811"/>
                  </a:cubicBezTo>
                  <a:cubicBezTo>
                    <a:pt x="1635" y="821"/>
                    <a:pt x="1650" y="838"/>
                    <a:pt x="1661" y="838"/>
                  </a:cubicBezTo>
                  <a:cubicBezTo>
                    <a:pt x="1665" y="838"/>
                    <a:pt x="1668" y="836"/>
                    <a:pt x="1671" y="832"/>
                  </a:cubicBezTo>
                  <a:cubicBezTo>
                    <a:pt x="1786" y="637"/>
                    <a:pt x="1797" y="35"/>
                    <a:pt x="1471" y="2"/>
                  </a:cubicBezTo>
                  <a:cubicBezTo>
                    <a:pt x="1464" y="1"/>
                    <a:pt x="1457" y="1"/>
                    <a:pt x="14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8"/>
            <p:cNvSpPr/>
            <p:nvPr/>
          </p:nvSpPr>
          <p:spPr>
            <a:xfrm>
              <a:off x="3597854" y="2208769"/>
              <a:ext cx="12781" cy="10673"/>
            </a:xfrm>
            <a:custGeom>
              <a:rect b="b" l="l" r="r" t="t"/>
              <a:pathLst>
                <a:path extrusionOk="0" h="329" w="394">
                  <a:moveTo>
                    <a:pt x="20" y="1"/>
                  </a:moveTo>
                  <a:cubicBezTo>
                    <a:pt x="7" y="1"/>
                    <a:pt x="0" y="13"/>
                    <a:pt x="12" y="29"/>
                  </a:cubicBezTo>
                  <a:cubicBezTo>
                    <a:pt x="52" y="88"/>
                    <a:pt x="120" y="133"/>
                    <a:pt x="176" y="177"/>
                  </a:cubicBezTo>
                  <a:cubicBezTo>
                    <a:pt x="239" y="229"/>
                    <a:pt x="304" y="280"/>
                    <a:pt x="373" y="325"/>
                  </a:cubicBezTo>
                  <a:cubicBezTo>
                    <a:pt x="377" y="327"/>
                    <a:pt x="380" y="328"/>
                    <a:pt x="382" y="328"/>
                  </a:cubicBezTo>
                  <a:cubicBezTo>
                    <a:pt x="393" y="328"/>
                    <a:pt x="391" y="306"/>
                    <a:pt x="382" y="297"/>
                  </a:cubicBezTo>
                  <a:cubicBezTo>
                    <a:pt x="324" y="243"/>
                    <a:pt x="264" y="193"/>
                    <a:pt x="203" y="141"/>
                  </a:cubicBezTo>
                  <a:cubicBezTo>
                    <a:pt x="149" y="95"/>
                    <a:pt x="97" y="40"/>
                    <a:pt x="35" y="5"/>
                  </a:cubicBezTo>
                  <a:cubicBezTo>
                    <a:pt x="30" y="2"/>
                    <a:pt x="24" y="1"/>
                    <a:pt x="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8"/>
            <p:cNvSpPr/>
            <p:nvPr/>
          </p:nvSpPr>
          <p:spPr>
            <a:xfrm>
              <a:off x="3618421" y="2198778"/>
              <a:ext cx="2855" cy="15863"/>
            </a:xfrm>
            <a:custGeom>
              <a:rect b="b" l="l" r="r" t="t"/>
              <a:pathLst>
                <a:path extrusionOk="0" h="489" w="88">
                  <a:moveTo>
                    <a:pt x="35" y="0"/>
                  </a:moveTo>
                  <a:cubicBezTo>
                    <a:pt x="28" y="0"/>
                    <a:pt x="23" y="4"/>
                    <a:pt x="22" y="13"/>
                  </a:cubicBezTo>
                  <a:cubicBezTo>
                    <a:pt x="1" y="161"/>
                    <a:pt x="19" y="330"/>
                    <a:pt x="38" y="478"/>
                  </a:cubicBezTo>
                  <a:cubicBezTo>
                    <a:pt x="38" y="483"/>
                    <a:pt x="44" y="488"/>
                    <a:pt x="48" y="488"/>
                  </a:cubicBezTo>
                  <a:cubicBezTo>
                    <a:pt x="50" y="488"/>
                    <a:pt x="52" y="487"/>
                    <a:pt x="53" y="483"/>
                  </a:cubicBezTo>
                  <a:cubicBezTo>
                    <a:pt x="73" y="338"/>
                    <a:pt x="88" y="174"/>
                    <a:pt x="67" y="28"/>
                  </a:cubicBezTo>
                  <a:cubicBezTo>
                    <a:pt x="66" y="16"/>
                    <a:pt x="48" y="0"/>
                    <a:pt x="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8"/>
            <p:cNvSpPr/>
            <p:nvPr/>
          </p:nvSpPr>
          <p:spPr>
            <a:xfrm>
              <a:off x="3590880" y="2230342"/>
              <a:ext cx="13787" cy="2044"/>
            </a:xfrm>
            <a:custGeom>
              <a:rect b="b" l="l" r="r" t="t"/>
              <a:pathLst>
                <a:path extrusionOk="0" h="63" w="425">
                  <a:moveTo>
                    <a:pt x="91" y="1"/>
                  </a:moveTo>
                  <a:cubicBezTo>
                    <a:pt x="65" y="1"/>
                    <a:pt x="39" y="2"/>
                    <a:pt x="15" y="7"/>
                  </a:cubicBezTo>
                  <a:cubicBezTo>
                    <a:pt x="0" y="10"/>
                    <a:pt x="16" y="33"/>
                    <a:pt x="25" y="36"/>
                  </a:cubicBezTo>
                  <a:cubicBezTo>
                    <a:pt x="86" y="59"/>
                    <a:pt x="152" y="63"/>
                    <a:pt x="217" y="63"/>
                  </a:cubicBezTo>
                  <a:cubicBezTo>
                    <a:pt x="232" y="63"/>
                    <a:pt x="247" y="63"/>
                    <a:pt x="261" y="63"/>
                  </a:cubicBezTo>
                  <a:cubicBezTo>
                    <a:pt x="319" y="63"/>
                    <a:pt x="371" y="61"/>
                    <a:pt x="422" y="32"/>
                  </a:cubicBezTo>
                  <a:cubicBezTo>
                    <a:pt x="424" y="31"/>
                    <a:pt x="422" y="27"/>
                    <a:pt x="421" y="27"/>
                  </a:cubicBezTo>
                  <a:cubicBezTo>
                    <a:pt x="367" y="12"/>
                    <a:pt x="316" y="10"/>
                    <a:pt x="259" y="10"/>
                  </a:cubicBezTo>
                  <a:cubicBezTo>
                    <a:pt x="206" y="9"/>
                    <a:pt x="147" y="1"/>
                    <a:pt x="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8"/>
            <p:cNvSpPr/>
            <p:nvPr/>
          </p:nvSpPr>
          <p:spPr>
            <a:xfrm>
              <a:off x="3583775" y="2238387"/>
              <a:ext cx="48109" cy="36171"/>
            </a:xfrm>
            <a:custGeom>
              <a:rect b="b" l="l" r="r" t="t"/>
              <a:pathLst>
                <a:path extrusionOk="0" h="1115" w="1483">
                  <a:moveTo>
                    <a:pt x="687" y="1"/>
                  </a:moveTo>
                  <a:cubicBezTo>
                    <a:pt x="608" y="1"/>
                    <a:pt x="510" y="43"/>
                    <a:pt x="508" y="43"/>
                  </a:cubicBezTo>
                  <a:cubicBezTo>
                    <a:pt x="508" y="43"/>
                    <a:pt x="422" y="86"/>
                    <a:pt x="384" y="108"/>
                  </a:cubicBezTo>
                  <a:cubicBezTo>
                    <a:pt x="341" y="135"/>
                    <a:pt x="299" y="167"/>
                    <a:pt x="262" y="201"/>
                  </a:cubicBezTo>
                  <a:cubicBezTo>
                    <a:pt x="141" y="315"/>
                    <a:pt x="1" y="524"/>
                    <a:pt x="77" y="696"/>
                  </a:cubicBezTo>
                  <a:cubicBezTo>
                    <a:pt x="124" y="805"/>
                    <a:pt x="206" y="847"/>
                    <a:pt x="300" y="847"/>
                  </a:cubicBezTo>
                  <a:cubicBezTo>
                    <a:pt x="487" y="847"/>
                    <a:pt x="723" y="681"/>
                    <a:pt x="842" y="544"/>
                  </a:cubicBezTo>
                  <a:lnTo>
                    <a:pt x="842" y="544"/>
                  </a:lnTo>
                  <a:cubicBezTo>
                    <a:pt x="828" y="628"/>
                    <a:pt x="831" y="714"/>
                    <a:pt x="853" y="800"/>
                  </a:cubicBezTo>
                  <a:cubicBezTo>
                    <a:pt x="889" y="929"/>
                    <a:pt x="983" y="1114"/>
                    <a:pt x="1136" y="1114"/>
                  </a:cubicBezTo>
                  <a:cubicBezTo>
                    <a:pt x="1143" y="1114"/>
                    <a:pt x="1149" y="1114"/>
                    <a:pt x="1156" y="1113"/>
                  </a:cubicBezTo>
                  <a:cubicBezTo>
                    <a:pt x="1483" y="1079"/>
                    <a:pt x="1467" y="458"/>
                    <a:pt x="1350" y="263"/>
                  </a:cubicBezTo>
                  <a:cubicBezTo>
                    <a:pt x="1348" y="259"/>
                    <a:pt x="1345" y="258"/>
                    <a:pt x="1341" y="258"/>
                  </a:cubicBezTo>
                  <a:cubicBezTo>
                    <a:pt x="1330" y="258"/>
                    <a:pt x="1316" y="275"/>
                    <a:pt x="1319" y="286"/>
                  </a:cubicBezTo>
                  <a:cubicBezTo>
                    <a:pt x="1341" y="419"/>
                    <a:pt x="1378" y="542"/>
                    <a:pt x="1366" y="681"/>
                  </a:cubicBezTo>
                  <a:cubicBezTo>
                    <a:pt x="1355" y="793"/>
                    <a:pt x="1296" y="1037"/>
                    <a:pt x="1162" y="1037"/>
                  </a:cubicBezTo>
                  <a:cubicBezTo>
                    <a:pt x="1124" y="1037"/>
                    <a:pt x="1081" y="1018"/>
                    <a:pt x="1032" y="972"/>
                  </a:cubicBezTo>
                  <a:cubicBezTo>
                    <a:pt x="851" y="804"/>
                    <a:pt x="877" y="482"/>
                    <a:pt x="977" y="281"/>
                  </a:cubicBezTo>
                  <a:cubicBezTo>
                    <a:pt x="983" y="269"/>
                    <a:pt x="977" y="262"/>
                    <a:pt x="969" y="262"/>
                  </a:cubicBezTo>
                  <a:cubicBezTo>
                    <a:pt x="965" y="262"/>
                    <a:pt x="959" y="264"/>
                    <a:pt x="955" y="271"/>
                  </a:cubicBezTo>
                  <a:cubicBezTo>
                    <a:pt x="915" y="328"/>
                    <a:pt x="883" y="392"/>
                    <a:pt x="863" y="457"/>
                  </a:cubicBezTo>
                  <a:cubicBezTo>
                    <a:pt x="862" y="458"/>
                    <a:pt x="862" y="458"/>
                    <a:pt x="861" y="458"/>
                  </a:cubicBezTo>
                  <a:cubicBezTo>
                    <a:pt x="772" y="529"/>
                    <a:pt x="700" y="618"/>
                    <a:pt x="606" y="685"/>
                  </a:cubicBezTo>
                  <a:cubicBezTo>
                    <a:pt x="534" y="736"/>
                    <a:pt x="448" y="780"/>
                    <a:pt x="361" y="780"/>
                  </a:cubicBezTo>
                  <a:cubicBezTo>
                    <a:pt x="316" y="780"/>
                    <a:pt x="271" y="768"/>
                    <a:pt x="227" y="739"/>
                  </a:cubicBezTo>
                  <a:cubicBezTo>
                    <a:pt x="154" y="691"/>
                    <a:pt x="132" y="609"/>
                    <a:pt x="145" y="525"/>
                  </a:cubicBezTo>
                  <a:cubicBezTo>
                    <a:pt x="192" y="234"/>
                    <a:pt x="449" y="103"/>
                    <a:pt x="705" y="52"/>
                  </a:cubicBezTo>
                  <a:cubicBezTo>
                    <a:pt x="719" y="49"/>
                    <a:pt x="729" y="4"/>
                    <a:pt x="708" y="2"/>
                  </a:cubicBezTo>
                  <a:cubicBezTo>
                    <a:pt x="701" y="1"/>
                    <a:pt x="694"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8"/>
            <p:cNvSpPr/>
            <p:nvPr/>
          </p:nvSpPr>
          <p:spPr>
            <a:xfrm>
              <a:off x="3597854" y="2243740"/>
              <a:ext cx="12781" cy="10640"/>
            </a:xfrm>
            <a:custGeom>
              <a:rect b="b" l="l" r="r" t="t"/>
              <a:pathLst>
                <a:path extrusionOk="0" h="328" w="394">
                  <a:moveTo>
                    <a:pt x="383" y="0"/>
                  </a:moveTo>
                  <a:cubicBezTo>
                    <a:pt x="380" y="0"/>
                    <a:pt x="377" y="2"/>
                    <a:pt x="373" y="4"/>
                  </a:cubicBezTo>
                  <a:cubicBezTo>
                    <a:pt x="304" y="48"/>
                    <a:pt x="239" y="98"/>
                    <a:pt x="176" y="151"/>
                  </a:cubicBezTo>
                  <a:cubicBezTo>
                    <a:pt x="120" y="195"/>
                    <a:pt x="52" y="240"/>
                    <a:pt x="12" y="299"/>
                  </a:cubicBezTo>
                  <a:cubicBezTo>
                    <a:pt x="0" y="315"/>
                    <a:pt x="7" y="327"/>
                    <a:pt x="20" y="327"/>
                  </a:cubicBezTo>
                  <a:cubicBezTo>
                    <a:pt x="24" y="327"/>
                    <a:pt x="30" y="326"/>
                    <a:pt x="35" y="323"/>
                  </a:cubicBezTo>
                  <a:cubicBezTo>
                    <a:pt x="97" y="288"/>
                    <a:pt x="149" y="233"/>
                    <a:pt x="203" y="187"/>
                  </a:cubicBezTo>
                  <a:cubicBezTo>
                    <a:pt x="264" y="135"/>
                    <a:pt x="324" y="85"/>
                    <a:pt x="382" y="31"/>
                  </a:cubicBezTo>
                  <a:cubicBezTo>
                    <a:pt x="391" y="22"/>
                    <a:pt x="393" y="0"/>
                    <a:pt x="3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8"/>
            <p:cNvSpPr/>
            <p:nvPr/>
          </p:nvSpPr>
          <p:spPr>
            <a:xfrm>
              <a:off x="3618421" y="2248508"/>
              <a:ext cx="2855" cy="15863"/>
            </a:xfrm>
            <a:custGeom>
              <a:rect b="b" l="l" r="r" t="t"/>
              <a:pathLst>
                <a:path extrusionOk="0" h="489" w="88">
                  <a:moveTo>
                    <a:pt x="48" y="0"/>
                  </a:moveTo>
                  <a:cubicBezTo>
                    <a:pt x="44" y="0"/>
                    <a:pt x="38" y="6"/>
                    <a:pt x="38" y="11"/>
                  </a:cubicBezTo>
                  <a:cubicBezTo>
                    <a:pt x="19" y="159"/>
                    <a:pt x="1" y="328"/>
                    <a:pt x="22" y="476"/>
                  </a:cubicBezTo>
                  <a:cubicBezTo>
                    <a:pt x="24" y="485"/>
                    <a:pt x="29" y="489"/>
                    <a:pt x="35" y="489"/>
                  </a:cubicBezTo>
                  <a:cubicBezTo>
                    <a:pt x="48" y="489"/>
                    <a:pt x="66" y="474"/>
                    <a:pt x="67" y="462"/>
                  </a:cubicBezTo>
                  <a:cubicBezTo>
                    <a:pt x="88" y="315"/>
                    <a:pt x="73" y="151"/>
                    <a:pt x="53" y="6"/>
                  </a:cubicBezTo>
                  <a:cubicBezTo>
                    <a:pt x="52" y="2"/>
                    <a:pt x="50" y="0"/>
                    <a:pt x="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8"/>
            <p:cNvSpPr/>
            <p:nvPr/>
          </p:nvSpPr>
          <p:spPr>
            <a:xfrm>
              <a:off x="3626758" y="2197286"/>
              <a:ext cx="40810" cy="44832"/>
            </a:xfrm>
            <a:custGeom>
              <a:rect b="b" l="l" r="r" t="t"/>
              <a:pathLst>
                <a:path extrusionOk="0" h="1382" w="1258">
                  <a:moveTo>
                    <a:pt x="645" y="0"/>
                  </a:moveTo>
                  <a:cubicBezTo>
                    <a:pt x="458" y="0"/>
                    <a:pt x="221" y="166"/>
                    <a:pt x="101" y="304"/>
                  </a:cubicBezTo>
                  <a:cubicBezTo>
                    <a:pt x="57" y="375"/>
                    <a:pt x="6" y="557"/>
                    <a:pt x="6" y="557"/>
                  </a:cubicBezTo>
                  <a:cubicBezTo>
                    <a:pt x="0" y="569"/>
                    <a:pt x="6" y="576"/>
                    <a:pt x="14" y="576"/>
                  </a:cubicBezTo>
                  <a:cubicBezTo>
                    <a:pt x="18" y="576"/>
                    <a:pt x="24" y="574"/>
                    <a:pt x="28" y="568"/>
                  </a:cubicBezTo>
                  <a:cubicBezTo>
                    <a:pt x="69" y="510"/>
                    <a:pt x="60" y="455"/>
                    <a:pt x="82" y="390"/>
                  </a:cubicBezTo>
                  <a:cubicBezTo>
                    <a:pt x="82" y="390"/>
                    <a:pt x="82" y="389"/>
                    <a:pt x="83" y="389"/>
                  </a:cubicBezTo>
                  <a:cubicBezTo>
                    <a:pt x="172" y="318"/>
                    <a:pt x="244" y="229"/>
                    <a:pt x="337" y="162"/>
                  </a:cubicBezTo>
                  <a:cubicBezTo>
                    <a:pt x="410" y="111"/>
                    <a:pt x="496" y="67"/>
                    <a:pt x="582" y="67"/>
                  </a:cubicBezTo>
                  <a:cubicBezTo>
                    <a:pt x="628" y="67"/>
                    <a:pt x="673" y="79"/>
                    <a:pt x="716" y="108"/>
                  </a:cubicBezTo>
                  <a:cubicBezTo>
                    <a:pt x="789" y="157"/>
                    <a:pt x="813" y="238"/>
                    <a:pt x="798" y="322"/>
                  </a:cubicBezTo>
                  <a:cubicBezTo>
                    <a:pt x="751" y="613"/>
                    <a:pt x="524" y="744"/>
                    <a:pt x="266" y="795"/>
                  </a:cubicBezTo>
                  <a:cubicBezTo>
                    <a:pt x="253" y="798"/>
                    <a:pt x="238" y="826"/>
                    <a:pt x="258" y="829"/>
                  </a:cubicBezTo>
                  <a:cubicBezTo>
                    <a:pt x="281" y="832"/>
                    <a:pt x="298" y="833"/>
                    <a:pt x="313" y="833"/>
                  </a:cubicBezTo>
                  <a:cubicBezTo>
                    <a:pt x="352" y="833"/>
                    <a:pt x="374" y="825"/>
                    <a:pt x="430" y="804"/>
                  </a:cubicBezTo>
                  <a:lnTo>
                    <a:pt x="435" y="804"/>
                  </a:lnTo>
                  <a:cubicBezTo>
                    <a:pt x="479" y="799"/>
                    <a:pt x="536" y="795"/>
                    <a:pt x="597" y="795"/>
                  </a:cubicBezTo>
                  <a:cubicBezTo>
                    <a:pt x="796" y="795"/>
                    <a:pt x="1045" y="838"/>
                    <a:pt x="1064" y="1039"/>
                  </a:cubicBezTo>
                  <a:cubicBezTo>
                    <a:pt x="1084" y="1245"/>
                    <a:pt x="919" y="1297"/>
                    <a:pt x="729" y="1297"/>
                  </a:cubicBezTo>
                  <a:cubicBezTo>
                    <a:pt x="559" y="1297"/>
                    <a:pt x="368" y="1255"/>
                    <a:pt x="273" y="1243"/>
                  </a:cubicBezTo>
                  <a:cubicBezTo>
                    <a:pt x="273" y="1243"/>
                    <a:pt x="272" y="1243"/>
                    <a:pt x="271" y="1243"/>
                  </a:cubicBezTo>
                  <a:cubicBezTo>
                    <a:pt x="251" y="1243"/>
                    <a:pt x="205" y="1282"/>
                    <a:pt x="236" y="1296"/>
                  </a:cubicBezTo>
                  <a:cubicBezTo>
                    <a:pt x="343" y="1345"/>
                    <a:pt x="500" y="1381"/>
                    <a:pt x="654" y="1381"/>
                  </a:cubicBezTo>
                  <a:cubicBezTo>
                    <a:pt x="851" y="1381"/>
                    <a:pt x="1044" y="1321"/>
                    <a:pt x="1122" y="1151"/>
                  </a:cubicBezTo>
                  <a:cubicBezTo>
                    <a:pt x="1258" y="855"/>
                    <a:pt x="898" y="737"/>
                    <a:pt x="627" y="737"/>
                  </a:cubicBezTo>
                  <a:cubicBezTo>
                    <a:pt x="604" y="737"/>
                    <a:pt x="581" y="738"/>
                    <a:pt x="559" y="739"/>
                  </a:cubicBezTo>
                  <a:cubicBezTo>
                    <a:pt x="603" y="712"/>
                    <a:pt x="644" y="681"/>
                    <a:pt x="681" y="646"/>
                  </a:cubicBezTo>
                  <a:cubicBezTo>
                    <a:pt x="802" y="532"/>
                    <a:pt x="943" y="323"/>
                    <a:pt x="868" y="151"/>
                  </a:cubicBezTo>
                  <a:cubicBezTo>
                    <a:pt x="820" y="42"/>
                    <a:pt x="739" y="0"/>
                    <a:pt x="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8"/>
            <p:cNvSpPr/>
            <p:nvPr/>
          </p:nvSpPr>
          <p:spPr>
            <a:xfrm>
              <a:off x="3631430" y="2208023"/>
              <a:ext cx="12781" cy="10673"/>
            </a:xfrm>
            <a:custGeom>
              <a:rect b="b" l="l" r="r" t="t"/>
              <a:pathLst>
                <a:path extrusionOk="0" h="329" w="394">
                  <a:moveTo>
                    <a:pt x="374" y="1"/>
                  </a:moveTo>
                  <a:cubicBezTo>
                    <a:pt x="369" y="1"/>
                    <a:pt x="364" y="2"/>
                    <a:pt x="359" y="5"/>
                  </a:cubicBezTo>
                  <a:cubicBezTo>
                    <a:pt x="297" y="40"/>
                    <a:pt x="244" y="96"/>
                    <a:pt x="190" y="142"/>
                  </a:cubicBezTo>
                  <a:cubicBezTo>
                    <a:pt x="129" y="193"/>
                    <a:pt x="69" y="243"/>
                    <a:pt x="12" y="298"/>
                  </a:cubicBezTo>
                  <a:cubicBezTo>
                    <a:pt x="3" y="306"/>
                    <a:pt x="0" y="329"/>
                    <a:pt x="11" y="329"/>
                  </a:cubicBezTo>
                  <a:cubicBezTo>
                    <a:pt x="13" y="329"/>
                    <a:pt x="16" y="328"/>
                    <a:pt x="20" y="325"/>
                  </a:cubicBezTo>
                  <a:cubicBezTo>
                    <a:pt x="90" y="280"/>
                    <a:pt x="154" y="230"/>
                    <a:pt x="218" y="178"/>
                  </a:cubicBezTo>
                  <a:cubicBezTo>
                    <a:pt x="273" y="134"/>
                    <a:pt x="343" y="89"/>
                    <a:pt x="383" y="29"/>
                  </a:cubicBezTo>
                  <a:cubicBezTo>
                    <a:pt x="393" y="13"/>
                    <a:pt x="386" y="1"/>
                    <a:pt x="3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8"/>
            <p:cNvSpPr/>
            <p:nvPr/>
          </p:nvSpPr>
          <p:spPr>
            <a:xfrm>
              <a:off x="3636523" y="2230342"/>
              <a:ext cx="13755" cy="2044"/>
            </a:xfrm>
            <a:custGeom>
              <a:rect b="b" l="l" r="r" t="t"/>
              <a:pathLst>
                <a:path extrusionOk="0" h="63" w="424">
                  <a:moveTo>
                    <a:pt x="333" y="1"/>
                  </a:moveTo>
                  <a:cubicBezTo>
                    <a:pt x="277" y="1"/>
                    <a:pt x="218" y="9"/>
                    <a:pt x="164" y="10"/>
                  </a:cubicBezTo>
                  <a:cubicBezTo>
                    <a:pt x="109" y="10"/>
                    <a:pt x="57" y="12"/>
                    <a:pt x="3" y="27"/>
                  </a:cubicBezTo>
                  <a:cubicBezTo>
                    <a:pt x="1" y="27"/>
                    <a:pt x="0" y="31"/>
                    <a:pt x="2" y="32"/>
                  </a:cubicBezTo>
                  <a:cubicBezTo>
                    <a:pt x="52" y="61"/>
                    <a:pt x="105" y="63"/>
                    <a:pt x="163" y="63"/>
                  </a:cubicBezTo>
                  <a:cubicBezTo>
                    <a:pt x="178" y="63"/>
                    <a:pt x="193" y="63"/>
                    <a:pt x="207" y="63"/>
                  </a:cubicBezTo>
                  <a:cubicBezTo>
                    <a:pt x="273" y="63"/>
                    <a:pt x="339" y="59"/>
                    <a:pt x="400" y="36"/>
                  </a:cubicBezTo>
                  <a:cubicBezTo>
                    <a:pt x="407" y="33"/>
                    <a:pt x="423" y="10"/>
                    <a:pt x="408" y="7"/>
                  </a:cubicBezTo>
                  <a:cubicBezTo>
                    <a:pt x="384" y="2"/>
                    <a:pt x="359" y="1"/>
                    <a:pt x="3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8"/>
            <p:cNvSpPr/>
            <p:nvPr/>
          </p:nvSpPr>
          <p:spPr>
            <a:xfrm>
              <a:off x="3609273" y="2238387"/>
              <a:ext cx="48076" cy="36171"/>
            </a:xfrm>
            <a:custGeom>
              <a:rect b="b" l="l" r="r" t="t"/>
              <a:pathLst>
                <a:path extrusionOk="0" h="1115" w="1482">
                  <a:moveTo>
                    <a:pt x="796" y="1"/>
                  </a:moveTo>
                  <a:cubicBezTo>
                    <a:pt x="789" y="1"/>
                    <a:pt x="781" y="1"/>
                    <a:pt x="775" y="2"/>
                  </a:cubicBezTo>
                  <a:cubicBezTo>
                    <a:pt x="754" y="4"/>
                    <a:pt x="764" y="49"/>
                    <a:pt x="778" y="52"/>
                  </a:cubicBezTo>
                  <a:cubicBezTo>
                    <a:pt x="1034" y="103"/>
                    <a:pt x="1291" y="234"/>
                    <a:pt x="1338" y="525"/>
                  </a:cubicBezTo>
                  <a:cubicBezTo>
                    <a:pt x="1352" y="609"/>
                    <a:pt x="1328" y="691"/>
                    <a:pt x="1256" y="739"/>
                  </a:cubicBezTo>
                  <a:cubicBezTo>
                    <a:pt x="1213" y="768"/>
                    <a:pt x="1167" y="780"/>
                    <a:pt x="1122" y="780"/>
                  </a:cubicBezTo>
                  <a:cubicBezTo>
                    <a:pt x="1035" y="780"/>
                    <a:pt x="949" y="736"/>
                    <a:pt x="876" y="685"/>
                  </a:cubicBezTo>
                  <a:cubicBezTo>
                    <a:pt x="783" y="618"/>
                    <a:pt x="711" y="529"/>
                    <a:pt x="622" y="458"/>
                  </a:cubicBezTo>
                  <a:cubicBezTo>
                    <a:pt x="622" y="458"/>
                    <a:pt x="621" y="458"/>
                    <a:pt x="621" y="457"/>
                  </a:cubicBezTo>
                  <a:cubicBezTo>
                    <a:pt x="599" y="392"/>
                    <a:pt x="569" y="328"/>
                    <a:pt x="528" y="271"/>
                  </a:cubicBezTo>
                  <a:cubicBezTo>
                    <a:pt x="523" y="264"/>
                    <a:pt x="518" y="262"/>
                    <a:pt x="513" y="262"/>
                  </a:cubicBezTo>
                  <a:cubicBezTo>
                    <a:pt x="505" y="262"/>
                    <a:pt x="500" y="269"/>
                    <a:pt x="506" y="281"/>
                  </a:cubicBezTo>
                  <a:cubicBezTo>
                    <a:pt x="607" y="482"/>
                    <a:pt x="631" y="804"/>
                    <a:pt x="451" y="972"/>
                  </a:cubicBezTo>
                  <a:cubicBezTo>
                    <a:pt x="401" y="1018"/>
                    <a:pt x="358" y="1037"/>
                    <a:pt x="321" y="1037"/>
                  </a:cubicBezTo>
                  <a:cubicBezTo>
                    <a:pt x="187" y="1037"/>
                    <a:pt x="127" y="793"/>
                    <a:pt x="117" y="681"/>
                  </a:cubicBezTo>
                  <a:cubicBezTo>
                    <a:pt x="104" y="542"/>
                    <a:pt x="141" y="419"/>
                    <a:pt x="165" y="286"/>
                  </a:cubicBezTo>
                  <a:cubicBezTo>
                    <a:pt x="166" y="275"/>
                    <a:pt x="152" y="258"/>
                    <a:pt x="141" y="258"/>
                  </a:cubicBezTo>
                  <a:cubicBezTo>
                    <a:pt x="138" y="258"/>
                    <a:pt x="134" y="259"/>
                    <a:pt x="132" y="263"/>
                  </a:cubicBezTo>
                  <a:cubicBezTo>
                    <a:pt x="15" y="458"/>
                    <a:pt x="1" y="1079"/>
                    <a:pt x="327" y="1113"/>
                  </a:cubicBezTo>
                  <a:cubicBezTo>
                    <a:pt x="333" y="1114"/>
                    <a:pt x="340" y="1114"/>
                    <a:pt x="346" y="1114"/>
                  </a:cubicBezTo>
                  <a:cubicBezTo>
                    <a:pt x="500" y="1114"/>
                    <a:pt x="595" y="929"/>
                    <a:pt x="629" y="800"/>
                  </a:cubicBezTo>
                  <a:cubicBezTo>
                    <a:pt x="653" y="714"/>
                    <a:pt x="655" y="628"/>
                    <a:pt x="640" y="544"/>
                  </a:cubicBezTo>
                  <a:lnTo>
                    <a:pt x="640" y="544"/>
                  </a:lnTo>
                  <a:cubicBezTo>
                    <a:pt x="760" y="681"/>
                    <a:pt x="996" y="847"/>
                    <a:pt x="1183" y="847"/>
                  </a:cubicBezTo>
                  <a:cubicBezTo>
                    <a:pt x="1277" y="847"/>
                    <a:pt x="1359" y="805"/>
                    <a:pt x="1407" y="696"/>
                  </a:cubicBezTo>
                  <a:cubicBezTo>
                    <a:pt x="1482" y="524"/>
                    <a:pt x="1341" y="315"/>
                    <a:pt x="1220" y="201"/>
                  </a:cubicBezTo>
                  <a:cubicBezTo>
                    <a:pt x="1183" y="167"/>
                    <a:pt x="1142" y="135"/>
                    <a:pt x="1098" y="108"/>
                  </a:cubicBezTo>
                  <a:cubicBezTo>
                    <a:pt x="1062" y="86"/>
                    <a:pt x="975" y="43"/>
                    <a:pt x="975" y="43"/>
                  </a:cubicBezTo>
                  <a:cubicBezTo>
                    <a:pt x="973" y="43"/>
                    <a:pt x="875" y="1"/>
                    <a:pt x="7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8"/>
            <p:cNvSpPr/>
            <p:nvPr/>
          </p:nvSpPr>
          <p:spPr>
            <a:xfrm>
              <a:off x="3630521" y="2243740"/>
              <a:ext cx="12781" cy="10640"/>
            </a:xfrm>
            <a:custGeom>
              <a:rect b="b" l="l" r="r" t="t"/>
              <a:pathLst>
                <a:path extrusionOk="0" h="328" w="394">
                  <a:moveTo>
                    <a:pt x="12" y="0"/>
                  </a:moveTo>
                  <a:cubicBezTo>
                    <a:pt x="1" y="0"/>
                    <a:pt x="4" y="22"/>
                    <a:pt x="12" y="31"/>
                  </a:cubicBezTo>
                  <a:cubicBezTo>
                    <a:pt x="69" y="85"/>
                    <a:pt x="131" y="135"/>
                    <a:pt x="190" y="187"/>
                  </a:cubicBezTo>
                  <a:cubicBezTo>
                    <a:pt x="245" y="233"/>
                    <a:pt x="298" y="288"/>
                    <a:pt x="359" y="323"/>
                  </a:cubicBezTo>
                  <a:cubicBezTo>
                    <a:pt x="365" y="326"/>
                    <a:pt x="370" y="327"/>
                    <a:pt x="374" y="327"/>
                  </a:cubicBezTo>
                  <a:cubicBezTo>
                    <a:pt x="387" y="327"/>
                    <a:pt x="394" y="315"/>
                    <a:pt x="383" y="299"/>
                  </a:cubicBezTo>
                  <a:cubicBezTo>
                    <a:pt x="343" y="240"/>
                    <a:pt x="273" y="195"/>
                    <a:pt x="218" y="151"/>
                  </a:cubicBezTo>
                  <a:cubicBezTo>
                    <a:pt x="154" y="98"/>
                    <a:pt x="90" y="48"/>
                    <a:pt x="21" y="4"/>
                  </a:cubicBezTo>
                  <a:cubicBezTo>
                    <a:pt x="17" y="2"/>
                    <a:pt x="14" y="0"/>
                    <a:pt x="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8"/>
            <p:cNvSpPr/>
            <p:nvPr/>
          </p:nvSpPr>
          <p:spPr>
            <a:xfrm>
              <a:off x="3806963" y="2198032"/>
              <a:ext cx="94465" cy="68384"/>
            </a:xfrm>
            <a:custGeom>
              <a:rect b="b" l="l" r="r" t="t"/>
              <a:pathLst>
                <a:path extrusionOk="0" h="2108" w="2912">
                  <a:moveTo>
                    <a:pt x="1279" y="1"/>
                  </a:moveTo>
                  <a:cubicBezTo>
                    <a:pt x="1136" y="1"/>
                    <a:pt x="980" y="12"/>
                    <a:pt x="811" y="36"/>
                  </a:cubicBezTo>
                  <a:cubicBezTo>
                    <a:pt x="811" y="36"/>
                    <a:pt x="1057" y="458"/>
                    <a:pt x="1429" y="587"/>
                  </a:cubicBezTo>
                  <a:cubicBezTo>
                    <a:pt x="1429" y="587"/>
                    <a:pt x="1427" y="587"/>
                    <a:pt x="1423" y="587"/>
                  </a:cubicBezTo>
                  <a:cubicBezTo>
                    <a:pt x="1350" y="587"/>
                    <a:pt x="667" y="599"/>
                    <a:pt x="1" y="1033"/>
                  </a:cubicBezTo>
                  <a:cubicBezTo>
                    <a:pt x="1" y="1033"/>
                    <a:pt x="586" y="1431"/>
                    <a:pt x="1341" y="1463"/>
                  </a:cubicBezTo>
                  <a:cubicBezTo>
                    <a:pt x="1341" y="1463"/>
                    <a:pt x="1099" y="1564"/>
                    <a:pt x="807" y="2077"/>
                  </a:cubicBezTo>
                  <a:cubicBezTo>
                    <a:pt x="807" y="2077"/>
                    <a:pt x="960" y="2108"/>
                    <a:pt x="1186" y="2108"/>
                  </a:cubicBezTo>
                  <a:cubicBezTo>
                    <a:pt x="1681" y="2108"/>
                    <a:pt x="2530" y="1962"/>
                    <a:pt x="2911" y="1034"/>
                  </a:cubicBezTo>
                  <a:cubicBezTo>
                    <a:pt x="2911" y="1034"/>
                    <a:pt x="2674" y="1"/>
                    <a:pt x="12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8"/>
            <p:cNvSpPr/>
            <p:nvPr/>
          </p:nvSpPr>
          <p:spPr>
            <a:xfrm>
              <a:off x="3806379" y="2195242"/>
              <a:ext cx="96866" cy="72633"/>
            </a:xfrm>
            <a:custGeom>
              <a:rect b="b" l="l" r="r" t="t"/>
              <a:pathLst>
                <a:path extrusionOk="0" h="2239" w="2986">
                  <a:moveTo>
                    <a:pt x="1270" y="95"/>
                  </a:moveTo>
                  <a:cubicBezTo>
                    <a:pt x="1480" y="95"/>
                    <a:pt x="1673" y="130"/>
                    <a:pt x="1888" y="195"/>
                  </a:cubicBezTo>
                  <a:cubicBezTo>
                    <a:pt x="2331" y="328"/>
                    <a:pt x="2592" y="605"/>
                    <a:pt x="2846" y="953"/>
                  </a:cubicBezTo>
                  <a:cubicBezTo>
                    <a:pt x="2490" y="583"/>
                    <a:pt x="1902" y="330"/>
                    <a:pt x="1414" y="325"/>
                  </a:cubicBezTo>
                  <a:lnTo>
                    <a:pt x="1414" y="325"/>
                  </a:lnTo>
                  <a:cubicBezTo>
                    <a:pt x="1410" y="325"/>
                    <a:pt x="1413" y="332"/>
                    <a:pt x="1415" y="333"/>
                  </a:cubicBezTo>
                  <a:cubicBezTo>
                    <a:pt x="1708" y="418"/>
                    <a:pt x="2002" y="501"/>
                    <a:pt x="2273" y="643"/>
                  </a:cubicBezTo>
                  <a:cubicBezTo>
                    <a:pt x="2436" y="729"/>
                    <a:pt x="2580" y="838"/>
                    <a:pt x="2721" y="950"/>
                  </a:cubicBezTo>
                  <a:cubicBezTo>
                    <a:pt x="2311" y="739"/>
                    <a:pt x="1860" y="623"/>
                    <a:pt x="1413" y="623"/>
                  </a:cubicBezTo>
                  <a:cubicBezTo>
                    <a:pt x="1398" y="623"/>
                    <a:pt x="1382" y="623"/>
                    <a:pt x="1367" y="623"/>
                  </a:cubicBezTo>
                  <a:cubicBezTo>
                    <a:pt x="1275" y="544"/>
                    <a:pt x="1175" y="480"/>
                    <a:pt x="1093" y="392"/>
                  </a:cubicBezTo>
                  <a:cubicBezTo>
                    <a:pt x="1010" y="303"/>
                    <a:pt x="947" y="241"/>
                    <a:pt x="901" y="127"/>
                  </a:cubicBezTo>
                  <a:cubicBezTo>
                    <a:pt x="1034" y="105"/>
                    <a:pt x="1154" y="95"/>
                    <a:pt x="1270" y="95"/>
                  </a:cubicBezTo>
                  <a:close/>
                  <a:moveTo>
                    <a:pt x="1508" y="753"/>
                  </a:moveTo>
                  <a:cubicBezTo>
                    <a:pt x="1929" y="753"/>
                    <a:pt x="2348" y="851"/>
                    <a:pt x="2754" y="1075"/>
                  </a:cubicBezTo>
                  <a:cubicBezTo>
                    <a:pt x="2628" y="1073"/>
                    <a:pt x="2501" y="1072"/>
                    <a:pt x="2374" y="1072"/>
                  </a:cubicBezTo>
                  <a:cubicBezTo>
                    <a:pt x="1875" y="1072"/>
                    <a:pt x="1374" y="1085"/>
                    <a:pt x="876" y="1110"/>
                  </a:cubicBezTo>
                  <a:cubicBezTo>
                    <a:pt x="869" y="1110"/>
                    <a:pt x="874" y="1122"/>
                    <a:pt x="880" y="1123"/>
                  </a:cubicBezTo>
                  <a:cubicBezTo>
                    <a:pt x="1389" y="1146"/>
                    <a:pt x="1900" y="1160"/>
                    <a:pt x="2412" y="1160"/>
                  </a:cubicBezTo>
                  <a:cubicBezTo>
                    <a:pt x="2530" y="1160"/>
                    <a:pt x="2649" y="1159"/>
                    <a:pt x="2767" y="1158"/>
                  </a:cubicBezTo>
                  <a:lnTo>
                    <a:pt x="2767" y="1158"/>
                  </a:lnTo>
                  <a:cubicBezTo>
                    <a:pt x="2362" y="1384"/>
                    <a:pt x="1946" y="1482"/>
                    <a:pt x="1527" y="1482"/>
                  </a:cubicBezTo>
                  <a:cubicBezTo>
                    <a:pt x="1028" y="1482"/>
                    <a:pt x="524" y="1342"/>
                    <a:pt x="32" y="1113"/>
                  </a:cubicBezTo>
                  <a:lnTo>
                    <a:pt x="32" y="1113"/>
                  </a:lnTo>
                  <a:cubicBezTo>
                    <a:pt x="516" y="888"/>
                    <a:pt x="1014" y="753"/>
                    <a:pt x="1508" y="753"/>
                  </a:cubicBezTo>
                  <a:close/>
                  <a:moveTo>
                    <a:pt x="2846" y="1288"/>
                  </a:moveTo>
                  <a:lnTo>
                    <a:pt x="2846" y="1288"/>
                  </a:lnTo>
                  <a:cubicBezTo>
                    <a:pt x="2592" y="1634"/>
                    <a:pt x="2331" y="1912"/>
                    <a:pt x="1888" y="2045"/>
                  </a:cubicBezTo>
                  <a:cubicBezTo>
                    <a:pt x="1672" y="2110"/>
                    <a:pt x="1480" y="2145"/>
                    <a:pt x="1269" y="2145"/>
                  </a:cubicBezTo>
                  <a:cubicBezTo>
                    <a:pt x="1154" y="2145"/>
                    <a:pt x="1034" y="2135"/>
                    <a:pt x="901" y="2113"/>
                  </a:cubicBezTo>
                  <a:cubicBezTo>
                    <a:pt x="947" y="1999"/>
                    <a:pt x="1010" y="1937"/>
                    <a:pt x="1093" y="1849"/>
                  </a:cubicBezTo>
                  <a:cubicBezTo>
                    <a:pt x="1175" y="1760"/>
                    <a:pt x="1275" y="1696"/>
                    <a:pt x="1367" y="1618"/>
                  </a:cubicBezTo>
                  <a:cubicBezTo>
                    <a:pt x="1381" y="1618"/>
                    <a:pt x="1394" y="1618"/>
                    <a:pt x="1407" y="1618"/>
                  </a:cubicBezTo>
                  <a:cubicBezTo>
                    <a:pt x="1855" y="1618"/>
                    <a:pt x="2308" y="1502"/>
                    <a:pt x="2721" y="1290"/>
                  </a:cubicBezTo>
                  <a:lnTo>
                    <a:pt x="2721" y="1290"/>
                  </a:lnTo>
                  <a:cubicBezTo>
                    <a:pt x="2579" y="1402"/>
                    <a:pt x="2436" y="1510"/>
                    <a:pt x="2272" y="1597"/>
                  </a:cubicBezTo>
                  <a:cubicBezTo>
                    <a:pt x="2002" y="1739"/>
                    <a:pt x="1707" y="1823"/>
                    <a:pt x="1415" y="1907"/>
                  </a:cubicBezTo>
                  <a:cubicBezTo>
                    <a:pt x="1412" y="1908"/>
                    <a:pt x="1409" y="1916"/>
                    <a:pt x="1414" y="1916"/>
                  </a:cubicBezTo>
                  <a:cubicBezTo>
                    <a:pt x="1902" y="1911"/>
                    <a:pt x="2490" y="1657"/>
                    <a:pt x="2846" y="1288"/>
                  </a:cubicBezTo>
                  <a:close/>
                  <a:moveTo>
                    <a:pt x="1266" y="1"/>
                  </a:moveTo>
                  <a:cubicBezTo>
                    <a:pt x="1110" y="1"/>
                    <a:pt x="957" y="19"/>
                    <a:pt x="810" y="57"/>
                  </a:cubicBezTo>
                  <a:cubicBezTo>
                    <a:pt x="790" y="59"/>
                    <a:pt x="777" y="73"/>
                    <a:pt x="790" y="105"/>
                  </a:cubicBezTo>
                  <a:cubicBezTo>
                    <a:pt x="879" y="306"/>
                    <a:pt x="1031" y="520"/>
                    <a:pt x="1284" y="624"/>
                  </a:cubicBezTo>
                  <a:cubicBezTo>
                    <a:pt x="844" y="646"/>
                    <a:pt x="390" y="820"/>
                    <a:pt x="7" y="1098"/>
                  </a:cubicBezTo>
                  <a:cubicBezTo>
                    <a:pt x="1" y="1103"/>
                    <a:pt x="6" y="1116"/>
                    <a:pt x="12" y="1119"/>
                  </a:cubicBezTo>
                  <a:lnTo>
                    <a:pt x="12" y="1119"/>
                  </a:lnTo>
                  <a:cubicBezTo>
                    <a:pt x="11" y="1123"/>
                    <a:pt x="11" y="1128"/>
                    <a:pt x="14" y="1130"/>
                  </a:cubicBezTo>
                  <a:cubicBezTo>
                    <a:pt x="397" y="1410"/>
                    <a:pt x="844" y="1593"/>
                    <a:pt x="1284" y="1616"/>
                  </a:cubicBezTo>
                  <a:cubicBezTo>
                    <a:pt x="1031" y="1719"/>
                    <a:pt x="879" y="1934"/>
                    <a:pt x="790" y="2135"/>
                  </a:cubicBezTo>
                  <a:cubicBezTo>
                    <a:pt x="776" y="2166"/>
                    <a:pt x="790" y="2181"/>
                    <a:pt x="810" y="2182"/>
                  </a:cubicBezTo>
                  <a:cubicBezTo>
                    <a:pt x="957" y="2220"/>
                    <a:pt x="1111" y="2239"/>
                    <a:pt x="1267" y="2239"/>
                  </a:cubicBezTo>
                  <a:cubicBezTo>
                    <a:pt x="1975" y="2239"/>
                    <a:pt x="2714" y="1853"/>
                    <a:pt x="2982" y="1190"/>
                  </a:cubicBezTo>
                  <a:cubicBezTo>
                    <a:pt x="2985" y="1181"/>
                    <a:pt x="2985" y="1059"/>
                    <a:pt x="2982" y="1050"/>
                  </a:cubicBezTo>
                  <a:cubicBezTo>
                    <a:pt x="2713" y="386"/>
                    <a:pt x="1974" y="1"/>
                    <a:pt x="12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8"/>
            <p:cNvSpPr/>
            <p:nvPr/>
          </p:nvSpPr>
          <p:spPr>
            <a:xfrm>
              <a:off x="3327824" y="2202736"/>
              <a:ext cx="101051" cy="57386"/>
            </a:xfrm>
            <a:custGeom>
              <a:rect b="b" l="l" r="r" t="t"/>
              <a:pathLst>
                <a:path extrusionOk="0" h="1769" w="3115">
                  <a:moveTo>
                    <a:pt x="1710" y="0"/>
                  </a:moveTo>
                  <a:cubicBezTo>
                    <a:pt x="1063" y="0"/>
                    <a:pt x="579" y="691"/>
                    <a:pt x="1" y="889"/>
                  </a:cubicBezTo>
                  <a:cubicBezTo>
                    <a:pt x="1" y="889"/>
                    <a:pt x="912" y="1490"/>
                    <a:pt x="1146" y="1627"/>
                  </a:cubicBezTo>
                  <a:cubicBezTo>
                    <a:pt x="1269" y="1699"/>
                    <a:pt x="1558" y="1768"/>
                    <a:pt x="1861" y="1768"/>
                  </a:cubicBezTo>
                  <a:cubicBezTo>
                    <a:pt x="2140" y="1768"/>
                    <a:pt x="2429" y="1710"/>
                    <a:pt x="2610" y="1541"/>
                  </a:cubicBezTo>
                  <a:cubicBezTo>
                    <a:pt x="2988" y="1188"/>
                    <a:pt x="3115" y="889"/>
                    <a:pt x="3115" y="889"/>
                  </a:cubicBezTo>
                  <a:cubicBezTo>
                    <a:pt x="3115" y="889"/>
                    <a:pt x="2856" y="0"/>
                    <a:pt x="1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8"/>
            <p:cNvSpPr/>
            <p:nvPr/>
          </p:nvSpPr>
          <p:spPr>
            <a:xfrm>
              <a:off x="3327240" y="2200757"/>
              <a:ext cx="122461" cy="61636"/>
            </a:xfrm>
            <a:custGeom>
              <a:rect b="b" l="l" r="r" t="t"/>
              <a:pathLst>
                <a:path extrusionOk="0" h="1900" w="3775">
                  <a:moveTo>
                    <a:pt x="1891" y="100"/>
                  </a:moveTo>
                  <a:cubicBezTo>
                    <a:pt x="2387" y="100"/>
                    <a:pt x="2763" y="407"/>
                    <a:pt x="3062" y="886"/>
                  </a:cubicBezTo>
                  <a:cubicBezTo>
                    <a:pt x="3064" y="891"/>
                    <a:pt x="3067" y="894"/>
                    <a:pt x="3072" y="897"/>
                  </a:cubicBezTo>
                  <a:cubicBezTo>
                    <a:pt x="2792" y="895"/>
                    <a:pt x="2512" y="893"/>
                    <a:pt x="2233" y="893"/>
                  </a:cubicBezTo>
                  <a:cubicBezTo>
                    <a:pt x="2230" y="889"/>
                    <a:pt x="2229" y="886"/>
                    <a:pt x="2226" y="883"/>
                  </a:cubicBezTo>
                  <a:cubicBezTo>
                    <a:pt x="2013" y="666"/>
                    <a:pt x="1755" y="476"/>
                    <a:pt x="1508" y="300"/>
                  </a:cubicBezTo>
                  <a:cubicBezTo>
                    <a:pt x="1504" y="298"/>
                    <a:pt x="1501" y="296"/>
                    <a:pt x="1498" y="296"/>
                  </a:cubicBezTo>
                  <a:cubicBezTo>
                    <a:pt x="1488" y="296"/>
                    <a:pt x="1488" y="315"/>
                    <a:pt x="1496" y="324"/>
                  </a:cubicBezTo>
                  <a:cubicBezTo>
                    <a:pt x="1687" y="522"/>
                    <a:pt x="1887" y="721"/>
                    <a:pt x="2104" y="893"/>
                  </a:cubicBezTo>
                  <a:cubicBezTo>
                    <a:pt x="1929" y="894"/>
                    <a:pt x="1753" y="895"/>
                    <a:pt x="1577" y="898"/>
                  </a:cubicBezTo>
                  <a:cubicBezTo>
                    <a:pt x="1546" y="826"/>
                    <a:pt x="1428" y="790"/>
                    <a:pt x="1365" y="761"/>
                  </a:cubicBezTo>
                  <a:cubicBezTo>
                    <a:pt x="1229" y="698"/>
                    <a:pt x="1087" y="652"/>
                    <a:pt x="941" y="621"/>
                  </a:cubicBezTo>
                  <a:cubicBezTo>
                    <a:pt x="940" y="621"/>
                    <a:pt x="939" y="621"/>
                    <a:pt x="939" y="621"/>
                  </a:cubicBezTo>
                  <a:cubicBezTo>
                    <a:pt x="927" y="621"/>
                    <a:pt x="934" y="643"/>
                    <a:pt x="942" y="646"/>
                  </a:cubicBezTo>
                  <a:cubicBezTo>
                    <a:pt x="1067" y="697"/>
                    <a:pt x="1188" y="754"/>
                    <a:pt x="1306" y="820"/>
                  </a:cubicBezTo>
                  <a:cubicBezTo>
                    <a:pt x="1346" y="842"/>
                    <a:pt x="1387" y="874"/>
                    <a:pt x="1429" y="901"/>
                  </a:cubicBezTo>
                  <a:cubicBezTo>
                    <a:pt x="1156" y="908"/>
                    <a:pt x="882" y="919"/>
                    <a:pt x="611" y="938"/>
                  </a:cubicBezTo>
                  <a:cubicBezTo>
                    <a:pt x="605" y="939"/>
                    <a:pt x="605" y="945"/>
                    <a:pt x="608" y="950"/>
                  </a:cubicBezTo>
                  <a:cubicBezTo>
                    <a:pt x="605" y="956"/>
                    <a:pt x="605" y="962"/>
                    <a:pt x="611" y="962"/>
                  </a:cubicBezTo>
                  <a:cubicBezTo>
                    <a:pt x="882" y="982"/>
                    <a:pt x="1156" y="993"/>
                    <a:pt x="1429" y="999"/>
                  </a:cubicBezTo>
                  <a:cubicBezTo>
                    <a:pt x="1387" y="1026"/>
                    <a:pt x="1346" y="1059"/>
                    <a:pt x="1306" y="1080"/>
                  </a:cubicBezTo>
                  <a:cubicBezTo>
                    <a:pt x="1188" y="1146"/>
                    <a:pt x="1067" y="1203"/>
                    <a:pt x="942" y="1254"/>
                  </a:cubicBezTo>
                  <a:cubicBezTo>
                    <a:pt x="934" y="1258"/>
                    <a:pt x="927" y="1280"/>
                    <a:pt x="939" y="1280"/>
                  </a:cubicBezTo>
                  <a:cubicBezTo>
                    <a:pt x="939" y="1280"/>
                    <a:pt x="940" y="1280"/>
                    <a:pt x="941" y="1280"/>
                  </a:cubicBezTo>
                  <a:cubicBezTo>
                    <a:pt x="1087" y="1248"/>
                    <a:pt x="1229" y="1202"/>
                    <a:pt x="1365" y="1140"/>
                  </a:cubicBezTo>
                  <a:cubicBezTo>
                    <a:pt x="1428" y="1110"/>
                    <a:pt x="1546" y="1074"/>
                    <a:pt x="1577" y="1002"/>
                  </a:cubicBezTo>
                  <a:cubicBezTo>
                    <a:pt x="1753" y="1005"/>
                    <a:pt x="1929" y="1007"/>
                    <a:pt x="2104" y="1007"/>
                  </a:cubicBezTo>
                  <a:cubicBezTo>
                    <a:pt x="1887" y="1179"/>
                    <a:pt x="1687" y="1378"/>
                    <a:pt x="1496" y="1576"/>
                  </a:cubicBezTo>
                  <a:cubicBezTo>
                    <a:pt x="1488" y="1585"/>
                    <a:pt x="1488" y="1604"/>
                    <a:pt x="1499" y="1604"/>
                  </a:cubicBezTo>
                  <a:cubicBezTo>
                    <a:pt x="1501" y="1604"/>
                    <a:pt x="1504" y="1603"/>
                    <a:pt x="1508" y="1601"/>
                  </a:cubicBezTo>
                  <a:cubicBezTo>
                    <a:pt x="1755" y="1423"/>
                    <a:pt x="2013" y="1235"/>
                    <a:pt x="2226" y="1017"/>
                  </a:cubicBezTo>
                  <a:cubicBezTo>
                    <a:pt x="2229" y="1014"/>
                    <a:pt x="2230" y="1010"/>
                    <a:pt x="2233" y="1007"/>
                  </a:cubicBezTo>
                  <a:cubicBezTo>
                    <a:pt x="2513" y="1007"/>
                    <a:pt x="2792" y="1005"/>
                    <a:pt x="3072" y="1003"/>
                  </a:cubicBezTo>
                  <a:lnTo>
                    <a:pt x="3072" y="1003"/>
                  </a:lnTo>
                  <a:cubicBezTo>
                    <a:pt x="3067" y="1006"/>
                    <a:pt x="3064" y="1009"/>
                    <a:pt x="3062" y="1014"/>
                  </a:cubicBezTo>
                  <a:cubicBezTo>
                    <a:pt x="2763" y="1493"/>
                    <a:pt x="2387" y="1800"/>
                    <a:pt x="1891" y="1800"/>
                  </a:cubicBezTo>
                  <a:cubicBezTo>
                    <a:pt x="1728" y="1800"/>
                    <a:pt x="1551" y="1767"/>
                    <a:pt x="1359" y="1695"/>
                  </a:cubicBezTo>
                  <a:cubicBezTo>
                    <a:pt x="888" y="1519"/>
                    <a:pt x="540" y="1062"/>
                    <a:pt x="44" y="958"/>
                  </a:cubicBezTo>
                  <a:lnTo>
                    <a:pt x="44" y="957"/>
                  </a:lnTo>
                  <a:cubicBezTo>
                    <a:pt x="540" y="854"/>
                    <a:pt x="888" y="381"/>
                    <a:pt x="1359" y="205"/>
                  </a:cubicBezTo>
                  <a:cubicBezTo>
                    <a:pt x="1550" y="133"/>
                    <a:pt x="1727" y="100"/>
                    <a:pt x="1891" y="100"/>
                  </a:cubicBezTo>
                  <a:close/>
                  <a:moveTo>
                    <a:pt x="1844" y="1"/>
                  </a:moveTo>
                  <a:cubicBezTo>
                    <a:pt x="1133" y="1"/>
                    <a:pt x="629" y="578"/>
                    <a:pt x="31" y="930"/>
                  </a:cubicBezTo>
                  <a:cubicBezTo>
                    <a:pt x="31" y="930"/>
                    <a:pt x="0" y="953"/>
                    <a:pt x="31" y="986"/>
                  </a:cubicBezTo>
                  <a:cubicBezTo>
                    <a:pt x="627" y="1337"/>
                    <a:pt x="1131" y="1900"/>
                    <a:pt x="1840" y="1900"/>
                  </a:cubicBezTo>
                  <a:cubicBezTo>
                    <a:pt x="1919" y="1900"/>
                    <a:pt x="2001" y="1893"/>
                    <a:pt x="2086" y="1877"/>
                  </a:cubicBezTo>
                  <a:cubicBezTo>
                    <a:pt x="2625" y="1781"/>
                    <a:pt x="2902" y="1496"/>
                    <a:pt x="3162" y="1038"/>
                  </a:cubicBezTo>
                  <a:cubicBezTo>
                    <a:pt x="3170" y="1024"/>
                    <a:pt x="3172" y="1012"/>
                    <a:pt x="3171" y="1003"/>
                  </a:cubicBezTo>
                  <a:cubicBezTo>
                    <a:pt x="3348" y="1002"/>
                    <a:pt x="3729" y="998"/>
                    <a:pt x="3738" y="998"/>
                  </a:cubicBezTo>
                  <a:cubicBezTo>
                    <a:pt x="3775" y="998"/>
                    <a:pt x="3775" y="902"/>
                    <a:pt x="3738" y="902"/>
                  </a:cubicBezTo>
                  <a:cubicBezTo>
                    <a:pt x="3729" y="902"/>
                    <a:pt x="3348" y="899"/>
                    <a:pt x="3171" y="898"/>
                  </a:cubicBezTo>
                  <a:cubicBezTo>
                    <a:pt x="3172" y="887"/>
                    <a:pt x="3171" y="877"/>
                    <a:pt x="3162" y="862"/>
                  </a:cubicBezTo>
                  <a:cubicBezTo>
                    <a:pt x="2902" y="404"/>
                    <a:pt x="2625" y="119"/>
                    <a:pt x="2086" y="22"/>
                  </a:cubicBezTo>
                  <a:cubicBezTo>
                    <a:pt x="2002" y="8"/>
                    <a:pt x="1922" y="1"/>
                    <a:pt x="184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8"/>
            <p:cNvSpPr/>
            <p:nvPr/>
          </p:nvSpPr>
          <p:spPr>
            <a:xfrm>
              <a:off x="3404123" y="2156184"/>
              <a:ext cx="85998" cy="34711"/>
            </a:xfrm>
            <a:custGeom>
              <a:rect b="b" l="l" r="r" t="t"/>
              <a:pathLst>
                <a:path extrusionOk="0" h="1070" w="2651">
                  <a:moveTo>
                    <a:pt x="1514" y="390"/>
                  </a:moveTo>
                  <a:lnTo>
                    <a:pt x="1514" y="390"/>
                  </a:lnTo>
                  <a:cubicBezTo>
                    <a:pt x="1638" y="455"/>
                    <a:pt x="1777" y="571"/>
                    <a:pt x="1852" y="770"/>
                  </a:cubicBezTo>
                  <a:cubicBezTo>
                    <a:pt x="1895" y="879"/>
                    <a:pt x="1865" y="942"/>
                    <a:pt x="1800" y="942"/>
                  </a:cubicBezTo>
                  <a:cubicBezTo>
                    <a:pt x="1747" y="942"/>
                    <a:pt x="1670" y="900"/>
                    <a:pt x="1590" y="807"/>
                  </a:cubicBezTo>
                  <a:cubicBezTo>
                    <a:pt x="1412" y="601"/>
                    <a:pt x="1514" y="390"/>
                    <a:pt x="1514" y="390"/>
                  </a:cubicBezTo>
                  <a:close/>
                  <a:moveTo>
                    <a:pt x="348" y="0"/>
                  </a:moveTo>
                  <a:cubicBezTo>
                    <a:pt x="216" y="0"/>
                    <a:pt x="101" y="14"/>
                    <a:pt x="13" y="42"/>
                  </a:cubicBezTo>
                  <a:cubicBezTo>
                    <a:pt x="1" y="46"/>
                    <a:pt x="10" y="65"/>
                    <a:pt x="20" y="65"/>
                  </a:cubicBezTo>
                  <a:cubicBezTo>
                    <a:pt x="21" y="65"/>
                    <a:pt x="21" y="65"/>
                    <a:pt x="21" y="65"/>
                  </a:cubicBezTo>
                  <a:cubicBezTo>
                    <a:pt x="97" y="59"/>
                    <a:pt x="171" y="57"/>
                    <a:pt x="241" y="57"/>
                  </a:cubicBezTo>
                  <a:cubicBezTo>
                    <a:pt x="964" y="57"/>
                    <a:pt x="1380" y="332"/>
                    <a:pt x="1423" y="340"/>
                  </a:cubicBezTo>
                  <a:cubicBezTo>
                    <a:pt x="1212" y="590"/>
                    <a:pt x="1549" y="1069"/>
                    <a:pt x="1812" y="1069"/>
                  </a:cubicBezTo>
                  <a:cubicBezTo>
                    <a:pt x="1870" y="1069"/>
                    <a:pt x="1923" y="1047"/>
                    <a:pt x="1967" y="995"/>
                  </a:cubicBezTo>
                  <a:cubicBezTo>
                    <a:pt x="2122" y="810"/>
                    <a:pt x="1823" y="463"/>
                    <a:pt x="1604" y="311"/>
                  </a:cubicBezTo>
                  <a:cubicBezTo>
                    <a:pt x="1636" y="306"/>
                    <a:pt x="1666" y="304"/>
                    <a:pt x="1694" y="304"/>
                  </a:cubicBezTo>
                  <a:cubicBezTo>
                    <a:pt x="1855" y="304"/>
                    <a:pt x="1973" y="377"/>
                    <a:pt x="2101" y="452"/>
                  </a:cubicBezTo>
                  <a:cubicBezTo>
                    <a:pt x="2284" y="558"/>
                    <a:pt x="2450" y="771"/>
                    <a:pt x="2558" y="951"/>
                  </a:cubicBezTo>
                  <a:cubicBezTo>
                    <a:pt x="2570" y="971"/>
                    <a:pt x="2599" y="986"/>
                    <a:pt x="2619" y="986"/>
                  </a:cubicBezTo>
                  <a:cubicBezTo>
                    <a:pt x="2638" y="986"/>
                    <a:pt x="2651" y="974"/>
                    <a:pt x="2636" y="942"/>
                  </a:cubicBezTo>
                  <a:cubicBezTo>
                    <a:pt x="2531" y="705"/>
                    <a:pt x="2054" y="217"/>
                    <a:pt x="1688" y="217"/>
                  </a:cubicBezTo>
                  <a:cubicBezTo>
                    <a:pt x="1617" y="217"/>
                    <a:pt x="1551" y="235"/>
                    <a:pt x="1492" y="276"/>
                  </a:cubicBezTo>
                  <a:cubicBezTo>
                    <a:pt x="1147" y="94"/>
                    <a:pt x="693" y="0"/>
                    <a:pt x="3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8"/>
            <p:cNvSpPr/>
            <p:nvPr/>
          </p:nvSpPr>
          <p:spPr>
            <a:xfrm>
              <a:off x="3502351" y="2159655"/>
              <a:ext cx="3536" cy="21832"/>
            </a:xfrm>
            <a:custGeom>
              <a:rect b="b" l="l" r="r" t="t"/>
              <a:pathLst>
                <a:path extrusionOk="0" h="673" w="109">
                  <a:moveTo>
                    <a:pt x="31" y="1"/>
                  </a:moveTo>
                  <a:cubicBezTo>
                    <a:pt x="17" y="1"/>
                    <a:pt x="6" y="9"/>
                    <a:pt x="6" y="29"/>
                  </a:cubicBezTo>
                  <a:cubicBezTo>
                    <a:pt x="1" y="230"/>
                    <a:pt x="11" y="434"/>
                    <a:pt x="28" y="634"/>
                  </a:cubicBezTo>
                  <a:cubicBezTo>
                    <a:pt x="29" y="649"/>
                    <a:pt x="54" y="673"/>
                    <a:pt x="70" y="673"/>
                  </a:cubicBezTo>
                  <a:cubicBezTo>
                    <a:pt x="77" y="673"/>
                    <a:pt x="82" y="669"/>
                    <a:pt x="83" y="658"/>
                  </a:cubicBezTo>
                  <a:cubicBezTo>
                    <a:pt x="100" y="461"/>
                    <a:pt x="109" y="261"/>
                    <a:pt x="104" y="64"/>
                  </a:cubicBezTo>
                  <a:cubicBezTo>
                    <a:pt x="104" y="34"/>
                    <a:pt x="60" y="1"/>
                    <a:pt x="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8"/>
            <p:cNvSpPr/>
            <p:nvPr/>
          </p:nvSpPr>
          <p:spPr>
            <a:xfrm>
              <a:off x="3518149" y="2156184"/>
              <a:ext cx="85998" cy="34711"/>
            </a:xfrm>
            <a:custGeom>
              <a:rect b="b" l="l" r="r" t="t"/>
              <a:pathLst>
                <a:path extrusionOk="0" h="1070" w="2651">
                  <a:moveTo>
                    <a:pt x="1137" y="390"/>
                  </a:moveTo>
                  <a:lnTo>
                    <a:pt x="1137" y="390"/>
                  </a:lnTo>
                  <a:cubicBezTo>
                    <a:pt x="1137" y="390"/>
                    <a:pt x="1240" y="601"/>
                    <a:pt x="1061" y="807"/>
                  </a:cubicBezTo>
                  <a:cubicBezTo>
                    <a:pt x="981" y="900"/>
                    <a:pt x="904" y="942"/>
                    <a:pt x="851" y="942"/>
                  </a:cubicBezTo>
                  <a:cubicBezTo>
                    <a:pt x="786" y="942"/>
                    <a:pt x="757" y="879"/>
                    <a:pt x="799" y="770"/>
                  </a:cubicBezTo>
                  <a:cubicBezTo>
                    <a:pt x="875" y="571"/>
                    <a:pt x="1013" y="455"/>
                    <a:pt x="1137" y="390"/>
                  </a:cubicBezTo>
                  <a:close/>
                  <a:moveTo>
                    <a:pt x="2304" y="0"/>
                  </a:moveTo>
                  <a:cubicBezTo>
                    <a:pt x="1958" y="0"/>
                    <a:pt x="1504" y="94"/>
                    <a:pt x="1160" y="276"/>
                  </a:cubicBezTo>
                  <a:cubicBezTo>
                    <a:pt x="1101" y="235"/>
                    <a:pt x="1034" y="217"/>
                    <a:pt x="964" y="217"/>
                  </a:cubicBezTo>
                  <a:cubicBezTo>
                    <a:pt x="597" y="217"/>
                    <a:pt x="121" y="705"/>
                    <a:pt x="15" y="942"/>
                  </a:cubicBezTo>
                  <a:cubicBezTo>
                    <a:pt x="1" y="974"/>
                    <a:pt x="13" y="986"/>
                    <a:pt x="32" y="986"/>
                  </a:cubicBezTo>
                  <a:cubicBezTo>
                    <a:pt x="53" y="986"/>
                    <a:pt x="82" y="971"/>
                    <a:pt x="94" y="951"/>
                  </a:cubicBezTo>
                  <a:cubicBezTo>
                    <a:pt x="202" y="771"/>
                    <a:pt x="368" y="558"/>
                    <a:pt x="550" y="452"/>
                  </a:cubicBezTo>
                  <a:cubicBezTo>
                    <a:pt x="679" y="376"/>
                    <a:pt x="797" y="304"/>
                    <a:pt x="959" y="304"/>
                  </a:cubicBezTo>
                  <a:cubicBezTo>
                    <a:pt x="987" y="304"/>
                    <a:pt x="1016" y="306"/>
                    <a:pt x="1047" y="311"/>
                  </a:cubicBezTo>
                  <a:cubicBezTo>
                    <a:pt x="829" y="463"/>
                    <a:pt x="530" y="810"/>
                    <a:pt x="684" y="995"/>
                  </a:cubicBezTo>
                  <a:cubicBezTo>
                    <a:pt x="728" y="1047"/>
                    <a:pt x="782" y="1069"/>
                    <a:pt x="839" y="1069"/>
                  </a:cubicBezTo>
                  <a:cubicBezTo>
                    <a:pt x="1103" y="1069"/>
                    <a:pt x="1439" y="590"/>
                    <a:pt x="1228" y="340"/>
                  </a:cubicBezTo>
                  <a:cubicBezTo>
                    <a:pt x="1271" y="332"/>
                    <a:pt x="1687" y="57"/>
                    <a:pt x="2410" y="57"/>
                  </a:cubicBezTo>
                  <a:cubicBezTo>
                    <a:pt x="2481" y="57"/>
                    <a:pt x="2554" y="59"/>
                    <a:pt x="2630" y="65"/>
                  </a:cubicBezTo>
                  <a:cubicBezTo>
                    <a:pt x="2631" y="65"/>
                    <a:pt x="2631" y="65"/>
                    <a:pt x="2631" y="65"/>
                  </a:cubicBezTo>
                  <a:cubicBezTo>
                    <a:pt x="2641" y="65"/>
                    <a:pt x="2651" y="46"/>
                    <a:pt x="2639" y="42"/>
                  </a:cubicBezTo>
                  <a:cubicBezTo>
                    <a:pt x="2551" y="14"/>
                    <a:pt x="2435" y="0"/>
                    <a:pt x="2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8"/>
            <p:cNvSpPr/>
            <p:nvPr/>
          </p:nvSpPr>
          <p:spPr>
            <a:xfrm>
              <a:off x="3490770" y="2220059"/>
              <a:ext cx="25660" cy="20859"/>
            </a:xfrm>
            <a:custGeom>
              <a:rect b="b" l="l" r="r" t="t"/>
              <a:pathLst>
                <a:path extrusionOk="0" h="643" w="791">
                  <a:moveTo>
                    <a:pt x="430" y="104"/>
                  </a:moveTo>
                  <a:cubicBezTo>
                    <a:pt x="555" y="104"/>
                    <a:pt x="653" y="210"/>
                    <a:pt x="625" y="360"/>
                  </a:cubicBezTo>
                  <a:cubicBezTo>
                    <a:pt x="613" y="425"/>
                    <a:pt x="576" y="485"/>
                    <a:pt x="524" y="526"/>
                  </a:cubicBezTo>
                  <a:cubicBezTo>
                    <a:pt x="516" y="532"/>
                    <a:pt x="508" y="536"/>
                    <a:pt x="499" y="541"/>
                  </a:cubicBezTo>
                  <a:cubicBezTo>
                    <a:pt x="464" y="552"/>
                    <a:pt x="427" y="558"/>
                    <a:pt x="392" y="558"/>
                  </a:cubicBezTo>
                  <a:cubicBezTo>
                    <a:pt x="327" y="558"/>
                    <a:pt x="265" y="538"/>
                    <a:pt x="221" y="486"/>
                  </a:cubicBezTo>
                  <a:cubicBezTo>
                    <a:pt x="118" y="364"/>
                    <a:pt x="188" y="195"/>
                    <a:pt x="317" y="132"/>
                  </a:cubicBezTo>
                  <a:cubicBezTo>
                    <a:pt x="355" y="113"/>
                    <a:pt x="394" y="104"/>
                    <a:pt x="430" y="104"/>
                  </a:cubicBezTo>
                  <a:close/>
                  <a:moveTo>
                    <a:pt x="396" y="0"/>
                  </a:moveTo>
                  <a:cubicBezTo>
                    <a:pt x="345" y="0"/>
                    <a:pt x="293" y="11"/>
                    <a:pt x="244" y="33"/>
                  </a:cubicBezTo>
                  <a:cubicBezTo>
                    <a:pt x="53" y="120"/>
                    <a:pt x="0" y="355"/>
                    <a:pt x="136" y="516"/>
                  </a:cubicBezTo>
                  <a:cubicBezTo>
                    <a:pt x="202" y="596"/>
                    <a:pt x="291" y="639"/>
                    <a:pt x="380" y="643"/>
                  </a:cubicBezTo>
                  <a:cubicBezTo>
                    <a:pt x="381" y="643"/>
                    <a:pt x="382" y="643"/>
                    <a:pt x="383" y="643"/>
                  </a:cubicBezTo>
                  <a:cubicBezTo>
                    <a:pt x="647" y="643"/>
                    <a:pt x="790" y="447"/>
                    <a:pt x="734" y="251"/>
                  </a:cubicBezTo>
                  <a:cubicBezTo>
                    <a:pt x="690" y="94"/>
                    <a:pt x="546" y="0"/>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8"/>
            <p:cNvSpPr/>
            <p:nvPr/>
          </p:nvSpPr>
          <p:spPr>
            <a:xfrm>
              <a:off x="3471630" y="2190603"/>
              <a:ext cx="56348" cy="35879"/>
            </a:xfrm>
            <a:custGeom>
              <a:rect b="b" l="l" r="r" t="t"/>
              <a:pathLst>
                <a:path extrusionOk="0" h="1106" w="1737">
                  <a:moveTo>
                    <a:pt x="907" y="1"/>
                  </a:moveTo>
                  <a:cubicBezTo>
                    <a:pt x="799" y="1"/>
                    <a:pt x="726" y="89"/>
                    <a:pt x="702" y="191"/>
                  </a:cubicBezTo>
                  <a:cubicBezTo>
                    <a:pt x="680" y="280"/>
                    <a:pt x="682" y="373"/>
                    <a:pt x="704" y="461"/>
                  </a:cubicBezTo>
                  <a:cubicBezTo>
                    <a:pt x="611" y="384"/>
                    <a:pt x="507" y="319"/>
                    <a:pt x="391" y="277"/>
                  </a:cubicBezTo>
                  <a:cubicBezTo>
                    <a:pt x="340" y="259"/>
                    <a:pt x="265" y="234"/>
                    <a:pt x="198" y="234"/>
                  </a:cubicBezTo>
                  <a:cubicBezTo>
                    <a:pt x="137" y="234"/>
                    <a:pt x="82" y="255"/>
                    <a:pt x="55" y="318"/>
                  </a:cubicBezTo>
                  <a:cubicBezTo>
                    <a:pt x="1" y="445"/>
                    <a:pt x="145" y="618"/>
                    <a:pt x="217" y="706"/>
                  </a:cubicBezTo>
                  <a:cubicBezTo>
                    <a:pt x="360" y="882"/>
                    <a:pt x="537" y="1012"/>
                    <a:pt x="742" y="1103"/>
                  </a:cubicBezTo>
                  <a:cubicBezTo>
                    <a:pt x="746" y="1105"/>
                    <a:pt x="750" y="1106"/>
                    <a:pt x="752" y="1106"/>
                  </a:cubicBezTo>
                  <a:cubicBezTo>
                    <a:pt x="773" y="1106"/>
                    <a:pt x="760" y="1061"/>
                    <a:pt x="743" y="1051"/>
                  </a:cubicBezTo>
                  <a:cubicBezTo>
                    <a:pt x="539" y="934"/>
                    <a:pt x="362" y="772"/>
                    <a:pt x="236" y="572"/>
                  </a:cubicBezTo>
                  <a:cubicBezTo>
                    <a:pt x="193" y="506"/>
                    <a:pt x="142" y="351"/>
                    <a:pt x="273" y="351"/>
                  </a:cubicBezTo>
                  <a:cubicBezTo>
                    <a:pt x="311" y="351"/>
                    <a:pt x="365" y="364"/>
                    <a:pt x="439" y="396"/>
                  </a:cubicBezTo>
                  <a:cubicBezTo>
                    <a:pt x="562" y="450"/>
                    <a:pt x="663" y="532"/>
                    <a:pt x="749" y="634"/>
                  </a:cubicBezTo>
                  <a:cubicBezTo>
                    <a:pt x="767" y="655"/>
                    <a:pt x="800" y="665"/>
                    <a:pt x="826" y="665"/>
                  </a:cubicBezTo>
                  <a:cubicBezTo>
                    <a:pt x="862" y="665"/>
                    <a:pt x="886" y="647"/>
                    <a:pt x="853" y="607"/>
                  </a:cubicBezTo>
                  <a:cubicBezTo>
                    <a:pt x="840" y="593"/>
                    <a:pt x="827" y="580"/>
                    <a:pt x="815" y="566"/>
                  </a:cubicBezTo>
                  <a:cubicBezTo>
                    <a:pt x="786" y="431"/>
                    <a:pt x="789" y="221"/>
                    <a:pt x="886" y="144"/>
                  </a:cubicBezTo>
                  <a:cubicBezTo>
                    <a:pt x="912" y="124"/>
                    <a:pt x="934" y="115"/>
                    <a:pt x="953" y="115"/>
                  </a:cubicBezTo>
                  <a:cubicBezTo>
                    <a:pt x="1091" y="115"/>
                    <a:pt x="1090" y="565"/>
                    <a:pt x="1103" y="616"/>
                  </a:cubicBezTo>
                  <a:cubicBezTo>
                    <a:pt x="1103" y="618"/>
                    <a:pt x="1105" y="620"/>
                    <a:pt x="1106" y="622"/>
                  </a:cubicBezTo>
                  <a:cubicBezTo>
                    <a:pt x="1109" y="652"/>
                    <a:pt x="1143" y="681"/>
                    <a:pt x="1171" y="681"/>
                  </a:cubicBezTo>
                  <a:cubicBezTo>
                    <a:pt x="1183" y="681"/>
                    <a:pt x="1194" y="675"/>
                    <a:pt x="1201" y="662"/>
                  </a:cubicBezTo>
                  <a:cubicBezTo>
                    <a:pt x="1266" y="539"/>
                    <a:pt x="1327" y="431"/>
                    <a:pt x="1442" y="351"/>
                  </a:cubicBezTo>
                  <a:cubicBezTo>
                    <a:pt x="1481" y="324"/>
                    <a:pt x="1510" y="313"/>
                    <a:pt x="1531" y="313"/>
                  </a:cubicBezTo>
                  <a:cubicBezTo>
                    <a:pt x="1617" y="313"/>
                    <a:pt x="1569" y="500"/>
                    <a:pt x="1536" y="577"/>
                  </a:cubicBezTo>
                  <a:cubicBezTo>
                    <a:pt x="1461" y="754"/>
                    <a:pt x="1314" y="893"/>
                    <a:pt x="1159" y="1000"/>
                  </a:cubicBezTo>
                  <a:cubicBezTo>
                    <a:pt x="1140" y="1012"/>
                    <a:pt x="1164" y="1049"/>
                    <a:pt x="1186" y="1049"/>
                  </a:cubicBezTo>
                  <a:cubicBezTo>
                    <a:pt x="1188" y="1049"/>
                    <a:pt x="1191" y="1048"/>
                    <a:pt x="1194" y="1047"/>
                  </a:cubicBezTo>
                  <a:cubicBezTo>
                    <a:pt x="1437" y="913"/>
                    <a:pt x="1736" y="640"/>
                    <a:pt x="1678" y="325"/>
                  </a:cubicBezTo>
                  <a:cubicBezTo>
                    <a:pt x="1662" y="243"/>
                    <a:pt x="1615" y="211"/>
                    <a:pt x="1554" y="211"/>
                  </a:cubicBezTo>
                  <a:cubicBezTo>
                    <a:pt x="1521" y="211"/>
                    <a:pt x="1483" y="221"/>
                    <a:pt x="1445" y="237"/>
                  </a:cubicBezTo>
                  <a:cubicBezTo>
                    <a:pt x="1357" y="274"/>
                    <a:pt x="1289" y="339"/>
                    <a:pt x="1232" y="411"/>
                  </a:cubicBezTo>
                  <a:cubicBezTo>
                    <a:pt x="1212" y="223"/>
                    <a:pt x="1103" y="23"/>
                    <a:pt x="932" y="2"/>
                  </a:cubicBezTo>
                  <a:cubicBezTo>
                    <a:pt x="923" y="1"/>
                    <a:pt x="915" y="1"/>
                    <a:pt x="9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8"/>
            <p:cNvSpPr/>
            <p:nvPr/>
          </p:nvSpPr>
          <p:spPr>
            <a:xfrm>
              <a:off x="3471630" y="2236668"/>
              <a:ext cx="56348" cy="35846"/>
            </a:xfrm>
            <a:custGeom>
              <a:rect b="b" l="l" r="r" t="t"/>
              <a:pathLst>
                <a:path extrusionOk="0" h="1105" w="1737">
                  <a:moveTo>
                    <a:pt x="752" y="0"/>
                  </a:moveTo>
                  <a:cubicBezTo>
                    <a:pt x="750" y="0"/>
                    <a:pt x="746" y="1"/>
                    <a:pt x="742" y="3"/>
                  </a:cubicBezTo>
                  <a:cubicBezTo>
                    <a:pt x="537" y="95"/>
                    <a:pt x="360" y="224"/>
                    <a:pt x="217" y="399"/>
                  </a:cubicBezTo>
                  <a:cubicBezTo>
                    <a:pt x="145" y="488"/>
                    <a:pt x="1" y="661"/>
                    <a:pt x="55" y="789"/>
                  </a:cubicBezTo>
                  <a:cubicBezTo>
                    <a:pt x="82" y="852"/>
                    <a:pt x="137" y="872"/>
                    <a:pt x="198" y="872"/>
                  </a:cubicBezTo>
                  <a:cubicBezTo>
                    <a:pt x="265" y="872"/>
                    <a:pt x="340" y="848"/>
                    <a:pt x="391" y="829"/>
                  </a:cubicBezTo>
                  <a:cubicBezTo>
                    <a:pt x="507" y="787"/>
                    <a:pt x="611" y="723"/>
                    <a:pt x="704" y="645"/>
                  </a:cubicBezTo>
                  <a:lnTo>
                    <a:pt x="704" y="645"/>
                  </a:lnTo>
                  <a:cubicBezTo>
                    <a:pt x="682" y="734"/>
                    <a:pt x="680" y="826"/>
                    <a:pt x="702" y="915"/>
                  </a:cubicBezTo>
                  <a:cubicBezTo>
                    <a:pt x="726" y="1017"/>
                    <a:pt x="799" y="1105"/>
                    <a:pt x="907" y="1105"/>
                  </a:cubicBezTo>
                  <a:cubicBezTo>
                    <a:pt x="915" y="1105"/>
                    <a:pt x="923" y="1105"/>
                    <a:pt x="932" y="1104"/>
                  </a:cubicBezTo>
                  <a:cubicBezTo>
                    <a:pt x="1103" y="1084"/>
                    <a:pt x="1212" y="883"/>
                    <a:pt x="1232" y="695"/>
                  </a:cubicBezTo>
                  <a:cubicBezTo>
                    <a:pt x="1289" y="768"/>
                    <a:pt x="1357" y="832"/>
                    <a:pt x="1445" y="869"/>
                  </a:cubicBezTo>
                  <a:cubicBezTo>
                    <a:pt x="1483" y="885"/>
                    <a:pt x="1521" y="895"/>
                    <a:pt x="1554" y="895"/>
                  </a:cubicBezTo>
                  <a:cubicBezTo>
                    <a:pt x="1615" y="895"/>
                    <a:pt x="1662" y="863"/>
                    <a:pt x="1678" y="781"/>
                  </a:cubicBezTo>
                  <a:cubicBezTo>
                    <a:pt x="1736" y="467"/>
                    <a:pt x="1437" y="192"/>
                    <a:pt x="1194" y="60"/>
                  </a:cubicBezTo>
                  <a:cubicBezTo>
                    <a:pt x="1191" y="59"/>
                    <a:pt x="1188" y="58"/>
                    <a:pt x="1185" y="58"/>
                  </a:cubicBezTo>
                  <a:cubicBezTo>
                    <a:pt x="1164" y="58"/>
                    <a:pt x="1140" y="94"/>
                    <a:pt x="1159" y="106"/>
                  </a:cubicBezTo>
                  <a:cubicBezTo>
                    <a:pt x="1314" y="214"/>
                    <a:pt x="1461" y="352"/>
                    <a:pt x="1536" y="529"/>
                  </a:cubicBezTo>
                  <a:cubicBezTo>
                    <a:pt x="1569" y="606"/>
                    <a:pt x="1617" y="793"/>
                    <a:pt x="1531" y="793"/>
                  </a:cubicBezTo>
                  <a:cubicBezTo>
                    <a:pt x="1510" y="793"/>
                    <a:pt x="1481" y="782"/>
                    <a:pt x="1442" y="755"/>
                  </a:cubicBezTo>
                  <a:cubicBezTo>
                    <a:pt x="1327" y="676"/>
                    <a:pt x="1266" y="567"/>
                    <a:pt x="1201" y="444"/>
                  </a:cubicBezTo>
                  <a:cubicBezTo>
                    <a:pt x="1194" y="431"/>
                    <a:pt x="1183" y="425"/>
                    <a:pt x="1171" y="425"/>
                  </a:cubicBezTo>
                  <a:cubicBezTo>
                    <a:pt x="1143" y="425"/>
                    <a:pt x="1109" y="454"/>
                    <a:pt x="1106" y="483"/>
                  </a:cubicBezTo>
                  <a:cubicBezTo>
                    <a:pt x="1105" y="486"/>
                    <a:pt x="1103" y="488"/>
                    <a:pt x="1103" y="490"/>
                  </a:cubicBezTo>
                  <a:cubicBezTo>
                    <a:pt x="1090" y="541"/>
                    <a:pt x="1091" y="991"/>
                    <a:pt x="953" y="991"/>
                  </a:cubicBezTo>
                  <a:cubicBezTo>
                    <a:pt x="934" y="991"/>
                    <a:pt x="912" y="982"/>
                    <a:pt x="886" y="962"/>
                  </a:cubicBezTo>
                  <a:cubicBezTo>
                    <a:pt x="789" y="885"/>
                    <a:pt x="786" y="675"/>
                    <a:pt x="815" y="540"/>
                  </a:cubicBezTo>
                  <a:cubicBezTo>
                    <a:pt x="827" y="527"/>
                    <a:pt x="840" y="513"/>
                    <a:pt x="853" y="499"/>
                  </a:cubicBezTo>
                  <a:cubicBezTo>
                    <a:pt x="886" y="459"/>
                    <a:pt x="862" y="441"/>
                    <a:pt x="826" y="441"/>
                  </a:cubicBezTo>
                  <a:cubicBezTo>
                    <a:pt x="800" y="441"/>
                    <a:pt x="767" y="451"/>
                    <a:pt x="749" y="472"/>
                  </a:cubicBezTo>
                  <a:cubicBezTo>
                    <a:pt x="663" y="575"/>
                    <a:pt x="562" y="657"/>
                    <a:pt x="439" y="710"/>
                  </a:cubicBezTo>
                  <a:cubicBezTo>
                    <a:pt x="365" y="742"/>
                    <a:pt x="311" y="755"/>
                    <a:pt x="273" y="755"/>
                  </a:cubicBezTo>
                  <a:cubicBezTo>
                    <a:pt x="142" y="755"/>
                    <a:pt x="193" y="601"/>
                    <a:pt x="236" y="534"/>
                  </a:cubicBezTo>
                  <a:cubicBezTo>
                    <a:pt x="362" y="335"/>
                    <a:pt x="539" y="172"/>
                    <a:pt x="743" y="55"/>
                  </a:cubicBezTo>
                  <a:cubicBezTo>
                    <a:pt x="760" y="45"/>
                    <a:pt x="773" y="0"/>
                    <a:pt x="7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8"/>
            <p:cNvSpPr/>
            <p:nvPr/>
          </p:nvSpPr>
          <p:spPr>
            <a:xfrm>
              <a:off x="3404123" y="2272255"/>
              <a:ext cx="85998" cy="34711"/>
            </a:xfrm>
            <a:custGeom>
              <a:rect b="b" l="l" r="r" t="t"/>
              <a:pathLst>
                <a:path extrusionOk="0" h="1070" w="2651">
                  <a:moveTo>
                    <a:pt x="1800" y="129"/>
                  </a:moveTo>
                  <a:cubicBezTo>
                    <a:pt x="1865" y="129"/>
                    <a:pt x="1894" y="191"/>
                    <a:pt x="1852" y="301"/>
                  </a:cubicBezTo>
                  <a:cubicBezTo>
                    <a:pt x="1777" y="499"/>
                    <a:pt x="1638" y="616"/>
                    <a:pt x="1514" y="680"/>
                  </a:cubicBezTo>
                  <a:cubicBezTo>
                    <a:pt x="1514" y="680"/>
                    <a:pt x="1412" y="469"/>
                    <a:pt x="1590" y="263"/>
                  </a:cubicBezTo>
                  <a:cubicBezTo>
                    <a:pt x="1670" y="171"/>
                    <a:pt x="1747" y="129"/>
                    <a:pt x="1800" y="129"/>
                  </a:cubicBezTo>
                  <a:close/>
                  <a:moveTo>
                    <a:pt x="1812" y="1"/>
                  </a:moveTo>
                  <a:cubicBezTo>
                    <a:pt x="1549" y="1"/>
                    <a:pt x="1212" y="480"/>
                    <a:pt x="1423" y="730"/>
                  </a:cubicBezTo>
                  <a:cubicBezTo>
                    <a:pt x="1380" y="738"/>
                    <a:pt x="965" y="1013"/>
                    <a:pt x="242" y="1013"/>
                  </a:cubicBezTo>
                  <a:cubicBezTo>
                    <a:pt x="171" y="1013"/>
                    <a:pt x="97" y="1010"/>
                    <a:pt x="21" y="1005"/>
                  </a:cubicBezTo>
                  <a:cubicBezTo>
                    <a:pt x="21" y="1005"/>
                    <a:pt x="20" y="1005"/>
                    <a:pt x="20" y="1005"/>
                  </a:cubicBezTo>
                  <a:cubicBezTo>
                    <a:pt x="9" y="1005"/>
                    <a:pt x="1" y="1024"/>
                    <a:pt x="13" y="1028"/>
                  </a:cubicBezTo>
                  <a:cubicBezTo>
                    <a:pt x="101" y="1056"/>
                    <a:pt x="216" y="1070"/>
                    <a:pt x="348" y="1070"/>
                  </a:cubicBezTo>
                  <a:cubicBezTo>
                    <a:pt x="693" y="1070"/>
                    <a:pt x="1147" y="975"/>
                    <a:pt x="1492" y="794"/>
                  </a:cubicBezTo>
                  <a:cubicBezTo>
                    <a:pt x="1550" y="835"/>
                    <a:pt x="1617" y="853"/>
                    <a:pt x="1687" y="853"/>
                  </a:cubicBezTo>
                  <a:cubicBezTo>
                    <a:pt x="2053" y="853"/>
                    <a:pt x="2530" y="365"/>
                    <a:pt x="2636" y="127"/>
                  </a:cubicBezTo>
                  <a:cubicBezTo>
                    <a:pt x="2651" y="97"/>
                    <a:pt x="2639" y="84"/>
                    <a:pt x="2620" y="84"/>
                  </a:cubicBezTo>
                  <a:cubicBezTo>
                    <a:pt x="2599" y="84"/>
                    <a:pt x="2570" y="99"/>
                    <a:pt x="2558" y="119"/>
                  </a:cubicBezTo>
                  <a:cubicBezTo>
                    <a:pt x="2450" y="299"/>
                    <a:pt x="2283" y="512"/>
                    <a:pt x="2101" y="618"/>
                  </a:cubicBezTo>
                  <a:cubicBezTo>
                    <a:pt x="1973" y="693"/>
                    <a:pt x="1855" y="766"/>
                    <a:pt x="1694" y="766"/>
                  </a:cubicBezTo>
                  <a:cubicBezTo>
                    <a:pt x="1666" y="766"/>
                    <a:pt x="1636" y="764"/>
                    <a:pt x="1604" y="759"/>
                  </a:cubicBezTo>
                  <a:cubicBezTo>
                    <a:pt x="1822" y="607"/>
                    <a:pt x="2122" y="260"/>
                    <a:pt x="1967" y="75"/>
                  </a:cubicBezTo>
                  <a:cubicBezTo>
                    <a:pt x="1923" y="23"/>
                    <a:pt x="1870" y="1"/>
                    <a:pt x="18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8"/>
            <p:cNvSpPr/>
            <p:nvPr/>
          </p:nvSpPr>
          <p:spPr>
            <a:xfrm>
              <a:off x="3502351" y="2281662"/>
              <a:ext cx="3536" cy="21832"/>
            </a:xfrm>
            <a:custGeom>
              <a:rect b="b" l="l" r="r" t="t"/>
              <a:pathLst>
                <a:path extrusionOk="0" h="673" w="109">
                  <a:moveTo>
                    <a:pt x="70" y="0"/>
                  </a:moveTo>
                  <a:cubicBezTo>
                    <a:pt x="54" y="0"/>
                    <a:pt x="29" y="24"/>
                    <a:pt x="28" y="39"/>
                  </a:cubicBezTo>
                  <a:cubicBezTo>
                    <a:pt x="11" y="239"/>
                    <a:pt x="1" y="443"/>
                    <a:pt x="6" y="644"/>
                  </a:cubicBezTo>
                  <a:cubicBezTo>
                    <a:pt x="6" y="664"/>
                    <a:pt x="17" y="672"/>
                    <a:pt x="31" y="672"/>
                  </a:cubicBezTo>
                  <a:cubicBezTo>
                    <a:pt x="60" y="672"/>
                    <a:pt x="104" y="640"/>
                    <a:pt x="104" y="610"/>
                  </a:cubicBezTo>
                  <a:cubicBezTo>
                    <a:pt x="109" y="412"/>
                    <a:pt x="100" y="212"/>
                    <a:pt x="83" y="15"/>
                  </a:cubicBezTo>
                  <a:cubicBezTo>
                    <a:pt x="82" y="4"/>
                    <a:pt x="77" y="0"/>
                    <a:pt x="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8"/>
            <p:cNvSpPr/>
            <p:nvPr/>
          </p:nvSpPr>
          <p:spPr>
            <a:xfrm>
              <a:off x="3518149" y="2272255"/>
              <a:ext cx="85998" cy="34711"/>
            </a:xfrm>
            <a:custGeom>
              <a:rect b="b" l="l" r="r" t="t"/>
              <a:pathLst>
                <a:path extrusionOk="0" h="1070" w="2651">
                  <a:moveTo>
                    <a:pt x="851" y="129"/>
                  </a:moveTo>
                  <a:cubicBezTo>
                    <a:pt x="905" y="129"/>
                    <a:pt x="981" y="171"/>
                    <a:pt x="1061" y="263"/>
                  </a:cubicBezTo>
                  <a:cubicBezTo>
                    <a:pt x="1240" y="469"/>
                    <a:pt x="1137" y="680"/>
                    <a:pt x="1137" y="680"/>
                  </a:cubicBezTo>
                  <a:cubicBezTo>
                    <a:pt x="1013" y="616"/>
                    <a:pt x="875" y="499"/>
                    <a:pt x="799" y="301"/>
                  </a:cubicBezTo>
                  <a:cubicBezTo>
                    <a:pt x="757" y="191"/>
                    <a:pt x="786" y="129"/>
                    <a:pt x="851" y="129"/>
                  </a:cubicBezTo>
                  <a:close/>
                  <a:moveTo>
                    <a:pt x="838" y="1"/>
                  </a:moveTo>
                  <a:cubicBezTo>
                    <a:pt x="782" y="1"/>
                    <a:pt x="728" y="23"/>
                    <a:pt x="684" y="75"/>
                  </a:cubicBezTo>
                  <a:cubicBezTo>
                    <a:pt x="530" y="260"/>
                    <a:pt x="829" y="607"/>
                    <a:pt x="1047" y="759"/>
                  </a:cubicBezTo>
                  <a:cubicBezTo>
                    <a:pt x="1015" y="764"/>
                    <a:pt x="985" y="766"/>
                    <a:pt x="957" y="766"/>
                  </a:cubicBezTo>
                  <a:cubicBezTo>
                    <a:pt x="795" y="766"/>
                    <a:pt x="679" y="693"/>
                    <a:pt x="550" y="618"/>
                  </a:cubicBezTo>
                  <a:cubicBezTo>
                    <a:pt x="368" y="513"/>
                    <a:pt x="202" y="299"/>
                    <a:pt x="94" y="119"/>
                  </a:cubicBezTo>
                  <a:cubicBezTo>
                    <a:pt x="82" y="99"/>
                    <a:pt x="53" y="85"/>
                    <a:pt x="32" y="85"/>
                  </a:cubicBezTo>
                  <a:cubicBezTo>
                    <a:pt x="13" y="85"/>
                    <a:pt x="1" y="97"/>
                    <a:pt x="15" y="128"/>
                  </a:cubicBezTo>
                  <a:cubicBezTo>
                    <a:pt x="121" y="365"/>
                    <a:pt x="597" y="853"/>
                    <a:pt x="964" y="853"/>
                  </a:cubicBezTo>
                  <a:cubicBezTo>
                    <a:pt x="1034" y="853"/>
                    <a:pt x="1101" y="835"/>
                    <a:pt x="1160" y="794"/>
                  </a:cubicBezTo>
                  <a:cubicBezTo>
                    <a:pt x="1504" y="975"/>
                    <a:pt x="1958" y="1070"/>
                    <a:pt x="2304" y="1070"/>
                  </a:cubicBezTo>
                  <a:cubicBezTo>
                    <a:pt x="2435" y="1070"/>
                    <a:pt x="2551" y="1056"/>
                    <a:pt x="2639" y="1028"/>
                  </a:cubicBezTo>
                  <a:cubicBezTo>
                    <a:pt x="2651" y="1025"/>
                    <a:pt x="2641" y="1005"/>
                    <a:pt x="2631" y="1005"/>
                  </a:cubicBezTo>
                  <a:cubicBezTo>
                    <a:pt x="2631" y="1005"/>
                    <a:pt x="2631" y="1005"/>
                    <a:pt x="2630" y="1005"/>
                  </a:cubicBezTo>
                  <a:cubicBezTo>
                    <a:pt x="2553" y="1011"/>
                    <a:pt x="2479" y="1013"/>
                    <a:pt x="2407" y="1013"/>
                  </a:cubicBezTo>
                  <a:cubicBezTo>
                    <a:pt x="1686" y="1013"/>
                    <a:pt x="1271" y="738"/>
                    <a:pt x="1228" y="730"/>
                  </a:cubicBezTo>
                  <a:cubicBezTo>
                    <a:pt x="1438" y="481"/>
                    <a:pt x="1102" y="1"/>
                    <a:pt x="8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8"/>
            <p:cNvSpPr/>
            <p:nvPr/>
          </p:nvSpPr>
          <p:spPr>
            <a:xfrm>
              <a:off x="3641389" y="2156184"/>
              <a:ext cx="85966" cy="34711"/>
            </a:xfrm>
            <a:custGeom>
              <a:rect b="b" l="l" r="r" t="t"/>
              <a:pathLst>
                <a:path extrusionOk="0" h="1070" w="2650">
                  <a:moveTo>
                    <a:pt x="1512" y="390"/>
                  </a:moveTo>
                  <a:lnTo>
                    <a:pt x="1512" y="390"/>
                  </a:lnTo>
                  <a:cubicBezTo>
                    <a:pt x="1637" y="455"/>
                    <a:pt x="1776" y="571"/>
                    <a:pt x="1852" y="770"/>
                  </a:cubicBezTo>
                  <a:cubicBezTo>
                    <a:pt x="1893" y="879"/>
                    <a:pt x="1864" y="942"/>
                    <a:pt x="1799" y="942"/>
                  </a:cubicBezTo>
                  <a:cubicBezTo>
                    <a:pt x="1746" y="942"/>
                    <a:pt x="1669" y="900"/>
                    <a:pt x="1588" y="807"/>
                  </a:cubicBezTo>
                  <a:cubicBezTo>
                    <a:pt x="1410" y="601"/>
                    <a:pt x="1512" y="390"/>
                    <a:pt x="1512" y="390"/>
                  </a:cubicBezTo>
                  <a:close/>
                  <a:moveTo>
                    <a:pt x="347" y="0"/>
                  </a:moveTo>
                  <a:cubicBezTo>
                    <a:pt x="216" y="0"/>
                    <a:pt x="100" y="14"/>
                    <a:pt x="12" y="42"/>
                  </a:cubicBezTo>
                  <a:cubicBezTo>
                    <a:pt x="0" y="46"/>
                    <a:pt x="9" y="65"/>
                    <a:pt x="19" y="65"/>
                  </a:cubicBezTo>
                  <a:cubicBezTo>
                    <a:pt x="20" y="65"/>
                    <a:pt x="20" y="65"/>
                    <a:pt x="20" y="65"/>
                  </a:cubicBezTo>
                  <a:cubicBezTo>
                    <a:pt x="96" y="59"/>
                    <a:pt x="170" y="57"/>
                    <a:pt x="240" y="57"/>
                  </a:cubicBezTo>
                  <a:cubicBezTo>
                    <a:pt x="963" y="57"/>
                    <a:pt x="1378" y="332"/>
                    <a:pt x="1422" y="340"/>
                  </a:cubicBezTo>
                  <a:cubicBezTo>
                    <a:pt x="1212" y="590"/>
                    <a:pt x="1548" y="1069"/>
                    <a:pt x="1812" y="1069"/>
                  </a:cubicBezTo>
                  <a:cubicBezTo>
                    <a:pt x="1869" y="1069"/>
                    <a:pt x="1922" y="1047"/>
                    <a:pt x="1966" y="995"/>
                  </a:cubicBezTo>
                  <a:cubicBezTo>
                    <a:pt x="2121" y="810"/>
                    <a:pt x="1821" y="463"/>
                    <a:pt x="1604" y="311"/>
                  </a:cubicBezTo>
                  <a:cubicBezTo>
                    <a:pt x="1635" y="306"/>
                    <a:pt x="1665" y="304"/>
                    <a:pt x="1694" y="304"/>
                  </a:cubicBezTo>
                  <a:cubicBezTo>
                    <a:pt x="1855" y="304"/>
                    <a:pt x="1972" y="377"/>
                    <a:pt x="2100" y="452"/>
                  </a:cubicBezTo>
                  <a:cubicBezTo>
                    <a:pt x="2282" y="558"/>
                    <a:pt x="2448" y="771"/>
                    <a:pt x="2556" y="951"/>
                  </a:cubicBezTo>
                  <a:cubicBezTo>
                    <a:pt x="2568" y="971"/>
                    <a:pt x="2597" y="986"/>
                    <a:pt x="2618" y="986"/>
                  </a:cubicBezTo>
                  <a:cubicBezTo>
                    <a:pt x="2637" y="986"/>
                    <a:pt x="2649" y="974"/>
                    <a:pt x="2636" y="942"/>
                  </a:cubicBezTo>
                  <a:cubicBezTo>
                    <a:pt x="2529" y="705"/>
                    <a:pt x="2053" y="217"/>
                    <a:pt x="1686" y="217"/>
                  </a:cubicBezTo>
                  <a:cubicBezTo>
                    <a:pt x="1616" y="217"/>
                    <a:pt x="1550" y="235"/>
                    <a:pt x="1491" y="276"/>
                  </a:cubicBezTo>
                  <a:cubicBezTo>
                    <a:pt x="1146" y="94"/>
                    <a:pt x="692" y="0"/>
                    <a:pt x="3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8"/>
            <p:cNvSpPr/>
            <p:nvPr/>
          </p:nvSpPr>
          <p:spPr>
            <a:xfrm>
              <a:off x="3739617" y="2159655"/>
              <a:ext cx="3504" cy="21832"/>
            </a:xfrm>
            <a:custGeom>
              <a:rect b="b" l="l" r="r" t="t"/>
              <a:pathLst>
                <a:path extrusionOk="0" h="673" w="108">
                  <a:moveTo>
                    <a:pt x="30" y="1"/>
                  </a:moveTo>
                  <a:cubicBezTo>
                    <a:pt x="16" y="1"/>
                    <a:pt x="5" y="9"/>
                    <a:pt x="4" y="29"/>
                  </a:cubicBezTo>
                  <a:cubicBezTo>
                    <a:pt x="0" y="230"/>
                    <a:pt x="10" y="434"/>
                    <a:pt x="27" y="634"/>
                  </a:cubicBezTo>
                  <a:cubicBezTo>
                    <a:pt x="28" y="649"/>
                    <a:pt x="53" y="673"/>
                    <a:pt x="69" y="673"/>
                  </a:cubicBezTo>
                  <a:cubicBezTo>
                    <a:pt x="75" y="673"/>
                    <a:pt x="80" y="669"/>
                    <a:pt x="81" y="658"/>
                  </a:cubicBezTo>
                  <a:cubicBezTo>
                    <a:pt x="99" y="461"/>
                    <a:pt x="108" y="261"/>
                    <a:pt x="103" y="64"/>
                  </a:cubicBezTo>
                  <a:cubicBezTo>
                    <a:pt x="102" y="34"/>
                    <a:pt x="59" y="1"/>
                    <a:pt x="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8"/>
            <p:cNvSpPr/>
            <p:nvPr/>
          </p:nvSpPr>
          <p:spPr>
            <a:xfrm>
              <a:off x="3755383" y="2156184"/>
              <a:ext cx="85966" cy="34711"/>
            </a:xfrm>
            <a:custGeom>
              <a:rect b="b" l="l" r="r" t="t"/>
              <a:pathLst>
                <a:path extrusionOk="0" h="1070" w="2650">
                  <a:moveTo>
                    <a:pt x="1138" y="390"/>
                  </a:moveTo>
                  <a:cubicBezTo>
                    <a:pt x="1138" y="390"/>
                    <a:pt x="1240" y="601"/>
                    <a:pt x="1062" y="807"/>
                  </a:cubicBezTo>
                  <a:cubicBezTo>
                    <a:pt x="981" y="900"/>
                    <a:pt x="904" y="942"/>
                    <a:pt x="851" y="942"/>
                  </a:cubicBezTo>
                  <a:cubicBezTo>
                    <a:pt x="786" y="942"/>
                    <a:pt x="757" y="879"/>
                    <a:pt x="798" y="770"/>
                  </a:cubicBezTo>
                  <a:cubicBezTo>
                    <a:pt x="874" y="571"/>
                    <a:pt x="1013" y="455"/>
                    <a:pt x="1138" y="390"/>
                  </a:cubicBezTo>
                  <a:close/>
                  <a:moveTo>
                    <a:pt x="2303" y="0"/>
                  </a:moveTo>
                  <a:cubicBezTo>
                    <a:pt x="1958" y="0"/>
                    <a:pt x="1504" y="94"/>
                    <a:pt x="1159" y="276"/>
                  </a:cubicBezTo>
                  <a:cubicBezTo>
                    <a:pt x="1100" y="235"/>
                    <a:pt x="1034" y="217"/>
                    <a:pt x="964" y="217"/>
                  </a:cubicBezTo>
                  <a:cubicBezTo>
                    <a:pt x="597" y="217"/>
                    <a:pt x="121" y="705"/>
                    <a:pt x="14" y="942"/>
                  </a:cubicBezTo>
                  <a:cubicBezTo>
                    <a:pt x="0" y="974"/>
                    <a:pt x="12" y="986"/>
                    <a:pt x="31" y="986"/>
                  </a:cubicBezTo>
                  <a:cubicBezTo>
                    <a:pt x="52" y="986"/>
                    <a:pt x="81" y="971"/>
                    <a:pt x="93" y="951"/>
                  </a:cubicBezTo>
                  <a:cubicBezTo>
                    <a:pt x="201" y="771"/>
                    <a:pt x="368" y="558"/>
                    <a:pt x="550" y="452"/>
                  </a:cubicBezTo>
                  <a:cubicBezTo>
                    <a:pt x="679" y="376"/>
                    <a:pt x="796" y="304"/>
                    <a:pt x="958" y="304"/>
                  </a:cubicBezTo>
                  <a:cubicBezTo>
                    <a:pt x="986" y="304"/>
                    <a:pt x="1015" y="306"/>
                    <a:pt x="1046" y="311"/>
                  </a:cubicBezTo>
                  <a:cubicBezTo>
                    <a:pt x="829" y="463"/>
                    <a:pt x="529" y="810"/>
                    <a:pt x="684" y="995"/>
                  </a:cubicBezTo>
                  <a:cubicBezTo>
                    <a:pt x="728" y="1047"/>
                    <a:pt x="781" y="1069"/>
                    <a:pt x="838" y="1069"/>
                  </a:cubicBezTo>
                  <a:cubicBezTo>
                    <a:pt x="1102" y="1069"/>
                    <a:pt x="1438" y="590"/>
                    <a:pt x="1228" y="340"/>
                  </a:cubicBezTo>
                  <a:cubicBezTo>
                    <a:pt x="1272" y="332"/>
                    <a:pt x="1687" y="57"/>
                    <a:pt x="2410" y="57"/>
                  </a:cubicBezTo>
                  <a:cubicBezTo>
                    <a:pt x="2480" y="57"/>
                    <a:pt x="2554" y="59"/>
                    <a:pt x="2630" y="65"/>
                  </a:cubicBezTo>
                  <a:cubicBezTo>
                    <a:pt x="2630" y="65"/>
                    <a:pt x="2630" y="65"/>
                    <a:pt x="2631" y="65"/>
                  </a:cubicBezTo>
                  <a:cubicBezTo>
                    <a:pt x="2641" y="65"/>
                    <a:pt x="2650" y="46"/>
                    <a:pt x="2638" y="42"/>
                  </a:cubicBezTo>
                  <a:cubicBezTo>
                    <a:pt x="2550" y="14"/>
                    <a:pt x="2434" y="0"/>
                    <a:pt x="23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8"/>
            <p:cNvSpPr/>
            <p:nvPr/>
          </p:nvSpPr>
          <p:spPr>
            <a:xfrm>
              <a:off x="3728004" y="2220059"/>
              <a:ext cx="25628" cy="20859"/>
            </a:xfrm>
            <a:custGeom>
              <a:rect b="b" l="l" r="r" t="t"/>
              <a:pathLst>
                <a:path extrusionOk="0" h="643" w="790">
                  <a:moveTo>
                    <a:pt x="429" y="104"/>
                  </a:moveTo>
                  <a:cubicBezTo>
                    <a:pt x="555" y="104"/>
                    <a:pt x="653" y="210"/>
                    <a:pt x="625" y="360"/>
                  </a:cubicBezTo>
                  <a:cubicBezTo>
                    <a:pt x="612" y="425"/>
                    <a:pt x="575" y="485"/>
                    <a:pt x="524" y="526"/>
                  </a:cubicBezTo>
                  <a:cubicBezTo>
                    <a:pt x="516" y="532"/>
                    <a:pt x="507" y="536"/>
                    <a:pt x="499" y="541"/>
                  </a:cubicBezTo>
                  <a:cubicBezTo>
                    <a:pt x="464" y="552"/>
                    <a:pt x="427" y="558"/>
                    <a:pt x="392" y="558"/>
                  </a:cubicBezTo>
                  <a:cubicBezTo>
                    <a:pt x="327" y="558"/>
                    <a:pt x="265" y="538"/>
                    <a:pt x="221" y="486"/>
                  </a:cubicBezTo>
                  <a:cubicBezTo>
                    <a:pt x="118" y="364"/>
                    <a:pt x="187" y="195"/>
                    <a:pt x="316" y="132"/>
                  </a:cubicBezTo>
                  <a:cubicBezTo>
                    <a:pt x="355" y="113"/>
                    <a:pt x="393" y="104"/>
                    <a:pt x="429" y="104"/>
                  </a:cubicBezTo>
                  <a:close/>
                  <a:moveTo>
                    <a:pt x="395" y="0"/>
                  </a:moveTo>
                  <a:cubicBezTo>
                    <a:pt x="344" y="0"/>
                    <a:pt x="292" y="11"/>
                    <a:pt x="243" y="33"/>
                  </a:cubicBezTo>
                  <a:cubicBezTo>
                    <a:pt x="52" y="120"/>
                    <a:pt x="1" y="355"/>
                    <a:pt x="136" y="516"/>
                  </a:cubicBezTo>
                  <a:cubicBezTo>
                    <a:pt x="202" y="596"/>
                    <a:pt x="292" y="639"/>
                    <a:pt x="380" y="643"/>
                  </a:cubicBezTo>
                  <a:cubicBezTo>
                    <a:pt x="380" y="643"/>
                    <a:pt x="381" y="643"/>
                    <a:pt x="382" y="643"/>
                  </a:cubicBezTo>
                  <a:cubicBezTo>
                    <a:pt x="647" y="643"/>
                    <a:pt x="790" y="447"/>
                    <a:pt x="734" y="251"/>
                  </a:cubicBezTo>
                  <a:cubicBezTo>
                    <a:pt x="689" y="94"/>
                    <a:pt x="546" y="0"/>
                    <a:pt x="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8"/>
            <p:cNvSpPr/>
            <p:nvPr/>
          </p:nvSpPr>
          <p:spPr>
            <a:xfrm>
              <a:off x="3708896" y="2190603"/>
              <a:ext cx="56283" cy="35879"/>
            </a:xfrm>
            <a:custGeom>
              <a:rect b="b" l="l" r="r" t="t"/>
              <a:pathLst>
                <a:path extrusionOk="0" h="1106" w="1735">
                  <a:moveTo>
                    <a:pt x="905" y="1"/>
                  </a:moveTo>
                  <a:cubicBezTo>
                    <a:pt x="798" y="1"/>
                    <a:pt x="725" y="89"/>
                    <a:pt x="700" y="191"/>
                  </a:cubicBezTo>
                  <a:cubicBezTo>
                    <a:pt x="680" y="280"/>
                    <a:pt x="682" y="373"/>
                    <a:pt x="702" y="461"/>
                  </a:cubicBezTo>
                  <a:cubicBezTo>
                    <a:pt x="609" y="384"/>
                    <a:pt x="507" y="319"/>
                    <a:pt x="390" y="277"/>
                  </a:cubicBezTo>
                  <a:cubicBezTo>
                    <a:pt x="338" y="259"/>
                    <a:pt x="264" y="234"/>
                    <a:pt x="196" y="234"/>
                  </a:cubicBezTo>
                  <a:cubicBezTo>
                    <a:pt x="135" y="234"/>
                    <a:pt x="80" y="255"/>
                    <a:pt x="54" y="318"/>
                  </a:cubicBezTo>
                  <a:cubicBezTo>
                    <a:pt x="0" y="445"/>
                    <a:pt x="145" y="618"/>
                    <a:pt x="216" y="706"/>
                  </a:cubicBezTo>
                  <a:cubicBezTo>
                    <a:pt x="358" y="882"/>
                    <a:pt x="535" y="1012"/>
                    <a:pt x="741" y="1103"/>
                  </a:cubicBezTo>
                  <a:cubicBezTo>
                    <a:pt x="745" y="1105"/>
                    <a:pt x="749" y="1106"/>
                    <a:pt x="751" y="1106"/>
                  </a:cubicBezTo>
                  <a:cubicBezTo>
                    <a:pt x="772" y="1106"/>
                    <a:pt x="759" y="1061"/>
                    <a:pt x="742" y="1051"/>
                  </a:cubicBezTo>
                  <a:cubicBezTo>
                    <a:pt x="538" y="934"/>
                    <a:pt x="361" y="772"/>
                    <a:pt x="234" y="572"/>
                  </a:cubicBezTo>
                  <a:cubicBezTo>
                    <a:pt x="192" y="506"/>
                    <a:pt x="141" y="351"/>
                    <a:pt x="273" y="351"/>
                  </a:cubicBezTo>
                  <a:cubicBezTo>
                    <a:pt x="311" y="351"/>
                    <a:pt x="364" y="364"/>
                    <a:pt x="438" y="396"/>
                  </a:cubicBezTo>
                  <a:cubicBezTo>
                    <a:pt x="561" y="450"/>
                    <a:pt x="662" y="532"/>
                    <a:pt x="748" y="634"/>
                  </a:cubicBezTo>
                  <a:cubicBezTo>
                    <a:pt x="766" y="655"/>
                    <a:pt x="799" y="665"/>
                    <a:pt x="825" y="665"/>
                  </a:cubicBezTo>
                  <a:cubicBezTo>
                    <a:pt x="860" y="665"/>
                    <a:pt x="885" y="647"/>
                    <a:pt x="852" y="607"/>
                  </a:cubicBezTo>
                  <a:cubicBezTo>
                    <a:pt x="840" y="593"/>
                    <a:pt x="826" y="580"/>
                    <a:pt x="813" y="566"/>
                  </a:cubicBezTo>
                  <a:cubicBezTo>
                    <a:pt x="785" y="431"/>
                    <a:pt x="788" y="221"/>
                    <a:pt x="885" y="144"/>
                  </a:cubicBezTo>
                  <a:cubicBezTo>
                    <a:pt x="910" y="124"/>
                    <a:pt x="932" y="115"/>
                    <a:pt x="952" y="115"/>
                  </a:cubicBezTo>
                  <a:cubicBezTo>
                    <a:pt x="1090" y="115"/>
                    <a:pt x="1089" y="565"/>
                    <a:pt x="1102" y="616"/>
                  </a:cubicBezTo>
                  <a:cubicBezTo>
                    <a:pt x="1102" y="618"/>
                    <a:pt x="1103" y="620"/>
                    <a:pt x="1105" y="622"/>
                  </a:cubicBezTo>
                  <a:cubicBezTo>
                    <a:pt x="1109" y="652"/>
                    <a:pt x="1142" y="681"/>
                    <a:pt x="1170" y="681"/>
                  </a:cubicBezTo>
                  <a:cubicBezTo>
                    <a:pt x="1182" y="681"/>
                    <a:pt x="1193" y="675"/>
                    <a:pt x="1199" y="662"/>
                  </a:cubicBezTo>
                  <a:cubicBezTo>
                    <a:pt x="1265" y="539"/>
                    <a:pt x="1325" y="431"/>
                    <a:pt x="1441" y="351"/>
                  </a:cubicBezTo>
                  <a:cubicBezTo>
                    <a:pt x="1480" y="324"/>
                    <a:pt x="1509" y="313"/>
                    <a:pt x="1530" y="313"/>
                  </a:cubicBezTo>
                  <a:cubicBezTo>
                    <a:pt x="1616" y="313"/>
                    <a:pt x="1568" y="500"/>
                    <a:pt x="1535" y="577"/>
                  </a:cubicBezTo>
                  <a:cubicBezTo>
                    <a:pt x="1461" y="754"/>
                    <a:pt x="1313" y="893"/>
                    <a:pt x="1157" y="1000"/>
                  </a:cubicBezTo>
                  <a:cubicBezTo>
                    <a:pt x="1138" y="1012"/>
                    <a:pt x="1163" y="1049"/>
                    <a:pt x="1185" y="1049"/>
                  </a:cubicBezTo>
                  <a:cubicBezTo>
                    <a:pt x="1188" y="1049"/>
                    <a:pt x="1191" y="1048"/>
                    <a:pt x="1193" y="1047"/>
                  </a:cubicBezTo>
                  <a:cubicBezTo>
                    <a:pt x="1435" y="913"/>
                    <a:pt x="1734" y="640"/>
                    <a:pt x="1676" y="325"/>
                  </a:cubicBezTo>
                  <a:cubicBezTo>
                    <a:pt x="1661" y="243"/>
                    <a:pt x="1614" y="211"/>
                    <a:pt x="1553" y="211"/>
                  </a:cubicBezTo>
                  <a:cubicBezTo>
                    <a:pt x="1520" y="211"/>
                    <a:pt x="1483" y="221"/>
                    <a:pt x="1444" y="237"/>
                  </a:cubicBezTo>
                  <a:cubicBezTo>
                    <a:pt x="1355" y="274"/>
                    <a:pt x="1287" y="339"/>
                    <a:pt x="1230" y="411"/>
                  </a:cubicBezTo>
                  <a:cubicBezTo>
                    <a:pt x="1211" y="223"/>
                    <a:pt x="1102" y="23"/>
                    <a:pt x="930" y="2"/>
                  </a:cubicBezTo>
                  <a:cubicBezTo>
                    <a:pt x="921" y="1"/>
                    <a:pt x="913" y="1"/>
                    <a:pt x="9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8"/>
            <p:cNvSpPr/>
            <p:nvPr/>
          </p:nvSpPr>
          <p:spPr>
            <a:xfrm>
              <a:off x="3708896" y="2236668"/>
              <a:ext cx="56283" cy="35846"/>
            </a:xfrm>
            <a:custGeom>
              <a:rect b="b" l="l" r="r" t="t"/>
              <a:pathLst>
                <a:path extrusionOk="0" h="1105" w="1735">
                  <a:moveTo>
                    <a:pt x="751" y="0"/>
                  </a:moveTo>
                  <a:cubicBezTo>
                    <a:pt x="749" y="0"/>
                    <a:pt x="745" y="1"/>
                    <a:pt x="741" y="3"/>
                  </a:cubicBezTo>
                  <a:cubicBezTo>
                    <a:pt x="535" y="95"/>
                    <a:pt x="358" y="224"/>
                    <a:pt x="216" y="399"/>
                  </a:cubicBezTo>
                  <a:cubicBezTo>
                    <a:pt x="145" y="488"/>
                    <a:pt x="0" y="661"/>
                    <a:pt x="54" y="789"/>
                  </a:cubicBezTo>
                  <a:cubicBezTo>
                    <a:pt x="80" y="852"/>
                    <a:pt x="135" y="872"/>
                    <a:pt x="196" y="872"/>
                  </a:cubicBezTo>
                  <a:cubicBezTo>
                    <a:pt x="264" y="872"/>
                    <a:pt x="338" y="848"/>
                    <a:pt x="390" y="829"/>
                  </a:cubicBezTo>
                  <a:cubicBezTo>
                    <a:pt x="507" y="787"/>
                    <a:pt x="609" y="723"/>
                    <a:pt x="702" y="645"/>
                  </a:cubicBezTo>
                  <a:lnTo>
                    <a:pt x="702" y="645"/>
                  </a:lnTo>
                  <a:cubicBezTo>
                    <a:pt x="682" y="734"/>
                    <a:pt x="680" y="826"/>
                    <a:pt x="700" y="915"/>
                  </a:cubicBezTo>
                  <a:cubicBezTo>
                    <a:pt x="725" y="1017"/>
                    <a:pt x="798" y="1105"/>
                    <a:pt x="905" y="1105"/>
                  </a:cubicBezTo>
                  <a:cubicBezTo>
                    <a:pt x="913" y="1105"/>
                    <a:pt x="921" y="1105"/>
                    <a:pt x="930" y="1104"/>
                  </a:cubicBezTo>
                  <a:cubicBezTo>
                    <a:pt x="1102" y="1084"/>
                    <a:pt x="1211" y="883"/>
                    <a:pt x="1230" y="695"/>
                  </a:cubicBezTo>
                  <a:cubicBezTo>
                    <a:pt x="1287" y="768"/>
                    <a:pt x="1355" y="832"/>
                    <a:pt x="1444" y="869"/>
                  </a:cubicBezTo>
                  <a:cubicBezTo>
                    <a:pt x="1483" y="885"/>
                    <a:pt x="1520" y="895"/>
                    <a:pt x="1553" y="895"/>
                  </a:cubicBezTo>
                  <a:cubicBezTo>
                    <a:pt x="1614" y="895"/>
                    <a:pt x="1661" y="863"/>
                    <a:pt x="1676" y="781"/>
                  </a:cubicBezTo>
                  <a:cubicBezTo>
                    <a:pt x="1734" y="467"/>
                    <a:pt x="1435" y="192"/>
                    <a:pt x="1193" y="60"/>
                  </a:cubicBezTo>
                  <a:cubicBezTo>
                    <a:pt x="1190" y="59"/>
                    <a:pt x="1188" y="58"/>
                    <a:pt x="1185" y="58"/>
                  </a:cubicBezTo>
                  <a:cubicBezTo>
                    <a:pt x="1163" y="58"/>
                    <a:pt x="1138" y="94"/>
                    <a:pt x="1157" y="106"/>
                  </a:cubicBezTo>
                  <a:cubicBezTo>
                    <a:pt x="1313" y="214"/>
                    <a:pt x="1461" y="352"/>
                    <a:pt x="1535" y="529"/>
                  </a:cubicBezTo>
                  <a:cubicBezTo>
                    <a:pt x="1568" y="606"/>
                    <a:pt x="1616" y="793"/>
                    <a:pt x="1530" y="793"/>
                  </a:cubicBezTo>
                  <a:cubicBezTo>
                    <a:pt x="1509" y="793"/>
                    <a:pt x="1480" y="782"/>
                    <a:pt x="1441" y="755"/>
                  </a:cubicBezTo>
                  <a:cubicBezTo>
                    <a:pt x="1325" y="676"/>
                    <a:pt x="1265" y="567"/>
                    <a:pt x="1199" y="444"/>
                  </a:cubicBezTo>
                  <a:cubicBezTo>
                    <a:pt x="1193" y="431"/>
                    <a:pt x="1182" y="425"/>
                    <a:pt x="1170" y="425"/>
                  </a:cubicBezTo>
                  <a:cubicBezTo>
                    <a:pt x="1142" y="425"/>
                    <a:pt x="1109" y="454"/>
                    <a:pt x="1105" y="483"/>
                  </a:cubicBezTo>
                  <a:cubicBezTo>
                    <a:pt x="1103" y="486"/>
                    <a:pt x="1102" y="488"/>
                    <a:pt x="1102" y="490"/>
                  </a:cubicBezTo>
                  <a:cubicBezTo>
                    <a:pt x="1089" y="541"/>
                    <a:pt x="1090" y="991"/>
                    <a:pt x="952" y="991"/>
                  </a:cubicBezTo>
                  <a:cubicBezTo>
                    <a:pt x="932" y="991"/>
                    <a:pt x="910" y="982"/>
                    <a:pt x="885" y="962"/>
                  </a:cubicBezTo>
                  <a:cubicBezTo>
                    <a:pt x="788" y="885"/>
                    <a:pt x="785" y="675"/>
                    <a:pt x="813" y="540"/>
                  </a:cubicBezTo>
                  <a:cubicBezTo>
                    <a:pt x="826" y="527"/>
                    <a:pt x="840" y="513"/>
                    <a:pt x="852" y="499"/>
                  </a:cubicBezTo>
                  <a:cubicBezTo>
                    <a:pt x="885" y="459"/>
                    <a:pt x="860" y="441"/>
                    <a:pt x="825" y="441"/>
                  </a:cubicBezTo>
                  <a:cubicBezTo>
                    <a:pt x="799" y="441"/>
                    <a:pt x="766" y="451"/>
                    <a:pt x="748" y="472"/>
                  </a:cubicBezTo>
                  <a:cubicBezTo>
                    <a:pt x="662" y="575"/>
                    <a:pt x="561" y="657"/>
                    <a:pt x="438" y="710"/>
                  </a:cubicBezTo>
                  <a:cubicBezTo>
                    <a:pt x="364" y="742"/>
                    <a:pt x="310" y="755"/>
                    <a:pt x="272" y="755"/>
                  </a:cubicBezTo>
                  <a:cubicBezTo>
                    <a:pt x="141" y="755"/>
                    <a:pt x="192" y="601"/>
                    <a:pt x="234" y="534"/>
                  </a:cubicBezTo>
                  <a:cubicBezTo>
                    <a:pt x="361" y="335"/>
                    <a:pt x="538" y="172"/>
                    <a:pt x="742" y="55"/>
                  </a:cubicBezTo>
                  <a:cubicBezTo>
                    <a:pt x="759" y="45"/>
                    <a:pt x="772" y="0"/>
                    <a:pt x="7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8"/>
            <p:cNvSpPr/>
            <p:nvPr/>
          </p:nvSpPr>
          <p:spPr>
            <a:xfrm>
              <a:off x="3641389" y="2272255"/>
              <a:ext cx="85966" cy="34711"/>
            </a:xfrm>
            <a:custGeom>
              <a:rect b="b" l="l" r="r" t="t"/>
              <a:pathLst>
                <a:path extrusionOk="0" h="1070" w="2650">
                  <a:moveTo>
                    <a:pt x="1798" y="129"/>
                  </a:moveTo>
                  <a:cubicBezTo>
                    <a:pt x="1863" y="129"/>
                    <a:pt x="1893" y="191"/>
                    <a:pt x="1852" y="301"/>
                  </a:cubicBezTo>
                  <a:cubicBezTo>
                    <a:pt x="1776" y="499"/>
                    <a:pt x="1637" y="616"/>
                    <a:pt x="1512" y="680"/>
                  </a:cubicBezTo>
                  <a:cubicBezTo>
                    <a:pt x="1512" y="680"/>
                    <a:pt x="1410" y="469"/>
                    <a:pt x="1588" y="263"/>
                  </a:cubicBezTo>
                  <a:cubicBezTo>
                    <a:pt x="1669" y="171"/>
                    <a:pt x="1745" y="129"/>
                    <a:pt x="1798" y="129"/>
                  </a:cubicBezTo>
                  <a:close/>
                  <a:moveTo>
                    <a:pt x="1811" y="1"/>
                  </a:moveTo>
                  <a:cubicBezTo>
                    <a:pt x="1548" y="1"/>
                    <a:pt x="1211" y="480"/>
                    <a:pt x="1421" y="730"/>
                  </a:cubicBezTo>
                  <a:cubicBezTo>
                    <a:pt x="1378" y="738"/>
                    <a:pt x="963" y="1013"/>
                    <a:pt x="241" y="1013"/>
                  </a:cubicBezTo>
                  <a:cubicBezTo>
                    <a:pt x="170" y="1013"/>
                    <a:pt x="97" y="1010"/>
                    <a:pt x="20" y="1005"/>
                  </a:cubicBezTo>
                  <a:cubicBezTo>
                    <a:pt x="20" y="1005"/>
                    <a:pt x="20" y="1005"/>
                    <a:pt x="19" y="1005"/>
                  </a:cubicBezTo>
                  <a:cubicBezTo>
                    <a:pt x="9" y="1005"/>
                    <a:pt x="0" y="1024"/>
                    <a:pt x="11" y="1028"/>
                  </a:cubicBezTo>
                  <a:cubicBezTo>
                    <a:pt x="99" y="1056"/>
                    <a:pt x="215" y="1070"/>
                    <a:pt x="346" y="1070"/>
                  </a:cubicBezTo>
                  <a:cubicBezTo>
                    <a:pt x="692" y="1070"/>
                    <a:pt x="1146" y="975"/>
                    <a:pt x="1491" y="794"/>
                  </a:cubicBezTo>
                  <a:cubicBezTo>
                    <a:pt x="1550" y="835"/>
                    <a:pt x="1616" y="853"/>
                    <a:pt x="1686" y="853"/>
                  </a:cubicBezTo>
                  <a:cubicBezTo>
                    <a:pt x="2053" y="853"/>
                    <a:pt x="2529" y="365"/>
                    <a:pt x="2636" y="127"/>
                  </a:cubicBezTo>
                  <a:cubicBezTo>
                    <a:pt x="2649" y="97"/>
                    <a:pt x="2637" y="84"/>
                    <a:pt x="2618" y="84"/>
                  </a:cubicBezTo>
                  <a:cubicBezTo>
                    <a:pt x="2597" y="84"/>
                    <a:pt x="2568" y="99"/>
                    <a:pt x="2556" y="119"/>
                  </a:cubicBezTo>
                  <a:cubicBezTo>
                    <a:pt x="2448" y="299"/>
                    <a:pt x="2282" y="512"/>
                    <a:pt x="2100" y="618"/>
                  </a:cubicBezTo>
                  <a:cubicBezTo>
                    <a:pt x="1972" y="693"/>
                    <a:pt x="1855" y="766"/>
                    <a:pt x="1693" y="766"/>
                  </a:cubicBezTo>
                  <a:cubicBezTo>
                    <a:pt x="1664" y="766"/>
                    <a:pt x="1634" y="764"/>
                    <a:pt x="1603" y="759"/>
                  </a:cubicBezTo>
                  <a:cubicBezTo>
                    <a:pt x="1821" y="607"/>
                    <a:pt x="2121" y="260"/>
                    <a:pt x="1965" y="75"/>
                  </a:cubicBezTo>
                  <a:cubicBezTo>
                    <a:pt x="1922" y="23"/>
                    <a:pt x="1868" y="1"/>
                    <a:pt x="18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8"/>
            <p:cNvSpPr/>
            <p:nvPr/>
          </p:nvSpPr>
          <p:spPr>
            <a:xfrm>
              <a:off x="3739617" y="2281662"/>
              <a:ext cx="3504" cy="21832"/>
            </a:xfrm>
            <a:custGeom>
              <a:rect b="b" l="l" r="r" t="t"/>
              <a:pathLst>
                <a:path extrusionOk="0" h="673" w="108">
                  <a:moveTo>
                    <a:pt x="69" y="0"/>
                  </a:moveTo>
                  <a:cubicBezTo>
                    <a:pt x="53" y="0"/>
                    <a:pt x="28" y="24"/>
                    <a:pt x="27" y="39"/>
                  </a:cubicBezTo>
                  <a:cubicBezTo>
                    <a:pt x="10" y="239"/>
                    <a:pt x="0" y="443"/>
                    <a:pt x="4" y="644"/>
                  </a:cubicBezTo>
                  <a:cubicBezTo>
                    <a:pt x="5" y="664"/>
                    <a:pt x="16" y="672"/>
                    <a:pt x="30" y="672"/>
                  </a:cubicBezTo>
                  <a:cubicBezTo>
                    <a:pt x="59" y="672"/>
                    <a:pt x="102" y="640"/>
                    <a:pt x="103" y="610"/>
                  </a:cubicBezTo>
                  <a:cubicBezTo>
                    <a:pt x="108" y="412"/>
                    <a:pt x="99" y="212"/>
                    <a:pt x="81" y="15"/>
                  </a:cubicBezTo>
                  <a:cubicBezTo>
                    <a:pt x="80" y="4"/>
                    <a:pt x="75" y="0"/>
                    <a:pt x="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8"/>
            <p:cNvSpPr/>
            <p:nvPr/>
          </p:nvSpPr>
          <p:spPr>
            <a:xfrm>
              <a:off x="3755383" y="2272255"/>
              <a:ext cx="85966" cy="34711"/>
            </a:xfrm>
            <a:custGeom>
              <a:rect b="b" l="l" r="r" t="t"/>
              <a:pathLst>
                <a:path extrusionOk="0" h="1070" w="2650">
                  <a:moveTo>
                    <a:pt x="852" y="129"/>
                  </a:moveTo>
                  <a:cubicBezTo>
                    <a:pt x="905" y="129"/>
                    <a:pt x="981" y="171"/>
                    <a:pt x="1062" y="263"/>
                  </a:cubicBezTo>
                  <a:cubicBezTo>
                    <a:pt x="1240" y="469"/>
                    <a:pt x="1138" y="680"/>
                    <a:pt x="1138" y="680"/>
                  </a:cubicBezTo>
                  <a:cubicBezTo>
                    <a:pt x="1013" y="616"/>
                    <a:pt x="874" y="499"/>
                    <a:pt x="798" y="301"/>
                  </a:cubicBezTo>
                  <a:cubicBezTo>
                    <a:pt x="757" y="191"/>
                    <a:pt x="787" y="129"/>
                    <a:pt x="852" y="129"/>
                  </a:cubicBezTo>
                  <a:close/>
                  <a:moveTo>
                    <a:pt x="838" y="1"/>
                  </a:moveTo>
                  <a:cubicBezTo>
                    <a:pt x="781" y="1"/>
                    <a:pt x="727" y="23"/>
                    <a:pt x="684" y="75"/>
                  </a:cubicBezTo>
                  <a:cubicBezTo>
                    <a:pt x="529" y="260"/>
                    <a:pt x="829" y="607"/>
                    <a:pt x="1046" y="759"/>
                  </a:cubicBezTo>
                  <a:cubicBezTo>
                    <a:pt x="1015" y="764"/>
                    <a:pt x="985" y="766"/>
                    <a:pt x="956" y="766"/>
                  </a:cubicBezTo>
                  <a:cubicBezTo>
                    <a:pt x="795" y="766"/>
                    <a:pt x="678" y="693"/>
                    <a:pt x="550" y="618"/>
                  </a:cubicBezTo>
                  <a:cubicBezTo>
                    <a:pt x="368" y="513"/>
                    <a:pt x="201" y="299"/>
                    <a:pt x="93" y="119"/>
                  </a:cubicBezTo>
                  <a:cubicBezTo>
                    <a:pt x="81" y="99"/>
                    <a:pt x="52" y="85"/>
                    <a:pt x="31" y="85"/>
                  </a:cubicBezTo>
                  <a:cubicBezTo>
                    <a:pt x="12" y="85"/>
                    <a:pt x="0" y="97"/>
                    <a:pt x="14" y="128"/>
                  </a:cubicBezTo>
                  <a:cubicBezTo>
                    <a:pt x="121" y="365"/>
                    <a:pt x="597" y="853"/>
                    <a:pt x="964" y="853"/>
                  </a:cubicBezTo>
                  <a:cubicBezTo>
                    <a:pt x="1034" y="853"/>
                    <a:pt x="1100" y="835"/>
                    <a:pt x="1159" y="794"/>
                  </a:cubicBezTo>
                  <a:cubicBezTo>
                    <a:pt x="1504" y="975"/>
                    <a:pt x="1958" y="1070"/>
                    <a:pt x="2303" y="1070"/>
                  </a:cubicBezTo>
                  <a:cubicBezTo>
                    <a:pt x="2434" y="1070"/>
                    <a:pt x="2550" y="1056"/>
                    <a:pt x="2638" y="1028"/>
                  </a:cubicBezTo>
                  <a:cubicBezTo>
                    <a:pt x="2650" y="1025"/>
                    <a:pt x="2641" y="1005"/>
                    <a:pt x="2630" y="1005"/>
                  </a:cubicBezTo>
                  <a:cubicBezTo>
                    <a:pt x="2630" y="1005"/>
                    <a:pt x="2630" y="1005"/>
                    <a:pt x="2630" y="1005"/>
                  </a:cubicBezTo>
                  <a:cubicBezTo>
                    <a:pt x="2552" y="1011"/>
                    <a:pt x="2478" y="1013"/>
                    <a:pt x="2407" y="1013"/>
                  </a:cubicBezTo>
                  <a:cubicBezTo>
                    <a:pt x="1686" y="1013"/>
                    <a:pt x="1271" y="738"/>
                    <a:pt x="1228" y="730"/>
                  </a:cubicBezTo>
                  <a:cubicBezTo>
                    <a:pt x="1438" y="481"/>
                    <a:pt x="1102" y="1"/>
                    <a:pt x="8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8"/>
            <p:cNvSpPr/>
            <p:nvPr/>
          </p:nvSpPr>
          <p:spPr>
            <a:xfrm>
              <a:off x="3253082" y="2144506"/>
              <a:ext cx="27444" cy="174073"/>
            </a:xfrm>
            <a:custGeom>
              <a:rect b="b" l="l" r="r" t="t"/>
              <a:pathLst>
                <a:path extrusionOk="0" h="5366" w="846">
                  <a:moveTo>
                    <a:pt x="1" y="1"/>
                  </a:moveTo>
                  <a:lnTo>
                    <a:pt x="1" y="5366"/>
                  </a:lnTo>
                  <a:lnTo>
                    <a:pt x="845" y="5366"/>
                  </a:lnTo>
                  <a:lnTo>
                    <a:pt x="8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8"/>
            <p:cNvSpPr/>
            <p:nvPr/>
          </p:nvSpPr>
          <p:spPr>
            <a:xfrm>
              <a:off x="3257429" y="2289740"/>
              <a:ext cx="15863" cy="11581"/>
            </a:xfrm>
            <a:custGeom>
              <a:rect b="b" l="l" r="r" t="t"/>
              <a:pathLst>
                <a:path extrusionOk="0" h="357" w="489">
                  <a:moveTo>
                    <a:pt x="218" y="0"/>
                  </a:moveTo>
                  <a:cubicBezTo>
                    <a:pt x="171" y="0"/>
                    <a:pt x="125" y="15"/>
                    <a:pt x="95" y="51"/>
                  </a:cubicBezTo>
                  <a:cubicBezTo>
                    <a:pt x="87" y="61"/>
                    <a:pt x="82" y="71"/>
                    <a:pt x="78" y="82"/>
                  </a:cubicBezTo>
                  <a:cubicBezTo>
                    <a:pt x="1" y="159"/>
                    <a:pt x="49" y="267"/>
                    <a:pt x="131" y="317"/>
                  </a:cubicBezTo>
                  <a:cubicBezTo>
                    <a:pt x="172" y="342"/>
                    <a:pt x="222" y="356"/>
                    <a:pt x="273" y="356"/>
                  </a:cubicBezTo>
                  <a:cubicBezTo>
                    <a:pt x="334" y="356"/>
                    <a:pt x="394" y="335"/>
                    <a:pt x="431" y="284"/>
                  </a:cubicBezTo>
                  <a:cubicBezTo>
                    <a:pt x="489" y="207"/>
                    <a:pt x="461" y="110"/>
                    <a:pt x="388" y="56"/>
                  </a:cubicBezTo>
                  <a:cubicBezTo>
                    <a:pt x="346" y="24"/>
                    <a:pt x="280"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8"/>
            <p:cNvSpPr/>
            <p:nvPr/>
          </p:nvSpPr>
          <p:spPr>
            <a:xfrm>
              <a:off x="3255563" y="2288864"/>
              <a:ext cx="18004" cy="13268"/>
            </a:xfrm>
            <a:custGeom>
              <a:rect b="b" l="l" r="r" t="t"/>
              <a:pathLst>
                <a:path extrusionOk="0" h="409" w="555">
                  <a:moveTo>
                    <a:pt x="244" y="51"/>
                  </a:moveTo>
                  <a:cubicBezTo>
                    <a:pt x="294" y="51"/>
                    <a:pt x="347" y="74"/>
                    <a:pt x="385" y="98"/>
                  </a:cubicBezTo>
                  <a:lnTo>
                    <a:pt x="385" y="98"/>
                  </a:lnTo>
                  <a:cubicBezTo>
                    <a:pt x="385" y="98"/>
                    <a:pt x="385" y="98"/>
                    <a:pt x="385" y="98"/>
                  </a:cubicBezTo>
                  <a:cubicBezTo>
                    <a:pt x="461" y="162"/>
                    <a:pt x="483" y="282"/>
                    <a:pt x="384" y="339"/>
                  </a:cubicBezTo>
                  <a:cubicBezTo>
                    <a:pt x="359" y="353"/>
                    <a:pt x="331" y="359"/>
                    <a:pt x="303" y="359"/>
                  </a:cubicBezTo>
                  <a:cubicBezTo>
                    <a:pt x="245" y="359"/>
                    <a:pt x="184" y="333"/>
                    <a:pt x="147" y="292"/>
                  </a:cubicBezTo>
                  <a:cubicBezTo>
                    <a:pt x="122" y="265"/>
                    <a:pt x="103" y="227"/>
                    <a:pt x="106" y="190"/>
                  </a:cubicBezTo>
                  <a:cubicBezTo>
                    <a:pt x="108" y="156"/>
                    <a:pt x="148" y="90"/>
                    <a:pt x="176" y="70"/>
                  </a:cubicBezTo>
                  <a:cubicBezTo>
                    <a:pt x="197" y="56"/>
                    <a:pt x="220" y="51"/>
                    <a:pt x="244" y="51"/>
                  </a:cubicBezTo>
                  <a:close/>
                  <a:moveTo>
                    <a:pt x="249" y="1"/>
                  </a:moveTo>
                  <a:cubicBezTo>
                    <a:pt x="205" y="1"/>
                    <a:pt x="163" y="11"/>
                    <a:pt x="126" y="36"/>
                  </a:cubicBezTo>
                  <a:cubicBezTo>
                    <a:pt x="19" y="107"/>
                    <a:pt x="0" y="249"/>
                    <a:pt x="97" y="337"/>
                  </a:cubicBezTo>
                  <a:cubicBezTo>
                    <a:pt x="149" y="383"/>
                    <a:pt x="223" y="408"/>
                    <a:pt x="296" y="408"/>
                  </a:cubicBezTo>
                  <a:cubicBezTo>
                    <a:pt x="342" y="408"/>
                    <a:pt x="387" y="399"/>
                    <a:pt x="426" y="378"/>
                  </a:cubicBezTo>
                  <a:cubicBezTo>
                    <a:pt x="554" y="310"/>
                    <a:pt x="555" y="155"/>
                    <a:pt x="448" y="67"/>
                  </a:cubicBezTo>
                  <a:cubicBezTo>
                    <a:pt x="447" y="66"/>
                    <a:pt x="445" y="65"/>
                    <a:pt x="444" y="65"/>
                  </a:cubicBezTo>
                  <a:lnTo>
                    <a:pt x="444" y="65"/>
                  </a:lnTo>
                  <a:cubicBezTo>
                    <a:pt x="443" y="64"/>
                    <a:pt x="443" y="64"/>
                    <a:pt x="442" y="63"/>
                  </a:cubicBezTo>
                  <a:cubicBezTo>
                    <a:pt x="389" y="26"/>
                    <a:pt x="318" y="1"/>
                    <a:pt x="2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8"/>
            <p:cNvSpPr/>
            <p:nvPr/>
          </p:nvSpPr>
          <p:spPr>
            <a:xfrm>
              <a:off x="3257429" y="2257754"/>
              <a:ext cx="15863" cy="11581"/>
            </a:xfrm>
            <a:custGeom>
              <a:rect b="b" l="l" r="r" t="t"/>
              <a:pathLst>
                <a:path extrusionOk="0" h="357" w="489">
                  <a:moveTo>
                    <a:pt x="219" y="1"/>
                  </a:moveTo>
                  <a:cubicBezTo>
                    <a:pt x="171" y="1"/>
                    <a:pt x="126" y="15"/>
                    <a:pt x="95" y="52"/>
                  </a:cubicBezTo>
                  <a:cubicBezTo>
                    <a:pt x="87" y="61"/>
                    <a:pt x="82" y="72"/>
                    <a:pt x="78" y="84"/>
                  </a:cubicBezTo>
                  <a:cubicBezTo>
                    <a:pt x="1" y="160"/>
                    <a:pt x="49" y="267"/>
                    <a:pt x="131" y="317"/>
                  </a:cubicBezTo>
                  <a:cubicBezTo>
                    <a:pt x="172" y="342"/>
                    <a:pt x="222" y="356"/>
                    <a:pt x="273" y="356"/>
                  </a:cubicBezTo>
                  <a:cubicBezTo>
                    <a:pt x="334" y="356"/>
                    <a:pt x="394" y="335"/>
                    <a:pt x="431" y="284"/>
                  </a:cubicBezTo>
                  <a:cubicBezTo>
                    <a:pt x="489" y="209"/>
                    <a:pt x="461" y="110"/>
                    <a:pt x="388" y="56"/>
                  </a:cubicBezTo>
                  <a:cubicBezTo>
                    <a:pt x="346" y="25"/>
                    <a:pt x="281" y="1"/>
                    <a:pt x="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8"/>
            <p:cNvSpPr/>
            <p:nvPr/>
          </p:nvSpPr>
          <p:spPr>
            <a:xfrm>
              <a:off x="3255563" y="2256910"/>
              <a:ext cx="18004" cy="13268"/>
            </a:xfrm>
            <a:custGeom>
              <a:rect b="b" l="l" r="r" t="t"/>
              <a:pathLst>
                <a:path extrusionOk="0" h="409" w="555">
                  <a:moveTo>
                    <a:pt x="244" y="50"/>
                  </a:moveTo>
                  <a:cubicBezTo>
                    <a:pt x="296" y="50"/>
                    <a:pt x="352" y="75"/>
                    <a:pt x="390" y="102"/>
                  </a:cubicBezTo>
                  <a:lnTo>
                    <a:pt x="390" y="102"/>
                  </a:lnTo>
                  <a:cubicBezTo>
                    <a:pt x="462" y="166"/>
                    <a:pt x="481" y="282"/>
                    <a:pt x="384" y="338"/>
                  </a:cubicBezTo>
                  <a:cubicBezTo>
                    <a:pt x="359" y="352"/>
                    <a:pt x="331" y="358"/>
                    <a:pt x="303" y="358"/>
                  </a:cubicBezTo>
                  <a:cubicBezTo>
                    <a:pt x="244" y="358"/>
                    <a:pt x="184" y="332"/>
                    <a:pt x="147" y="292"/>
                  </a:cubicBezTo>
                  <a:cubicBezTo>
                    <a:pt x="122" y="265"/>
                    <a:pt x="103" y="226"/>
                    <a:pt x="106" y="189"/>
                  </a:cubicBezTo>
                  <a:cubicBezTo>
                    <a:pt x="108" y="155"/>
                    <a:pt x="148" y="89"/>
                    <a:pt x="176" y="70"/>
                  </a:cubicBezTo>
                  <a:cubicBezTo>
                    <a:pt x="196" y="56"/>
                    <a:pt x="220" y="50"/>
                    <a:pt x="244" y="50"/>
                  </a:cubicBezTo>
                  <a:close/>
                  <a:moveTo>
                    <a:pt x="248" y="1"/>
                  </a:moveTo>
                  <a:cubicBezTo>
                    <a:pt x="205" y="1"/>
                    <a:pt x="162" y="11"/>
                    <a:pt x="126" y="35"/>
                  </a:cubicBezTo>
                  <a:cubicBezTo>
                    <a:pt x="19" y="106"/>
                    <a:pt x="0" y="249"/>
                    <a:pt x="97" y="336"/>
                  </a:cubicBezTo>
                  <a:cubicBezTo>
                    <a:pt x="149" y="383"/>
                    <a:pt x="223" y="408"/>
                    <a:pt x="296" y="408"/>
                  </a:cubicBezTo>
                  <a:cubicBezTo>
                    <a:pt x="342" y="408"/>
                    <a:pt x="387" y="399"/>
                    <a:pt x="426" y="378"/>
                  </a:cubicBezTo>
                  <a:cubicBezTo>
                    <a:pt x="554" y="309"/>
                    <a:pt x="555" y="155"/>
                    <a:pt x="448" y="67"/>
                  </a:cubicBezTo>
                  <a:cubicBezTo>
                    <a:pt x="447" y="65"/>
                    <a:pt x="445" y="64"/>
                    <a:pt x="443" y="64"/>
                  </a:cubicBezTo>
                  <a:lnTo>
                    <a:pt x="443" y="64"/>
                  </a:lnTo>
                  <a:cubicBezTo>
                    <a:pt x="443" y="63"/>
                    <a:pt x="442" y="63"/>
                    <a:pt x="442" y="62"/>
                  </a:cubicBezTo>
                  <a:cubicBezTo>
                    <a:pt x="389" y="26"/>
                    <a:pt x="317" y="1"/>
                    <a:pt x="2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8"/>
            <p:cNvSpPr/>
            <p:nvPr/>
          </p:nvSpPr>
          <p:spPr>
            <a:xfrm>
              <a:off x="3257429" y="2225800"/>
              <a:ext cx="15863" cy="11581"/>
            </a:xfrm>
            <a:custGeom>
              <a:rect b="b" l="l" r="r" t="t"/>
              <a:pathLst>
                <a:path extrusionOk="0" h="357" w="489">
                  <a:moveTo>
                    <a:pt x="218" y="0"/>
                  </a:moveTo>
                  <a:cubicBezTo>
                    <a:pt x="170" y="0"/>
                    <a:pt x="125" y="14"/>
                    <a:pt x="95" y="51"/>
                  </a:cubicBezTo>
                  <a:cubicBezTo>
                    <a:pt x="87" y="61"/>
                    <a:pt x="82" y="71"/>
                    <a:pt x="78" y="83"/>
                  </a:cubicBezTo>
                  <a:cubicBezTo>
                    <a:pt x="1" y="160"/>
                    <a:pt x="49" y="267"/>
                    <a:pt x="131" y="317"/>
                  </a:cubicBezTo>
                  <a:cubicBezTo>
                    <a:pt x="171" y="342"/>
                    <a:pt x="222" y="356"/>
                    <a:pt x="272" y="356"/>
                  </a:cubicBezTo>
                  <a:cubicBezTo>
                    <a:pt x="334" y="356"/>
                    <a:pt x="394" y="335"/>
                    <a:pt x="431" y="284"/>
                  </a:cubicBezTo>
                  <a:cubicBezTo>
                    <a:pt x="489" y="208"/>
                    <a:pt x="461" y="110"/>
                    <a:pt x="388" y="56"/>
                  </a:cubicBezTo>
                  <a:cubicBezTo>
                    <a:pt x="346" y="25"/>
                    <a:pt x="280" y="0"/>
                    <a:pt x="2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8"/>
            <p:cNvSpPr/>
            <p:nvPr/>
          </p:nvSpPr>
          <p:spPr>
            <a:xfrm>
              <a:off x="3255563" y="2224957"/>
              <a:ext cx="18004" cy="13236"/>
            </a:xfrm>
            <a:custGeom>
              <a:rect b="b" l="l" r="r" t="t"/>
              <a:pathLst>
                <a:path extrusionOk="0" h="408" w="555">
                  <a:moveTo>
                    <a:pt x="243" y="50"/>
                  </a:moveTo>
                  <a:cubicBezTo>
                    <a:pt x="293" y="50"/>
                    <a:pt x="347" y="73"/>
                    <a:pt x="385" y="97"/>
                  </a:cubicBezTo>
                  <a:lnTo>
                    <a:pt x="385" y="97"/>
                  </a:lnTo>
                  <a:cubicBezTo>
                    <a:pt x="385" y="97"/>
                    <a:pt x="385" y="97"/>
                    <a:pt x="385" y="97"/>
                  </a:cubicBezTo>
                  <a:cubicBezTo>
                    <a:pt x="461" y="161"/>
                    <a:pt x="483" y="281"/>
                    <a:pt x="384" y="337"/>
                  </a:cubicBezTo>
                  <a:cubicBezTo>
                    <a:pt x="359" y="351"/>
                    <a:pt x="331" y="358"/>
                    <a:pt x="302" y="358"/>
                  </a:cubicBezTo>
                  <a:cubicBezTo>
                    <a:pt x="244" y="358"/>
                    <a:pt x="184" y="332"/>
                    <a:pt x="147" y="291"/>
                  </a:cubicBezTo>
                  <a:cubicBezTo>
                    <a:pt x="122" y="264"/>
                    <a:pt x="103" y="227"/>
                    <a:pt x="106" y="189"/>
                  </a:cubicBezTo>
                  <a:cubicBezTo>
                    <a:pt x="108" y="155"/>
                    <a:pt x="148" y="89"/>
                    <a:pt x="176" y="69"/>
                  </a:cubicBezTo>
                  <a:cubicBezTo>
                    <a:pt x="196" y="55"/>
                    <a:pt x="219" y="50"/>
                    <a:pt x="243" y="50"/>
                  </a:cubicBezTo>
                  <a:close/>
                  <a:moveTo>
                    <a:pt x="249" y="0"/>
                  </a:moveTo>
                  <a:cubicBezTo>
                    <a:pt x="206" y="0"/>
                    <a:pt x="163" y="10"/>
                    <a:pt x="126" y="35"/>
                  </a:cubicBezTo>
                  <a:cubicBezTo>
                    <a:pt x="19" y="107"/>
                    <a:pt x="0" y="248"/>
                    <a:pt x="97" y="335"/>
                  </a:cubicBezTo>
                  <a:cubicBezTo>
                    <a:pt x="149" y="382"/>
                    <a:pt x="223" y="408"/>
                    <a:pt x="296" y="408"/>
                  </a:cubicBezTo>
                  <a:cubicBezTo>
                    <a:pt x="342" y="408"/>
                    <a:pt x="387" y="398"/>
                    <a:pt x="426" y="377"/>
                  </a:cubicBezTo>
                  <a:cubicBezTo>
                    <a:pt x="554" y="310"/>
                    <a:pt x="555" y="154"/>
                    <a:pt x="448" y="67"/>
                  </a:cubicBezTo>
                  <a:cubicBezTo>
                    <a:pt x="448" y="66"/>
                    <a:pt x="448" y="66"/>
                    <a:pt x="448" y="66"/>
                  </a:cubicBezTo>
                  <a:lnTo>
                    <a:pt x="448" y="66"/>
                  </a:lnTo>
                  <a:cubicBezTo>
                    <a:pt x="446" y="65"/>
                    <a:pt x="444" y="63"/>
                    <a:pt x="442" y="62"/>
                  </a:cubicBezTo>
                  <a:cubicBezTo>
                    <a:pt x="389" y="25"/>
                    <a:pt x="318" y="0"/>
                    <a:pt x="2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8"/>
            <p:cNvSpPr/>
            <p:nvPr/>
          </p:nvSpPr>
          <p:spPr>
            <a:xfrm>
              <a:off x="3257429" y="2193815"/>
              <a:ext cx="15863" cy="11581"/>
            </a:xfrm>
            <a:custGeom>
              <a:rect b="b" l="l" r="r" t="t"/>
              <a:pathLst>
                <a:path extrusionOk="0" h="357" w="489">
                  <a:moveTo>
                    <a:pt x="218" y="1"/>
                  </a:moveTo>
                  <a:cubicBezTo>
                    <a:pt x="171" y="1"/>
                    <a:pt x="125" y="15"/>
                    <a:pt x="95" y="51"/>
                  </a:cubicBezTo>
                  <a:cubicBezTo>
                    <a:pt x="87" y="61"/>
                    <a:pt x="82" y="71"/>
                    <a:pt x="78" y="83"/>
                  </a:cubicBezTo>
                  <a:cubicBezTo>
                    <a:pt x="1" y="160"/>
                    <a:pt x="49" y="267"/>
                    <a:pt x="131" y="317"/>
                  </a:cubicBezTo>
                  <a:cubicBezTo>
                    <a:pt x="172" y="342"/>
                    <a:pt x="222" y="357"/>
                    <a:pt x="273" y="357"/>
                  </a:cubicBezTo>
                  <a:cubicBezTo>
                    <a:pt x="334" y="357"/>
                    <a:pt x="394" y="335"/>
                    <a:pt x="431" y="285"/>
                  </a:cubicBezTo>
                  <a:cubicBezTo>
                    <a:pt x="489" y="208"/>
                    <a:pt x="461" y="110"/>
                    <a:pt x="388" y="56"/>
                  </a:cubicBezTo>
                  <a:cubicBezTo>
                    <a:pt x="346" y="25"/>
                    <a:pt x="280" y="1"/>
                    <a:pt x="2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8"/>
            <p:cNvSpPr/>
            <p:nvPr/>
          </p:nvSpPr>
          <p:spPr>
            <a:xfrm>
              <a:off x="3255563" y="2192971"/>
              <a:ext cx="18004" cy="13268"/>
            </a:xfrm>
            <a:custGeom>
              <a:rect b="b" l="l" r="r" t="t"/>
              <a:pathLst>
                <a:path extrusionOk="0" h="409" w="555">
                  <a:moveTo>
                    <a:pt x="244" y="50"/>
                  </a:moveTo>
                  <a:cubicBezTo>
                    <a:pt x="294" y="50"/>
                    <a:pt x="347" y="73"/>
                    <a:pt x="385" y="97"/>
                  </a:cubicBezTo>
                  <a:lnTo>
                    <a:pt x="385" y="97"/>
                  </a:lnTo>
                  <a:cubicBezTo>
                    <a:pt x="385" y="97"/>
                    <a:pt x="385" y="97"/>
                    <a:pt x="385" y="97"/>
                  </a:cubicBezTo>
                  <a:cubicBezTo>
                    <a:pt x="461" y="161"/>
                    <a:pt x="483" y="281"/>
                    <a:pt x="384" y="338"/>
                  </a:cubicBezTo>
                  <a:cubicBezTo>
                    <a:pt x="359" y="352"/>
                    <a:pt x="331" y="358"/>
                    <a:pt x="303" y="358"/>
                  </a:cubicBezTo>
                  <a:cubicBezTo>
                    <a:pt x="244" y="358"/>
                    <a:pt x="184" y="332"/>
                    <a:pt x="147" y="292"/>
                  </a:cubicBezTo>
                  <a:cubicBezTo>
                    <a:pt x="122" y="266"/>
                    <a:pt x="103" y="227"/>
                    <a:pt x="106" y="190"/>
                  </a:cubicBezTo>
                  <a:cubicBezTo>
                    <a:pt x="108" y="155"/>
                    <a:pt x="148" y="89"/>
                    <a:pt x="176" y="70"/>
                  </a:cubicBezTo>
                  <a:cubicBezTo>
                    <a:pt x="197" y="56"/>
                    <a:pt x="220" y="50"/>
                    <a:pt x="244" y="50"/>
                  </a:cubicBezTo>
                  <a:close/>
                  <a:moveTo>
                    <a:pt x="249" y="1"/>
                  </a:moveTo>
                  <a:cubicBezTo>
                    <a:pt x="205" y="1"/>
                    <a:pt x="163" y="11"/>
                    <a:pt x="126" y="35"/>
                  </a:cubicBezTo>
                  <a:cubicBezTo>
                    <a:pt x="19" y="107"/>
                    <a:pt x="0" y="248"/>
                    <a:pt x="97" y="336"/>
                  </a:cubicBezTo>
                  <a:cubicBezTo>
                    <a:pt x="149" y="383"/>
                    <a:pt x="222" y="408"/>
                    <a:pt x="295" y="408"/>
                  </a:cubicBezTo>
                  <a:cubicBezTo>
                    <a:pt x="341" y="408"/>
                    <a:pt x="386" y="398"/>
                    <a:pt x="426" y="377"/>
                  </a:cubicBezTo>
                  <a:cubicBezTo>
                    <a:pt x="554" y="310"/>
                    <a:pt x="555" y="154"/>
                    <a:pt x="448" y="67"/>
                  </a:cubicBezTo>
                  <a:cubicBezTo>
                    <a:pt x="447" y="66"/>
                    <a:pt x="445" y="65"/>
                    <a:pt x="444" y="64"/>
                  </a:cubicBezTo>
                  <a:lnTo>
                    <a:pt x="444" y="64"/>
                  </a:lnTo>
                  <a:cubicBezTo>
                    <a:pt x="443" y="63"/>
                    <a:pt x="443" y="63"/>
                    <a:pt x="442" y="63"/>
                  </a:cubicBezTo>
                  <a:cubicBezTo>
                    <a:pt x="389" y="26"/>
                    <a:pt x="318" y="1"/>
                    <a:pt x="2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8"/>
            <p:cNvSpPr/>
            <p:nvPr/>
          </p:nvSpPr>
          <p:spPr>
            <a:xfrm>
              <a:off x="3257429" y="2161861"/>
              <a:ext cx="15863" cy="11549"/>
            </a:xfrm>
            <a:custGeom>
              <a:rect b="b" l="l" r="r" t="t"/>
              <a:pathLst>
                <a:path extrusionOk="0" h="356" w="489">
                  <a:moveTo>
                    <a:pt x="219" y="0"/>
                  </a:moveTo>
                  <a:cubicBezTo>
                    <a:pt x="171" y="0"/>
                    <a:pt x="126" y="14"/>
                    <a:pt x="95" y="51"/>
                  </a:cubicBezTo>
                  <a:cubicBezTo>
                    <a:pt x="87" y="60"/>
                    <a:pt x="82" y="72"/>
                    <a:pt x="78" y="83"/>
                  </a:cubicBezTo>
                  <a:cubicBezTo>
                    <a:pt x="1" y="160"/>
                    <a:pt x="49" y="266"/>
                    <a:pt x="131" y="317"/>
                  </a:cubicBezTo>
                  <a:cubicBezTo>
                    <a:pt x="172" y="341"/>
                    <a:pt x="222" y="356"/>
                    <a:pt x="273" y="356"/>
                  </a:cubicBezTo>
                  <a:cubicBezTo>
                    <a:pt x="334" y="356"/>
                    <a:pt x="394" y="334"/>
                    <a:pt x="431" y="284"/>
                  </a:cubicBezTo>
                  <a:cubicBezTo>
                    <a:pt x="489" y="208"/>
                    <a:pt x="461" y="110"/>
                    <a:pt x="388" y="55"/>
                  </a:cubicBezTo>
                  <a:cubicBezTo>
                    <a:pt x="346" y="24"/>
                    <a:pt x="281"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8"/>
            <p:cNvSpPr/>
            <p:nvPr/>
          </p:nvSpPr>
          <p:spPr>
            <a:xfrm>
              <a:off x="3255563" y="2161018"/>
              <a:ext cx="18004" cy="13236"/>
            </a:xfrm>
            <a:custGeom>
              <a:rect b="b" l="l" r="r" t="t"/>
              <a:pathLst>
                <a:path extrusionOk="0" h="408" w="555">
                  <a:moveTo>
                    <a:pt x="244" y="49"/>
                  </a:moveTo>
                  <a:cubicBezTo>
                    <a:pt x="296" y="49"/>
                    <a:pt x="352" y="75"/>
                    <a:pt x="390" y="101"/>
                  </a:cubicBezTo>
                  <a:lnTo>
                    <a:pt x="390" y="101"/>
                  </a:lnTo>
                  <a:cubicBezTo>
                    <a:pt x="462" y="166"/>
                    <a:pt x="481" y="281"/>
                    <a:pt x="384" y="337"/>
                  </a:cubicBezTo>
                  <a:cubicBezTo>
                    <a:pt x="359" y="351"/>
                    <a:pt x="331" y="357"/>
                    <a:pt x="303" y="357"/>
                  </a:cubicBezTo>
                  <a:cubicBezTo>
                    <a:pt x="244" y="357"/>
                    <a:pt x="184" y="331"/>
                    <a:pt x="147" y="291"/>
                  </a:cubicBezTo>
                  <a:cubicBezTo>
                    <a:pt x="122" y="265"/>
                    <a:pt x="103" y="226"/>
                    <a:pt x="106" y="189"/>
                  </a:cubicBezTo>
                  <a:cubicBezTo>
                    <a:pt x="108" y="154"/>
                    <a:pt x="148" y="88"/>
                    <a:pt x="176" y="69"/>
                  </a:cubicBezTo>
                  <a:cubicBezTo>
                    <a:pt x="196" y="55"/>
                    <a:pt x="220" y="49"/>
                    <a:pt x="244" y="49"/>
                  </a:cubicBezTo>
                  <a:close/>
                  <a:moveTo>
                    <a:pt x="248" y="0"/>
                  </a:moveTo>
                  <a:cubicBezTo>
                    <a:pt x="205" y="0"/>
                    <a:pt x="162" y="10"/>
                    <a:pt x="126" y="34"/>
                  </a:cubicBezTo>
                  <a:cubicBezTo>
                    <a:pt x="19" y="106"/>
                    <a:pt x="0" y="248"/>
                    <a:pt x="97" y="335"/>
                  </a:cubicBezTo>
                  <a:cubicBezTo>
                    <a:pt x="149" y="382"/>
                    <a:pt x="223" y="408"/>
                    <a:pt x="295" y="408"/>
                  </a:cubicBezTo>
                  <a:cubicBezTo>
                    <a:pt x="341" y="408"/>
                    <a:pt x="387" y="397"/>
                    <a:pt x="426" y="376"/>
                  </a:cubicBezTo>
                  <a:cubicBezTo>
                    <a:pt x="554" y="309"/>
                    <a:pt x="555" y="154"/>
                    <a:pt x="448" y="66"/>
                  </a:cubicBezTo>
                  <a:cubicBezTo>
                    <a:pt x="447" y="65"/>
                    <a:pt x="445" y="64"/>
                    <a:pt x="443" y="63"/>
                  </a:cubicBezTo>
                  <a:lnTo>
                    <a:pt x="443" y="63"/>
                  </a:lnTo>
                  <a:cubicBezTo>
                    <a:pt x="443" y="62"/>
                    <a:pt x="442" y="62"/>
                    <a:pt x="442" y="62"/>
                  </a:cubicBezTo>
                  <a:cubicBezTo>
                    <a:pt x="389" y="25"/>
                    <a:pt x="317" y="0"/>
                    <a:pt x="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8"/>
            <p:cNvSpPr/>
            <p:nvPr/>
          </p:nvSpPr>
          <p:spPr>
            <a:xfrm>
              <a:off x="3248848" y="2144538"/>
              <a:ext cx="6618" cy="173262"/>
            </a:xfrm>
            <a:custGeom>
              <a:rect b="b" l="l" r="r" t="t"/>
              <a:pathLst>
                <a:path extrusionOk="0" h="5341" w="204">
                  <a:moveTo>
                    <a:pt x="102" y="1"/>
                  </a:moveTo>
                  <a:cubicBezTo>
                    <a:pt x="102" y="1"/>
                    <a:pt x="102" y="1"/>
                    <a:pt x="102" y="1"/>
                  </a:cubicBezTo>
                  <a:cubicBezTo>
                    <a:pt x="32" y="1744"/>
                    <a:pt x="0" y="3574"/>
                    <a:pt x="86" y="5316"/>
                  </a:cubicBezTo>
                  <a:cubicBezTo>
                    <a:pt x="87" y="5326"/>
                    <a:pt x="100" y="5340"/>
                    <a:pt x="109" y="5340"/>
                  </a:cubicBezTo>
                  <a:cubicBezTo>
                    <a:pt x="113" y="5340"/>
                    <a:pt x="116" y="5337"/>
                    <a:pt x="116" y="5330"/>
                  </a:cubicBezTo>
                  <a:cubicBezTo>
                    <a:pt x="204" y="3600"/>
                    <a:pt x="105"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8"/>
            <p:cNvSpPr/>
            <p:nvPr/>
          </p:nvSpPr>
          <p:spPr>
            <a:xfrm>
              <a:off x="3276260" y="2144538"/>
              <a:ext cx="6650" cy="173262"/>
            </a:xfrm>
            <a:custGeom>
              <a:rect b="b" l="l" r="r" t="t"/>
              <a:pathLst>
                <a:path extrusionOk="0" h="5341" w="205">
                  <a:moveTo>
                    <a:pt x="101" y="1"/>
                  </a:moveTo>
                  <a:cubicBezTo>
                    <a:pt x="101" y="1"/>
                    <a:pt x="101" y="1"/>
                    <a:pt x="101" y="1"/>
                  </a:cubicBezTo>
                  <a:cubicBezTo>
                    <a:pt x="31" y="1744"/>
                    <a:pt x="1" y="3574"/>
                    <a:pt x="87" y="5316"/>
                  </a:cubicBezTo>
                  <a:cubicBezTo>
                    <a:pt x="87" y="5326"/>
                    <a:pt x="100" y="5340"/>
                    <a:pt x="109" y="5340"/>
                  </a:cubicBezTo>
                  <a:cubicBezTo>
                    <a:pt x="113" y="5340"/>
                    <a:pt x="116" y="5337"/>
                    <a:pt x="117" y="5330"/>
                  </a:cubicBezTo>
                  <a:cubicBezTo>
                    <a:pt x="204" y="3600"/>
                    <a:pt x="104" y="1"/>
                    <a:pt x="1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8"/>
            <p:cNvSpPr/>
            <p:nvPr/>
          </p:nvSpPr>
          <p:spPr>
            <a:xfrm>
              <a:off x="3957971" y="2144538"/>
              <a:ext cx="27412" cy="174105"/>
            </a:xfrm>
            <a:custGeom>
              <a:rect b="b" l="l" r="r" t="t"/>
              <a:pathLst>
                <a:path extrusionOk="0" h="5367" w="845">
                  <a:moveTo>
                    <a:pt x="0" y="1"/>
                  </a:moveTo>
                  <a:lnTo>
                    <a:pt x="0" y="5366"/>
                  </a:lnTo>
                  <a:lnTo>
                    <a:pt x="845" y="5366"/>
                  </a:lnTo>
                  <a:lnTo>
                    <a:pt x="8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8"/>
            <p:cNvSpPr/>
            <p:nvPr/>
          </p:nvSpPr>
          <p:spPr>
            <a:xfrm>
              <a:off x="3965172" y="2289740"/>
              <a:ext cx="15863" cy="11581"/>
            </a:xfrm>
            <a:custGeom>
              <a:rect b="b" l="l" r="r" t="t"/>
              <a:pathLst>
                <a:path extrusionOk="0" h="357" w="489">
                  <a:moveTo>
                    <a:pt x="272" y="0"/>
                  </a:moveTo>
                  <a:cubicBezTo>
                    <a:pt x="210" y="0"/>
                    <a:pt x="144" y="24"/>
                    <a:pt x="102" y="56"/>
                  </a:cubicBezTo>
                  <a:cubicBezTo>
                    <a:pt x="28" y="110"/>
                    <a:pt x="1" y="207"/>
                    <a:pt x="58" y="284"/>
                  </a:cubicBezTo>
                  <a:cubicBezTo>
                    <a:pt x="96" y="335"/>
                    <a:pt x="156" y="356"/>
                    <a:pt x="217" y="356"/>
                  </a:cubicBezTo>
                  <a:cubicBezTo>
                    <a:pt x="267" y="356"/>
                    <a:pt x="318" y="342"/>
                    <a:pt x="358" y="317"/>
                  </a:cubicBezTo>
                  <a:cubicBezTo>
                    <a:pt x="440" y="267"/>
                    <a:pt x="489" y="159"/>
                    <a:pt x="412" y="82"/>
                  </a:cubicBezTo>
                  <a:cubicBezTo>
                    <a:pt x="409" y="71"/>
                    <a:pt x="402" y="61"/>
                    <a:pt x="394" y="51"/>
                  </a:cubicBezTo>
                  <a:cubicBezTo>
                    <a:pt x="364" y="15"/>
                    <a:pt x="319"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8"/>
            <p:cNvSpPr/>
            <p:nvPr/>
          </p:nvSpPr>
          <p:spPr>
            <a:xfrm>
              <a:off x="3963595" y="2288864"/>
              <a:ext cx="18037" cy="13268"/>
            </a:xfrm>
            <a:custGeom>
              <a:rect b="b" l="l" r="r" t="t"/>
              <a:pathLst>
                <a:path extrusionOk="0" h="409" w="556">
                  <a:moveTo>
                    <a:pt x="307" y="51"/>
                  </a:moveTo>
                  <a:cubicBezTo>
                    <a:pt x="338" y="51"/>
                    <a:pt x="367" y="60"/>
                    <a:pt x="390" y="81"/>
                  </a:cubicBezTo>
                  <a:cubicBezTo>
                    <a:pt x="454" y="139"/>
                    <a:pt x="471" y="229"/>
                    <a:pt x="410" y="295"/>
                  </a:cubicBezTo>
                  <a:cubicBezTo>
                    <a:pt x="373" y="335"/>
                    <a:pt x="316" y="359"/>
                    <a:pt x="260" y="359"/>
                  </a:cubicBezTo>
                  <a:cubicBezTo>
                    <a:pt x="231" y="359"/>
                    <a:pt x="203" y="353"/>
                    <a:pt x="178" y="339"/>
                  </a:cubicBezTo>
                  <a:cubicBezTo>
                    <a:pt x="80" y="285"/>
                    <a:pt x="91" y="163"/>
                    <a:pt x="169" y="98"/>
                  </a:cubicBezTo>
                  <a:cubicBezTo>
                    <a:pt x="206" y="73"/>
                    <a:pt x="258" y="51"/>
                    <a:pt x="307" y="51"/>
                  </a:cubicBezTo>
                  <a:close/>
                  <a:moveTo>
                    <a:pt x="314" y="1"/>
                  </a:moveTo>
                  <a:cubicBezTo>
                    <a:pt x="244" y="1"/>
                    <a:pt x="171" y="28"/>
                    <a:pt x="117" y="64"/>
                  </a:cubicBezTo>
                  <a:lnTo>
                    <a:pt x="117" y="64"/>
                  </a:lnTo>
                  <a:cubicBezTo>
                    <a:pt x="115" y="65"/>
                    <a:pt x="114" y="66"/>
                    <a:pt x="113" y="67"/>
                  </a:cubicBezTo>
                  <a:cubicBezTo>
                    <a:pt x="113" y="67"/>
                    <a:pt x="113" y="67"/>
                    <a:pt x="113" y="67"/>
                  </a:cubicBezTo>
                  <a:lnTo>
                    <a:pt x="113" y="67"/>
                  </a:lnTo>
                  <a:cubicBezTo>
                    <a:pt x="110" y="69"/>
                    <a:pt x="108" y="71"/>
                    <a:pt x="106" y="73"/>
                  </a:cubicBezTo>
                  <a:lnTo>
                    <a:pt x="106" y="73"/>
                  </a:lnTo>
                  <a:cubicBezTo>
                    <a:pt x="8" y="160"/>
                    <a:pt x="0" y="310"/>
                    <a:pt x="127" y="378"/>
                  </a:cubicBezTo>
                  <a:cubicBezTo>
                    <a:pt x="166" y="399"/>
                    <a:pt x="211" y="409"/>
                    <a:pt x="256" y="409"/>
                  </a:cubicBezTo>
                  <a:cubicBezTo>
                    <a:pt x="333" y="409"/>
                    <a:pt x="411" y="381"/>
                    <a:pt x="464" y="330"/>
                  </a:cubicBezTo>
                  <a:cubicBezTo>
                    <a:pt x="555" y="243"/>
                    <a:pt x="540" y="106"/>
                    <a:pt x="434" y="36"/>
                  </a:cubicBezTo>
                  <a:cubicBezTo>
                    <a:pt x="399" y="11"/>
                    <a:pt x="357" y="1"/>
                    <a:pt x="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8"/>
            <p:cNvSpPr/>
            <p:nvPr/>
          </p:nvSpPr>
          <p:spPr>
            <a:xfrm>
              <a:off x="3965172" y="2257754"/>
              <a:ext cx="15863" cy="11581"/>
            </a:xfrm>
            <a:custGeom>
              <a:rect b="b" l="l" r="r" t="t"/>
              <a:pathLst>
                <a:path extrusionOk="0" h="357" w="489">
                  <a:moveTo>
                    <a:pt x="271" y="1"/>
                  </a:moveTo>
                  <a:cubicBezTo>
                    <a:pt x="209" y="1"/>
                    <a:pt x="144" y="25"/>
                    <a:pt x="102" y="56"/>
                  </a:cubicBezTo>
                  <a:cubicBezTo>
                    <a:pt x="28" y="110"/>
                    <a:pt x="1" y="209"/>
                    <a:pt x="58" y="284"/>
                  </a:cubicBezTo>
                  <a:cubicBezTo>
                    <a:pt x="96" y="335"/>
                    <a:pt x="156" y="356"/>
                    <a:pt x="217" y="356"/>
                  </a:cubicBezTo>
                  <a:cubicBezTo>
                    <a:pt x="267" y="356"/>
                    <a:pt x="318" y="342"/>
                    <a:pt x="358" y="317"/>
                  </a:cubicBezTo>
                  <a:cubicBezTo>
                    <a:pt x="440" y="267"/>
                    <a:pt x="489" y="160"/>
                    <a:pt x="412" y="84"/>
                  </a:cubicBezTo>
                  <a:cubicBezTo>
                    <a:pt x="409" y="72"/>
                    <a:pt x="402" y="61"/>
                    <a:pt x="394" y="52"/>
                  </a:cubicBezTo>
                  <a:cubicBezTo>
                    <a:pt x="364" y="15"/>
                    <a:pt x="319" y="1"/>
                    <a:pt x="2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8"/>
            <p:cNvSpPr/>
            <p:nvPr/>
          </p:nvSpPr>
          <p:spPr>
            <a:xfrm>
              <a:off x="3963595" y="2256910"/>
              <a:ext cx="18037" cy="13268"/>
            </a:xfrm>
            <a:custGeom>
              <a:rect b="b" l="l" r="r" t="t"/>
              <a:pathLst>
                <a:path extrusionOk="0" h="409" w="556">
                  <a:moveTo>
                    <a:pt x="306" y="51"/>
                  </a:moveTo>
                  <a:cubicBezTo>
                    <a:pt x="337" y="51"/>
                    <a:pt x="367" y="59"/>
                    <a:pt x="390" y="81"/>
                  </a:cubicBezTo>
                  <a:cubicBezTo>
                    <a:pt x="454" y="138"/>
                    <a:pt x="471" y="228"/>
                    <a:pt x="410" y="294"/>
                  </a:cubicBezTo>
                  <a:cubicBezTo>
                    <a:pt x="373" y="334"/>
                    <a:pt x="316" y="358"/>
                    <a:pt x="260" y="358"/>
                  </a:cubicBezTo>
                  <a:cubicBezTo>
                    <a:pt x="231" y="358"/>
                    <a:pt x="203" y="352"/>
                    <a:pt x="178" y="338"/>
                  </a:cubicBezTo>
                  <a:cubicBezTo>
                    <a:pt x="80" y="284"/>
                    <a:pt x="91" y="162"/>
                    <a:pt x="169" y="97"/>
                  </a:cubicBezTo>
                  <a:cubicBezTo>
                    <a:pt x="205" y="72"/>
                    <a:pt x="257" y="51"/>
                    <a:pt x="306" y="51"/>
                  </a:cubicBezTo>
                  <a:close/>
                  <a:moveTo>
                    <a:pt x="315" y="1"/>
                  </a:moveTo>
                  <a:cubicBezTo>
                    <a:pt x="245" y="1"/>
                    <a:pt x="171" y="28"/>
                    <a:pt x="117" y="65"/>
                  </a:cubicBezTo>
                  <a:lnTo>
                    <a:pt x="117" y="65"/>
                  </a:lnTo>
                  <a:cubicBezTo>
                    <a:pt x="115" y="65"/>
                    <a:pt x="114" y="66"/>
                    <a:pt x="113" y="68"/>
                  </a:cubicBezTo>
                  <a:cubicBezTo>
                    <a:pt x="113" y="68"/>
                    <a:pt x="113" y="68"/>
                    <a:pt x="113" y="68"/>
                  </a:cubicBezTo>
                  <a:lnTo>
                    <a:pt x="113" y="68"/>
                  </a:lnTo>
                  <a:cubicBezTo>
                    <a:pt x="109" y="70"/>
                    <a:pt x="107" y="72"/>
                    <a:pt x="105" y="74"/>
                  </a:cubicBezTo>
                  <a:lnTo>
                    <a:pt x="105" y="74"/>
                  </a:lnTo>
                  <a:cubicBezTo>
                    <a:pt x="8" y="161"/>
                    <a:pt x="1" y="309"/>
                    <a:pt x="127" y="378"/>
                  </a:cubicBezTo>
                  <a:cubicBezTo>
                    <a:pt x="165" y="399"/>
                    <a:pt x="210" y="409"/>
                    <a:pt x="255" y="409"/>
                  </a:cubicBezTo>
                  <a:cubicBezTo>
                    <a:pt x="332" y="409"/>
                    <a:pt x="411" y="380"/>
                    <a:pt x="464" y="329"/>
                  </a:cubicBezTo>
                  <a:cubicBezTo>
                    <a:pt x="555" y="243"/>
                    <a:pt x="540" y="106"/>
                    <a:pt x="434" y="35"/>
                  </a:cubicBezTo>
                  <a:cubicBezTo>
                    <a:pt x="399" y="11"/>
                    <a:pt x="358" y="1"/>
                    <a:pt x="3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8"/>
            <p:cNvSpPr/>
            <p:nvPr/>
          </p:nvSpPr>
          <p:spPr>
            <a:xfrm>
              <a:off x="3965172" y="2225800"/>
              <a:ext cx="15863" cy="11581"/>
            </a:xfrm>
            <a:custGeom>
              <a:rect b="b" l="l" r="r" t="t"/>
              <a:pathLst>
                <a:path extrusionOk="0" h="357" w="489">
                  <a:moveTo>
                    <a:pt x="272" y="0"/>
                  </a:moveTo>
                  <a:cubicBezTo>
                    <a:pt x="210" y="0"/>
                    <a:pt x="144" y="25"/>
                    <a:pt x="102" y="56"/>
                  </a:cubicBezTo>
                  <a:cubicBezTo>
                    <a:pt x="28" y="110"/>
                    <a:pt x="1" y="208"/>
                    <a:pt x="58" y="284"/>
                  </a:cubicBezTo>
                  <a:cubicBezTo>
                    <a:pt x="96" y="335"/>
                    <a:pt x="156" y="356"/>
                    <a:pt x="218" y="356"/>
                  </a:cubicBezTo>
                  <a:cubicBezTo>
                    <a:pt x="268" y="356"/>
                    <a:pt x="318" y="342"/>
                    <a:pt x="358" y="317"/>
                  </a:cubicBezTo>
                  <a:cubicBezTo>
                    <a:pt x="440" y="267"/>
                    <a:pt x="489" y="160"/>
                    <a:pt x="412" y="83"/>
                  </a:cubicBezTo>
                  <a:cubicBezTo>
                    <a:pt x="409" y="71"/>
                    <a:pt x="402" y="61"/>
                    <a:pt x="394" y="51"/>
                  </a:cubicBezTo>
                  <a:cubicBezTo>
                    <a:pt x="365" y="14"/>
                    <a:pt x="320"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8"/>
            <p:cNvSpPr/>
            <p:nvPr/>
          </p:nvSpPr>
          <p:spPr>
            <a:xfrm>
              <a:off x="3963595" y="2224925"/>
              <a:ext cx="18037" cy="13268"/>
            </a:xfrm>
            <a:custGeom>
              <a:rect b="b" l="l" r="r" t="t"/>
              <a:pathLst>
                <a:path extrusionOk="0" h="409" w="556">
                  <a:moveTo>
                    <a:pt x="307" y="51"/>
                  </a:moveTo>
                  <a:cubicBezTo>
                    <a:pt x="338" y="51"/>
                    <a:pt x="367" y="60"/>
                    <a:pt x="390" y="81"/>
                  </a:cubicBezTo>
                  <a:cubicBezTo>
                    <a:pt x="454" y="139"/>
                    <a:pt x="471" y="229"/>
                    <a:pt x="410" y="295"/>
                  </a:cubicBezTo>
                  <a:cubicBezTo>
                    <a:pt x="373" y="335"/>
                    <a:pt x="317" y="359"/>
                    <a:pt x="261" y="359"/>
                  </a:cubicBezTo>
                  <a:cubicBezTo>
                    <a:pt x="232" y="359"/>
                    <a:pt x="203" y="352"/>
                    <a:pt x="178" y="338"/>
                  </a:cubicBezTo>
                  <a:cubicBezTo>
                    <a:pt x="80" y="285"/>
                    <a:pt x="91" y="163"/>
                    <a:pt x="169" y="98"/>
                  </a:cubicBezTo>
                  <a:cubicBezTo>
                    <a:pt x="206" y="73"/>
                    <a:pt x="258" y="51"/>
                    <a:pt x="307" y="51"/>
                  </a:cubicBezTo>
                  <a:close/>
                  <a:moveTo>
                    <a:pt x="315" y="1"/>
                  </a:moveTo>
                  <a:cubicBezTo>
                    <a:pt x="245" y="1"/>
                    <a:pt x="171" y="28"/>
                    <a:pt x="117" y="65"/>
                  </a:cubicBezTo>
                  <a:lnTo>
                    <a:pt x="117" y="65"/>
                  </a:lnTo>
                  <a:cubicBezTo>
                    <a:pt x="115" y="66"/>
                    <a:pt x="114" y="67"/>
                    <a:pt x="113" y="68"/>
                  </a:cubicBezTo>
                  <a:cubicBezTo>
                    <a:pt x="113" y="68"/>
                    <a:pt x="113" y="68"/>
                    <a:pt x="113" y="68"/>
                  </a:cubicBezTo>
                  <a:lnTo>
                    <a:pt x="113" y="68"/>
                  </a:lnTo>
                  <a:cubicBezTo>
                    <a:pt x="109" y="70"/>
                    <a:pt x="107" y="72"/>
                    <a:pt x="105" y="74"/>
                  </a:cubicBezTo>
                  <a:lnTo>
                    <a:pt x="105" y="74"/>
                  </a:lnTo>
                  <a:cubicBezTo>
                    <a:pt x="8" y="161"/>
                    <a:pt x="1" y="310"/>
                    <a:pt x="127" y="378"/>
                  </a:cubicBezTo>
                  <a:cubicBezTo>
                    <a:pt x="166" y="399"/>
                    <a:pt x="210" y="409"/>
                    <a:pt x="255" y="409"/>
                  </a:cubicBezTo>
                  <a:cubicBezTo>
                    <a:pt x="332" y="409"/>
                    <a:pt x="411" y="380"/>
                    <a:pt x="464" y="330"/>
                  </a:cubicBezTo>
                  <a:cubicBezTo>
                    <a:pt x="555" y="243"/>
                    <a:pt x="540" y="107"/>
                    <a:pt x="434" y="35"/>
                  </a:cubicBezTo>
                  <a:cubicBezTo>
                    <a:pt x="399" y="11"/>
                    <a:pt x="358" y="1"/>
                    <a:pt x="3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8"/>
            <p:cNvSpPr/>
            <p:nvPr/>
          </p:nvSpPr>
          <p:spPr>
            <a:xfrm>
              <a:off x="3965172" y="2193815"/>
              <a:ext cx="15863" cy="11581"/>
            </a:xfrm>
            <a:custGeom>
              <a:rect b="b" l="l" r="r" t="t"/>
              <a:pathLst>
                <a:path extrusionOk="0" h="357" w="489">
                  <a:moveTo>
                    <a:pt x="272" y="1"/>
                  </a:moveTo>
                  <a:cubicBezTo>
                    <a:pt x="210" y="1"/>
                    <a:pt x="144" y="25"/>
                    <a:pt x="102" y="56"/>
                  </a:cubicBezTo>
                  <a:cubicBezTo>
                    <a:pt x="28" y="110"/>
                    <a:pt x="1" y="208"/>
                    <a:pt x="58" y="285"/>
                  </a:cubicBezTo>
                  <a:cubicBezTo>
                    <a:pt x="96" y="335"/>
                    <a:pt x="156" y="357"/>
                    <a:pt x="217" y="357"/>
                  </a:cubicBezTo>
                  <a:cubicBezTo>
                    <a:pt x="267" y="357"/>
                    <a:pt x="318" y="342"/>
                    <a:pt x="358" y="317"/>
                  </a:cubicBezTo>
                  <a:cubicBezTo>
                    <a:pt x="440" y="267"/>
                    <a:pt x="489" y="160"/>
                    <a:pt x="412" y="83"/>
                  </a:cubicBezTo>
                  <a:cubicBezTo>
                    <a:pt x="409" y="71"/>
                    <a:pt x="402" y="61"/>
                    <a:pt x="394" y="51"/>
                  </a:cubicBezTo>
                  <a:cubicBezTo>
                    <a:pt x="364" y="15"/>
                    <a:pt x="319" y="1"/>
                    <a:pt x="2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8"/>
            <p:cNvSpPr/>
            <p:nvPr/>
          </p:nvSpPr>
          <p:spPr>
            <a:xfrm>
              <a:off x="3963595" y="2192971"/>
              <a:ext cx="18037" cy="13268"/>
            </a:xfrm>
            <a:custGeom>
              <a:rect b="b" l="l" r="r" t="t"/>
              <a:pathLst>
                <a:path extrusionOk="0" h="409" w="556">
                  <a:moveTo>
                    <a:pt x="307" y="50"/>
                  </a:moveTo>
                  <a:cubicBezTo>
                    <a:pt x="338" y="50"/>
                    <a:pt x="367" y="59"/>
                    <a:pt x="390" y="80"/>
                  </a:cubicBezTo>
                  <a:cubicBezTo>
                    <a:pt x="454" y="138"/>
                    <a:pt x="471" y="229"/>
                    <a:pt x="410" y="294"/>
                  </a:cubicBezTo>
                  <a:cubicBezTo>
                    <a:pt x="373" y="334"/>
                    <a:pt x="316" y="358"/>
                    <a:pt x="260" y="358"/>
                  </a:cubicBezTo>
                  <a:cubicBezTo>
                    <a:pt x="231" y="358"/>
                    <a:pt x="203" y="352"/>
                    <a:pt x="178" y="338"/>
                  </a:cubicBezTo>
                  <a:cubicBezTo>
                    <a:pt x="80" y="284"/>
                    <a:pt x="91" y="162"/>
                    <a:pt x="169" y="97"/>
                  </a:cubicBezTo>
                  <a:cubicBezTo>
                    <a:pt x="206" y="72"/>
                    <a:pt x="258" y="50"/>
                    <a:pt x="307" y="50"/>
                  </a:cubicBezTo>
                  <a:close/>
                  <a:moveTo>
                    <a:pt x="314" y="0"/>
                  </a:moveTo>
                  <a:cubicBezTo>
                    <a:pt x="244" y="0"/>
                    <a:pt x="171" y="27"/>
                    <a:pt x="117" y="64"/>
                  </a:cubicBezTo>
                  <a:lnTo>
                    <a:pt x="117" y="64"/>
                  </a:lnTo>
                  <a:cubicBezTo>
                    <a:pt x="115" y="65"/>
                    <a:pt x="114" y="66"/>
                    <a:pt x="113" y="67"/>
                  </a:cubicBezTo>
                  <a:cubicBezTo>
                    <a:pt x="113" y="67"/>
                    <a:pt x="113" y="67"/>
                    <a:pt x="113" y="67"/>
                  </a:cubicBezTo>
                  <a:lnTo>
                    <a:pt x="113" y="67"/>
                  </a:lnTo>
                  <a:cubicBezTo>
                    <a:pt x="110" y="69"/>
                    <a:pt x="108" y="70"/>
                    <a:pt x="106" y="72"/>
                  </a:cubicBezTo>
                  <a:lnTo>
                    <a:pt x="106" y="72"/>
                  </a:lnTo>
                  <a:cubicBezTo>
                    <a:pt x="8" y="159"/>
                    <a:pt x="0" y="309"/>
                    <a:pt x="127" y="378"/>
                  </a:cubicBezTo>
                  <a:cubicBezTo>
                    <a:pt x="165" y="399"/>
                    <a:pt x="210" y="408"/>
                    <a:pt x="255" y="408"/>
                  </a:cubicBezTo>
                  <a:cubicBezTo>
                    <a:pt x="332" y="408"/>
                    <a:pt x="411" y="380"/>
                    <a:pt x="464" y="329"/>
                  </a:cubicBezTo>
                  <a:cubicBezTo>
                    <a:pt x="555" y="242"/>
                    <a:pt x="540" y="106"/>
                    <a:pt x="434" y="35"/>
                  </a:cubicBezTo>
                  <a:cubicBezTo>
                    <a:pt x="399" y="10"/>
                    <a:pt x="357" y="0"/>
                    <a:pt x="3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8"/>
            <p:cNvSpPr/>
            <p:nvPr/>
          </p:nvSpPr>
          <p:spPr>
            <a:xfrm>
              <a:off x="3965172" y="2161861"/>
              <a:ext cx="15863" cy="11549"/>
            </a:xfrm>
            <a:custGeom>
              <a:rect b="b" l="l" r="r" t="t"/>
              <a:pathLst>
                <a:path extrusionOk="0" h="356" w="489">
                  <a:moveTo>
                    <a:pt x="271" y="0"/>
                  </a:moveTo>
                  <a:cubicBezTo>
                    <a:pt x="209" y="0"/>
                    <a:pt x="144" y="24"/>
                    <a:pt x="102" y="55"/>
                  </a:cubicBezTo>
                  <a:cubicBezTo>
                    <a:pt x="28" y="110"/>
                    <a:pt x="1" y="208"/>
                    <a:pt x="58" y="284"/>
                  </a:cubicBezTo>
                  <a:cubicBezTo>
                    <a:pt x="96" y="334"/>
                    <a:pt x="156" y="356"/>
                    <a:pt x="217" y="356"/>
                  </a:cubicBezTo>
                  <a:cubicBezTo>
                    <a:pt x="267" y="356"/>
                    <a:pt x="318" y="341"/>
                    <a:pt x="358" y="317"/>
                  </a:cubicBezTo>
                  <a:cubicBezTo>
                    <a:pt x="440" y="266"/>
                    <a:pt x="489" y="160"/>
                    <a:pt x="412" y="83"/>
                  </a:cubicBezTo>
                  <a:cubicBezTo>
                    <a:pt x="409" y="72"/>
                    <a:pt x="402" y="60"/>
                    <a:pt x="394" y="51"/>
                  </a:cubicBezTo>
                  <a:cubicBezTo>
                    <a:pt x="364" y="14"/>
                    <a:pt x="319" y="0"/>
                    <a:pt x="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8"/>
            <p:cNvSpPr/>
            <p:nvPr/>
          </p:nvSpPr>
          <p:spPr>
            <a:xfrm>
              <a:off x="3963627" y="2160985"/>
              <a:ext cx="18004" cy="13268"/>
            </a:xfrm>
            <a:custGeom>
              <a:rect b="b" l="l" r="r" t="t"/>
              <a:pathLst>
                <a:path extrusionOk="0" h="409" w="555">
                  <a:moveTo>
                    <a:pt x="305" y="51"/>
                  </a:moveTo>
                  <a:cubicBezTo>
                    <a:pt x="336" y="51"/>
                    <a:pt x="366" y="60"/>
                    <a:pt x="389" y="81"/>
                  </a:cubicBezTo>
                  <a:cubicBezTo>
                    <a:pt x="453" y="139"/>
                    <a:pt x="470" y="229"/>
                    <a:pt x="409" y="294"/>
                  </a:cubicBezTo>
                  <a:cubicBezTo>
                    <a:pt x="372" y="334"/>
                    <a:pt x="315" y="358"/>
                    <a:pt x="259" y="358"/>
                  </a:cubicBezTo>
                  <a:cubicBezTo>
                    <a:pt x="230" y="358"/>
                    <a:pt x="202" y="352"/>
                    <a:pt x="177" y="338"/>
                  </a:cubicBezTo>
                  <a:cubicBezTo>
                    <a:pt x="79" y="284"/>
                    <a:pt x="90" y="162"/>
                    <a:pt x="168" y="98"/>
                  </a:cubicBezTo>
                  <a:cubicBezTo>
                    <a:pt x="204" y="72"/>
                    <a:pt x="256" y="51"/>
                    <a:pt x="305" y="51"/>
                  </a:cubicBezTo>
                  <a:close/>
                  <a:moveTo>
                    <a:pt x="313" y="0"/>
                  </a:moveTo>
                  <a:cubicBezTo>
                    <a:pt x="241" y="0"/>
                    <a:pt x="166" y="29"/>
                    <a:pt x="112" y="67"/>
                  </a:cubicBezTo>
                  <a:cubicBezTo>
                    <a:pt x="107" y="70"/>
                    <a:pt x="104" y="73"/>
                    <a:pt x="103" y="76"/>
                  </a:cubicBezTo>
                  <a:lnTo>
                    <a:pt x="103" y="76"/>
                  </a:lnTo>
                  <a:cubicBezTo>
                    <a:pt x="6" y="163"/>
                    <a:pt x="1" y="310"/>
                    <a:pt x="126" y="378"/>
                  </a:cubicBezTo>
                  <a:cubicBezTo>
                    <a:pt x="164" y="399"/>
                    <a:pt x="209" y="408"/>
                    <a:pt x="254" y="408"/>
                  </a:cubicBezTo>
                  <a:cubicBezTo>
                    <a:pt x="331" y="408"/>
                    <a:pt x="410" y="380"/>
                    <a:pt x="463" y="329"/>
                  </a:cubicBezTo>
                  <a:cubicBezTo>
                    <a:pt x="554" y="242"/>
                    <a:pt x="539" y="107"/>
                    <a:pt x="433" y="35"/>
                  </a:cubicBezTo>
                  <a:cubicBezTo>
                    <a:pt x="398" y="11"/>
                    <a:pt x="356" y="0"/>
                    <a:pt x="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8"/>
            <p:cNvSpPr/>
            <p:nvPr/>
          </p:nvSpPr>
          <p:spPr>
            <a:xfrm>
              <a:off x="3981761" y="2144538"/>
              <a:ext cx="6650" cy="173262"/>
            </a:xfrm>
            <a:custGeom>
              <a:rect b="b" l="l" r="r" t="t"/>
              <a:pathLst>
                <a:path extrusionOk="0" h="5341" w="205">
                  <a:moveTo>
                    <a:pt x="102" y="1"/>
                  </a:moveTo>
                  <a:cubicBezTo>
                    <a:pt x="100" y="1"/>
                    <a:pt x="1" y="3600"/>
                    <a:pt x="89" y="5330"/>
                  </a:cubicBezTo>
                  <a:cubicBezTo>
                    <a:pt x="89" y="5337"/>
                    <a:pt x="92" y="5340"/>
                    <a:pt x="96" y="5340"/>
                  </a:cubicBezTo>
                  <a:cubicBezTo>
                    <a:pt x="104" y="5340"/>
                    <a:pt x="117" y="5326"/>
                    <a:pt x="117" y="5316"/>
                  </a:cubicBezTo>
                  <a:cubicBezTo>
                    <a:pt x="204" y="3574"/>
                    <a:pt x="173" y="1744"/>
                    <a:pt x="102" y="1"/>
                  </a:cubicBezTo>
                  <a:cubicBezTo>
                    <a:pt x="102" y="1"/>
                    <a:pt x="102"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8"/>
            <p:cNvSpPr/>
            <p:nvPr/>
          </p:nvSpPr>
          <p:spPr>
            <a:xfrm>
              <a:off x="3954349" y="2144538"/>
              <a:ext cx="6618" cy="173262"/>
            </a:xfrm>
            <a:custGeom>
              <a:rect b="b" l="l" r="r" t="t"/>
              <a:pathLst>
                <a:path extrusionOk="0" h="5341" w="204">
                  <a:moveTo>
                    <a:pt x="102" y="1"/>
                  </a:moveTo>
                  <a:cubicBezTo>
                    <a:pt x="100" y="1"/>
                    <a:pt x="0" y="3600"/>
                    <a:pt x="88" y="5330"/>
                  </a:cubicBezTo>
                  <a:cubicBezTo>
                    <a:pt x="88" y="5337"/>
                    <a:pt x="91" y="5340"/>
                    <a:pt x="95" y="5340"/>
                  </a:cubicBezTo>
                  <a:cubicBezTo>
                    <a:pt x="104" y="5340"/>
                    <a:pt x="117" y="5326"/>
                    <a:pt x="118" y="5316"/>
                  </a:cubicBezTo>
                  <a:cubicBezTo>
                    <a:pt x="204" y="3574"/>
                    <a:pt x="173" y="1744"/>
                    <a:pt x="102" y="1"/>
                  </a:cubicBezTo>
                  <a:cubicBezTo>
                    <a:pt x="102" y="1"/>
                    <a:pt x="102" y="1"/>
                    <a:pt x="1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686" name="Shape 686"/>
        <p:cNvGrpSpPr/>
        <p:nvPr/>
      </p:nvGrpSpPr>
      <p:grpSpPr>
        <a:xfrm>
          <a:off x="0" y="0"/>
          <a:ext cx="0" cy="0"/>
          <a:chOff x="0" y="0"/>
          <a:chExt cx="0" cy="0"/>
        </a:xfrm>
      </p:grpSpPr>
      <p:sp>
        <p:nvSpPr>
          <p:cNvPr id="687" name="Google Shape;687;p29"/>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 name="Google Shape;688;p29"/>
          <p:cNvGrpSpPr/>
          <p:nvPr/>
        </p:nvGrpSpPr>
        <p:grpSpPr>
          <a:xfrm>
            <a:off x="7575761" y="1960423"/>
            <a:ext cx="1568236" cy="3183079"/>
            <a:chOff x="7575761" y="2871323"/>
            <a:chExt cx="1568236" cy="3183079"/>
          </a:xfrm>
        </p:grpSpPr>
        <p:grpSp>
          <p:nvGrpSpPr>
            <p:cNvPr id="689" name="Google Shape;689;p29"/>
            <p:cNvGrpSpPr/>
            <p:nvPr/>
          </p:nvGrpSpPr>
          <p:grpSpPr>
            <a:xfrm>
              <a:off x="7575761" y="3474299"/>
              <a:ext cx="625726" cy="2580103"/>
              <a:chOff x="8095686" y="4055324"/>
              <a:chExt cx="625726" cy="2580103"/>
            </a:xfrm>
          </p:grpSpPr>
          <p:sp>
            <p:nvSpPr>
              <p:cNvPr id="690" name="Google Shape;690;p29"/>
              <p:cNvSpPr/>
              <p:nvPr/>
            </p:nvSpPr>
            <p:spPr>
              <a:xfrm>
                <a:off x="8095686" y="4055324"/>
                <a:ext cx="625726" cy="2580079"/>
              </a:xfrm>
              <a:custGeom>
                <a:rect b="b" l="l" r="r" t="t"/>
                <a:pathLst>
                  <a:path extrusionOk="0" h="28451" w="6900">
                    <a:moveTo>
                      <a:pt x="3488" y="0"/>
                    </a:moveTo>
                    <a:cubicBezTo>
                      <a:pt x="1444" y="0"/>
                      <a:pt x="0" y="350"/>
                      <a:pt x="0" y="350"/>
                    </a:cubicBezTo>
                    <a:lnTo>
                      <a:pt x="0" y="28450"/>
                    </a:lnTo>
                    <a:lnTo>
                      <a:pt x="6899" y="28450"/>
                    </a:lnTo>
                    <a:lnTo>
                      <a:pt x="6899" y="350"/>
                    </a:lnTo>
                    <a:cubicBezTo>
                      <a:pt x="5682" y="88"/>
                      <a:pt x="4510" y="0"/>
                      <a:pt x="34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9"/>
              <p:cNvSpPr/>
              <p:nvPr/>
            </p:nvSpPr>
            <p:spPr>
              <a:xfrm>
                <a:off x="8095686" y="6196240"/>
                <a:ext cx="625726" cy="439187"/>
              </a:xfrm>
              <a:custGeom>
                <a:rect b="b" l="l" r="r" t="t"/>
                <a:pathLst>
                  <a:path extrusionOk="0" h="4843" w="6900">
                    <a:moveTo>
                      <a:pt x="0" y="1"/>
                    </a:moveTo>
                    <a:lnTo>
                      <a:pt x="0" y="4842"/>
                    </a:lnTo>
                    <a:lnTo>
                      <a:pt x="6899" y="4842"/>
                    </a:lnTo>
                    <a:lnTo>
                      <a:pt x="68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9"/>
              <p:cNvSpPr/>
              <p:nvPr/>
            </p:nvSpPr>
            <p:spPr>
              <a:xfrm>
                <a:off x="8095686" y="4055324"/>
                <a:ext cx="625726" cy="471290"/>
              </a:xfrm>
              <a:custGeom>
                <a:rect b="b" l="l" r="r" t="t"/>
                <a:pathLst>
                  <a:path extrusionOk="0" h="5197" w="6900">
                    <a:moveTo>
                      <a:pt x="3488" y="0"/>
                    </a:moveTo>
                    <a:cubicBezTo>
                      <a:pt x="1444" y="0"/>
                      <a:pt x="0" y="350"/>
                      <a:pt x="0" y="350"/>
                    </a:cubicBezTo>
                    <a:lnTo>
                      <a:pt x="0" y="5197"/>
                    </a:lnTo>
                    <a:lnTo>
                      <a:pt x="6899" y="5197"/>
                    </a:lnTo>
                    <a:lnTo>
                      <a:pt x="6899" y="350"/>
                    </a:lnTo>
                    <a:cubicBezTo>
                      <a:pt x="5682" y="88"/>
                      <a:pt x="4510" y="0"/>
                      <a:pt x="3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9"/>
              <p:cNvSpPr/>
              <p:nvPr/>
            </p:nvSpPr>
            <p:spPr>
              <a:xfrm>
                <a:off x="8095686" y="4684413"/>
                <a:ext cx="625726" cy="119341"/>
              </a:xfrm>
              <a:custGeom>
                <a:rect b="b" l="l" r="r" t="t"/>
                <a:pathLst>
                  <a:path extrusionOk="0" h="1316" w="6900">
                    <a:moveTo>
                      <a:pt x="0" y="1"/>
                    </a:moveTo>
                    <a:lnTo>
                      <a:pt x="0" y="1316"/>
                    </a:lnTo>
                    <a:lnTo>
                      <a:pt x="6899" y="1316"/>
                    </a:lnTo>
                    <a:lnTo>
                      <a:pt x="6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9"/>
              <p:cNvSpPr/>
              <p:nvPr/>
            </p:nvSpPr>
            <p:spPr>
              <a:xfrm>
                <a:off x="8095686" y="5886910"/>
                <a:ext cx="625726" cy="119432"/>
              </a:xfrm>
              <a:custGeom>
                <a:rect b="b" l="l" r="r" t="t"/>
                <a:pathLst>
                  <a:path extrusionOk="0" h="1317" w="6900">
                    <a:moveTo>
                      <a:pt x="0" y="0"/>
                    </a:moveTo>
                    <a:lnTo>
                      <a:pt x="0" y="1316"/>
                    </a:lnTo>
                    <a:lnTo>
                      <a:pt x="6899" y="1316"/>
                    </a:lnTo>
                    <a:lnTo>
                      <a:pt x="6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9"/>
              <p:cNvSpPr/>
              <p:nvPr/>
            </p:nvSpPr>
            <p:spPr>
              <a:xfrm>
                <a:off x="8188458" y="4567609"/>
                <a:ext cx="445898" cy="1555520"/>
              </a:xfrm>
              <a:custGeom>
                <a:rect b="b" l="l" r="r" t="t"/>
                <a:pathLst>
                  <a:path extrusionOk="0" h="17153" w="4917">
                    <a:moveTo>
                      <a:pt x="734" y="1"/>
                    </a:moveTo>
                    <a:cubicBezTo>
                      <a:pt x="329" y="1"/>
                      <a:pt x="1" y="329"/>
                      <a:pt x="1" y="733"/>
                    </a:cubicBezTo>
                    <a:lnTo>
                      <a:pt x="1" y="16420"/>
                    </a:lnTo>
                    <a:cubicBezTo>
                      <a:pt x="1" y="16824"/>
                      <a:pt x="329" y="17152"/>
                      <a:pt x="734" y="17152"/>
                    </a:cubicBezTo>
                    <a:lnTo>
                      <a:pt x="4184" y="17152"/>
                    </a:lnTo>
                    <a:cubicBezTo>
                      <a:pt x="4588" y="17152"/>
                      <a:pt x="4917" y="16824"/>
                      <a:pt x="4917" y="16420"/>
                    </a:cubicBezTo>
                    <a:lnTo>
                      <a:pt x="4917" y="733"/>
                    </a:lnTo>
                    <a:cubicBezTo>
                      <a:pt x="4917" y="329"/>
                      <a:pt x="4588"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9"/>
              <p:cNvSpPr/>
              <p:nvPr/>
            </p:nvSpPr>
            <p:spPr>
              <a:xfrm>
                <a:off x="8240330" y="4625376"/>
                <a:ext cx="342245" cy="1439896"/>
              </a:xfrm>
              <a:custGeom>
                <a:rect b="b" l="l" r="r" t="t"/>
                <a:pathLst>
                  <a:path extrusionOk="0" h="15878" w="3774">
                    <a:moveTo>
                      <a:pt x="562" y="0"/>
                    </a:moveTo>
                    <a:cubicBezTo>
                      <a:pt x="252" y="0"/>
                      <a:pt x="1" y="252"/>
                      <a:pt x="1" y="563"/>
                    </a:cubicBezTo>
                    <a:lnTo>
                      <a:pt x="1" y="15315"/>
                    </a:lnTo>
                    <a:cubicBezTo>
                      <a:pt x="1" y="15627"/>
                      <a:pt x="252" y="15878"/>
                      <a:pt x="562" y="15878"/>
                    </a:cubicBezTo>
                    <a:lnTo>
                      <a:pt x="3210" y="15878"/>
                    </a:lnTo>
                    <a:cubicBezTo>
                      <a:pt x="3521" y="15878"/>
                      <a:pt x="3773" y="15626"/>
                      <a:pt x="3773" y="15315"/>
                    </a:cubicBezTo>
                    <a:lnTo>
                      <a:pt x="3773" y="563"/>
                    </a:lnTo>
                    <a:cubicBezTo>
                      <a:pt x="3773" y="252"/>
                      <a:pt x="3521" y="0"/>
                      <a:pt x="32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9"/>
              <p:cNvSpPr/>
              <p:nvPr/>
            </p:nvSpPr>
            <p:spPr>
              <a:xfrm>
                <a:off x="8175671" y="4561352"/>
                <a:ext cx="479724" cy="436830"/>
              </a:xfrm>
              <a:custGeom>
                <a:rect b="b" l="l" r="r" t="t"/>
                <a:pathLst>
                  <a:path extrusionOk="0" h="4817" w="5290">
                    <a:moveTo>
                      <a:pt x="2946" y="1"/>
                    </a:moveTo>
                    <a:cubicBezTo>
                      <a:pt x="2324" y="1"/>
                      <a:pt x="1702" y="9"/>
                      <a:pt x="1083" y="17"/>
                    </a:cubicBezTo>
                    <a:cubicBezTo>
                      <a:pt x="722" y="21"/>
                      <a:pt x="375" y="64"/>
                      <a:pt x="171" y="412"/>
                    </a:cubicBezTo>
                    <a:cubicBezTo>
                      <a:pt x="0" y="699"/>
                      <a:pt x="62" y="1110"/>
                      <a:pt x="62" y="1427"/>
                    </a:cubicBezTo>
                    <a:lnTo>
                      <a:pt x="62" y="4770"/>
                    </a:lnTo>
                    <a:cubicBezTo>
                      <a:pt x="62" y="4801"/>
                      <a:pt x="95" y="4816"/>
                      <a:pt x="131" y="4816"/>
                    </a:cubicBezTo>
                    <a:cubicBezTo>
                      <a:pt x="174" y="4816"/>
                      <a:pt x="222" y="4795"/>
                      <a:pt x="222" y="4755"/>
                    </a:cubicBezTo>
                    <a:lnTo>
                      <a:pt x="222" y="2302"/>
                    </a:lnTo>
                    <a:cubicBezTo>
                      <a:pt x="222" y="1857"/>
                      <a:pt x="209" y="1410"/>
                      <a:pt x="222" y="965"/>
                    </a:cubicBezTo>
                    <a:cubicBezTo>
                      <a:pt x="226" y="821"/>
                      <a:pt x="209" y="698"/>
                      <a:pt x="266" y="553"/>
                    </a:cubicBezTo>
                    <a:cubicBezTo>
                      <a:pt x="398" y="216"/>
                      <a:pt x="731" y="136"/>
                      <a:pt x="1049" y="121"/>
                    </a:cubicBezTo>
                    <a:cubicBezTo>
                      <a:pt x="1372" y="105"/>
                      <a:pt x="1696" y="100"/>
                      <a:pt x="2021" y="100"/>
                    </a:cubicBezTo>
                    <a:cubicBezTo>
                      <a:pt x="2670" y="100"/>
                      <a:pt x="3322" y="121"/>
                      <a:pt x="3969" y="121"/>
                    </a:cubicBezTo>
                    <a:cubicBezTo>
                      <a:pt x="4470" y="121"/>
                      <a:pt x="4924" y="238"/>
                      <a:pt x="4977" y="841"/>
                    </a:cubicBezTo>
                    <a:cubicBezTo>
                      <a:pt x="5007" y="1177"/>
                      <a:pt x="4977" y="1530"/>
                      <a:pt x="4977" y="1867"/>
                    </a:cubicBezTo>
                    <a:lnTo>
                      <a:pt x="4977" y="4770"/>
                    </a:lnTo>
                    <a:cubicBezTo>
                      <a:pt x="4977" y="4801"/>
                      <a:pt x="5010" y="4816"/>
                      <a:pt x="5047" y="4816"/>
                    </a:cubicBezTo>
                    <a:cubicBezTo>
                      <a:pt x="5090" y="4816"/>
                      <a:pt x="5138" y="4795"/>
                      <a:pt x="5138" y="4755"/>
                    </a:cubicBezTo>
                    <a:lnTo>
                      <a:pt x="5138" y="1807"/>
                    </a:lnTo>
                    <a:cubicBezTo>
                      <a:pt x="5138" y="1066"/>
                      <a:pt x="5290" y="46"/>
                      <a:pt x="4259" y="17"/>
                    </a:cubicBezTo>
                    <a:cubicBezTo>
                      <a:pt x="3822" y="5"/>
                      <a:pt x="3384" y="1"/>
                      <a:pt x="2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9"/>
              <p:cNvSpPr/>
              <p:nvPr/>
            </p:nvSpPr>
            <p:spPr>
              <a:xfrm>
                <a:off x="8167419" y="5692570"/>
                <a:ext cx="479724" cy="436830"/>
              </a:xfrm>
              <a:custGeom>
                <a:rect b="b" l="l" r="r" t="t"/>
                <a:pathLst>
                  <a:path extrusionOk="0" h="4817" w="5290">
                    <a:moveTo>
                      <a:pt x="243" y="0"/>
                    </a:moveTo>
                    <a:cubicBezTo>
                      <a:pt x="200" y="0"/>
                      <a:pt x="152" y="22"/>
                      <a:pt x="152" y="61"/>
                    </a:cubicBezTo>
                    <a:lnTo>
                      <a:pt x="152" y="3010"/>
                    </a:lnTo>
                    <a:cubicBezTo>
                      <a:pt x="152" y="3750"/>
                      <a:pt x="0" y="4771"/>
                      <a:pt x="1031" y="4800"/>
                    </a:cubicBezTo>
                    <a:cubicBezTo>
                      <a:pt x="1461" y="4812"/>
                      <a:pt x="1892" y="4816"/>
                      <a:pt x="2324" y="4816"/>
                    </a:cubicBezTo>
                    <a:cubicBezTo>
                      <a:pt x="2952" y="4816"/>
                      <a:pt x="3581" y="4807"/>
                      <a:pt x="4207" y="4800"/>
                    </a:cubicBezTo>
                    <a:cubicBezTo>
                      <a:pt x="4568" y="4796"/>
                      <a:pt x="4914" y="4751"/>
                      <a:pt x="5120" y="4404"/>
                    </a:cubicBezTo>
                    <a:cubicBezTo>
                      <a:pt x="5289" y="4118"/>
                      <a:pt x="5229" y="3707"/>
                      <a:pt x="5229" y="3388"/>
                    </a:cubicBezTo>
                    <a:lnTo>
                      <a:pt x="5229" y="46"/>
                    </a:lnTo>
                    <a:cubicBezTo>
                      <a:pt x="5229" y="15"/>
                      <a:pt x="5196" y="0"/>
                      <a:pt x="5159" y="0"/>
                    </a:cubicBezTo>
                    <a:cubicBezTo>
                      <a:pt x="5116" y="0"/>
                      <a:pt x="5068" y="22"/>
                      <a:pt x="5068" y="61"/>
                    </a:cubicBezTo>
                    <a:lnTo>
                      <a:pt x="5068" y="2514"/>
                    </a:lnTo>
                    <a:cubicBezTo>
                      <a:pt x="5068" y="2959"/>
                      <a:pt x="5080" y="3407"/>
                      <a:pt x="5068" y="3852"/>
                    </a:cubicBezTo>
                    <a:cubicBezTo>
                      <a:pt x="5064" y="3995"/>
                      <a:pt x="5080" y="4118"/>
                      <a:pt x="5024" y="4264"/>
                    </a:cubicBezTo>
                    <a:cubicBezTo>
                      <a:pt x="4893" y="4601"/>
                      <a:pt x="4559" y="4681"/>
                      <a:pt x="4241" y="4695"/>
                    </a:cubicBezTo>
                    <a:cubicBezTo>
                      <a:pt x="3918" y="4710"/>
                      <a:pt x="3594" y="4716"/>
                      <a:pt x="3269" y="4716"/>
                    </a:cubicBezTo>
                    <a:cubicBezTo>
                      <a:pt x="2620" y="4716"/>
                      <a:pt x="1968" y="4695"/>
                      <a:pt x="1321" y="4695"/>
                    </a:cubicBezTo>
                    <a:cubicBezTo>
                      <a:pt x="821" y="4695"/>
                      <a:pt x="366" y="4578"/>
                      <a:pt x="313" y="3975"/>
                    </a:cubicBezTo>
                    <a:cubicBezTo>
                      <a:pt x="283" y="3638"/>
                      <a:pt x="313" y="3286"/>
                      <a:pt x="313" y="2949"/>
                    </a:cubicBezTo>
                    <a:lnTo>
                      <a:pt x="313" y="46"/>
                    </a:lnTo>
                    <a:cubicBezTo>
                      <a:pt x="313" y="15"/>
                      <a:pt x="280"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9"/>
              <p:cNvSpPr/>
              <p:nvPr/>
            </p:nvSpPr>
            <p:spPr>
              <a:xfrm>
                <a:off x="8193899" y="5276139"/>
                <a:ext cx="21583" cy="21674"/>
              </a:xfrm>
              <a:custGeom>
                <a:rect b="b" l="l" r="r" t="t"/>
                <a:pathLst>
                  <a:path extrusionOk="0" h="239" w="238">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9"/>
              <p:cNvSpPr/>
              <p:nvPr/>
            </p:nvSpPr>
            <p:spPr>
              <a:xfrm>
                <a:off x="8129694" y="5055682"/>
                <a:ext cx="110092" cy="272146"/>
              </a:xfrm>
              <a:custGeom>
                <a:rect b="b" l="l" r="r" t="t"/>
                <a:pathLst>
                  <a:path extrusionOk="0" h="3001" w="1214">
                    <a:moveTo>
                      <a:pt x="685" y="1"/>
                    </a:moveTo>
                    <a:cubicBezTo>
                      <a:pt x="389" y="1"/>
                      <a:pt x="107" y="427"/>
                      <a:pt x="220" y="701"/>
                    </a:cubicBezTo>
                    <a:cubicBezTo>
                      <a:pt x="270" y="819"/>
                      <a:pt x="340" y="866"/>
                      <a:pt x="414" y="866"/>
                    </a:cubicBezTo>
                    <a:cubicBezTo>
                      <a:pt x="539" y="866"/>
                      <a:pt x="673" y="732"/>
                      <a:pt x="727" y="587"/>
                    </a:cubicBezTo>
                    <a:cubicBezTo>
                      <a:pt x="741" y="549"/>
                      <a:pt x="701" y="529"/>
                      <a:pt x="658" y="529"/>
                    </a:cubicBezTo>
                    <a:cubicBezTo>
                      <a:pt x="620" y="529"/>
                      <a:pt x="581" y="544"/>
                      <a:pt x="570" y="573"/>
                    </a:cubicBezTo>
                    <a:cubicBezTo>
                      <a:pt x="359" y="524"/>
                      <a:pt x="324" y="420"/>
                      <a:pt x="464" y="261"/>
                    </a:cubicBezTo>
                    <a:cubicBezTo>
                      <a:pt x="557" y="228"/>
                      <a:pt x="635" y="211"/>
                      <a:pt x="700" y="211"/>
                    </a:cubicBezTo>
                    <a:cubicBezTo>
                      <a:pt x="859" y="211"/>
                      <a:pt x="933" y="314"/>
                      <a:pt x="920" y="519"/>
                    </a:cubicBezTo>
                    <a:cubicBezTo>
                      <a:pt x="937" y="774"/>
                      <a:pt x="817" y="998"/>
                      <a:pt x="699" y="1213"/>
                    </a:cubicBezTo>
                    <a:cubicBezTo>
                      <a:pt x="546" y="1492"/>
                      <a:pt x="341" y="1772"/>
                      <a:pt x="262" y="2085"/>
                    </a:cubicBezTo>
                    <a:cubicBezTo>
                      <a:pt x="179" y="2411"/>
                      <a:pt x="258" y="2777"/>
                      <a:pt x="540" y="2987"/>
                    </a:cubicBezTo>
                    <a:cubicBezTo>
                      <a:pt x="553" y="2997"/>
                      <a:pt x="571" y="3001"/>
                      <a:pt x="590" y="3001"/>
                    </a:cubicBezTo>
                    <a:cubicBezTo>
                      <a:pt x="651" y="3001"/>
                      <a:pt x="724" y="2961"/>
                      <a:pt x="673" y="2923"/>
                    </a:cubicBezTo>
                    <a:cubicBezTo>
                      <a:pt x="0" y="2421"/>
                      <a:pt x="696" y="1592"/>
                      <a:pt x="946" y="1059"/>
                    </a:cubicBezTo>
                    <a:cubicBezTo>
                      <a:pt x="1082" y="766"/>
                      <a:pt x="1214" y="15"/>
                      <a:pt x="695" y="1"/>
                    </a:cubicBezTo>
                    <a:cubicBezTo>
                      <a:pt x="692" y="1"/>
                      <a:pt x="689"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9"/>
              <p:cNvSpPr/>
              <p:nvPr/>
            </p:nvSpPr>
            <p:spPr>
              <a:xfrm>
                <a:off x="8220833" y="5040446"/>
                <a:ext cx="46159" cy="119886"/>
              </a:xfrm>
              <a:custGeom>
                <a:rect b="b" l="l" r="r" t="t"/>
                <a:pathLst>
                  <a:path extrusionOk="0" h="1322" w="509">
                    <a:moveTo>
                      <a:pt x="112" y="1"/>
                    </a:moveTo>
                    <a:cubicBezTo>
                      <a:pt x="58" y="1"/>
                      <a:pt x="1" y="30"/>
                      <a:pt x="28" y="69"/>
                    </a:cubicBezTo>
                    <a:cubicBezTo>
                      <a:pt x="283" y="421"/>
                      <a:pt x="347" y="896"/>
                      <a:pt x="62" y="1253"/>
                    </a:cubicBezTo>
                    <a:cubicBezTo>
                      <a:pt x="29" y="1296"/>
                      <a:pt x="79" y="1321"/>
                      <a:pt x="131" y="1321"/>
                    </a:cubicBezTo>
                    <a:cubicBezTo>
                      <a:pt x="160" y="1321"/>
                      <a:pt x="190" y="1313"/>
                      <a:pt x="205" y="1294"/>
                    </a:cubicBezTo>
                    <a:cubicBezTo>
                      <a:pt x="509" y="913"/>
                      <a:pt x="453" y="405"/>
                      <a:pt x="181" y="28"/>
                    </a:cubicBezTo>
                    <a:cubicBezTo>
                      <a:pt x="167" y="9"/>
                      <a:pt x="140" y="1"/>
                      <a:pt x="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9"/>
              <p:cNvSpPr/>
              <p:nvPr/>
            </p:nvSpPr>
            <p:spPr>
              <a:xfrm>
                <a:off x="8170593" y="5178652"/>
                <a:ext cx="98847" cy="79893"/>
              </a:xfrm>
              <a:custGeom>
                <a:rect b="b" l="l" r="r" t="t"/>
                <a:pathLst>
                  <a:path extrusionOk="0" h="881" w="1090">
                    <a:moveTo>
                      <a:pt x="513" y="1"/>
                    </a:moveTo>
                    <a:cubicBezTo>
                      <a:pt x="320" y="1"/>
                      <a:pt x="123" y="86"/>
                      <a:pt x="28" y="244"/>
                    </a:cubicBezTo>
                    <a:cubicBezTo>
                      <a:pt x="1" y="290"/>
                      <a:pt x="48" y="316"/>
                      <a:pt x="97" y="316"/>
                    </a:cubicBezTo>
                    <a:cubicBezTo>
                      <a:pt x="127" y="316"/>
                      <a:pt x="158" y="306"/>
                      <a:pt x="171" y="284"/>
                    </a:cubicBezTo>
                    <a:cubicBezTo>
                      <a:pt x="238" y="172"/>
                      <a:pt x="374" y="108"/>
                      <a:pt x="506" y="108"/>
                    </a:cubicBezTo>
                    <a:cubicBezTo>
                      <a:pt x="592" y="108"/>
                      <a:pt x="676" y="135"/>
                      <a:pt x="740" y="194"/>
                    </a:cubicBezTo>
                    <a:cubicBezTo>
                      <a:pt x="852" y="297"/>
                      <a:pt x="876" y="471"/>
                      <a:pt x="810" y="607"/>
                    </a:cubicBezTo>
                    <a:cubicBezTo>
                      <a:pt x="767" y="693"/>
                      <a:pt x="638" y="789"/>
                      <a:pt x="529" y="789"/>
                    </a:cubicBezTo>
                    <a:cubicBezTo>
                      <a:pt x="477" y="789"/>
                      <a:pt x="429" y="767"/>
                      <a:pt x="398" y="711"/>
                    </a:cubicBezTo>
                    <a:cubicBezTo>
                      <a:pt x="360" y="645"/>
                      <a:pt x="405" y="549"/>
                      <a:pt x="440" y="549"/>
                    </a:cubicBezTo>
                    <a:cubicBezTo>
                      <a:pt x="454" y="549"/>
                      <a:pt x="466" y="564"/>
                      <a:pt x="471" y="600"/>
                    </a:cubicBezTo>
                    <a:cubicBezTo>
                      <a:pt x="476" y="632"/>
                      <a:pt x="510" y="647"/>
                      <a:pt x="546" y="647"/>
                    </a:cubicBezTo>
                    <a:cubicBezTo>
                      <a:pt x="590" y="647"/>
                      <a:pt x="637" y="625"/>
                      <a:pt x="631" y="586"/>
                    </a:cubicBezTo>
                    <a:cubicBezTo>
                      <a:pt x="617" y="477"/>
                      <a:pt x="537" y="429"/>
                      <a:pt x="451" y="429"/>
                    </a:cubicBezTo>
                    <a:cubicBezTo>
                      <a:pt x="351" y="429"/>
                      <a:pt x="244" y="494"/>
                      <a:pt x="222" y="606"/>
                    </a:cubicBezTo>
                    <a:cubicBezTo>
                      <a:pt x="183" y="807"/>
                      <a:pt x="353" y="880"/>
                      <a:pt x="525" y="880"/>
                    </a:cubicBezTo>
                    <a:cubicBezTo>
                      <a:pt x="614" y="880"/>
                      <a:pt x="703" y="861"/>
                      <a:pt x="765" y="830"/>
                    </a:cubicBezTo>
                    <a:cubicBezTo>
                      <a:pt x="1015" y="704"/>
                      <a:pt x="1089" y="361"/>
                      <a:pt x="896" y="152"/>
                    </a:cubicBezTo>
                    <a:cubicBezTo>
                      <a:pt x="801" y="49"/>
                      <a:pt x="659"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9"/>
              <p:cNvSpPr/>
              <p:nvPr/>
            </p:nvSpPr>
            <p:spPr>
              <a:xfrm>
                <a:off x="8120262" y="5168314"/>
                <a:ext cx="51418" cy="127231"/>
              </a:xfrm>
              <a:custGeom>
                <a:rect b="b" l="l" r="r" t="t"/>
                <a:pathLst>
                  <a:path extrusionOk="0" h="1403" w="567">
                    <a:moveTo>
                      <a:pt x="465" y="0"/>
                    </a:moveTo>
                    <a:cubicBezTo>
                      <a:pt x="435" y="0"/>
                      <a:pt x="405" y="9"/>
                      <a:pt x="391" y="28"/>
                    </a:cubicBezTo>
                    <a:cubicBezTo>
                      <a:pt x="109" y="398"/>
                      <a:pt x="1" y="897"/>
                      <a:pt x="58" y="1356"/>
                    </a:cubicBezTo>
                    <a:cubicBezTo>
                      <a:pt x="62" y="1388"/>
                      <a:pt x="97" y="1403"/>
                      <a:pt x="133" y="1403"/>
                    </a:cubicBezTo>
                    <a:cubicBezTo>
                      <a:pt x="177" y="1403"/>
                      <a:pt x="223" y="1381"/>
                      <a:pt x="219" y="1343"/>
                    </a:cubicBezTo>
                    <a:cubicBezTo>
                      <a:pt x="164" y="902"/>
                      <a:pt x="264" y="423"/>
                      <a:pt x="534" y="69"/>
                    </a:cubicBezTo>
                    <a:cubicBezTo>
                      <a:pt x="567" y="26"/>
                      <a:pt x="51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9"/>
              <p:cNvSpPr/>
              <p:nvPr/>
            </p:nvSpPr>
            <p:spPr>
              <a:xfrm>
                <a:off x="8188458" y="5316313"/>
                <a:ext cx="101930" cy="58129"/>
              </a:xfrm>
              <a:custGeom>
                <a:rect b="b" l="l" r="r" t="t"/>
                <a:pathLst>
                  <a:path extrusionOk="0" h="641" w="1124">
                    <a:moveTo>
                      <a:pt x="579" y="1"/>
                    </a:moveTo>
                    <a:cubicBezTo>
                      <a:pt x="413" y="1"/>
                      <a:pt x="216" y="81"/>
                      <a:pt x="1" y="320"/>
                    </a:cubicBezTo>
                    <a:cubicBezTo>
                      <a:pt x="216" y="560"/>
                      <a:pt x="413" y="640"/>
                      <a:pt x="579" y="640"/>
                    </a:cubicBezTo>
                    <a:cubicBezTo>
                      <a:pt x="912" y="640"/>
                      <a:pt x="1123" y="320"/>
                      <a:pt x="1123" y="320"/>
                    </a:cubicBezTo>
                    <a:cubicBezTo>
                      <a:pt x="1123" y="320"/>
                      <a:pt x="912" y="1"/>
                      <a:pt x="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9"/>
              <p:cNvSpPr/>
              <p:nvPr/>
            </p:nvSpPr>
            <p:spPr>
              <a:xfrm>
                <a:off x="8193899" y="5392943"/>
                <a:ext cx="21583" cy="21492"/>
              </a:xfrm>
              <a:custGeom>
                <a:rect b="b" l="l" r="r" t="t"/>
                <a:pathLst>
                  <a:path extrusionOk="0" h="237" w="238">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9"/>
              <p:cNvSpPr/>
              <p:nvPr/>
            </p:nvSpPr>
            <p:spPr>
              <a:xfrm>
                <a:off x="8125431" y="5362744"/>
                <a:ext cx="108822" cy="272055"/>
              </a:xfrm>
              <a:custGeom>
                <a:rect b="b" l="l" r="r" t="t"/>
                <a:pathLst>
                  <a:path extrusionOk="0" h="3000" w="1200">
                    <a:moveTo>
                      <a:pt x="649" y="0"/>
                    </a:moveTo>
                    <a:cubicBezTo>
                      <a:pt x="628" y="0"/>
                      <a:pt x="608" y="5"/>
                      <a:pt x="594" y="15"/>
                    </a:cubicBezTo>
                    <a:cubicBezTo>
                      <a:pt x="281" y="249"/>
                      <a:pt x="219" y="653"/>
                      <a:pt x="338" y="1005"/>
                    </a:cubicBezTo>
                    <a:cubicBezTo>
                      <a:pt x="473" y="1410"/>
                      <a:pt x="772" y="1740"/>
                      <a:pt x="907" y="2143"/>
                    </a:cubicBezTo>
                    <a:cubicBezTo>
                      <a:pt x="986" y="2379"/>
                      <a:pt x="1037" y="2813"/>
                      <a:pt x="720" y="2813"/>
                    </a:cubicBezTo>
                    <a:cubicBezTo>
                      <a:pt x="719" y="2813"/>
                      <a:pt x="718" y="2813"/>
                      <a:pt x="717" y="2813"/>
                    </a:cubicBezTo>
                    <a:cubicBezTo>
                      <a:pt x="549" y="2811"/>
                      <a:pt x="449" y="2715"/>
                      <a:pt x="440" y="2533"/>
                    </a:cubicBezTo>
                    <a:cubicBezTo>
                      <a:pt x="436" y="2447"/>
                      <a:pt x="482" y="2348"/>
                      <a:pt x="536" y="2348"/>
                    </a:cubicBezTo>
                    <a:cubicBezTo>
                      <a:pt x="564" y="2348"/>
                      <a:pt x="594" y="2375"/>
                      <a:pt x="620" y="2443"/>
                    </a:cubicBezTo>
                    <a:cubicBezTo>
                      <a:pt x="628" y="2466"/>
                      <a:pt x="656" y="2477"/>
                      <a:pt x="685" y="2477"/>
                    </a:cubicBezTo>
                    <a:cubicBezTo>
                      <a:pt x="734" y="2477"/>
                      <a:pt x="789" y="2448"/>
                      <a:pt x="772" y="2402"/>
                    </a:cubicBezTo>
                    <a:cubicBezTo>
                      <a:pt x="722" y="2268"/>
                      <a:pt x="600" y="2133"/>
                      <a:pt x="474" y="2133"/>
                    </a:cubicBezTo>
                    <a:cubicBezTo>
                      <a:pt x="414" y="2133"/>
                      <a:pt x="352" y="2164"/>
                      <a:pt x="297" y="2240"/>
                    </a:cubicBezTo>
                    <a:cubicBezTo>
                      <a:pt x="102" y="2512"/>
                      <a:pt x="414" y="2999"/>
                      <a:pt x="730" y="2999"/>
                    </a:cubicBezTo>
                    <a:cubicBezTo>
                      <a:pt x="743" y="2999"/>
                      <a:pt x="755" y="2998"/>
                      <a:pt x="768" y="2997"/>
                    </a:cubicBezTo>
                    <a:cubicBezTo>
                      <a:pt x="1199" y="2942"/>
                      <a:pt x="1156" y="2342"/>
                      <a:pt x="1044" y="2050"/>
                    </a:cubicBezTo>
                    <a:cubicBezTo>
                      <a:pt x="828" y="1486"/>
                      <a:pt x="1" y="610"/>
                      <a:pt x="714" y="79"/>
                    </a:cubicBezTo>
                    <a:cubicBezTo>
                      <a:pt x="771" y="37"/>
                      <a:pt x="708"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9"/>
              <p:cNvSpPr/>
              <p:nvPr/>
            </p:nvSpPr>
            <p:spPr>
              <a:xfrm>
                <a:off x="8220924" y="5529879"/>
                <a:ext cx="46068" cy="120520"/>
              </a:xfrm>
              <a:custGeom>
                <a:rect b="b" l="l" r="r" t="t"/>
                <a:pathLst>
                  <a:path extrusionOk="0" h="1329" w="508">
                    <a:moveTo>
                      <a:pt x="144" y="0"/>
                    </a:moveTo>
                    <a:cubicBezTo>
                      <a:pt x="90" y="0"/>
                      <a:pt x="27" y="38"/>
                      <a:pt x="66" y="86"/>
                    </a:cubicBezTo>
                    <a:cubicBezTo>
                      <a:pt x="342" y="433"/>
                      <a:pt x="283" y="912"/>
                      <a:pt x="32" y="1259"/>
                    </a:cubicBezTo>
                    <a:cubicBezTo>
                      <a:pt x="1" y="1303"/>
                      <a:pt x="50" y="1328"/>
                      <a:pt x="100" y="1328"/>
                    </a:cubicBezTo>
                    <a:cubicBezTo>
                      <a:pt x="130" y="1328"/>
                      <a:pt x="161" y="1319"/>
                      <a:pt x="176" y="1299"/>
                    </a:cubicBezTo>
                    <a:cubicBezTo>
                      <a:pt x="453" y="915"/>
                      <a:pt x="508" y="409"/>
                      <a:pt x="199" y="21"/>
                    </a:cubicBezTo>
                    <a:cubicBezTo>
                      <a:pt x="188" y="7"/>
                      <a:pt x="167" y="0"/>
                      <a:pt x="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9"/>
              <p:cNvSpPr/>
              <p:nvPr/>
            </p:nvSpPr>
            <p:spPr>
              <a:xfrm>
                <a:off x="8170412" y="5432119"/>
                <a:ext cx="98665" cy="79893"/>
              </a:xfrm>
              <a:custGeom>
                <a:rect b="b" l="l" r="r" t="t"/>
                <a:pathLst>
                  <a:path extrusionOk="0" h="881" w="1088">
                    <a:moveTo>
                      <a:pt x="540" y="0"/>
                    </a:moveTo>
                    <a:cubicBezTo>
                      <a:pt x="366" y="0"/>
                      <a:pt x="193" y="76"/>
                      <a:pt x="222" y="276"/>
                    </a:cubicBezTo>
                    <a:cubicBezTo>
                      <a:pt x="239" y="390"/>
                      <a:pt x="344" y="453"/>
                      <a:pt x="444" y="453"/>
                    </a:cubicBezTo>
                    <a:cubicBezTo>
                      <a:pt x="533" y="453"/>
                      <a:pt x="617" y="403"/>
                      <a:pt x="631" y="295"/>
                    </a:cubicBezTo>
                    <a:cubicBezTo>
                      <a:pt x="637" y="254"/>
                      <a:pt x="596" y="234"/>
                      <a:pt x="554" y="234"/>
                    </a:cubicBezTo>
                    <a:cubicBezTo>
                      <a:pt x="517" y="234"/>
                      <a:pt x="479" y="250"/>
                      <a:pt x="474" y="280"/>
                    </a:cubicBezTo>
                    <a:cubicBezTo>
                      <a:pt x="470" y="318"/>
                      <a:pt x="458" y="332"/>
                      <a:pt x="444" y="332"/>
                    </a:cubicBezTo>
                    <a:cubicBezTo>
                      <a:pt x="410" y="332"/>
                      <a:pt x="365" y="238"/>
                      <a:pt x="394" y="176"/>
                    </a:cubicBezTo>
                    <a:cubicBezTo>
                      <a:pt x="420" y="116"/>
                      <a:pt x="467" y="93"/>
                      <a:pt x="520" y="93"/>
                    </a:cubicBezTo>
                    <a:cubicBezTo>
                      <a:pt x="628" y="93"/>
                      <a:pt x="762" y="190"/>
                      <a:pt x="804" y="269"/>
                    </a:cubicBezTo>
                    <a:cubicBezTo>
                      <a:pt x="875" y="397"/>
                      <a:pt x="861" y="570"/>
                      <a:pt x="758" y="678"/>
                    </a:cubicBezTo>
                    <a:cubicBezTo>
                      <a:pt x="696" y="744"/>
                      <a:pt x="608" y="774"/>
                      <a:pt x="518" y="774"/>
                    </a:cubicBezTo>
                    <a:cubicBezTo>
                      <a:pt x="384" y="774"/>
                      <a:pt x="245" y="708"/>
                      <a:pt x="177" y="597"/>
                    </a:cubicBezTo>
                    <a:cubicBezTo>
                      <a:pt x="165" y="577"/>
                      <a:pt x="137" y="568"/>
                      <a:pt x="108" y="568"/>
                    </a:cubicBezTo>
                    <a:cubicBezTo>
                      <a:pt x="56" y="568"/>
                      <a:pt x="1" y="597"/>
                      <a:pt x="26" y="638"/>
                    </a:cubicBezTo>
                    <a:cubicBezTo>
                      <a:pt x="121" y="797"/>
                      <a:pt x="314" y="880"/>
                      <a:pt x="505" y="880"/>
                    </a:cubicBezTo>
                    <a:cubicBezTo>
                      <a:pt x="645" y="880"/>
                      <a:pt x="784" y="835"/>
                      <a:pt x="880" y="741"/>
                    </a:cubicBezTo>
                    <a:cubicBezTo>
                      <a:pt x="1087" y="538"/>
                      <a:pt x="1030" y="183"/>
                      <a:pt x="775" y="51"/>
                    </a:cubicBezTo>
                    <a:cubicBezTo>
                      <a:pt x="713" y="19"/>
                      <a:pt x="626" y="0"/>
                      <a:pt x="5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9"/>
              <p:cNvSpPr/>
              <p:nvPr/>
            </p:nvSpPr>
            <p:spPr>
              <a:xfrm>
                <a:off x="8120444" y="5395119"/>
                <a:ext cx="51328" cy="127140"/>
              </a:xfrm>
              <a:custGeom>
                <a:rect b="b" l="l" r="r" t="t"/>
                <a:pathLst>
                  <a:path extrusionOk="0" h="1402" w="566">
                    <a:moveTo>
                      <a:pt x="137" y="1"/>
                    </a:moveTo>
                    <a:cubicBezTo>
                      <a:pt x="99" y="1"/>
                      <a:pt x="62" y="16"/>
                      <a:pt x="58" y="47"/>
                    </a:cubicBezTo>
                    <a:cubicBezTo>
                      <a:pt x="1" y="506"/>
                      <a:pt x="102" y="1005"/>
                      <a:pt x="384" y="1376"/>
                    </a:cubicBezTo>
                    <a:cubicBezTo>
                      <a:pt x="398" y="1394"/>
                      <a:pt x="425" y="1401"/>
                      <a:pt x="453" y="1401"/>
                    </a:cubicBezTo>
                    <a:cubicBezTo>
                      <a:pt x="508" y="1401"/>
                      <a:pt x="566" y="1373"/>
                      <a:pt x="537" y="1334"/>
                    </a:cubicBezTo>
                    <a:cubicBezTo>
                      <a:pt x="267" y="982"/>
                      <a:pt x="161" y="499"/>
                      <a:pt x="215" y="61"/>
                    </a:cubicBezTo>
                    <a:cubicBezTo>
                      <a:pt x="220" y="20"/>
                      <a:pt x="179" y="1"/>
                      <a:pt x="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9"/>
              <p:cNvSpPr/>
              <p:nvPr/>
            </p:nvSpPr>
            <p:spPr>
              <a:xfrm>
                <a:off x="8131779" y="5323931"/>
                <a:ext cx="33281" cy="42894"/>
              </a:xfrm>
              <a:custGeom>
                <a:rect b="b" l="l" r="r" t="t"/>
                <a:pathLst>
                  <a:path extrusionOk="0" h="473" w="367">
                    <a:moveTo>
                      <a:pt x="183" y="1"/>
                    </a:moveTo>
                    <a:cubicBezTo>
                      <a:pt x="83" y="1"/>
                      <a:pt x="1" y="106"/>
                      <a:pt x="1" y="236"/>
                    </a:cubicBezTo>
                    <a:cubicBezTo>
                      <a:pt x="1" y="367"/>
                      <a:pt x="83" y="472"/>
                      <a:pt x="183" y="472"/>
                    </a:cubicBezTo>
                    <a:cubicBezTo>
                      <a:pt x="285" y="472"/>
                      <a:pt x="367" y="367"/>
                      <a:pt x="367" y="236"/>
                    </a:cubicBezTo>
                    <a:cubicBezTo>
                      <a:pt x="367" y="106"/>
                      <a:pt x="28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9"/>
              <p:cNvSpPr/>
              <p:nvPr/>
            </p:nvSpPr>
            <p:spPr>
              <a:xfrm>
                <a:off x="8601624" y="5276139"/>
                <a:ext cx="21492" cy="21674"/>
              </a:xfrm>
              <a:custGeom>
                <a:rect b="b" l="l" r="r" t="t"/>
                <a:pathLst>
                  <a:path extrusionOk="0" h="239" w="237">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9"/>
              <p:cNvSpPr/>
              <p:nvPr/>
            </p:nvSpPr>
            <p:spPr>
              <a:xfrm>
                <a:off x="8582852" y="5055954"/>
                <a:ext cx="108641" cy="272055"/>
              </a:xfrm>
              <a:custGeom>
                <a:rect b="b" l="l" r="r" t="t"/>
                <a:pathLst>
                  <a:path extrusionOk="0" h="3000" w="1198">
                    <a:moveTo>
                      <a:pt x="469" y="1"/>
                    </a:moveTo>
                    <a:cubicBezTo>
                      <a:pt x="456" y="1"/>
                      <a:pt x="443" y="2"/>
                      <a:pt x="431" y="3"/>
                    </a:cubicBezTo>
                    <a:cubicBezTo>
                      <a:pt x="0" y="57"/>
                      <a:pt x="42" y="658"/>
                      <a:pt x="155" y="950"/>
                    </a:cubicBezTo>
                    <a:cubicBezTo>
                      <a:pt x="371" y="1514"/>
                      <a:pt x="1197" y="2389"/>
                      <a:pt x="485" y="2921"/>
                    </a:cubicBezTo>
                    <a:cubicBezTo>
                      <a:pt x="428" y="2963"/>
                      <a:pt x="492" y="2999"/>
                      <a:pt x="550" y="2999"/>
                    </a:cubicBezTo>
                    <a:cubicBezTo>
                      <a:pt x="571" y="2999"/>
                      <a:pt x="591" y="2995"/>
                      <a:pt x="605" y="2984"/>
                    </a:cubicBezTo>
                    <a:cubicBezTo>
                      <a:pt x="917" y="2751"/>
                      <a:pt x="979" y="2347"/>
                      <a:pt x="861" y="1994"/>
                    </a:cubicBezTo>
                    <a:cubicBezTo>
                      <a:pt x="725" y="1590"/>
                      <a:pt x="428" y="1260"/>
                      <a:pt x="292" y="857"/>
                    </a:cubicBezTo>
                    <a:cubicBezTo>
                      <a:pt x="213" y="620"/>
                      <a:pt x="163" y="187"/>
                      <a:pt x="479" y="187"/>
                    </a:cubicBezTo>
                    <a:cubicBezTo>
                      <a:pt x="480" y="187"/>
                      <a:pt x="481" y="187"/>
                      <a:pt x="482" y="187"/>
                    </a:cubicBezTo>
                    <a:cubicBezTo>
                      <a:pt x="650" y="188"/>
                      <a:pt x="749" y="285"/>
                      <a:pt x="759" y="467"/>
                    </a:cubicBezTo>
                    <a:cubicBezTo>
                      <a:pt x="763" y="552"/>
                      <a:pt x="716" y="652"/>
                      <a:pt x="662" y="652"/>
                    </a:cubicBezTo>
                    <a:cubicBezTo>
                      <a:pt x="634" y="652"/>
                      <a:pt x="605" y="625"/>
                      <a:pt x="579" y="557"/>
                    </a:cubicBezTo>
                    <a:cubicBezTo>
                      <a:pt x="570" y="533"/>
                      <a:pt x="543" y="523"/>
                      <a:pt x="513" y="523"/>
                    </a:cubicBezTo>
                    <a:cubicBezTo>
                      <a:pt x="464" y="523"/>
                      <a:pt x="410" y="552"/>
                      <a:pt x="427" y="598"/>
                    </a:cubicBezTo>
                    <a:cubicBezTo>
                      <a:pt x="476" y="732"/>
                      <a:pt x="598" y="867"/>
                      <a:pt x="724" y="867"/>
                    </a:cubicBezTo>
                    <a:cubicBezTo>
                      <a:pt x="785" y="867"/>
                      <a:pt x="847" y="836"/>
                      <a:pt x="902" y="758"/>
                    </a:cubicBezTo>
                    <a:cubicBezTo>
                      <a:pt x="1096" y="489"/>
                      <a:pt x="785"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9"/>
              <p:cNvSpPr/>
              <p:nvPr/>
            </p:nvSpPr>
            <p:spPr>
              <a:xfrm>
                <a:off x="8550023" y="5040356"/>
                <a:ext cx="46068" cy="120520"/>
              </a:xfrm>
              <a:custGeom>
                <a:rect b="b" l="l" r="r" t="t"/>
                <a:pathLst>
                  <a:path extrusionOk="0" h="1329" w="508">
                    <a:moveTo>
                      <a:pt x="407" y="0"/>
                    </a:moveTo>
                    <a:cubicBezTo>
                      <a:pt x="377" y="0"/>
                      <a:pt x="347" y="9"/>
                      <a:pt x="333" y="29"/>
                    </a:cubicBezTo>
                    <a:cubicBezTo>
                      <a:pt x="55" y="413"/>
                      <a:pt x="0" y="920"/>
                      <a:pt x="308" y="1307"/>
                    </a:cubicBezTo>
                    <a:cubicBezTo>
                      <a:pt x="320" y="1322"/>
                      <a:pt x="341" y="1328"/>
                      <a:pt x="364" y="1328"/>
                    </a:cubicBezTo>
                    <a:cubicBezTo>
                      <a:pt x="418" y="1328"/>
                      <a:pt x="481" y="1291"/>
                      <a:pt x="442" y="1242"/>
                    </a:cubicBezTo>
                    <a:cubicBezTo>
                      <a:pt x="166" y="896"/>
                      <a:pt x="224" y="417"/>
                      <a:pt x="476" y="70"/>
                    </a:cubicBezTo>
                    <a:cubicBezTo>
                      <a:pt x="508" y="26"/>
                      <a:pt x="458" y="0"/>
                      <a:pt x="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9"/>
              <p:cNvSpPr/>
              <p:nvPr/>
            </p:nvSpPr>
            <p:spPr>
              <a:xfrm>
                <a:off x="8547847" y="5178743"/>
                <a:ext cx="98756" cy="79893"/>
              </a:xfrm>
              <a:custGeom>
                <a:rect b="b" l="l" r="r" t="t"/>
                <a:pathLst>
                  <a:path extrusionOk="0" h="881" w="1089">
                    <a:moveTo>
                      <a:pt x="585" y="0"/>
                    </a:moveTo>
                    <a:cubicBezTo>
                      <a:pt x="444" y="0"/>
                      <a:pt x="305" y="46"/>
                      <a:pt x="208" y="140"/>
                    </a:cubicBezTo>
                    <a:cubicBezTo>
                      <a:pt x="1" y="342"/>
                      <a:pt x="58" y="697"/>
                      <a:pt x="313" y="829"/>
                    </a:cubicBezTo>
                    <a:cubicBezTo>
                      <a:pt x="375" y="861"/>
                      <a:pt x="463" y="880"/>
                      <a:pt x="549" y="880"/>
                    </a:cubicBezTo>
                    <a:cubicBezTo>
                      <a:pt x="723" y="880"/>
                      <a:pt x="895" y="804"/>
                      <a:pt x="866" y="604"/>
                    </a:cubicBezTo>
                    <a:cubicBezTo>
                      <a:pt x="850" y="490"/>
                      <a:pt x="744" y="427"/>
                      <a:pt x="644" y="427"/>
                    </a:cubicBezTo>
                    <a:cubicBezTo>
                      <a:pt x="556" y="427"/>
                      <a:pt x="472" y="476"/>
                      <a:pt x="457" y="585"/>
                    </a:cubicBezTo>
                    <a:cubicBezTo>
                      <a:pt x="452" y="626"/>
                      <a:pt x="493" y="646"/>
                      <a:pt x="535" y="646"/>
                    </a:cubicBezTo>
                    <a:cubicBezTo>
                      <a:pt x="572" y="646"/>
                      <a:pt x="609" y="630"/>
                      <a:pt x="614" y="599"/>
                    </a:cubicBezTo>
                    <a:cubicBezTo>
                      <a:pt x="619" y="563"/>
                      <a:pt x="630" y="548"/>
                      <a:pt x="644" y="548"/>
                    </a:cubicBezTo>
                    <a:cubicBezTo>
                      <a:pt x="678" y="548"/>
                      <a:pt x="724" y="643"/>
                      <a:pt x="696" y="705"/>
                    </a:cubicBezTo>
                    <a:cubicBezTo>
                      <a:pt x="669" y="764"/>
                      <a:pt x="622" y="787"/>
                      <a:pt x="569" y="787"/>
                    </a:cubicBezTo>
                    <a:cubicBezTo>
                      <a:pt x="461" y="787"/>
                      <a:pt x="327" y="690"/>
                      <a:pt x="284" y="612"/>
                    </a:cubicBezTo>
                    <a:cubicBezTo>
                      <a:pt x="214" y="484"/>
                      <a:pt x="228" y="310"/>
                      <a:pt x="330" y="203"/>
                    </a:cubicBezTo>
                    <a:cubicBezTo>
                      <a:pt x="392" y="136"/>
                      <a:pt x="480" y="106"/>
                      <a:pt x="571" y="106"/>
                    </a:cubicBezTo>
                    <a:cubicBezTo>
                      <a:pt x="705" y="106"/>
                      <a:pt x="844" y="172"/>
                      <a:pt x="911" y="284"/>
                    </a:cubicBezTo>
                    <a:cubicBezTo>
                      <a:pt x="923" y="304"/>
                      <a:pt x="951" y="313"/>
                      <a:pt x="980" y="313"/>
                    </a:cubicBezTo>
                    <a:cubicBezTo>
                      <a:pt x="1032" y="313"/>
                      <a:pt x="1089" y="284"/>
                      <a:pt x="1064" y="242"/>
                    </a:cubicBezTo>
                    <a:cubicBezTo>
                      <a:pt x="968" y="83"/>
                      <a:pt x="775"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9"/>
              <p:cNvSpPr/>
              <p:nvPr/>
            </p:nvSpPr>
            <p:spPr>
              <a:xfrm>
                <a:off x="8645244" y="5168404"/>
                <a:ext cx="51328" cy="127231"/>
              </a:xfrm>
              <a:custGeom>
                <a:rect b="b" l="l" r="r" t="t"/>
                <a:pathLst>
                  <a:path extrusionOk="0" h="1403" w="566">
                    <a:moveTo>
                      <a:pt x="113" y="1"/>
                    </a:moveTo>
                    <a:cubicBezTo>
                      <a:pt x="58" y="1"/>
                      <a:pt x="1" y="30"/>
                      <a:pt x="30" y="68"/>
                    </a:cubicBezTo>
                    <a:cubicBezTo>
                      <a:pt x="298" y="421"/>
                      <a:pt x="406" y="904"/>
                      <a:pt x="350" y="1341"/>
                    </a:cubicBezTo>
                    <a:cubicBezTo>
                      <a:pt x="346" y="1382"/>
                      <a:pt x="387" y="1402"/>
                      <a:pt x="429" y="1402"/>
                    </a:cubicBezTo>
                    <a:cubicBezTo>
                      <a:pt x="466" y="1402"/>
                      <a:pt x="503" y="1386"/>
                      <a:pt x="507" y="1355"/>
                    </a:cubicBezTo>
                    <a:cubicBezTo>
                      <a:pt x="566" y="896"/>
                      <a:pt x="464" y="398"/>
                      <a:pt x="181" y="27"/>
                    </a:cubicBezTo>
                    <a:cubicBezTo>
                      <a:pt x="168" y="9"/>
                      <a:pt x="141" y="1"/>
                      <a:pt x="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9"/>
              <p:cNvSpPr/>
              <p:nvPr/>
            </p:nvSpPr>
            <p:spPr>
              <a:xfrm>
                <a:off x="8526717" y="5316313"/>
                <a:ext cx="101839" cy="58129"/>
              </a:xfrm>
              <a:custGeom>
                <a:rect b="b" l="l" r="r" t="t"/>
                <a:pathLst>
                  <a:path extrusionOk="0" h="641" w="1123">
                    <a:moveTo>
                      <a:pt x="544" y="1"/>
                    </a:moveTo>
                    <a:cubicBezTo>
                      <a:pt x="211" y="1"/>
                      <a:pt x="0" y="320"/>
                      <a:pt x="0" y="320"/>
                    </a:cubicBezTo>
                    <a:cubicBezTo>
                      <a:pt x="0" y="320"/>
                      <a:pt x="211" y="640"/>
                      <a:pt x="544" y="640"/>
                    </a:cubicBezTo>
                    <a:cubicBezTo>
                      <a:pt x="710" y="640"/>
                      <a:pt x="907" y="560"/>
                      <a:pt x="1122" y="320"/>
                    </a:cubicBezTo>
                    <a:cubicBezTo>
                      <a:pt x="907" y="81"/>
                      <a:pt x="710" y="1"/>
                      <a:pt x="5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9"/>
              <p:cNvSpPr/>
              <p:nvPr/>
            </p:nvSpPr>
            <p:spPr>
              <a:xfrm>
                <a:off x="8601624" y="5392943"/>
                <a:ext cx="21492" cy="21492"/>
              </a:xfrm>
              <a:custGeom>
                <a:rect b="b" l="l" r="r" t="t"/>
                <a:pathLst>
                  <a:path extrusionOk="0" h="237" w="237">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9"/>
              <p:cNvSpPr/>
              <p:nvPr/>
            </p:nvSpPr>
            <p:spPr>
              <a:xfrm>
                <a:off x="8577138" y="5362835"/>
                <a:ext cx="110182" cy="272236"/>
              </a:xfrm>
              <a:custGeom>
                <a:rect b="b" l="l" r="r" t="t"/>
                <a:pathLst>
                  <a:path extrusionOk="0" h="3002" w="1215">
                    <a:moveTo>
                      <a:pt x="626" y="1"/>
                    </a:moveTo>
                    <a:cubicBezTo>
                      <a:pt x="565" y="1"/>
                      <a:pt x="490" y="41"/>
                      <a:pt x="541" y="79"/>
                    </a:cubicBezTo>
                    <a:cubicBezTo>
                      <a:pt x="1214" y="580"/>
                      <a:pt x="519" y="1410"/>
                      <a:pt x="269" y="1943"/>
                    </a:cubicBezTo>
                    <a:cubicBezTo>
                      <a:pt x="132" y="2235"/>
                      <a:pt x="1" y="2986"/>
                      <a:pt x="519" y="3001"/>
                    </a:cubicBezTo>
                    <a:cubicBezTo>
                      <a:pt x="522" y="3001"/>
                      <a:pt x="525" y="3001"/>
                      <a:pt x="528" y="3001"/>
                    </a:cubicBezTo>
                    <a:cubicBezTo>
                      <a:pt x="826" y="3001"/>
                      <a:pt x="1107" y="2575"/>
                      <a:pt x="994" y="2301"/>
                    </a:cubicBezTo>
                    <a:cubicBezTo>
                      <a:pt x="945" y="2182"/>
                      <a:pt x="874" y="2136"/>
                      <a:pt x="801" y="2136"/>
                    </a:cubicBezTo>
                    <a:cubicBezTo>
                      <a:pt x="676" y="2136"/>
                      <a:pt x="542" y="2270"/>
                      <a:pt x="488" y="2415"/>
                    </a:cubicBezTo>
                    <a:cubicBezTo>
                      <a:pt x="474" y="2453"/>
                      <a:pt x="514" y="2473"/>
                      <a:pt x="557" y="2473"/>
                    </a:cubicBezTo>
                    <a:cubicBezTo>
                      <a:pt x="594" y="2473"/>
                      <a:pt x="633" y="2458"/>
                      <a:pt x="644" y="2429"/>
                    </a:cubicBezTo>
                    <a:cubicBezTo>
                      <a:pt x="855" y="2477"/>
                      <a:pt x="890" y="2582"/>
                      <a:pt x="750" y="2741"/>
                    </a:cubicBezTo>
                    <a:cubicBezTo>
                      <a:pt x="658" y="2774"/>
                      <a:pt x="580" y="2790"/>
                      <a:pt x="515" y="2790"/>
                    </a:cubicBezTo>
                    <a:cubicBezTo>
                      <a:pt x="356" y="2790"/>
                      <a:pt x="282" y="2688"/>
                      <a:pt x="294" y="2483"/>
                    </a:cubicBezTo>
                    <a:cubicBezTo>
                      <a:pt x="278" y="2228"/>
                      <a:pt x="397" y="2004"/>
                      <a:pt x="515" y="1788"/>
                    </a:cubicBezTo>
                    <a:cubicBezTo>
                      <a:pt x="669" y="1509"/>
                      <a:pt x="873" y="1229"/>
                      <a:pt x="953" y="917"/>
                    </a:cubicBezTo>
                    <a:cubicBezTo>
                      <a:pt x="1036" y="589"/>
                      <a:pt x="957" y="224"/>
                      <a:pt x="675" y="13"/>
                    </a:cubicBezTo>
                    <a:cubicBezTo>
                      <a:pt x="663" y="4"/>
                      <a:pt x="645"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9"/>
              <p:cNvSpPr/>
              <p:nvPr/>
            </p:nvSpPr>
            <p:spPr>
              <a:xfrm>
                <a:off x="8550023" y="5530423"/>
                <a:ext cx="46159" cy="119795"/>
              </a:xfrm>
              <a:custGeom>
                <a:rect b="b" l="l" r="r" t="t"/>
                <a:pathLst>
                  <a:path extrusionOk="0" h="1321" w="509">
                    <a:moveTo>
                      <a:pt x="378" y="0"/>
                    </a:moveTo>
                    <a:cubicBezTo>
                      <a:pt x="348" y="0"/>
                      <a:pt x="318" y="9"/>
                      <a:pt x="304" y="28"/>
                    </a:cubicBezTo>
                    <a:cubicBezTo>
                      <a:pt x="0" y="409"/>
                      <a:pt x="56" y="917"/>
                      <a:pt x="328" y="1294"/>
                    </a:cubicBezTo>
                    <a:cubicBezTo>
                      <a:pt x="342" y="1313"/>
                      <a:pt x="369" y="1321"/>
                      <a:pt x="397" y="1321"/>
                    </a:cubicBezTo>
                    <a:cubicBezTo>
                      <a:pt x="451" y="1321"/>
                      <a:pt x="508" y="1291"/>
                      <a:pt x="480" y="1252"/>
                    </a:cubicBezTo>
                    <a:cubicBezTo>
                      <a:pt x="225" y="901"/>
                      <a:pt x="161" y="426"/>
                      <a:pt x="446" y="69"/>
                    </a:cubicBezTo>
                    <a:cubicBezTo>
                      <a:pt x="480" y="26"/>
                      <a:pt x="430"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9"/>
              <p:cNvSpPr/>
              <p:nvPr/>
            </p:nvSpPr>
            <p:spPr>
              <a:xfrm>
                <a:off x="8547575" y="5432210"/>
                <a:ext cx="98847" cy="79803"/>
              </a:xfrm>
              <a:custGeom>
                <a:rect b="b" l="l" r="r" t="t"/>
                <a:pathLst>
                  <a:path extrusionOk="0" h="880" w="1090">
                    <a:moveTo>
                      <a:pt x="565" y="1"/>
                    </a:moveTo>
                    <a:cubicBezTo>
                      <a:pt x="476" y="1"/>
                      <a:pt x="387" y="20"/>
                      <a:pt x="326" y="51"/>
                    </a:cubicBezTo>
                    <a:cubicBezTo>
                      <a:pt x="76" y="176"/>
                      <a:pt x="1" y="520"/>
                      <a:pt x="195" y="729"/>
                    </a:cubicBezTo>
                    <a:cubicBezTo>
                      <a:pt x="289" y="831"/>
                      <a:pt x="431" y="880"/>
                      <a:pt x="576" y="880"/>
                    </a:cubicBezTo>
                    <a:cubicBezTo>
                      <a:pt x="769" y="880"/>
                      <a:pt x="967" y="794"/>
                      <a:pt x="1062" y="637"/>
                    </a:cubicBezTo>
                    <a:cubicBezTo>
                      <a:pt x="1089" y="591"/>
                      <a:pt x="1041" y="565"/>
                      <a:pt x="992" y="565"/>
                    </a:cubicBezTo>
                    <a:cubicBezTo>
                      <a:pt x="962" y="565"/>
                      <a:pt x="932" y="575"/>
                      <a:pt x="919" y="596"/>
                    </a:cubicBezTo>
                    <a:cubicBezTo>
                      <a:pt x="851" y="708"/>
                      <a:pt x="716" y="773"/>
                      <a:pt x="584" y="773"/>
                    </a:cubicBezTo>
                    <a:cubicBezTo>
                      <a:pt x="498" y="773"/>
                      <a:pt x="414" y="746"/>
                      <a:pt x="350" y="686"/>
                    </a:cubicBezTo>
                    <a:cubicBezTo>
                      <a:pt x="239" y="583"/>
                      <a:pt x="214" y="409"/>
                      <a:pt x="280" y="274"/>
                    </a:cubicBezTo>
                    <a:cubicBezTo>
                      <a:pt x="323" y="188"/>
                      <a:pt x="451" y="92"/>
                      <a:pt x="561" y="92"/>
                    </a:cubicBezTo>
                    <a:cubicBezTo>
                      <a:pt x="613" y="92"/>
                      <a:pt x="660" y="113"/>
                      <a:pt x="692" y="169"/>
                    </a:cubicBezTo>
                    <a:cubicBezTo>
                      <a:pt x="729" y="235"/>
                      <a:pt x="684" y="331"/>
                      <a:pt x="649" y="331"/>
                    </a:cubicBezTo>
                    <a:cubicBezTo>
                      <a:pt x="636" y="331"/>
                      <a:pt x="624" y="317"/>
                      <a:pt x="619" y="279"/>
                    </a:cubicBezTo>
                    <a:cubicBezTo>
                      <a:pt x="614" y="248"/>
                      <a:pt x="579" y="234"/>
                      <a:pt x="543" y="234"/>
                    </a:cubicBezTo>
                    <a:cubicBezTo>
                      <a:pt x="499" y="234"/>
                      <a:pt x="453" y="255"/>
                      <a:pt x="458" y="294"/>
                    </a:cubicBezTo>
                    <a:cubicBezTo>
                      <a:pt x="473" y="403"/>
                      <a:pt x="553" y="452"/>
                      <a:pt x="639" y="452"/>
                    </a:cubicBezTo>
                    <a:cubicBezTo>
                      <a:pt x="739" y="452"/>
                      <a:pt x="846" y="387"/>
                      <a:pt x="868" y="275"/>
                    </a:cubicBezTo>
                    <a:cubicBezTo>
                      <a:pt x="907" y="74"/>
                      <a:pt x="737"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9"/>
              <p:cNvSpPr/>
              <p:nvPr/>
            </p:nvSpPr>
            <p:spPr>
              <a:xfrm>
                <a:off x="8645334" y="5395210"/>
                <a:ext cx="51418" cy="127231"/>
              </a:xfrm>
              <a:custGeom>
                <a:rect b="b" l="l" r="r" t="t"/>
                <a:pathLst>
                  <a:path extrusionOk="0" h="1403" w="567">
                    <a:moveTo>
                      <a:pt x="433" y="0"/>
                    </a:moveTo>
                    <a:cubicBezTo>
                      <a:pt x="389" y="0"/>
                      <a:pt x="343" y="22"/>
                      <a:pt x="348" y="60"/>
                    </a:cubicBezTo>
                    <a:cubicBezTo>
                      <a:pt x="404" y="501"/>
                      <a:pt x="303" y="980"/>
                      <a:pt x="33" y="1334"/>
                    </a:cubicBezTo>
                    <a:cubicBezTo>
                      <a:pt x="0" y="1377"/>
                      <a:pt x="50" y="1402"/>
                      <a:pt x="101" y="1402"/>
                    </a:cubicBezTo>
                    <a:cubicBezTo>
                      <a:pt x="131" y="1402"/>
                      <a:pt x="161" y="1393"/>
                      <a:pt x="176" y="1374"/>
                    </a:cubicBezTo>
                    <a:cubicBezTo>
                      <a:pt x="457" y="1005"/>
                      <a:pt x="567" y="506"/>
                      <a:pt x="508" y="47"/>
                    </a:cubicBezTo>
                    <a:cubicBezTo>
                      <a:pt x="504" y="15"/>
                      <a:pt x="469"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9"/>
              <p:cNvSpPr/>
              <p:nvPr/>
            </p:nvSpPr>
            <p:spPr>
              <a:xfrm>
                <a:off x="8651864" y="5323931"/>
                <a:ext cx="33372" cy="42894"/>
              </a:xfrm>
              <a:custGeom>
                <a:rect b="b" l="l" r="r" t="t"/>
                <a:pathLst>
                  <a:path extrusionOk="0" h="473" w="368">
                    <a:moveTo>
                      <a:pt x="184" y="1"/>
                    </a:moveTo>
                    <a:cubicBezTo>
                      <a:pt x="83" y="1"/>
                      <a:pt x="1" y="106"/>
                      <a:pt x="1" y="236"/>
                    </a:cubicBezTo>
                    <a:cubicBezTo>
                      <a:pt x="1" y="367"/>
                      <a:pt x="83" y="472"/>
                      <a:pt x="184" y="472"/>
                    </a:cubicBezTo>
                    <a:cubicBezTo>
                      <a:pt x="286" y="472"/>
                      <a:pt x="368" y="367"/>
                      <a:pt x="368" y="236"/>
                    </a:cubicBezTo>
                    <a:cubicBezTo>
                      <a:pt x="368" y="106"/>
                      <a:pt x="286"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9"/>
              <p:cNvSpPr/>
              <p:nvPr/>
            </p:nvSpPr>
            <p:spPr>
              <a:xfrm>
                <a:off x="8295014" y="4249664"/>
                <a:ext cx="100660" cy="105195"/>
              </a:xfrm>
              <a:custGeom>
                <a:rect b="b" l="l" r="r" t="t"/>
                <a:pathLst>
                  <a:path extrusionOk="0" h="1160" w="1110">
                    <a:moveTo>
                      <a:pt x="604" y="0"/>
                    </a:moveTo>
                    <a:cubicBezTo>
                      <a:pt x="566" y="0"/>
                      <a:pt x="529" y="16"/>
                      <a:pt x="525" y="47"/>
                    </a:cubicBezTo>
                    <a:cubicBezTo>
                      <a:pt x="492" y="324"/>
                      <a:pt x="334" y="591"/>
                      <a:pt x="79" y="714"/>
                    </a:cubicBezTo>
                    <a:cubicBezTo>
                      <a:pt x="0" y="752"/>
                      <a:pt x="69" y="806"/>
                      <a:pt x="129" y="806"/>
                    </a:cubicBezTo>
                    <a:cubicBezTo>
                      <a:pt x="136" y="806"/>
                      <a:pt x="143" y="806"/>
                      <a:pt x="150" y="804"/>
                    </a:cubicBezTo>
                    <a:cubicBezTo>
                      <a:pt x="223" y="785"/>
                      <a:pt x="297" y="775"/>
                      <a:pt x="369" y="775"/>
                    </a:cubicBezTo>
                    <a:cubicBezTo>
                      <a:pt x="610" y="775"/>
                      <a:pt x="832" y="884"/>
                      <a:pt x="938" y="1127"/>
                    </a:cubicBezTo>
                    <a:cubicBezTo>
                      <a:pt x="948" y="1149"/>
                      <a:pt x="975" y="1159"/>
                      <a:pt x="1004" y="1159"/>
                    </a:cubicBezTo>
                    <a:cubicBezTo>
                      <a:pt x="1054" y="1159"/>
                      <a:pt x="1109" y="1130"/>
                      <a:pt x="1090" y="1085"/>
                    </a:cubicBezTo>
                    <a:cubicBezTo>
                      <a:pt x="963" y="793"/>
                      <a:pt x="677" y="670"/>
                      <a:pt x="382" y="670"/>
                    </a:cubicBezTo>
                    <a:cubicBezTo>
                      <a:pt x="375" y="670"/>
                      <a:pt x="368" y="670"/>
                      <a:pt x="361" y="670"/>
                    </a:cubicBezTo>
                    <a:lnTo>
                      <a:pt x="361" y="670"/>
                    </a:lnTo>
                    <a:cubicBezTo>
                      <a:pt x="538" y="517"/>
                      <a:pt x="654" y="297"/>
                      <a:pt x="682" y="61"/>
                    </a:cubicBezTo>
                    <a:cubicBezTo>
                      <a:pt x="687" y="20"/>
                      <a:pt x="645" y="0"/>
                      <a:pt x="6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9"/>
              <p:cNvSpPr/>
              <p:nvPr/>
            </p:nvSpPr>
            <p:spPr>
              <a:xfrm>
                <a:off x="8188821" y="4109373"/>
                <a:ext cx="230431" cy="150446"/>
              </a:xfrm>
              <a:custGeom>
                <a:rect b="b" l="l" r="r" t="t"/>
                <a:pathLst>
                  <a:path extrusionOk="0" h="1659" w="2541">
                    <a:moveTo>
                      <a:pt x="2128" y="1"/>
                    </a:moveTo>
                    <a:cubicBezTo>
                      <a:pt x="1680" y="1"/>
                      <a:pt x="1219" y="103"/>
                      <a:pt x="845" y="338"/>
                    </a:cubicBezTo>
                    <a:cubicBezTo>
                      <a:pt x="511" y="548"/>
                      <a:pt x="1" y="1080"/>
                      <a:pt x="345" y="1497"/>
                    </a:cubicBezTo>
                    <a:cubicBezTo>
                      <a:pt x="438" y="1609"/>
                      <a:pt x="577" y="1659"/>
                      <a:pt x="723" y="1659"/>
                    </a:cubicBezTo>
                    <a:cubicBezTo>
                      <a:pt x="949" y="1659"/>
                      <a:pt x="1190" y="1539"/>
                      <a:pt x="1288" y="1349"/>
                    </a:cubicBezTo>
                    <a:cubicBezTo>
                      <a:pt x="1406" y="1120"/>
                      <a:pt x="1254" y="973"/>
                      <a:pt x="1079" y="973"/>
                    </a:cubicBezTo>
                    <a:cubicBezTo>
                      <a:pt x="973" y="973"/>
                      <a:pt x="859" y="1027"/>
                      <a:pt x="790" y="1148"/>
                    </a:cubicBezTo>
                    <a:cubicBezTo>
                      <a:pt x="764" y="1194"/>
                      <a:pt x="812" y="1220"/>
                      <a:pt x="860" y="1220"/>
                    </a:cubicBezTo>
                    <a:cubicBezTo>
                      <a:pt x="890" y="1220"/>
                      <a:pt x="920" y="1210"/>
                      <a:pt x="933" y="1188"/>
                    </a:cubicBezTo>
                    <a:cubicBezTo>
                      <a:pt x="952" y="1153"/>
                      <a:pt x="959" y="1141"/>
                      <a:pt x="976" y="1141"/>
                    </a:cubicBezTo>
                    <a:cubicBezTo>
                      <a:pt x="991" y="1141"/>
                      <a:pt x="1016" y="1151"/>
                      <a:pt x="1067" y="1162"/>
                    </a:cubicBezTo>
                    <a:cubicBezTo>
                      <a:pt x="1219" y="1196"/>
                      <a:pt x="1178" y="1270"/>
                      <a:pt x="1100" y="1376"/>
                    </a:cubicBezTo>
                    <a:cubicBezTo>
                      <a:pt x="1022" y="1481"/>
                      <a:pt x="877" y="1545"/>
                      <a:pt x="739" y="1545"/>
                    </a:cubicBezTo>
                    <a:cubicBezTo>
                      <a:pt x="633" y="1545"/>
                      <a:pt x="531" y="1506"/>
                      <a:pt x="468" y="1418"/>
                    </a:cubicBezTo>
                    <a:cubicBezTo>
                      <a:pt x="294" y="1174"/>
                      <a:pt x="471" y="847"/>
                      <a:pt x="645" y="661"/>
                    </a:cubicBezTo>
                    <a:cubicBezTo>
                      <a:pt x="1013" y="266"/>
                      <a:pt x="1576" y="106"/>
                      <a:pt x="2113" y="106"/>
                    </a:cubicBezTo>
                    <a:cubicBezTo>
                      <a:pt x="2212" y="106"/>
                      <a:pt x="2310" y="112"/>
                      <a:pt x="2405" y="122"/>
                    </a:cubicBezTo>
                    <a:cubicBezTo>
                      <a:pt x="2409" y="122"/>
                      <a:pt x="2413" y="123"/>
                      <a:pt x="2416" y="123"/>
                    </a:cubicBezTo>
                    <a:cubicBezTo>
                      <a:pt x="2495" y="123"/>
                      <a:pt x="2541" y="29"/>
                      <a:pt x="2439" y="17"/>
                    </a:cubicBezTo>
                    <a:cubicBezTo>
                      <a:pt x="2337" y="7"/>
                      <a:pt x="2233" y="1"/>
                      <a:pt x="2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9"/>
              <p:cNvSpPr/>
              <p:nvPr/>
            </p:nvSpPr>
            <p:spPr>
              <a:xfrm>
                <a:off x="8141845" y="4124790"/>
                <a:ext cx="227257" cy="331816"/>
              </a:xfrm>
              <a:custGeom>
                <a:rect b="b" l="l" r="r" t="t"/>
                <a:pathLst>
                  <a:path extrusionOk="0" h="3659" w="2506">
                    <a:moveTo>
                      <a:pt x="1745" y="1"/>
                    </a:moveTo>
                    <a:cubicBezTo>
                      <a:pt x="1684" y="1"/>
                      <a:pt x="1610" y="40"/>
                      <a:pt x="1660" y="79"/>
                    </a:cubicBezTo>
                    <a:cubicBezTo>
                      <a:pt x="2214" y="502"/>
                      <a:pt x="2352" y="1418"/>
                      <a:pt x="1639" y="1773"/>
                    </a:cubicBezTo>
                    <a:cubicBezTo>
                      <a:pt x="1356" y="1915"/>
                      <a:pt x="1070" y="1883"/>
                      <a:pt x="770" y="1919"/>
                    </a:cubicBezTo>
                    <a:lnTo>
                      <a:pt x="770" y="1919"/>
                    </a:lnTo>
                    <a:cubicBezTo>
                      <a:pt x="706" y="1912"/>
                      <a:pt x="644" y="1907"/>
                      <a:pt x="585" y="1904"/>
                    </a:cubicBezTo>
                    <a:cubicBezTo>
                      <a:pt x="583" y="1904"/>
                      <a:pt x="582" y="1904"/>
                      <a:pt x="581" y="1904"/>
                    </a:cubicBezTo>
                    <a:cubicBezTo>
                      <a:pt x="500" y="1904"/>
                      <a:pt x="445" y="1995"/>
                      <a:pt x="551" y="2009"/>
                    </a:cubicBezTo>
                    <a:cubicBezTo>
                      <a:pt x="575" y="2012"/>
                      <a:pt x="600" y="2015"/>
                      <a:pt x="625" y="2017"/>
                    </a:cubicBezTo>
                    <a:lnTo>
                      <a:pt x="625" y="2017"/>
                    </a:lnTo>
                    <a:cubicBezTo>
                      <a:pt x="757" y="2107"/>
                      <a:pt x="1115" y="2097"/>
                      <a:pt x="1270" y="2168"/>
                    </a:cubicBezTo>
                    <a:cubicBezTo>
                      <a:pt x="1570" y="2302"/>
                      <a:pt x="1832" y="2549"/>
                      <a:pt x="1817" y="2904"/>
                    </a:cubicBezTo>
                    <a:cubicBezTo>
                      <a:pt x="1799" y="3349"/>
                      <a:pt x="1358" y="3553"/>
                      <a:pt x="959" y="3553"/>
                    </a:cubicBezTo>
                    <a:cubicBezTo>
                      <a:pt x="922" y="3553"/>
                      <a:pt x="886" y="3552"/>
                      <a:pt x="850" y="3548"/>
                    </a:cubicBezTo>
                    <a:cubicBezTo>
                      <a:pt x="608" y="3525"/>
                      <a:pt x="179" y="3377"/>
                      <a:pt x="202" y="3064"/>
                    </a:cubicBezTo>
                    <a:cubicBezTo>
                      <a:pt x="183" y="2913"/>
                      <a:pt x="227" y="2837"/>
                      <a:pt x="333" y="2837"/>
                    </a:cubicBezTo>
                    <a:cubicBezTo>
                      <a:pt x="403" y="2837"/>
                      <a:pt x="500" y="2870"/>
                      <a:pt x="624" y="2935"/>
                    </a:cubicBezTo>
                    <a:cubicBezTo>
                      <a:pt x="566" y="3022"/>
                      <a:pt x="521" y="3066"/>
                      <a:pt x="491" y="3066"/>
                    </a:cubicBezTo>
                    <a:cubicBezTo>
                      <a:pt x="472" y="3066"/>
                      <a:pt x="459" y="3049"/>
                      <a:pt x="451" y="3015"/>
                    </a:cubicBezTo>
                    <a:cubicBezTo>
                      <a:pt x="443" y="2992"/>
                      <a:pt x="415" y="2982"/>
                      <a:pt x="386" y="2982"/>
                    </a:cubicBezTo>
                    <a:cubicBezTo>
                      <a:pt x="337" y="2982"/>
                      <a:pt x="282" y="3010"/>
                      <a:pt x="299" y="3056"/>
                    </a:cubicBezTo>
                    <a:cubicBezTo>
                      <a:pt x="342" y="3176"/>
                      <a:pt x="412" y="3223"/>
                      <a:pt x="486" y="3223"/>
                    </a:cubicBezTo>
                    <a:cubicBezTo>
                      <a:pt x="728" y="3223"/>
                      <a:pt x="1009" y="2723"/>
                      <a:pt x="519" y="2614"/>
                    </a:cubicBezTo>
                    <a:cubicBezTo>
                      <a:pt x="492" y="2608"/>
                      <a:pt x="465" y="2605"/>
                      <a:pt x="439" y="2605"/>
                    </a:cubicBezTo>
                    <a:cubicBezTo>
                      <a:pt x="239" y="2605"/>
                      <a:pt x="69" y="2773"/>
                      <a:pt x="42" y="2971"/>
                    </a:cubicBezTo>
                    <a:cubicBezTo>
                      <a:pt x="0" y="3291"/>
                      <a:pt x="284" y="3515"/>
                      <a:pt x="556" y="3603"/>
                    </a:cubicBezTo>
                    <a:cubicBezTo>
                      <a:pt x="671" y="3640"/>
                      <a:pt x="802" y="3658"/>
                      <a:pt x="936" y="3658"/>
                    </a:cubicBezTo>
                    <a:cubicBezTo>
                      <a:pt x="1467" y="3658"/>
                      <a:pt x="2051" y="3366"/>
                      <a:pt x="1969" y="2770"/>
                    </a:cubicBezTo>
                    <a:cubicBezTo>
                      <a:pt x="1914" y="2368"/>
                      <a:pt x="1577" y="2134"/>
                      <a:pt x="1201" y="2012"/>
                    </a:cubicBezTo>
                    <a:lnTo>
                      <a:pt x="1201" y="2012"/>
                    </a:lnTo>
                    <a:cubicBezTo>
                      <a:pt x="1506" y="1972"/>
                      <a:pt x="1803" y="1867"/>
                      <a:pt x="2013" y="1660"/>
                    </a:cubicBezTo>
                    <a:cubicBezTo>
                      <a:pt x="2505" y="1177"/>
                      <a:pt x="2295" y="398"/>
                      <a:pt x="1794" y="14"/>
                    </a:cubicBezTo>
                    <a:cubicBezTo>
                      <a:pt x="1782" y="4"/>
                      <a:pt x="1764" y="1"/>
                      <a:pt x="1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9"/>
              <p:cNvSpPr/>
              <p:nvPr/>
            </p:nvSpPr>
            <p:spPr>
              <a:xfrm>
                <a:off x="8173676" y="4192804"/>
                <a:ext cx="70644" cy="92227"/>
              </a:xfrm>
              <a:custGeom>
                <a:rect b="b" l="l" r="r" t="t"/>
                <a:pathLst>
                  <a:path extrusionOk="0" h="1017" w="779">
                    <a:moveTo>
                      <a:pt x="161" y="1"/>
                    </a:moveTo>
                    <a:cubicBezTo>
                      <a:pt x="124" y="1"/>
                      <a:pt x="85" y="15"/>
                      <a:pt x="75" y="44"/>
                    </a:cubicBezTo>
                    <a:cubicBezTo>
                      <a:pt x="21" y="200"/>
                      <a:pt x="1" y="384"/>
                      <a:pt x="34" y="545"/>
                    </a:cubicBezTo>
                    <a:cubicBezTo>
                      <a:pt x="95" y="851"/>
                      <a:pt x="350" y="986"/>
                      <a:pt x="642" y="1016"/>
                    </a:cubicBezTo>
                    <a:cubicBezTo>
                      <a:pt x="646" y="1016"/>
                      <a:pt x="650" y="1017"/>
                      <a:pt x="653" y="1017"/>
                    </a:cubicBezTo>
                    <a:cubicBezTo>
                      <a:pt x="732" y="1017"/>
                      <a:pt x="778" y="922"/>
                      <a:pt x="676" y="912"/>
                    </a:cubicBezTo>
                    <a:cubicBezTo>
                      <a:pt x="387" y="883"/>
                      <a:pt x="197" y="719"/>
                      <a:pt x="180" y="424"/>
                    </a:cubicBezTo>
                    <a:cubicBezTo>
                      <a:pt x="174" y="302"/>
                      <a:pt x="191" y="175"/>
                      <a:pt x="231" y="59"/>
                    </a:cubicBezTo>
                    <a:cubicBezTo>
                      <a:pt x="245" y="20"/>
                      <a:pt x="20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9"/>
              <p:cNvSpPr/>
              <p:nvPr/>
            </p:nvSpPr>
            <p:spPr>
              <a:xfrm>
                <a:off x="8135769" y="4446816"/>
                <a:ext cx="122697" cy="44708"/>
              </a:xfrm>
              <a:custGeom>
                <a:rect b="b" l="l" r="r" t="t"/>
                <a:pathLst>
                  <a:path extrusionOk="0" h="493" w="1353">
                    <a:moveTo>
                      <a:pt x="105" y="0"/>
                    </a:moveTo>
                    <a:cubicBezTo>
                      <a:pt x="56" y="0"/>
                      <a:pt x="1" y="29"/>
                      <a:pt x="20" y="74"/>
                    </a:cubicBezTo>
                    <a:cubicBezTo>
                      <a:pt x="157" y="389"/>
                      <a:pt x="480" y="493"/>
                      <a:pt x="803" y="493"/>
                    </a:cubicBezTo>
                    <a:cubicBezTo>
                      <a:pt x="964" y="493"/>
                      <a:pt x="1124" y="467"/>
                      <a:pt x="1261" y="429"/>
                    </a:cubicBezTo>
                    <a:cubicBezTo>
                      <a:pt x="1353" y="404"/>
                      <a:pt x="1306" y="329"/>
                      <a:pt x="1236" y="329"/>
                    </a:cubicBezTo>
                    <a:cubicBezTo>
                      <a:pt x="1228" y="329"/>
                      <a:pt x="1219" y="330"/>
                      <a:pt x="1210" y="332"/>
                    </a:cubicBezTo>
                    <a:cubicBezTo>
                      <a:pt x="1092" y="365"/>
                      <a:pt x="956" y="387"/>
                      <a:pt x="822" y="387"/>
                    </a:cubicBezTo>
                    <a:cubicBezTo>
                      <a:pt x="553" y="387"/>
                      <a:pt x="288" y="299"/>
                      <a:pt x="172" y="33"/>
                    </a:cubicBezTo>
                    <a:cubicBezTo>
                      <a:pt x="162" y="10"/>
                      <a:pt x="135"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9"/>
              <p:cNvSpPr/>
              <p:nvPr/>
            </p:nvSpPr>
            <p:spPr>
              <a:xfrm>
                <a:off x="8266176" y="4421242"/>
                <a:ext cx="106283" cy="61212"/>
              </a:xfrm>
              <a:custGeom>
                <a:rect b="b" l="l" r="r" t="t"/>
                <a:pathLst>
                  <a:path extrusionOk="0" h="675" w="1172">
                    <a:moveTo>
                      <a:pt x="823" y="0"/>
                    </a:moveTo>
                    <a:cubicBezTo>
                      <a:pt x="745" y="0"/>
                      <a:pt x="668" y="27"/>
                      <a:pt x="611" y="88"/>
                    </a:cubicBezTo>
                    <a:cubicBezTo>
                      <a:pt x="462" y="247"/>
                      <a:pt x="599" y="451"/>
                      <a:pt x="760" y="451"/>
                    </a:cubicBezTo>
                    <a:cubicBezTo>
                      <a:pt x="809" y="451"/>
                      <a:pt x="861" y="431"/>
                      <a:pt x="907" y="386"/>
                    </a:cubicBezTo>
                    <a:cubicBezTo>
                      <a:pt x="956" y="337"/>
                      <a:pt x="900" y="302"/>
                      <a:pt x="846" y="302"/>
                    </a:cubicBezTo>
                    <a:cubicBezTo>
                      <a:pt x="823" y="302"/>
                      <a:pt x="801" y="308"/>
                      <a:pt x="787" y="322"/>
                    </a:cubicBezTo>
                    <a:cubicBezTo>
                      <a:pt x="773" y="335"/>
                      <a:pt x="762" y="341"/>
                      <a:pt x="753" y="341"/>
                    </a:cubicBezTo>
                    <a:cubicBezTo>
                      <a:pt x="708" y="341"/>
                      <a:pt x="705" y="217"/>
                      <a:pt x="713" y="194"/>
                    </a:cubicBezTo>
                    <a:cubicBezTo>
                      <a:pt x="733" y="138"/>
                      <a:pt x="777" y="114"/>
                      <a:pt x="825" y="114"/>
                    </a:cubicBezTo>
                    <a:cubicBezTo>
                      <a:pt x="868" y="114"/>
                      <a:pt x="915" y="134"/>
                      <a:pt x="948" y="172"/>
                    </a:cubicBezTo>
                    <a:cubicBezTo>
                      <a:pt x="1040" y="277"/>
                      <a:pt x="988" y="448"/>
                      <a:pt x="881" y="523"/>
                    </a:cubicBezTo>
                    <a:cubicBezTo>
                      <a:pt x="825" y="562"/>
                      <a:pt x="760" y="579"/>
                      <a:pt x="693" y="579"/>
                    </a:cubicBezTo>
                    <a:cubicBezTo>
                      <a:pt x="471" y="579"/>
                      <a:pt x="220" y="399"/>
                      <a:pt x="171" y="226"/>
                    </a:cubicBezTo>
                    <a:cubicBezTo>
                      <a:pt x="162" y="195"/>
                      <a:pt x="127" y="182"/>
                      <a:pt x="91" y="182"/>
                    </a:cubicBezTo>
                    <a:cubicBezTo>
                      <a:pt x="46" y="182"/>
                      <a:pt x="0" y="204"/>
                      <a:pt x="11" y="240"/>
                    </a:cubicBezTo>
                    <a:cubicBezTo>
                      <a:pt x="78" y="479"/>
                      <a:pt x="325" y="623"/>
                      <a:pt x="556" y="665"/>
                    </a:cubicBezTo>
                    <a:cubicBezTo>
                      <a:pt x="593" y="671"/>
                      <a:pt x="632" y="675"/>
                      <a:pt x="672" y="675"/>
                    </a:cubicBezTo>
                    <a:cubicBezTo>
                      <a:pt x="907" y="675"/>
                      <a:pt x="1171" y="553"/>
                      <a:pt x="1156" y="279"/>
                    </a:cubicBezTo>
                    <a:cubicBezTo>
                      <a:pt x="1145" y="111"/>
                      <a:pt x="982" y="0"/>
                      <a:pt x="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9"/>
              <p:cNvSpPr/>
              <p:nvPr/>
            </p:nvSpPr>
            <p:spPr>
              <a:xfrm>
                <a:off x="8233529" y="4361571"/>
                <a:ext cx="28566" cy="28475"/>
              </a:xfrm>
              <a:custGeom>
                <a:rect b="b" l="l" r="r" t="t"/>
                <a:pathLst>
                  <a:path extrusionOk="0" h="314" w="315">
                    <a:moveTo>
                      <a:pt x="158" y="0"/>
                    </a:moveTo>
                    <a:cubicBezTo>
                      <a:pt x="72" y="0"/>
                      <a:pt x="1" y="70"/>
                      <a:pt x="1" y="157"/>
                    </a:cubicBezTo>
                    <a:cubicBezTo>
                      <a:pt x="1" y="243"/>
                      <a:pt x="72" y="313"/>
                      <a:pt x="158" y="313"/>
                    </a:cubicBezTo>
                    <a:cubicBezTo>
                      <a:pt x="244" y="313"/>
                      <a:pt x="314" y="243"/>
                      <a:pt x="314" y="157"/>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9"/>
              <p:cNvSpPr/>
              <p:nvPr/>
            </p:nvSpPr>
            <p:spPr>
              <a:xfrm>
                <a:off x="8150642" y="4152721"/>
                <a:ext cx="22399" cy="22399"/>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9"/>
              <p:cNvSpPr/>
              <p:nvPr/>
            </p:nvSpPr>
            <p:spPr>
              <a:xfrm>
                <a:off x="8336639" y="4355858"/>
                <a:ext cx="19951" cy="20041"/>
              </a:xfrm>
              <a:custGeom>
                <a:rect b="b" l="l" r="r" t="t"/>
                <a:pathLst>
                  <a:path extrusionOk="0" h="221" w="220">
                    <a:moveTo>
                      <a:pt x="110" y="1"/>
                    </a:moveTo>
                    <a:cubicBezTo>
                      <a:pt x="50" y="1"/>
                      <a:pt x="0" y="50"/>
                      <a:pt x="0" y="111"/>
                    </a:cubicBezTo>
                    <a:cubicBezTo>
                      <a:pt x="0"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9"/>
              <p:cNvSpPr/>
              <p:nvPr/>
            </p:nvSpPr>
            <p:spPr>
              <a:xfrm>
                <a:off x="8382708" y="4127329"/>
                <a:ext cx="51600" cy="163324"/>
              </a:xfrm>
              <a:custGeom>
                <a:rect b="b" l="l" r="r" t="t"/>
                <a:pathLst>
                  <a:path extrusionOk="0" h="1801" w="569">
                    <a:moveTo>
                      <a:pt x="285" y="1"/>
                    </a:moveTo>
                    <a:cubicBezTo>
                      <a:pt x="1" y="1292"/>
                      <a:pt x="285" y="1801"/>
                      <a:pt x="285" y="1801"/>
                    </a:cubicBezTo>
                    <a:cubicBezTo>
                      <a:pt x="285" y="1801"/>
                      <a:pt x="569" y="1292"/>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9"/>
              <p:cNvSpPr/>
              <p:nvPr/>
            </p:nvSpPr>
            <p:spPr>
              <a:xfrm>
                <a:off x="8330563" y="4110824"/>
                <a:ext cx="128138" cy="216012"/>
              </a:xfrm>
              <a:custGeom>
                <a:rect b="b" l="l" r="r" t="t"/>
                <a:pathLst>
                  <a:path extrusionOk="0" h="2382" w="1413">
                    <a:moveTo>
                      <a:pt x="857" y="183"/>
                    </a:moveTo>
                    <a:cubicBezTo>
                      <a:pt x="1077" y="525"/>
                      <a:pt x="1213" y="921"/>
                      <a:pt x="1252" y="1325"/>
                    </a:cubicBezTo>
                    <a:cubicBezTo>
                      <a:pt x="1254" y="1549"/>
                      <a:pt x="1222" y="2199"/>
                      <a:pt x="884" y="2234"/>
                    </a:cubicBezTo>
                    <a:cubicBezTo>
                      <a:pt x="876" y="2235"/>
                      <a:pt x="867" y="2235"/>
                      <a:pt x="859" y="2235"/>
                    </a:cubicBezTo>
                    <a:cubicBezTo>
                      <a:pt x="568" y="2235"/>
                      <a:pt x="472" y="1689"/>
                      <a:pt x="465" y="1464"/>
                    </a:cubicBezTo>
                    <a:cubicBezTo>
                      <a:pt x="453" y="1020"/>
                      <a:pt x="615" y="559"/>
                      <a:pt x="857" y="183"/>
                    </a:cubicBezTo>
                    <a:close/>
                    <a:moveTo>
                      <a:pt x="862" y="1"/>
                    </a:moveTo>
                    <a:cubicBezTo>
                      <a:pt x="833" y="1"/>
                      <a:pt x="804" y="11"/>
                      <a:pt x="788" y="33"/>
                    </a:cubicBezTo>
                    <a:cubicBezTo>
                      <a:pt x="392" y="584"/>
                      <a:pt x="1" y="1667"/>
                      <a:pt x="573" y="2233"/>
                    </a:cubicBezTo>
                    <a:cubicBezTo>
                      <a:pt x="679" y="2338"/>
                      <a:pt x="776" y="2382"/>
                      <a:pt x="863" y="2382"/>
                    </a:cubicBezTo>
                    <a:cubicBezTo>
                      <a:pt x="1222" y="2382"/>
                      <a:pt x="1412" y="1626"/>
                      <a:pt x="1412" y="1319"/>
                    </a:cubicBezTo>
                    <a:lnTo>
                      <a:pt x="1412" y="1319"/>
                    </a:lnTo>
                    <a:cubicBezTo>
                      <a:pt x="1412" y="1316"/>
                      <a:pt x="1412" y="1313"/>
                      <a:pt x="1412" y="1310"/>
                    </a:cubicBezTo>
                    <a:lnTo>
                      <a:pt x="1412" y="1310"/>
                    </a:lnTo>
                    <a:cubicBezTo>
                      <a:pt x="1412" y="1310"/>
                      <a:pt x="1412" y="1310"/>
                      <a:pt x="1412" y="1310"/>
                    </a:cubicBezTo>
                    <a:cubicBezTo>
                      <a:pt x="1412" y="1308"/>
                      <a:pt x="1412" y="1306"/>
                      <a:pt x="1411" y="1303"/>
                    </a:cubicBezTo>
                    <a:lnTo>
                      <a:pt x="1411" y="1303"/>
                    </a:lnTo>
                    <a:cubicBezTo>
                      <a:pt x="1366" y="850"/>
                      <a:pt x="1203" y="405"/>
                      <a:pt x="935" y="33"/>
                    </a:cubicBezTo>
                    <a:cubicBezTo>
                      <a:pt x="920" y="12"/>
                      <a:pt x="891"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9"/>
              <p:cNvSpPr/>
              <p:nvPr/>
            </p:nvSpPr>
            <p:spPr>
              <a:xfrm>
                <a:off x="8421430" y="4249755"/>
                <a:ext cx="101386" cy="104741"/>
              </a:xfrm>
              <a:custGeom>
                <a:rect b="b" l="l" r="r" t="t"/>
                <a:pathLst>
                  <a:path extrusionOk="0" h="1155" w="1118">
                    <a:moveTo>
                      <a:pt x="511" y="0"/>
                    </a:moveTo>
                    <a:cubicBezTo>
                      <a:pt x="467" y="0"/>
                      <a:pt x="421" y="22"/>
                      <a:pt x="425" y="60"/>
                    </a:cubicBezTo>
                    <a:cubicBezTo>
                      <a:pt x="453" y="295"/>
                      <a:pt x="565" y="515"/>
                      <a:pt x="740" y="669"/>
                    </a:cubicBezTo>
                    <a:lnTo>
                      <a:pt x="740" y="669"/>
                    </a:lnTo>
                    <a:cubicBezTo>
                      <a:pt x="740" y="669"/>
                      <a:pt x="739" y="669"/>
                      <a:pt x="739" y="669"/>
                    </a:cubicBezTo>
                    <a:cubicBezTo>
                      <a:pt x="436" y="669"/>
                      <a:pt x="147" y="799"/>
                      <a:pt x="16" y="1098"/>
                    </a:cubicBezTo>
                    <a:cubicBezTo>
                      <a:pt x="0" y="1135"/>
                      <a:pt x="40" y="1154"/>
                      <a:pt x="84" y="1154"/>
                    </a:cubicBezTo>
                    <a:cubicBezTo>
                      <a:pt x="121" y="1154"/>
                      <a:pt x="161" y="1140"/>
                      <a:pt x="173" y="1112"/>
                    </a:cubicBezTo>
                    <a:cubicBezTo>
                      <a:pt x="276" y="877"/>
                      <a:pt x="495" y="774"/>
                      <a:pt x="729" y="774"/>
                    </a:cubicBezTo>
                    <a:cubicBezTo>
                      <a:pt x="802" y="774"/>
                      <a:pt x="876" y="784"/>
                      <a:pt x="948" y="803"/>
                    </a:cubicBezTo>
                    <a:cubicBezTo>
                      <a:pt x="953" y="804"/>
                      <a:pt x="958" y="805"/>
                      <a:pt x="963" y="805"/>
                    </a:cubicBezTo>
                    <a:cubicBezTo>
                      <a:pt x="1019" y="805"/>
                      <a:pt x="1118" y="751"/>
                      <a:pt x="1038" y="713"/>
                    </a:cubicBezTo>
                    <a:cubicBezTo>
                      <a:pt x="783" y="589"/>
                      <a:pt x="618" y="327"/>
                      <a:pt x="585" y="47"/>
                    </a:cubicBezTo>
                    <a:cubicBezTo>
                      <a:pt x="582" y="15"/>
                      <a:pt x="547"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9"/>
              <p:cNvSpPr/>
              <p:nvPr/>
            </p:nvSpPr>
            <p:spPr>
              <a:xfrm>
                <a:off x="8399575" y="4109373"/>
                <a:ext cx="228889" cy="150356"/>
              </a:xfrm>
              <a:custGeom>
                <a:rect b="b" l="l" r="r" t="t"/>
                <a:pathLst>
                  <a:path extrusionOk="0" h="1658" w="2524">
                    <a:moveTo>
                      <a:pt x="409" y="1"/>
                    </a:moveTo>
                    <a:cubicBezTo>
                      <a:pt x="302" y="1"/>
                      <a:pt x="197" y="6"/>
                      <a:pt x="94" y="17"/>
                    </a:cubicBezTo>
                    <a:cubicBezTo>
                      <a:pt x="1" y="28"/>
                      <a:pt x="4" y="123"/>
                      <a:pt x="89" y="123"/>
                    </a:cubicBezTo>
                    <a:cubicBezTo>
                      <a:pt x="94" y="123"/>
                      <a:pt x="98" y="123"/>
                      <a:pt x="103" y="122"/>
                    </a:cubicBezTo>
                    <a:cubicBezTo>
                      <a:pt x="198" y="112"/>
                      <a:pt x="296" y="106"/>
                      <a:pt x="394" y="106"/>
                    </a:cubicBezTo>
                    <a:cubicBezTo>
                      <a:pt x="922" y="106"/>
                      <a:pt x="1474" y="260"/>
                      <a:pt x="1846" y="634"/>
                    </a:cubicBezTo>
                    <a:cubicBezTo>
                      <a:pt x="2026" y="815"/>
                      <a:pt x="2213" y="1123"/>
                      <a:pt x="2076" y="1382"/>
                    </a:cubicBezTo>
                    <a:cubicBezTo>
                      <a:pt x="2013" y="1498"/>
                      <a:pt x="1909" y="1550"/>
                      <a:pt x="1796" y="1550"/>
                    </a:cubicBezTo>
                    <a:cubicBezTo>
                      <a:pt x="1704" y="1550"/>
                      <a:pt x="1606" y="1515"/>
                      <a:pt x="1520" y="1454"/>
                    </a:cubicBezTo>
                    <a:cubicBezTo>
                      <a:pt x="1469" y="1418"/>
                      <a:pt x="1328" y="1304"/>
                      <a:pt x="1351" y="1223"/>
                    </a:cubicBezTo>
                    <a:cubicBezTo>
                      <a:pt x="1367" y="1164"/>
                      <a:pt x="1424" y="1133"/>
                      <a:pt x="1479" y="1133"/>
                    </a:cubicBezTo>
                    <a:cubicBezTo>
                      <a:pt x="1521" y="1133"/>
                      <a:pt x="1562" y="1151"/>
                      <a:pt x="1584" y="1188"/>
                    </a:cubicBezTo>
                    <a:cubicBezTo>
                      <a:pt x="1595" y="1209"/>
                      <a:pt x="1624" y="1218"/>
                      <a:pt x="1653" y="1218"/>
                    </a:cubicBezTo>
                    <a:cubicBezTo>
                      <a:pt x="1704" y="1218"/>
                      <a:pt x="1760" y="1189"/>
                      <a:pt x="1735" y="1147"/>
                    </a:cubicBezTo>
                    <a:cubicBezTo>
                      <a:pt x="1668" y="1030"/>
                      <a:pt x="1548" y="974"/>
                      <a:pt x="1436" y="974"/>
                    </a:cubicBezTo>
                    <a:cubicBezTo>
                      <a:pt x="1275" y="974"/>
                      <a:pt x="1134" y="1091"/>
                      <a:pt x="1209" y="1307"/>
                    </a:cubicBezTo>
                    <a:cubicBezTo>
                      <a:pt x="1285" y="1527"/>
                      <a:pt x="1540" y="1657"/>
                      <a:pt x="1782" y="1657"/>
                    </a:cubicBezTo>
                    <a:cubicBezTo>
                      <a:pt x="1932" y="1657"/>
                      <a:pt x="2078" y="1607"/>
                      <a:pt x="2172" y="1496"/>
                    </a:cubicBezTo>
                    <a:cubicBezTo>
                      <a:pt x="2523" y="1085"/>
                      <a:pt x="2017" y="549"/>
                      <a:pt x="1685" y="337"/>
                    </a:cubicBezTo>
                    <a:cubicBezTo>
                      <a:pt x="1315" y="102"/>
                      <a:pt x="854"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9"/>
              <p:cNvSpPr/>
              <p:nvPr/>
            </p:nvSpPr>
            <p:spPr>
              <a:xfrm>
                <a:off x="8448636" y="4124699"/>
                <a:ext cx="230884" cy="331998"/>
              </a:xfrm>
              <a:custGeom>
                <a:rect b="b" l="l" r="r" t="t"/>
                <a:pathLst>
                  <a:path extrusionOk="0" h="3661" w="2546">
                    <a:moveTo>
                      <a:pt x="766" y="0"/>
                    </a:moveTo>
                    <a:cubicBezTo>
                      <a:pt x="745" y="0"/>
                      <a:pt x="725" y="5"/>
                      <a:pt x="711" y="16"/>
                    </a:cubicBezTo>
                    <a:cubicBezTo>
                      <a:pt x="221" y="391"/>
                      <a:pt x="0" y="1130"/>
                      <a:pt x="447" y="1628"/>
                    </a:cubicBezTo>
                    <a:cubicBezTo>
                      <a:pt x="657" y="1862"/>
                      <a:pt x="975" y="1976"/>
                      <a:pt x="1302" y="2015"/>
                    </a:cubicBezTo>
                    <a:lnTo>
                      <a:pt x="1302" y="2015"/>
                    </a:lnTo>
                    <a:cubicBezTo>
                      <a:pt x="927" y="2137"/>
                      <a:pt x="591" y="2372"/>
                      <a:pt x="530" y="2772"/>
                    </a:cubicBezTo>
                    <a:cubicBezTo>
                      <a:pt x="440" y="3367"/>
                      <a:pt x="1019" y="3661"/>
                      <a:pt x="1552" y="3661"/>
                    </a:cubicBezTo>
                    <a:cubicBezTo>
                      <a:pt x="1702" y="3661"/>
                      <a:pt x="1849" y="3637"/>
                      <a:pt x="1976" y="3590"/>
                    </a:cubicBezTo>
                    <a:cubicBezTo>
                      <a:pt x="2256" y="3487"/>
                      <a:pt x="2545" y="3215"/>
                      <a:pt x="2438" y="2886"/>
                    </a:cubicBezTo>
                    <a:cubicBezTo>
                      <a:pt x="2386" y="2724"/>
                      <a:pt x="2234" y="2609"/>
                      <a:pt x="2068" y="2609"/>
                    </a:cubicBezTo>
                    <a:cubicBezTo>
                      <a:pt x="2036" y="2609"/>
                      <a:pt x="2003" y="2613"/>
                      <a:pt x="1971" y="2622"/>
                    </a:cubicBezTo>
                    <a:cubicBezTo>
                      <a:pt x="1503" y="2752"/>
                      <a:pt x="1766" y="3220"/>
                      <a:pt x="2004" y="3220"/>
                    </a:cubicBezTo>
                    <a:cubicBezTo>
                      <a:pt x="2081" y="3220"/>
                      <a:pt x="2156" y="3171"/>
                      <a:pt x="2202" y="3044"/>
                    </a:cubicBezTo>
                    <a:cubicBezTo>
                      <a:pt x="2215" y="3006"/>
                      <a:pt x="2176" y="2987"/>
                      <a:pt x="2133" y="2987"/>
                    </a:cubicBezTo>
                    <a:cubicBezTo>
                      <a:pt x="2095" y="2987"/>
                      <a:pt x="2055" y="3001"/>
                      <a:pt x="2044" y="3031"/>
                    </a:cubicBezTo>
                    <a:cubicBezTo>
                      <a:pt x="2100" y="2863"/>
                      <a:pt x="2149" y="2779"/>
                      <a:pt x="2193" y="2779"/>
                    </a:cubicBezTo>
                    <a:cubicBezTo>
                      <a:pt x="2232" y="2779"/>
                      <a:pt x="2267" y="2848"/>
                      <a:pt x="2296" y="2987"/>
                    </a:cubicBezTo>
                    <a:cubicBezTo>
                      <a:pt x="2306" y="3200"/>
                      <a:pt x="2204" y="3360"/>
                      <a:pt x="1988" y="3466"/>
                    </a:cubicBezTo>
                    <a:cubicBezTo>
                      <a:pt x="1863" y="3530"/>
                      <a:pt x="1703" y="3553"/>
                      <a:pt x="1559" y="3553"/>
                    </a:cubicBezTo>
                    <a:cubicBezTo>
                      <a:pt x="1529" y="3553"/>
                      <a:pt x="1501" y="3552"/>
                      <a:pt x="1473" y="3550"/>
                    </a:cubicBezTo>
                    <a:cubicBezTo>
                      <a:pt x="1092" y="3528"/>
                      <a:pt x="694" y="3312"/>
                      <a:pt x="681" y="2891"/>
                    </a:cubicBezTo>
                    <a:cubicBezTo>
                      <a:pt x="668" y="2469"/>
                      <a:pt x="1025" y="2224"/>
                      <a:pt x="1381" y="2108"/>
                    </a:cubicBezTo>
                    <a:cubicBezTo>
                      <a:pt x="1445" y="2088"/>
                      <a:pt x="1854" y="2064"/>
                      <a:pt x="1902" y="2014"/>
                    </a:cubicBezTo>
                    <a:lnTo>
                      <a:pt x="1902" y="2014"/>
                    </a:lnTo>
                    <a:cubicBezTo>
                      <a:pt x="1913" y="2013"/>
                      <a:pt x="1924" y="2011"/>
                      <a:pt x="1935" y="2010"/>
                    </a:cubicBezTo>
                    <a:cubicBezTo>
                      <a:pt x="2031" y="1998"/>
                      <a:pt x="2025" y="1906"/>
                      <a:pt x="1932" y="1906"/>
                    </a:cubicBezTo>
                    <a:cubicBezTo>
                      <a:pt x="1930" y="1906"/>
                      <a:pt x="1928" y="1906"/>
                      <a:pt x="1926" y="1906"/>
                    </a:cubicBezTo>
                    <a:cubicBezTo>
                      <a:pt x="1910" y="1907"/>
                      <a:pt x="1894" y="1908"/>
                      <a:pt x="1878" y="1909"/>
                    </a:cubicBezTo>
                    <a:lnTo>
                      <a:pt x="1878" y="1909"/>
                    </a:lnTo>
                    <a:cubicBezTo>
                      <a:pt x="1869" y="1908"/>
                      <a:pt x="1860" y="1907"/>
                      <a:pt x="1850" y="1907"/>
                    </a:cubicBezTo>
                    <a:cubicBezTo>
                      <a:pt x="1790" y="1907"/>
                      <a:pt x="1712" y="1922"/>
                      <a:pt x="1671" y="1923"/>
                    </a:cubicBezTo>
                    <a:cubicBezTo>
                      <a:pt x="1660" y="1923"/>
                      <a:pt x="1648" y="1923"/>
                      <a:pt x="1637" y="1923"/>
                    </a:cubicBezTo>
                    <a:cubicBezTo>
                      <a:pt x="1345" y="1923"/>
                      <a:pt x="1021" y="1884"/>
                      <a:pt x="774" y="1724"/>
                    </a:cubicBezTo>
                    <a:cubicBezTo>
                      <a:pt x="162" y="1326"/>
                      <a:pt x="305" y="482"/>
                      <a:pt x="830" y="79"/>
                    </a:cubicBezTo>
                    <a:cubicBezTo>
                      <a:pt x="887" y="36"/>
                      <a:pt x="824"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9"/>
              <p:cNvSpPr/>
              <p:nvPr/>
            </p:nvSpPr>
            <p:spPr>
              <a:xfrm>
                <a:off x="8574599" y="4192441"/>
                <a:ext cx="68649" cy="92589"/>
              </a:xfrm>
              <a:custGeom>
                <a:rect b="b" l="l" r="r" t="t"/>
                <a:pathLst>
                  <a:path extrusionOk="0" h="1021" w="757">
                    <a:moveTo>
                      <a:pt x="616" y="1"/>
                    </a:moveTo>
                    <a:cubicBezTo>
                      <a:pt x="568" y="1"/>
                      <a:pt x="513" y="30"/>
                      <a:pt x="529" y="76"/>
                    </a:cubicBezTo>
                    <a:cubicBezTo>
                      <a:pt x="567" y="187"/>
                      <a:pt x="582" y="312"/>
                      <a:pt x="578" y="428"/>
                    </a:cubicBezTo>
                    <a:cubicBezTo>
                      <a:pt x="566" y="721"/>
                      <a:pt x="381" y="887"/>
                      <a:pt x="94" y="916"/>
                    </a:cubicBezTo>
                    <a:cubicBezTo>
                      <a:pt x="1" y="925"/>
                      <a:pt x="4" y="1021"/>
                      <a:pt x="90" y="1021"/>
                    </a:cubicBezTo>
                    <a:cubicBezTo>
                      <a:pt x="94" y="1021"/>
                      <a:pt x="99" y="1020"/>
                      <a:pt x="104" y="1020"/>
                    </a:cubicBezTo>
                    <a:cubicBezTo>
                      <a:pt x="400" y="990"/>
                      <a:pt x="667" y="850"/>
                      <a:pt x="726" y="535"/>
                    </a:cubicBezTo>
                    <a:cubicBezTo>
                      <a:pt x="756" y="371"/>
                      <a:pt x="735" y="193"/>
                      <a:pt x="681" y="35"/>
                    </a:cubicBezTo>
                    <a:cubicBezTo>
                      <a:pt x="673" y="11"/>
                      <a:pt x="646"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29"/>
              <p:cNvSpPr/>
              <p:nvPr/>
            </p:nvSpPr>
            <p:spPr>
              <a:xfrm>
                <a:off x="8557550" y="4447178"/>
                <a:ext cx="123604" cy="44345"/>
              </a:xfrm>
              <a:custGeom>
                <a:rect b="b" l="l" r="r" t="t"/>
                <a:pathLst>
                  <a:path extrusionOk="0" h="489" w="1363">
                    <a:moveTo>
                      <a:pt x="1278" y="1"/>
                    </a:moveTo>
                    <a:cubicBezTo>
                      <a:pt x="1241" y="1"/>
                      <a:pt x="1201" y="14"/>
                      <a:pt x="1189" y="42"/>
                    </a:cubicBezTo>
                    <a:cubicBezTo>
                      <a:pt x="1077" y="300"/>
                      <a:pt x="818" y="383"/>
                      <a:pt x="556" y="383"/>
                    </a:cubicBezTo>
                    <a:cubicBezTo>
                      <a:pt x="419" y="383"/>
                      <a:pt x="282" y="361"/>
                      <a:pt x="164" y="328"/>
                    </a:cubicBezTo>
                    <a:cubicBezTo>
                      <a:pt x="158" y="326"/>
                      <a:pt x="150" y="326"/>
                      <a:pt x="143" y="326"/>
                    </a:cubicBezTo>
                    <a:cubicBezTo>
                      <a:pt x="75" y="326"/>
                      <a:pt x="0" y="400"/>
                      <a:pt x="92" y="426"/>
                    </a:cubicBezTo>
                    <a:cubicBezTo>
                      <a:pt x="229" y="464"/>
                      <a:pt x="387" y="488"/>
                      <a:pt x="546" y="488"/>
                    </a:cubicBezTo>
                    <a:cubicBezTo>
                      <a:pt x="876" y="488"/>
                      <a:pt x="1205" y="380"/>
                      <a:pt x="1346" y="57"/>
                    </a:cubicBezTo>
                    <a:cubicBezTo>
                      <a:pt x="1362" y="20"/>
                      <a:pt x="1322" y="1"/>
                      <a:pt x="1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29"/>
              <p:cNvSpPr/>
              <p:nvPr/>
            </p:nvSpPr>
            <p:spPr>
              <a:xfrm>
                <a:off x="8442923" y="4421152"/>
                <a:ext cx="107824" cy="61303"/>
              </a:xfrm>
              <a:custGeom>
                <a:rect b="b" l="l" r="r" t="t"/>
                <a:pathLst>
                  <a:path extrusionOk="0" h="676" w="1189">
                    <a:moveTo>
                      <a:pt x="377" y="0"/>
                    </a:moveTo>
                    <a:cubicBezTo>
                      <a:pt x="222" y="0"/>
                      <a:pt x="58" y="110"/>
                      <a:pt x="37" y="269"/>
                    </a:cubicBezTo>
                    <a:cubicBezTo>
                      <a:pt x="1" y="548"/>
                      <a:pt x="271" y="675"/>
                      <a:pt x="509" y="675"/>
                    </a:cubicBezTo>
                    <a:cubicBezTo>
                      <a:pt x="548" y="675"/>
                      <a:pt x="585" y="672"/>
                      <a:pt x="621" y="666"/>
                    </a:cubicBezTo>
                    <a:cubicBezTo>
                      <a:pt x="849" y="624"/>
                      <a:pt x="1109" y="480"/>
                      <a:pt x="1177" y="241"/>
                    </a:cubicBezTo>
                    <a:cubicBezTo>
                      <a:pt x="1189" y="202"/>
                      <a:pt x="1148" y="182"/>
                      <a:pt x="1106" y="182"/>
                    </a:cubicBezTo>
                    <a:cubicBezTo>
                      <a:pt x="1068" y="182"/>
                      <a:pt x="1029" y="197"/>
                      <a:pt x="1021" y="227"/>
                    </a:cubicBezTo>
                    <a:cubicBezTo>
                      <a:pt x="966" y="421"/>
                      <a:pt x="725" y="580"/>
                      <a:pt x="511" y="580"/>
                    </a:cubicBezTo>
                    <a:cubicBezTo>
                      <a:pt x="446" y="580"/>
                      <a:pt x="383" y="565"/>
                      <a:pt x="329" y="531"/>
                    </a:cubicBezTo>
                    <a:cubicBezTo>
                      <a:pt x="222" y="466"/>
                      <a:pt x="145" y="301"/>
                      <a:pt x="225" y="186"/>
                    </a:cubicBezTo>
                    <a:cubicBezTo>
                      <a:pt x="256" y="141"/>
                      <a:pt x="308" y="113"/>
                      <a:pt x="359" y="113"/>
                    </a:cubicBezTo>
                    <a:cubicBezTo>
                      <a:pt x="399" y="113"/>
                      <a:pt x="438" y="131"/>
                      <a:pt x="463" y="173"/>
                    </a:cubicBezTo>
                    <a:cubicBezTo>
                      <a:pt x="477" y="196"/>
                      <a:pt x="489" y="342"/>
                      <a:pt x="444" y="342"/>
                    </a:cubicBezTo>
                    <a:cubicBezTo>
                      <a:pt x="435" y="342"/>
                      <a:pt x="424" y="336"/>
                      <a:pt x="410" y="322"/>
                    </a:cubicBezTo>
                    <a:cubicBezTo>
                      <a:pt x="397" y="310"/>
                      <a:pt x="377" y="304"/>
                      <a:pt x="355" y="304"/>
                    </a:cubicBezTo>
                    <a:cubicBezTo>
                      <a:pt x="298" y="304"/>
                      <a:pt x="231" y="343"/>
                      <a:pt x="276" y="387"/>
                    </a:cubicBezTo>
                    <a:cubicBezTo>
                      <a:pt x="320" y="431"/>
                      <a:pt x="372" y="450"/>
                      <a:pt x="422" y="450"/>
                    </a:cubicBezTo>
                    <a:cubicBezTo>
                      <a:pt x="581" y="450"/>
                      <a:pt x="725" y="260"/>
                      <a:pt x="591" y="97"/>
                    </a:cubicBezTo>
                    <a:cubicBezTo>
                      <a:pt x="536" y="30"/>
                      <a:pt x="45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29"/>
              <p:cNvSpPr/>
              <p:nvPr/>
            </p:nvSpPr>
            <p:spPr>
              <a:xfrm>
                <a:off x="8554920" y="4361571"/>
                <a:ext cx="28475" cy="28475"/>
              </a:xfrm>
              <a:custGeom>
                <a:rect b="b" l="l" r="r" t="t"/>
                <a:pathLst>
                  <a:path extrusionOk="0" h="314" w="314">
                    <a:moveTo>
                      <a:pt x="158" y="0"/>
                    </a:moveTo>
                    <a:cubicBezTo>
                      <a:pt x="70" y="0"/>
                      <a:pt x="1" y="70"/>
                      <a:pt x="1" y="157"/>
                    </a:cubicBezTo>
                    <a:cubicBezTo>
                      <a:pt x="1" y="243"/>
                      <a:pt x="70" y="313"/>
                      <a:pt x="158" y="313"/>
                    </a:cubicBezTo>
                    <a:cubicBezTo>
                      <a:pt x="244" y="313"/>
                      <a:pt x="313" y="243"/>
                      <a:pt x="313" y="157"/>
                    </a:cubicBezTo>
                    <a:cubicBezTo>
                      <a:pt x="313"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9"/>
              <p:cNvSpPr/>
              <p:nvPr/>
            </p:nvSpPr>
            <p:spPr>
              <a:xfrm>
                <a:off x="8643883" y="4152721"/>
                <a:ext cx="22399" cy="22399"/>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9"/>
              <p:cNvSpPr/>
              <p:nvPr/>
            </p:nvSpPr>
            <p:spPr>
              <a:xfrm>
                <a:off x="8460425" y="4355858"/>
                <a:ext cx="19951" cy="20041"/>
              </a:xfrm>
              <a:custGeom>
                <a:rect b="b" l="l" r="r" t="t"/>
                <a:pathLst>
                  <a:path extrusionOk="0" h="221" w="220">
                    <a:moveTo>
                      <a:pt x="110" y="1"/>
                    </a:moveTo>
                    <a:cubicBezTo>
                      <a:pt x="50" y="1"/>
                      <a:pt x="1" y="50"/>
                      <a:pt x="1" y="111"/>
                    </a:cubicBezTo>
                    <a:cubicBezTo>
                      <a:pt x="1"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9"/>
              <p:cNvSpPr/>
              <p:nvPr/>
            </p:nvSpPr>
            <p:spPr>
              <a:xfrm>
                <a:off x="8365477" y="4361571"/>
                <a:ext cx="86151" cy="108097"/>
              </a:xfrm>
              <a:custGeom>
                <a:rect b="b" l="l" r="r" t="t"/>
                <a:pathLst>
                  <a:path extrusionOk="0" h="1192" w="950">
                    <a:moveTo>
                      <a:pt x="475" y="0"/>
                    </a:moveTo>
                    <a:cubicBezTo>
                      <a:pt x="475" y="0"/>
                      <a:pt x="0" y="510"/>
                      <a:pt x="475" y="1191"/>
                    </a:cubicBezTo>
                    <a:cubicBezTo>
                      <a:pt x="949" y="510"/>
                      <a:pt x="475" y="0"/>
                      <a:pt x="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9"/>
              <p:cNvSpPr/>
              <p:nvPr/>
            </p:nvSpPr>
            <p:spPr>
              <a:xfrm>
                <a:off x="8294198" y="6360291"/>
                <a:ext cx="101386" cy="104741"/>
              </a:xfrm>
              <a:custGeom>
                <a:rect b="b" l="l" r="r" t="t"/>
                <a:pathLst>
                  <a:path extrusionOk="0" h="1155" w="1118">
                    <a:moveTo>
                      <a:pt x="1034" y="0"/>
                    </a:moveTo>
                    <a:cubicBezTo>
                      <a:pt x="997" y="0"/>
                      <a:pt x="957" y="14"/>
                      <a:pt x="944" y="43"/>
                    </a:cubicBezTo>
                    <a:cubicBezTo>
                      <a:pt x="842" y="277"/>
                      <a:pt x="622" y="380"/>
                      <a:pt x="388" y="380"/>
                    </a:cubicBezTo>
                    <a:cubicBezTo>
                      <a:pt x="316" y="380"/>
                      <a:pt x="242" y="370"/>
                      <a:pt x="169" y="351"/>
                    </a:cubicBezTo>
                    <a:cubicBezTo>
                      <a:pt x="165" y="350"/>
                      <a:pt x="160" y="350"/>
                      <a:pt x="155" y="350"/>
                    </a:cubicBezTo>
                    <a:cubicBezTo>
                      <a:pt x="99" y="350"/>
                      <a:pt x="1" y="404"/>
                      <a:pt x="80" y="443"/>
                    </a:cubicBezTo>
                    <a:cubicBezTo>
                      <a:pt x="335" y="565"/>
                      <a:pt x="499" y="828"/>
                      <a:pt x="532" y="1109"/>
                    </a:cubicBezTo>
                    <a:cubicBezTo>
                      <a:pt x="536" y="1140"/>
                      <a:pt x="570" y="1155"/>
                      <a:pt x="606" y="1155"/>
                    </a:cubicBezTo>
                    <a:cubicBezTo>
                      <a:pt x="651" y="1155"/>
                      <a:pt x="697" y="1133"/>
                      <a:pt x="693" y="1094"/>
                    </a:cubicBezTo>
                    <a:cubicBezTo>
                      <a:pt x="665" y="860"/>
                      <a:pt x="552" y="639"/>
                      <a:pt x="378" y="486"/>
                    </a:cubicBezTo>
                    <a:lnTo>
                      <a:pt x="378" y="486"/>
                    </a:lnTo>
                    <a:cubicBezTo>
                      <a:pt x="378" y="486"/>
                      <a:pt x="379" y="486"/>
                      <a:pt x="380" y="486"/>
                    </a:cubicBezTo>
                    <a:cubicBezTo>
                      <a:pt x="682" y="486"/>
                      <a:pt x="971" y="356"/>
                      <a:pt x="1102" y="57"/>
                    </a:cubicBezTo>
                    <a:cubicBezTo>
                      <a:pt x="1117" y="20"/>
                      <a:pt x="1078" y="0"/>
                      <a:pt x="1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9"/>
              <p:cNvSpPr/>
              <p:nvPr/>
            </p:nvSpPr>
            <p:spPr>
              <a:xfrm>
                <a:off x="8188458" y="6455058"/>
                <a:ext cx="228980" cy="150265"/>
              </a:xfrm>
              <a:custGeom>
                <a:rect b="b" l="l" r="r" t="t"/>
                <a:pathLst>
                  <a:path extrusionOk="0" h="1657" w="2525">
                    <a:moveTo>
                      <a:pt x="743" y="0"/>
                    </a:moveTo>
                    <a:cubicBezTo>
                      <a:pt x="593" y="0"/>
                      <a:pt x="448" y="51"/>
                      <a:pt x="353" y="161"/>
                    </a:cubicBezTo>
                    <a:cubicBezTo>
                      <a:pt x="1" y="573"/>
                      <a:pt x="508" y="1108"/>
                      <a:pt x="840" y="1320"/>
                    </a:cubicBezTo>
                    <a:cubicBezTo>
                      <a:pt x="1210" y="1556"/>
                      <a:pt x="1670" y="1657"/>
                      <a:pt x="2115" y="1657"/>
                    </a:cubicBezTo>
                    <a:cubicBezTo>
                      <a:pt x="2222" y="1657"/>
                      <a:pt x="2327" y="1651"/>
                      <a:pt x="2431" y="1640"/>
                    </a:cubicBezTo>
                    <a:cubicBezTo>
                      <a:pt x="2525" y="1630"/>
                      <a:pt x="2521" y="1535"/>
                      <a:pt x="2435" y="1535"/>
                    </a:cubicBezTo>
                    <a:cubicBezTo>
                      <a:pt x="2431" y="1535"/>
                      <a:pt x="2426" y="1535"/>
                      <a:pt x="2422" y="1535"/>
                    </a:cubicBezTo>
                    <a:cubicBezTo>
                      <a:pt x="2326" y="1546"/>
                      <a:pt x="2228" y="1551"/>
                      <a:pt x="2129" y="1551"/>
                    </a:cubicBezTo>
                    <a:cubicBezTo>
                      <a:pt x="1603" y="1551"/>
                      <a:pt x="1051" y="1398"/>
                      <a:pt x="678" y="1024"/>
                    </a:cubicBezTo>
                    <a:cubicBezTo>
                      <a:pt x="499" y="843"/>
                      <a:pt x="311" y="535"/>
                      <a:pt x="450" y="276"/>
                    </a:cubicBezTo>
                    <a:cubicBezTo>
                      <a:pt x="512" y="159"/>
                      <a:pt x="616" y="108"/>
                      <a:pt x="729" y="108"/>
                    </a:cubicBezTo>
                    <a:cubicBezTo>
                      <a:pt x="820" y="108"/>
                      <a:pt x="918" y="142"/>
                      <a:pt x="1004" y="203"/>
                    </a:cubicBezTo>
                    <a:cubicBezTo>
                      <a:pt x="1055" y="239"/>
                      <a:pt x="1197" y="354"/>
                      <a:pt x="1174" y="435"/>
                    </a:cubicBezTo>
                    <a:cubicBezTo>
                      <a:pt x="1157" y="493"/>
                      <a:pt x="1100" y="525"/>
                      <a:pt x="1045" y="525"/>
                    </a:cubicBezTo>
                    <a:cubicBezTo>
                      <a:pt x="1004" y="525"/>
                      <a:pt x="963" y="507"/>
                      <a:pt x="942" y="469"/>
                    </a:cubicBezTo>
                    <a:cubicBezTo>
                      <a:pt x="929" y="449"/>
                      <a:pt x="902" y="439"/>
                      <a:pt x="873" y="439"/>
                    </a:cubicBezTo>
                    <a:cubicBezTo>
                      <a:pt x="821" y="439"/>
                      <a:pt x="765" y="468"/>
                      <a:pt x="789" y="510"/>
                    </a:cubicBezTo>
                    <a:cubicBezTo>
                      <a:pt x="856" y="628"/>
                      <a:pt x="977" y="683"/>
                      <a:pt x="1088" y="683"/>
                    </a:cubicBezTo>
                    <a:cubicBezTo>
                      <a:pt x="1249" y="683"/>
                      <a:pt x="1390" y="566"/>
                      <a:pt x="1316" y="351"/>
                    </a:cubicBezTo>
                    <a:cubicBezTo>
                      <a:pt x="1239" y="131"/>
                      <a:pt x="985" y="0"/>
                      <a:pt x="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9"/>
              <p:cNvSpPr/>
              <p:nvPr/>
            </p:nvSpPr>
            <p:spPr>
              <a:xfrm>
                <a:off x="8137493" y="6257997"/>
                <a:ext cx="230884" cy="332088"/>
              </a:xfrm>
              <a:custGeom>
                <a:rect b="b" l="l" r="r" t="t"/>
                <a:pathLst>
                  <a:path extrusionOk="0" h="3662" w="2546">
                    <a:moveTo>
                      <a:pt x="994" y="1"/>
                    </a:moveTo>
                    <a:cubicBezTo>
                      <a:pt x="843" y="1"/>
                      <a:pt x="697" y="24"/>
                      <a:pt x="570" y="71"/>
                    </a:cubicBezTo>
                    <a:cubicBezTo>
                      <a:pt x="290" y="175"/>
                      <a:pt x="0" y="446"/>
                      <a:pt x="108" y="776"/>
                    </a:cubicBezTo>
                    <a:cubicBezTo>
                      <a:pt x="160" y="939"/>
                      <a:pt x="311" y="1053"/>
                      <a:pt x="478" y="1053"/>
                    </a:cubicBezTo>
                    <a:cubicBezTo>
                      <a:pt x="510" y="1053"/>
                      <a:pt x="543" y="1049"/>
                      <a:pt x="575" y="1040"/>
                    </a:cubicBezTo>
                    <a:cubicBezTo>
                      <a:pt x="1043" y="910"/>
                      <a:pt x="780" y="441"/>
                      <a:pt x="542" y="441"/>
                    </a:cubicBezTo>
                    <a:cubicBezTo>
                      <a:pt x="465" y="441"/>
                      <a:pt x="390" y="491"/>
                      <a:pt x="345" y="617"/>
                    </a:cubicBezTo>
                    <a:cubicBezTo>
                      <a:pt x="331" y="656"/>
                      <a:pt x="371" y="675"/>
                      <a:pt x="414" y="675"/>
                    </a:cubicBezTo>
                    <a:cubicBezTo>
                      <a:pt x="452" y="675"/>
                      <a:pt x="491" y="661"/>
                      <a:pt x="501" y="632"/>
                    </a:cubicBezTo>
                    <a:lnTo>
                      <a:pt x="501" y="632"/>
                    </a:lnTo>
                    <a:cubicBezTo>
                      <a:pt x="446" y="799"/>
                      <a:pt x="397" y="882"/>
                      <a:pt x="353" y="882"/>
                    </a:cubicBezTo>
                    <a:cubicBezTo>
                      <a:pt x="314" y="882"/>
                      <a:pt x="279" y="813"/>
                      <a:pt x="249" y="675"/>
                    </a:cubicBezTo>
                    <a:cubicBezTo>
                      <a:pt x="239" y="462"/>
                      <a:pt x="342" y="302"/>
                      <a:pt x="559" y="195"/>
                    </a:cubicBezTo>
                    <a:cubicBezTo>
                      <a:pt x="683" y="131"/>
                      <a:pt x="845" y="109"/>
                      <a:pt x="990" y="109"/>
                    </a:cubicBezTo>
                    <a:cubicBezTo>
                      <a:pt x="1018" y="109"/>
                      <a:pt x="1046" y="110"/>
                      <a:pt x="1072" y="111"/>
                    </a:cubicBezTo>
                    <a:cubicBezTo>
                      <a:pt x="1454" y="134"/>
                      <a:pt x="1852" y="349"/>
                      <a:pt x="1865" y="771"/>
                    </a:cubicBezTo>
                    <a:cubicBezTo>
                      <a:pt x="1878" y="1192"/>
                      <a:pt x="1521" y="1438"/>
                      <a:pt x="1165" y="1553"/>
                    </a:cubicBezTo>
                    <a:cubicBezTo>
                      <a:pt x="1102" y="1574"/>
                      <a:pt x="690" y="1598"/>
                      <a:pt x="643" y="1647"/>
                    </a:cubicBezTo>
                    <a:lnTo>
                      <a:pt x="643" y="1647"/>
                    </a:lnTo>
                    <a:cubicBezTo>
                      <a:pt x="633" y="1649"/>
                      <a:pt x="622" y="1650"/>
                      <a:pt x="611" y="1651"/>
                    </a:cubicBezTo>
                    <a:cubicBezTo>
                      <a:pt x="516" y="1664"/>
                      <a:pt x="521" y="1756"/>
                      <a:pt x="614" y="1756"/>
                    </a:cubicBezTo>
                    <a:cubicBezTo>
                      <a:pt x="616" y="1756"/>
                      <a:pt x="618" y="1756"/>
                      <a:pt x="620" y="1756"/>
                    </a:cubicBezTo>
                    <a:cubicBezTo>
                      <a:pt x="638" y="1755"/>
                      <a:pt x="656" y="1754"/>
                      <a:pt x="674" y="1753"/>
                    </a:cubicBezTo>
                    <a:lnTo>
                      <a:pt x="674" y="1753"/>
                    </a:lnTo>
                    <a:cubicBezTo>
                      <a:pt x="681" y="1754"/>
                      <a:pt x="688" y="1754"/>
                      <a:pt x="696" y="1754"/>
                    </a:cubicBezTo>
                    <a:cubicBezTo>
                      <a:pt x="756" y="1754"/>
                      <a:pt x="834" y="1739"/>
                      <a:pt x="874" y="1739"/>
                    </a:cubicBezTo>
                    <a:cubicBezTo>
                      <a:pt x="886" y="1738"/>
                      <a:pt x="897" y="1738"/>
                      <a:pt x="909" y="1738"/>
                    </a:cubicBezTo>
                    <a:cubicBezTo>
                      <a:pt x="1200" y="1738"/>
                      <a:pt x="1525" y="1778"/>
                      <a:pt x="1772" y="1937"/>
                    </a:cubicBezTo>
                    <a:cubicBezTo>
                      <a:pt x="2384" y="2335"/>
                      <a:pt x="2240" y="3180"/>
                      <a:pt x="1715" y="3582"/>
                    </a:cubicBezTo>
                    <a:cubicBezTo>
                      <a:pt x="1658" y="3625"/>
                      <a:pt x="1721" y="3661"/>
                      <a:pt x="1779" y="3661"/>
                    </a:cubicBezTo>
                    <a:cubicBezTo>
                      <a:pt x="1800" y="3661"/>
                      <a:pt x="1821" y="3657"/>
                      <a:pt x="1835" y="3646"/>
                    </a:cubicBezTo>
                    <a:cubicBezTo>
                      <a:pt x="2326" y="3271"/>
                      <a:pt x="2546" y="2533"/>
                      <a:pt x="2099" y="2034"/>
                    </a:cubicBezTo>
                    <a:cubicBezTo>
                      <a:pt x="1889" y="1800"/>
                      <a:pt x="1571" y="1686"/>
                      <a:pt x="1244" y="1646"/>
                    </a:cubicBezTo>
                    <a:lnTo>
                      <a:pt x="1244" y="1646"/>
                    </a:lnTo>
                    <a:cubicBezTo>
                      <a:pt x="1620" y="1524"/>
                      <a:pt x="1955" y="1290"/>
                      <a:pt x="2016" y="890"/>
                    </a:cubicBezTo>
                    <a:cubicBezTo>
                      <a:pt x="2106" y="295"/>
                      <a:pt x="1526" y="1"/>
                      <a:pt x="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9"/>
              <p:cNvSpPr/>
              <p:nvPr/>
            </p:nvSpPr>
            <p:spPr>
              <a:xfrm>
                <a:off x="8173767" y="6429665"/>
                <a:ext cx="68558" cy="92589"/>
              </a:xfrm>
              <a:custGeom>
                <a:rect b="b" l="l" r="r" t="t"/>
                <a:pathLst>
                  <a:path extrusionOk="0" h="1021" w="756">
                    <a:moveTo>
                      <a:pt x="667" y="1"/>
                    </a:moveTo>
                    <a:cubicBezTo>
                      <a:pt x="663" y="1"/>
                      <a:pt x="658" y="1"/>
                      <a:pt x="654" y="1"/>
                    </a:cubicBezTo>
                    <a:cubicBezTo>
                      <a:pt x="357" y="32"/>
                      <a:pt x="90" y="173"/>
                      <a:pt x="32" y="486"/>
                    </a:cubicBezTo>
                    <a:cubicBezTo>
                      <a:pt x="1" y="650"/>
                      <a:pt x="21" y="829"/>
                      <a:pt x="76" y="986"/>
                    </a:cubicBezTo>
                    <a:cubicBezTo>
                      <a:pt x="84" y="1010"/>
                      <a:pt x="111" y="1020"/>
                      <a:pt x="141" y="1020"/>
                    </a:cubicBezTo>
                    <a:cubicBezTo>
                      <a:pt x="189" y="1020"/>
                      <a:pt x="243" y="992"/>
                      <a:pt x="227" y="945"/>
                    </a:cubicBezTo>
                    <a:cubicBezTo>
                      <a:pt x="190" y="836"/>
                      <a:pt x="174" y="710"/>
                      <a:pt x="179" y="594"/>
                    </a:cubicBezTo>
                    <a:cubicBezTo>
                      <a:pt x="190" y="302"/>
                      <a:pt x="376" y="135"/>
                      <a:pt x="663" y="106"/>
                    </a:cubicBezTo>
                    <a:cubicBezTo>
                      <a:pt x="756" y="96"/>
                      <a:pt x="753"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9"/>
              <p:cNvSpPr/>
              <p:nvPr/>
            </p:nvSpPr>
            <p:spPr>
              <a:xfrm>
                <a:off x="8135951" y="6223264"/>
                <a:ext cx="123604" cy="44254"/>
              </a:xfrm>
              <a:custGeom>
                <a:rect b="b" l="l" r="r" t="t"/>
                <a:pathLst>
                  <a:path extrusionOk="0" h="488" w="1363">
                    <a:moveTo>
                      <a:pt x="815" y="0"/>
                    </a:moveTo>
                    <a:cubicBezTo>
                      <a:pt x="486" y="0"/>
                      <a:pt x="157" y="109"/>
                      <a:pt x="16" y="432"/>
                    </a:cubicBezTo>
                    <a:cubicBezTo>
                      <a:pt x="0" y="468"/>
                      <a:pt x="40" y="488"/>
                      <a:pt x="83" y="488"/>
                    </a:cubicBezTo>
                    <a:cubicBezTo>
                      <a:pt x="120" y="488"/>
                      <a:pt x="160" y="474"/>
                      <a:pt x="173" y="446"/>
                    </a:cubicBezTo>
                    <a:cubicBezTo>
                      <a:pt x="285" y="188"/>
                      <a:pt x="545" y="105"/>
                      <a:pt x="806" y="105"/>
                    </a:cubicBezTo>
                    <a:cubicBezTo>
                      <a:pt x="943" y="105"/>
                      <a:pt x="1080" y="128"/>
                      <a:pt x="1197" y="160"/>
                    </a:cubicBezTo>
                    <a:cubicBezTo>
                      <a:pt x="1204" y="162"/>
                      <a:pt x="1211" y="163"/>
                      <a:pt x="1218" y="163"/>
                    </a:cubicBezTo>
                    <a:cubicBezTo>
                      <a:pt x="1286" y="163"/>
                      <a:pt x="1362" y="89"/>
                      <a:pt x="1271" y="64"/>
                    </a:cubicBezTo>
                    <a:cubicBezTo>
                      <a:pt x="1133" y="25"/>
                      <a:pt x="974" y="0"/>
                      <a:pt x="8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9"/>
              <p:cNvSpPr/>
              <p:nvPr/>
            </p:nvSpPr>
            <p:spPr>
              <a:xfrm>
                <a:off x="8266176" y="6232242"/>
                <a:ext cx="107915" cy="61394"/>
              </a:xfrm>
              <a:custGeom>
                <a:rect b="b" l="l" r="r" t="t"/>
                <a:pathLst>
                  <a:path extrusionOk="0" h="677" w="1190">
                    <a:moveTo>
                      <a:pt x="681" y="1"/>
                    </a:moveTo>
                    <a:cubicBezTo>
                      <a:pt x="642" y="1"/>
                      <a:pt x="604" y="4"/>
                      <a:pt x="568" y="11"/>
                    </a:cubicBezTo>
                    <a:cubicBezTo>
                      <a:pt x="341" y="53"/>
                      <a:pt x="81" y="196"/>
                      <a:pt x="12" y="435"/>
                    </a:cubicBezTo>
                    <a:cubicBezTo>
                      <a:pt x="1" y="475"/>
                      <a:pt x="41" y="495"/>
                      <a:pt x="84" y="495"/>
                    </a:cubicBezTo>
                    <a:cubicBezTo>
                      <a:pt x="121" y="495"/>
                      <a:pt x="160" y="480"/>
                      <a:pt x="169" y="449"/>
                    </a:cubicBezTo>
                    <a:cubicBezTo>
                      <a:pt x="224" y="256"/>
                      <a:pt x="465" y="96"/>
                      <a:pt x="679" y="96"/>
                    </a:cubicBezTo>
                    <a:cubicBezTo>
                      <a:pt x="744" y="96"/>
                      <a:pt x="807" y="111"/>
                      <a:pt x="861" y="145"/>
                    </a:cubicBezTo>
                    <a:cubicBezTo>
                      <a:pt x="968" y="211"/>
                      <a:pt x="1044" y="376"/>
                      <a:pt x="965" y="490"/>
                    </a:cubicBezTo>
                    <a:cubicBezTo>
                      <a:pt x="934" y="536"/>
                      <a:pt x="881" y="564"/>
                      <a:pt x="831" y="564"/>
                    </a:cubicBezTo>
                    <a:cubicBezTo>
                      <a:pt x="791" y="564"/>
                      <a:pt x="753" y="546"/>
                      <a:pt x="727" y="504"/>
                    </a:cubicBezTo>
                    <a:cubicBezTo>
                      <a:pt x="713" y="482"/>
                      <a:pt x="700" y="335"/>
                      <a:pt x="746" y="335"/>
                    </a:cubicBezTo>
                    <a:cubicBezTo>
                      <a:pt x="755" y="335"/>
                      <a:pt x="766" y="340"/>
                      <a:pt x="781" y="354"/>
                    </a:cubicBezTo>
                    <a:cubicBezTo>
                      <a:pt x="793" y="367"/>
                      <a:pt x="813" y="372"/>
                      <a:pt x="835" y="372"/>
                    </a:cubicBezTo>
                    <a:cubicBezTo>
                      <a:pt x="892" y="372"/>
                      <a:pt x="958" y="334"/>
                      <a:pt x="914" y="290"/>
                    </a:cubicBezTo>
                    <a:cubicBezTo>
                      <a:pt x="869" y="246"/>
                      <a:pt x="818" y="227"/>
                      <a:pt x="768" y="227"/>
                    </a:cubicBezTo>
                    <a:cubicBezTo>
                      <a:pt x="610" y="227"/>
                      <a:pt x="466" y="417"/>
                      <a:pt x="599" y="580"/>
                    </a:cubicBezTo>
                    <a:cubicBezTo>
                      <a:pt x="654" y="647"/>
                      <a:pt x="732" y="676"/>
                      <a:pt x="813" y="676"/>
                    </a:cubicBezTo>
                    <a:cubicBezTo>
                      <a:pt x="969" y="676"/>
                      <a:pt x="1132" y="567"/>
                      <a:pt x="1153" y="408"/>
                    </a:cubicBezTo>
                    <a:cubicBezTo>
                      <a:pt x="1190" y="128"/>
                      <a:pt x="919"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9"/>
              <p:cNvSpPr/>
              <p:nvPr/>
            </p:nvSpPr>
            <p:spPr>
              <a:xfrm>
                <a:off x="8233529" y="6324742"/>
                <a:ext cx="28566" cy="28384"/>
              </a:xfrm>
              <a:custGeom>
                <a:rect b="b" l="l" r="r" t="t"/>
                <a:pathLst>
                  <a:path extrusionOk="0" h="313" w="315">
                    <a:moveTo>
                      <a:pt x="158" y="0"/>
                    </a:moveTo>
                    <a:cubicBezTo>
                      <a:pt x="72" y="0"/>
                      <a:pt x="1" y="70"/>
                      <a:pt x="1" y="156"/>
                    </a:cubicBezTo>
                    <a:cubicBezTo>
                      <a:pt x="1" y="243"/>
                      <a:pt x="72" y="313"/>
                      <a:pt x="158" y="313"/>
                    </a:cubicBezTo>
                    <a:cubicBezTo>
                      <a:pt x="244" y="313"/>
                      <a:pt x="314" y="243"/>
                      <a:pt x="314" y="156"/>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9"/>
              <p:cNvSpPr/>
              <p:nvPr/>
            </p:nvSpPr>
            <p:spPr>
              <a:xfrm>
                <a:off x="8150642" y="6539577"/>
                <a:ext cx="22399" cy="22399"/>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29"/>
              <p:cNvSpPr/>
              <p:nvPr/>
            </p:nvSpPr>
            <p:spPr>
              <a:xfrm>
                <a:off x="8336639" y="6338889"/>
                <a:ext cx="19951" cy="19951"/>
              </a:xfrm>
              <a:custGeom>
                <a:rect b="b" l="l" r="r" t="t"/>
                <a:pathLst>
                  <a:path extrusionOk="0" h="220" w="220">
                    <a:moveTo>
                      <a:pt x="110" y="0"/>
                    </a:moveTo>
                    <a:cubicBezTo>
                      <a:pt x="50" y="0"/>
                      <a:pt x="0" y="49"/>
                      <a:pt x="0" y="110"/>
                    </a:cubicBezTo>
                    <a:cubicBezTo>
                      <a:pt x="0"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29"/>
              <p:cNvSpPr/>
              <p:nvPr/>
            </p:nvSpPr>
            <p:spPr>
              <a:xfrm>
                <a:off x="8382708" y="6424043"/>
                <a:ext cx="51600" cy="163324"/>
              </a:xfrm>
              <a:custGeom>
                <a:rect b="b" l="l" r="r" t="t"/>
                <a:pathLst>
                  <a:path extrusionOk="0" h="1801" w="569">
                    <a:moveTo>
                      <a:pt x="285" y="1"/>
                    </a:moveTo>
                    <a:cubicBezTo>
                      <a:pt x="285" y="1"/>
                      <a:pt x="1" y="509"/>
                      <a:pt x="285" y="1800"/>
                    </a:cubicBezTo>
                    <a:cubicBezTo>
                      <a:pt x="569" y="509"/>
                      <a:pt x="285" y="1"/>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9"/>
              <p:cNvSpPr/>
              <p:nvPr/>
            </p:nvSpPr>
            <p:spPr>
              <a:xfrm>
                <a:off x="8331198" y="6388041"/>
                <a:ext cx="127594" cy="215830"/>
              </a:xfrm>
              <a:custGeom>
                <a:rect b="b" l="l" r="r" t="t"/>
                <a:pathLst>
                  <a:path extrusionOk="0" h="2380" w="1407">
                    <a:moveTo>
                      <a:pt x="854" y="127"/>
                    </a:moveTo>
                    <a:cubicBezTo>
                      <a:pt x="871" y="127"/>
                      <a:pt x="888" y="129"/>
                      <a:pt x="906" y="132"/>
                    </a:cubicBezTo>
                    <a:cubicBezTo>
                      <a:pt x="1220" y="198"/>
                      <a:pt x="1247" y="853"/>
                      <a:pt x="1245" y="1070"/>
                    </a:cubicBezTo>
                    <a:cubicBezTo>
                      <a:pt x="1206" y="1468"/>
                      <a:pt x="1072" y="1860"/>
                      <a:pt x="855" y="2198"/>
                    </a:cubicBezTo>
                    <a:lnTo>
                      <a:pt x="855" y="2198"/>
                    </a:lnTo>
                    <a:cubicBezTo>
                      <a:pt x="622" y="1838"/>
                      <a:pt x="462" y="1402"/>
                      <a:pt x="459" y="979"/>
                    </a:cubicBezTo>
                    <a:cubicBezTo>
                      <a:pt x="458" y="793"/>
                      <a:pt x="533" y="127"/>
                      <a:pt x="854" y="127"/>
                    </a:cubicBezTo>
                    <a:close/>
                    <a:moveTo>
                      <a:pt x="862" y="1"/>
                    </a:moveTo>
                    <a:cubicBezTo>
                      <a:pt x="774" y="1"/>
                      <a:pt x="675" y="46"/>
                      <a:pt x="567" y="155"/>
                    </a:cubicBezTo>
                    <a:cubicBezTo>
                      <a:pt x="1" y="723"/>
                      <a:pt x="380" y="1797"/>
                      <a:pt x="777" y="2347"/>
                    </a:cubicBezTo>
                    <a:cubicBezTo>
                      <a:pt x="792" y="2369"/>
                      <a:pt x="821" y="2380"/>
                      <a:pt x="851" y="2380"/>
                    </a:cubicBezTo>
                    <a:cubicBezTo>
                      <a:pt x="880" y="2380"/>
                      <a:pt x="909" y="2369"/>
                      <a:pt x="924" y="2347"/>
                    </a:cubicBezTo>
                    <a:cubicBezTo>
                      <a:pt x="1194" y="1970"/>
                      <a:pt x="1359" y="1523"/>
                      <a:pt x="1404" y="1063"/>
                    </a:cubicBezTo>
                    <a:lnTo>
                      <a:pt x="1404" y="1063"/>
                    </a:lnTo>
                    <a:cubicBezTo>
                      <a:pt x="1405" y="1061"/>
                      <a:pt x="1405" y="1058"/>
                      <a:pt x="1405" y="1056"/>
                    </a:cubicBezTo>
                    <a:lnTo>
                      <a:pt x="1405" y="1056"/>
                    </a:lnTo>
                    <a:cubicBezTo>
                      <a:pt x="1405" y="1056"/>
                      <a:pt x="1405" y="1056"/>
                      <a:pt x="1405" y="1056"/>
                    </a:cubicBezTo>
                    <a:cubicBezTo>
                      <a:pt x="1405" y="1054"/>
                      <a:pt x="1405" y="1051"/>
                      <a:pt x="1405" y="1049"/>
                    </a:cubicBezTo>
                    <a:lnTo>
                      <a:pt x="1405" y="1049"/>
                    </a:lnTo>
                    <a:cubicBezTo>
                      <a:pt x="1406" y="742"/>
                      <a:pt x="1218"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9"/>
              <p:cNvSpPr/>
              <p:nvPr/>
            </p:nvSpPr>
            <p:spPr>
              <a:xfrm>
                <a:off x="8421340" y="6359928"/>
                <a:ext cx="100660" cy="105195"/>
              </a:xfrm>
              <a:custGeom>
                <a:rect b="b" l="l" r="r" t="t"/>
                <a:pathLst>
                  <a:path extrusionOk="0" h="1160" w="1110">
                    <a:moveTo>
                      <a:pt x="105" y="1"/>
                    </a:moveTo>
                    <a:cubicBezTo>
                      <a:pt x="55" y="1"/>
                      <a:pt x="0" y="29"/>
                      <a:pt x="20" y="74"/>
                    </a:cubicBezTo>
                    <a:cubicBezTo>
                      <a:pt x="147" y="366"/>
                      <a:pt x="432" y="490"/>
                      <a:pt x="727" y="490"/>
                    </a:cubicBezTo>
                    <a:cubicBezTo>
                      <a:pt x="734" y="490"/>
                      <a:pt x="741" y="490"/>
                      <a:pt x="748" y="490"/>
                    </a:cubicBezTo>
                    <a:lnTo>
                      <a:pt x="748" y="490"/>
                    </a:lnTo>
                    <a:cubicBezTo>
                      <a:pt x="571" y="642"/>
                      <a:pt x="455" y="862"/>
                      <a:pt x="427" y="1098"/>
                    </a:cubicBezTo>
                    <a:cubicBezTo>
                      <a:pt x="423" y="1139"/>
                      <a:pt x="464" y="1159"/>
                      <a:pt x="506" y="1159"/>
                    </a:cubicBezTo>
                    <a:cubicBezTo>
                      <a:pt x="544" y="1159"/>
                      <a:pt x="581" y="1143"/>
                      <a:pt x="584" y="1113"/>
                    </a:cubicBezTo>
                    <a:cubicBezTo>
                      <a:pt x="617" y="835"/>
                      <a:pt x="776" y="568"/>
                      <a:pt x="1030" y="445"/>
                    </a:cubicBezTo>
                    <a:cubicBezTo>
                      <a:pt x="1109" y="408"/>
                      <a:pt x="1041" y="354"/>
                      <a:pt x="982" y="354"/>
                    </a:cubicBezTo>
                    <a:cubicBezTo>
                      <a:pt x="974" y="354"/>
                      <a:pt x="967" y="355"/>
                      <a:pt x="960" y="356"/>
                    </a:cubicBezTo>
                    <a:cubicBezTo>
                      <a:pt x="888" y="375"/>
                      <a:pt x="814" y="385"/>
                      <a:pt x="742" y="385"/>
                    </a:cubicBezTo>
                    <a:cubicBezTo>
                      <a:pt x="501" y="385"/>
                      <a:pt x="278" y="276"/>
                      <a:pt x="172" y="33"/>
                    </a:cubicBezTo>
                    <a:cubicBezTo>
                      <a:pt x="162" y="11"/>
                      <a:pt x="134"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9"/>
              <p:cNvSpPr/>
              <p:nvPr/>
            </p:nvSpPr>
            <p:spPr>
              <a:xfrm>
                <a:off x="8397761" y="6454876"/>
                <a:ext cx="230431" cy="150446"/>
              </a:xfrm>
              <a:custGeom>
                <a:rect b="b" l="l" r="r" t="t"/>
                <a:pathLst>
                  <a:path extrusionOk="0" h="1659" w="2541">
                    <a:moveTo>
                      <a:pt x="1817" y="1"/>
                    </a:moveTo>
                    <a:cubicBezTo>
                      <a:pt x="1591" y="1"/>
                      <a:pt x="1351" y="121"/>
                      <a:pt x="1253" y="311"/>
                    </a:cubicBezTo>
                    <a:cubicBezTo>
                      <a:pt x="1135" y="540"/>
                      <a:pt x="1287" y="687"/>
                      <a:pt x="1462" y="687"/>
                    </a:cubicBezTo>
                    <a:cubicBezTo>
                      <a:pt x="1568" y="687"/>
                      <a:pt x="1682" y="633"/>
                      <a:pt x="1751" y="512"/>
                    </a:cubicBezTo>
                    <a:cubicBezTo>
                      <a:pt x="1778" y="466"/>
                      <a:pt x="1730" y="440"/>
                      <a:pt x="1681" y="440"/>
                    </a:cubicBezTo>
                    <a:cubicBezTo>
                      <a:pt x="1651" y="440"/>
                      <a:pt x="1620" y="450"/>
                      <a:pt x="1608" y="471"/>
                    </a:cubicBezTo>
                    <a:cubicBezTo>
                      <a:pt x="1588" y="507"/>
                      <a:pt x="1581" y="519"/>
                      <a:pt x="1564" y="519"/>
                    </a:cubicBezTo>
                    <a:cubicBezTo>
                      <a:pt x="1549" y="519"/>
                      <a:pt x="1525" y="509"/>
                      <a:pt x="1474" y="498"/>
                    </a:cubicBezTo>
                    <a:cubicBezTo>
                      <a:pt x="1322" y="463"/>
                      <a:pt x="1362" y="390"/>
                      <a:pt x="1441" y="283"/>
                    </a:cubicBezTo>
                    <a:cubicBezTo>
                      <a:pt x="1519" y="179"/>
                      <a:pt x="1664" y="115"/>
                      <a:pt x="1801" y="115"/>
                    </a:cubicBezTo>
                    <a:cubicBezTo>
                      <a:pt x="1907" y="115"/>
                      <a:pt x="2009" y="153"/>
                      <a:pt x="2072" y="242"/>
                    </a:cubicBezTo>
                    <a:cubicBezTo>
                      <a:pt x="2246" y="487"/>
                      <a:pt x="2070" y="813"/>
                      <a:pt x="1896" y="999"/>
                    </a:cubicBezTo>
                    <a:cubicBezTo>
                      <a:pt x="1528" y="1393"/>
                      <a:pt x="965" y="1553"/>
                      <a:pt x="427" y="1553"/>
                    </a:cubicBezTo>
                    <a:cubicBezTo>
                      <a:pt x="329" y="1553"/>
                      <a:pt x="231" y="1548"/>
                      <a:pt x="135" y="1537"/>
                    </a:cubicBezTo>
                    <a:cubicBezTo>
                      <a:pt x="131" y="1537"/>
                      <a:pt x="128" y="1537"/>
                      <a:pt x="124" y="1537"/>
                    </a:cubicBezTo>
                    <a:cubicBezTo>
                      <a:pt x="46" y="1537"/>
                      <a:pt x="0" y="1631"/>
                      <a:pt x="101" y="1642"/>
                    </a:cubicBezTo>
                    <a:cubicBezTo>
                      <a:pt x="204" y="1653"/>
                      <a:pt x="308" y="1658"/>
                      <a:pt x="413" y="1658"/>
                    </a:cubicBezTo>
                    <a:cubicBezTo>
                      <a:pt x="861" y="1658"/>
                      <a:pt x="1322" y="1556"/>
                      <a:pt x="1696" y="1321"/>
                    </a:cubicBezTo>
                    <a:cubicBezTo>
                      <a:pt x="2029" y="1112"/>
                      <a:pt x="2540" y="579"/>
                      <a:pt x="2196" y="163"/>
                    </a:cubicBezTo>
                    <a:cubicBezTo>
                      <a:pt x="2103" y="51"/>
                      <a:pt x="1963" y="1"/>
                      <a:pt x="1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9"/>
              <p:cNvSpPr/>
              <p:nvPr/>
            </p:nvSpPr>
            <p:spPr>
              <a:xfrm>
                <a:off x="8448001" y="6258088"/>
                <a:ext cx="227166" cy="331907"/>
              </a:xfrm>
              <a:custGeom>
                <a:rect b="b" l="l" r="r" t="t"/>
                <a:pathLst>
                  <a:path extrusionOk="0" h="3660" w="2505">
                    <a:moveTo>
                      <a:pt x="1569" y="1"/>
                    </a:moveTo>
                    <a:cubicBezTo>
                      <a:pt x="1038" y="1"/>
                      <a:pt x="453" y="293"/>
                      <a:pt x="535" y="889"/>
                    </a:cubicBezTo>
                    <a:cubicBezTo>
                      <a:pt x="591" y="1292"/>
                      <a:pt x="928" y="1526"/>
                      <a:pt x="1304" y="1647"/>
                    </a:cubicBezTo>
                    <a:lnTo>
                      <a:pt x="1304" y="1647"/>
                    </a:lnTo>
                    <a:cubicBezTo>
                      <a:pt x="998" y="1687"/>
                      <a:pt x="702" y="1792"/>
                      <a:pt x="492" y="1999"/>
                    </a:cubicBezTo>
                    <a:cubicBezTo>
                      <a:pt x="0" y="2483"/>
                      <a:pt x="209" y="3262"/>
                      <a:pt x="711" y="3646"/>
                    </a:cubicBezTo>
                    <a:cubicBezTo>
                      <a:pt x="724" y="3655"/>
                      <a:pt x="741" y="3659"/>
                      <a:pt x="761" y="3659"/>
                    </a:cubicBezTo>
                    <a:cubicBezTo>
                      <a:pt x="821" y="3659"/>
                      <a:pt x="895" y="3619"/>
                      <a:pt x="845" y="3580"/>
                    </a:cubicBezTo>
                    <a:cubicBezTo>
                      <a:pt x="291" y="3157"/>
                      <a:pt x="152" y="2242"/>
                      <a:pt x="865" y="1886"/>
                    </a:cubicBezTo>
                    <a:cubicBezTo>
                      <a:pt x="1149" y="1744"/>
                      <a:pt x="1436" y="1778"/>
                      <a:pt x="1737" y="1741"/>
                    </a:cubicBezTo>
                    <a:cubicBezTo>
                      <a:pt x="1738" y="1741"/>
                      <a:pt x="1738" y="1741"/>
                      <a:pt x="1739" y="1740"/>
                    </a:cubicBezTo>
                    <a:lnTo>
                      <a:pt x="1739" y="1740"/>
                    </a:lnTo>
                    <a:cubicBezTo>
                      <a:pt x="1802" y="1748"/>
                      <a:pt x="1862" y="1753"/>
                      <a:pt x="1921" y="1755"/>
                    </a:cubicBezTo>
                    <a:cubicBezTo>
                      <a:pt x="1922" y="1755"/>
                      <a:pt x="1923" y="1755"/>
                      <a:pt x="1925" y="1755"/>
                    </a:cubicBezTo>
                    <a:cubicBezTo>
                      <a:pt x="2006" y="1755"/>
                      <a:pt x="2060" y="1665"/>
                      <a:pt x="1955" y="1650"/>
                    </a:cubicBezTo>
                    <a:cubicBezTo>
                      <a:pt x="1930" y="1647"/>
                      <a:pt x="1906" y="1644"/>
                      <a:pt x="1881" y="1642"/>
                    </a:cubicBezTo>
                    <a:lnTo>
                      <a:pt x="1881" y="1642"/>
                    </a:lnTo>
                    <a:cubicBezTo>
                      <a:pt x="1747" y="1552"/>
                      <a:pt x="1390" y="1562"/>
                      <a:pt x="1234" y="1493"/>
                    </a:cubicBezTo>
                    <a:cubicBezTo>
                      <a:pt x="934" y="1357"/>
                      <a:pt x="672" y="1111"/>
                      <a:pt x="688" y="756"/>
                    </a:cubicBezTo>
                    <a:cubicBezTo>
                      <a:pt x="707" y="311"/>
                      <a:pt x="1145" y="107"/>
                      <a:pt x="1544" y="107"/>
                    </a:cubicBezTo>
                    <a:cubicBezTo>
                      <a:pt x="1581" y="107"/>
                      <a:pt x="1619" y="109"/>
                      <a:pt x="1655" y="112"/>
                    </a:cubicBezTo>
                    <a:cubicBezTo>
                      <a:pt x="1896" y="135"/>
                      <a:pt x="2326" y="283"/>
                      <a:pt x="2303" y="595"/>
                    </a:cubicBezTo>
                    <a:cubicBezTo>
                      <a:pt x="2322" y="746"/>
                      <a:pt x="2278" y="822"/>
                      <a:pt x="2171" y="822"/>
                    </a:cubicBezTo>
                    <a:cubicBezTo>
                      <a:pt x="2102" y="822"/>
                      <a:pt x="2005" y="789"/>
                      <a:pt x="1881" y="724"/>
                    </a:cubicBezTo>
                    <a:cubicBezTo>
                      <a:pt x="1939" y="637"/>
                      <a:pt x="1983" y="593"/>
                      <a:pt x="2014" y="593"/>
                    </a:cubicBezTo>
                    <a:cubicBezTo>
                      <a:pt x="2033" y="593"/>
                      <a:pt x="2046" y="610"/>
                      <a:pt x="2054" y="644"/>
                    </a:cubicBezTo>
                    <a:cubicBezTo>
                      <a:pt x="2062" y="667"/>
                      <a:pt x="2090" y="678"/>
                      <a:pt x="2119" y="678"/>
                    </a:cubicBezTo>
                    <a:cubicBezTo>
                      <a:pt x="2168" y="678"/>
                      <a:pt x="2223" y="649"/>
                      <a:pt x="2206" y="603"/>
                    </a:cubicBezTo>
                    <a:cubicBezTo>
                      <a:pt x="2163" y="484"/>
                      <a:pt x="2092" y="437"/>
                      <a:pt x="2018" y="437"/>
                    </a:cubicBezTo>
                    <a:cubicBezTo>
                      <a:pt x="1777" y="437"/>
                      <a:pt x="1495" y="937"/>
                      <a:pt x="1986" y="1046"/>
                    </a:cubicBezTo>
                    <a:cubicBezTo>
                      <a:pt x="2013" y="1052"/>
                      <a:pt x="2040" y="1055"/>
                      <a:pt x="2066" y="1055"/>
                    </a:cubicBezTo>
                    <a:cubicBezTo>
                      <a:pt x="2266" y="1055"/>
                      <a:pt x="2436" y="886"/>
                      <a:pt x="2462" y="688"/>
                    </a:cubicBezTo>
                    <a:cubicBezTo>
                      <a:pt x="2505" y="369"/>
                      <a:pt x="2220" y="144"/>
                      <a:pt x="1949" y="57"/>
                    </a:cubicBezTo>
                    <a:cubicBezTo>
                      <a:pt x="1834" y="20"/>
                      <a:pt x="1703" y="1"/>
                      <a:pt x="1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9"/>
              <p:cNvSpPr/>
              <p:nvPr/>
            </p:nvSpPr>
            <p:spPr>
              <a:xfrm>
                <a:off x="8572695" y="6429665"/>
                <a:ext cx="70553" cy="92317"/>
              </a:xfrm>
              <a:custGeom>
                <a:rect b="b" l="l" r="r" t="t"/>
                <a:pathLst>
                  <a:path extrusionOk="0" h="1018" w="778">
                    <a:moveTo>
                      <a:pt x="126" y="1"/>
                    </a:moveTo>
                    <a:cubicBezTo>
                      <a:pt x="46" y="1"/>
                      <a:pt x="1" y="95"/>
                      <a:pt x="102" y="106"/>
                    </a:cubicBezTo>
                    <a:cubicBezTo>
                      <a:pt x="392" y="135"/>
                      <a:pt x="583" y="299"/>
                      <a:pt x="598" y="594"/>
                    </a:cubicBezTo>
                    <a:cubicBezTo>
                      <a:pt x="604" y="716"/>
                      <a:pt x="587" y="844"/>
                      <a:pt x="547" y="959"/>
                    </a:cubicBezTo>
                    <a:cubicBezTo>
                      <a:pt x="534" y="997"/>
                      <a:pt x="575" y="1017"/>
                      <a:pt x="618" y="1017"/>
                    </a:cubicBezTo>
                    <a:cubicBezTo>
                      <a:pt x="655" y="1017"/>
                      <a:pt x="695" y="1003"/>
                      <a:pt x="705" y="973"/>
                    </a:cubicBezTo>
                    <a:cubicBezTo>
                      <a:pt x="758" y="817"/>
                      <a:pt x="777" y="634"/>
                      <a:pt x="746" y="473"/>
                    </a:cubicBezTo>
                    <a:cubicBezTo>
                      <a:pt x="684" y="166"/>
                      <a:pt x="428" y="31"/>
                      <a:pt x="137" y="1"/>
                    </a:cubicBezTo>
                    <a:cubicBezTo>
                      <a:pt x="133" y="1"/>
                      <a:pt x="129"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9"/>
              <p:cNvSpPr/>
              <p:nvPr/>
            </p:nvSpPr>
            <p:spPr>
              <a:xfrm>
                <a:off x="8558457" y="6223264"/>
                <a:ext cx="122787" cy="44708"/>
              </a:xfrm>
              <a:custGeom>
                <a:rect b="b" l="l" r="r" t="t"/>
                <a:pathLst>
                  <a:path extrusionOk="0" h="493" w="1354">
                    <a:moveTo>
                      <a:pt x="550" y="0"/>
                    </a:moveTo>
                    <a:cubicBezTo>
                      <a:pt x="390" y="0"/>
                      <a:pt x="230" y="26"/>
                      <a:pt x="93" y="64"/>
                    </a:cubicBezTo>
                    <a:cubicBezTo>
                      <a:pt x="1" y="88"/>
                      <a:pt x="47" y="164"/>
                      <a:pt x="117" y="164"/>
                    </a:cubicBezTo>
                    <a:cubicBezTo>
                      <a:pt x="126" y="164"/>
                      <a:pt x="135" y="163"/>
                      <a:pt x="144" y="160"/>
                    </a:cubicBezTo>
                    <a:cubicBezTo>
                      <a:pt x="262" y="128"/>
                      <a:pt x="397" y="106"/>
                      <a:pt x="532" y="106"/>
                    </a:cubicBezTo>
                    <a:cubicBezTo>
                      <a:pt x="800" y="106"/>
                      <a:pt x="1065" y="193"/>
                      <a:pt x="1181" y="459"/>
                    </a:cubicBezTo>
                    <a:cubicBezTo>
                      <a:pt x="1191" y="482"/>
                      <a:pt x="1219" y="492"/>
                      <a:pt x="1249" y="492"/>
                    </a:cubicBezTo>
                    <a:cubicBezTo>
                      <a:pt x="1299" y="492"/>
                      <a:pt x="1353" y="463"/>
                      <a:pt x="1334" y="418"/>
                    </a:cubicBezTo>
                    <a:cubicBezTo>
                      <a:pt x="1197" y="104"/>
                      <a:pt x="873"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9"/>
              <p:cNvSpPr/>
              <p:nvPr/>
            </p:nvSpPr>
            <p:spPr>
              <a:xfrm>
                <a:off x="8444555" y="6232242"/>
                <a:ext cx="106283" cy="61303"/>
              </a:xfrm>
              <a:custGeom>
                <a:rect b="b" l="l" r="r" t="t"/>
                <a:pathLst>
                  <a:path extrusionOk="0" h="676" w="1172">
                    <a:moveTo>
                      <a:pt x="501" y="1"/>
                    </a:moveTo>
                    <a:cubicBezTo>
                      <a:pt x="265" y="1"/>
                      <a:pt x="0" y="123"/>
                      <a:pt x="17" y="396"/>
                    </a:cubicBezTo>
                    <a:cubicBezTo>
                      <a:pt x="26" y="564"/>
                      <a:pt x="189" y="675"/>
                      <a:pt x="348" y="675"/>
                    </a:cubicBezTo>
                    <a:cubicBezTo>
                      <a:pt x="426" y="675"/>
                      <a:pt x="503" y="648"/>
                      <a:pt x="560" y="588"/>
                    </a:cubicBezTo>
                    <a:cubicBezTo>
                      <a:pt x="710" y="428"/>
                      <a:pt x="573" y="225"/>
                      <a:pt x="412" y="225"/>
                    </a:cubicBezTo>
                    <a:cubicBezTo>
                      <a:pt x="363" y="225"/>
                      <a:pt x="311" y="244"/>
                      <a:pt x="265" y="290"/>
                    </a:cubicBezTo>
                    <a:cubicBezTo>
                      <a:pt x="216" y="338"/>
                      <a:pt x="272" y="374"/>
                      <a:pt x="326" y="374"/>
                    </a:cubicBezTo>
                    <a:cubicBezTo>
                      <a:pt x="349" y="374"/>
                      <a:pt x="371" y="368"/>
                      <a:pt x="385" y="354"/>
                    </a:cubicBezTo>
                    <a:cubicBezTo>
                      <a:pt x="398" y="341"/>
                      <a:pt x="409" y="335"/>
                      <a:pt x="419" y="335"/>
                    </a:cubicBezTo>
                    <a:cubicBezTo>
                      <a:pt x="463" y="335"/>
                      <a:pt x="467" y="458"/>
                      <a:pt x="458" y="481"/>
                    </a:cubicBezTo>
                    <a:cubicBezTo>
                      <a:pt x="439" y="537"/>
                      <a:pt x="394" y="562"/>
                      <a:pt x="346" y="562"/>
                    </a:cubicBezTo>
                    <a:cubicBezTo>
                      <a:pt x="303" y="562"/>
                      <a:pt x="256" y="541"/>
                      <a:pt x="224" y="504"/>
                    </a:cubicBezTo>
                    <a:cubicBezTo>
                      <a:pt x="131" y="398"/>
                      <a:pt x="184" y="227"/>
                      <a:pt x="290" y="152"/>
                    </a:cubicBezTo>
                    <a:cubicBezTo>
                      <a:pt x="346" y="113"/>
                      <a:pt x="411" y="96"/>
                      <a:pt x="479" y="96"/>
                    </a:cubicBezTo>
                    <a:cubicBezTo>
                      <a:pt x="701" y="96"/>
                      <a:pt x="952" y="277"/>
                      <a:pt x="1002" y="449"/>
                    </a:cubicBezTo>
                    <a:cubicBezTo>
                      <a:pt x="1010" y="480"/>
                      <a:pt x="1045" y="493"/>
                      <a:pt x="1081" y="493"/>
                    </a:cubicBezTo>
                    <a:cubicBezTo>
                      <a:pt x="1126" y="493"/>
                      <a:pt x="1172" y="471"/>
                      <a:pt x="1161" y="435"/>
                    </a:cubicBezTo>
                    <a:cubicBezTo>
                      <a:pt x="1093" y="196"/>
                      <a:pt x="846" y="53"/>
                      <a:pt x="616" y="11"/>
                    </a:cubicBezTo>
                    <a:cubicBezTo>
                      <a:pt x="580" y="4"/>
                      <a:pt x="541"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9"/>
              <p:cNvSpPr/>
              <p:nvPr/>
            </p:nvSpPr>
            <p:spPr>
              <a:xfrm>
                <a:off x="8554920" y="6324651"/>
                <a:ext cx="28475" cy="28475"/>
              </a:xfrm>
              <a:custGeom>
                <a:rect b="b" l="l" r="r" t="t"/>
                <a:pathLst>
                  <a:path extrusionOk="0" h="314" w="314">
                    <a:moveTo>
                      <a:pt x="158" y="0"/>
                    </a:moveTo>
                    <a:cubicBezTo>
                      <a:pt x="70" y="0"/>
                      <a:pt x="1" y="71"/>
                      <a:pt x="1" y="157"/>
                    </a:cubicBezTo>
                    <a:cubicBezTo>
                      <a:pt x="1" y="244"/>
                      <a:pt x="70" y="314"/>
                      <a:pt x="158" y="314"/>
                    </a:cubicBezTo>
                    <a:cubicBezTo>
                      <a:pt x="244" y="314"/>
                      <a:pt x="313" y="244"/>
                      <a:pt x="313" y="157"/>
                    </a:cubicBezTo>
                    <a:cubicBezTo>
                      <a:pt x="313" y="71"/>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9"/>
              <p:cNvSpPr/>
              <p:nvPr/>
            </p:nvSpPr>
            <p:spPr>
              <a:xfrm>
                <a:off x="8643883" y="6539577"/>
                <a:ext cx="22399" cy="22399"/>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9"/>
              <p:cNvSpPr/>
              <p:nvPr/>
            </p:nvSpPr>
            <p:spPr>
              <a:xfrm>
                <a:off x="8460425" y="6338889"/>
                <a:ext cx="19951" cy="19951"/>
              </a:xfrm>
              <a:custGeom>
                <a:rect b="b" l="l" r="r" t="t"/>
                <a:pathLst>
                  <a:path extrusionOk="0" h="220" w="220">
                    <a:moveTo>
                      <a:pt x="110" y="0"/>
                    </a:moveTo>
                    <a:cubicBezTo>
                      <a:pt x="50" y="0"/>
                      <a:pt x="1" y="49"/>
                      <a:pt x="1" y="110"/>
                    </a:cubicBezTo>
                    <a:cubicBezTo>
                      <a:pt x="1"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9"/>
              <p:cNvSpPr/>
              <p:nvPr/>
            </p:nvSpPr>
            <p:spPr>
              <a:xfrm>
                <a:off x="8365477" y="6245029"/>
                <a:ext cx="86151" cy="108097"/>
              </a:xfrm>
              <a:custGeom>
                <a:rect b="b" l="l" r="r" t="t"/>
                <a:pathLst>
                  <a:path extrusionOk="0" h="1192" w="950">
                    <a:moveTo>
                      <a:pt x="475" y="1"/>
                    </a:moveTo>
                    <a:cubicBezTo>
                      <a:pt x="0" y="683"/>
                      <a:pt x="475" y="1192"/>
                      <a:pt x="475" y="1192"/>
                    </a:cubicBezTo>
                    <a:cubicBezTo>
                      <a:pt x="475" y="1192"/>
                      <a:pt x="949" y="683"/>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 name="Google Shape;765;p29"/>
            <p:cNvGrpSpPr/>
            <p:nvPr/>
          </p:nvGrpSpPr>
          <p:grpSpPr>
            <a:xfrm>
              <a:off x="8201498" y="2871323"/>
              <a:ext cx="942500" cy="3183079"/>
              <a:chOff x="7544619" y="453721"/>
              <a:chExt cx="337149" cy="1138644"/>
            </a:xfrm>
          </p:grpSpPr>
          <p:sp>
            <p:nvSpPr>
              <p:cNvPr id="766" name="Google Shape;766;p29"/>
              <p:cNvSpPr/>
              <p:nvPr/>
            </p:nvSpPr>
            <p:spPr>
              <a:xfrm>
                <a:off x="7544619" y="453721"/>
                <a:ext cx="337149" cy="1138644"/>
              </a:xfrm>
              <a:custGeom>
                <a:rect b="b" l="l" r="r" t="t"/>
                <a:pathLst>
                  <a:path extrusionOk="0" h="35100" w="10393">
                    <a:moveTo>
                      <a:pt x="5181" y="1"/>
                    </a:moveTo>
                    <a:cubicBezTo>
                      <a:pt x="2102" y="1"/>
                      <a:pt x="0" y="897"/>
                      <a:pt x="0" y="897"/>
                    </a:cubicBezTo>
                    <a:lnTo>
                      <a:pt x="0" y="35100"/>
                    </a:lnTo>
                    <a:lnTo>
                      <a:pt x="10392" y="35100"/>
                    </a:lnTo>
                    <a:lnTo>
                      <a:pt x="10392" y="897"/>
                    </a:lnTo>
                    <a:cubicBezTo>
                      <a:pt x="8505" y="225"/>
                      <a:pt x="6721" y="1"/>
                      <a:pt x="5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9"/>
              <p:cNvSpPr/>
              <p:nvPr/>
            </p:nvSpPr>
            <p:spPr>
              <a:xfrm>
                <a:off x="7667988" y="532161"/>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9"/>
              <p:cNvSpPr/>
              <p:nvPr/>
            </p:nvSpPr>
            <p:spPr>
              <a:xfrm>
                <a:off x="7680704" y="559800"/>
                <a:ext cx="64977" cy="3114"/>
              </a:xfrm>
              <a:custGeom>
                <a:rect b="b" l="l" r="r" t="t"/>
                <a:pathLst>
                  <a:path extrusionOk="0" h="96" w="2003">
                    <a:moveTo>
                      <a:pt x="130" y="0"/>
                    </a:moveTo>
                    <a:cubicBezTo>
                      <a:pt x="53" y="0"/>
                      <a:pt x="1" y="96"/>
                      <a:pt x="99"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9"/>
              <p:cNvSpPr/>
              <p:nvPr/>
            </p:nvSpPr>
            <p:spPr>
              <a:xfrm>
                <a:off x="7667988" y="1532059"/>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9"/>
              <p:cNvSpPr/>
              <p:nvPr/>
            </p:nvSpPr>
            <p:spPr>
              <a:xfrm>
                <a:off x="7680704" y="1504420"/>
                <a:ext cx="64977" cy="3114"/>
              </a:xfrm>
              <a:custGeom>
                <a:rect b="b" l="l" r="r" t="t"/>
                <a:pathLst>
                  <a:path extrusionOk="0" h="96" w="2003">
                    <a:moveTo>
                      <a:pt x="130" y="0"/>
                    </a:moveTo>
                    <a:cubicBezTo>
                      <a:pt x="53" y="0"/>
                      <a:pt x="1" y="96"/>
                      <a:pt x="98"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9"/>
              <p:cNvSpPr/>
              <p:nvPr/>
            </p:nvSpPr>
            <p:spPr>
              <a:xfrm>
                <a:off x="7602492" y="652611"/>
                <a:ext cx="221371" cy="762600"/>
              </a:xfrm>
              <a:custGeom>
                <a:rect b="b" l="l" r="r" t="t"/>
                <a:pathLst>
                  <a:path extrusionOk="0" h="23508" w="6824">
                    <a:moveTo>
                      <a:pt x="0" y="1"/>
                    </a:moveTo>
                    <a:lnTo>
                      <a:pt x="0" y="23508"/>
                    </a:lnTo>
                    <a:lnTo>
                      <a:pt x="6824" y="23508"/>
                    </a:lnTo>
                    <a:lnTo>
                      <a:pt x="68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9"/>
              <p:cNvSpPr/>
              <p:nvPr/>
            </p:nvSpPr>
            <p:spPr>
              <a:xfrm>
                <a:off x="7640122" y="714182"/>
                <a:ext cx="146110" cy="639425"/>
              </a:xfrm>
              <a:custGeom>
                <a:rect b="b" l="l" r="r" t="t"/>
                <a:pathLst>
                  <a:path extrusionOk="0" h="19711" w="4504">
                    <a:moveTo>
                      <a:pt x="1" y="1"/>
                    </a:moveTo>
                    <a:lnTo>
                      <a:pt x="1" y="19711"/>
                    </a:lnTo>
                    <a:lnTo>
                      <a:pt x="4504" y="19711"/>
                    </a:lnTo>
                    <a:lnTo>
                      <a:pt x="45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29"/>
              <p:cNvSpPr/>
              <p:nvPr/>
            </p:nvSpPr>
            <p:spPr>
              <a:xfrm>
                <a:off x="7797716" y="462675"/>
                <a:ext cx="64101" cy="1129691"/>
              </a:xfrm>
              <a:custGeom>
                <a:rect b="b" l="l" r="r" t="t"/>
                <a:pathLst>
                  <a:path extrusionOk="0" h="34824" w="1976">
                    <a:moveTo>
                      <a:pt x="311" y="1"/>
                    </a:moveTo>
                    <a:cubicBezTo>
                      <a:pt x="309" y="3"/>
                      <a:pt x="307" y="5"/>
                      <a:pt x="307" y="7"/>
                    </a:cubicBezTo>
                    <a:cubicBezTo>
                      <a:pt x="0" y="949"/>
                      <a:pt x="186" y="2152"/>
                      <a:pt x="1075" y="2724"/>
                    </a:cubicBezTo>
                    <a:cubicBezTo>
                      <a:pt x="1231" y="2824"/>
                      <a:pt x="1443" y="2932"/>
                      <a:pt x="1632" y="2946"/>
                    </a:cubicBezTo>
                    <a:cubicBezTo>
                      <a:pt x="1638" y="2947"/>
                      <a:pt x="1650" y="2947"/>
                      <a:pt x="1666" y="2947"/>
                    </a:cubicBezTo>
                    <a:cubicBezTo>
                      <a:pt x="1726" y="2947"/>
                      <a:pt x="1834" y="2944"/>
                      <a:pt x="1829" y="2938"/>
                    </a:cubicBezTo>
                    <a:lnTo>
                      <a:pt x="1829" y="2938"/>
                    </a:lnTo>
                    <a:cubicBezTo>
                      <a:pt x="1844" y="2953"/>
                      <a:pt x="1822" y="3031"/>
                      <a:pt x="1829" y="3052"/>
                    </a:cubicBezTo>
                    <a:cubicBezTo>
                      <a:pt x="1875" y="3224"/>
                      <a:pt x="1829" y="3474"/>
                      <a:pt x="1829" y="3651"/>
                    </a:cubicBezTo>
                    <a:lnTo>
                      <a:pt x="1829" y="4696"/>
                    </a:lnTo>
                    <a:lnTo>
                      <a:pt x="1829" y="12093"/>
                    </a:lnTo>
                    <a:lnTo>
                      <a:pt x="1829" y="21776"/>
                    </a:lnTo>
                    <a:lnTo>
                      <a:pt x="1829" y="29740"/>
                    </a:lnTo>
                    <a:lnTo>
                      <a:pt x="1829" y="31878"/>
                    </a:lnTo>
                    <a:cubicBezTo>
                      <a:pt x="1829" y="31939"/>
                      <a:pt x="1872" y="32223"/>
                      <a:pt x="1829" y="32272"/>
                    </a:cubicBezTo>
                    <a:cubicBezTo>
                      <a:pt x="1829" y="32272"/>
                      <a:pt x="1828" y="32272"/>
                      <a:pt x="1828" y="32272"/>
                    </a:cubicBezTo>
                    <a:cubicBezTo>
                      <a:pt x="1807" y="32272"/>
                      <a:pt x="1390" y="32325"/>
                      <a:pt x="1291" y="32369"/>
                    </a:cubicBezTo>
                    <a:cubicBezTo>
                      <a:pt x="901" y="32545"/>
                      <a:pt x="600" y="32876"/>
                      <a:pt x="410" y="33254"/>
                    </a:cubicBezTo>
                    <a:cubicBezTo>
                      <a:pt x="164" y="33744"/>
                      <a:pt x="118" y="34289"/>
                      <a:pt x="202" y="34824"/>
                    </a:cubicBezTo>
                    <a:lnTo>
                      <a:pt x="349" y="34824"/>
                    </a:lnTo>
                    <a:cubicBezTo>
                      <a:pt x="349" y="34822"/>
                      <a:pt x="351" y="34821"/>
                      <a:pt x="350" y="34818"/>
                    </a:cubicBezTo>
                    <a:cubicBezTo>
                      <a:pt x="182" y="33760"/>
                      <a:pt x="661" y="32386"/>
                      <a:pt x="1905" y="32332"/>
                    </a:cubicBezTo>
                    <a:cubicBezTo>
                      <a:pt x="1935" y="32331"/>
                      <a:pt x="1975" y="32311"/>
                      <a:pt x="1975" y="32277"/>
                    </a:cubicBezTo>
                    <a:lnTo>
                      <a:pt x="1975" y="22374"/>
                    </a:lnTo>
                    <a:lnTo>
                      <a:pt x="1975" y="6535"/>
                    </a:lnTo>
                    <a:lnTo>
                      <a:pt x="1975" y="2916"/>
                    </a:lnTo>
                    <a:cubicBezTo>
                      <a:pt x="1975" y="2890"/>
                      <a:pt x="1938" y="2875"/>
                      <a:pt x="1917" y="2874"/>
                    </a:cubicBezTo>
                    <a:cubicBezTo>
                      <a:pt x="515" y="2814"/>
                      <a:pt x="88" y="1148"/>
                      <a:pt x="448" y="28"/>
                    </a:cubicBezTo>
                    <a:cubicBezTo>
                      <a:pt x="402" y="19"/>
                      <a:pt x="356" y="10"/>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9"/>
              <p:cNvSpPr/>
              <p:nvPr/>
            </p:nvSpPr>
            <p:spPr>
              <a:xfrm>
                <a:off x="7564569" y="462383"/>
                <a:ext cx="62220" cy="1129983"/>
              </a:xfrm>
              <a:custGeom>
                <a:rect b="b" l="l" r="r" t="t"/>
                <a:pathLst>
                  <a:path extrusionOk="0" h="34833" w="1918">
                    <a:moveTo>
                      <a:pt x="1664" y="1"/>
                    </a:moveTo>
                    <a:cubicBezTo>
                      <a:pt x="1618" y="9"/>
                      <a:pt x="1572" y="17"/>
                      <a:pt x="1527" y="26"/>
                    </a:cubicBezTo>
                    <a:cubicBezTo>
                      <a:pt x="1527" y="31"/>
                      <a:pt x="1526" y="36"/>
                      <a:pt x="1528" y="42"/>
                    </a:cubicBezTo>
                    <a:cubicBezTo>
                      <a:pt x="1890" y="1155"/>
                      <a:pt x="1466" y="2823"/>
                      <a:pt x="70" y="2883"/>
                    </a:cubicBezTo>
                    <a:cubicBezTo>
                      <a:pt x="40" y="2885"/>
                      <a:pt x="0" y="2904"/>
                      <a:pt x="0" y="2938"/>
                    </a:cubicBezTo>
                    <a:lnTo>
                      <a:pt x="0" y="12842"/>
                    </a:lnTo>
                    <a:lnTo>
                      <a:pt x="0" y="28680"/>
                    </a:lnTo>
                    <a:lnTo>
                      <a:pt x="0" y="32300"/>
                    </a:lnTo>
                    <a:cubicBezTo>
                      <a:pt x="0" y="32325"/>
                      <a:pt x="38" y="32340"/>
                      <a:pt x="59" y="32341"/>
                    </a:cubicBezTo>
                    <a:cubicBezTo>
                      <a:pt x="1302" y="32395"/>
                      <a:pt x="1797" y="33764"/>
                      <a:pt x="1628" y="34827"/>
                    </a:cubicBezTo>
                    <a:cubicBezTo>
                      <a:pt x="1627" y="34829"/>
                      <a:pt x="1628" y="34831"/>
                      <a:pt x="1628" y="34833"/>
                    </a:cubicBezTo>
                    <a:lnTo>
                      <a:pt x="1772" y="34833"/>
                    </a:lnTo>
                    <a:cubicBezTo>
                      <a:pt x="1918" y="33908"/>
                      <a:pt x="1618" y="32796"/>
                      <a:pt x="694" y="32378"/>
                    </a:cubicBezTo>
                    <a:cubicBezTo>
                      <a:pt x="588" y="32330"/>
                      <a:pt x="163" y="32287"/>
                      <a:pt x="148" y="32269"/>
                    </a:cubicBezTo>
                    <a:cubicBezTo>
                      <a:pt x="130" y="32248"/>
                      <a:pt x="152" y="32159"/>
                      <a:pt x="148" y="32134"/>
                    </a:cubicBezTo>
                    <a:cubicBezTo>
                      <a:pt x="63" y="31582"/>
                      <a:pt x="148" y="30950"/>
                      <a:pt x="148" y="30393"/>
                    </a:cubicBezTo>
                    <a:lnTo>
                      <a:pt x="148" y="22893"/>
                    </a:lnTo>
                    <a:lnTo>
                      <a:pt x="148" y="13204"/>
                    </a:lnTo>
                    <a:lnTo>
                      <a:pt x="148" y="5332"/>
                    </a:lnTo>
                    <a:lnTo>
                      <a:pt x="148" y="3265"/>
                    </a:lnTo>
                    <a:cubicBezTo>
                      <a:pt x="148" y="3220"/>
                      <a:pt x="115" y="2985"/>
                      <a:pt x="145" y="2937"/>
                    </a:cubicBezTo>
                    <a:lnTo>
                      <a:pt x="145" y="2937"/>
                    </a:lnTo>
                    <a:cubicBezTo>
                      <a:pt x="146" y="2948"/>
                      <a:pt x="189" y="2951"/>
                      <a:pt x="239" y="2951"/>
                    </a:cubicBezTo>
                    <a:cubicBezTo>
                      <a:pt x="299" y="2951"/>
                      <a:pt x="370" y="2946"/>
                      <a:pt x="391" y="2943"/>
                    </a:cubicBezTo>
                    <a:cubicBezTo>
                      <a:pt x="572" y="2913"/>
                      <a:pt x="754" y="2823"/>
                      <a:pt x="906" y="2724"/>
                    </a:cubicBezTo>
                    <a:cubicBezTo>
                      <a:pt x="1288" y="2475"/>
                      <a:pt x="1554" y="2075"/>
                      <a:pt x="1694" y="1645"/>
                    </a:cubicBezTo>
                    <a:cubicBezTo>
                      <a:pt x="1871" y="1105"/>
                      <a:pt x="1842" y="540"/>
                      <a:pt x="1666" y="4"/>
                    </a:cubicBezTo>
                    <a:cubicBezTo>
                      <a:pt x="1666" y="3"/>
                      <a:pt x="1665" y="2"/>
                      <a:pt x="16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9"/>
              <p:cNvSpPr/>
              <p:nvPr/>
            </p:nvSpPr>
            <p:spPr>
              <a:xfrm>
                <a:off x="7602492" y="1390556"/>
                <a:ext cx="221371" cy="49244"/>
              </a:xfrm>
              <a:custGeom>
                <a:rect b="b" l="l" r="r" t="t"/>
                <a:pathLst>
                  <a:path extrusionOk="0" h="1518"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9"/>
              <p:cNvSpPr/>
              <p:nvPr/>
            </p:nvSpPr>
            <p:spPr>
              <a:xfrm>
                <a:off x="7734977" y="1392827"/>
                <a:ext cx="44670" cy="44702"/>
              </a:xfrm>
              <a:custGeom>
                <a:rect b="b" l="l" r="r" t="t"/>
                <a:pathLst>
                  <a:path extrusionOk="0" h="1378" w="1377">
                    <a:moveTo>
                      <a:pt x="689" y="1"/>
                    </a:moveTo>
                    <a:lnTo>
                      <a:pt x="0" y="690"/>
                    </a:lnTo>
                    <a:lnTo>
                      <a:pt x="689" y="1377"/>
                    </a:lnTo>
                    <a:lnTo>
                      <a:pt x="1377" y="690"/>
                    </a:lnTo>
                    <a:lnTo>
                      <a:pt x="6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9"/>
              <p:cNvSpPr/>
              <p:nvPr/>
            </p:nvSpPr>
            <p:spPr>
              <a:xfrm>
                <a:off x="7646642" y="1392827"/>
                <a:ext cx="44670" cy="44702"/>
              </a:xfrm>
              <a:custGeom>
                <a:rect b="b" l="l" r="r" t="t"/>
                <a:pathLst>
                  <a:path extrusionOk="0" h="1378" w="1377">
                    <a:moveTo>
                      <a:pt x="688" y="1"/>
                    </a:moveTo>
                    <a:lnTo>
                      <a:pt x="0" y="690"/>
                    </a:lnTo>
                    <a:lnTo>
                      <a:pt x="688" y="1377"/>
                    </a:lnTo>
                    <a:lnTo>
                      <a:pt x="1377" y="690"/>
                    </a:lnTo>
                    <a:lnTo>
                      <a:pt x="6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9"/>
              <p:cNvSpPr/>
              <p:nvPr/>
            </p:nvSpPr>
            <p:spPr>
              <a:xfrm>
                <a:off x="7599864" y="1391270"/>
                <a:ext cx="226626" cy="47817"/>
              </a:xfrm>
              <a:custGeom>
                <a:rect b="b" l="l" r="r" t="t"/>
                <a:pathLst>
                  <a:path extrusionOk="0" h="1474" w="6986">
                    <a:moveTo>
                      <a:pt x="766" y="137"/>
                    </a:moveTo>
                    <a:lnTo>
                      <a:pt x="1034" y="403"/>
                    </a:lnTo>
                    <a:lnTo>
                      <a:pt x="1283" y="653"/>
                    </a:lnTo>
                    <a:cubicBezTo>
                      <a:pt x="1295" y="665"/>
                      <a:pt x="1337" y="714"/>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1"/>
                    </a:cubicBezTo>
                    <a:lnTo>
                      <a:pt x="480" y="423"/>
                    </a:lnTo>
                    <a:lnTo>
                      <a:pt x="766" y="137"/>
                    </a:lnTo>
                    <a:close/>
                    <a:moveTo>
                      <a:pt x="2128" y="136"/>
                    </a:moveTo>
                    <a:lnTo>
                      <a:pt x="2396" y="403"/>
                    </a:lnTo>
                    <a:lnTo>
                      <a:pt x="2644" y="653"/>
                    </a:lnTo>
                    <a:cubicBezTo>
                      <a:pt x="2657" y="665"/>
                      <a:pt x="2699" y="714"/>
                      <a:pt x="2728" y="739"/>
                    </a:cubicBezTo>
                    <a:cubicBezTo>
                      <a:pt x="2703" y="760"/>
                      <a:pt x="2669" y="804"/>
                      <a:pt x="2651" y="823"/>
                    </a:cubicBezTo>
                    <a:lnTo>
                      <a:pt x="2421" y="1052"/>
                    </a:lnTo>
                    <a:lnTo>
                      <a:pt x="2135" y="1338"/>
                    </a:lnTo>
                    <a:lnTo>
                      <a:pt x="1868" y="1071"/>
                    </a:lnTo>
                    <a:lnTo>
                      <a:pt x="1620" y="823"/>
                    </a:lnTo>
                    <a:cubicBezTo>
                      <a:pt x="1606" y="809"/>
                      <a:pt x="1565" y="760"/>
                      <a:pt x="1536" y="737"/>
                    </a:cubicBezTo>
                    <a:cubicBezTo>
                      <a:pt x="1560" y="714"/>
                      <a:pt x="1594" y="670"/>
                      <a:pt x="1613" y="651"/>
                    </a:cubicBezTo>
                    <a:lnTo>
                      <a:pt x="1842" y="422"/>
                    </a:lnTo>
                    <a:lnTo>
                      <a:pt x="2128" y="136"/>
                    </a:lnTo>
                    <a:close/>
                    <a:moveTo>
                      <a:pt x="3490" y="137"/>
                    </a:moveTo>
                    <a:cubicBezTo>
                      <a:pt x="3579" y="225"/>
                      <a:pt x="3668" y="314"/>
                      <a:pt x="3758" y="403"/>
                    </a:cubicBezTo>
                    <a:lnTo>
                      <a:pt x="4006" y="653"/>
                    </a:lnTo>
                    <a:cubicBezTo>
                      <a:pt x="4019" y="665"/>
                      <a:pt x="4060" y="714"/>
                      <a:pt x="4090" y="739"/>
                    </a:cubicBezTo>
                    <a:cubicBezTo>
                      <a:pt x="4065" y="760"/>
                      <a:pt x="4030" y="804"/>
                      <a:pt x="4012" y="823"/>
                    </a:cubicBezTo>
                    <a:lnTo>
                      <a:pt x="3782" y="1052"/>
                    </a:lnTo>
                    <a:lnTo>
                      <a:pt x="3496" y="1338"/>
                    </a:lnTo>
                    <a:cubicBezTo>
                      <a:pt x="3408" y="1249"/>
                      <a:pt x="3319" y="1160"/>
                      <a:pt x="3230" y="1071"/>
                    </a:cubicBezTo>
                    <a:lnTo>
                      <a:pt x="2981" y="823"/>
                    </a:lnTo>
                    <a:cubicBezTo>
                      <a:pt x="2968" y="809"/>
                      <a:pt x="2926" y="760"/>
                      <a:pt x="2897" y="737"/>
                    </a:cubicBezTo>
                    <a:cubicBezTo>
                      <a:pt x="2922" y="714"/>
                      <a:pt x="2956" y="670"/>
                      <a:pt x="2975" y="651"/>
                    </a:cubicBezTo>
                    <a:lnTo>
                      <a:pt x="3204" y="423"/>
                    </a:lnTo>
                    <a:lnTo>
                      <a:pt x="3490" y="137"/>
                    </a:lnTo>
                    <a:close/>
                    <a:moveTo>
                      <a:pt x="4851" y="137"/>
                    </a:moveTo>
                    <a:lnTo>
                      <a:pt x="5119" y="403"/>
                    </a:lnTo>
                    <a:lnTo>
                      <a:pt x="5367" y="653"/>
                    </a:lnTo>
                    <a:cubicBezTo>
                      <a:pt x="5380" y="665"/>
                      <a:pt x="5422" y="714"/>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1"/>
                    </a:cubicBezTo>
                    <a:lnTo>
                      <a:pt x="4565" y="423"/>
                    </a:lnTo>
                    <a:cubicBezTo>
                      <a:pt x="4660" y="328"/>
                      <a:pt x="4756" y="232"/>
                      <a:pt x="4851" y="137"/>
                    </a:cubicBezTo>
                    <a:close/>
                    <a:moveTo>
                      <a:pt x="6213" y="136"/>
                    </a:moveTo>
                    <a:lnTo>
                      <a:pt x="6481" y="403"/>
                    </a:lnTo>
                    <a:lnTo>
                      <a:pt x="6730" y="653"/>
                    </a:lnTo>
                    <a:cubicBezTo>
                      <a:pt x="6742" y="665"/>
                      <a:pt x="6784" y="714"/>
                      <a:pt x="6814" y="739"/>
                    </a:cubicBezTo>
                    <a:cubicBezTo>
                      <a:pt x="6788" y="760"/>
                      <a:pt x="6754" y="804"/>
                      <a:pt x="6736" y="823"/>
                    </a:cubicBezTo>
                    <a:lnTo>
                      <a:pt x="6506" y="1052"/>
                    </a:lnTo>
                    <a:cubicBezTo>
                      <a:pt x="6411" y="1148"/>
                      <a:pt x="6316" y="1243"/>
                      <a:pt x="6220" y="1338"/>
                    </a:cubicBezTo>
                    <a:lnTo>
                      <a:pt x="5953" y="1071"/>
                    </a:lnTo>
                    <a:lnTo>
                      <a:pt x="5705" y="823"/>
                    </a:lnTo>
                    <a:cubicBezTo>
                      <a:pt x="5691" y="809"/>
                      <a:pt x="5650" y="760"/>
                      <a:pt x="5621" y="737"/>
                    </a:cubicBezTo>
                    <a:cubicBezTo>
                      <a:pt x="5645" y="714"/>
                      <a:pt x="5680" y="670"/>
                      <a:pt x="5699" y="651"/>
                    </a:cubicBezTo>
                    <a:lnTo>
                      <a:pt x="5927" y="422"/>
                    </a:lnTo>
                    <a:lnTo>
                      <a:pt x="6213" y="136"/>
                    </a:lnTo>
                    <a:close/>
                    <a:moveTo>
                      <a:pt x="773" y="0"/>
                    </a:moveTo>
                    <a:cubicBezTo>
                      <a:pt x="751" y="0"/>
                      <a:pt x="728" y="7"/>
                      <a:pt x="715" y="20"/>
                    </a:cubicBezTo>
                    <a:lnTo>
                      <a:pt x="27" y="708"/>
                    </a:lnTo>
                    <a:cubicBezTo>
                      <a:pt x="10" y="725"/>
                      <a:pt x="0" y="747"/>
                      <a:pt x="20" y="767"/>
                    </a:cubicBezTo>
                    <a:lnTo>
                      <a:pt x="709" y="1455"/>
                    </a:lnTo>
                    <a:cubicBezTo>
                      <a:pt x="718" y="1464"/>
                      <a:pt x="732" y="1469"/>
                      <a:pt x="748" y="1471"/>
                    </a:cubicBezTo>
                    <a:cubicBezTo>
                      <a:pt x="755" y="1473"/>
                      <a:pt x="762" y="1473"/>
                      <a:pt x="770" y="1473"/>
                    </a:cubicBezTo>
                    <a:cubicBezTo>
                      <a:pt x="791" y="1473"/>
                      <a:pt x="812" y="1468"/>
                      <a:pt x="824" y="1455"/>
                    </a:cubicBezTo>
                    <a:lnTo>
                      <a:pt x="1448" y="832"/>
                    </a:lnTo>
                    <a:lnTo>
                      <a:pt x="2071" y="1455"/>
                    </a:lnTo>
                    <a:cubicBezTo>
                      <a:pt x="2080" y="1464"/>
                      <a:pt x="2094" y="1469"/>
                      <a:pt x="2110" y="1471"/>
                    </a:cubicBezTo>
                    <a:cubicBezTo>
                      <a:pt x="2117" y="1473"/>
                      <a:pt x="2124" y="1473"/>
                      <a:pt x="2132" y="1473"/>
                    </a:cubicBezTo>
                    <a:cubicBezTo>
                      <a:pt x="2153" y="1473"/>
                      <a:pt x="2174" y="1468"/>
                      <a:pt x="2186" y="1455"/>
                    </a:cubicBezTo>
                    <a:lnTo>
                      <a:pt x="2810" y="832"/>
                    </a:lnTo>
                    <a:lnTo>
                      <a:pt x="3433" y="1455"/>
                    </a:lnTo>
                    <a:cubicBezTo>
                      <a:pt x="3442" y="1464"/>
                      <a:pt x="3456" y="1469"/>
                      <a:pt x="3472" y="1471"/>
                    </a:cubicBezTo>
                    <a:cubicBezTo>
                      <a:pt x="3479" y="1473"/>
                      <a:pt x="3486" y="1473"/>
                      <a:pt x="3494" y="1473"/>
                    </a:cubicBezTo>
                    <a:cubicBezTo>
                      <a:pt x="3515" y="1473"/>
                      <a:pt x="3536" y="1468"/>
                      <a:pt x="3548" y="1455"/>
                    </a:cubicBezTo>
                    <a:lnTo>
                      <a:pt x="4172" y="832"/>
                    </a:lnTo>
                    <a:lnTo>
                      <a:pt x="4794" y="1455"/>
                    </a:lnTo>
                    <a:cubicBezTo>
                      <a:pt x="4804" y="1464"/>
                      <a:pt x="4818" y="1469"/>
                      <a:pt x="4834" y="1471"/>
                    </a:cubicBezTo>
                    <a:cubicBezTo>
                      <a:pt x="4841" y="1473"/>
                      <a:pt x="4848" y="1473"/>
                      <a:pt x="4856" y="1473"/>
                    </a:cubicBezTo>
                    <a:cubicBezTo>
                      <a:pt x="4877" y="1473"/>
                      <a:pt x="4897" y="1468"/>
                      <a:pt x="4910" y="1455"/>
                    </a:cubicBezTo>
                    <a:lnTo>
                      <a:pt x="5533" y="832"/>
                    </a:lnTo>
                    <a:lnTo>
                      <a:pt x="6156" y="1455"/>
                    </a:lnTo>
                    <a:cubicBezTo>
                      <a:pt x="6166" y="1464"/>
                      <a:pt x="6179" y="1469"/>
                      <a:pt x="6196" y="1471"/>
                    </a:cubicBezTo>
                    <a:cubicBezTo>
                      <a:pt x="6203" y="1473"/>
                      <a:pt x="6210" y="1473"/>
                      <a:pt x="6217" y="1473"/>
                    </a:cubicBezTo>
                    <a:cubicBezTo>
                      <a:pt x="6238" y="1473"/>
                      <a:pt x="6259" y="1468"/>
                      <a:pt x="6273" y="1455"/>
                    </a:cubicBezTo>
                    <a:lnTo>
                      <a:pt x="6960" y="766"/>
                    </a:lnTo>
                    <a:cubicBezTo>
                      <a:pt x="6978" y="749"/>
                      <a:pt x="6986" y="727"/>
                      <a:pt x="6966" y="708"/>
                    </a:cubicBezTo>
                    <a:lnTo>
                      <a:pt x="6279" y="19"/>
                    </a:lnTo>
                    <a:cubicBezTo>
                      <a:pt x="6265" y="6"/>
                      <a:pt x="6243" y="0"/>
                      <a:pt x="6221" y="0"/>
                    </a:cubicBezTo>
                    <a:cubicBezTo>
                      <a:pt x="6198" y="0"/>
                      <a:pt x="6175" y="7"/>
                      <a:pt x="6162" y="20"/>
                    </a:cubicBezTo>
                    <a:cubicBezTo>
                      <a:pt x="5955" y="227"/>
                      <a:pt x="5747" y="435"/>
                      <a:pt x="5540" y="642"/>
                    </a:cubicBezTo>
                    <a:lnTo>
                      <a:pt x="4917" y="19"/>
                    </a:lnTo>
                    <a:cubicBezTo>
                      <a:pt x="4903" y="6"/>
                      <a:pt x="4881" y="0"/>
                      <a:pt x="4859" y="0"/>
                    </a:cubicBezTo>
                    <a:cubicBezTo>
                      <a:pt x="4836" y="0"/>
                      <a:pt x="4814" y="7"/>
                      <a:pt x="4801" y="20"/>
                    </a:cubicBezTo>
                    <a:lnTo>
                      <a:pt x="4178" y="642"/>
                    </a:lnTo>
                    <a:lnTo>
                      <a:pt x="3555" y="19"/>
                    </a:lnTo>
                    <a:cubicBezTo>
                      <a:pt x="3542" y="6"/>
                      <a:pt x="3520" y="0"/>
                      <a:pt x="3497" y="0"/>
                    </a:cubicBezTo>
                    <a:cubicBezTo>
                      <a:pt x="3475" y="0"/>
                      <a:pt x="3452" y="7"/>
                      <a:pt x="3439" y="20"/>
                    </a:cubicBezTo>
                    <a:lnTo>
                      <a:pt x="2816" y="642"/>
                    </a:lnTo>
                    <a:lnTo>
                      <a:pt x="2193" y="19"/>
                    </a:lnTo>
                    <a:cubicBezTo>
                      <a:pt x="2180" y="6"/>
                      <a:pt x="2158" y="0"/>
                      <a:pt x="2135" y="0"/>
                    </a:cubicBezTo>
                    <a:cubicBezTo>
                      <a:pt x="2113" y="0"/>
                      <a:pt x="2090" y="7"/>
                      <a:pt x="2077" y="20"/>
                    </a:cubicBezTo>
                    <a:lnTo>
                      <a:pt x="1454" y="642"/>
                    </a:lnTo>
                    <a:lnTo>
                      <a:pt x="831" y="19"/>
                    </a:lnTo>
                    <a:cubicBezTo>
                      <a:pt x="818" y="6"/>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9"/>
              <p:cNvSpPr/>
              <p:nvPr/>
            </p:nvSpPr>
            <p:spPr>
              <a:xfrm>
                <a:off x="7602492" y="627989"/>
                <a:ext cx="221371" cy="49276"/>
              </a:xfrm>
              <a:custGeom>
                <a:rect b="b" l="l" r="r" t="t"/>
                <a:pathLst>
                  <a:path extrusionOk="0" h="1519"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9"/>
              <p:cNvSpPr/>
              <p:nvPr/>
            </p:nvSpPr>
            <p:spPr>
              <a:xfrm>
                <a:off x="7734977" y="630324"/>
                <a:ext cx="44670" cy="44637"/>
              </a:xfrm>
              <a:custGeom>
                <a:rect b="b" l="l" r="r" t="t"/>
                <a:pathLst>
                  <a:path extrusionOk="0" h="1376" w="1377">
                    <a:moveTo>
                      <a:pt x="689" y="0"/>
                    </a:moveTo>
                    <a:lnTo>
                      <a:pt x="0" y="688"/>
                    </a:lnTo>
                    <a:lnTo>
                      <a:pt x="689" y="1375"/>
                    </a:lnTo>
                    <a:lnTo>
                      <a:pt x="1377" y="688"/>
                    </a:lnTo>
                    <a:lnTo>
                      <a:pt x="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9"/>
              <p:cNvSpPr/>
              <p:nvPr/>
            </p:nvSpPr>
            <p:spPr>
              <a:xfrm>
                <a:off x="7646642" y="630292"/>
                <a:ext cx="44670" cy="44670"/>
              </a:xfrm>
              <a:custGeom>
                <a:rect b="b" l="l" r="r" t="t"/>
                <a:pathLst>
                  <a:path extrusionOk="0" h="1377" w="1377">
                    <a:moveTo>
                      <a:pt x="688" y="0"/>
                    </a:moveTo>
                    <a:lnTo>
                      <a:pt x="0" y="689"/>
                    </a:lnTo>
                    <a:lnTo>
                      <a:pt x="688" y="1376"/>
                    </a:lnTo>
                    <a:lnTo>
                      <a:pt x="1377" y="689"/>
                    </a:lnTo>
                    <a:lnTo>
                      <a:pt x="6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9"/>
              <p:cNvSpPr/>
              <p:nvPr/>
            </p:nvSpPr>
            <p:spPr>
              <a:xfrm>
                <a:off x="7599864" y="628702"/>
                <a:ext cx="226626" cy="47817"/>
              </a:xfrm>
              <a:custGeom>
                <a:rect b="b" l="l" r="r" t="t"/>
                <a:pathLst>
                  <a:path extrusionOk="0" h="1474" w="6986">
                    <a:moveTo>
                      <a:pt x="766" y="137"/>
                    </a:moveTo>
                    <a:cubicBezTo>
                      <a:pt x="855" y="226"/>
                      <a:pt x="944" y="314"/>
                      <a:pt x="1034" y="404"/>
                    </a:cubicBezTo>
                    <a:lnTo>
                      <a:pt x="1283" y="653"/>
                    </a:lnTo>
                    <a:cubicBezTo>
                      <a:pt x="1295" y="666"/>
                      <a:pt x="1337" y="715"/>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2"/>
                    </a:cubicBezTo>
                    <a:lnTo>
                      <a:pt x="480" y="423"/>
                    </a:lnTo>
                    <a:cubicBezTo>
                      <a:pt x="575" y="328"/>
                      <a:pt x="671" y="232"/>
                      <a:pt x="766" y="137"/>
                    </a:cubicBezTo>
                    <a:close/>
                    <a:moveTo>
                      <a:pt x="2128" y="137"/>
                    </a:moveTo>
                    <a:lnTo>
                      <a:pt x="2396" y="404"/>
                    </a:lnTo>
                    <a:lnTo>
                      <a:pt x="2644" y="653"/>
                    </a:lnTo>
                    <a:cubicBezTo>
                      <a:pt x="2657" y="666"/>
                      <a:pt x="2699" y="715"/>
                      <a:pt x="2728" y="739"/>
                    </a:cubicBezTo>
                    <a:cubicBezTo>
                      <a:pt x="2703" y="760"/>
                      <a:pt x="2669" y="804"/>
                      <a:pt x="2651" y="823"/>
                    </a:cubicBezTo>
                    <a:lnTo>
                      <a:pt x="2421" y="1052"/>
                    </a:lnTo>
                    <a:cubicBezTo>
                      <a:pt x="2326" y="1148"/>
                      <a:pt x="2231" y="1243"/>
                      <a:pt x="2135" y="1338"/>
                    </a:cubicBezTo>
                    <a:cubicBezTo>
                      <a:pt x="2046" y="1249"/>
                      <a:pt x="1957" y="1160"/>
                      <a:pt x="1868" y="1071"/>
                    </a:cubicBezTo>
                    <a:lnTo>
                      <a:pt x="1620" y="823"/>
                    </a:lnTo>
                    <a:cubicBezTo>
                      <a:pt x="1606" y="809"/>
                      <a:pt x="1565" y="760"/>
                      <a:pt x="1536" y="737"/>
                    </a:cubicBezTo>
                    <a:cubicBezTo>
                      <a:pt x="1560" y="714"/>
                      <a:pt x="1594" y="670"/>
                      <a:pt x="1613" y="652"/>
                    </a:cubicBezTo>
                    <a:lnTo>
                      <a:pt x="1842" y="423"/>
                    </a:lnTo>
                    <a:cubicBezTo>
                      <a:pt x="1937" y="328"/>
                      <a:pt x="2033" y="232"/>
                      <a:pt x="2128" y="137"/>
                    </a:cubicBezTo>
                    <a:close/>
                    <a:moveTo>
                      <a:pt x="3490" y="137"/>
                    </a:moveTo>
                    <a:lnTo>
                      <a:pt x="3758" y="404"/>
                    </a:lnTo>
                    <a:lnTo>
                      <a:pt x="4006" y="653"/>
                    </a:lnTo>
                    <a:cubicBezTo>
                      <a:pt x="4019" y="666"/>
                      <a:pt x="4060" y="715"/>
                      <a:pt x="4090" y="739"/>
                    </a:cubicBezTo>
                    <a:cubicBezTo>
                      <a:pt x="4065" y="760"/>
                      <a:pt x="4030" y="804"/>
                      <a:pt x="4012" y="823"/>
                    </a:cubicBezTo>
                    <a:lnTo>
                      <a:pt x="3782" y="1052"/>
                    </a:lnTo>
                    <a:cubicBezTo>
                      <a:pt x="3687" y="1148"/>
                      <a:pt x="3592" y="1243"/>
                      <a:pt x="3497" y="1338"/>
                    </a:cubicBezTo>
                    <a:cubicBezTo>
                      <a:pt x="3408" y="1249"/>
                      <a:pt x="3319" y="1160"/>
                      <a:pt x="3230" y="1071"/>
                    </a:cubicBezTo>
                    <a:lnTo>
                      <a:pt x="2981" y="823"/>
                    </a:lnTo>
                    <a:cubicBezTo>
                      <a:pt x="2968" y="809"/>
                      <a:pt x="2926" y="760"/>
                      <a:pt x="2897" y="737"/>
                    </a:cubicBezTo>
                    <a:cubicBezTo>
                      <a:pt x="2922" y="714"/>
                      <a:pt x="2956" y="670"/>
                      <a:pt x="2975" y="652"/>
                    </a:cubicBezTo>
                    <a:lnTo>
                      <a:pt x="3204" y="423"/>
                    </a:lnTo>
                    <a:cubicBezTo>
                      <a:pt x="3299" y="328"/>
                      <a:pt x="3395" y="232"/>
                      <a:pt x="3490" y="137"/>
                    </a:cubicBezTo>
                    <a:close/>
                    <a:moveTo>
                      <a:pt x="4851" y="137"/>
                    </a:moveTo>
                    <a:lnTo>
                      <a:pt x="5119" y="404"/>
                    </a:lnTo>
                    <a:lnTo>
                      <a:pt x="5367" y="653"/>
                    </a:lnTo>
                    <a:cubicBezTo>
                      <a:pt x="5380" y="666"/>
                      <a:pt x="5422" y="715"/>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2"/>
                    </a:cubicBezTo>
                    <a:lnTo>
                      <a:pt x="4565" y="423"/>
                    </a:lnTo>
                    <a:lnTo>
                      <a:pt x="4851" y="137"/>
                    </a:lnTo>
                    <a:close/>
                    <a:moveTo>
                      <a:pt x="6213" y="137"/>
                    </a:moveTo>
                    <a:cubicBezTo>
                      <a:pt x="6302" y="226"/>
                      <a:pt x="6391" y="314"/>
                      <a:pt x="6481" y="404"/>
                    </a:cubicBezTo>
                    <a:lnTo>
                      <a:pt x="6730" y="653"/>
                    </a:lnTo>
                    <a:cubicBezTo>
                      <a:pt x="6742" y="666"/>
                      <a:pt x="6784" y="715"/>
                      <a:pt x="6814" y="739"/>
                    </a:cubicBezTo>
                    <a:cubicBezTo>
                      <a:pt x="6788" y="760"/>
                      <a:pt x="6754" y="804"/>
                      <a:pt x="6736" y="823"/>
                    </a:cubicBezTo>
                    <a:lnTo>
                      <a:pt x="6506" y="1052"/>
                    </a:lnTo>
                    <a:lnTo>
                      <a:pt x="6220" y="1338"/>
                    </a:lnTo>
                    <a:cubicBezTo>
                      <a:pt x="6131" y="1249"/>
                      <a:pt x="6042" y="1160"/>
                      <a:pt x="5953" y="1071"/>
                    </a:cubicBezTo>
                    <a:lnTo>
                      <a:pt x="5705" y="823"/>
                    </a:lnTo>
                    <a:cubicBezTo>
                      <a:pt x="5691" y="809"/>
                      <a:pt x="5650" y="760"/>
                      <a:pt x="5621" y="737"/>
                    </a:cubicBezTo>
                    <a:cubicBezTo>
                      <a:pt x="5645" y="714"/>
                      <a:pt x="5680" y="670"/>
                      <a:pt x="5699" y="652"/>
                    </a:cubicBezTo>
                    <a:lnTo>
                      <a:pt x="5927" y="423"/>
                    </a:lnTo>
                    <a:cubicBezTo>
                      <a:pt x="6022" y="328"/>
                      <a:pt x="6118" y="232"/>
                      <a:pt x="6213" y="137"/>
                    </a:cubicBezTo>
                    <a:close/>
                    <a:moveTo>
                      <a:pt x="773" y="0"/>
                    </a:moveTo>
                    <a:cubicBezTo>
                      <a:pt x="751" y="0"/>
                      <a:pt x="728" y="7"/>
                      <a:pt x="715" y="20"/>
                    </a:cubicBezTo>
                    <a:lnTo>
                      <a:pt x="27" y="708"/>
                    </a:lnTo>
                    <a:cubicBezTo>
                      <a:pt x="10" y="725"/>
                      <a:pt x="0" y="747"/>
                      <a:pt x="20" y="767"/>
                    </a:cubicBezTo>
                    <a:lnTo>
                      <a:pt x="709" y="1455"/>
                    </a:lnTo>
                    <a:cubicBezTo>
                      <a:pt x="718" y="1464"/>
                      <a:pt x="732" y="1469"/>
                      <a:pt x="748" y="1472"/>
                    </a:cubicBezTo>
                    <a:cubicBezTo>
                      <a:pt x="755" y="1473"/>
                      <a:pt x="762" y="1474"/>
                      <a:pt x="770" y="1474"/>
                    </a:cubicBezTo>
                    <a:cubicBezTo>
                      <a:pt x="791" y="1474"/>
                      <a:pt x="812" y="1468"/>
                      <a:pt x="824" y="1455"/>
                    </a:cubicBezTo>
                    <a:lnTo>
                      <a:pt x="1448" y="832"/>
                    </a:lnTo>
                    <a:lnTo>
                      <a:pt x="2071" y="1455"/>
                    </a:lnTo>
                    <a:cubicBezTo>
                      <a:pt x="2080" y="1464"/>
                      <a:pt x="2094" y="1469"/>
                      <a:pt x="2110" y="1472"/>
                    </a:cubicBezTo>
                    <a:cubicBezTo>
                      <a:pt x="2117" y="1473"/>
                      <a:pt x="2124" y="1474"/>
                      <a:pt x="2132" y="1474"/>
                    </a:cubicBezTo>
                    <a:cubicBezTo>
                      <a:pt x="2153" y="1474"/>
                      <a:pt x="2174" y="1468"/>
                      <a:pt x="2186" y="1455"/>
                    </a:cubicBezTo>
                    <a:lnTo>
                      <a:pt x="2810" y="832"/>
                    </a:lnTo>
                    <a:lnTo>
                      <a:pt x="3433" y="1455"/>
                    </a:lnTo>
                    <a:cubicBezTo>
                      <a:pt x="3442" y="1464"/>
                      <a:pt x="3456" y="1469"/>
                      <a:pt x="3472" y="1472"/>
                    </a:cubicBezTo>
                    <a:cubicBezTo>
                      <a:pt x="3479" y="1473"/>
                      <a:pt x="3486" y="1474"/>
                      <a:pt x="3494" y="1474"/>
                    </a:cubicBezTo>
                    <a:cubicBezTo>
                      <a:pt x="3515" y="1474"/>
                      <a:pt x="3536" y="1468"/>
                      <a:pt x="3548" y="1455"/>
                    </a:cubicBezTo>
                    <a:lnTo>
                      <a:pt x="4172" y="832"/>
                    </a:lnTo>
                    <a:lnTo>
                      <a:pt x="4794" y="1455"/>
                    </a:lnTo>
                    <a:cubicBezTo>
                      <a:pt x="4804" y="1464"/>
                      <a:pt x="4818" y="1469"/>
                      <a:pt x="4834" y="1472"/>
                    </a:cubicBezTo>
                    <a:cubicBezTo>
                      <a:pt x="4841" y="1473"/>
                      <a:pt x="4848" y="1474"/>
                      <a:pt x="4856" y="1474"/>
                    </a:cubicBezTo>
                    <a:cubicBezTo>
                      <a:pt x="4877" y="1474"/>
                      <a:pt x="4897" y="1468"/>
                      <a:pt x="4910" y="1455"/>
                    </a:cubicBezTo>
                    <a:lnTo>
                      <a:pt x="5533" y="832"/>
                    </a:lnTo>
                    <a:lnTo>
                      <a:pt x="6156" y="1455"/>
                    </a:lnTo>
                    <a:cubicBezTo>
                      <a:pt x="6166" y="1464"/>
                      <a:pt x="6179" y="1469"/>
                      <a:pt x="6196" y="1472"/>
                    </a:cubicBezTo>
                    <a:cubicBezTo>
                      <a:pt x="6203" y="1473"/>
                      <a:pt x="6210" y="1474"/>
                      <a:pt x="6217" y="1474"/>
                    </a:cubicBezTo>
                    <a:cubicBezTo>
                      <a:pt x="6238" y="1474"/>
                      <a:pt x="6259" y="1468"/>
                      <a:pt x="6273" y="1455"/>
                    </a:cubicBezTo>
                    <a:lnTo>
                      <a:pt x="6960" y="766"/>
                    </a:lnTo>
                    <a:cubicBezTo>
                      <a:pt x="6978" y="749"/>
                      <a:pt x="6986" y="727"/>
                      <a:pt x="6966" y="708"/>
                    </a:cubicBezTo>
                    <a:lnTo>
                      <a:pt x="6279" y="19"/>
                    </a:lnTo>
                    <a:cubicBezTo>
                      <a:pt x="6266" y="7"/>
                      <a:pt x="6244" y="1"/>
                      <a:pt x="6222" y="1"/>
                    </a:cubicBezTo>
                    <a:cubicBezTo>
                      <a:pt x="6199" y="1"/>
                      <a:pt x="6175" y="7"/>
                      <a:pt x="6162" y="20"/>
                    </a:cubicBezTo>
                    <a:lnTo>
                      <a:pt x="5540" y="642"/>
                    </a:lnTo>
                    <a:lnTo>
                      <a:pt x="4917" y="19"/>
                    </a:lnTo>
                    <a:cubicBezTo>
                      <a:pt x="4903" y="7"/>
                      <a:pt x="4881" y="0"/>
                      <a:pt x="4859" y="0"/>
                    </a:cubicBezTo>
                    <a:cubicBezTo>
                      <a:pt x="4836" y="0"/>
                      <a:pt x="4814" y="7"/>
                      <a:pt x="4801" y="20"/>
                    </a:cubicBezTo>
                    <a:lnTo>
                      <a:pt x="4178" y="642"/>
                    </a:lnTo>
                    <a:lnTo>
                      <a:pt x="3555" y="19"/>
                    </a:lnTo>
                    <a:cubicBezTo>
                      <a:pt x="3542" y="7"/>
                      <a:pt x="3520" y="0"/>
                      <a:pt x="3497" y="0"/>
                    </a:cubicBezTo>
                    <a:cubicBezTo>
                      <a:pt x="3475" y="0"/>
                      <a:pt x="3452" y="7"/>
                      <a:pt x="3439" y="20"/>
                    </a:cubicBezTo>
                    <a:cubicBezTo>
                      <a:pt x="3231" y="227"/>
                      <a:pt x="3024" y="435"/>
                      <a:pt x="2816" y="642"/>
                    </a:cubicBezTo>
                    <a:lnTo>
                      <a:pt x="2193" y="19"/>
                    </a:lnTo>
                    <a:cubicBezTo>
                      <a:pt x="2180" y="7"/>
                      <a:pt x="2158" y="0"/>
                      <a:pt x="2135" y="0"/>
                    </a:cubicBezTo>
                    <a:cubicBezTo>
                      <a:pt x="2113" y="0"/>
                      <a:pt x="2090" y="7"/>
                      <a:pt x="2077" y="20"/>
                    </a:cubicBezTo>
                    <a:lnTo>
                      <a:pt x="1454" y="642"/>
                    </a:lnTo>
                    <a:lnTo>
                      <a:pt x="831" y="19"/>
                    </a:lnTo>
                    <a:cubicBezTo>
                      <a:pt x="818" y="7"/>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9"/>
              <p:cNvSpPr/>
              <p:nvPr/>
            </p:nvSpPr>
            <p:spPr>
              <a:xfrm>
                <a:off x="7566353" y="494660"/>
                <a:ext cx="22708" cy="21832"/>
              </a:xfrm>
              <a:custGeom>
                <a:rect b="b" l="l" r="r" t="t"/>
                <a:pathLst>
                  <a:path extrusionOk="0" h="673" w="700">
                    <a:moveTo>
                      <a:pt x="198" y="1"/>
                    </a:moveTo>
                    <a:cubicBezTo>
                      <a:pt x="151" y="1"/>
                      <a:pt x="110" y="19"/>
                      <a:pt x="77" y="51"/>
                    </a:cubicBezTo>
                    <a:cubicBezTo>
                      <a:pt x="0" y="128"/>
                      <a:pt x="8" y="260"/>
                      <a:pt x="143" y="396"/>
                    </a:cubicBezTo>
                    <a:cubicBezTo>
                      <a:pt x="279" y="532"/>
                      <a:pt x="699" y="673"/>
                      <a:pt x="699" y="673"/>
                    </a:cubicBezTo>
                    <a:cubicBezTo>
                      <a:pt x="699" y="673"/>
                      <a:pt x="562" y="256"/>
                      <a:pt x="423" y="116"/>
                    </a:cubicBezTo>
                    <a:cubicBezTo>
                      <a:pt x="342" y="35"/>
                      <a:pt x="264"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9"/>
              <p:cNvSpPr/>
              <p:nvPr/>
            </p:nvSpPr>
            <p:spPr>
              <a:xfrm>
                <a:off x="7560190" y="509421"/>
                <a:ext cx="28709" cy="12846"/>
              </a:xfrm>
              <a:custGeom>
                <a:rect b="b" l="l" r="r" t="t"/>
                <a:pathLst>
                  <a:path extrusionOk="0" h="396" w="885">
                    <a:moveTo>
                      <a:pt x="278" y="0"/>
                    </a:moveTo>
                    <a:cubicBezTo>
                      <a:pt x="98" y="0"/>
                      <a:pt x="10" y="82"/>
                      <a:pt x="6" y="186"/>
                    </a:cubicBezTo>
                    <a:cubicBezTo>
                      <a:pt x="1" y="295"/>
                      <a:pt x="96" y="387"/>
                      <a:pt x="288" y="395"/>
                    </a:cubicBezTo>
                    <a:cubicBezTo>
                      <a:pt x="292" y="395"/>
                      <a:pt x="296" y="396"/>
                      <a:pt x="301" y="396"/>
                    </a:cubicBezTo>
                    <a:cubicBezTo>
                      <a:pt x="497" y="396"/>
                      <a:pt x="884" y="223"/>
                      <a:pt x="884" y="223"/>
                    </a:cubicBezTo>
                    <a:cubicBezTo>
                      <a:pt x="884" y="223"/>
                      <a:pt x="501" y="9"/>
                      <a:pt x="304" y="1"/>
                    </a:cubicBezTo>
                    <a:cubicBezTo>
                      <a:pt x="295" y="0"/>
                      <a:pt x="287"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9"/>
              <p:cNvSpPr/>
              <p:nvPr/>
            </p:nvSpPr>
            <p:spPr>
              <a:xfrm>
                <a:off x="7582541" y="487945"/>
                <a:ext cx="12879" cy="28547"/>
              </a:xfrm>
              <a:custGeom>
                <a:rect b="b" l="l" r="r" t="t"/>
                <a:pathLst>
                  <a:path extrusionOk="0" h="880" w="397">
                    <a:moveTo>
                      <a:pt x="199" y="1"/>
                    </a:moveTo>
                    <a:cubicBezTo>
                      <a:pt x="198" y="1"/>
                      <a:pt x="198" y="1"/>
                      <a:pt x="197" y="1"/>
                    </a:cubicBezTo>
                    <a:cubicBezTo>
                      <a:pt x="89" y="1"/>
                      <a:pt x="1" y="94"/>
                      <a:pt x="2" y="292"/>
                    </a:cubicBezTo>
                    <a:cubicBezTo>
                      <a:pt x="2" y="488"/>
                      <a:pt x="200" y="880"/>
                      <a:pt x="200" y="880"/>
                    </a:cubicBezTo>
                    <a:cubicBezTo>
                      <a:pt x="200" y="880"/>
                      <a:pt x="396" y="482"/>
                      <a:pt x="396" y="290"/>
                    </a:cubicBezTo>
                    <a:cubicBezTo>
                      <a:pt x="395" y="99"/>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9"/>
              <p:cNvSpPr/>
              <p:nvPr/>
            </p:nvSpPr>
            <p:spPr>
              <a:xfrm>
                <a:off x="7837292" y="494660"/>
                <a:ext cx="22740" cy="21832"/>
              </a:xfrm>
              <a:custGeom>
                <a:rect b="b" l="l" r="r" t="t"/>
                <a:pathLst>
                  <a:path extrusionOk="0" h="673" w="701">
                    <a:moveTo>
                      <a:pt x="502" y="1"/>
                    </a:moveTo>
                    <a:cubicBezTo>
                      <a:pt x="437" y="1"/>
                      <a:pt x="360" y="35"/>
                      <a:pt x="279" y="116"/>
                    </a:cubicBezTo>
                    <a:cubicBezTo>
                      <a:pt x="139" y="256"/>
                      <a:pt x="1" y="673"/>
                      <a:pt x="1" y="673"/>
                    </a:cubicBezTo>
                    <a:cubicBezTo>
                      <a:pt x="1" y="673"/>
                      <a:pt x="422" y="532"/>
                      <a:pt x="557" y="396"/>
                    </a:cubicBezTo>
                    <a:cubicBezTo>
                      <a:pt x="694" y="260"/>
                      <a:pt x="701" y="128"/>
                      <a:pt x="623" y="51"/>
                    </a:cubicBezTo>
                    <a:cubicBezTo>
                      <a:pt x="591" y="19"/>
                      <a:pt x="550"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9"/>
              <p:cNvSpPr/>
              <p:nvPr/>
            </p:nvSpPr>
            <p:spPr>
              <a:xfrm>
                <a:off x="7837487" y="509421"/>
                <a:ext cx="28677" cy="12846"/>
              </a:xfrm>
              <a:custGeom>
                <a:rect b="b" l="l" r="r" t="t"/>
                <a:pathLst>
                  <a:path extrusionOk="0" h="396" w="884">
                    <a:moveTo>
                      <a:pt x="607" y="0"/>
                    </a:moveTo>
                    <a:cubicBezTo>
                      <a:pt x="598" y="0"/>
                      <a:pt x="590" y="0"/>
                      <a:pt x="581" y="1"/>
                    </a:cubicBezTo>
                    <a:cubicBezTo>
                      <a:pt x="384" y="9"/>
                      <a:pt x="0" y="223"/>
                      <a:pt x="0" y="223"/>
                    </a:cubicBezTo>
                    <a:cubicBezTo>
                      <a:pt x="0" y="223"/>
                      <a:pt x="388" y="396"/>
                      <a:pt x="584" y="396"/>
                    </a:cubicBezTo>
                    <a:cubicBezTo>
                      <a:pt x="589" y="396"/>
                      <a:pt x="593" y="395"/>
                      <a:pt x="598" y="395"/>
                    </a:cubicBezTo>
                    <a:cubicBezTo>
                      <a:pt x="789" y="387"/>
                      <a:pt x="883" y="295"/>
                      <a:pt x="879" y="186"/>
                    </a:cubicBezTo>
                    <a:cubicBezTo>
                      <a:pt x="875" y="82"/>
                      <a:pt x="786" y="0"/>
                      <a:pt x="6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9"/>
              <p:cNvSpPr/>
              <p:nvPr/>
            </p:nvSpPr>
            <p:spPr>
              <a:xfrm>
                <a:off x="7830967" y="487945"/>
                <a:ext cx="12879" cy="28547"/>
              </a:xfrm>
              <a:custGeom>
                <a:rect b="b" l="l" r="r" t="t"/>
                <a:pathLst>
                  <a:path extrusionOk="0" h="880" w="397">
                    <a:moveTo>
                      <a:pt x="197" y="1"/>
                    </a:moveTo>
                    <a:cubicBezTo>
                      <a:pt x="89" y="1"/>
                      <a:pt x="2" y="99"/>
                      <a:pt x="1" y="290"/>
                    </a:cubicBezTo>
                    <a:cubicBezTo>
                      <a:pt x="0" y="482"/>
                      <a:pt x="196" y="880"/>
                      <a:pt x="196" y="880"/>
                    </a:cubicBezTo>
                    <a:cubicBezTo>
                      <a:pt x="196" y="880"/>
                      <a:pt x="395" y="488"/>
                      <a:pt x="396" y="292"/>
                    </a:cubicBezTo>
                    <a:cubicBezTo>
                      <a:pt x="397" y="94"/>
                      <a:pt x="309" y="1"/>
                      <a:pt x="199" y="1"/>
                    </a:cubicBezTo>
                    <a:cubicBezTo>
                      <a:pt x="198" y="1"/>
                      <a:pt x="198"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9"/>
              <p:cNvSpPr/>
              <p:nvPr/>
            </p:nvSpPr>
            <p:spPr>
              <a:xfrm>
                <a:off x="7566353" y="1545522"/>
                <a:ext cx="22708" cy="21865"/>
              </a:xfrm>
              <a:custGeom>
                <a:rect b="b" l="l" r="r" t="t"/>
                <a:pathLst>
                  <a:path extrusionOk="0" h="674" w="700">
                    <a:moveTo>
                      <a:pt x="699" y="1"/>
                    </a:moveTo>
                    <a:cubicBezTo>
                      <a:pt x="699" y="1"/>
                      <a:pt x="279" y="142"/>
                      <a:pt x="143" y="278"/>
                    </a:cubicBezTo>
                    <a:cubicBezTo>
                      <a:pt x="8" y="414"/>
                      <a:pt x="0" y="546"/>
                      <a:pt x="77" y="623"/>
                    </a:cubicBezTo>
                    <a:cubicBezTo>
                      <a:pt x="109" y="655"/>
                      <a:pt x="151" y="673"/>
                      <a:pt x="198" y="673"/>
                    </a:cubicBezTo>
                    <a:cubicBezTo>
                      <a:pt x="264" y="673"/>
                      <a:pt x="342" y="638"/>
                      <a:pt x="423" y="556"/>
                    </a:cubicBezTo>
                    <a:cubicBezTo>
                      <a:pt x="562" y="418"/>
                      <a:pt x="699"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9"/>
              <p:cNvSpPr/>
              <p:nvPr/>
            </p:nvSpPr>
            <p:spPr>
              <a:xfrm>
                <a:off x="7560190" y="1539780"/>
                <a:ext cx="28709" cy="12846"/>
              </a:xfrm>
              <a:custGeom>
                <a:rect b="b" l="l" r="r" t="t"/>
                <a:pathLst>
                  <a:path extrusionOk="0" h="396" w="885">
                    <a:moveTo>
                      <a:pt x="301" y="0"/>
                    </a:moveTo>
                    <a:cubicBezTo>
                      <a:pt x="296" y="0"/>
                      <a:pt x="292" y="1"/>
                      <a:pt x="288" y="1"/>
                    </a:cubicBezTo>
                    <a:cubicBezTo>
                      <a:pt x="96" y="9"/>
                      <a:pt x="1" y="101"/>
                      <a:pt x="6" y="210"/>
                    </a:cubicBezTo>
                    <a:cubicBezTo>
                      <a:pt x="10" y="314"/>
                      <a:pt x="98" y="396"/>
                      <a:pt x="278" y="396"/>
                    </a:cubicBezTo>
                    <a:cubicBezTo>
                      <a:pt x="287" y="396"/>
                      <a:pt x="295" y="396"/>
                      <a:pt x="304" y="395"/>
                    </a:cubicBezTo>
                    <a:cubicBezTo>
                      <a:pt x="501" y="387"/>
                      <a:pt x="884" y="173"/>
                      <a:pt x="884" y="173"/>
                    </a:cubicBezTo>
                    <a:cubicBezTo>
                      <a:pt x="884" y="173"/>
                      <a:pt x="497"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9"/>
              <p:cNvSpPr/>
              <p:nvPr/>
            </p:nvSpPr>
            <p:spPr>
              <a:xfrm>
                <a:off x="7582541" y="1545522"/>
                <a:ext cx="12879" cy="28580"/>
              </a:xfrm>
              <a:custGeom>
                <a:rect b="b" l="l" r="r" t="t"/>
                <a:pathLst>
                  <a:path extrusionOk="0" h="881" w="397">
                    <a:moveTo>
                      <a:pt x="200" y="1"/>
                    </a:moveTo>
                    <a:cubicBezTo>
                      <a:pt x="200" y="1"/>
                      <a:pt x="2" y="392"/>
                      <a:pt x="2" y="589"/>
                    </a:cubicBezTo>
                    <a:cubicBezTo>
                      <a:pt x="1" y="786"/>
                      <a:pt x="89" y="880"/>
                      <a:pt x="197" y="880"/>
                    </a:cubicBezTo>
                    <a:cubicBezTo>
                      <a:pt x="198" y="880"/>
                      <a:pt x="198" y="880"/>
                      <a:pt x="199" y="880"/>
                    </a:cubicBezTo>
                    <a:cubicBezTo>
                      <a:pt x="307" y="880"/>
                      <a:pt x="395" y="782"/>
                      <a:pt x="396" y="591"/>
                    </a:cubicBezTo>
                    <a:cubicBezTo>
                      <a:pt x="396" y="399"/>
                      <a:pt x="200"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9"/>
              <p:cNvSpPr/>
              <p:nvPr/>
            </p:nvSpPr>
            <p:spPr>
              <a:xfrm>
                <a:off x="7837292" y="1545522"/>
                <a:ext cx="22740" cy="21865"/>
              </a:xfrm>
              <a:custGeom>
                <a:rect b="b" l="l" r="r" t="t"/>
                <a:pathLst>
                  <a:path extrusionOk="0" h="674" w="701">
                    <a:moveTo>
                      <a:pt x="1" y="1"/>
                    </a:moveTo>
                    <a:cubicBezTo>
                      <a:pt x="1" y="1"/>
                      <a:pt x="139" y="418"/>
                      <a:pt x="279" y="556"/>
                    </a:cubicBezTo>
                    <a:cubicBezTo>
                      <a:pt x="360" y="638"/>
                      <a:pt x="437" y="673"/>
                      <a:pt x="503" y="673"/>
                    </a:cubicBezTo>
                    <a:cubicBezTo>
                      <a:pt x="550" y="673"/>
                      <a:pt x="591" y="655"/>
                      <a:pt x="623" y="623"/>
                    </a:cubicBezTo>
                    <a:cubicBezTo>
                      <a:pt x="701" y="546"/>
                      <a:pt x="694" y="414"/>
                      <a:pt x="557" y="278"/>
                    </a:cubicBezTo>
                    <a:cubicBezTo>
                      <a:pt x="422" y="142"/>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9"/>
              <p:cNvSpPr/>
              <p:nvPr/>
            </p:nvSpPr>
            <p:spPr>
              <a:xfrm>
                <a:off x="7837487" y="1539780"/>
                <a:ext cx="28677" cy="12846"/>
              </a:xfrm>
              <a:custGeom>
                <a:rect b="b" l="l" r="r" t="t"/>
                <a:pathLst>
                  <a:path extrusionOk="0" h="396" w="884">
                    <a:moveTo>
                      <a:pt x="584" y="0"/>
                    </a:moveTo>
                    <a:cubicBezTo>
                      <a:pt x="388" y="0"/>
                      <a:pt x="0" y="173"/>
                      <a:pt x="0" y="173"/>
                    </a:cubicBezTo>
                    <a:cubicBezTo>
                      <a:pt x="0" y="173"/>
                      <a:pt x="384" y="387"/>
                      <a:pt x="581" y="395"/>
                    </a:cubicBezTo>
                    <a:cubicBezTo>
                      <a:pt x="590" y="396"/>
                      <a:pt x="598" y="396"/>
                      <a:pt x="607" y="396"/>
                    </a:cubicBezTo>
                    <a:cubicBezTo>
                      <a:pt x="786" y="396"/>
                      <a:pt x="875" y="314"/>
                      <a:pt x="879" y="210"/>
                    </a:cubicBezTo>
                    <a:cubicBezTo>
                      <a:pt x="883" y="101"/>
                      <a:pt x="789" y="9"/>
                      <a:pt x="598" y="1"/>
                    </a:cubicBezTo>
                    <a:cubicBezTo>
                      <a:pt x="593" y="1"/>
                      <a:pt x="589" y="0"/>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9"/>
              <p:cNvSpPr/>
              <p:nvPr/>
            </p:nvSpPr>
            <p:spPr>
              <a:xfrm>
                <a:off x="7830967" y="1545522"/>
                <a:ext cx="12879" cy="28580"/>
              </a:xfrm>
              <a:custGeom>
                <a:rect b="b" l="l" r="r" t="t"/>
                <a:pathLst>
                  <a:path extrusionOk="0" h="881" w="397">
                    <a:moveTo>
                      <a:pt x="196" y="1"/>
                    </a:moveTo>
                    <a:cubicBezTo>
                      <a:pt x="196" y="1"/>
                      <a:pt x="0" y="399"/>
                      <a:pt x="1" y="591"/>
                    </a:cubicBezTo>
                    <a:cubicBezTo>
                      <a:pt x="2" y="782"/>
                      <a:pt x="89" y="880"/>
                      <a:pt x="197" y="880"/>
                    </a:cubicBezTo>
                    <a:cubicBezTo>
                      <a:pt x="198" y="880"/>
                      <a:pt x="198" y="880"/>
                      <a:pt x="199" y="880"/>
                    </a:cubicBezTo>
                    <a:cubicBezTo>
                      <a:pt x="309" y="880"/>
                      <a:pt x="397" y="786"/>
                      <a:pt x="396" y="589"/>
                    </a:cubicBezTo>
                    <a:cubicBezTo>
                      <a:pt x="395" y="392"/>
                      <a:pt x="196"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9"/>
              <p:cNvSpPr/>
              <p:nvPr/>
            </p:nvSpPr>
            <p:spPr>
              <a:xfrm>
                <a:off x="7544619" y="959882"/>
                <a:ext cx="60338" cy="126354"/>
              </a:xfrm>
              <a:custGeom>
                <a:rect b="b" l="l" r="r" t="t"/>
                <a:pathLst>
                  <a:path extrusionOk="0" h="3895" w="1860">
                    <a:moveTo>
                      <a:pt x="0" y="0"/>
                    </a:moveTo>
                    <a:lnTo>
                      <a:pt x="0" y="3895"/>
                    </a:lnTo>
                    <a:lnTo>
                      <a:pt x="1859" y="3895"/>
                    </a:lnTo>
                    <a:lnTo>
                      <a:pt x="1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9"/>
              <p:cNvSpPr/>
              <p:nvPr/>
            </p:nvSpPr>
            <p:spPr>
              <a:xfrm>
                <a:off x="7551269" y="1000692"/>
                <a:ext cx="44670" cy="44702"/>
              </a:xfrm>
              <a:custGeom>
                <a:rect b="b" l="l" r="r" t="t"/>
                <a:pathLst>
                  <a:path extrusionOk="0" h="1378" w="1377">
                    <a:moveTo>
                      <a:pt x="688" y="1"/>
                    </a:moveTo>
                    <a:lnTo>
                      <a:pt x="0" y="689"/>
                    </a:lnTo>
                    <a:lnTo>
                      <a:pt x="688" y="1377"/>
                    </a:lnTo>
                    <a:lnTo>
                      <a:pt x="1377" y="689"/>
                    </a:lnTo>
                    <a:lnTo>
                      <a:pt x="6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p:nvPr/>
            </p:nvSpPr>
            <p:spPr>
              <a:xfrm>
                <a:off x="7560871" y="1010327"/>
                <a:ext cx="25433" cy="25401"/>
              </a:xfrm>
              <a:custGeom>
                <a:rect b="b" l="l" r="r" t="t"/>
                <a:pathLst>
                  <a:path extrusionOk="0" h="783" w="784">
                    <a:moveTo>
                      <a:pt x="392" y="0"/>
                    </a:moveTo>
                    <a:lnTo>
                      <a:pt x="0" y="392"/>
                    </a:lnTo>
                    <a:lnTo>
                      <a:pt x="392" y="783"/>
                    </a:lnTo>
                    <a:lnTo>
                      <a:pt x="783"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9"/>
              <p:cNvSpPr/>
              <p:nvPr/>
            </p:nvSpPr>
            <p:spPr>
              <a:xfrm>
                <a:off x="7821235" y="959882"/>
                <a:ext cx="60436" cy="126354"/>
              </a:xfrm>
              <a:custGeom>
                <a:rect b="b" l="l" r="r" t="t"/>
                <a:pathLst>
                  <a:path extrusionOk="0" h="3895" w="1863">
                    <a:moveTo>
                      <a:pt x="1" y="0"/>
                    </a:moveTo>
                    <a:lnTo>
                      <a:pt x="1" y="3895"/>
                    </a:lnTo>
                    <a:lnTo>
                      <a:pt x="1862" y="3895"/>
                    </a:lnTo>
                    <a:lnTo>
                      <a:pt x="18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9"/>
              <p:cNvSpPr/>
              <p:nvPr/>
            </p:nvSpPr>
            <p:spPr>
              <a:xfrm>
                <a:off x="7830383" y="1000692"/>
                <a:ext cx="44702" cy="44702"/>
              </a:xfrm>
              <a:custGeom>
                <a:rect b="b" l="l" r="r" t="t"/>
                <a:pathLst>
                  <a:path extrusionOk="0" h="1378" w="1378">
                    <a:moveTo>
                      <a:pt x="689" y="1"/>
                    </a:moveTo>
                    <a:lnTo>
                      <a:pt x="1" y="689"/>
                    </a:lnTo>
                    <a:lnTo>
                      <a:pt x="689" y="1377"/>
                    </a:lnTo>
                    <a:lnTo>
                      <a:pt x="1377" y="689"/>
                    </a:lnTo>
                    <a:lnTo>
                      <a:pt x="6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29"/>
              <p:cNvSpPr/>
              <p:nvPr/>
            </p:nvSpPr>
            <p:spPr>
              <a:xfrm>
                <a:off x="7840017" y="1010359"/>
                <a:ext cx="25433" cy="25433"/>
              </a:xfrm>
              <a:custGeom>
                <a:rect b="b" l="l" r="r" t="t"/>
                <a:pathLst>
                  <a:path extrusionOk="0" h="784" w="784">
                    <a:moveTo>
                      <a:pt x="392" y="0"/>
                    </a:moveTo>
                    <a:lnTo>
                      <a:pt x="1" y="392"/>
                    </a:lnTo>
                    <a:lnTo>
                      <a:pt x="392" y="783"/>
                    </a:lnTo>
                    <a:lnTo>
                      <a:pt x="784"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9"/>
              <p:cNvSpPr/>
              <p:nvPr/>
            </p:nvSpPr>
            <p:spPr>
              <a:xfrm>
                <a:off x="7600091" y="496704"/>
                <a:ext cx="226172" cy="1067179"/>
              </a:xfrm>
              <a:custGeom>
                <a:rect b="b" l="l" r="r" t="t"/>
                <a:pathLst>
                  <a:path extrusionOk="0" h="32897" w="6972">
                    <a:moveTo>
                      <a:pt x="3529" y="106"/>
                    </a:moveTo>
                    <a:cubicBezTo>
                      <a:pt x="4117" y="106"/>
                      <a:pt x="4702" y="166"/>
                      <a:pt x="5279" y="293"/>
                    </a:cubicBezTo>
                    <a:lnTo>
                      <a:pt x="5279" y="293"/>
                    </a:lnTo>
                    <a:cubicBezTo>
                      <a:pt x="5223" y="1175"/>
                      <a:pt x="5628" y="2291"/>
                      <a:pt x="6577" y="2541"/>
                    </a:cubicBezTo>
                    <a:cubicBezTo>
                      <a:pt x="6864" y="2617"/>
                      <a:pt x="6825" y="2513"/>
                      <a:pt x="6825" y="2802"/>
                    </a:cubicBezTo>
                    <a:lnTo>
                      <a:pt x="6825" y="4828"/>
                    </a:lnTo>
                    <a:lnTo>
                      <a:pt x="6825" y="13022"/>
                    </a:lnTo>
                    <a:lnTo>
                      <a:pt x="6825" y="22818"/>
                    </a:lnTo>
                    <a:lnTo>
                      <a:pt x="6825" y="29684"/>
                    </a:lnTo>
                    <a:cubicBezTo>
                      <a:pt x="6825" y="29915"/>
                      <a:pt x="6839" y="30153"/>
                      <a:pt x="6825" y="30385"/>
                    </a:cubicBezTo>
                    <a:cubicBezTo>
                      <a:pt x="6823" y="30415"/>
                      <a:pt x="6842" y="30515"/>
                      <a:pt x="6825" y="30540"/>
                    </a:cubicBezTo>
                    <a:cubicBezTo>
                      <a:pt x="6825" y="30540"/>
                      <a:pt x="6392" y="30637"/>
                      <a:pt x="6299" y="30686"/>
                    </a:cubicBezTo>
                    <a:cubicBezTo>
                      <a:pt x="5917" y="30891"/>
                      <a:pt x="5632" y="31249"/>
                      <a:pt x="5463" y="31643"/>
                    </a:cubicBezTo>
                    <a:cubicBezTo>
                      <a:pt x="5370" y="31860"/>
                      <a:pt x="5311" y="32091"/>
                      <a:pt x="5286" y="32325"/>
                    </a:cubicBezTo>
                    <a:cubicBezTo>
                      <a:pt x="5270" y="32461"/>
                      <a:pt x="5290" y="32604"/>
                      <a:pt x="5272" y="32737"/>
                    </a:cubicBezTo>
                    <a:cubicBezTo>
                      <a:pt x="5267" y="32775"/>
                      <a:pt x="5291" y="32782"/>
                      <a:pt x="5314" y="32782"/>
                    </a:cubicBezTo>
                    <a:cubicBezTo>
                      <a:pt x="5325" y="32782"/>
                      <a:pt x="5337" y="32780"/>
                      <a:pt x="5343" y="32780"/>
                    </a:cubicBezTo>
                    <a:cubicBezTo>
                      <a:pt x="5353" y="32780"/>
                      <a:pt x="5352" y="32784"/>
                      <a:pt x="5330" y="32801"/>
                    </a:cubicBezTo>
                    <a:cubicBezTo>
                      <a:pt x="5297" y="32827"/>
                      <a:pt x="5222" y="32836"/>
                      <a:pt x="5133" y="32836"/>
                    </a:cubicBezTo>
                    <a:cubicBezTo>
                      <a:pt x="4954" y="32836"/>
                      <a:pt x="4716" y="32801"/>
                      <a:pt x="4634" y="32801"/>
                    </a:cubicBezTo>
                    <a:lnTo>
                      <a:pt x="2292" y="32801"/>
                    </a:lnTo>
                    <a:cubicBezTo>
                      <a:pt x="2223" y="32801"/>
                      <a:pt x="2003" y="32832"/>
                      <a:pt x="1839" y="32832"/>
                    </a:cubicBezTo>
                    <a:cubicBezTo>
                      <a:pt x="1758" y="32832"/>
                      <a:pt x="1690" y="32825"/>
                      <a:pt x="1663" y="32801"/>
                    </a:cubicBezTo>
                    <a:lnTo>
                      <a:pt x="1663" y="32801"/>
                    </a:lnTo>
                    <a:cubicBezTo>
                      <a:pt x="1663" y="32801"/>
                      <a:pt x="1663" y="32801"/>
                      <a:pt x="1663" y="32801"/>
                    </a:cubicBezTo>
                    <a:cubicBezTo>
                      <a:pt x="1673" y="32801"/>
                      <a:pt x="1692" y="32345"/>
                      <a:pt x="1676" y="32241"/>
                    </a:cubicBezTo>
                    <a:cubicBezTo>
                      <a:pt x="1640" y="31988"/>
                      <a:pt x="1566" y="31740"/>
                      <a:pt x="1452" y="31510"/>
                    </a:cubicBezTo>
                    <a:cubicBezTo>
                      <a:pt x="1247" y="31101"/>
                      <a:pt x="904" y="30747"/>
                      <a:pt x="467" y="30591"/>
                    </a:cubicBezTo>
                    <a:cubicBezTo>
                      <a:pt x="163" y="30482"/>
                      <a:pt x="148" y="30637"/>
                      <a:pt x="148" y="30345"/>
                    </a:cubicBezTo>
                    <a:lnTo>
                      <a:pt x="148" y="29595"/>
                    </a:lnTo>
                    <a:lnTo>
                      <a:pt x="148" y="22672"/>
                    </a:lnTo>
                    <a:lnTo>
                      <a:pt x="148" y="12819"/>
                    </a:lnTo>
                    <a:lnTo>
                      <a:pt x="148" y="4703"/>
                    </a:lnTo>
                    <a:lnTo>
                      <a:pt x="148" y="2751"/>
                    </a:lnTo>
                    <a:cubicBezTo>
                      <a:pt x="148" y="2455"/>
                      <a:pt x="155" y="2626"/>
                      <a:pt x="459" y="2517"/>
                    </a:cubicBezTo>
                    <a:cubicBezTo>
                      <a:pt x="897" y="2360"/>
                      <a:pt x="1241" y="2008"/>
                      <a:pt x="1448" y="1598"/>
                    </a:cubicBezTo>
                    <a:cubicBezTo>
                      <a:pt x="1552" y="1390"/>
                      <a:pt x="1625" y="1166"/>
                      <a:pt x="1665" y="938"/>
                    </a:cubicBezTo>
                    <a:cubicBezTo>
                      <a:pt x="1691" y="793"/>
                      <a:pt x="1642" y="331"/>
                      <a:pt x="1666" y="297"/>
                    </a:cubicBezTo>
                    <a:cubicBezTo>
                      <a:pt x="1707" y="239"/>
                      <a:pt x="2022" y="230"/>
                      <a:pt x="2078" y="221"/>
                    </a:cubicBezTo>
                    <a:cubicBezTo>
                      <a:pt x="2316" y="184"/>
                      <a:pt x="2555" y="156"/>
                      <a:pt x="2793" y="136"/>
                    </a:cubicBezTo>
                    <a:cubicBezTo>
                      <a:pt x="3039" y="117"/>
                      <a:pt x="3284" y="106"/>
                      <a:pt x="3529" y="106"/>
                    </a:cubicBezTo>
                    <a:close/>
                    <a:moveTo>
                      <a:pt x="3475" y="1"/>
                    </a:moveTo>
                    <a:cubicBezTo>
                      <a:pt x="2839" y="1"/>
                      <a:pt x="2203" y="71"/>
                      <a:pt x="1594" y="214"/>
                    </a:cubicBezTo>
                    <a:cubicBezTo>
                      <a:pt x="1573" y="220"/>
                      <a:pt x="1543" y="238"/>
                      <a:pt x="1545" y="265"/>
                    </a:cubicBezTo>
                    <a:cubicBezTo>
                      <a:pt x="1617" y="1231"/>
                      <a:pt x="1142" y="2369"/>
                      <a:pt x="70" y="2505"/>
                    </a:cubicBezTo>
                    <a:cubicBezTo>
                      <a:pt x="41" y="2509"/>
                      <a:pt x="1" y="2523"/>
                      <a:pt x="1" y="2559"/>
                    </a:cubicBezTo>
                    <a:lnTo>
                      <a:pt x="1" y="12079"/>
                    </a:lnTo>
                    <a:lnTo>
                      <a:pt x="1" y="27118"/>
                    </a:lnTo>
                    <a:lnTo>
                      <a:pt x="1" y="30561"/>
                    </a:lnTo>
                    <a:cubicBezTo>
                      <a:pt x="1" y="30589"/>
                      <a:pt x="39" y="30600"/>
                      <a:pt x="59" y="30603"/>
                    </a:cubicBezTo>
                    <a:cubicBezTo>
                      <a:pt x="1137" y="30740"/>
                      <a:pt x="1617" y="31881"/>
                      <a:pt x="1545" y="32856"/>
                    </a:cubicBezTo>
                    <a:cubicBezTo>
                      <a:pt x="1543" y="32880"/>
                      <a:pt x="1583" y="32897"/>
                      <a:pt x="1602" y="32897"/>
                    </a:cubicBezTo>
                    <a:lnTo>
                      <a:pt x="5339" y="32897"/>
                    </a:lnTo>
                    <a:cubicBezTo>
                      <a:pt x="5369" y="32897"/>
                      <a:pt x="5431" y="32887"/>
                      <a:pt x="5427" y="32842"/>
                    </a:cubicBezTo>
                    <a:cubicBezTo>
                      <a:pt x="5355" y="31877"/>
                      <a:pt x="5830" y="30739"/>
                      <a:pt x="6902" y="30603"/>
                    </a:cubicBezTo>
                    <a:cubicBezTo>
                      <a:pt x="6932" y="30599"/>
                      <a:pt x="6972" y="30584"/>
                      <a:pt x="6972" y="30549"/>
                    </a:cubicBezTo>
                    <a:lnTo>
                      <a:pt x="6972" y="21029"/>
                    </a:lnTo>
                    <a:lnTo>
                      <a:pt x="6972" y="5990"/>
                    </a:lnTo>
                    <a:lnTo>
                      <a:pt x="6972" y="2547"/>
                    </a:lnTo>
                    <a:cubicBezTo>
                      <a:pt x="6972" y="2519"/>
                      <a:pt x="6934" y="2508"/>
                      <a:pt x="6913" y="2505"/>
                    </a:cubicBezTo>
                    <a:cubicBezTo>
                      <a:pt x="5835" y="2368"/>
                      <a:pt x="5355" y="1227"/>
                      <a:pt x="5427" y="252"/>
                    </a:cubicBezTo>
                    <a:cubicBezTo>
                      <a:pt x="5429" y="225"/>
                      <a:pt x="5402" y="212"/>
                      <a:pt x="5371" y="211"/>
                    </a:cubicBezTo>
                    <a:lnTo>
                      <a:pt x="5371" y="211"/>
                    </a:lnTo>
                    <a:cubicBezTo>
                      <a:pt x="4757" y="72"/>
                      <a:pt x="4116" y="1"/>
                      <a:pt x="3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2" name="Google Shape;802;p29"/>
          <p:cNvGrpSpPr/>
          <p:nvPr/>
        </p:nvGrpSpPr>
        <p:grpSpPr>
          <a:xfrm>
            <a:off x="-8" y="1066899"/>
            <a:ext cx="641858" cy="4143816"/>
            <a:chOff x="5088070" y="4153792"/>
            <a:chExt cx="424369" cy="2739713"/>
          </a:xfrm>
        </p:grpSpPr>
        <p:sp>
          <p:nvSpPr>
            <p:cNvPr id="803" name="Google Shape;803;p29"/>
            <p:cNvSpPr/>
            <p:nvPr/>
          </p:nvSpPr>
          <p:spPr>
            <a:xfrm>
              <a:off x="5088070" y="4153792"/>
              <a:ext cx="424315" cy="2739594"/>
            </a:xfrm>
            <a:custGeom>
              <a:rect b="b" l="l" r="r" t="t"/>
              <a:pathLst>
                <a:path extrusionOk="0" h="30210" w="4679">
                  <a:moveTo>
                    <a:pt x="1" y="1"/>
                  </a:moveTo>
                  <a:lnTo>
                    <a:pt x="1" y="30210"/>
                  </a:lnTo>
                  <a:lnTo>
                    <a:pt x="4678" y="30210"/>
                  </a:lnTo>
                  <a:lnTo>
                    <a:pt x="46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29"/>
            <p:cNvSpPr/>
            <p:nvPr/>
          </p:nvSpPr>
          <p:spPr>
            <a:xfrm>
              <a:off x="5401350" y="4384951"/>
              <a:ext cx="111089" cy="56769"/>
            </a:xfrm>
            <a:custGeom>
              <a:rect b="b" l="l" r="r" t="t"/>
              <a:pathLst>
                <a:path extrusionOk="0" h="626" w="1225">
                  <a:moveTo>
                    <a:pt x="1217" y="0"/>
                  </a:moveTo>
                  <a:cubicBezTo>
                    <a:pt x="1205" y="0"/>
                    <a:pt x="1193" y="2"/>
                    <a:pt x="1183" y="7"/>
                  </a:cubicBezTo>
                  <a:lnTo>
                    <a:pt x="72" y="542"/>
                  </a:lnTo>
                  <a:cubicBezTo>
                    <a:pt x="1" y="576"/>
                    <a:pt x="60" y="625"/>
                    <a:pt x="117" y="625"/>
                  </a:cubicBezTo>
                  <a:cubicBezTo>
                    <a:pt x="130" y="625"/>
                    <a:pt x="142" y="623"/>
                    <a:pt x="153" y="617"/>
                  </a:cubicBezTo>
                  <a:cubicBezTo>
                    <a:pt x="510" y="446"/>
                    <a:pt x="867" y="274"/>
                    <a:pt x="1224" y="103"/>
                  </a:cubicBezTo>
                  <a:lnTo>
                    <a:pt x="1224" y="0"/>
                  </a:lnTo>
                  <a:cubicBezTo>
                    <a:pt x="1222" y="0"/>
                    <a:pt x="1219" y="0"/>
                    <a:pt x="12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29"/>
            <p:cNvSpPr/>
            <p:nvPr/>
          </p:nvSpPr>
          <p:spPr>
            <a:xfrm>
              <a:off x="5401259" y="6404710"/>
              <a:ext cx="111180"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9"/>
            <p:cNvSpPr/>
            <p:nvPr/>
          </p:nvSpPr>
          <p:spPr>
            <a:xfrm>
              <a:off x="5401259" y="6595423"/>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9"/>
            <p:cNvSpPr/>
            <p:nvPr/>
          </p:nvSpPr>
          <p:spPr>
            <a:xfrm>
              <a:off x="5088120" y="4153792"/>
              <a:ext cx="148542" cy="208213"/>
            </a:xfrm>
            <a:custGeom>
              <a:rect b="b" l="l" r="r" t="t"/>
              <a:pathLst>
                <a:path extrusionOk="0" h="2296" w="1638">
                  <a:moveTo>
                    <a:pt x="1" y="1"/>
                  </a:moveTo>
                  <a:lnTo>
                    <a:pt x="1" y="121"/>
                  </a:lnTo>
                  <a:cubicBezTo>
                    <a:pt x="492" y="837"/>
                    <a:pt x="982" y="1554"/>
                    <a:pt x="1473" y="2271"/>
                  </a:cubicBezTo>
                  <a:cubicBezTo>
                    <a:pt x="1485" y="2288"/>
                    <a:pt x="1510" y="2295"/>
                    <a:pt x="1536" y="2295"/>
                  </a:cubicBezTo>
                  <a:cubicBezTo>
                    <a:pt x="1585" y="2295"/>
                    <a:pt x="1638" y="2269"/>
                    <a:pt x="1613" y="2233"/>
                  </a:cubicBezTo>
                  <a:cubicBezTo>
                    <a:pt x="1103" y="1489"/>
                    <a:pt x="593" y="745"/>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9"/>
            <p:cNvSpPr/>
            <p:nvPr/>
          </p:nvSpPr>
          <p:spPr>
            <a:xfrm>
              <a:off x="5401259" y="6118505"/>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9"/>
            <p:cNvSpPr/>
            <p:nvPr/>
          </p:nvSpPr>
          <p:spPr>
            <a:xfrm>
              <a:off x="5401259" y="6213906"/>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9"/>
            <p:cNvSpPr/>
            <p:nvPr/>
          </p:nvSpPr>
          <p:spPr>
            <a:xfrm>
              <a:off x="5401259" y="6309217"/>
              <a:ext cx="111180" cy="8796"/>
            </a:xfrm>
            <a:custGeom>
              <a:rect b="b" l="l" r="r" t="t"/>
              <a:pathLst>
                <a:path extrusionOk="0" h="97" w="1226">
                  <a:moveTo>
                    <a:pt x="128" y="1"/>
                  </a:moveTo>
                  <a:cubicBezTo>
                    <a:pt x="53" y="2"/>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9"/>
            <p:cNvSpPr/>
            <p:nvPr/>
          </p:nvSpPr>
          <p:spPr>
            <a:xfrm>
              <a:off x="5363987" y="4153792"/>
              <a:ext cx="148451" cy="208394"/>
            </a:xfrm>
            <a:custGeom>
              <a:rect b="b" l="l" r="r" t="t"/>
              <a:pathLst>
                <a:path extrusionOk="0" h="2298" w="1637">
                  <a:moveTo>
                    <a:pt x="1558" y="1"/>
                  </a:moveTo>
                  <a:cubicBezTo>
                    <a:pt x="1048" y="745"/>
                    <a:pt x="538" y="1489"/>
                    <a:pt x="28" y="2233"/>
                  </a:cubicBezTo>
                  <a:cubicBezTo>
                    <a:pt x="1" y="2274"/>
                    <a:pt x="45" y="2297"/>
                    <a:pt x="91" y="2297"/>
                  </a:cubicBezTo>
                  <a:cubicBezTo>
                    <a:pt x="118" y="2297"/>
                    <a:pt x="146" y="2289"/>
                    <a:pt x="159" y="2270"/>
                  </a:cubicBezTo>
                  <a:cubicBezTo>
                    <a:pt x="651" y="1551"/>
                    <a:pt x="1143" y="833"/>
                    <a:pt x="1636" y="114"/>
                  </a:cubicBezTo>
                  <a:lnTo>
                    <a:pt x="16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9"/>
            <p:cNvSpPr/>
            <p:nvPr/>
          </p:nvSpPr>
          <p:spPr>
            <a:xfrm>
              <a:off x="5331159" y="4153792"/>
              <a:ext cx="83158" cy="190529"/>
            </a:xfrm>
            <a:custGeom>
              <a:rect b="b" l="l" r="r" t="t"/>
              <a:pathLst>
                <a:path extrusionOk="0" h="2101" w="917">
                  <a:moveTo>
                    <a:pt x="770" y="1"/>
                  </a:moveTo>
                  <a:cubicBezTo>
                    <a:pt x="518" y="683"/>
                    <a:pt x="266" y="1366"/>
                    <a:pt x="14" y="2048"/>
                  </a:cubicBezTo>
                  <a:cubicBezTo>
                    <a:pt x="1" y="2083"/>
                    <a:pt x="37" y="2101"/>
                    <a:pt x="77" y="2101"/>
                  </a:cubicBezTo>
                  <a:cubicBezTo>
                    <a:pt x="111" y="2101"/>
                    <a:pt x="148" y="2088"/>
                    <a:pt x="157" y="2062"/>
                  </a:cubicBezTo>
                  <a:cubicBezTo>
                    <a:pt x="411" y="1376"/>
                    <a:pt x="663" y="691"/>
                    <a:pt x="916" y="7"/>
                  </a:cubicBezTo>
                  <a:cubicBezTo>
                    <a:pt x="917" y="5"/>
                    <a:pt x="916" y="3"/>
                    <a:pt x="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9"/>
            <p:cNvSpPr/>
            <p:nvPr/>
          </p:nvSpPr>
          <p:spPr>
            <a:xfrm>
              <a:off x="5293615" y="4153792"/>
              <a:ext cx="13421" cy="185904"/>
            </a:xfrm>
            <a:custGeom>
              <a:rect b="b" l="l" r="r" t="t"/>
              <a:pathLst>
                <a:path extrusionOk="0" h="2050" w="148">
                  <a:moveTo>
                    <a:pt x="2" y="1"/>
                  </a:moveTo>
                  <a:cubicBezTo>
                    <a:pt x="2" y="3"/>
                    <a:pt x="1" y="5"/>
                    <a:pt x="1" y="7"/>
                  </a:cubicBezTo>
                  <a:lnTo>
                    <a:pt x="1" y="2007"/>
                  </a:lnTo>
                  <a:cubicBezTo>
                    <a:pt x="1" y="2036"/>
                    <a:pt x="31" y="2049"/>
                    <a:pt x="63" y="2049"/>
                  </a:cubicBezTo>
                  <a:cubicBezTo>
                    <a:pt x="103" y="2049"/>
                    <a:pt x="147" y="2030"/>
                    <a:pt x="147" y="1994"/>
                  </a:cubicBezTo>
                  <a:lnTo>
                    <a:pt x="1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29"/>
            <p:cNvSpPr/>
            <p:nvPr/>
          </p:nvSpPr>
          <p:spPr>
            <a:xfrm>
              <a:off x="5186242" y="4153792"/>
              <a:ext cx="83158" cy="190892"/>
            </a:xfrm>
            <a:custGeom>
              <a:rect b="b" l="l" r="r" t="t"/>
              <a:pathLst>
                <a:path extrusionOk="0" h="2105" w="917">
                  <a:moveTo>
                    <a:pt x="2" y="1"/>
                  </a:moveTo>
                  <a:cubicBezTo>
                    <a:pt x="1" y="7"/>
                    <a:pt x="1" y="13"/>
                    <a:pt x="3" y="19"/>
                  </a:cubicBezTo>
                  <a:cubicBezTo>
                    <a:pt x="256" y="704"/>
                    <a:pt x="509" y="1389"/>
                    <a:pt x="762" y="2074"/>
                  </a:cubicBezTo>
                  <a:cubicBezTo>
                    <a:pt x="770" y="2095"/>
                    <a:pt x="795" y="2104"/>
                    <a:pt x="822" y="2104"/>
                  </a:cubicBezTo>
                  <a:cubicBezTo>
                    <a:pt x="867" y="2104"/>
                    <a:pt x="917" y="2078"/>
                    <a:pt x="901" y="2036"/>
                  </a:cubicBezTo>
                  <a:cubicBezTo>
                    <a:pt x="651" y="1358"/>
                    <a:pt x="400" y="679"/>
                    <a:pt x="1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29"/>
            <p:cNvSpPr/>
            <p:nvPr/>
          </p:nvSpPr>
          <p:spPr>
            <a:xfrm>
              <a:off x="5390377" y="6661079"/>
              <a:ext cx="122062" cy="105013"/>
            </a:xfrm>
            <a:custGeom>
              <a:rect b="b" l="l" r="r" t="t"/>
              <a:pathLst>
                <a:path extrusionOk="0" h="1158" w="1346">
                  <a:moveTo>
                    <a:pt x="120" y="0"/>
                  </a:moveTo>
                  <a:cubicBezTo>
                    <a:pt x="66" y="0"/>
                    <a:pt x="1" y="36"/>
                    <a:pt x="45" y="74"/>
                  </a:cubicBezTo>
                  <a:lnTo>
                    <a:pt x="1284" y="1144"/>
                  </a:lnTo>
                  <a:cubicBezTo>
                    <a:pt x="1295" y="1154"/>
                    <a:pt x="1313" y="1157"/>
                    <a:pt x="1332" y="1157"/>
                  </a:cubicBezTo>
                  <a:cubicBezTo>
                    <a:pt x="1336" y="1157"/>
                    <a:pt x="1341" y="1157"/>
                    <a:pt x="1345" y="1157"/>
                  </a:cubicBezTo>
                  <a:lnTo>
                    <a:pt x="1345" y="1032"/>
                  </a:lnTo>
                  <a:cubicBezTo>
                    <a:pt x="953" y="693"/>
                    <a:pt x="560" y="353"/>
                    <a:pt x="167" y="14"/>
                  </a:cubicBezTo>
                  <a:cubicBezTo>
                    <a:pt x="156" y="5"/>
                    <a:pt x="139"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9"/>
            <p:cNvSpPr/>
            <p:nvPr/>
          </p:nvSpPr>
          <p:spPr>
            <a:xfrm>
              <a:off x="5390649" y="4281025"/>
              <a:ext cx="121790" cy="105285"/>
            </a:xfrm>
            <a:custGeom>
              <a:rect b="b" l="l" r="r" t="t"/>
              <a:pathLst>
                <a:path extrusionOk="0" h="1161" w="1343">
                  <a:moveTo>
                    <a:pt x="1342" y="1"/>
                  </a:moveTo>
                  <a:cubicBezTo>
                    <a:pt x="1322" y="1"/>
                    <a:pt x="1301" y="5"/>
                    <a:pt x="1287" y="16"/>
                  </a:cubicBezTo>
                  <a:lnTo>
                    <a:pt x="49" y="1086"/>
                  </a:lnTo>
                  <a:cubicBezTo>
                    <a:pt x="0" y="1128"/>
                    <a:pt x="54" y="1161"/>
                    <a:pt x="105" y="1161"/>
                  </a:cubicBezTo>
                  <a:cubicBezTo>
                    <a:pt x="125" y="1161"/>
                    <a:pt x="145" y="1156"/>
                    <a:pt x="158" y="1144"/>
                  </a:cubicBezTo>
                  <a:cubicBezTo>
                    <a:pt x="553" y="804"/>
                    <a:pt x="947" y="463"/>
                    <a:pt x="1342" y="122"/>
                  </a:cubicBezTo>
                  <a:lnTo>
                    <a:pt x="1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29"/>
            <p:cNvSpPr/>
            <p:nvPr/>
          </p:nvSpPr>
          <p:spPr>
            <a:xfrm>
              <a:off x="5401259" y="6023194"/>
              <a:ext cx="111180"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9"/>
            <p:cNvSpPr/>
            <p:nvPr/>
          </p:nvSpPr>
          <p:spPr>
            <a:xfrm>
              <a:off x="5400987" y="6605670"/>
              <a:ext cx="111452" cy="56587"/>
            </a:xfrm>
            <a:custGeom>
              <a:rect b="b" l="l" r="r" t="t"/>
              <a:pathLst>
                <a:path extrusionOk="0" h="624" w="1229">
                  <a:moveTo>
                    <a:pt x="135" y="0"/>
                  </a:moveTo>
                  <a:cubicBezTo>
                    <a:pt x="77" y="0"/>
                    <a:pt x="1" y="51"/>
                    <a:pt x="68" y="83"/>
                  </a:cubicBezTo>
                  <a:lnTo>
                    <a:pt x="1179" y="618"/>
                  </a:lnTo>
                  <a:cubicBezTo>
                    <a:pt x="1187" y="622"/>
                    <a:pt x="1198" y="624"/>
                    <a:pt x="1209" y="624"/>
                  </a:cubicBezTo>
                  <a:cubicBezTo>
                    <a:pt x="1215" y="624"/>
                    <a:pt x="1221" y="623"/>
                    <a:pt x="1228" y="622"/>
                  </a:cubicBezTo>
                  <a:lnTo>
                    <a:pt x="1228" y="518"/>
                  </a:lnTo>
                  <a:cubicBezTo>
                    <a:pt x="873" y="347"/>
                    <a:pt x="520" y="177"/>
                    <a:pt x="165" y="6"/>
                  </a:cubicBezTo>
                  <a:cubicBezTo>
                    <a:pt x="157" y="2"/>
                    <a:pt x="146" y="0"/>
                    <a:pt x="1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9"/>
            <p:cNvSpPr/>
            <p:nvPr/>
          </p:nvSpPr>
          <p:spPr>
            <a:xfrm>
              <a:off x="5401259" y="6500021"/>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9"/>
            <p:cNvSpPr/>
            <p:nvPr/>
          </p:nvSpPr>
          <p:spPr>
            <a:xfrm>
              <a:off x="5401259" y="4878555"/>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9"/>
            <p:cNvSpPr/>
            <p:nvPr/>
          </p:nvSpPr>
          <p:spPr>
            <a:xfrm>
              <a:off x="5401259" y="4783153"/>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9"/>
            <p:cNvSpPr/>
            <p:nvPr/>
          </p:nvSpPr>
          <p:spPr>
            <a:xfrm>
              <a:off x="5401259" y="4973956"/>
              <a:ext cx="111180" cy="8796"/>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9"/>
            <p:cNvSpPr/>
            <p:nvPr/>
          </p:nvSpPr>
          <p:spPr>
            <a:xfrm>
              <a:off x="5401259" y="4497039"/>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9"/>
            <p:cNvSpPr/>
            <p:nvPr/>
          </p:nvSpPr>
          <p:spPr>
            <a:xfrm>
              <a:off x="5401259" y="5164669"/>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9"/>
            <p:cNvSpPr/>
            <p:nvPr/>
          </p:nvSpPr>
          <p:spPr>
            <a:xfrm>
              <a:off x="5401259" y="4687842"/>
              <a:ext cx="111180" cy="8706"/>
            </a:xfrm>
            <a:custGeom>
              <a:rect b="b" l="l" r="r" t="t"/>
              <a:pathLst>
                <a:path extrusionOk="0" h="96" w="1226">
                  <a:moveTo>
                    <a:pt x="128" y="0"/>
                  </a:moveTo>
                  <a:cubicBezTo>
                    <a:pt x="53" y="0"/>
                    <a:pt x="0" y="96"/>
                    <a:pt x="98" y="96"/>
                  </a:cubicBezTo>
                  <a:lnTo>
                    <a:pt x="1210" y="96"/>
                  </a:lnTo>
                  <a:cubicBezTo>
                    <a:pt x="1215" y="96"/>
                    <a:pt x="1220" y="94"/>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9"/>
            <p:cNvSpPr/>
            <p:nvPr/>
          </p:nvSpPr>
          <p:spPr>
            <a:xfrm>
              <a:off x="5401259" y="4592440"/>
              <a:ext cx="111180" cy="8796"/>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9"/>
            <p:cNvSpPr/>
            <p:nvPr/>
          </p:nvSpPr>
          <p:spPr>
            <a:xfrm>
              <a:off x="5401259" y="5450874"/>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9"/>
            <p:cNvSpPr/>
            <p:nvPr/>
          </p:nvSpPr>
          <p:spPr>
            <a:xfrm>
              <a:off x="5401259" y="5736989"/>
              <a:ext cx="111180" cy="8796"/>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9"/>
            <p:cNvSpPr/>
            <p:nvPr/>
          </p:nvSpPr>
          <p:spPr>
            <a:xfrm>
              <a:off x="5401259" y="5832390"/>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9"/>
            <p:cNvSpPr/>
            <p:nvPr/>
          </p:nvSpPr>
          <p:spPr>
            <a:xfrm>
              <a:off x="5401259" y="5641587"/>
              <a:ext cx="111180" cy="8796"/>
            </a:xfrm>
            <a:custGeom>
              <a:rect b="b" l="l" r="r" t="t"/>
              <a:pathLst>
                <a:path extrusionOk="0" h="97" w="1226">
                  <a:moveTo>
                    <a:pt x="128" y="0"/>
                  </a:moveTo>
                  <a:cubicBezTo>
                    <a:pt x="53" y="0"/>
                    <a:pt x="0" y="97"/>
                    <a:pt x="98" y="97"/>
                  </a:cubicBezTo>
                  <a:lnTo>
                    <a:pt x="1210" y="97"/>
                  </a:lnTo>
                  <a:cubicBezTo>
                    <a:pt x="1215" y="97"/>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29"/>
            <p:cNvSpPr/>
            <p:nvPr/>
          </p:nvSpPr>
          <p:spPr>
            <a:xfrm>
              <a:off x="5401259" y="5260071"/>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29"/>
            <p:cNvSpPr/>
            <p:nvPr/>
          </p:nvSpPr>
          <p:spPr>
            <a:xfrm>
              <a:off x="5401259" y="5546185"/>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9"/>
            <p:cNvSpPr/>
            <p:nvPr/>
          </p:nvSpPr>
          <p:spPr>
            <a:xfrm>
              <a:off x="5401259" y="5355473"/>
              <a:ext cx="111180" cy="8796"/>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9"/>
            <p:cNvSpPr/>
            <p:nvPr/>
          </p:nvSpPr>
          <p:spPr>
            <a:xfrm>
              <a:off x="5401259" y="5927701"/>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9"/>
            <p:cNvSpPr/>
            <p:nvPr/>
          </p:nvSpPr>
          <p:spPr>
            <a:xfrm>
              <a:off x="5401259" y="5069358"/>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9"/>
            <p:cNvSpPr/>
            <p:nvPr/>
          </p:nvSpPr>
          <p:spPr>
            <a:xfrm>
              <a:off x="5088120" y="5069358"/>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9"/>
            <p:cNvSpPr/>
            <p:nvPr/>
          </p:nvSpPr>
          <p:spPr>
            <a:xfrm>
              <a:off x="5088120" y="4592440"/>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9"/>
            <p:cNvSpPr/>
            <p:nvPr/>
          </p:nvSpPr>
          <p:spPr>
            <a:xfrm>
              <a:off x="5088120" y="6605579"/>
              <a:ext cx="111089" cy="56769"/>
            </a:xfrm>
            <a:custGeom>
              <a:rect b="b" l="l" r="r" t="t"/>
              <a:pathLst>
                <a:path extrusionOk="0" h="626" w="1225">
                  <a:moveTo>
                    <a:pt x="1108" y="1"/>
                  </a:moveTo>
                  <a:cubicBezTo>
                    <a:pt x="1095" y="1"/>
                    <a:pt x="1083" y="3"/>
                    <a:pt x="1072" y="8"/>
                  </a:cubicBezTo>
                  <a:cubicBezTo>
                    <a:pt x="715" y="179"/>
                    <a:pt x="358" y="352"/>
                    <a:pt x="1" y="523"/>
                  </a:cubicBezTo>
                  <a:lnTo>
                    <a:pt x="1" y="625"/>
                  </a:lnTo>
                  <a:cubicBezTo>
                    <a:pt x="3" y="625"/>
                    <a:pt x="5" y="625"/>
                    <a:pt x="8" y="625"/>
                  </a:cubicBezTo>
                  <a:cubicBezTo>
                    <a:pt x="20" y="625"/>
                    <a:pt x="31" y="623"/>
                    <a:pt x="42" y="619"/>
                  </a:cubicBezTo>
                  <a:lnTo>
                    <a:pt x="1154" y="84"/>
                  </a:lnTo>
                  <a:cubicBezTo>
                    <a:pt x="1224" y="50"/>
                    <a:pt x="1165" y="1"/>
                    <a:pt x="1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9"/>
            <p:cNvSpPr/>
            <p:nvPr/>
          </p:nvSpPr>
          <p:spPr>
            <a:xfrm>
              <a:off x="5088120" y="4687842"/>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9"/>
            <p:cNvSpPr/>
            <p:nvPr/>
          </p:nvSpPr>
          <p:spPr>
            <a:xfrm>
              <a:off x="5088120" y="4497039"/>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9"/>
            <p:cNvSpPr/>
            <p:nvPr/>
          </p:nvSpPr>
          <p:spPr>
            <a:xfrm>
              <a:off x="5088120" y="4783153"/>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9"/>
            <p:cNvSpPr/>
            <p:nvPr/>
          </p:nvSpPr>
          <p:spPr>
            <a:xfrm>
              <a:off x="5088120" y="4973956"/>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9"/>
            <p:cNvSpPr/>
            <p:nvPr/>
          </p:nvSpPr>
          <p:spPr>
            <a:xfrm>
              <a:off x="5088120" y="4878555"/>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9"/>
            <p:cNvSpPr/>
            <p:nvPr/>
          </p:nvSpPr>
          <p:spPr>
            <a:xfrm>
              <a:off x="5088120" y="4384951"/>
              <a:ext cx="111452" cy="56678"/>
            </a:xfrm>
            <a:custGeom>
              <a:rect b="b" l="l" r="r" t="t"/>
              <a:pathLst>
                <a:path extrusionOk="0" h="625" w="1229">
                  <a:moveTo>
                    <a:pt x="20" y="1"/>
                  </a:moveTo>
                  <a:cubicBezTo>
                    <a:pt x="14" y="1"/>
                    <a:pt x="7" y="1"/>
                    <a:pt x="1" y="2"/>
                  </a:cubicBezTo>
                  <a:lnTo>
                    <a:pt x="1" y="107"/>
                  </a:lnTo>
                  <a:cubicBezTo>
                    <a:pt x="355" y="277"/>
                    <a:pt x="710" y="447"/>
                    <a:pt x="1063" y="618"/>
                  </a:cubicBezTo>
                  <a:cubicBezTo>
                    <a:pt x="1072" y="622"/>
                    <a:pt x="1082" y="624"/>
                    <a:pt x="1093" y="624"/>
                  </a:cubicBezTo>
                  <a:cubicBezTo>
                    <a:pt x="1152" y="624"/>
                    <a:pt x="1228" y="573"/>
                    <a:pt x="1162" y="542"/>
                  </a:cubicBezTo>
                  <a:lnTo>
                    <a:pt x="50" y="7"/>
                  </a:lnTo>
                  <a:cubicBezTo>
                    <a:pt x="41" y="3"/>
                    <a:pt x="31" y="1"/>
                    <a:pt x="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9"/>
            <p:cNvSpPr/>
            <p:nvPr/>
          </p:nvSpPr>
          <p:spPr>
            <a:xfrm>
              <a:off x="5293615" y="6709143"/>
              <a:ext cx="13421" cy="184272"/>
            </a:xfrm>
            <a:custGeom>
              <a:rect b="b" l="l" r="r" t="t"/>
              <a:pathLst>
                <a:path extrusionOk="0" h="2032" w="148">
                  <a:moveTo>
                    <a:pt x="84" y="0"/>
                  </a:moveTo>
                  <a:cubicBezTo>
                    <a:pt x="44" y="0"/>
                    <a:pt x="1" y="20"/>
                    <a:pt x="1" y="56"/>
                  </a:cubicBezTo>
                  <a:lnTo>
                    <a:pt x="1" y="2032"/>
                  </a:lnTo>
                  <a:lnTo>
                    <a:pt x="145" y="2032"/>
                  </a:lnTo>
                  <a:cubicBezTo>
                    <a:pt x="145" y="2030"/>
                    <a:pt x="147" y="2029"/>
                    <a:pt x="147" y="2026"/>
                  </a:cubicBezTo>
                  <a:lnTo>
                    <a:pt x="147" y="43"/>
                  </a:lnTo>
                  <a:cubicBezTo>
                    <a:pt x="147" y="14"/>
                    <a:pt x="117"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9"/>
            <p:cNvSpPr/>
            <p:nvPr/>
          </p:nvSpPr>
          <p:spPr>
            <a:xfrm>
              <a:off x="5331068" y="6702613"/>
              <a:ext cx="83249" cy="190801"/>
            </a:xfrm>
            <a:custGeom>
              <a:rect b="b" l="l" r="r" t="t"/>
              <a:pathLst>
                <a:path extrusionOk="0" h="2104" w="918">
                  <a:moveTo>
                    <a:pt x="96" y="0"/>
                  </a:moveTo>
                  <a:cubicBezTo>
                    <a:pt x="51" y="0"/>
                    <a:pt x="1" y="26"/>
                    <a:pt x="17" y="69"/>
                  </a:cubicBezTo>
                  <a:cubicBezTo>
                    <a:pt x="267" y="747"/>
                    <a:pt x="518" y="1426"/>
                    <a:pt x="768" y="2104"/>
                  </a:cubicBezTo>
                  <a:lnTo>
                    <a:pt x="917" y="2104"/>
                  </a:lnTo>
                  <a:cubicBezTo>
                    <a:pt x="917" y="2099"/>
                    <a:pt x="918" y="2093"/>
                    <a:pt x="915" y="2086"/>
                  </a:cubicBezTo>
                  <a:cubicBezTo>
                    <a:pt x="662" y="1401"/>
                    <a:pt x="408" y="716"/>
                    <a:pt x="156" y="31"/>
                  </a:cubicBezTo>
                  <a:cubicBezTo>
                    <a:pt x="148" y="10"/>
                    <a:pt x="123" y="0"/>
                    <a:pt x="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9"/>
            <p:cNvSpPr/>
            <p:nvPr/>
          </p:nvSpPr>
          <p:spPr>
            <a:xfrm>
              <a:off x="5088211" y="6660898"/>
              <a:ext cx="121699" cy="105285"/>
            </a:xfrm>
            <a:custGeom>
              <a:rect b="b" l="l" r="r" t="t"/>
              <a:pathLst>
                <a:path extrusionOk="0" h="1161" w="1342">
                  <a:moveTo>
                    <a:pt x="1237" y="1"/>
                  </a:moveTo>
                  <a:cubicBezTo>
                    <a:pt x="1217" y="1"/>
                    <a:pt x="1197" y="6"/>
                    <a:pt x="1184" y="17"/>
                  </a:cubicBezTo>
                  <a:cubicBezTo>
                    <a:pt x="790" y="357"/>
                    <a:pt x="394" y="699"/>
                    <a:pt x="1" y="1040"/>
                  </a:cubicBezTo>
                  <a:lnTo>
                    <a:pt x="1" y="1161"/>
                  </a:lnTo>
                  <a:cubicBezTo>
                    <a:pt x="21" y="1161"/>
                    <a:pt x="42" y="1157"/>
                    <a:pt x="55" y="1146"/>
                  </a:cubicBezTo>
                  <a:lnTo>
                    <a:pt x="1294" y="76"/>
                  </a:lnTo>
                  <a:cubicBezTo>
                    <a:pt x="1342" y="34"/>
                    <a:pt x="1288" y="1"/>
                    <a:pt x="1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9"/>
            <p:cNvSpPr/>
            <p:nvPr/>
          </p:nvSpPr>
          <p:spPr>
            <a:xfrm>
              <a:off x="5363896" y="6685292"/>
              <a:ext cx="148542" cy="208122"/>
            </a:xfrm>
            <a:custGeom>
              <a:rect b="b" l="l" r="r" t="t"/>
              <a:pathLst>
                <a:path extrusionOk="0" h="2295" w="1638">
                  <a:moveTo>
                    <a:pt x="101" y="0"/>
                  </a:moveTo>
                  <a:cubicBezTo>
                    <a:pt x="52" y="0"/>
                    <a:pt x="0" y="27"/>
                    <a:pt x="25" y="63"/>
                  </a:cubicBezTo>
                  <a:cubicBezTo>
                    <a:pt x="534" y="807"/>
                    <a:pt x="1045" y="1551"/>
                    <a:pt x="1554" y="2295"/>
                  </a:cubicBezTo>
                  <a:lnTo>
                    <a:pt x="1637" y="2295"/>
                  </a:lnTo>
                  <a:lnTo>
                    <a:pt x="1637" y="2175"/>
                  </a:lnTo>
                  <a:cubicBezTo>
                    <a:pt x="1146" y="1459"/>
                    <a:pt x="655" y="741"/>
                    <a:pt x="164" y="25"/>
                  </a:cubicBezTo>
                  <a:cubicBezTo>
                    <a:pt x="152" y="8"/>
                    <a:pt x="127" y="0"/>
                    <a:pt x="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9"/>
            <p:cNvSpPr/>
            <p:nvPr/>
          </p:nvSpPr>
          <p:spPr>
            <a:xfrm>
              <a:off x="5186152" y="6702885"/>
              <a:ext cx="83249" cy="190620"/>
            </a:xfrm>
            <a:custGeom>
              <a:rect b="b" l="l" r="r" t="t"/>
              <a:pathLst>
                <a:path extrusionOk="0" h="2102" w="918">
                  <a:moveTo>
                    <a:pt x="841" y="1"/>
                  </a:moveTo>
                  <a:cubicBezTo>
                    <a:pt x="807" y="1"/>
                    <a:pt x="770" y="14"/>
                    <a:pt x="760" y="41"/>
                  </a:cubicBezTo>
                  <a:cubicBezTo>
                    <a:pt x="508" y="726"/>
                    <a:pt x="255" y="1410"/>
                    <a:pt x="2" y="2095"/>
                  </a:cubicBezTo>
                  <a:cubicBezTo>
                    <a:pt x="1" y="2098"/>
                    <a:pt x="2" y="2099"/>
                    <a:pt x="1" y="2102"/>
                  </a:cubicBezTo>
                  <a:lnTo>
                    <a:pt x="147" y="2102"/>
                  </a:lnTo>
                  <a:cubicBezTo>
                    <a:pt x="401" y="1418"/>
                    <a:pt x="653" y="736"/>
                    <a:pt x="905" y="53"/>
                  </a:cubicBezTo>
                  <a:cubicBezTo>
                    <a:pt x="917" y="19"/>
                    <a:pt x="881" y="1"/>
                    <a:pt x="8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9"/>
            <p:cNvSpPr/>
            <p:nvPr/>
          </p:nvSpPr>
          <p:spPr>
            <a:xfrm>
              <a:off x="5088120" y="4281206"/>
              <a:ext cx="121971" cy="105013"/>
            </a:xfrm>
            <a:custGeom>
              <a:rect b="b" l="l" r="r" t="t"/>
              <a:pathLst>
                <a:path extrusionOk="0" h="1158" w="1345">
                  <a:moveTo>
                    <a:pt x="14" y="0"/>
                  </a:moveTo>
                  <a:cubicBezTo>
                    <a:pt x="9" y="0"/>
                    <a:pt x="5" y="0"/>
                    <a:pt x="1" y="1"/>
                  </a:cubicBezTo>
                  <a:lnTo>
                    <a:pt x="1" y="126"/>
                  </a:lnTo>
                  <a:cubicBezTo>
                    <a:pt x="393" y="465"/>
                    <a:pt x="786" y="804"/>
                    <a:pt x="1178" y="1143"/>
                  </a:cubicBezTo>
                  <a:cubicBezTo>
                    <a:pt x="1190" y="1153"/>
                    <a:pt x="1208" y="1158"/>
                    <a:pt x="1226" y="1158"/>
                  </a:cubicBezTo>
                  <a:cubicBezTo>
                    <a:pt x="1281" y="1158"/>
                    <a:pt x="1345" y="1122"/>
                    <a:pt x="1301" y="1084"/>
                  </a:cubicBezTo>
                  <a:lnTo>
                    <a:pt x="62" y="14"/>
                  </a:lnTo>
                  <a:cubicBezTo>
                    <a:pt x="50" y="4"/>
                    <a:pt x="33" y="0"/>
                    <a:pt x="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9"/>
            <p:cNvSpPr/>
            <p:nvPr/>
          </p:nvSpPr>
          <p:spPr>
            <a:xfrm>
              <a:off x="5088120" y="6685111"/>
              <a:ext cx="148451" cy="208303"/>
            </a:xfrm>
            <a:custGeom>
              <a:rect b="b" l="l" r="r" t="t"/>
              <a:pathLst>
                <a:path extrusionOk="0" h="2297" w="1637">
                  <a:moveTo>
                    <a:pt x="1546" y="1"/>
                  </a:moveTo>
                  <a:cubicBezTo>
                    <a:pt x="1519" y="1"/>
                    <a:pt x="1490" y="9"/>
                    <a:pt x="1477" y="28"/>
                  </a:cubicBezTo>
                  <a:cubicBezTo>
                    <a:pt x="986" y="746"/>
                    <a:pt x="494" y="1465"/>
                    <a:pt x="1" y="2183"/>
                  </a:cubicBezTo>
                  <a:lnTo>
                    <a:pt x="1" y="2297"/>
                  </a:lnTo>
                  <a:lnTo>
                    <a:pt x="80" y="2297"/>
                  </a:lnTo>
                  <a:cubicBezTo>
                    <a:pt x="589" y="1553"/>
                    <a:pt x="1099" y="809"/>
                    <a:pt x="1609" y="65"/>
                  </a:cubicBezTo>
                  <a:cubicBezTo>
                    <a:pt x="1637" y="24"/>
                    <a:pt x="159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29"/>
            <p:cNvSpPr/>
            <p:nvPr/>
          </p:nvSpPr>
          <p:spPr>
            <a:xfrm>
              <a:off x="5088120" y="5641587"/>
              <a:ext cx="111270" cy="8796"/>
            </a:xfrm>
            <a:custGeom>
              <a:rect b="b" l="l" r="r" t="t"/>
              <a:pathLst>
                <a:path extrusionOk="0" h="97" w="1227">
                  <a:moveTo>
                    <a:pt x="16" y="0"/>
                  </a:moveTo>
                  <a:cubicBezTo>
                    <a:pt x="11" y="0"/>
                    <a:pt x="6" y="2"/>
                    <a:pt x="1" y="3"/>
                  </a:cubicBezTo>
                  <a:lnTo>
                    <a:pt x="1" y="97"/>
                  </a:lnTo>
                  <a:lnTo>
                    <a:pt x="1097" y="97"/>
                  </a:lnTo>
                  <a:cubicBezTo>
                    <a:pt x="1173" y="97"/>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29"/>
            <p:cNvSpPr/>
            <p:nvPr/>
          </p:nvSpPr>
          <p:spPr>
            <a:xfrm>
              <a:off x="5088120" y="6118505"/>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29"/>
            <p:cNvSpPr/>
            <p:nvPr/>
          </p:nvSpPr>
          <p:spPr>
            <a:xfrm>
              <a:off x="5088120" y="6023194"/>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29"/>
            <p:cNvSpPr/>
            <p:nvPr/>
          </p:nvSpPr>
          <p:spPr>
            <a:xfrm>
              <a:off x="5088120" y="6213906"/>
              <a:ext cx="111270"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29"/>
            <p:cNvSpPr/>
            <p:nvPr/>
          </p:nvSpPr>
          <p:spPr>
            <a:xfrm>
              <a:off x="5088120" y="6500021"/>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29"/>
            <p:cNvSpPr/>
            <p:nvPr/>
          </p:nvSpPr>
          <p:spPr>
            <a:xfrm>
              <a:off x="5088120" y="5927701"/>
              <a:ext cx="111270" cy="8796"/>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29"/>
            <p:cNvSpPr/>
            <p:nvPr/>
          </p:nvSpPr>
          <p:spPr>
            <a:xfrm>
              <a:off x="5088120" y="6309308"/>
              <a:ext cx="111270" cy="8796"/>
            </a:xfrm>
            <a:custGeom>
              <a:rect b="b" l="l" r="r" t="t"/>
              <a:pathLst>
                <a:path extrusionOk="0" h="97" w="1227">
                  <a:moveTo>
                    <a:pt x="16" y="1"/>
                  </a:moveTo>
                  <a:cubicBezTo>
                    <a:pt x="11" y="1"/>
                    <a:pt x="6" y="2"/>
                    <a:pt x="1" y="3"/>
                  </a:cubicBezTo>
                  <a:lnTo>
                    <a:pt x="1" y="96"/>
                  </a:lnTo>
                  <a:lnTo>
                    <a:pt x="1097" y="96"/>
                  </a:lnTo>
                  <a:cubicBezTo>
                    <a:pt x="1173" y="95"/>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29"/>
            <p:cNvSpPr/>
            <p:nvPr/>
          </p:nvSpPr>
          <p:spPr>
            <a:xfrm>
              <a:off x="5088120" y="5164669"/>
              <a:ext cx="111270" cy="8796"/>
            </a:xfrm>
            <a:custGeom>
              <a:rect b="b" l="l" r="r" t="t"/>
              <a:pathLst>
                <a:path extrusionOk="0" h="97" w="1227">
                  <a:moveTo>
                    <a:pt x="16" y="1"/>
                  </a:moveTo>
                  <a:cubicBezTo>
                    <a:pt x="11" y="1"/>
                    <a:pt x="6" y="3"/>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29"/>
            <p:cNvSpPr/>
            <p:nvPr/>
          </p:nvSpPr>
          <p:spPr>
            <a:xfrm>
              <a:off x="5088120" y="6404710"/>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29"/>
            <p:cNvSpPr/>
            <p:nvPr/>
          </p:nvSpPr>
          <p:spPr>
            <a:xfrm>
              <a:off x="5088120" y="5355473"/>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29"/>
            <p:cNvSpPr/>
            <p:nvPr/>
          </p:nvSpPr>
          <p:spPr>
            <a:xfrm>
              <a:off x="5088120" y="5450874"/>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9"/>
            <p:cNvSpPr/>
            <p:nvPr/>
          </p:nvSpPr>
          <p:spPr>
            <a:xfrm>
              <a:off x="5088120" y="5260071"/>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9"/>
            <p:cNvSpPr/>
            <p:nvPr/>
          </p:nvSpPr>
          <p:spPr>
            <a:xfrm>
              <a:off x="5088120" y="5736989"/>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9"/>
            <p:cNvSpPr/>
            <p:nvPr/>
          </p:nvSpPr>
          <p:spPr>
            <a:xfrm>
              <a:off x="5088120" y="5546185"/>
              <a:ext cx="111270" cy="8796"/>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9"/>
            <p:cNvSpPr/>
            <p:nvPr/>
          </p:nvSpPr>
          <p:spPr>
            <a:xfrm>
              <a:off x="5088120" y="5832390"/>
              <a:ext cx="111270"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9"/>
            <p:cNvSpPr/>
            <p:nvPr/>
          </p:nvSpPr>
          <p:spPr>
            <a:xfrm>
              <a:off x="5088120" y="6595423"/>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9"/>
            <p:cNvSpPr/>
            <p:nvPr/>
          </p:nvSpPr>
          <p:spPr>
            <a:xfrm>
              <a:off x="5178443" y="4317752"/>
              <a:ext cx="243580" cy="2411768"/>
            </a:xfrm>
            <a:custGeom>
              <a:rect b="b" l="l" r="r" t="t"/>
              <a:pathLst>
                <a:path extrusionOk="0" h="26595" w="2686">
                  <a:moveTo>
                    <a:pt x="1343" y="0"/>
                  </a:moveTo>
                  <a:cubicBezTo>
                    <a:pt x="602" y="0"/>
                    <a:pt x="1" y="602"/>
                    <a:pt x="1" y="1344"/>
                  </a:cubicBezTo>
                  <a:lnTo>
                    <a:pt x="1" y="25252"/>
                  </a:lnTo>
                  <a:cubicBezTo>
                    <a:pt x="1" y="25993"/>
                    <a:pt x="602" y="26594"/>
                    <a:pt x="1343" y="26594"/>
                  </a:cubicBezTo>
                  <a:cubicBezTo>
                    <a:pt x="2085" y="26594"/>
                    <a:pt x="2686" y="25993"/>
                    <a:pt x="2686" y="25252"/>
                  </a:cubicBezTo>
                  <a:lnTo>
                    <a:pt x="2686" y="1344"/>
                  </a:lnTo>
                  <a:cubicBezTo>
                    <a:pt x="2686" y="602"/>
                    <a:pt x="2085" y="0"/>
                    <a:pt x="13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9"/>
            <p:cNvSpPr/>
            <p:nvPr/>
          </p:nvSpPr>
          <p:spPr>
            <a:xfrm>
              <a:off x="5186152" y="4978309"/>
              <a:ext cx="235872" cy="1090668"/>
            </a:xfrm>
            <a:custGeom>
              <a:rect b="b" l="l" r="r" t="t"/>
              <a:pathLst>
                <a:path extrusionOk="0" h="12027" w="2601">
                  <a:moveTo>
                    <a:pt x="1" y="0"/>
                  </a:moveTo>
                  <a:lnTo>
                    <a:pt x="1" y="12027"/>
                  </a:lnTo>
                  <a:lnTo>
                    <a:pt x="2601" y="12027"/>
                  </a:lnTo>
                  <a:lnTo>
                    <a:pt x="2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9"/>
            <p:cNvSpPr/>
            <p:nvPr/>
          </p:nvSpPr>
          <p:spPr>
            <a:xfrm>
              <a:off x="5219615" y="4317752"/>
              <a:ext cx="161238" cy="120792"/>
            </a:xfrm>
            <a:custGeom>
              <a:rect b="b" l="l" r="r" t="t"/>
              <a:pathLst>
                <a:path extrusionOk="0" h="1332" w="1778">
                  <a:moveTo>
                    <a:pt x="889" y="0"/>
                  </a:moveTo>
                  <a:cubicBezTo>
                    <a:pt x="552" y="0"/>
                    <a:pt x="245" y="127"/>
                    <a:pt x="9" y="331"/>
                  </a:cubicBezTo>
                  <a:cubicBezTo>
                    <a:pt x="4" y="368"/>
                    <a:pt x="1" y="405"/>
                    <a:pt x="1" y="443"/>
                  </a:cubicBezTo>
                  <a:cubicBezTo>
                    <a:pt x="1" y="934"/>
                    <a:pt x="398" y="1332"/>
                    <a:pt x="889" y="1332"/>
                  </a:cubicBezTo>
                  <a:cubicBezTo>
                    <a:pt x="1380" y="1332"/>
                    <a:pt x="1778" y="934"/>
                    <a:pt x="1778" y="443"/>
                  </a:cubicBezTo>
                  <a:cubicBezTo>
                    <a:pt x="1778" y="405"/>
                    <a:pt x="1775" y="368"/>
                    <a:pt x="1771" y="331"/>
                  </a:cubicBezTo>
                  <a:cubicBezTo>
                    <a:pt x="1534" y="127"/>
                    <a:pt x="1227" y="0"/>
                    <a:pt x="8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9"/>
            <p:cNvSpPr/>
            <p:nvPr/>
          </p:nvSpPr>
          <p:spPr>
            <a:xfrm>
              <a:off x="5257250" y="4819428"/>
              <a:ext cx="85969" cy="86060"/>
            </a:xfrm>
            <a:custGeom>
              <a:rect b="b" l="l" r="r" t="t"/>
              <a:pathLst>
                <a:path extrusionOk="0" h="949" w="948">
                  <a:moveTo>
                    <a:pt x="474" y="1"/>
                  </a:moveTo>
                  <a:cubicBezTo>
                    <a:pt x="213" y="1"/>
                    <a:pt x="1" y="213"/>
                    <a:pt x="1" y="475"/>
                  </a:cubicBezTo>
                  <a:cubicBezTo>
                    <a:pt x="1" y="736"/>
                    <a:pt x="213" y="949"/>
                    <a:pt x="474" y="949"/>
                  </a:cubicBezTo>
                  <a:cubicBezTo>
                    <a:pt x="736" y="949"/>
                    <a:pt x="948" y="736"/>
                    <a:pt x="948" y="475"/>
                  </a:cubicBezTo>
                  <a:cubicBezTo>
                    <a:pt x="948" y="214"/>
                    <a:pt x="736" y="2"/>
                    <a:pt x="4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9"/>
            <p:cNvSpPr/>
            <p:nvPr/>
          </p:nvSpPr>
          <p:spPr>
            <a:xfrm>
              <a:off x="5264958" y="4691107"/>
              <a:ext cx="70553" cy="70553"/>
            </a:xfrm>
            <a:custGeom>
              <a:rect b="b" l="l" r="r" t="t"/>
              <a:pathLst>
                <a:path extrusionOk="0" h="778" w="778">
                  <a:moveTo>
                    <a:pt x="389" y="0"/>
                  </a:moveTo>
                  <a:cubicBezTo>
                    <a:pt x="175" y="0"/>
                    <a:pt x="1" y="174"/>
                    <a:pt x="1" y="389"/>
                  </a:cubicBezTo>
                  <a:cubicBezTo>
                    <a:pt x="1" y="604"/>
                    <a:pt x="175" y="777"/>
                    <a:pt x="389" y="777"/>
                  </a:cubicBezTo>
                  <a:cubicBezTo>
                    <a:pt x="604" y="777"/>
                    <a:pt x="778" y="604"/>
                    <a:pt x="778" y="389"/>
                  </a:cubicBezTo>
                  <a:cubicBezTo>
                    <a:pt x="778" y="174"/>
                    <a:pt x="604"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9"/>
            <p:cNvSpPr/>
            <p:nvPr/>
          </p:nvSpPr>
          <p:spPr>
            <a:xfrm>
              <a:off x="5274117" y="4584823"/>
              <a:ext cx="52416" cy="52416"/>
            </a:xfrm>
            <a:custGeom>
              <a:rect b="b" l="l" r="r" t="t"/>
              <a:pathLst>
                <a:path extrusionOk="0" h="578" w="578">
                  <a:moveTo>
                    <a:pt x="288" y="1"/>
                  </a:moveTo>
                  <a:cubicBezTo>
                    <a:pt x="129" y="1"/>
                    <a:pt x="0" y="130"/>
                    <a:pt x="0" y="290"/>
                  </a:cubicBezTo>
                  <a:cubicBezTo>
                    <a:pt x="0" y="449"/>
                    <a:pt x="129" y="578"/>
                    <a:pt x="288" y="578"/>
                  </a:cubicBezTo>
                  <a:cubicBezTo>
                    <a:pt x="448" y="578"/>
                    <a:pt x="577" y="449"/>
                    <a:pt x="577" y="290"/>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9"/>
            <p:cNvSpPr/>
            <p:nvPr/>
          </p:nvSpPr>
          <p:spPr>
            <a:xfrm>
              <a:off x="5219615" y="6608663"/>
              <a:ext cx="161238" cy="120883"/>
            </a:xfrm>
            <a:custGeom>
              <a:rect b="b" l="l" r="r" t="t"/>
              <a:pathLst>
                <a:path extrusionOk="0" h="1333" w="1778">
                  <a:moveTo>
                    <a:pt x="889" y="1"/>
                  </a:moveTo>
                  <a:cubicBezTo>
                    <a:pt x="398" y="1"/>
                    <a:pt x="1" y="399"/>
                    <a:pt x="1" y="889"/>
                  </a:cubicBezTo>
                  <a:cubicBezTo>
                    <a:pt x="1" y="927"/>
                    <a:pt x="4" y="964"/>
                    <a:pt x="9" y="1001"/>
                  </a:cubicBezTo>
                  <a:cubicBezTo>
                    <a:pt x="245" y="1207"/>
                    <a:pt x="552" y="1332"/>
                    <a:pt x="889" y="1332"/>
                  </a:cubicBezTo>
                  <a:cubicBezTo>
                    <a:pt x="1227" y="1332"/>
                    <a:pt x="1534" y="1207"/>
                    <a:pt x="1770" y="1001"/>
                  </a:cubicBezTo>
                  <a:cubicBezTo>
                    <a:pt x="1775" y="964"/>
                    <a:pt x="1778" y="927"/>
                    <a:pt x="1778" y="889"/>
                  </a:cubicBezTo>
                  <a:cubicBezTo>
                    <a:pt x="1778" y="399"/>
                    <a:pt x="1380"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9"/>
            <p:cNvSpPr/>
            <p:nvPr/>
          </p:nvSpPr>
          <p:spPr>
            <a:xfrm>
              <a:off x="5257250" y="6141811"/>
              <a:ext cx="85969" cy="86060"/>
            </a:xfrm>
            <a:custGeom>
              <a:rect b="b" l="l" r="r" t="t"/>
              <a:pathLst>
                <a:path extrusionOk="0" h="949" w="948">
                  <a:moveTo>
                    <a:pt x="474" y="0"/>
                  </a:moveTo>
                  <a:cubicBezTo>
                    <a:pt x="213" y="0"/>
                    <a:pt x="1" y="212"/>
                    <a:pt x="1" y="474"/>
                  </a:cubicBezTo>
                  <a:cubicBezTo>
                    <a:pt x="1" y="736"/>
                    <a:pt x="213" y="948"/>
                    <a:pt x="474" y="948"/>
                  </a:cubicBezTo>
                  <a:cubicBezTo>
                    <a:pt x="736" y="948"/>
                    <a:pt x="948" y="736"/>
                    <a:pt x="948" y="474"/>
                  </a:cubicBezTo>
                  <a:cubicBezTo>
                    <a:pt x="948" y="212"/>
                    <a:pt x="736"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9"/>
            <p:cNvSpPr/>
            <p:nvPr/>
          </p:nvSpPr>
          <p:spPr>
            <a:xfrm>
              <a:off x="5264958" y="6285639"/>
              <a:ext cx="70553" cy="70553"/>
            </a:xfrm>
            <a:custGeom>
              <a:rect b="b" l="l" r="r" t="t"/>
              <a:pathLst>
                <a:path extrusionOk="0" h="778" w="778">
                  <a:moveTo>
                    <a:pt x="389" y="1"/>
                  </a:moveTo>
                  <a:cubicBezTo>
                    <a:pt x="175" y="1"/>
                    <a:pt x="1" y="175"/>
                    <a:pt x="1" y="389"/>
                  </a:cubicBezTo>
                  <a:cubicBezTo>
                    <a:pt x="1" y="603"/>
                    <a:pt x="175" y="777"/>
                    <a:pt x="389" y="777"/>
                  </a:cubicBezTo>
                  <a:cubicBezTo>
                    <a:pt x="604" y="777"/>
                    <a:pt x="778" y="603"/>
                    <a:pt x="778" y="389"/>
                  </a:cubicBezTo>
                  <a:cubicBezTo>
                    <a:pt x="778" y="175"/>
                    <a:pt x="604"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9"/>
            <p:cNvSpPr/>
            <p:nvPr/>
          </p:nvSpPr>
          <p:spPr>
            <a:xfrm>
              <a:off x="5274117" y="6409970"/>
              <a:ext cx="52416" cy="52416"/>
            </a:xfrm>
            <a:custGeom>
              <a:rect b="b" l="l" r="r" t="t"/>
              <a:pathLst>
                <a:path extrusionOk="0" h="578" w="578">
                  <a:moveTo>
                    <a:pt x="288" y="1"/>
                  </a:moveTo>
                  <a:cubicBezTo>
                    <a:pt x="129" y="1"/>
                    <a:pt x="0" y="130"/>
                    <a:pt x="0" y="289"/>
                  </a:cubicBezTo>
                  <a:cubicBezTo>
                    <a:pt x="0" y="449"/>
                    <a:pt x="129" y="578"/>
                    <a:pt x="288" y="578"/>
                  </a:cubicBezTo>
                  <a:cubicBezTo>
                    <a:pt x="448" y="578"/>
                    <a:pt x="577" y="449"/>
                    <a:pt x="577" y="289"/>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9"/>
            <p:cNvSpPr/>
            <p:nvPr/>
          </p:nvSpPr>
          <p:spPr>
            <a:xfrm>
              <a:off x="5168105" y="4313218"/>
              <a:ext cx="260901" cy="2420655"/>
            </a:xfrm>
            <a:custGeom>
              <a:rect b="b" l="l" r="r" t="t"/>
              <a:pathLst>
                <a:path extrusionOk="0" h="26693" w="2877">
                  <a:moveTo>
                    <a:pt x="1465" y="125"/>
                  </a:moveTo>
                  <a:cubicBezTo>
                    <a:pt x="1707" y="125"/>
                    <a:pt x="1949" y="190"/>
                    <a:pt x="2157" y="323"/>
                  </a:cubicBezTo>
                  <a:cubicBezTo>
                    <a:pt x="2215" y="371"/>
                    <a:pt x="2259" y="430"/>
                    <a:pt x="2273" y="500"/>
                  </a:cubicBezTo>
                  <a:cubicBezTo>
                    <a:pt x="2303" y="653"/>
                    <a:pt x="2195" y="882"/>
                    <a:pt x="2109" y="999"/>
                  </a:cubicBezTo>
                  <a:cubicBezTo>
                    <a:pt x="1937" y="1235"/>
                    <a:pt x="1716" y="1334"/>
                    <a:pt x="1499" y="1334"/>
                  </a:cubicBezTo>
                  <a:cubicBezTo>
                    <a:pt x="1058" y="1334"/>
                    <a:pt x="630" y="922"/>
                    <a:pt x="649" y="405"/>
                  </a:cubicBezTo>
                  <a:cubicBezTo>
                    <a:pt x="880" y="220"/>
                    <a:pt x="1173" y="125"/>
                    <a:pt x="1465" y="125"/>
                  </a:cubicBezTo>
                  <a:close/>
                  <a:moveTo>
                    <a:pt x="504" y="540"/>
                  </a:moveTo>
                  <a:cubicBezTo>
                    <a:pt x="547" y="1076"/>
                    <a:pt x="1016" y="1424"/>
                    <a:pt x="1489" y="1424"/>
                  </a:cubicBezTo>
                  <a:cubicBezTo>
                    <a:pt x="1779" y="1424"/>
                    <a:pt x="2069" y="1294"/>
                    <a:pt x="2265" y="998"/>
                  </a:cubicBezTo>
                  <a:cubicBezTo>
                    <a:pt x="2328" y="902"/>
                    <a:pt x="2412" y="725"/>
                    <a:pt x="2432" y="568"/>
                  </a:cubicBezTo>
                  <a:cubicBezTo>
                    <a:pt x="2466" y="608"/>
                    <a:pt x="2497" y="651"/>
                    <a:pt x="2525" y="696"/>
                  </a:cubicBezTo>
                  <a:cubicBezTo>
                    <a:pt x="2389" y="1276"/>
                    <a:pt x="1923" y="1566"/>
                    <a:pt x="1458" y="1566"/>
                  </a:cubicBezTo>
                  <a:cubicBezTo>
                    <a:pt x="991" y="1566"/>
                    <a:pt x="523" y="1274"/>
                    <a:pt x="389" y="690"/>
                  </a:cubicBezTo>
                  <a:cubicBezTo>
                    <a:pt x="424" y="637"/>
                    <a:pt x="463" y="586"/>
                    <a:pt x="504" y="540"/>
                  </a:cubicBezTo>
                  <a:close/>
                  <a:moveTo>
                    <a:pt x="1458" y="3046"/>
                  </a:moveTo>
                  <a:cubicBezTo>
                    <a:pt x="1588" y="3046"/>
                    <a:pt x="1667" y="3174"/>
                    <a:pt x="1673" y="3291"/>
                  </a:cubicBezTo>
                  <a:cubicBezTo>
                    <a:pt x="1666" y="3401"/>
                    <a:pt x="1592" y="3518"/>
                    <a:pt x="1477" y="3525"/>
                  </a:cubicBezTo>
                  <a:lnTo>
                    <a:pt x="1455" y="3525"/>
                  </a:lnTo>
                  <a:cubicBezTo>
                    <a:pt x="1451" y="3525"/>
                    <a:pt x="1446" y="3525"/>
                    <a:pt x="1442" y="3524"/>
                  </a:cubicBezTo>
                  <a:cubicBezTo>
                    <a:pt x="1323" y="3509"/>
                    <a:pt x="1242" y="3392"/>
                    <a:pt x="1242" y="3279"/>
                  </a:cubicBezTo>
                  <a:cubicBezTo>
                    <a:pt x="1243" y="3162"/>
                    <a:pt x="1330" y="3049"/>
                    <a:pt x="1452" y="3046"/>
                  </a:cubicBezTo>
                  <a:cubicBezTo>
                    <a:pt x="1454" y="3046"/>
                    <a:pt x="1456" y="3046"/>
                    <a:pt x="1458" y="3046"/>
                  </a:cubicBezTo>
                  <a:close/>
                  <a:moveTo>
                    <a:pt x="1460" y="4217"/>
                  </a:moveTo>
                  <a:cubicBezTo>
                    <a:pt x="1646" y="4217"/>
                    <a:pt x="1763" y="4392"/>
                    <a:pt x="1773" y="4563"/>
                  </a:cubicBezTo>
                  <a:cubicBezTo>
                    <a:pt x="1764" y="4727"/>
                    <a:pt x="1649" y="4889"/>
                    <a:pt x="1477" y="4896"/>
                  </a:cubicBezTo>
                  <a:lnTo>
                    <a:pt x="1456" y="4896"/>
                  </a:lnTo>
                  <a:cubicBezTo>
                    <a:pt x="1448" y="4896"/>
                    <a:pt x="1439" y="4896"/>
                    <a:pt x="1431" y="4895"/>
                  </a:cubicBezTo>
                  <a:cubicBezTo>
                    <a:pt x="1263" y="4875"/>
                    <a:pt x="1142" y="4713"/>
                    <a:pt x="1143" y="4550"/>
                  </a:cubicBezTo>
                  <a:cubicBezTo>
                    <a:pt x="1143" y="4377"/>
                    <a:pt x="1276" y="4222"/>
                    <a:pt x="1452" y="4217"/>
                  </a:cubicBezTo>
                  <a:cubicBezTo>
                    <a:pt x="1455" y="4217"/>
                    <a:pt x="1458" y="4217"/>
                    <a:pt x="1460" y="4217"/>
                  </a:cubicBezTo>
                  <a:close/>
                  <a:moveTo>
                    <a:pt x="1462" y="5634"/>
                  </a:moveTo>
                  <a:cubicBezTo>
                    <a:pt x="1696" y="5634"/>
                    <a:pt x="1846" y="5847"/>
                    <a:pt x="1858" y="6063"/>
                  </a:cubicBezTo>
                  <a:cubicBezTo>
                    <a:pt x="1846" y="6278"/>
                    <a:pt x="1691" y="6483"/>
                    <a:pt x="1464" y="6483"/>
                  </a:cubicBezTo>
                  <a:cubicBezTo>
                    <a:pt x="1450" y="6483"/>
                    <a:pt x="1436" y="6482"/>
                    <a:pt x="1421" y="6480"/>
                  </a:cubicBezTo>
                  <a:cubicBezTo>
                    <a:pt x="1210" y="6457"/>
                    <a:pt x="1057" y="6257"/>
                    <a:pt x="1057" y="6051"/>
                  </a:cubicBezTo>
                  <a:cubicBezTo>
                    <a:pt x="1058" y="5831"/>
                    <a:pt x="1230" y="5639"/>
                    <a:pt x="1452" y="5634"/>
                  </a:cubicBezTo>
                  <a:cubicBezTo>
                    <a:pt x="1456" y="5634"/>
                    <a:pt x="1459" y="5634"/>
                    <a:pt x="1462" y="5634"/>
                  </a:cubicBezTo>
                  <a:close/>
                  <a:moveTo>
                    <a:pt x="1462" y="20214"/>
                  </a:moveTo>
                  <a:cubicBezTo>
                    <a:pt x="1695" y="20214"/>
                    <a:pt x="1846" y="20428"/>
                    <a:pt x="1858" y="20645"/>
                  </a:cubicBezTo>
                  <a:cubicBezTo>
                    <a:pt x="1847" y="20856"/>
                    <a:pt x="1697" y="21056"/>
                    <a:pt x="1477" y="21063"/>
                  </a:cubicBezTo>
                  <a:cubicBezTo>
                    <a:pt x="1471" y="21063"/>
                    <a:pt x="1463" y="21063"/>
                    <a:pt x="1456" y="21064"/>
                  </a:cubicBezTo>
                  <a:cubicBezTo>
                    <a:pt x="1444" y="21063"/>
                    <a:pt x="1433" y="21063"/>
                    <a:pt x="1421" y="21061"/>
                  </a:cubicBezTo>
                  <a:cubicBezTo>
                    <a:pt x="1210" y="21037"/>
                    <a:pt x="1057" y="20837"/>
                    <a:pt x="1057" y="20631"/>
                  </a:cubicBezTo>
                  <a:cubicBezTo>
                    <a:pt x="1058" y="20411"/>
                    <a:pt x="1230" y="20220"/>
                    <a:pt x="1452" y="20214"/>
                  </a:cubicBezTo>
                  <a:cubicBezTo>
                    <a:pt x="1456" y="20214"/>
                    <a:pt x="1459" y="20214"/>
                    <a:pt x="1462" y="20214"/>
                  </a:cubicBezTo>
                  <a:close/>
                  <a:moveTo>
                    <a:pt x="1460" y="21801"/>
                  </a:moveTo>
                  <a:cubicBezTo>
                    <a:pt x="1646" y="21801"/>
                    <a:pt x="1764" y="21974"/>
                    <a:pt x="1773" y="22145"/>
                  </a:cubicBezTo>
                  <a:cubicBezTo>
                    <a:pt x="1764" y="22310"/>
                    <a:pt x="1649" y="22471"/>
                    <a:pt x="1477" y="22479"/>
                  </a:cubicBezTo>
                  <a:cubicBezTo>
                    <a:pt x="1473" y="22479"/>
                    <a:pt x="1470" y="22478"/>
                    <a:pt x="1467" y="22478"/>
                  </a:cubicBezTo>
                  <a:cubicBezTo>
                    <a:pt x="1463" y="22478"/>
                    <a:pt x="1460" y="22479"/>
                    <a:pt x="1456" y="22479"/>
                  </a:cubicBezTo>
                  <a:cubicBezTo>
                    <a:pt x="1448" y="22479"/>
                    <a:pt x="1439" y="22478"/>
                    <a:pt x="1431" y="22477"/>
                  </a:cubicBezTo>
                  <a:cubicBezTo>
                    <a:pt x="1263" y="22459"/>
                    <a:pt x="1142" y="22296"/>
                    <a:pt x="1143" y="22133"/>
                  </a:cubicBezTo>
                  <a:cubicBezTo>
                    <a:pt x="1143" y="21960"/>
                    <a:pt x="1276" y="21805"/>
                    <a:pt x="1452" y="21801"/>
                  </a:cubicBezTo>
                  <a:cubicBezTo>
                    <a:pt x="1455" y="21801"/>
                    <a:pt x="1458" y="21801"/>
                    <a:pt x="1460" y="21801"/>
                  </a:cubicBezTo>
                  <a:close/>
                  <a:moveTo>
                    <a:pt x="1457" y="23171"/>
                  </a:moveTo>
                  <a:cubicBezTo>
                    <a:pt x="1587" y="23171"/>
                    <a:pt x="1666" y="23298"/>
                    <a:pt x="1673" y="23416"/>
                  </a:cubicBezTo>
                  <a:cubicBezTo>
                    <a:pt x="1666" y="23526"/>
                    <a:pt x="1592" y="23642"/>
                    <a:pt x="1477" y="23650"/>
                  </a:cubicBezTo>
                  <a:cubicBezTo>
                    <a:pt x="1470" y="23650"/>
                    <a:pt x="1462" y="23650"/>
                    <a:pt x="1455" y="23651"/>
                  </a:cubicBezTo>
                  <a:cubicBezTo>
                    <a:pt x="1451" y="23650"/>
                    <a:pt x="1446" y="23650"/>
                    <a:pt x="1442" y="23649"/>
                  </a:cubicBezTo>
                  <a:cubicBezTo>
                    <a:pt x="1323" y="23635"/>
                    <a:pt x="1242" y="23517"/>
                    <a:pt x="1242" y="23404"/>
                  </a:cubicBezTo>
                  <a:cubicBezTo>
                    <a:pt x="1243" y="23287"/>
                    <a:pt x="1330" y="23174"/>
                    <a:pt x="1452" y="23171"/>
                  </a:cubicBezTo>
                  <a:cubicBezTo>
                    <a:pt x="1454" y="23171"/>
                    <a:pt x="1455" y="23171"/>
                    <a:pt x="1457" y="23171"/>
                  </a:cubicBezTo>
                  <a:close/>
                  <a:moveTo>
                    <a:pt x="293" y="872"/>
                  </a:moveTo>
                  <a:cubicBezTo>
                    <a:pt x="479" y="1382"/>
                    <a:pt x="925" y="1649"/>
                    <a:pt x="1385" y="1674"/>
                  </a:cubicBezTo>
                  <a:lnTo>
                    <a:pt x="1385" y="2962"/>
                  </a:lnTo>
                  <a:cubicBezTo>
                    <a:pt x="1230" y="2988"/>
                    <a:pt x="1095" y="3098"/>
                    <a:pt x="1096" y="3291"/>
                  </a:cubicBezTo>
                  <a:cubicBezTo>
                    <a:pt x="1098" y="3485"/>
                    <a:pt x="1232" y="3589"/>
                    <a:pt x="1385" y="3610"/>
                  </a:cubicBezTo>
                  <a:lnTo>
                    <a:pt x="1385" y="4134"/>
                  </a:lnTo>
                  <a:cubicBezTo>
                    <a:pt x="1180" y="4160"/>
                    <a:pt x="994" y="4304"/>
                    <a:pt x="996" y="4562"/>
                  </a:cubicBezTo>
                  <a:cubicBezTo>
                    <a:pt x="997" y="4822"/>
                    <a:pt x="1181" y="4958"/>
                    <a:pt x="1385" y="4979"/>
                  </a:cubicBezTo>
                  <a:lnTo>
                    <a:pt x="1385" y="5552"/>
                  </a:lnTo>
                  <a:cubicBezTo>
                    <a:pt x="1137" y="5577"/>
                    <a:pt x="909" y="5749"/>
                    <a:pt x="910" y="6063"/>
                  </a:cubicBezTo>
                  <a:cubicBezTo>
                    <a:pt x="912" y="6400"/>
                    <a:pt x="1169" y="6565"/>
                    <a:pt x="1433" y="6565"/>
                  </a:cubicBezTo>
                  <a:cubicBezTo>
                    <a:pt x="1703" y="6565"/>
                    <a:pt x="1980" y="6394"/>
                    <a:pt x="2004" y="6060"/>
                  </a:cubicBezTo>
                  <a:cubicBezTo>
                    <a:pt x="2005" y="6057"/>
                    <a:pt x="2005" y="6054"/>
                    <a:pt x="2005" y="6050"/>
                  </a:cubicBezTo>
                  <a:cubicBezTo>
                    <a:pt x="2005" y="6047"/>
                    <a:pt x="2005" y="6044"/>
                    <a:pt x="2004" y="6042"/>
                  </a:cubicBezTo>
                  <a:cubicBezTo>
                    <a:pt x="1984" y="5747"/>
                    <a:pt x="1767" y="5585"/>
                    <a:pt x="1531" y="5554"/>
                  </a:cubicBezTo>
                  <a:lnTo>
                    <a:pt x="1531" y="4973"/>
                  </a:lnTo>
                  <a:cubicBezTo>
                    <a:pt x="1725" y="4938"/>
                    <a:pt x="1901" y="4799"/>
                    <a:pt x="1919" y="4560"/>
                  </a:cubicBezTo>
                  <a:cubicBezTo>
                    <a:pt x="1919" y="4557"/>
                    <a:pt x="1920" y="4553"/>
                    <a:pt x="1920" y="4550"/>
                  </a:cubicBezTo>
                  <a:cubicBezTo>
                    <a:pt x="1920" y="4546"/>
                    <a:pt x="1919" y="4543"/>
                    <a:pt x="1919" y="4540"/>
                  </a:cubicBezTo>
                  <a:cubicBezTo>
                    <a:pt x="1901" y="4298"/>
                    <a:pt x="1725" y="4164"/>
                    <a:pt x="1531" y="4137"/>
                  </a:cubicBezTo>
                  <a:lnTo>
                    <a:pt x="1531" y="3603"/>
                  </a:lnTo>
                  <a:cubicBezTo>
                    <a:pt x="1676" y="3572"/>
                    <a:pt x="1805" y="3465"/>
                    <a:pt x="1818" y="3288"/>
                  </a:cubicBezTo>
                  <a:cubicBezTo>
                    <a:pt x="1819" y="3285"/>
                    <a:pt x="1819" y="3282"/>
                    <a:pt x="1819" y="3278"/>
                  </a:cubicBezTo>
                  <a:cubicBezTo>
                    <a:pt x="1819" y="3275"/>
                    <a:pt x="1819" y="3272"/>
                    <a:pt x="1818" y="3269"/>
                  </a:cubicBezTo>
                  <a:cubicBezTo>
                    <a:pt x="1805" y="3090"/>
                    <a:pt x="1676" y="2989"/>
                    <a:pt x="1531" y="2963"/>
                  </a:cubicBezTo>
                  <a:lnTo>
                    <a:pt x="1531" y="1674"/>
                  </a:lnTo>
                  <a:cubicBezTo>
                    <a:pt x="1988" y="1648"/>
                    <a:pt x="2433" y="1383"/>
                    <a:pt x="2620" y="875"/>
                  </a:cubicBezTo>
                  <a:cubicBezTo>
                    <a:pt x="2626" y="890"/>
                    <a:pt x="2631" y="904"/>
                    <a:pt x="2637" y="918"/>
                  </a:cubicBezTo>
                  <a:cubicBezTo>
                    <a:pt x="2718" y="1123"/>
                    <a:pt x="2725" y="1321"/>
                    <a:pt x="2727" y="1532"/>
                  </a:cubicBezTo>
                  <a:cubicBezTo>
                    <a:pt x="2730" y="1958"/>
                    <a:pt x="2727" y="2383"/>
                    <a:pt x="2727" y="2807"/>
                  </a:cubicBezTo>
                  <a:lnTo>
                    <a:pt x="2727" y="15595"/>
                  </a:lnTo>
                  <a:lnTo>
                    <a:pt x="2727" y="22107"/>
                  </a:lnTo>
                  <a:cubicBezTo>
                    <a:pt x="2727" y="23161"/>
                    <a:pt x="2764" y="24221"/>
                    <a:pt x="2727" y="25274"/>
                  </a:cubicBezTo>
                  <a:cubicBezTo>
                    <a:pt x="2720" y="25465"/>
                    <a:pt x="2681" y="25643"/>
                    <a:pt x="2614" y="25803"/>
                  </a:cubicBezTo>
                  <a:cubicBezTo>
                    <a:pt x="2425" y="25307"/>
                    <a:pt x="1984" y="25045"/>
                    <a:pt x="1531" y="25020"/>
                  </a:cubicBezTo>
                  <a:lnTo>
                    <a:pt x="1531" y="23728"/>
                  </a:lnTo>
                  <a:cubicBezTo>
                    <a:pt x="1676" y="23697"/>
                    <a:pt x="1804" y="23591"/>
                    <a:pt x="1818" y="23414"/>
                  </a:cubicBezTo>
                  <a:cubicBezTo>
                    <a:pt x="1819" y="23411"/>
                    <a:pt x="1819" y="23408"/>
                    <a:pt x="1819" y="23404"/>
                  </a:cubicBezTo>
                  <a:cubicBezTo>
                    <a:pt x="1819" y="23401"/>
                    <a:pt x="1819" y="23397"/>
                    <a:pt x="1818" y="23394"/>
                  </a:cubicBezTo>
                  <a:cubicBezTo>
                    <a:pt x="1805" y="23216"/>
                    <a:pt x="1676" y="23115"/>
                    <a:pt x="1531" y="23088"/>
                  </a:cubicBezTo>
                  <a:lnTo>
                    <a:pt x="1531" y="22556"/>
                  </a:lnTo>
                  <a:cubicBezTo>
                    <a:pt x="1725" y="22521"/>
                    <a:pt x="1901" y="22382"/>
                    <a:pt x="1919" y="22143"/>
                  </a:cubicBezTo>
                  <a:cubicBezTo>
                    <a:pt x="1919" y="22139"/>
                    <a:pt x="1920" y="22136"/>
                    <a:pt x="1919" y="22133"/>
                  </a:cubicBezTo>
                  <a:cubicBezTo>
                    <a:pt x="1920" y="22129"/>
                    <a:pt x="1919" y="22127"/>
                    <a:pt x="1919" y="22124"/>
                  </a:cubicBezTo>
                  <a:cubicBezTo>
                    <a:pt x="1901" y="21882"/>
                    <a:pt x="1725" y="21747"/>
                    <a:pt x="1531" y="21719"/>
                  </a:cubicBezTo>
                  <a:lnTo>
                    <a:pt x="1531" y="21138"/>
                  </a:lnTo>
                  <a:cubicBezTo>
                    <a:pt x="1766" y="21102"/>
                    <a:pt x="1983" y="20935"/>
                    <a:pt x="2004" y="20642"/>
                  </a:cubicBezTo>
                  <a:cubicBezTo>
                    <a:pt x="2005" y="20639"/>
                    <a:pt x="2005" y="20634"/>
                    <a:pt x="2005" y="20631"/>
                  </a:cubicBezTo>
                  <a:cubicBezTo>
                    <a:pt x="2005" y="20628"/>
                    <a:pt x="2005" y="20625"/>
                    <a:pt x="2004" y="20622"/>
                  </a:cubicBezTo>
                  <a:cubicBezTo>
                    <a:pt x="1981" y="20293"/>
                    <a:pt x="1714" y="20130"/>
                    <a:pt x="1449" y="20130"/>
                  </a:cubicBezTo>
                  <a:cubicBezTo>
                    <a:pt x="1177" y="20130"/>
                    <a:pt x="909" y="20302"/>
                    <a:pt x="910" y="20644"/>
                  </a:cubicBezTo>
                  <a:cubicBezTo>
                    <a:pt x="912" y="20960"/>
                    <a:pt x="1138" y="21124"/>
                    <a:pt x="1385" y="21144"/>
                  </a:cubicBezTo>
                  <a:lnTo>
                    <a:pt x="1385" y="21718"/>
                  </a:lnTo>
                  <a:cubicBezTo>
                    <a:pt x="1180" y="21743"/>
                    <a:pt x="994" y="21887"/>
                    <a:pt x="996" y="22145"/>
                  </a:cubicBezTo>
                  <a:cubicBezTo>
                    <a:pt x="997" y="22405"/>
                    <a:pt x="1181" y="22542"/>
                    <a:pt x="1385" y="22561"/>
                  </a:cubicBezTo>
                  <a:lnTo>
                    <a:pt x="1385" y="23087"/>
                  </a:lnTo>
                  <a:cubicBezTo>
                    <a:pt x="1230" y="23113"/>
                    <a:pt x="1095" y="23223"/>
                    <a:pt x="1096" y="23416"/>
                  </a:cubicBezTo>
                  <a:cubicBezTo>
                    <a:pt x="1098" y="23611"/>
                    <a:pt x="1232" y="23715"/>
                    <a:pt x="1385" y="23735"/>
                  </a:cubicBezTo>
                  <a:lnTo>
                    <a:pt x="1385" y="25020"/>
                  </a:lnTo>
                  <a:cubicBezTo>
                    <a:pt x="942" y="25045"/>
                    <a:pt x="511" y="25294"/>
                    <a:pt x="315" y="25769"/>
                  </a:cubicBezTo>
                  <a:cubicBezTo>
                    <a:pt x="68" y="25057"/>
                    <a:pt x="188" y="24045"/>
                    <a:pt x="188" y="23413"/>
                  </a:cubicBezTo>
                  <a:lnTo>
                    <a:pt x="188" y="17569"/>
                  </a:lnTo>
                  <a:lnTo>
                    <a:pt x="188" y="3987"/>
                  </a:lnTo>
                  <a:lnTo>
                    <a:pt x="188" y="2070"/>
                  </a:lnTo>
                  <a:cubicBezTo>
                    <a:pt x="188" y="1771"/>
                    <a:pt x="155" y="1441"/>
                    <a:pt x="210" y="1145"/>
                  </a:cubicBezTo>
                  <a:cubicBezTo>
                    <a:pt x="229" y="1047"/>
                    <a:pt x="257" y="956"/>
                    <a:pt x="293" y="872"/>
                  </a:cubicBezTo>
                  <a:close/>
                  <a:moveTo>
                    <a:pt x="1457" y="25128"/>
                  </a:moveTo>
                  <a:cubicBezTo>
                    <a:pt x="1920" y="25128"/>
                    <a:pt x="2382" y="25414"/>
                    <a:pt x="2521" y="25986"/>
                  </a:cubicBezTo>
                  <a:cubicBezTo>
                    <a:pt x="2489" y="26038"/>
                    <a:pt x="2455" y="26087"/>
                    <a:pt x="2417" y="26133"/>
                  </a:cubicBezTo>
                  <a:cubicBezTo>
                    <a:pt x="2415" y="26107"/>
                    <a:pt x="2411" y="26080"/>
                    <a:pt x="2406" y="26051"/>
                  </a:cubicBezTo>
                  <a:cubicBezTo>
                    <a:pt x="2331" y="25582"/>
                    <a:pt x="1930" y="25289"/>
                    <a:pt x="1473" y="25265"/>
                  </a:cubicBezTo>
                  <a:lnTo>
                    <a:pt x="1453" y="25265"/>
                  </a:lnTo>
                  <a:cubicBezTo>
                    <a:pt x="1016" y="25288"/>
                    <a:pt x="615" y="25558"/>
                    <a:pt x="518" y="26004"/>
                  </a:cubicBezTo>
                  <a:cubicBezTo>
                    <a:pt x="507" y="26053"/>
                    <a:pt x="500" y="26096"/>
                    <a:pt x="497" y="26135"/>
                  </a:cubicBezTo>
                  <a:cubicBezTo>
                    <a:pt x="460" y="26082"/>
                    <a:pt x="427" y="26026"/>
                    <a:pt x="398" y="25967"/>
                  </a:cubicBezTo>
                  <a:cubicBezTo>
                    <a:pt x="543" y="25407"/>
                    <a:pt x="1000" y="25128"/>
                    <a:pt x="1457" y="25128"/>
                  </a:cubicBezTo>
                  <a:close/>
                  <a:moveTo>
                    <a:pt x="1452" y="25361"/>
                  </a:moveTo>
                  <a:cubicBezTo>
                    <a:pt x="1836" y="25386"/>
                    <a:pt x="2168" y="25630"/>
                    <a:pt x="2253" y="26017"/>
                  </a:cubicBezTo>
                  <a:cubicBezTo>
                    <a:pt x="2285" y="26170"/>
                    <a:pt x="2240" y="26285"/>
                    <a:pt x="2154" y="26373"/>
                  </a:cubicBezTo>
                  <a:cubicBezTo>
                    <a:pt x="1964" y="26501"/>
                    <a:pt x="1733" y="26580"/>
                    <a:pt x="1472" y="26595"/>
                  </a:cubicBezTo>
                  <a:cubicBezTo>
                    <a:pt x="1118" y="26595"/>
                    <a:pt x="569" y="26446"/>
                    <a:pt x="661" y="26017"/>
                  </a:cubicBezTo>
                  <a:cubicBezTo>
                    <a:pt x="744" y="25631"/>
                    <a:pt x="1067" y="25386"/>
                    <a:pt x="1452" y="25361"/>
                  </a:cubicBezTo>
                  <a:close/>
                  <a:moveTo>
                    <a:pt x="1481" y="1"/>
                  </a:moveTo>
                  <a:cubicBezTo>
                    <a:pt x="1369" y="1"/>
                    <a:pt x="1259" y="15"/>
                    <a:pt x="1153" y="41"/>
                  </a:cubicBezTo>
                  <a:cubicBezTo>
                    <a:pt x="925" y="93"/>
                    <a:pt x="710" y="201"/>
                    <a:pt x="522" y="353"/>
                  </a:cubicBezTo>
                  <a:cubicBezTo>
                    <a:pt x="504" y="366"/>
                    <a:pt x="500" y="379"/>
                    <a:pt x="503" y="391"/>
                  </a:cubicBezTo>
                  <a:cubicBezTo>
                    <a:pt x="503" y="394"/>
                    <a:pt x="503" y="397"/>
                    <a:pt x="503" y="400"/>
                  </a:cubicBezTo>
                  <a:cubicBezTo>
                    <a:pt x="425" y="473"/>
                    <a:pt x="356" y="556"/>
                    <a:pt x="295" y="645"/>
                  </a:cubicBezTo>
                  <a:cubicBezTo>
                    <a:pt x="262" y="651"/>
                    <a:pt x="236" y="669"/>
                    <a:pt x="242" y="697"/>
                  </a:cubicBezTo>
                  <a:cubicBezTo>
                    <a:pt x="244" y="704"/>
                    <a:pt x="246" y="713"/>
                    <a:pt x="247" y="720"/>
                  </a:cubicBezTo>
                  <a:cubicBezTo>
                    <a:pt x="126" y="926"/>
                    <a:pt x="50" y="1164"/>
                    <a:pt x="41" y="1426"/>
                  </a:cubicBezTo>
                  <a:cubicBezTo>
                    <a:pt x="29" y="1777"/>
                    <a:pt x="41" y="2131"/>
                    <a:pt x="41" y="2481"/>
                  </a:cubicBezTo>
                  <a:lnTo>
                    <a:pt x="41" y="15788"/>
                  </a:lnTo>
                  <a:lnTo>
                    <a:pt x="41" y="22579"/>
                  </a:lnTo>
                  <a:lnTo>
                    <a:pt x="41" y="24624"/>
                  </a:lnTo>
                  <a:cubicBezTo>
                    <a:pt x="41" y="24963"/>
                    <a:pt x="0" y="25355"/>
                    <a:pt x="95" y="25685"/>
                  </a:cubicBezTo>
                  <a:cubicBezTo>
                    <a:pt x="129" y="25805"/>
                    <a:pt x="180" y="25918"/>
                    <a:pt x="245" y="26021"/>
                  </a:cubicBezTo>
                  <a:cubicBezTo>
                    <a:pt x="246" y="26025"/>
                    <a:pt x="248" y="26028"/>
                    <a:pt x="251" y="26032"/>
                  </a:cubicBezTo>
                  <a:cubicBezTo>
                    <a:pt x="346" y="26183"/>
                    <a:pt x="470" y="26314"/>
                    <a:pt x="614" y="26419"/>
                  </a:cubicBezTo>
                  <a:cubicBezTo>
                    <a:pt x="637" y="26438"/>
                    <a:pt x="664" y="26457"/>
                    <a:pt x="696" y="26476"/>
                  </a:cubicBezTo>
                  <a:cubicBezTo>
                    <a:pt x="801" y="26543"/>
                    <a:pt x="917" y="26594"/>
                    <a:pt x="1037" y="26631"/>
                  </a:cubicBezTo>
                  <a:cubicBezTo>
                    <a:pt x="1043" y="26633"/>
                    <a:pt x="1050" y="26635"/>
                    <a:pt x="1058" y="26637"/>
                  </a:cubicBezTo>
                  <a:cubicBezTo>
                    <a:pt x="1059" y="26637"/>
                    <a:pt x="1060" y="26637"/>
                    <a:pt x="1062" y="26638"/>
                  </a:cubicBezTo>
                  <a:cubicBezTo>
                    <a:pt x="1184" y="26673"/>
                    <a:pt x="1312" y="26692"/>
                    <a:pt x="1442" y="26692"/>
                  </a:cubicBezTo>
                  <a:cubicBezTo>
                    <a:pt x="1443" y="26692"/>
                    <a:pt x="1444" y="26691"/>
                    <a:pt x="1445" y="26691"/>
                  </a:cubicBezTo>
                  <a:cubicBezTo>
                    <a:pt x="1447" y="26691"/>
                    <a:pt x="1449" y="26692"/>
                    <a:pt x="1452" y="26692"/>
                  </a:cubicBezTo>
                  <a:cubicBezTo>
                    <a:pt x="1454" y="26692"/>
                    <a:pt x="1455" y="26691"/>
                    <a:pt x="1457" y="26691"/>
                  </a:cubicBezTo>
                  <a:cubicBezTo>
                    <a:pt x="1459" y="26691"/>
                    <a:pt x="1460" y="26692"/>
                    <a:pt x="1461" y="26692"/>
                  </a:cubicBezTo>
                  <a:cubicBezTo>
                    <a:pt x="1463" y="26692"/>
                    <a:pt x="1465" y="26691"/>
                    <a:pt x="1466" y="26691"/>
                  </a:cubicBezTo>
                  <a:cubicBezTo>
                    <a:pt x="1712" y="26689"/>
                    <a:pt x="1953" y="26624"/>
                    <a:pt x="2166" y="26502"/>
                  </a:cubicBezTo>
                  <a:cubicBezTo>
                    <a:pt x="2280" y="26437"/>
                    <a:pt x="2351" y="26391"/>
                    <a:pt x="2389" y="26327"/>
                  </a:cubicBezTo>
                  <a:cubicBezTo>
                    <a:pt x="2478" y="26245"/>
                    <a:pt x="2556" y="26152"/>
                    <a:pt x="2621" y="26050"/>
                  </a:cubicBezTo>
                  <a:cubicBezTo>
                    <a:pt x="2653" y="26044"/>
                    <a:pt x="2679" y="26025"/>
                    <a:pt x="2673" y="25998"/>
                  </a:cubicBezTo>
                  <a:cubicBezTo>
                    <a:pt x="2672" y="25989"/>
                    <a:pt x="2669" y="25981"/>
                    <a:pt x="2667" y="25973"/>
                  </a:cubicBezTo>
                  <a:cubicBezTo>
                    <a:pt x="2800" y="25733"/>
                    <a:pt x="2872" y="25446"/>
                    <a:pt x="2874" y="25136"/>
                  </a:cubicBezTo>
                  <a:cubicBezTo>
                    <a:pt x="2877" y="24652"/>
                    <a:pt x="2874" y="24168"/>
                    <a:pt x="2874" y="23684"/>
                  </a:cubicBezTo>
                  <a:lnTo>
                    <a:pt x="2874" y="17661"/>
                  </a:lnTo>
                  <a:lnTo>
                    <a:pt x="2874" y="3497"/>
                  </a:lnTo>
                  <a:lnTo>
                    <a:pt x="2874" y="1746"/>
                  </a:lnTo>
                  <a:cubicBezTo>
                    <a:pt x="2874" y="1368"/>
                    <a:pt x="2839" y="1002"/>
                    <a:pt x="2673" y="692"/>
                  </a:cubicBezTo>
                  <a:cubicBezTo>
                    <a:pt x="2675" y="674"/>
                    <a:pt x="2666" y="660"/>
                    <a:pt x="2650" y="652"/>
                  </a:cubicBezTo>
                  <a:cubicBezTo>
                    <a:pt x="2585" y="541"/>
                    <a:pt x="2501" y="439"/>
                    <a:pt x="2395" y="347"/>
                  </a:cubicBezTo>
                  <a:cubicBezTo>
                    <a:pt x="2322" y="240"/>
                    <a:pt x="2143" y="158"/>
                    <a:pt x="2007" y="108"/>
                  </a:cubicBezTo>
                  <a:cubicBezTo>
                    <a:pt x="1832" y="35"/>
                    <a:pt x="1655" y="1"/>
                    <a:pt x="1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879" name="Shape 879"/>
        <p:cNvGrpSpPr/>
        <p:nvPr/>
      </p:nvGrpSpPr>
      <p:grpSpPr>
        <a:xfrm>
          <a:off x="0" y="0"/>
          <a:ext cx="0" cy="0"/>
          <a:chOff x="0" y="0"/>
          <a:chExt cx="0" cy="0"/>
        </a:xfrm>
      </p:grpSpPr>
      <p:sp>
        <p:nvSpPr>
          <p:cNvPr id="880" name="Google Shape;880;p30"/>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7" name="Shape 17"/>
        <p:cNvGrpSpPr/>
        <p:nvPr/>
      </p:nvGrpSpPr>
      <p:grpSpPr>
        <a:xfrm>
          <a:off x="0" y="0"/>
          <a:ext cx="0" cy="0"/>
          <a:chOff x="0" y="0"/>
          <a:chExt cx="0" cy="0"/>
        </a:xfrm>
      </p:grpSpPr>
      <p:sp>
        <p:nvSpPr>
          <p:cNvPr id="18" name="Google Shape;18;p4"/>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 name="Google Shape;20;p4"/>
          <p:cNvSpPr txBox="1"/>
          <p:nvPr>
            <p:ph idx="1" type="body"/>
          </p:nvPr>
        </p:nvSpPr>
        <p:spPr>
          <a:xfrm>
            <a:off x="720000" y="1215750"/>
            <a:ext cx="7704000" cy="11076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SzPts val="1400"/>
              <a:buFont typeface="Commissioner Light"/>
              <a:buChar char="●"/>
              <a:defRPr/>
            </a:lvl1pPr>
            <a:lvl2pPr indent="-317500" lvl="1" marL="914400" rtl="0">
              <a:lnSpc>
                <a:spcPct val="115000"/>
              </a:lnSpc>
              <a:spcBef>
                <a:spcPts val="0"/>
              </a:spcBef>
              <a:spcAft>
                <a:spcPts val="0"/>
              </a:spcAft>
              <a:buSzPts val="1400"/>
              <a:buFont typeface="Nunito Light"/>
              <a:buChar char="○"/>
              <a:defRPr/>
            </a:lvl2pPr>
            <a:lvl3pPr indent="-317500" lvl="2" marL="1371600" rtl="0">
              <a:lnSpc>
                <a:spcPct val="115000"/>
              </a:lnSpc>
              <a:spcBef>
                <a:spcPts val="0"/>
              </a:spcBef>
              <a:spcAft>
                <a:spcPts val="0"/>
              </a:spcAft>
              <a:buSzPts val="1400"/>
              <a:buFont typeface="Nunito Light"/>
              <a:buChar char="■"/>
              <a:defRPr/>
            </a:lvl3pPr>
            <a:lvl4pPr indent="-317500" lvl="3" marL="1828800" rtl="0">
              <a:lnSpc>
                <a:spcPct val="115000"/>
              </a:lnSpc>
              <a:spcBef>
                <a:spcPts val="0"/>
              </a:spcBef>
              <a:spcAft>
                <a:spcPts val="0"/>
              </a:spcAft>
              <a:buSzPts val="1400"/>
              <a:buFont typeface="Nunito Light"/>
              <a:buChar char="●"/>
              <a:defRPr/>
            </a:lvl4pPr>
            <a:lvl5pPr indent="-317500" lvl="4" marL="2286000" rtl="0">
              <a:lnSpc>
                <a:spcPct val="115000"/>
              </a:lnSpc>
              <a:spcBef>
                <a:spcPts val="0"/>
              </a:spcBef>
              <a:spcAft>
                <a:spcPts val="0"/>
              </a:spcAft>
              <a:buSzPts val="1400"/>
              <a:buFont typeface="Nunito Light"/>
              <a:buChar char="○"/>
              <a:defRPr/>
            </a:lvl5pPr>
            <a:lvl6pPr indent="-317500" lvl="5" marL="2743200" rtl="0">
              <a:lnSpc>
                <a:spcPct val="115000"/>
              </a:lnSpc>
              <a:spcBef>
                <a:spcPts val="0"/>
              </a:spcBef>
              <a:spcAft>
                <a:spcPts val="0"/>
              </a:spcAft>
              <a:buSzPts val="1400"/>
              <a:buFont typeface="Nunito Light"/>
              <a:buChar char="■"/>
              <a:defRPr/>
            </a:lvl6pPr>
            <a:lvl7pPr indent="-317500" lvl="6" marL="3200400" rtl="0">
              <a:lnSpc>
                <a:spcPct val="115000"/>
              </a:lnSpc>
              <a:spcBef>
                <a:spcPts val="0"/>
              </a:spcBef>
              <a:spcAft>
                <a:spcPts val="0"/>
              </a:spcAft>
              <a:buSzPts val="1400"/>
              <a:buFont typeface="Nunito Light"/>
              <a:buChar char="●"/>
              <a:defRPr/>
            </a:lvl7pPr>
            <a:lvl8pPr indent="-317500" lvl="7" marL="3657600" rtl="0">
              <a:lnSpc>
                <a:spcPct val="115000"/>
              </a:lnSpc>
              <a:spcBef>
                <a:spcPts val="0"/>
              </a:spcBef>
              <a:spcAft>
                <a:spcPts val="0"/>
              </a:spcAft>
              <a:buSzPts val="1400"/>
              <a:buFont typeface="Nunito Light"/>
              <a:buChar char="○"/>
              <a:defRPr/>
            </a:lvl8pPr>
            <a:lvl9pPr indent="-317500" lvl="8" marL="4114800" rtl="0">
              <a:lnSpc>
                <a:spcPct val="115000"/>
              </a:lnSpc>
              <a:spcBef>
                <a:spcPts val="0"/>
              </a:spcBef>
              <a:spcAft>
                <a:spcPts val="0"/>
              </a:spcAft>
              <a:buSzPts val="1400"/>
              <a:buFont typeface="Nunito Light"/>
              <a:buChar char="■"/>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884" name="Shape 884"/>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885" name="Shape 885"/>
        <p:cNvGrpSpPr/>
        <p:nvPr/>
      </p:nvGrpSpPr>
      <p:grpSpPr>
        <a:xfrm>
          <a:off x="0" y="0"/>
          <a:ext cx="0" cy="0"/>
          <a:chOff x="0" y="0"/>
          <a:chExt cx="0" cy="0"/>
        </a:xfrm>
      </p:grpSpPr>
      <p:sp>
        <p:nvSpPr>
          <p:cNvPr id="886" name="Google Shape;886;p3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1" name="Shape 21"/>
        <p:cNvGrpSpPr/>
        <p:nvPr/>
      </p:nvGrpSpPr>
      <p:grpSpPr>
        <a:xfrm>
          <a:off x="0" y="0"/>
          <a:ext cx="0" cy="0"/>
          <a:chOff x="0" y="0"/>
          <a:chExt cx="0" cy="0"/>
        </a:xfrm>
      </p:grpSpPr>
      <p:sp>
        <p:nvSpPr>
          <p:cNvPr id="22" name="Google Shape;22;p5"/>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4" name="Google Shape;24;p5"/>
          <p:cNvSpPr txBox="1"/>
          <p:nvPr>
            <p:ph idx="1" type="subTitle"/>
          </p:nvPr>
        </p:nvSpPr>
        <p:spPr>
          <a:xfrm>
            <a:off x="3042959" y="3742249"/>
            <a:ext cx="2505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5" name="Google Shape;25;p5"/>
          <p:cNvSpPr txBox="1"/>
          <p:nvPr>
            <p:ph idx="2" type="subTitle"/>
          </p:nvPr>
        </p:nvSpPr>
        <p:spPr>
          <a:xfrm>
            <a:off x="3043063" y="2023074"/>
            <a:ext cx="2505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6" name="Google Shape;26;p5"/>
          <p:cNvSpPr txBox="1"/>
          <p:nvPr>
            <p:ph idx="3" type="subTitle"/>
          </p:nvPr>
        </p:nvSpPr>
        <p:spPr>
          <a:xfrm>
            <a:off x="3042950" y="3285050"/>
            <a:ext cx="25056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
        <p:nvSpPr>
          <p:cNvPr id="27" name="Google Shape;27;p5"/>
          <p:cNvSpPr txBox="1"/>
          <p:nvPr>
            <p:ph idx="4" type="subTitle"/>
          </p:nvPr>
        </p:nvSpPr>
        <p:spPr>
          <a:xfrm>
            <a:off x="3042838" y="1565875"/>
            <a:ext cx="2505600" cy="4572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Font typeface="Red Hat Text SemiBold"/>
              <a:buNone/>
              <a:defRPr sz="2000">
                <a:solidFill>
                  <a:schemeClr val="dk1"/>
                </a:solidFill>
                <a:latin typeface="Red Hat Text SemiBold"/>
                <a:ea typeface="Red Hat Text SemiBold"/>
                <a:cs typeface="Red Hat Text SemiBold"/>
                <a:sym typeface="Red Hat Text SemiBold"/>
              </a:defRPr>
            </a:lvl1pPr>
            <a:lvl2pPr lvl="1"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2pPr>
            <a:lvl3pPr lvl="2"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3pPr>
            <a:lvl4pPr lvl="3"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4pPr>
            <a:lvl5pPr lvl="4"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5pPr>
            <a:lvl6pPr lvl="5"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6pPr>
            <a:lvl7pPr lvl="6"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7pPr>
            <a:lvl8pPr lvl="7"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8pPr>
            <a:lvl9pPr lvl="8" rtl="0" algn="ctr">
              <a:lnSpc>
                <a:spcPct val="100000"/>
              </a:lnSpc>
              <a:spcBef>
                <a:spcPts val="0"/>
              </a:spcBef>
              <a:spcAft>
                <a:spcPts val="0"/>
              </a:spcAft>
              <a:buSzPts val="2000"/>
              <a:buFont typeface="Red Hat Text SemiBold"/>
              <a:buNone/>
              <a:defRPr sz="2000">
                <a:latin typeface="Red Hat Text SemiBold"/>
                <a:ea typeface="Red Hat Text SemiBold"/>
                <a:cs typeface="Red Hat Text SemiBold"/>
                <a:sym typeface="Red Hat Text SemiBold"/>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8" name="Shape 28"/>
        <p:cNvGrpSpPr/>
        <p:nvPr/>
      </p:nvGrpSpPr>
      <p:grpSpPr>
        <a:xfrm>
          <a:off x="0" y="0"/>
          <a:ext cx="0" cy="0"/>
          <a:chOff x="0" y="0"/>
          <a:chExt cx="0" cy="0"/>
        </a:xfrm>
      </p:grpSpPr>
      <p:sp>
        <p:nvSpPr>
          <p:cNvPr id="29" name="Google Shape;29;p6"/>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31" name="Google Shape;31;p6"/>
          <p:cNvGrpSpPr/>
          <p:nvPr/>
        </p:nvGrpSpPr>
        <p:grpSpPr>
          <a:xfrm>
            <a:off x="8497573" y="2162180"/>
            <a:ext cx="646568" cy="3095738"/>
            <a:chOff x="9418314" y="-738605"/>
            <a:chExt cx="1374799" cy="6582474"/>
          </a:xfrm>
        </p:grpSpPr>
        <p:sp>
          <p:nvSpPr>
            <p:cNvPr id="32" name="Google Shape;32;p6"/>
            <p:cNvSpPr/>
            <p:nvPr/>
          </p:nvSpPr>
          <p:spPr>
            <a:xfrm rot="5400000">
              <a:off x="6814476" y="1865233"/>
              <a:ext cx="6582474" cy="1374799"/>
            </a:xfrm>
            <a:custGeom>
              <a:rect b="b" l="l" r="r" t="t"/>
              <a:pathLst>
                <a:path extrusionOk="0" h="6445" w="30858">
                  <a:moveTo>
                    <a:pt x="1132" y="1"/>
                  </a:moveTo>
                  <a:cubicBezTo>
                    <a:pt x="0" y="3648"/>
                    <a:pt x="1132" y="6445"/>
                    <a:pt x="1132" y="6445"/>
                  </a:cubicBezTo>
                  <a:lnTo>
                    <a:pt x="29727" y="6445"/>
                  </a:lnTo>
                  <a:cubicBezTo>
                    <a:pt x="29727" y="6445"/>
                    <a:pt x="30857" y="3648"/>
                    <a:pt x="2972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6"/>
            <p:cNvSpPr/>
            <p:nvPr/>
          </p:nvSpPr>
          <p:spPr>
            <a:xfrm rot="5400000">
              <a:off x="7720631" y="2674561"/>
              <a:ext cx="4769953" cy="1050777"/>
            </a:xfrm>
            <a:custGeom>
              <a:rect b="b" l="l" r="r" t="t"/>
              <a:pathLst>
                <a:path extrusionOk="0" h="4926" w="22361">
                  <a:moveTo>
                    <a:pt x="1" y="0"/>
                  </a:moveTo>
                  <a:lnTo>
                    <a:pt x="1" y="4926"/>
                  </a:lnTo>
                  <a:lnTo>
                    <a:pt x="21497" y="4926"/>
                  </a:lnTo>
                  <a:cubicBezTo>
                    <a:pt x="21497" y="4926"/>
                    <a:pt x="22361" y="2789"/>
                    <a:pt x="214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6"/>
            <p:cNvSpPr/>
            <p:nvPr/>
          </p:nvSpPr>
          <p:spPr>
            <a:xfrm rot="5400000">
              <a:off x="9497124" y="-424916"/>
              <a:ext cx="1216966" cy="1050777"/>
            </a:xfrm>
            <a:custGeom>
              <a:rect b="b" l="l" r="r" t="t"/>
              <a:pathLst>
                <a:path extrusionOk="0" h="4926" w="5705">
                  <a:moveTo>
                    <a:pt x="865" y="0"/>
                  </a:moveTo>
                  <a:cubicBezTo>
                    <a:pt x="0" y="2789"/>
                    <a:pt x="865" y="4926"/>
                    <a:pt x="865" y="4926"/>
                  </a:cubicBezTo>
                  <a:lnTo>
                    <a:pt x="5705" y="4926"/>
                  </a:lnTo>
                  <a:lnTo>
                    <a:pt x="570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6"/>
            <p:cNvSpPr/>
            <p:nvPr/>
          </p:nvSpPr>
          <p:spPr>
            <a:xfrm rot="5400000">
              <a:off x="10167360" y="2657275"/>
              <a:ext cx="126282" cy="77006"/>
            </a:xfrm>
            <a:custGeom>
              <a:rect b="b" l="l" r="r" t="t"/>
              <a:pathLst>
                <a:path extrusionOk="0" h="361" w="592">
                  <a:moveTo>
                    <a:pt x="337" y="1"/>
                  </a:moveTo>
                  <a:cubicBezTo>
                    <a:pt x="314" y="1"/>
                    <a:pt x="290" y="4"/>
                    <a:pt x="263" y="10"/>
                  </a:cubicBezTo>
                  <a:cubicBezTo>
                    <a:pt x="35" y="60"/>
                    <a:pt x="1" y="360"/>
                    <a:pt x="279" y="360"/>
                  </a:cubicBezTo>
                  <a:cubicBezTo>
                    <a:pt x="280" y="360"/>
                    <a:pt x="282" y="360"/>
                    <a:pt x="283" y="360"/>
                  </a:cubicBezTo>
                  <a:cubicBezTo>
                    <a:pt x="544" y="356"/>
                    <a:pt x="592" y="1"/>
                    <a:pt x="3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6"/>
            <p:cNvSpPr/>
            <p:nvPr/>
          </p:nvSpPr>
          <p:spPr>
            <a:xfrm rot="5400000">
              <a:off x="9930263" y="2647569"/>
              <a:ext cx="138441" cy="69753"/>
            </a:xfrm>
            <a:custGeom>
              <a:rect b="b" l="l" r="r" t="t"/>
              <a:pathLst>
                <a:path extrusionOk="0" h="327" w="649">
                  <a:moveTo>
                    <a:pt x="370" y="1"/>
                  </a:moveTo>
                  <a:cubicBezTo>
                    <a:pt x="147" y="1"/>
                    <a:pt x="0" y="301"/>
                    <a:pt x="316" y="325"/>
                  </a:cubicBezTo>
                  <a:cubicBezTo>
                    <a:pt x="327" y="326"/>
                    <a:pt x="338" y="326"/>
                    <a:pt x="349" y="326"/>
                  </a:cubicBezTo>
                  <a:cubicBezTo>
                    <a:pt x="637" y="326"/>
                    <a:pt x="649" y="11"/>
                    <a:pt x="379" y="1"/>
                  </a:cubicBezTo>
                  <a:cubicBezTo>
                    <a:pt x="376" y="1"/>
                    <a:pt x="373" y="1"/>
                    <a:pt x="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6"/>
            <p:cNvSpPr/>
            <p:nvPr/>
          </p:nvSpPr>
          <p:spPr>
            <a:xfrm rot="5400000">
              <a:off x="10166080" y="3471288"/>
              <a:ext cx="128629" cy="76793"/>
            </a:xfrm>
            <a:custGeom>
              <a:rect b="b" l="l" r="r" t="t"/>
              <a:pathLst>
                <a:path extrusionOk="0" h="360" w="603">
                  <a:moveTo>
                    <a:pt x="289" y="0"/>
                  </a:moveTo>
                  <a:cubicBezTo>
                    <a:pt x="73" y="0"/>
                    <a:pt x="1" y="360"/>
                    <a:pt x="281" y="360"/>
                  </a:cubicBezTo>
                  <a:cubicBezTo>
                    <a:pt x="287" y="360"/>
                    <a:pt x="293" y="359"/>
                    <a:pt x="299" y="359"/>
                  </a:cubicBezTo>
                  <a:cubicBezTo>
                    <a:pt x="602" y="343"/>
                    <a:pt x="547" y="7"/>
                    <a:pt x="295" y="0"/>
                  </a:cubicBezTo>
                  <a:cubicBezTo>
                    <a:pt x="293" y="0"/>
                    <a:pt x="291" y="0"/>
                    <a:pt x="28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6"/>
            <p:cNvSpPr/>
            <p:nvPr/>
          </p:nvSpPr>
          <p:spPr>
            <a:xfrm rot="5400000">
              <a:off x="9941996" y="3474594"/>
              <a:ext cx="113697" cy="73593"/>
            </a:xfrm>
            <a:custGeom>
              <a:rect b="b" l="l" r="r" t="t"/>
              <a:pathLst>
                <a:path extrusionOk="0" h="345" w="533">
                  <a:moveTo>
                    <a:pt x="294" y="0"/>
                  </a:moveTo>
                  <a:cubicBezTo>
                    <a:pt x="272" y="0"/>
                    <a:pt x="248" y="2"/>
                    <a:pt x="221" y="7"/>
                  </a:cubicBezTo>
                  <a:cubicBezTo>
                    <a:pt x="22" y="42"/>
                    <a:pt x="0" y="344"/>
                    <a:pt x="190" y="344"/>
                  </a:cubicBezTo>
                  <a:cubicBezTo>
                    <a:pt x="210" y="344"/>
                    <a:pt x="233" y="341"/>
                    <a:pt x="259" y="333"/>
                  </a:cubicBezTo>
                  <a:cubicBezTo>
                    <a:pt x="498" y="259"/>
                    <a:pt x="532" y="0"/>
                    <a:pt x="2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6"/>
            <p:cNvSpPr/>
            <p:nvPr/>
          </p:nvSpPr>
          <p:spPr>
            <a:xfrm rot="5400000">
              <a:off x="9552913" y="5260047"/>
              <a:ext cx="212462" cy="157851"/>
            </a:xfrm>
            <a:custGeom>
              <a:rect b="b" l="l" r="r" t="t"/>
              <a:pathLst>
                <a:path extrusionOk="0" h="740" w="996">
                  <a:moveTo>
                    <a:pt x="996" y="1"/>
                  </a:moveTo>
                  <a:lnTo>
                    <a:pt x="996" y="1"/>
                  </a:lnTo>
                  <a:cubicBezTo>
                    <a:pt x="312" y="99"/>
                    <a:pt x="79" y="511"/>
                    <a:pt x="1" y="740"/>
                  </a:cubicBezTo>
                  <a:lnTo>
                    <a:pt x="787" y="740"/>
                  </a:lnTo>
                  <a:cubicBezTo>
                    <a:pt x="787" y="740"/>
                    <a:pt x="894" y="470"/>
                    <a:pt x="9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6"/>
            <p:cNvSpPr/>
            <p:nvPr/>
          </p:nvSpPr>
          <p:spPr>
            <a:xfrm rot="5400000">
              <a:off x="10453092" y="5263034"/>
              <a:ext cx="202223" cy="153585"/>
            </a:xfrm>
            <a:custGeom>
              <a:rect b="b" l="l" r="r" t="t"/>
              <a:pathLst>
                <a:path extrusionOk="0" h="720" w="948">
                  <a:moveTo>
                    <a:pt x="18" y="0"/>
                  </a:moveTo>
                  <a:lnTo>
                    <a:pt x="0" y="9"/>
                  </a:lnTo>
                  <a:cubicBezTo>
                    <a:pt x="0" y="9"/>
                    <a:pt x="158" y="663"/>
                    <a:pt x="947" y="720"/>
                  </a:cubicBezTo>
                  <a:cubicBezTo>
                    <a:pt x="896" y="485"/>
                    <a:pt x="835" y="245"/>
                    <a:pt x="75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6"/>
            <p:cNvSpPr/>
            <p:nvPr/>
          </p:nvSpPr>
          <p:spPr>
            <a:xfrm rot="5400000">
              <a:off x="10041186" y="1248858"/>
              <a:ext cx="128416" cy="108363"/>
            </a:xfrm>
            <a:custGeom>
              <a:rect b="b" l="l" r="r" t="t"/>
              <a:pathLst>
                <a:path extrusionOk="0" h="508" w="602">
                  <a:moveTo>
                    <a:pt x="290" y="0"/>
                  </a:moveTo>
                  <a:cubicBezTo>
                    <a:pt x="161" y="0"/>
                    <a:pt x="1" y="114"/>
                    <a:pt x="4" y="233"/>
                  </a:cubicBezTo>
                  <a:cubicBezTo>
                    <a:pt x="6" y="353"/>
                    <a:pt x="104" y="508"/>
                    <a:pt x="264" y="508"/>
                  </a:cubicBezTo>
                  <a:cubicBezTo>
                    <a:pt x="270" y="508"/>
                    <a:pt x="277" y="508"/>
                    <a:pt x="284" y="507"/>
                  </a:cubicBezTo>
                  <a:cubicBezTo>
                    <a:pt x="414" y="498"/>
                    <a:pt x="601" y="379"/>
                    <a:pt x="590" y="248"/>
                  </a:cubicBezTo>
                  <a:cubicBezTo>
                    <a:pt x="578" y="117"/>
                    <a:pt x="438" y="11"/>
                    <a:pt x="306" y="1"/>
                  </a:cubicBezTo>
                  <a:cubicBezTo>
                    <a:pt x="301" y="0"/>
                    <a:pt x="296" y="0"/>
                    <a:pt x="2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6"/>
            <p:cNvSpPr/>
            <p:nvPr/>
          </p:nvSpPr>
          <p:spPr>
            <a:xfrm rot="5400000">
              <a:off x="9882479" y="70503"/>
              <a:ext cx="455642" cy="113909"/>
            </a:xfrm>
            <a:custGeom>
              <a:rect b="b" l="l" r="r" t="t"/>
              <a:pathLst>
                <a:path extrusionOk="0" h="534" w="2136">
                  <a:moveTo>
                    <a:pt x="1215" y="0"/>
                  </a:moveTo>
                  <a:cubicBezTo>
                    <a:pt x="898" y="0"/>
                    <a:pt x="496" y="69"/>
                    <a:pt x="1" y="274"/>
                  </a:cubicBezTo>
                  <a:cubicBezTo>
                    <a:pt x="1" y="274"/>
                    <a:pt x="542" y="534"/>
                    <a:pt x="1173" y="534"/>
                  </a:cubicBezTo>
                  <a:cubicBezTo>
                    <a:pt x="1490" y="534"/>
                    <a:pt x="1830" y="468"/>
                    <a:pt x="2135" y="270"/>
                  </a:cubicBezTo>
                  <a:cubicBezTo>
                    <a:pt x="2135" y="270"/>
                    <a:pt x="1845" y="0"/>
                    <a:pt x="12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6"/>
            <p:cNvSpPr/>
            <p:nvPr/>
          </p:nvSpPr>
          <p:spPr>
            <a:xfrm rot="5400000">
              <a:off x="9941994" y="1727965"/>
              <a:ext cx="341304" cy="106656"/>
            </a:xfrm>
            <a:custGeom>
              <a:rect b="b" l="l" r="r" t="t"/>
              <a:pathLst>
                <a:path extrusionOk="0" h="500" w="1600">
                  <a:moveTo>
                    <a:pt x="876" y="0"/>
                  </a:moveTo>
                  <a:cubicBezTo>
                    <a:pt x="642" y="0"/>
                    <a:pt x="351" y="62"/>
                    <a:pt x="0" y="246"/>
                  </a:cubicBezTo>
                  <a:cubicBezTo>
                    <a:pt x="0" y="246"/>
                    <a:pt x="375" y="500"/>
                    <a:pt x="771" y="500"/>
                  </a:cubicBezTo>
                  <a:cubicBezTo>
                    <a:pt x="804" y="500"/>
                    <a:pt x="838" y="498"/>
                    <a:pt x="871" y="494"/>
                  </a:cubicBezTo>
                  <a:cubicBezTo>
                    <a:pt x="1301" y="444"/>
                    <a:pt x="1600" y="268"/>
                    <a:pt x="1600" y="268"/>
                  </a:cubicBezTo>
                  <a:cubicBezTo>
                    <a:pt x="1600" y="268"/>
                    <a:pt x="1362" y="0"/>
                    <a:pt x="8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6"/>
            <p:cNvSpPr/>
            <p:nvPr/>
          </p:nvSpPr>
          <p:spPr>
            <a:xfrm rot="5400000">
              <a:off x="10059529" y="1878354"/>
              <a:ext cx="361356" cy="253415"/>
            </a:xfrm>
            <a:custGeom>
              <a:rect b="b" l="l" r="r" t="t"/>
              <a:pathLst>
                <a:path extrusionOk="0" h="1188" w="1694">
                  <a:moveTo>
                    <a:pt x="25" y="0"/>
                  </a:moveTo>
                  <a:cubicBezTo>
                    <a:pt x="24" y="0"/>
                    <a:pt x="24" y="0"/>
                    <a:pt x="24" y="0"/>
                  </a:cubicBezTo>
                  <a:cubicBezTo>
                    <a:pt x="24" y="0"/>
                    <a:pt x="0" y="273"/>
                    <a:pt x="451" y="650"/>
                  </a:cubicBezTo>
                  <a:cubicBezTo>
                    <a:pt x="902" y="1028"/>
                    <a:pt x="1693" y="1188"/>
                    <a:pt x="1693" y="1188"/>
                  </a:cubicBezTo>
                  <a:cubicBezTo>
                    <a:pt x="1693" y="1188"/>
                    <a:pt x="1685" y="771"/>
                    <a:pt x="1212" y="382"/>
                  </a:cubicBezTo>
                  <a:cubicBezTo>
                    <a:pt x="751" y="5"/>
                    <a:pt x="61" y="0"/>
                    <a:pt x="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6"/>
            <p:cNvSpPr/>
            <p:nvPr/>
          </p:nvSpPr>
          <p:spPr>
            <a:xfrm rot="5400000">
              <a:off x="10085233" y="2171770"/>
              <a:ext cx="440922" cy="369457"/>
            </a:xfrm>
            <a:custGeom>
              <a:rect b="b" l="l" r="r" t="t"/>
              <a:pathLst>
                <a:path extrusionOk="0" h="1732" w="2067">
                  <a:moveTo>
                    <a:pt x="1" y="0"/>
                  </a:moveTo>
                  <a:cubicBezTo>
                    <a:pt x="1" y="0"/>
                    <a:pt x="91" y="544"/>
                    <a:pt x="672" y="1052"/>
                  </a:cubicBezTo>
                  <a:cubicBezTo>
                    <a:pt x="1253" y="1559"/>
                    <a:pt x="2067" y="1731"/>
                    <a:pt x="2067" y="1731"/>
                  </a:cubicBezTo>
                  <a:cubicBezTo>
                    <a:pt x="2067" y="1731"/>
                    <a:pt x="1988" y="1138"/>
                    <a:pt x="1395" y="585"/>
                  </a:cubicBezTo>
                  <a:cubicBezTo>
                    <a:pt x="801" y="33"/>
                    <a:pt x="1"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6"/>
            <p:cNvSpPr/>
            <p:nvPr/>
          </p:nvSpPr>
          <p:spPr>
            <a:xfrm rot="5400000">
              <a:off x="9953725" y="2951758"/>
              <a:ext cx="615414" cy="295864"/>
            </a:xfrm>
            <a:custGeom>
              <a:rect b="b" l="l" r="r" t="t"/>
              <a:pathLst>
                <a:path extrusionOk="0" h="1387" w="2885">
                  <a:moveTo>
                    <a:pt x="1426" y="0"/>
                  </a:moveTo>
                  <a:cubicBezTo>
                    <a:pt x="1426" y="0"/>
                    <a:pt x="1037" y="220"/>
                    <a:pt x="1024" y="780"/>
                  </a:cubicBezTo>
                  <a:cubicBezTo>
                    <a:pt x="1024" y="780"/>
                    <a:pt x="602" y="520"/>
                    <a:pt x="215" y="520"/>
                  </a:cubicBezTo>
                  <a:cubicBezTo>
                    <a:pt x="141" y="520"/>
                    <a:pt x="68" y="529"/>
                    <a:pt x="0" y="552"/>
                  </a:cubicBezTo>
                  <a:cubicBezTo>
                    <a:pt x="0" y="552"/>
                    <a:pt x="122" y="1138"/>
                    <a:pt x="493" y="1387"/>
                  </a:cubicBezTo>
                  <a:lnTo>
                    <a:pt x="2412" y="1387"/>
                  </a:lnTo>
                  <a:cubicBezTo>
                    <a:pt x="2412" y="1387"/>
                    <a:pt x="2884" y="1011"/>
                    <a:pt x="2884" y="533"/>
                  </a:cubicBezTo>
                  <a:cubicBezTo>
                    <a:pt x="2884" y="533"/>
                    <a:pt x="2810" y="516"/>
                    <a:pt x="2691" y="516"/>
                  </a:cubicBezTo>
                  <a:cubicBezTo>
                    <a:pt x="2492" y="516"/>
                    <a:pt x="2169" y="565"/>
                    <a:pt x="1859" y="824"/>
                  </a:cubicBezTo>
                  <a:cubicBezTo>
                    <a:pt x="1859" y="824"/>
                    <a:pt x="1842" y="203"/>
                    <a:pt x="14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6"/>
            <p:cNvSpPr/>
            <p:nvPr/>
          </p:nvSpPr>
          <p:spPr>
            <a:xfrm rot="5400000">
              <a:off x="9937835" y="733597"/>
              <a:ext cx="339171" cy="501924"/>
            </a:xfrm>
            <a:custGeom>
              <a:rect b="b" l="l" r="r" t="t"/>
              <a:pathLst>
                <a:path extrusionOk="0" h="2353" w="1590">
                  <a:moveTo>
                    <a:pt x="852" y="0"/>
                  </a:moveTo>
                  <a:cubicBezTo>
                    <a:pt x="852" y="1"/>
                    <a:pt x="146" y="495"/>
                    <a:pt x="1" y="689"/>
                  </a:cubicBezTo>
                  <a:lnTo>
                    <a:pt x="1" y="1647"/>
                  </a:lnTo>
                  <a:cubicBezTo>
                    <a:pt x="1" y="1647"/>
                    <a:pt x="335" y="2178"/>
                    <a:pt x="856" y="2352"/>
                  </a:cubicBezTo>
                  <a:cubicBezTo>
                    <a:pt x="856" y="2352"/>
                    <a:pt x="928" y="2162"/>
                    <a:pt x="855" y="1867"/>
                  </a:cubicBezTo>
                  <a:cubicBezTo>
                    <a:pt x="855" y="1867"/>
                    <a:pt x="1504" y="1374"/>
                    <a:pt x="1589" y="1185"/>
                  </a:cubicBezTo>
                  <a:cubicBezTo>
                    <a:pt x="1589" y="1185"/>
                    <a:pt x="1165" y="687"/>
                    <a:pt x="849" y="494"/>
                  </a:cubicBezTo>
                  <a:cubicBezTo>
                    <a:pt x="849" y="494"/>
                    <a:pt x="963" y="162"/>
                    <a:pt x="8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6"/>
            <p:cNvSpPr/>
            <p:nvPr/>
          </p:nvSpPr>
          <p:spPr>
            <a:xfrm rot="5400000">
              <a:off x="9805261" y="1878354"/>
              <a:ext cx="361356" cy="253415"/>
            </a:xfrm>
            <a:custGeom>
              <a:rect b="b" l="l" r="r" t="t"/>
              <a:pathLst>
                <a:path extrusionOk="0" h="1188" w="1694">
                  <a:moveTo>
                    <a:pt x="1693" y="0"/>
                  </a:moveTo>
                  <a:cubicBezTo>
                    <a:pt x="1693" y="0"/>
                    <a:pt x="902" y="160"/>
                    <a:pt x="451" y="538"/>
                  </a:cubicBezTo>
                  <a:cubicBezTo>
                    <a:pt x="0" y="915"/>
                    <a:pt x="24" y="1188"/>
                    <a:pt x="24" y="1188"/>
                  </a:cubicBezTo>
                  <a:cubicBezTo>
                    <a:pt x="24" y="1188"/>
                    <a:pt x="24" y="1188"/>
                    <a:pt x="25" y="1188"/>
                  </a:cubicBezTo>
                  <a:cubicBezTo>
                    <a:pt x="53" y="1188"/>
                    <a:pt x="749" y="1184"/>
                    <a:pt x="1212" y="805"/>
                  </a:cubicBezTo>
                  <a:cubicBezTo>
                    <a:pt x="1685" y="417"/>
                    <a:pt x="1693" y="0"/>
                    <a:pt x="16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6"/>
            <p:cNvSpPr/>
            <p:nvPr/>
          </p:nvSpPr>
          <p:spPr>
            <a:xfrm rot="5400000">
              <a:off x="9699991" y="2171770"/>
              <a:ext cx="440922" cy="369457"/>
            </a:xfrm>
            <a:custGeom>
              <a:rect b="b" l="l" r="r" t="t"/>
              <a:pathLst>
                <a:path extrusionOk="0" h="1732" w="2067">
                  <a:moveTo>
                    <a:pt x="2067" y="1"/>
                  </a:moveTo>
                  <a:lnTo>
                    <a:pt x="2067" y="1"/>
                  </a:lnTo>
                  <a:cubicBezTo>
                    <a:pt x="2067" y="1"/>
                    <a:pt x="1253" y="173"/>
                    <a:pt x="672" y="680"/>
                  </a:cubicBezTo>
                  <a:cubicBezTo>
                    <a:pt x="91" y="1188"/>
                    <a:pt x="1" y="1732"/>
                    <a:pt x="1" y="1732"/>
                  </a:cubicBezTo>
                  <a:cubicBezTo>
                    <a:pt x="1" y="1732"/>
                    <a:pt x="801" y="1699"/>
                    <a:pt x="1395" y="1147"/>
                  </a:cubicBezTo>
                  <a:cubicBezTo>
                    <a:pt x="1988" y="594"/>
                    <a:pt x="2067" y="1"/>
                    <a:pt x="206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6"/>
            <p:cNvSpPr/>
            <p:nvPr/>
          </p:nvSpPr>
          <p:spPr>
            <a:xfrm rot="5400000">
              <a:off x="9942848" y="4353882"/>
              <a:ext cx="341517" cy="106870"/>
            </a:xfrm>
            <a:custGeom>
              <a:rect b="b" l="l" r="r" t="t"/>
              <a:pathLst>
                <a:path extrusionOk="0" h="501" w="1601">
                  <a:moveTo>
                    <a:pt x="724" y="1"/>
                  </a:moveTo>
                  <a:cubicBezTo>
                    <a:pt x="238" y="1"/>
                    <a:pt x="0" y="268"/>
                    <a:pt x="0" y="268"/>
                  </a:cubicBezTo>
                  <a:cubicBezTo>
                    <a:pt x="0" y="268"/>
                    <a:pt x="300" y="445"/>
                    <a:pt x="729" y="495"/>
                  </a:cubicBezTo>
                  <a:cubicBezTo>
                    <a:pt x="763" y="499"/>
                    <a:pt x="796" y="501"/>
                    <a:pt x="829" y="501"/>
                  </a:cubicBezTo>
                  <a:cubicBezTo>
                    <a:pt x="1225" y="501"/>
                    <a:pt x="1600" y="247"/>
                    <a:pt x="1600" y="247"/>
                  </a:cubicBezTo>
                  <a:cubicBezTo>
                    <a:pt x="1250" y="63"/>
                    <a:pt x="958" y="1"/>
                    <a:pt x="7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6"/>
            <p:cNvSpPr/>
            <p:nvPr/>
          </p:nvSpPr>
          <p:spPr>
            <a:xfrm rot="5400000">
              <a:off x="10060383" y="4056734"/>
              <a:ext cx="361356" cy="253415"/>
            </a:xfrm>
            <a:custGeom>
              <a:rect b="b" l="l" r="r" t="t"/>
              <a:pathLst>
                <a:path extrusionOk="0" h="1188" w="1694">
                  <a:moveTo>
                    <a:pt x="1669" y="0"/>
                  </a:moveTo>
                  <a:cubicBezTo>
                    <a:pt x="1634" y="0"/>
                    <a:pt x="943" y="5"/>
                    <a:pt x="483" y="382"/>
                  </a:cubicBezTo>
                  <a:cubicBezTo>
                    <a:pt x="9" y="770"/>
                    <a:pt x="1" y="1188"/>
                    <a:pt x="1" y="1188"/>
                  </a:cubicBezTo>
                  <a:cubicBezTo>
                    <a:pt x="1" y="1188"/>
                    <a:pt x="792" y="1027"/>
                    <a:pt x="1243" y="650"/>
                  </a:cubicBezTo>
                  <a:cubicBezTo>
                    <a:pt x="1694" y="272"/>
                    <a:pt x="1670" y="0"/>
                    <a:pt x="1670" y="0"/>
                  </a:cubicBezTo>
                  <a:cubicBezTo>
                    <a:pt x="1670" y="0"/>
                    <a:pt x="1670" y="0"/>
                    <a:pt x="16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6"/>
            <p:cNvSpPr/>
            <p:nvPr/>
          </p:nvSpPr>
          <p:spPr>
            <a:xfrm rot="5400000">
              <a:off x="10086300" y="3647488"/>
              <a:ext cx="440922" cy="369031"/>
            </a:xfrm>
            <a:custGeom>
              <a:rect b="b" l="l" r="r" t="t"/>
              <a:pathLst>
                <a:path extrusionOk="0" h="1730" w="2067">
                  <a:moveTo>
                    <a:pt x="2066" y="0"/>
                  </a:moveTo>
                  <a:cubicBezTo>
                    <a:pt x="2066" y="0"/>
                    <a:pt x="1266" y="33"/>
                    <a:pt x="673" y="585"/>
                  </a:cubicBezTo>
                  <a:cubicBezTo>
                    <a:pt x="79" y="1138"/>
                    <a:pt x="0" y="1730"/>
                    <a:pt x="0" y="1730"/>
                  </a:cubicBezTo>
                  <a:cubicBezTo>
                    <a:pt x="0" y="1730"/>
                    <a:pt x="814" y="1559"/>
                    <a:pt x="1395" y="1052"/>
                  </a:cubicBezTo>
                  <a:cubicBezTo>
                    <a:pt x="1976" y="544"/>
                    <a:pt x="2066" y="0"/>
                    <a:pt x="2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6"/>
            <p:cNvSpPr/>
            <p:nvPr/>
          </p:nvSpPr>
          <p:spPr>
            <a:xfrm rot="5400000">
              <a:off x="9806221" y="4056627"/>
              <a:ext cx="361356" cy="253629"/>
            </a:xfrm>
            <a:custGeom>
              <a:rect b="b" l="l" r="r" t="t"/>
              <a:pathLst>
                <a:path extrusionOk="0" h="1189" w="1694">
                  <a:moveTo>
                    <a:pt x="1" y="1"/>
                  </a:moveTo>
                  <a:cubicBezTo>
                    <a:pt x="1" y="1"/>
                    <a:pt x="9" y="418"/>
                    <a:pt x="483" y="805"/>
                  </a:cubicBezTo>
                  <a:cubicBezTo>
                    <a:pt x="945" y="1185"/>
                    <a:pt x="1641" y="1189"/>
                    <a:pt x="1669" y="1189"/>
                  </a:cubicBezTo>
                  <a:cubicBezTo>
                    <a:pt x="1670" y="1189"/>
                    <a:pt x="1670" y="1189"/>
                    <a:pt x="1670" y="1189"/>
                  </a:cubicBezTo>
                  <a:cubicBezTo>
                    <a:pt x="1670" y="1189"/>
                    <a:pt x="1694" y="916"/>
                    <a:pt x="1243" y="538"/>
                  </a:cubicBezTo>
                  <a:cubicBezTo>
                    <a:pt x="792" y="161"/>
                    <a:pt x="1" y="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6"/>
            <p:cNvSpPr/>
            <p:nvPr/>
          </p:nvSpPr>
          <p:spPr>
            <a:xfrm rot="5400000">
              <a:off x="9700844" y="3647275"/>
              <a:ext cx="440922" cy="369457"/>
            </a:xfrm>
            <a:custGeom>
              <a:rect b="b" l="l" r="r" t="t"/>
              <a:pathLst>
                <a:path extrusionOk="0" h="1732" w="2067">
                  <a:moveTo>
                    <a:pt x="0" y="1"/>
                  </a:moveTo>
                  <a:cubicBezTo>
                    <a:pt x="0" y="1"/>
                    <a:pt x="79" y="594"/>
                    <a:pt x="673" y="1146"/>
                  </a:cubicBezTo>
                  <a:cubicBezTo>
                    <a:pt x="1266" y="1698"/>
                    <a:pt x="2066" y="1732"/>
                    <a:pt x="2066" y="1732"/>
                  </a:cubicBezTo>
                  <a:cubicBezTo>
                    <a:pt x="2066" y="1732"/>
                    <a:pt x="1976" y="1188"/>
                    <a:pt x="1395" y="679"/>
                  </a:cubicBezTo>
                  <a:cubicBezTo>
                    <a:pt x="814" y="172"/>
                    <a:pt x="0" y="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6"/>
            <p:cNvSpPr/>
            <p:nvPr/>
          </p:nvSpPr>
          <p:spPr>
            <a:xfrm rot="5400000">
              <a:off x="9659674" y="2951652"/>
              <a:ext cx="615414" cy="296078"/>
            </a:xfrm>
            <a:custGeom>
              <a:rect b="b" l="l" r="r" t="t"/>
              <a:pathLst>
                <a:path extrusionOk="0" h="1388" w="2885">
                  <a:moveTo>
                    <a:pt x="493" y="1"/>
                  </a:moveTo>
                  <a:cubicBezTo>
                    <a:pt x="122" y="250"/>
                    <a:pt x="0" y="836"/>
                    <a:pt x="0" y="836"/>
                  </a:cubicBezTo>
                  <a:cubicBezTo>
                    <a:pt x="69" y="859"/>
                    <a:pt x="141" y="868"/>
                    <a:pt x="215" y="868"/>
                  </a:cubicBezTo>
                  <a:cubicBezTo>
                    <a:pt x="603" y="868"/>
                    <a:pt x="1024" y="609"/>
                    <a:pt x="1024" y="609"/>
                  </a:cubicBezTo>
                  <a:cubicBezTo>
                    <a:pt x="1037" y="1169"/>
                    <a:pt x="1426" y="1387"/>
                    <a:pt x="1426" y="1387"/>
                  </a:cubicBezTo>
                  <a:cubicBezTo>
                    <a:pt x="1842" y="1186"/>
                    <a:pt x="1859" y="563"/>
                    <a:pt x="1859" y="563"/>
                  </a:cubicBezTo>
                  <a:cubicBezTo>
                    <a:pt x="2169" y="823"/>
                    <a:pt x="2492" y="872"/>
                    <a:pt x="2691" y="872"/>
                  </a:cubicBezTo>
                  <a:cubicBezTo>
                    <a:pt x="2810" y="872"/>
                    <a:pt x="2884" y="854"/>
                    <a:pt x="2884" y="854"/>
                  </a:cubicBezTo>
                  <a:cubicBezTo>
                    <a:pt x="2884" y="377"/>
                    <a:pt x="2412" y="1"/>
                    <a:pt x="24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6"/>
            <p:cNvSpPr/>
            <p:nvPr/>
          </p:nvSpPr>
          <p:spPr>
            <a:xfrm rot="5400000">
              <a:off x="10157974" y="5253755"/>
              <a:ext cx="257045" cy="187288"/>
            </a:xfrm>
            <a:custGeom>
              <a:rect b="b" l="l" r="r" t="t"/>
              <a:pathLst>
                <a:path extrusionOk="0" h="878" w="1205">
                  <a:moveTo>
                    <a:pt x="805" y="1"/>
                  </a:moveTo>
                  <a:cubicBezTo>
                    <a:pt x="566" y="1"/>
                    <a:pt x="248" y="82"/>
                    <a:pt x="0" y="434"/>
                  </a:cubicBezTo>
                  <a:cubicBezTo>
                    <a:pt x="0" y="434"/>
                    <a:pt x="18" y="715"/>
                    <a:pt x="161" y="878"/>
                  </a:cubicBezTo>
                  <a:cubicBezTo>
                    <a:pt x="161" y="878"/>
                    <a:pt x="713" y="414"/>
                    <a:pt x="1182" y="395"/>
                  </a:cubicBezTo>
                  <a:cubicBezTo>
                    <a:pt x="1182" y="395"/>
                    <a:pt x="1204" y="141"/>
                    <a:pt x="1151" y="58"/>
                  </a:cubicBezTo>
                  <a:cubicBezTo>
                    <a:pt x="1151" y="58"/>
                    <a:pt x="1006" y="1"/>
                    <a:pt x="80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6"/>
            <p:cNvSpPr/>
            <p:nvPr/>
          </p:nvSpPr>
          <p:spPr>
            <a:xfrm rot="5400000">
              <a:off x="9790863" y="5253541"/>
              <a:ext cx="255551" cy="189208"/>
            </a:xfrm>
            <a:custGeom>
              <a:rect b="b" l="l" r="r" t="t"/>
              <a:pathLst>
                <a:path extrusionOk="0" h="887" w="1198">
                  <a:moveTo>
                    <a:pt x="134" y="0"/>
                  </a:moveTo>
                  <a:cubicBezTo>
                    <a:pt x="134" y="0"/>
                    <a:pt x="0" y="269"/>
                    <a:pt x="24" y="497"/>
                  </a:cubicBezTo>
                  <a:cubicBezTo>
                    <a:pt x="24" y="497"/>
                    <a:pt x="320" y="886"/>
                    <a:pt x="792" y="886"/>
                  </a:cubicBezTo>
                  <a:cubicBezTo>
                    <a:pt x="901" y="886"/>
                    <a:pt x="1019" y="865"/>
                    <a:pt x="1146" y="814"/>
                  </a:cubicBezTo>
                  <a:lnTo>
                    <a:pt x="1197" y="443"/>
                  </a:lnTo>
                  <a:lnTo>
                    <a:pt x="1197" y="443"/>
                  </a:lnTo>
                  <a:cubicBezTo>
                    <a:pt x="1197" y="443"/>
                    <a:pt x="1194" y="443"/>
                    <a:pt x="1188" y="443"/>
                  </a:cubicBezTo>
                  <a:cubicBezTo>
                    <a:pt x="1112" y="443"/>
                    <a:pt x="555" y="428"/>
                    <a:pt x="1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6"/>
            <p:cNvSpPr/>
            <p:nvPr/>
          </p:nvSpPr>
          <p:spPr>
            <a:xfrm rot="5400000">
              <a:off x="10156266" y="-126920"/>
              <a:ext cx="353677" cy="248082"/>
            </a:xfrm>
            <a:custGeom>
              <a:rect b="b" l="l" r="r" t="t"/>
              <a:pathLst>
                <a:path extrusionOk="0" h="1163" w="1658">
                  <a:moveTo>
                    <a:pt x="690" y="0"/>
                  </a:moveTo>
                  <a:cubicBezTo>
                    <a:pt x="270" y="0"/>
                    <a:pt x="1" y="342"/>
                    <a:pt x="1" y="342"/>
                  </a:cubicBezTo>
                  <a:cubicBezTo>
                    <a:pt x="105" y="423"/>
                    <a:pt x="228" y="445"/>
                    <a:pt x="328" y="445"/>
                  </a:cubicBezTo>
                  <a:cubicBezTo>
                    <a:pt x="441" y="445"/>
                    <a:pt x="526" y="418"/>
                    <a:pt x="526" y="418"/>
                  </a:cubicBezTo>
                  <a:lnTo>
                    <a:pt x="526" y="418"/>
                  </a:lnTo>
                  <a:cubicBezTo>
                    <a:pt x="239" y="803"/>
                    <a:pt x="373" y="1162"/>
                    <a:pt x="373" y="1162"/>
                  </a:cubicBezTo>
                  <a:cubicBezTo>
                    <a:pt x="724" y="1037"/>
                    <a:pt x="960" y="681"/>
                    <a:pt x="960" y="681"/>
                  </a:cubicBezTo>
                  <a:cubicBezTo>
                    <a:pt x="1038" y="968"/>
                    <a:pt x="1345" y="1162"/>
                    <a:pt x="1345" y="1162"/>
                  </a:cubicBezTo>
                  <a:cubicBezTo>
                    <a:pt x="1658" y="423"/>
                    <a:pt x="1017" y="69"/>
                    <a:pt x="1017" y="69"/>
                  </a:cubicBezTo>
                  <a:cubicBezTo>
                    <a:pt x="901" y="20"/>
                    <a:pt x="791" y="0"/>
                    <a:pt x="6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6"/>
            <p:cNvSpPr/>
            <p:nvPr/>
          </p:nvSpPr>
          <p:spPr>
            <a:xfrm rot="5400000">
              <a:off x="10375553" y="194333"/>
              <a:ext cx="81700" cy="219712"/>
            </a:xfrm>
            <a:custGeom>
              <a:rect b="b" l="l" r="r" t="t"/>
              <a:pathLst>
                <a:path extrusionOk="0" h="1030" w="383">
                  <a:moveTo>
                    <a:pt x="158" y="0"/>
                  </a:moveTo>
                  <a:cubicBezTo>
                    <a:pt x="158" y="0"/>
                    <a:pt x="49" y="83"/>
                    <a:pt x="25" y="448"/>
                  </a:cubicBezTo>
                  <a:cubicBezTo>
                    <a:pt x="1" y="813"/>
                    <a:pt x="268" y="1029"/>
                    <a:pt x="268" y="1029"/>
                  </a:cubicBezTo>
                  <a:cubicBezTo>
                    <a:pt x="268" y="1029"/>
                    <a:pt x="382" y="852"/>
                    <a:pt x="368" y="545"/>
                  </a:cubicBezTo>
                  <a:cubicBezTo>
                    <a:pt x="355" y="238"/>
                    <a:pt x="158" y="0"/>
                    <a:pt x="1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6"/>
            <p:cNvSpPr/>
            <p:nvPr/>
          </p:nvSpPr>
          <p:spPr>
            <a:xfrm rot="5400000">
              <a:off x="10152001" y="402955"/>
              <a:ext cx="127989" cy="130334"/>
            </a:xfrm>
            <a:custGeom>
              <a:rect b="b" l="l" r="r" t="t"/>
              <a:pathLst>
                <a:path extrusionOk="0" h="611" w="600">
                  <a:moveTo>
                    <a:pt x="540" y="1"/>
                  </a:moveTo>
                  <a:cubicBezTo>
                    <a:pt x="484" y="1"/>
                    <a:pt x="387" y="19"/>
                    <a:pt x="245" y="110"/>
                  </a:cubicBezTo>
                  <a:cubicBezTo>
                    <a:pt x="1" y="265"/>
                    <a:pt x="111" y="611"/>
                    <a:pt x="111" y="611"/>
                  </a:cubicBezTo>
                  <a:cubicBezTo>
                    <a:pt x="598" y="531"/>
                    <a:pt x="599" y="10"/>
                    <a:pt x="599" y="10"/>
                  </a:cubicBezTo>
                  <a:cubicBezTo>
                    <a:pt x="599" y="10"/>
                    <a:pt x="580" y="1"/>
                    <a:pt x="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6"/>
            <p:cNvSpPr/>
            <p:nvPr/>
          </p:nvSpPr>
          <p:spPr>
            <a:xfrm rot="5400000">
              <a:off x="9701484" y="-126920"/>
              <a:ext cx="353677" cy="248082"/>
            </a:xfrm>
            <a:custGeom>
              <a:rect b="b" l="l" r="r" t="t"/>
              <a:pathLst>
                <a:path extrusionOk="0" h="1163" w="1658">
                  <a:moveTo>
                    <a:pt x="373" y="1"/>
                  </a:moveTo>
                  <a:cubicBezTo>
                    <a:pt x="373" y="1"/>
                    <a:pt x="239" y="359"/>
                    <a:pt x="526" y="746"/>
                  </a:cubicBezTo>
                  <a:cubicBezTo>
                    <a:pt x="526" y="746"/>
                    <a:pt x="440" y="718"/>
                    <a:pt x="327" y="718"/>
                  </a:cubicBezTo>
                  <a:cubicBezTo>
                    <a:pt x="226" y="718"/>
                    <a:pt x="104" y="740"/>
                    <a:pt x="1" y="821"/>
                  </a:cubicBezTo>
                  <a:cubicBezTo>
                    <a:pt x="1" y="821"/>
                    <a:pt x="270" y="1163"/>
                    <a:pt x="690" y="1163"/>
                  </a:cubicBezTo>
                  <a:cubicBezTo>
                    <a:pt x="791" y="1163"/>
                    <a:pt x="900" y="1143"/>
                    <a:pt x="1017" y="1094"/>
                  </a:cubicBezTo>
                  <a:cubicBezTo>
                    <a:pt x="1017" y="1094"/>
                    <a:pt x="1658" y="740"/>
                    <a:pt x="1345" y="1"/>
                  </a:cubicBezTo>
                  <a:lnTo>
                    <a:pt x="1345" y="1"/>
                  </a:lnTo>
                  <a:cubicBezTo>
                    <a:pt x="1345" y="1"/>
                    <a:pt x="1038" y="194"/>
                    <a:pt x="960" y="481"/>
                  </a:cubicBezTo>
                  <a:cubicBezTo>
                    <a:pt x="960" y="481"/>
                    <a:pt x="724" y="127"/>
                    <a:pt x="3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6"/>
            <p:cNvSpPr/>
            <p:nvPr/>
          </p:nvSpPr>
          <p:spPr>
            <a:xfrm rot="5400000">
              <a:off x="9754067" y="194227"/>
              <a:ext cx="81700" cy="219925"/>
            </a:xfrm>
            <a:custGeom>
              <a:rect b="b" l="l" r="r" t="t"/>
              <a:pathLst>
                <a:path extrusionOk="0" h="1031" w="383">
                  <a:moveTo>
                    <a:pt x="268" y="1"/>
                  </a:moveTo>
                  <a:cubicBezTo>
                    <a:pt x="268" y="1"/>
                    <a:pt x="1" y="217"/>
                    <a:pt x="25" y="582"/>
                  </a:cubicBezTo>
                  <a:cubicBezTo>
                    <a:pt x="49" y="947"/>
                    <a:pt x="158" y="1031"/>
                    <a:pt x="158" y="1031"/>
                  </a:cubicBezTo>
                  <a:cubicBezTo>
                    <a:pt x="158" y="1031"/>
                    <a:pt x="355" y="792"/>
                    <a:pt x="368" y="485"/>
                  </a:cubicBezTo>
                  <a:cubicBezTo>
                    <a:pt x="382" y="178"/>
                    <a:pt x="268" y="1"/>
                    <a:pt x="26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6"/>
            <p:cNvSpPr/>
            <p:nvPr/>
          </p:nvSpPr>
          <p:spPr>
            <a:xfrm rot="5400000">
              <a:off x="9931223" y="402955"/>
              <a:ext cx="127989" cy="130334"/>
            </a:xfrm>
            <a:custGeom>
              <a:rect b="b" l="l" r="r" t="t"/>
              <a:pathLst>
                <a:path extrusionOk="0" h="611" w="600">
                  <a:moveTo>
                    <a:pt x="111" y="0"/>
                  </a:moveTo>
                  <a:cubicBezTo>
                    <a:pt x="111" y="0"/>
                    <a:pt x="1" y="345"/>
                    <a:pt x="245" y="500"/>
                  </a:cubicBezTo>
                  <a:cubicBezTo>
                    <a:pt x="387" y="591"/>
                    <a:pt x="485" y="610"/>
                    <a:pt x="541" y="610"/>
                  </a:cubicBezTo>
                  <a:cubicBezTo>
                    <a:pt x="580" y="610"/>
                    <a:pt x="599" y="601"/>
                    <a:pt x="599" y="601"/>
                  </a:cubicBezTo>
                  <a:cubicBezTo>
                    <a:pt x="599" y="601"/>
                    <a:pt x="598" y="80"/>
                    <a:pt x="1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6"/>
            <p:cNvSpPr/>
            <p:nvPr/>
          </p:nvSpPr>
          <p:spPr>
            <a:xfrm rot="5400000">
              <a:off x="9508959" y="-407426"/>
              <a:ext cx="1192857" cy="1070615"/>
            </a:xfrm>
            <a:custGeom>
              <a:rect b="b" l="l" r="r" t="t"/>
              <a:pathLst>
                <a:path extrusionOk="0" h="5019" w="5592">
                  <a:moveTo>
                    <a:pt x="1721" y="366"/>
                  </a:moveTo>
                  <a:cubicBezTo>
                    <a:pt x="1759" y="366"/>
                    <a:pt x="1795" y="371"/>
                    <a:pt x="1827" y="384"/>
                  </a:cubicBezTo>
                  <a:cubicBezTo>
                    <a:pt x="1992" y="476"/>
                    <a:pt x="2022" y="543"/>
                    <a:pt x="1914" y="588"/>
                  </a:cubicBezTo>
                  <a:cubicBezTo>
                    <a:pt x="1869" y="605"/>
                    <a:pt x="1829" y="612"/>
                    <a:pt x="1793" y="612"/>
                  </a:cubicBezTo>
                  <a:cubicBezTo>
                    <a:pt x="1645" y="612"/>
                    <a:pt x="1562" y="493"/>
                    <a:pt x="1491" y="418"/>
                  </a:cubicBezTo>
                  <a:cubicBezTo>
                    <a:pt x="1565" y="388"/>
                    <a:pt x="1646" y="366"/>
                    <a:pt x="1721" y="366"/>
                  </a:cubicBezTo>
                  <a:close/>
                  <a:moveTo>
                    <a:pt x="4125" y="721"/>
                  </a:moveTo>
                  <a:cubicBezTo>
                    <a:pt x="4147" y="798"/>
                    <a:pt x="4285" y="992"/>
                    <a:pt x="4127" y="1053"/>
                  </a:cubicBezTo>
                  <a:cubicBezTo>
                    <a:pt x="4117" y="1056"/>
                    <a:pt x="4108" y="1058"/>
                    <a:pt x="4099" y="1058"/>
                  </a:cubicBezTo>
                  <a:cubicBezTo>
                    <a:pt x="3993" y="1058"/>
                    <a:pt x="3975" y="801"/>
                    <a:pt x="4125" y="721"/>
                  </a:cubicBezTo>
                  <a:close/>
                  <a:moveTo>
                    <a:pt x="2013" y="894"/>
                  </a:moveTo>
                  <a:cubicBezTo>
                    <a:pt x="2132" y="894"/>
                    <a:pt x="2220" y="931"/>
                    <a:pt x="2347" y="966"/>
                  </a:cubicBezTo>
                  <a:lnTo>
                    <a:pt x="2346" y="966"/>
                  </a:lnTo>
                  <a:cubicBezTo>
                    <a:pt x="2203" y="1053"/>
                    <a:pt x="2083" y="1148"/>
                    <a:pt x="1921" y="1193"/>
                  </a:cubicBezTo>
                  <a:cubicBezTo>
                    <a:pt x="1831" y="1218"/>
                    <a:pt x="1730" y="1230"/>
                    <a:pt x="1628" y="1230"/>
                  </a:cubicBezTo>
                  <a:cubicBezTo>
                    <a:pt x="1546" y="1230"/>
                    <a:pt x="1464" y="1223"/>
                    <a:pt x="1387" y="1207"/>
                  </a:cubicBezTo>
                  <a:cubicBezTo>
                    <a:pt x="1485" y="1064"/>
                    <a:pt x="1622" y="979"/>
                    <a:pt x="1790" y="930"/>
                  </a:cubicBezTo>
                  <a:cubicBezTo>
                    <a:pt x="1880" y="904"/>
                    <a:pt x="1951" y="894"/>
                    <a:pt x="2013" y="894"/>
                  </a:cubicBezTo>
                  <a:close/>
                  <a:moveTo>
                    <a:pt x="3599" y="601"/>
                  </a:moveTo>
                  <a:cubicBezTo>
                    <a:pt x="3748" y="891"/>
                    <a:pt x="3750" y="1170"/>
                    <a:pt x="3682" y="1492"/>
                  </a:cubicBezTo>
                  <a:cubicBezTo>
                    <a:pt x="3681" y="1492"/>
                    <a:pt x="3680" y="1491"/>
                    <a:pt x="3678" y="1490"/>
                  </a:cubicBezTo>
                  <a:cubicBezTo>
                    <a:pt x="3647" y="1471"/>
                    <a:pt x="3615" y="1450"/>
                    <a:pt x="3584" y="1430"/>
                  </a:cubicBezTo>
                  <a:cubicBezTo>
                    <a:pt x="3430" y="1186"/>
                    <a:pt x="3482" y="853"/>
                    <a:pt x="3599" y="601"/>
                  </a:cubicBezTo>
                  <a:close/>
                  <a:moveTo>
                    <a:pt x="2409" y="1069"/>
                  </a:moveTo>
                  <a:cubicBezTo>
                    <a:pt x="2735" y="1257"/>
                    <a:pt x="2824" y="1621"/>
                    <a:pt x="2663" y="1956"/>
                  </a:cubicBezTo>
                  <a:cubicBezTo>
                    <a:pt x="2519" y="1877"/>
                    <a:pt x="2394" y="1718"/>
                    <a:pt x="2352" y="1555"/>
                  </a:cubicBezTo>
                  <a:cubicBezTo>
                    <a:pt x="2422" y="1405"/>
                    <a:pt x="2461" y="1224"/>
                    <a:pt x="2409" y="1069"/>
                  </a:cubicBezTo>
                  <a:close/>
                  <a:moveTo>
                    <a:pt x="2332" y="1100"/>
                  </a:moveTo>
                  <a:cubicBezTo>
                    <a:pt x="2318" y="1282"/>
                    <a:pt x="2299" y="1442"/>
                    <a:pt x="2193" y="1614"/>
                  </a:cubicBezTo>
                  <a:cubicBezTo>
                    <a:pt x="2081" y="1793"/>
                    <a:pt x="1903" y="1884"/>
                    <a:pt x="1727" y="1985"/>
                  </a:cubicBezTo>
                  <a:cubicBezTo>
                    <a:pt x="1725" y="1482"/>
                    <a:pt x="2029" y="1267"/>
                    <a:pt x="2030" y="1261"/>
                  </a:cubicBezTo>
                  <a:cubicBezTo>
                    <a:pt x="2141" y="1221"/>
                    <a:pt x="2245" y="1165"/>
                    <a:pt x="2332" y="1100"/>
                  </a:cubicBezTo>
                  <a:close/>
                  <a:moveTo>
                    <a:pt x="4619" y="1748"/>
                  </a:moveTo>
                  <a:lnTo>
                    <a:pt x="4619" y="1748"/>
                  </a:lnTo>
                  <a:cubicBezTo>
                    <a:pt x="4573" y="1981"/>
                    <a:pt x="4455" y="2196"/>
                    <a:pt x="4215" y="2276"/>
                  </a:cubicBezTo>
                  <a:cubicBezTo>
                    <a:pt x="4214" y="2233"/>
                    <a:pt x="4204" y="2192"/>
                    <a:pt x="4204" y="2148"/>
                  </a:cubicBezTo>
                  <a:cubicBezTo>
                    <a:pt x="4203" y="2072"/>
                    <a:pt x="4223" y="1995"/>
                    <a:pt x="4254" y="1926"/>
                  </a:cubicBezTo>
                  <a:cubicBezTo>
                    <a:pt x="4281" y="1865"/>
                    <a:pt x="4319" y="1836"/>
                    <a:pt x="4363" y="1806"/>
                  </a:cubicBezTo>
                  <a:cubicBezTo>
                    <a:pt x="4446" y="1801"/>
                    <a:pt x="4532" y="1782"/>
                    <a:pt x="4619" y="1748"/>
                  </a:cubicBezTo>
                  <a:close/>
                  <a:moveTo>
                    <a:pt x="2864" y="2292"/>
                  </a:moveTo>
                  <a:cubicBezTo>
                    <a:pt x="3197" y="2292"/>
                    <a:pt x="3526" y="2360"/>
                    <a:pt x="3824" y="2509"/>
                  </a:cubicBezTo>
                  <a:cubicBezTo>
                    <a:pt x="3527" y="2657"/>
                    <a:pt x="3199" y="2726"/>
                    <a:pt x="2866" y="2726"/>
                  </a:cubicBezTo>
                  <a:cubicBezTo>
                    <a:pt x="2514" y="2726"/>
                    <a:pt x="2157" y="2649"/>
                    <a:pt x="1828" y="2509"/>
                  </a:cubicBezTo>
                  <a:cubicBezTo>
                    <a:pt x="2157" y="2368"/>
                    <a:pt x="2513" y="2292"/>
                    <a:pt x="2864" y="2292"/>
                  </a:cubicBezTo>
                  <a:close/>
                  <a:moveTo>
                    <a:pt x="4215" y="2742"/>
                  </a:moveTo>
                  <a:cubicBezTo>
                    <a:pt x="4455" y="2820"/>
                    <a:pt x="4573" y="3036"/>
                    <a:pt x="4619" y="3268"/>
                  </a:cubicBezTo>
                  <a:cubicBezTo>
                    <a:pt x="4532" y="3236"/>
                    <a:pt x="4446" y="3217"/>
                    <a:pt x="4363" y="3212"/>
                  </a:cubicBezTo>
                  <a:cubicBezTo>
                    <a:pt x="4319" y="3181"/>
                    <a:pt x="4281" y="3151"/>
                    <a:pt x="4254" y="3091"/>
                  </a:cubicBezTo>
                  <a:cubicBezTo>
                    <a:pt x="4223" y="3022"/>
                    <a:pt x="4203" y="2944"/>
                    <a:pt x="4204" y="2869"/>
                  </a:cubicBezTo>
                  <a:cubicBezTo>
                    <a:pt x="4204" y="2826"/>
                    <a:pt x="4214" y="2785"/>
                    <a:pt x="4215" y="2742"/>
                  </a:cubicBezTo>
                  <a:close/>
                  <a:moveTo>
                    <a:pt x="476" y="1208"/>
                  </a:moveTo>
                  <a:cubicBezTo>
                    <a:pt x="640" y="1783"/>
                    <a:pt x="1085" y="2233"/>
                    <a:pt x="1633" y="2509"/>
                  </a:cubicBezTo>
                  <a:cubicBezTo>
                    <a:pt x="1078" y="2788"/>
                    <a:pt x="628" y="3248"/>
                    <a:pt x="470" y="3834"/>
                  </a:cubicBezTo>
                  <a:cubicBezTo>
                    <a:pt x="396" y="3381"/>
                    <a:pt x="362" y="2921"/>
                    <a:pt x="367" y="2462"/>
                  </a:cubicBezTo>
                  <a:cubicBezTo>
                    <a:pt x="372" y="2044"/>
                    <a:pt x="409" y="1623"/>
                    <a:pt x="476" y="1208"/>
                  </a:cubicBezTo>
                  <a:close/>
                  <a:moveTo>
                    <a:pt x="1727" y="3032"/>
                  </a:moveTo>
                  <a:cubicBezTo>
                    <a:pt x="1903" y="3134"/>
                    <a:pt x="2081" y="3224"/>
                    <a:pt x="2193" y="3404"/>
                  </a:cubicBezTo>
                  <a:cubicBezTo>
                    <a:pt x="2299" y="3576"/>
                    <a:pt x="2317" y="3736"/>
                    <a:pt x="2332" y="3918"/>
                  </a:cubicBezTo>
                  <a:cubicBezTo>
                    <a:pt x="2245" y="3852"/>
                    <a:pt x="2141" y="3796"/>
                    <a:pt x="2029" y="3756"/>
                  </a:cubicBezTo>
                  <a:cubicBezTo>
                    <a:pt x="2029" y="3751"/>
                    <a:pt x="1725" y="3536"/>
                    <a:pt x="1727" y="3032"/>
                  </a:cubicBezTo>
                  <a:close/>
                  <a:moveTo>
                    <a:pt x="2663" y="3060"/>
                  </a:moveTo>
                  <a:cubicBezTo>
                    <a:pt x="2824" y="3396"/>
                    <a:pt x="2735" y="3761"/>
                    <a:pt x="2409" y="3949"/>
                  </a:cubicBezTo>
                  <a:cubicBezTo>
                    <a:pt x="2461" y="3794"/>
                    <a:pt x="2422" y="3612"/>
                    <a:pt x="2352" y="3462"/>
                  </a:cubicBezTo>
                  <a:cubicBezTo>
                    <a:pt x="2394" y="3299"/>
                    <a:pt x="2519" y="3140"/>
                    <a:pt x="2663" y="3060"/>
                  </a:cubicBezTo>
                  <a:close/>
                  <a:moveTo>
                    <a:pt x="1632" y="3787"/>
                  </a:moveTo>
                  <a:cubicBezTo>
                    <a:pt x="1732" y="3787"/>
                    <a:pt x="1832" y="3799"/>
                    <a:pt x="1921" y="3824"/>
                  </a:cubicBezTo>
                  <a:cubicBezTo>
                    <a:pt x="2083" y="3870"/>
                    <a:pt x="2203" y="3964"/>
                    <a:pt x="2345" y="4050"/>
                  </a:cubicBezTo>
                  <a:lnTo>
                    <a:pt x="2346" y="4050"/>
                  </a:lnTo>
                  <a:cubicBezTo>
                    <a:pt x="2220" y="4086"/>
                    <a:pt x="2133" y="4123"/>
                    <a:pt x="2014" y="4123"/>
                  </a:cubicBezTo>
                  <a:cubicBezTo>
                    <a:pt x="1952" y="4123"/>
                    <a:pt x="1880" y="4113"/>
                    <a:pt x="1790" y="4087"/>
                  </a:cubicBezTo>
                  <a:cubicBezTo>
                    <a:pt x="1622" y="4038"/>
                    <a:pt x="1485" y="3954"/>
                    <a:pt x="1387" y="3810"/>
                  </a:cubicBezTo>
                  <a:cubicBezTo>
                    <a:pt x="1465" y="3795"/>
                    <a:pt x="1548" y="3787"/>
                    <a:pt x="1632" y="3787"/>
                  </a:cubicBezTo>
                  <a:close/>
                  <a:moveTo>
                    <a:pt x="4099" y="3960"/>
                  </a:moveTo>
                  <a:cubicBezTo>
                    <a:pt x="4108" y="3960"/>
                    <a:pt x="4117" y="3961"/>
                    <a:pt x="4127" y="3965"/>
                  </a:cubicBezTo>
                  <a:cubicBezTo>
                    <a:pt x="4285" y="4025"/>
                    <a:pt x="4147" y="4218"/>
                    <a:pt x="4125" y="4296"/>
                  </a:cubicBezTo>
                  <a:cubicBezTo>
                    <a:pt x="3975" y="4216"/>
                    <a:pt x="3994" y="3960"/>
                    <a:pt x="4099" y="3960"/>
                  </a:cubicBezTo>
                  <a:close/>
                  <a:moveTo>
                    <a:pt x="3682" y="3525"/>
                  </a:moveTo>
                  <a:cubicBezTo>
                    <a:pt x="3750" y="3847"/>
                    <a:pt x="3748" y="4127"/>
                    <a:pt x="3599" y="4416"/>
                  </a:cubicBezTo>
                  <a:cubicBezTo>
                    <a:pt x="3482" y="4164"/>
                    <a:pt x="3430" y="3831"/>
                    <a:pt x="3584" y="3588"/>
                  </a:cubicBezTo>
                  <a:cubicBezTo>
                    <a:pt x="3615" y="3567"/>
                    <a:pt x="3646" y="3546"/>
                    <a:pt x="3678" y="3527"/>
                  </a:cubicBezTo>
                  <a:cubicBezTo>
                    <a:pt x="3680" y="3527"/>
                    <a:pt x="3681" y="3526"/>
                    <a:pt x="3682" y="3525"/>
                  </a:cubicBezTo>
                  <a:close/>
                  <a:moveTo>
                    <a:pt x="1793" y="4404"/>
                  </a:moveTo>
                  <a:cubicBezTo>
                    <a:pt x="1829" y="4404"/>
                    <a:pt x="1870" y="4412"/>
                    <a:pt x="1915" y="4428"/>
                  </a:cubicBezTo>
                  <a:cubicBezTo>
                    <a:pt x="2022" y="4474"/>
                    <a:pt x="1992" y="4542"/>
                    <a:pt x="1827" y="4633"/>
                  </a:cubicBezTo>
                  <a:cubicBezTo>
                    <a:pt x="1795" y="4646"/>
                    <a:pt x="1759" y="4652"/>
                    <a:pt x="1721" y="4652"/>
                  </a:cubicBezTo>
                  <a:cubicBezTo>
                    <a:pt x="1647" y="4652"/>
                    <a:pt x="1565" y="4630"/>
                    <a:pt x="1491" y="4599"/>
                  </a:cubicBezTo>
                  <a:cubicBezTo>
                    <a:pt x="1562" y="4524"/>
                    <a:pt x="1644" y="4404"/>
                    <a:pt x="1793" y="4404"/>
                  </a:cubicBezTo>
                  <a:close/>
                  <a:moveTo>
                    <a:pt x="855" y="80"/>
                  </a:moveTo>
                  <a:cubicBezTo>
                    <a:pt x="925" y="80"/>
                    <a:pt x="1005" y="92"/>
                    <a:pt x="1059" y="92"/>
                  </a:cubicBezTo>
                  <a:lnTo>
                    <a:pt x="1276" y="92"/>
                  </a:lnTo>
                  <a:cubicBezTo>
                    <a:pt x="1287" y="177"/>
                    <a:pt x="1310" y="268"/>
                    <a:pt x="1344" y="354"/>
                  </a:cubicBezTo>
                  <a:cubicBezTo>
                    <a:pt x="1249" y="402"/>
                    <a:pt x="1166" y="464"/>
                    <a:pt x="1108" y="530"/>
                  </a:cubicBezTo>
                  <a:cubicBezTo>
                    <a:pt x="820" y="857"/>
                    <a:pt x="919" y="1323"/>
                    <a:pt x="1172" y="1633"/>
                  </a:cubicBezTo>
                  <a:cubicBezTo>
                    <a:pt x="1176" y="1637"/>
                    <a:pt x="1180" y="1639"/>
                    <a:pt x="1183" y="1639"/>
                  </a:cubicBezTo>
                  <a:cubicBezTo>
                    <a:pt x="1192" y="1639"/>
                    <a:pt x="1197" y="1626"/>
                    <a:pt x="1190" y="1615"/>
                  </a:cubicBezTo>
                  <a:cubicBezTo>
                    <a:pt x="951" y="1264"/>
                    <a:pt x="968" y="767"/>
                    <a:pt x="1329" y="507"/>
                  </a:cubicBezTo>
                  <a:cubicBezTo>
                    <a:pt x="1349" y="493"/>
                    <a:pt x="1374" y="478"/>
                    <a:pt x="1400" y="463"/>
                  </a:cubicBezTo>
                  <a:cubicBezTo>
                    <a:pt x="1484" y="602"/>
                    <a:pt x="1610" y="707"/>
                    <a:pt x="1790" y="707"/>
                  </a:cubicBezTo>
                  <a:cubicBezTo>
                    <a:pt x="1798" y="707"/>
                    <a:pt x="1806" y="707"/>
                    <a:pt x="1815" y="706"/>
                  </a:cubicBezTo>
                  <a:cubicBezTo>
                    <a:pt x="2020" y="697"/>
                    <a:pt x="2160" y="485"/>
                    <a:pt x="1975" y="343"/>
                  </a:cubicBezTo>
                  <a:cubicBezTo>
                    <a:pt x="1897" y="285"/>
                    <a:pt x="1803" y="260"/>
                    <a:pt x="1704" y="260"/>
                  </a:cubicBezTo>
                  <a:cubicBezTo>
                    <a:pt x="1611" y="260"/>
                    <a:pt x="1513" y="282"/>
                    <a:pt x="1421" y="319"/>
                  </a:cubicBezTo>
                  <a:cubicBezTo>
                    <a:pt x="1393" y="259"/>
                    <a:pt x="1376" y="191"/>
                    <a:pt x="1375" y="112"/>
                  </a:cubicBezTo>
                  <a:cubicBezTo>
                    <a:pt x="1375" y="105"/>
                    <a:pt x="1371" y="98"/>
                    <a:pt x="1367" y="91"/>
                  </a:cubicBezTo>
                  <a:lnTo>
                    <a:pt x="4782" y="91"/>
                  </a:lnTo>
                  <a:lnTo>
                    <a:pt x="4782" y="92"/>
                  </a:lnTo>
                  <a:cubicBezTo>
                    <a:pt x="4875" y="314"/>
                    <a:pt x="4873" y="530"/>
                    <a:pt x="4799" y="721"/>
                  </a:cubicBezTo>
                  <a:cubicBezTo>
                    <a:pt x="4674" y="598"/>
                    <a:pt x="4490" y="509"/>
                    <a:pt x="4313" y="509"/>
                  </a:cubicBezTo>
                  <a:cubicBezTo>
                    <a:pt x="4259" y="509"/>
                    <a:pt x="4205" y="517"/>
                    <a:pt x="4154" y="536"/>
                  </a:cubicBezTo>
                  <a:cubicBezTo>
                    <a:pt x="4096" y="429"/>
                    <a:pt x="4030" y="342"/>
                    <a:pt x="3985" y="306"/>
                  </a:cubicBezTo>
                  <a:cubicBezTo>
                    <a:pt x="3869" y="215"/>
                    <a:pt x="3737" y="169"/>
                    <a:pt x="3610" y="169"/>
                  </a:cubicBezTo>
                  <a:cubicBezTo>
                    <a:pt x="3420" y="169"/>
                    <a:pt x="3243" y="273"/>
                    <a:pt x="3157" y="486"/>
                  </a:cubicBezTo>
                  <a:cubicBezTo>
                    <a:pt x="3156" y="492"/>
                    <a:pt x="3162" y="503"/>
                    <a:pt x="3168" y="503"/>
                  </a:cubicBezTo>
                  <a:cubicBezTo>
                    <a:pt x="3169" y="503"/>
                    <a:pt x="3170" y="503"/>
                    <a:pt x="3172" y="501"/>
                  </a:cubicBezTo>
                  <a:cubicBezTo>
                    <a:pt x="3239" y="443"/>
                    <a:pt x="3307" y="385"/>
                    <a:pt x="3374" y="327"/>
                  </a:cubicBezTo>
                  <a:cubicBezTo>
                    <a:pt x="3451" y="280"/>
                    <a:pt x="3528" y="261"/>
                    <a:pt x="3601" y="261"/>
                  </a:cubicBezTo>
                  <a:cubicBezTo>
                    <a:pt x="3846" y="261"/>
                    <a:pt x="4050" y="475"/>
                    <a:pt x="4075" y="575"/>
                  </a:cubicBezTo>
                  <a:cubicBezTo>
                    <a:pt x="4057" y="585"/>
                    <a:pt x="4041" y="598"/>
                    <a:pt x="4025" y="611"/>
                  </a:cubicBezTo>
                  <a:cubicBezTo>
                    <a:pt x="3893" y="724"/>
                    <a:pt x="3852" y="1173"/>
                    <a:pt x="4082" y="1173"/>
                  </a:cubicBezTo>
                  <a:cubicBezTo>
                    <a:pt x="4103" y="1173"/>
                    <a:pt x="4126" y="1169"/>
                    <a:pt x="4151" y="1161"/>
                  </a:cubicBezTo>
                  <a:cubicBezTo>
                    <a:pt x="4337" y="1103"/>
                    <a:pt x="4304" y="871"/>
                    <a:pt x="4216" y="662"/>
                  </a:cubicBezTo>
                  <a:cubicBezTo>
                    <a:pt x="4233" y="651"/>
                    <a:pt x="4251" y="639"/>
                    <a:pt x="4269" y="627"/>
                  </a:cubicBezTo>
                  <a:cubicBezTo>
                    <a:pt x="4306" y="617"/>
                    <a:pt x="4341" y="612"/>
                    <a:pt x="4375" y="612"/>
                  </a:cubicBezTo>
                  <a:cubicBezTo>
                    <a:pt x="4526" y="612"/>
                    <a:pt x="4650" y="707"/>
                    <a:pt x="4768" y="792"/>
                  </a:cubicBezTo>
                  <a:cubicBezTo>
                    <a:pt x="4667" y="998"/>
                    <a:pt x="4479" y="1167"/>
                    <a:pt x="4240" y="1271"/>
                  </a:cubicBezTo>
                  <a:cubicBezTo>
                    <a:pt x="4227" y="1277"/>
                    <a:pt x="4242" y="1303"/>
                    <a:pt x="4255" y="1303"/>
                  </a:cubicBezTo>
                  <a:cubicBezTo>
                    <a:pt x="4255" y="1303"/>
                    <a:pt x="4255" y="1303"/>
                    <a:pt x="4256" y="1303"/>
                  </a:cubicBezTo>
                  <a:cubicBezTo>
                    <a:pt x="4824" y="1191"/>
                    <a:pt x="5127" y="627"/>
                    <a:pt x="4896" y="91"/>
                  </a:cubicBezTo>
                  <a:lnTo>
                    <a:pt x="5281" y="91"/>
                  </a:lnTo>
                  <a:cubicBezTo>
                    <a:pt x="5314" y="91"/>
                    <a:pt x="5364" y="85"/>
                    <a:pt x="5408" y="85"/>
                  </a:cubicBezTo>
                  <a:cubicBezTo>
                    <a:pt x="5422" y="85"/>
                    <a:pt x="5436" y="85"/>
                    <a:pt x="5448" y="87"/>
                  </a:cubicBezTo>
                  <a:cubicBezTo>
                    <a:pt x="5449" y="91"/>
                    <a:pt x="5448" y="94"/>
                    <a:pt x="5449" y="99"/>
                  </a:cubicBezTo>
                  <a:cubicBezTo>
                    <a:pt x="5450" y="107"/>
                    <a:pt x="5450" y="115"/>
                    <a:pt x="5451" y="123"/>
                  </a:cubicBezTo>
                  <a:cubicBezTo>
                    <a:pt x="5451" y="123"/>
                    <a:pt x="5451" y="123"/>
                    <a:pt x="5451" y="124"/>
                  </a:cubicBezTo>
                  <a:cubicBezTo>
                    <a:pt x="5420" y="845"/>
                    <a:pt x="4972" y="1678"/>
                    <a:pt x="4275" y="1678"/>
                  </a:cubicBezTo>
                  <a:cubicBezTo>
                    <a:pt x="4127" y="1678"/>
                    <a:pt x="3968" y="1640"/>
                    <a:pt x="3800" y="1557"/>
                  </a:cubicBezTo>
                  <a:cubicBezTo>
                    <a:pt x="3885" y="1212"/>
                    <a:pt x="3877" y="807"/>
                    <a:pt x="3626" y="538"/>
                  </a:cubicBezTo>
                  <a:cubicBezTo>
                    <a:pt x="3627" y="512"/>
                    <a:pt x="3588" y="478"/>
                    <a:pt x="3562" y="478"/>
                  </a:cubicBezTo>
                  <a:cubicBezTo>
                    <a:pt x="3554" y="478"/>
                    <a:pt x="3547" y="482"/>
                    <a:pt x="3543" y="489"/>
                  </a:cubicBezTo>
                  <a:cubicBezTo>
                    <a:pt x="3402" y="730"/>
                    <a:pt x="3348" y="1113"/>
                    <a:pt x="3498" y="1371"/>
                  </a:cubicBezTo>
                  <a:cubicBezTo>
                    <a:pt x="3180" y="1152"/>
                    <a:pt x="2728" y="971"/>
                    <a:pt x="2332" y="877"/>
                  </a:cubicBezTo>
                  <a:cubicBezTo>
                    <a:pt x="2331" y="877"/>
                    <a:pt x="2332" y="878"/>
                    <a:pt x="2331" y="878"/>
                  </a:cubicBezTo>
                  <a:cubicBezTo>
                    <a:pt x="2219" y="825"/>
                    <a:pt x="2104" y="799"/>
                    <a:pt x="1992" y="799"/>
                  </a:cubicBezTo>
                  <a:cubicBezTo>
                    <a:pt x="1727" y="799"/>
                    <a:pt x="1484" y="945"/>
                    <a:pt x="1355" y="1203"/>
                  </a:cubicBezTo>
                  <a:cubicBezTo>
                    <a:pt x="1350" y="1204"/>
                    <a:pt x="1349" y="1208"/>
                    <a:pt x="1350" y="1213"/>
                  </a:cubicBezTo>
                  <a:cubicBezTo>
                    <a:pt x="1350" y="1222"/>
                    <a:pt x="1358" y="1231"/>
                    <a:pt x="1365" y="1232"/>
                  </a:cubicBezTo>
                  <a:cubicBezTo>
                    <a:pt x="1465" y="1294"/>
                    <a:pt x="1581" y="1320"/>
                    <a:pt x="1700" y="1320"/>
                  </a:cubicBezTo>
                  <a:cubicBezTo>
                    <a:pt x="1739" y="1320"/>
                    <a:pt x="1778" y="1317"/>
                    <a:pt x="1818" y="1312"/>
                  </a:cubicBezTo>
                  <a:lnTo>
                    <a:pt x="1818" y="1312"/>
                  </a:lnTo>
                  <a:cubicBezTo>
                    <a:pt x="1761" y="1384"/>
                    <a:pt x="1723" y="1479"/>
                    <a:pt x="1698" y="1554"/>
                  </a:cubicBezTo>
                  <a:cubicBezTo>
                    <a:pt x="1647" y="1706"/>
                    <a:pt x="1645" y="1858"/>
                    <a:pt x="1696" y="2009"/>
                  </a:cubicBezTo>
                  <a:cubicBezTo>
                    <a:pt x="1694" y="2018"/>
                    <a:pt x="1697" y="2028"/>
                    <a:pt x="1705" y="2037"/>
                  </a:cubicBezTo>
                  <a:lnTo>
                    <a:pt x="1706" y="2038"/>
                  </a:lnTo>
                  <a:cubicBezTo>
                    <a:pt x="1708" y="2042"/>
                    <a:pt x="1714" y="2048"/>
                    <a:pt x="1718" y="2048"/>
                  </a:cubicBezTo>
                  <a:cubicBezTo>
                    <a:pt x="1719" y="2048"/>
                    <a:pt x="1720" y="2048"/>
                    <a:pt x="1720" y="2048"/>
                  </a:cubicBezTo>
                  <a:cubicBezTo>
                    <a:pt x="1724" y="2049"/>
                    <a:pt x="1727" y="2050"/>
                    <a:pt x="1730" y="2050"/>
                  </a:cubicBezTo>
                  <a:cubicBezTo>
                    <a:pt x="1731" y="2050"/>
                    <a:pt x="1732" y="2050"/>
                    <a:pt x="1733" y="2050"/>
                  </a:cubicBezTo>
                  <a:cubicBezTo>
                    <a:pt x="1965" y="1971"/>
                    <a:pt x="2189" y="1846"/>
                    <a:pt x="2315" y="1626"/>
                  </a:cubicBezTo>
                  <a:cubicBezTo>
                    <a:pt x="2315" y="1625"/>
                    <a:pt x="2316" y="1624"/>
                    <a:pt x="2316" y="1623"/>
                  </a:cubicBezTo>
                  <a:cubicBezTo>
                    <a:pt x="2333" y="1687"/>
                    <a:pt x="2364" y="1747"/>
                    <a:pt x="2406" y="1805"/>
                  </a:cubicBezTo>
                  <a:cubicBezTo>
                    <a:pt x="2471" y="1891"/>
                    <a:pt x="2561" y="2007"/>
                    <a:pt x="2669" y="2033"/>
                  </a:cubicBezTo>
                  <a:cubicBezTo>
                    <a:pt x="2674" y="2034"/>
                    <a:pt x="2678" y="2035"/>
                    <a:pt x="2681" y="2035"/>
                  </a:cubicBezTo>
                  <a:cubicBezTo>
                    <a:pt x="2690" y="2035"/>
                    <a:pt x="2695" y="2031"/>
                    <a:pt x="2697" y="2025"/>
                  </a:cubicBezTo>
                  <a:cubicBezTo>
                    <a:pt x="2697" y="2024"/>
                    <a:pt x="2698" y="2024"/>
                    <a:pt x="2699" y="2023"/>
                  </a:cubicBezTo>
                  <a:cubicBezTo>
                    <a:pt x="2928" y="1698"/>
                    <a:pt x="2831" y="1282"/>
                    <a:pt x="2536" y="1056"/>
                  </a:cubicBezTo>
                  <a:lnTo>
                    <a:pt x="2536" y="1056"/>
                  </a:lnTo>
                  <a:cubicBezTo>
                    <a:pt x="3155" y="1104"/>
                    <a:pt x="3645" y="1751"/>
                    <a:pt x="4237" y="1803"/>
                  </a:cubicBezTo>
                  <a:cubicBezTo>
                    <a:pt x="4205" y="1839"/>
                    <a:pt x="4181" y="1885"/>
                    <a:pt x="4163" y="1928"/>
                  </a:cubicBezTo>
                  <a:cubicBezTo>
                    <a:pt x="4114" y="2040"/>
                    <a:pt x="4088" y="2177"/>
                    <a:pt x="4151" y="2285"/>
                  </a:cubicBezTo>
                  <a:cubicBezTo>
                    <a:pt x="4155" y="2293"/>
                    <a:pt x="4167" y="2301"/>
                    <a:pt x="4178" y="2306"/>
                  </a:cubicBezTo>
                  <a:cubicBezTo>
                    <a:pt x="4180" y="2310"/>
                    <a:pt x="4184" y="2314"/>
                    <a:pt x="4188" y="2315"/>
                  </a:cubicBezTo>
                  <a:cubicBezTo>
                    <a:pt x="4206" y="2318"/>
                    <a:pt x="4224" y="2319"/>
                    <a:pt x="4241" y="2319"/>
                  </a:cubicBezTo>
                  <a:cubicBezTo>
                    <a:pt x="4526" y="2319"/>
                    <a:pt x="4734" y="1957"/>
                    <a:pt x="4730" y="1698"/>
                  </a:cubicBezTo>
                  <a:cubicBezTo>
                    <a:pt x="5109" y="1511"/>
                    <a:pt x="5343" y="1169"/>
                    <a:pt x="5449" y="782"/>
                  </a:cubicBezTo>
                  <a:lnTo>
                    <a:pt x="5449" y="4234"/>
                  </a:lnTo>
                  <a:cubicBezTo>
                    <a:pt x="5343" y="3846"/>
                    <a:pt x="5109" y="3506"/>
                    <a:pt x="4730" y="3317"/>
                  </a:cubicBezTo>
                  <a:cubicBezTo>
                    <a:pt x="4734" y="3059"/>
                    <a:pt x="4526" y="2697"/>
                    <a:pt x="4242" y="2697"/>
                  </a:cubicBezTo>
                  <a:cubicBezTo>
                    <a:pt x="4224" y="2697"/>
                    <a:pt x="4206" y="2699"/>
                    <a:pt x="4188" y="2702"/>
                  </a:cubicBezTo>
                  <a:cubicBezTo>
                    <a:pt x="4184" y="2702"/>
                    <a:pt x="4180" y="2706"/>
                    <a:pt x="4178" y="2711"/>
                  </a:cubicBezTo>
                  <a:cubicBezTo>
                    <a:pt x="4167" y="2715"/>
                    <a:pt x="4155" y="2723"/>
                    <a:pt x="4151" y="2730"/>
                  </a:cubicBezTo>
                  <a:cubicBezTo>
                    <a:pt x="4088" y="2840"/>
                    <a:pt x="4114" y="2976"/>
                    <a:pt x="4163" y="3088"/>
                  </a:cubicBezTo>
                  <a:cubicBezTo>
                    <a:pt x="4181" y="3131"/>
                    <a:pt x="4205" y="3178"/>
                    <a:pt x="4237" y="3213"/>
                  </a:cubicBezTo>
                  <a:cubicBezTo>
                    <a:pt x="3645" y="3266"/>
                    <a:pt x="3155" y="3912"/>
                    <a:pt x="2536" y="3960"/>
                  </a:cubicBezTo>
                  <a:cubicBezTo>
                    <a:pt x="2831" y="3734"/>
                    <a:pt x="2928" y="3317"/>
                    <a:pt x="2699" y="2993"/>
                  </a:cubicBezTo>
                  <a:cubicBezTo>
                    <a:pt x="2698" y="2993"/>
                    <a:pt x="2697" y="2992"/>
                    <a:pt x="2697" y="2992"/>
                  </a:cubicBezTo>
                  <a:cubicBezTo>
                    <a:pt x="2695" y="2985"/>
                    <a:pt x="2690" y="2981"/>
                    <a:pt x="2680" y="2981"/>
                  </a:cubicBezTo>
                  <a:cubicBezTo>
                    <a:pt x="2677" y="2981"/>
                    <a:pt x="2673" y="2981"/>
                    <a:pt x="2669" y="2982"/>
                  </a:cubicBezTo>
                  <a:cubicBezTo>
                    <a:pt x="2561" y="3009"/>
                    <a:pt x="2471" y="3125"/>
                    <a:pt x="2406" y="3211"/>
                  </a:cubicBezTo>
                  <a:cubicBezTo>
                    <a:pt x="2364" y="3269"/>
                    <a:pt x="2333" y="3329"/>
                    <a:pt x="2316" y="3392"/>
                  </a:cubicBezTo>
                  <a:cubicBezTo>
                    <a:pt x="2316" y="3391"/>
                    <a:pt x="2315" y="3390"/>
                    <a:pt x="2315" y="3389"/>
                  </a:cubicBezTo>
                  <a:cubicBezTo>
                    <a:pt x="2189" y="3170"/>
                    <a:pt x="1965" y="3045"/>
                    <a:pt x="1733" y="2966"/>
                  </a:cubicBezTo>
                  <a:cubicBezTo>
                    <a:pt x="1732" y="2966"/>
                    <a:pt x="1731" y="2966"/>
                    <a:pt x="1730" y="2966"/>
                  </a:cubicBezTo>
                  <a:cubicBezTo>
                    <a:pt x="1727" y="2966"/>
                    <a:pt x="1724" y="2967"/>
                    <a:pt x="1720" y="2968"/>
                  </a:cubicBezTo>
                  <a:cubicBezTo>
                    <a:pt x="1720" y="2968"/>
                    <a:pt x="1719" y="2968"/>
                    <a:pt x="1719" y="2968"/>
                  </a:cubicBezTo>
                  <a:cubicBezTo>
                    <a:pt x="1714" y="2968"/>
                    <a:pt x="1708" y="2974"/>
                    <a:pt x="1706" y="2978"/>
                  </a:cubicBezTo>
                  <a:lnTo>
                    <a:pt x="1705" y="2979"/>
                  </a:lnTo>
                  <a:cubicBezTo>
                    <a:pt x="1697" y="2989"/>
                    <a:pt x="1694" y="2999"/>
                    <a:pt x="1696" y="3007"/>
                  </a:cubicBezTo>
                  <a:cubicBezTo>
                    <a:pt x="1645" y="3158"/>
                    <a:pt x="1647" y="3310"/>
                    <a:pt x="1698" y="3463"/>
                  </a:cubicBezTo>
                  <a:cubicBezTo>
                    <a:pt x="1723" y="3538"/>
                    <a:pt x="1761" y="3633"/>
                    <a:pt x="1818" y="3704"/>
                  </a:cubicBezTo>
                  <a:cubicBezTo>
                    <a:pt x="1779" y="3699"/>
                    <a:pt x="1739" y="3696"/>
                    <a:pt x="1700" y="3696"/>
                  </a:cubicBezTo>
                  <a:cubicBezTo>
                    <a:pt x="1581" y="3696"/>
                    <a:pt x="1465" y="3722"/>
                    <a:pt x="1365" y="3785"/>
                  </a:cubicBezTo>
                  <a:cubicBezTo>
                    <a:pt x="1358" y="3785"/>
                    <a:pt x="1350" y="3795"/>
                    <a:pt x="1350" y="3802"/>
                  </a:cubicBezTo>
                  <a:cubicBezTo>
                    <a:pt x="1349" y="3808"/>
                    <a:pt x="1350" y="3812"/>
                    <a:pt x="1355" y="3814"/>
                  </a:cubicBezTo>
                  <a:cubicBezTo>
                    <a:pt x="1484" y="4071"/>
                    <a:pt x="1727" y="4218"/>
                    <a:pt x="1993" y="4218"/>
                  </a:cubicBezTo>
                  <a:cubicBezTo>
                    <a:pt x="2104" y="4218"/>
                    <a:pt x="2219" y="4192"/>
                    <a:pt x="2331" y="4138"/>
                  </a:cubicBezTo>
                  <a:cubicBezTo>
                    <a:pt x="2332" y="4138"/>
                    <a:pt x="2332" y="4139"/>
                    <a:pt x="2332" y="4139"/>
                  </a:cubicBezTo>
                  <a:cubicBezTo>
                    <a:pt x="2332" y="4139"/>
                    <a:pt x="2332" y="4139"/>
                    <a:pt x="2332" y="4138"/>
                  </a:cubicBezTo>
                  <a:cubicBezTo>
                    <a:pt x="2728" y="4045"/>
                    <a:pt x="3180" y="3865"/>
                    <a:pt x="3498" y="3645"/>
                  </a:cubicBezTo>
                  <a:lnTo>
                    <a:pt x="3498" y="3645"/>
                  </a:lnTo>
                  <a:cubicBezTo>
                    <a:pt x="3348" y="3903"/>
                    <a:pt x="3402" y="4286"/>
                    <a:pt x="3543" y="4528"/>
                  </a:cubicBezTo>
                  <a:cubicBezTo>
                    <a:pt x="3547" y="4535"/>
                    <a:pt x="3554" y="4538"/>
                    <a:pt x="3562" y="4538"/>
                  </a:cubicBezTo>
                  <a:cubicBezTo>
                    <a:pt x="3588" y="4538"/>
                    <a:pt x="3627" y="4504"/>
                    <a:pt x="3626" y="4478"/>
                  </a:cubicBezTo>
                  <a:cubicBezTo>
                    <a:pt x="3877" y="4209"/>
                    <a:pt x="3885" y="3804"/>
                    <a:pt x="3800" y="3459"/>
                  </a:cubicBezTo>
                  <a:cubicBezTo>
                    <a:pt x="3968" y="3375"/>
                    <a:pt x="4127" y="3338"/>
                    <a:pt x="4274" y="3338"/>
                  </a:cubicBezTo>
                  <a:cubicBezTo>
                    <a:pt x="4962" y="3338"/>
                    <a:pt x="5407" y="4147"/>
                    <a:pt x="5449" y="4862"/>
                  </a:cubicBezTo>
                  <a:lnTo>
                    <a:pt x="5449" y="4924"/>
                  </a:lnTo>
                  <a:lnTo>
                    <a:pt x="4896" y="4924"/>
                  </a:lnTo>
                  <a:cubicBezTo>
                    <a:pt x="5127" y="4388"/>
                    <a:pt x="4824" y="3826"/>
                    <a:pt x="4256" y="3714"/>
                  </a:cubicBezTo>
                  <a:cubicBezTo>
                    <a:pt x="4255" y="3714"/>
                    <a:pt x="4255" y="3714"/>
                    <a:pt x="4254" y="3714"/>
                  </a:cubicBezTo>
                  <a:cubicBezTo>
                    <a:pt x="4242" y="3714"/>
                    <a:pt x="4227" y="3739"/>
                    <a:pt x="4240" y="3745"/>
                  </a:cubicBezTo>
                  <a:cubicBezTo>
                    <a:pt x="4479" y="3848"/>
                    <a:pt x="4667" y="4017"/>
                    <a:pt x="4768" y="4223"/>
                  </a:cubicBezTo>
                  <a:cubicBezTo>
                    <a:pt x="4650" y="4309"/>
                    <a:pt x="4526" y="4404"/>
                    <a:pt x="4375" y="4404"/>
                  </a:cubicBezTo>
                  <a:cubicBezTo>
                    <a:pt x="4341" y="4404"/>
                    <a:pt x="4306" y="4399"/>
                    <a:pt x="4269" y="4388"/>
                  </a:cubicBezTo>
                  <a:cubicBezTo>
                    <a:pt x="4251" y="4377"/>
                    <a:pt x="4233" y="4366"/>
                    <a:pt x="4216" y="4355"/>
                  </a:cubicBezTo>
                  <a:cubicBezTo>
                    <a:pt x="4304" y="4145"/>
                    <a:pt x="4337" y="3913"/>
                    <a:pt x="4151" y="3856"/>
                  </a:cubicBezTo>
                  <a:cubicBezTo>
                    <a:pt x="4126" y="3848"/>
                    <a:pt x="4103" y="3844"/>
                    <a:pt x="4082" y="3844"/>
                  </a:cubicBezTo>
                  <a:cubicBezTo>
                    <a:pt x="3852" y="3844"/>
                    <a:pt x="3893" y="4292"/>
                    <a:pt x="4025" y="4406"/>
                  </a:cubicBezTo>
                  <a:cubicBezTo>
                    <a:pt x="4041" y="4419"/>
                    <a:pt x="4057" y="4430"/>
                    <a:pt x="4075" y="4442"/>
                  </a:cubicBezTo>
                  <a:cubicBezTo>
                    <a:pt x="4050" y="4542"/>
                    <a:pt x="3847" y="4755"/>
                    <a:pt x="3601" y="4755"/>
                  </a:cubicBezTo>
                  <a:cubicBezTo>
                    <a:pt x="3528" y="4755"/>
                    <a:pt x="3451" y="4736"/>
                    <a:pt x="3374" y="4689"/>
                  </a:cubicBezTo>
                  <a:cubicBezTo>
                    <a:pt x="3307" y="4631"/>
                    <a:pt x="3239" y="4573"/>
                    <a:pt x="3172" y="4515"/>
                  </a:cubicBezTo>
                  <a:cubicBezTo>
                    <a:pt x="3171" y="4513"/>
                    <a:pt x="3169" y="4512"/>
                    <a:pt x="3168" y="4512"/>
                  </a:cubicBezTo>
                  <a:cubicBezTo>
                    <a:pt x="3162" y="4512"/>
                    <a:pt x="3156" y="4525"/>
                    <a:pt x="3157" y="4530"/>
                  </a:cubicBezTo>
                  <a:cubicBezTo>
                    <a:pt x="3244" y="4743"/>
                    <a:pt x="3420" y="4848"/>
                    <a:pt x="3611" y="4848"/>
                  </a:cubicBezTo>
                  <a:cubicBezTo>
                    <a:pt x="3737" y="4848"/>
                    <a:pt x="3870" y="4801"/>
                    <a:pt x="3985" y="4710"/>
                  </a:cubicBezTo>
                  <a:cubicBezTo>
                    <a:pt x="4030" y="4674"/>
                    <a:pt x="4096" y="4586"/>
                    <a:pt x="4154" y="4480"/>
                  </a:cubicBezTo>
                  <a:cubicBezTo>
                    <a:pt x="4205" y="4498"/>
                    <a:pt x="4259" y="4507"/>
                    <a:pt x="4313" y="4507"/>
                  </a:cubicBezTo>
                  <a:cubicBezTo>
                    <a:pt x="4490" y="4507"/>
                    <a:pt x="4674" y="4417"/>
                    <a:pt x="4799" y="4295"/>
                  </a:cubicBezTo>
                  <a:lnTo>
                    <a:pt x="4799" y="4295"/>
                  </a:lnTo>
                  <a:cubicBezTo>
                    <a:pt x="4873" y="4486"/>
                    <a:pt x="4875" y="4703"/>
                    <a:pt x="4782" y="4924"/>
                  </a:cubicBezTo>
                  <a:lnTo>
                    <a:pt x="1773" y="4924"/>
                  </a:lnTo>
                  <a:cubicBezTo>
                    <a:pt x="1637" y="4925"/>
                    <a:pt x="1502" y="4925"/>
                    <a:pt x="1367" y="4925"/>
                  </a:cubicBezTo>
                  <a:cubicBezTo>
                    <a:pt x="1371" y="4918"/>
                    <a:pt x="1374" y="4912"/>
                    <a:pt x="1375" y="4906"/>
                  </a:cubicBezTo>
                  <a:cubicBezTo>
                    <a:pt x="1376" y="4826"/>
                    <a:pt x="1393" y="4758"/>
                    <a:pt x="1421" y="4698"/>
                  </a:cubicBezTo>
                  <a:cubicBezTo>
                    <a:pt x="1513" y="4734"/>
                    <a:pt x="1611" y="4757"/>
                    <a:pt x="1704" y="4757"/>
                  </a:cubicBezTo>
                  <a:cubicBezTo>
                    <a:pt x="1803" y="4757"/>
                    <a:pt x="1897" y="4732"/>
                    <a:pt x="1975" y="4673"/>
                  </a:cubicBezTo>
                  <a:cubicBezTo>
                    <a:pt x="2160" y="4532"/>
                    <a:pt x="2020" y="4320"/>
                    <a:pt x="1815" y="4311"/>
                  </a:cubicBezTo>
                  <a:cubicBezTo>
                    <a:pt x="1807" y="4310"/>
                    <a:pt x="1799" y="4310"/>
                    <a:pt x="1792" y="4310"/>
                  </a:cubicBezTo>
                  <a:cubicBezTo>
                    <a:pt x="1611" y="4310"/>
                    <a:pt x="1484" y="4414"/>
                    <a:pt x="1400" y="4553"/>
                  </a:cubicBezTo>
                  <a:cubicBezTo>
                    <a:pt x="1374" y="4539"/>
                    <a:pt x="1349" y="4525"/>
                    <a:pt x="1329" y="4509"/>
                  </a:cubicBezTo>
                  <a:cubicBezTo>
                    <a:pt x="968" y="4250"/>
                    <a:pt x="951" y="3753"/>
                    <a:pt x="1190" y="3402"/>
                  </a:cubicBezTo>
                  <a:cubicBezTo>
                    <a:pt x="1197" y="3390"/>
                    <a:pt x="1192" y="3378"/>
                    <a:pt x="1183" y="3378"/>
                  </a:cubicBezTo>
                  <a:cubicBezTo>
                    <a:pt x="1180" y="3378"/>
                    <a:pt x="1176" y="3380"/>
                    <a:pt x="1172" y="3384"/>
                  </a:cubicBezTo>
                  <a:cubicBezTo>
                    <a:pt x="918" y="3694"/>
                    <a:pt x="820" y="4160"/>
                    <a:pt x="1108" y="4487"/>
                  </a:cubicBezTo>
                  <a:cubicBezTo>
                    <a:pt x="1166" y="4553"/>
                    <a:pt x="1249" y="4616"/>
                    <a:pt x="1344" y="4664"/>
                  </a:cubicBezTo>
                  <a:cubicBezTo>
                    <a:pt x="1310" y="4749"/>
                    <a:pt x="1287" y="4839"/>
                    <a:pt x="1275" y="4924"/>
                  </a:cubicBezTo>
                  <a:lnTo>
                    <a:pt x="918" y="4924"/>
                  </a:lnTo>
                  <a:cubicBezTo>
                    <a:pt x="886" y="4924"/>
                    <a:pt x="835" y="4932"/>
                    <a:pt x="792" y="4932"/>
                  </a:cubicBezTo>
                  <a:cubicBezTo>
                    <a:pt x="773" y="4932"/>
                    <a:pt x="755" y="4931"/>
                    <a:pt x="741" y="4926"/>
                  </a:cubicBezTo>
                  <a:cubicBezTo>
                    <a:pt x="739" y="4921"/>
                    <a:pt x="736" y="4916"/>
                    <a:pt x="729" y="4907"/>
                  </a:cubicBezTo>
                  <a:cubicBezTo>
                    <a:pt x="586" y="4697"/>
                    <a:pt x="554" y="4304"/>
                    <a:pt x="507" y="4062"/>
                  </a:cubicBezTo>
                  <a:cubicBezTo>
                    <a:pt x="497" y="4005"/>
                    <a:pt x="489" y="3949"/>
                    <a:pt x="479" y="3892"/>
                  </a:cubicBezTo>
                  <a:cubicBezTo>
                    <a:pt x="673" y="3298"/>
                    <a:pt x="1151" y="2827"/>
                    <a:pt x="1729" y="2553"/>
                  </a:cubicBezTo>
                  <a:cubicBezTo>
                    <a:pt x="2096" y="2720"/>
                    <a:pt x="2503" y="2811"/>
                    <a:pt x="2900" y="2811"/>
                  </a:cubicBezTo>
                  <a:cubicBezTo>
                    <a:pt x="3265" y="2811"/>
                    <a:pt x="3621" y="2735"/>
                    <a:pt x="3931" y="2571"/>
                  </a:cubicBezTo>
                  <a:cubicBezTo>
                    <a:pt x="3956" y="2558"/>
                    <a:pt x="3944" y="2529"/>
                    <a:pt x="3923" y="2509"/>
                  </a:cubicBezTo>
                  <a:cubicBezTo>
                    <a:pt x="3944" y="2488"/>
                    <a:pt x="3956" y="2459"/>
                    <a:pt x="3931" y="2445"/>
                  </a:cubicBezTo>
                  <a:cubicBezTo>
                    <a:pt x="3621" y="2282"/>
                    <a:pt x="3265" y="2205"/>
                    <a:pt x="2900" y="2205"/>
                  </a:cubicBezTo>
                  <a:cubicBezTo>
                    <a:pt x="2503" y="2205"/>
                    <a:pt x="2096" y="2296"/>
                    <a:pt x="1729" y="2464"/>
                  </a:cubicBezTo>
                  <a:cubicBezTo>
                    <a:pt x="1158" y="2193"/>
                    <a:pt x="684" y="1729"/>
                    <a:pt x="486" y="1145"/>
                  </a:cubicBezTo>
                  <a:cubicBezTo>
                    <a:pt x="539" y="835"/>
                    <a:pt x="607" y="529"/>
                    <a:pt x="697" y="230"/>
                  </a:cubicBezTo>
                  <a:cubicBezTo>
                    <a:pt x="716" y="163"/>
                    <a:pt x="719" y="125"/>
                    <a:pt x="717" y="104"/>
                  </a:cubicBezTo>
                  <a:cubicBezTo>
                    <a:pt x="728" y="103"/>
                    <a:pt x="743" y="99"/>
                    <a:pt x="763" y="92"/>
                  </a:cubicBezTo>
                  <a:cubicBezTo>
                    <a:pt x="788" y="83"/>
                    <a:pt x="820" y="80"/>
                    <a:pt x="855" y="80"/>
                  </a:cubicBezTo>
                  <a:close/>
                  <a:moveTo>
                    <a:pt x="695" y="0"/>
                  </a:moveTo>
                  <a:cubicBezTo>
                    <a:pt x="666" y="0"/>
                    <a:pt x="621" y="6"/>
                    <a:pt x="611" y="40"/>
                  </a:cubicBezTo>
                  <a:cubicBezTo>
                    <a:pt x="148" y="1587"/>
                    <a:pt x="1" y="3452"/>
                    <a:pt x="613" y="4989"/>
                  </a:cubicBezTo>
                  <a:cubicBezTo>
                    <a:pt x="620" y="5007"/>
                    <a:pt x="647" y="5018"/>
                    <a:pt x="665" y="5018"/>
                  </a:cubicBezTo>
                  <a:lnTo>
                    <a:pt x="5498" y="5018"/>
                  </a:lnTo>
                  <a:cubicBezTo>
                    <a:pt x="5502" y="5018"/>
                    <a:pt x="5506" y="5018"/>
                    <a:pt x="5510" y="5018"/>
                  </a:cubicBezTo>
                  <a:cubicBezTo>
                    <a:pt x="5548" y="5018"/>
                    <a:pt x="5591" y="5000"/>
                    <a:pt x="5591" y="4965"/>
                  </a:cubicBezTo>
                  <a:lnTo>
                    <a:pt x="5591" y="40"/>
                  </a:lnTo>
                  <a:cubicBezTo>
                    <a:pt x="5591" y="15"/>
                    <a:pt x="5555" y="0"/>
                    <a:pt x="55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 name="Google Shape;65;p6"/>
            <p:cNvGrpSpPr/>
            <p:nvPr/>
          </p:nvGrpSpPr>
          <p:grpSpPr>
            <a:xfrm>
              <a:off x="9570193" y="799828"/>
              <a:ext cx="1070615" cy="4745619"/>
              <a:chOff x="9570193" y="799828"/>
              <a:chExt cx="1070615" cy="4745619"/>
            </a:xfrm>
          </p:grpSpPr>
          <p:sp>
            <p:nvSpPr>
              <p:cNvPr id="66" name="Google Shape;66;p6"/>
              <p:cNvSpPr/>
              <p:nvPr/>
            </p:nvSpPr>
            <p:spPr>
              <a:xfrm rot="5400000">
                <a:off x="10201064" y="1745777"/>
                <a:ext cx="130122" cy="38610"/>
              </a:xfrm>
              <a:custGeom>
                <a:rect b="b" l="l" r="r" t="t"/>
                <a:pathLst>
                  <a:path extrusionOk="0" h="181" w="610">
                    <a:moveTo>
                      <a:pt x="124" y="1"/>
                    </a:moveTo>
                    <a:cubicBezTo>
                      <a:pt x="86" y="1"/>
                      <a:pt x="49" y="3"/>
                      <a:pt x="14" y="9"/>
                    </a:cubicBezTo>
                    <a:cubicBezTo>
                      <a:pt x="0" y="11"/>
                      <a:pt x="11" y="34"/>
                      <a:pt x="21" y="35"/>
                    </a:cubicBezTo>
                    <a:cubicBezTo>
                      <a:pt x="119" y="48"/>
                      <a:pt x="215" y="58"/>
                      <a:pt x="312" y="83"/>
                    </a:cubicBezTo>
                    <a:cubicBezTo>
                      <a:pt x="404" y="108"/>
                      <a:pt x="490" y="149"/>
                      <a:pt x="581" y="179"/>
                    </a:cubicBezTo>
                    <a:cubicBezTo>
                      <a:pt x="585" y="180"/>
                      <a:pt x="588" y="181"/>
                      <a:pt x="590" y="181"/>
                    </a:cubicBezTo>
                    <a:cubicBezTo>
                      <a:pt x="610" y="181"/>
                      <a:pt x="596" y="144"/>
                      <a:pt x="583" y="135"/>
                    </a:cubicBezTo>
                    <a:cubicBezTo>
                      <a:pt x="456" y="48"/>
                      <a:pt x="284" y="1"/>
                      <a:pt x="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6"/>
              <p:cNvSpPr/>
              <p:nvPr/>
            </p:nvSpPr>
            <p:spPr>
              <a:xfrm rot="5400000">
                <a:off x="10300893" y="1955040"/>
                <a:ext cx="222274" cy="102603"/>
              </a:xfrm>
              <a:custGeom>
                <a:rect b="b" l="l" r="r" t="t"/>
                <a:pathLst>
                  <a:path extrusionOk="0" h="481" w="1042">
                    <a:moveTo>
                      <a:pt x="64" y="0"/>
                    </a:moveTo>
                    <a:cubicBezTo>
                      <a:pt x="50" y="0"/>
                      <a:pt x="37" y="1"/>
                      <a:pt x="23" y="1"/>
                    </a:cubicBezTo>
                    <a:cubicBezTo>
                      <a:pt x="0" y="2"/>
                      <a:pt x="23" y="43"/>
                      <a:pt x="38" y="45"/>
                    </a:cubicBezTo>
                    <a:cubicBezTo>
                      <a:pt x="429" y="76"/>
                      <a:pt x="688" y="286"/>
                      <a:pt x="1010" y="476"/>
                    </a:cubicBezTo>
                    <a:cubicBezTo>
                      <a:pt x="1015" y="479"/>
                      <a:pt x="1020" y="480"/>
                      <a:pt x="1024" y="480"/>
                    </a:cubicBezTo>
                    <a:cubicBezTo>
                      <a:pt x="1041" y="480"/>
                      <a:pt x="1038" y="449"/>
                      <a:pt x="1023" y="436"/>
                    </a:cubicBezTo>
                    <a:cubicBezTo>
                      <a:pt x="763" y="205"/>
                      <a:pt x="420" y="0"/>
                      <a:pt x="6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6"/>
              <p:cNvSpPr/>
              <p:nvPr/>
            </p:nvSpPr>
            <p:spPr>
              <a:xfrm rot="5400000">
                <a:off x="10194129" y="2635411"/>
                <a:ext cx="453934" cy="182169"/>
              </a:xfrm>
              <a:custGeom>
                <a:rect b="b" l="l" r="r" t="t"/>
                <a:pathLst>
                  <a:path extrusionOk="0" h="854" w="2128">
                    <a:moveTo>
                      <a:pt x="1018" y="1"/>
                    </a:moveTo>
                    <a:cubicBezTo>
                      <a:pt x="988" y="1"/>
                      <a:pt x="958" y="2"/>
                      <a:pt x="928" y="4"/>
                    </a:cubicBezTo>
                    <a:cubicBezTo>
                      <a:pt x="622" y="23"/>
                      <a:pt x="0" y="269"/>
                      <a:pt x="268" y="703"/>
                    </a:cubicBezTo>
                    <a:cubicBezTo>
                      <a:pt x="329" y="803"/>
                      <a:pt x="447" y="854"/>
                      <a:pt x="562" y="854"/>
                    </a:cubicBezTo>
                    <a:cubicBezTo>
                      <a:pt x="708" y="854"/>
                      <a:pt x="851" y="771"/>
                      <a:pt x="868" y="598"/>
                    </a:cubicBezTo>
                    <a:cubicBezTo>
                      <a:pt x="883" y="447"/>
                      <a:pt x="769" y="328"/>
                      <a:pt x="664" y="328"/>
                    </a:cubicBezTo>
                    <a:cubicBezTo>
                      <a:pt x="601" y="328"/>
                      <a:pt x="541" y="371"/>
                      <a:pt x="515" y="478"/>
                    </a:cubicBezTo>
                    <a:cubicBezTo>
                      <a:pt x="513" y="485"/>
                      <a:pt x="521" y="504"/>
                      <a:pt x="530" y="504"/>
                    </a:cubicBezTo>
                    <a:cubicBezTo>
                      <a:pt x="532" y="504"/>
                      <a:pt x="533" y="504"/>
                      <a:pt x="535" y="502"/>
                    </a:cubicBezTo>
                    <a:cubicBezTo>
                      <a:pt x="560" y="499"/>
                      <a:pt x="582" y="497"/>
                      <a:pt x="602" y="497"/>
                    </a:cubicBezTo>
                    <a:cubicBezTo>
                      <a:pt x="843" y="497"/>
                      <a:pt x="708" y="731"/>
                      <a:pt x="528" y="731"/>
                    </a:cubicBezTo>
                    <a:cubicBezTo>
                      <a:pt x="467" y="731"/>
                      <a:pt x="400" y="704"/>
                      <a:pt x="341" y="632"/>
                    </a:cubicBezTo>
                    <a:cubicBezTo>
                      <a:pt x="127" y="368"/>
                      <a:pt x="656" y="80"/>
                      <a:pt x="918" y="80"/>
                    </a:cubicBezTo>
                    <a:cubicBezTo>
                      <a:pt x="920" y="80"/>
                      <a:pt x="922" y="80"/>
                      <a:pt x="924" y="80"/>
                    </a:cubicBezTo>
                    <a:cubicBezTo>
                      <a:pt x="1511" y="89"/>
                      <a:pt x="1784" y="232"/>
                      <a:pt x="2060" y="578"/>
                    </a:cubicBezTo>
                    <a:cubicBezTo>
                      <a:pt x="2074" y="596"/>
                      <a:pt x="2099" y="610"/>
                      <a:pt x="2112" y="610"/>
                    </a:cubicBezTo>
                    <a:cubicBezTo>
                      <a:pt x="2124" y="610"/>
                      <a:pt x="2128" y="600"/>
                      <a:pt x="2112" y="575"/>
                    </a:cubicBezTo>
                    <a:cubicBezTo>
                      <a:pt x="1882" y="195"/>
                      <a:pt x="1452" y="1"/>
                      <a:pt x="10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6"/>
              <p:cNvSpPr/>
              <p:nvPr/>
            </p:nvSpPr>
            <p:spPr>
              <a:xfrm rot="5400000">
                <a:off x="10159574" y="2636050"/>
                <a:ext cx="136308" cy="97910"/>
              </a:xfrm>
              <a:custGeom>
                <a:rect b="b" l="l" r="r" t="t"/>
                <a:pathLst>
                  <a:path extrusionOk="0" h="459" w="639">
                    <a:moveTo>
                      <a:pt x="365" y="98"/>
                    </a:moveTo>
                    <a:cubicBezTo>
                      <a:pt x="445" y="98"/>
                      <a:pt x="529" y="133"/>
                      <a:pt x="506" y="227"/>
                    </a:cubicBezTo>
                    <a:cubicBezTo>
                      <a:pt x="481" y="328"/>
                      <a:pt x="385" y="355"/>
                      <a:pt x="294" y="363"/>
                    </a:cubicBezTo>
                    <a:cubicBezTo>
                      <a:pt x="236" y="355"/>
                      <a:pt x="181" y="335"/>
                      <a:pt x="167" y="288"/>
                    </a:cubicBezTo>
                    <a:cubicBezTo>
                      <a:pt x="145" y="214"/>
                      <a:pt x="225" y="130"/>
                      <a:pt x="287" y="109"/>
                    </a:cubicBezTo>
                    <a:cubicBezTo>
                      <a:pt x="310" y="102"/>
                      <a:pt x="337" y="98"/>
                      <a:pt x="365" y="98"/>
                    </a:cubicBezTo>
                    <a:close/>
                    <a:moveTo>
                      <a:pt x="322" y="1"/>
                    </a:moveTo>
                    <a:cubicBezTo>
                      <a:pt x="312" y="1"/>
                      <a:pt x="303" y="1"/>
                      <a:pt x="293" y="1"/>
                    </a:cubicBezTo>
                    <a:cubicBezTo>
                      <a:pt x="152" y="11"/>
                      <a:pt x="0" y="153"/>
                      <a:pt x="73" y="305"/>
                    </a:cubicBezTo>
                    <a:cubicBezTo>
                      <a:pt x="114" y="392"/>
                      <a:pt x="200" y="434"/>
                      <a:pt x="287" y="434"/>
                    </a:cubicBezTo>
                    <a:cubicBezTo>
                      <a:pt x="289" y="434"/>
                      <a:pt x="291" y="434"/>
                      <a:pt x="293" y="434"/>
                    </a:cubicBezTo>
                    <a:cubicBezTo>
                      <a:pt x="306" y="445"/>
                      <a:pt x="319" y="454"/>
                      <a:pt x="328" y="455"/>
                    </a:cubicBezTo>
                    <a:cubicBezTo>
                      <a:pt x="342" y="458"/>
                      <a:pt x="356" y="459"/>
                      <a:pt x="370" y="459"/>
                    </a:cubicBezTo>
                    <a:cubicBezTo>
                      <a:pt x="502" y="459"/>
                      <a:pt x="639" y="363"/>
                      <a:pt x="626" y="218"/>
                    </a:cubicBezTo>
                    <a:cubicBezTo>
                      <a:pt x="612" y="63"/>
                      <a:pt x="460" y="1"/>
                      <a:pt x="3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6"/>
              <p:cNvSpPr/>
              <p:nvPr/>
            </p:nvSpPr>
            <p:spPr>
              <a:xfrm rot="5400000">
                <a:off x="10055264" y="1266137"/>
                <a:ext cx="221634" cy="82552"/>
              </a:xfrm>
              <a:custGeom>
                <a:rect b="b" l="l" r="r" t="t"/>
                <a:pathLst>
                  <a:path extrusionOk="0" h="387" w="1039">
                    <a:moveTo>
                      <a:pt x="485" y="1"/>
                    </a:moveTo>
                    <a:cubicBezTo>
                      <a:pt x="273" y="1"/>
                      <a:pt x="22" y="112"/>
                      <a:pt x="2" y="341"/>
                    </a:cubicBezTo>
                    <a:cubicBezTo>
                      <a:pt x="0" y="356"/>
                      <a:pt x="24" y="386"/>
                      <a:pt x="41" y="386"/>
                    </a:cubicBezTo>
                    <a:cubicBezTo>
                      <a:pt x="46" y="386"/>
                      <a:pt x="51" y="383"/>
                      <a:pt x="54" y="376"/>
                    </a:cubicBezTo>
                    <a:cubicBezTo>
                      <a:pt x="132" y="210"/>
                      <a:pt x="339" y="109"/>
                      <a:pt x="518" y="107"/>
                    </a:cubicBezTo>
                    <a:cubicBezTo>
                      <a:pt x="519" y="107"/>
                      <a:pt x="520" y="107"/>
                      <a:pt x="522" y="107"/>
                    </a:cubicBezTo>
                    <a:cubicBezTo>
                      <a:pt x="718" y="107"/>
                      <a:pt x="784" y="243"/>
                      <a:pt x="925" y="343"/>
                    </a:cubicBezTo>
                    <a:cubicBezTo>
                      <a:pt x="932" y="347"/>
                      <a:pt x="943" y="352"/>
                      <a:pt x="952" y="352"/>
                    </a:cubicBezTo>
                    <a:cubicBezTo>
                      <a:pt x="960" y="352"/>
                      <a:pt x="966" y="349"/>
                      <a:pt x="969" y="341"/>
                    </a:cubicBezTo>
                    <a:cubicBezTo>
                      <a:pt x="1038" y="152"/>
                      <a:pt x="665" y="12"/>
                      <a:pt x="529" y="2"/>
                    </a:cubicBezTo>
                    <a:cubicBezTo>
                      <a:pt x="514" y="1"/>
                      <a:pt x="500" y="1"/>
                      <a:pt x="4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6"/>
              <p:cNvSpPr/>
              <p:nvPr/>
            </p:nvSpPr>
            <p:spPr>
              <a:xfrm rot="5400000">
                <a:off x="9895813" y="1745777"/>
                <a:ext cx="130122" cy="38610"/>
              </a:xfrm>
              <a:custGeom>
                <a:rect b="b" l="l" r="r" t="t"/>
                <a:pathLst>
                  <a:path extrusionOk="0" h="181" w="610">
                    <a:moveTo>
                      <a:pt x="590" y="0"/>
                    </a:moveTo>
                    <a:cubicBezTo>
                      <a:pt x="588" y="0"/>
                      <a:pt x="585" y="1"/>
                      <a:pt x="581" y="2"/>
                    </a:cubicBezTo>
                    <a:cubicBezTo>
                      <a:pt x="490" y="32"/>
                      <a:pt x="404" y="73"/>
                      <a:pt x="312" y="98"/>
                    </a:cubicBezTo>
                    <a:cubicBezTo>
                      <a:pt x="215" y="123"/>
                      <a:pt x="119" y="133"/>
                      <a:pt x="21" y="146"/>
                    </a:cubicBezTo>
                    <a:cubicBezTo>
                      <a:pt x="11" y="148"/>
                      <a:pt x="0" y="170"/>
                      <a:pt x="14" y="172"/>
                    </a:cubicBezTo>
                    <a:cubicBezTo>
                      <a:pt x="49" y="178"/>
                      <a:pt x="86" y="180"/>
                      <a:pt x="124" y="180"/>
                    </a:cubicBezTo>
                    <a:cubicBezTo>
                      <a:pt x="284" y="180"/>
                      <a:pt x="456" y="133"/>
                      <a:pt x="583" y="46"/>
                    </a:cubicBezTo>
                    <a:cubicBezTo>
                      <a:pt x="596" y="37"/>
                      <a:pt x="610" y="0"/>
                      <a:pt x="5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6"/>
              <p:cNvSpPr/>
              <p:nvPr/>
            </p:nvSpPr>
            <p:spPr>
              <a:xfrm rot="5400000">
                <a:off x="9703832" y="1955040"/>
                <a:ext cx="222274" cy="102603"/>
              </a:xfrm>
              <a:custGeom>
                <a:rect b="b" l="l" r="r" t="t"/>
                <a:pathLst>
                  <a:path extrusionOk="0" h="481" w="1042">
                    <a:moveTo>
                      <a:pt x="1023" y="1"/>
                    </a:moveTo>
                    <a:cubicBezTo>
                      <a:pt x="1020" y="1"/>
                      <a:pt x="1015" y="2"/>
                      <a:pt x="1010" y="5"/>
                    </a:cubicBezTo>
                    <a:cubicBezTo>
                      <a:pt x="688" y="195"/>
                      <a:pt x="429" y="405"/>
                      <a:pt x="38" y="437"/>
                    </a:cubicBezTo>
                    <a:cubicBezTo>
                      <a:pt x="23" y="438"/>
                      <a:pt x="0" y="479"/>
                      <a:pt x="23" y="480"/>
                    </a:cubicBezTo>
                    <a:cubicBezTo>
                      <a:pt x="37" y="480"/>
                      <a:pt x="50" y="481"/>
                      <a:pt x="64" y="481"/>
                    </a:cubicBezTo>
                    <a:cubicBezTo>
                      <a:pt x="420" y="481"/>
                      <a:pt x="763" y="276"/>
                      <a:pt x="1023" y="45"/>
                    </a:cubicBezTo>
                    <a:cubicBezTo>
                      <a:pt x="1038" y="32"/>
                      <a:pt x="1041" y="1"/>
                      <a:pt x="10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6"/>
              <p:cNvSpPr/>
              <p:nvPr/>
            </p:nvSpPr>
            <p:spPr>
              <a:xfrm rot="5400000">
                <a:off x="9579149" y="2635411"/>
                <a:ext cx="453934" cy="182169"/>
              </a:xfrm>
              <a:custGeom>
                <a:rect b="b" l="l" r="r" t="t"/>
                <a:pathLst>
                  <a:path extrusionOk="0" h="854" w="2128">
                    <a:moveTo>
                      <a:pt x="562" y="1"/>
                    </a:moveTo>
                    <a:cubicBezTo>
                      <a:pt x="447" y="1"/>
                      <a:pt x="329" y="52"/>
                      <a:pt x="268" y="152"/>
                    </a:cubicBezTo>
                    <a:cubicBezTo>
                      <a:pt x="0" y="586"/>
                      <a:pt x="622" y="832"/>
                      <a:pt x="929" y="850"/>
                    </a:cubicBezTo>
                    <a:cubicBezTo>
                      <a:pt x="959" y="852"/>
                      <a:pt x="990" y="853"/>
                      <a:pt x="1021" y="853"/>
                    </a:cubicBezTo>
                    <a:cubicBezTo>
                      <a:pt x="1454" y="853"/>
                      <a:pt x="1883" y="659"/>
                      <a:pt x="2112" y="280"/>
                    </a:cubicBezTo>
                    <a:cubicBezTo>
                      <a:pt x="2128" y="255"/>
                      <a:pt x="2124" y="245"/>
                      <a:pt x="2112" y="245"/>
                    </a:cubicBezTo>
                    <a:cubicBezTo>
                      <a:pt x="2099" y="245"/>
                      <a:pt x="2074" y="259"/>
                      <a:pt x="2060" y="277"/>
                    </a:cubicBezTo>
                    <a:cubicBezTo>
                      <a:pt x="1784" y="623"/>
                      <a:pt x="1511" y="766"/>
                      <a:pt x="924" y="776"/>
                    </a:cubicBezTo>
                    <a:cubicBezTo>
                      <a:pt x="923" y="776"/>
                      <a:pt x="921" y="776"/>
                      <a:pt x="919" y="776"/>
                    </a:cubicBezTo>
                    <a:cubicBezTo>
                      <a:pt x="658" y="776"/>
                      <a:pt x="127" y="488"/>
                      <a:pt x="341" y="223"/>
                    </a:cubicBezTo>
                    <a:cubicBezTo>
                      <a:pt x="400" y="151"/>
                      <a:pt x="467" y="124"/>
                      <a:pt x="528" y="124"/>
                    </a:cubicBezTo>
                    <a:cubicBezTo>
                      <a:pt x="708" y="124"/>
                      <a:pt x="843" y="358"/>
                      <a:pt x="602" y="358"/>
                    </a:cubicBezTo>
                    <a:cubicBezTo>
                      <a:pt x="582" y="358"/>
                      <a:pt x="560" y="356"/>
                      <a:pt x="535" y="353"/>
                    </a:cubicBezTo>
                    <a:cubicBezTo>
                      <a:pt x="533" y="351"/>
                      <a:pt x="532" y="351"/>
                      <a:pt x="530" y="351"/>
                    </a:cubicBezTo>
                    <a:cubicBezTo>
                      <a:pt x="521" y="351"/>
                      <a:pt x="513" y="370"/>
                      <a:pt x="515" y="377"/>
                    </a:cubicBezTo>
                    <a:cubicBezTo>
                      <a:pt x="541" y="484"/>
                      <a:pt x="601" y="527"/>
                      <a:pt x="664" y="527"/>
                    </a:cubicBezTo>
                    <a:cubicBezTo>
                      <a:pt x="769" y="527"/>
                      <a:pt x="883" y="408"/>
                      <a:pt x="868" y="257"/>
                    </a:cubicBezTo>
                    <a:cubicBezTo>
                      <a:pt x="851" y="84"/>
                      <a:pt x="708" y="1"/>
                      <a:pt x="5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6"/>
              <p:cNvSpPr/>
              <p:nvPr/>
            </p:nvSpPr>
            <p:spPr>
              <a:xfrm rot="5400000">
                <a:off x="9931117" y="2636050"/>
                <a:ext cx="136308" cy="97910"/>
              </a:xfrm>
              <a:custGeom>
                <a:rect b="b" l="l" r="r" t="t"/>
                <a:pathLst>
                  <a:path extrusionOk="0" h="459" w="639">
                    <a:moveTo>
                      <a:pt x="294" y="96"/>
                    </a:moveTo>
                    <a:cubicBezTo>
                      <a:pt x="385" y="104"/>
                      <a:pt x="481" y="131"/>
                      <a:pt x="506" y="232"/>
                    </a:cubicBezTo>
                    <a:cubicBezTo>
                      <a:pt x="529" y="326"/>
                      <a:pt x="445" y="361"/>
                      <a:pt x="365" y="361"/>
                    </a:cubicBezTo>
                    <a:cubicBezTo>
                      <a:pt x="337" y="361"/>
                      <a:pt x="310" y="357"/>
                      <a:pt x="287" y="350"/>
                    </a:cubicBezTo>
                    <a:cubicBezTo>
                      <a:pt x="225" y="329"/>
                      <a:pt x="144" y="245"/>
                      <a:pt x="167" y="171"/>
                    </a:cubicBezTo>
                    <a:cubicBezTo>
                      <a:pt x="181" y="125"/>
                      <a:pt x="236" y="104"/>
                      <a:pt x="294" y="96"/>
                    </a:cubicBezTo>
                    <a:close/>
                    <a:moveTo>
                      <a:pt x="370" y="0"/>
                    </a:moveTo>
                    <a:cubicBezTo>
                      <a:pt x="356" y="0"/>
                      <a:pt x="342" y="1"/>
                      <a:pt x="328" y="3"/>
                    </a:cubicBezTo>
                    <a:cubicBezTo>
                      <a:pt x="319" y="5"/>
                      <a:pt x="306" y="14"/>
                      <a:pt x="293" y="25"/>
                    </a:cubicBezTo>
                    <a:cubicBezTo>
                      <a:pt x="291" y="25"/>
                      <a:pt x="289" y="25"/>
                      <a:pt x="287" y="25"/>
                    </a:cubicBezTo>
                    <a:cubicBezTo>
                      <a:pt x="200" y="25"/>
                      <a:pt x="114" y="67"/>
                      <a:pt x="73" y="154"/>
                    </a:cubicBezTo>
                    <a:cubicBezTo>
                      <a:pt x="0" y="306"/>
                      <a:pt x="152" y="448"/>
                      <a:pt x="293" y="458"/>
                    </a:cubicBezTo>
                    <a:cubicBezTo>
                      <a:pt x="303" y="458"/>
                      <a:pt x="312" y="458"/>
                      <a:pt x="322" y="458"/>
                    </a:cubicBezTo>
                    <a:cubicBezTo>
                      <a:pt x="460" y="458"/>
                      <a:pt x="612" y="396"/>
                      <a:pt x="626" y="241"/>
                    </a:cubicBezTo>
                    <a:cubicBezTo>
                      <a:pt x="639" y="96"/>
                      <a:pt x="502" y="0"/>
                      <a:pt x="3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6"/>
              <p:cNvSpPr/>
              <p:nvPr/>
            </p:nvSpPr>
            <p:spPr>
              <a:xfrm rot="5400000">
                <a:off x="10200957" y="4413397"/>
                <a:ext cx="130335" cy="38610"/>
              </a:xfrm>
              <a:custGeom>
                <a:rect b="b" l="l" r="r" t="t"/>
                <a:pathLst>
                  <a:path extrusionOk="0" h="181" w="611">
                    <a:moveTo>
                      <a:pt x="486" y="1"/>
                    </a:moveTo>
                    <a:cubicBezTo>
                      <a:pt x="325" y="1"/>
                      <a:pt x="153" y="48"/>
                      <a:pt x="27" y="135"/>
                    </a:cubicBezTo>
                    <a:cubicBezTo>
                      <a:pt x="14" y="144"/>
                      <a:pt x="1" y="181"/>
                      <a:pt x="20" y="181"/>
                    </a:cubicBezTo>
                    <a:cubicBezTo>
                      <a:pt x="23" y="181"/>
                      <a:pt x="26" y="180"/>
                      <a:pt x="29" y="179"/>
                    </a:cubicBezTo>
                    <a:cubicBezTo>
                      <a:pt x="120" y="149"/>
                      <a:pt x="206" y="108"/>
                      <a:pt x="299" y="83"/>
                    </a:cubicBezTo>
                    <a:cubicBezTo>
                      <a:pt x="395" y="58"/>
                      <a:pt x="491" y="48"/>
                      <a:pt x="590" y="35"/>
                    </a:cubicBezTo>
                    <a:cubicBezTo>
                      <a:pt x="599" y="33"/>
                      <a:pt x="610" y="11"/>
                      <a:pt x="597" y="9"/>
                    </a:cubicBezTo>
                    <a:cubicBezTo>
                      <a:pt x="561" y="3"/>
                      <a:pt x="524" y="1"/>
                      <a:pt x="4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6"/>
              <p:cNvSpPr/>
              <p:nvPr/>
            </p:nvSpPr>
            <p:spPr>
              <a:xfrm rot="5400000">
                <a:off x="10301107" y="4140033"/>
                <a:ext cx="221848" cy="102603"/>
              </a:xfrm>
              <a:custGeom>
                <a:rect b="b" l="l" r="r" t="t"/>
                <a:pathLst>
                  <a:path extrusionOk="0" h="481" w="1040">
                    <a:moveTo>
                      <a:pt x="978" y="0"/>
                    </a:moveTo>
                    <a:cubicBezTo>
                      <a:pt x="620" y="0"/>
                      <a:pt x="278" y="205"/>
                      <a:pt x="17" y="436"/>
                    </a:cubicBezTo>
                    <a:cubicBezTo>
                      <a:pt x="3" y="449"/>
                      <a:pt x="0" y="480"/>
                      <a:pt x="18" y="480"/>
                    </a:cubicBezTo>
                    <a:cubicBezTo>
                      <a:pt x="21" y="480"/>
                      <a:pt x="26" y="479"/>
                      <a:pt x="31" y="476"/>
                    </a:cubicBezTo>
                    <a:cubicBezTo>
                      <a:pt x="353" y="286"/>
                      <a:pt x="613" y="76"/>
                      <a:pt x="1002" y="45"/>
                    </a:cubicBezTo>
                    <a:cubicBezTo>
                      <a:pt x="1018" y="43"/>
                      <a:pt x="1040" y="2"/>
                      <a:pt x="1018" y="1"/>
                    </a:cubicBezTo>
                    <a:cubicBezTo>
                      <a:pt x="1005" y="1"/>
                      <a:pt x="991" y="0"/>
                      <a:pt x="9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6"/>
              <p:cNvSpPr/>
              <p:nvPr/>
            </p:nvSpPr>
            <p:spPr>
              <a:xfrm rot="5400000">
                <a:off x="10193916" y="3380309"/>
                <a:ext cx="454148" cy="181956"/>
              </a:xfrm>
              <a:custGeom>
                <a:rect b="b" l="l" r="r" t="t"/>
                <a:pathLst>
                  <a:path extrusionOk="0" h="853" w="2129">
                    <a:moveTo>
                      <a:pt x="1107" y="1"/>
                    </a:moveTo>
                    <a:cubicBezTo>
                      <a:pt x="674" y="1"/>
                      <a:pt x="245" y="195"/>
                      <a:pt x="16" y="574"/>
                    </a:cubicBezTo>
                    <a:cubicBezTo>
                      <a:pt x="1" y="599"/>
                      <a:pt x="4" y="610"/>
                      <a:pt x="16" y="610"/>
                    </a:cubicBezTo>
                    <a:cubicBezTo>
                      <a:pt x="29" y="610"/>
                      <a:pt x="53" y="596"/>
                      <a:pt x="68" y="577"/>
                    </a:cubicBezTo>
                    <a:cubicBezTo>
                      <a:pt x="344" y="231"/>
                      <a:pt x="618" y="88"/>
                      <a:pt x="1203" y="79"/>
                    </a:cubicBezTo>
                    <a:cubicBezTo>
                      <a:pt x="1205" y="79"/>
                      <a:pt x="1207" y="79"/>
                      <a:pt x="1210" y="79"/>
                    </a:cubicBezTo>
                    <a:cubicBezTo>
                      <a:pt x="1472" y="79"/>
                      <a:pt x="2001" y="367"/>
                      <a:pt x="1787" y="631"/>
                    </a:cubicBezTo>
                    <a:cubicBezTo>
                      <a:pt x="1728" y="703"/>
                      <a:pt x="1662" y="730"/>
                      <a:pt x="1601" y="730"/>
                    </a:cubicBezTo>
                    <a:cubicBezTo>
                      <a:pt x="1420" y="730"/>
                      <a:pt x="1285" y="496"/>
                      <a:pt x="1527" y="496"/>
                    </a:cubicBezTo>
                    <a:cubicBezTo>
                      <a:pt x="1546" y="496"/>
                      <a:pt x="1568" y="498"/>
                      <a:pt x="1593" y="501"/>
                    </a:cubicBezTo>
                    <a:cubicBezTo>
                      <a:pt x="1595" y="503"/>
                      <a:pt x="1597" y="503"/>
                      <a:pt x="1598" y="503"/>
                    </a:cubicBezTo>
                    <a:cubicBezTo>
                      <a:pt x="1607" y="503"/>
                      <a:pt x="1615" y="484"/>
                      <a:pt x="1614" y="477"/>
                    </a:cubicBezTo>
                    <a:cubicBezTo>
                      <a:pt x="1588" y="370"/>
                      <a:pt x="1527" y="327"/>
                      <a:pt x="1464" y="327"/>
                    </a:cubicBezTo>
                    <a:cubicBezTo>
                      <a:pt x="1359" y="327"/>
                      <a:pt x="1245" y="446"/>
                      <a:pt x="1260" y="597"/>
                    </a:cubicBezTo>
                    <a:cubicBezTo>
                      <a:pt x="1277" y="770"/>
                      <a:pt x="1420" y="853"/>
                      <a:pt x="1567" y="853"/>
                    </a:cubicBezTo>
                    <a:cubicBezTo>
                      <a:pt x="1682" y="853"/>
                      <a:pt x="1799" y="802"/>
                      <a:pt x="1861" y="702"/>
                    </a:cubicBezTo>
                    <a:cubicBezTo>
                      <a:pt x="2128" y="268"/>
                      <a:pt x="1506" y="22"/>
                      <a:pt x="1200" y="4"/>
                    </a:cubicBezTo>
                    <a:cubicBezTo>
                      <a:pt x="1169" y="2"/>
                      <a:pt x="1138" y="1"/>
                      <a:pt x="11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6"/>
              <p:cNvSpPr/>
              <p:nvPr/>
            </p:nvSpPr>
            <p:spPr>
              <a:xfrm rot="5400000">
                <a:off x="10159574" y="3463715"/>
                <a:ext cx="136308" cy="97910"/>
              </a:xfrm>
              <a:custGeom>
                <a:rect b="b" l="l" r="r" t="t"/>
                <a:pathLst>
                  <a:path extrusionOk="0" h="459" w="639">
                    <a:moveTo>
                      <a:pt x="274" y="98"/>
                    </a:moveTo>
                    <a:cubicBezTo>
                      <a:pt x="302" y="98"/>
                      <a:pt x="330" y="102"/>
                      <a:pt x="352" y="109"/>
                    </a:cubicBezTo>
                    <a:cubicBezTo>
                      <a:pt x="414" y="130"/>
                      <a:pt x="494" y="214"/>
                      <a:pt x="472" y="288"/>
                    </a:cubicBezTo>
                    <a:cubicBezTo>
                      <a:pt x="459" y="335"/>
                      <a:pt x="403" y="355"/>
                      <a:pt x="345" y="363"/>
                    </a:cubicBezTo>
                    <a:cubicBezTo>
                      <a:pt x="255" y="355"/>
                      <a:pt x="158" y="328"/>
                      <a:pt x="134" y="227"/>
                    </a:cubicBezTo>
                    <a:cubicBezTo>
                      <a:pt x="110" y="133"/>
                      <a:pt x="194" y="98"/>
                      <a:pt x="274" y="98"/>
                    </a:cubicBezTo>
                    <a:close/>
                    <a:moveTo>
                      <a:pt x="316" y="1"/>
                    </a:moveTo>
                    <a:cubicBezTo>
                      <a:pt x="179" y="1"/>
                      <a:pt x="27" y="63"/>
                      <a:pt x="14" y="218"/>
                    </a:cubicBezTo>
                    <a:cubicBezTo>
                      <a:pt x="1" y="363"/>
                      <a:pt x="137" y="459"/>
                      <a:pt x="270" y="459"/>
                    </a:cubicBezTo>
                    <a:cubicBezTo>
                      <a:pt x="284" y="459"/>
                      <a:pt x="297" y="458"/>
                      <a:pt x="311" y="455"/>
                    </a:cubicBezTo>
                    <a:cubicBezTo>
                      <a:pt x="320" y="454"/>
                      <a:pt x="333" y="445"/>
                      <a:pt x="346" y="434"/>
                    </a:cubicBezTo>
                    <a:cubicBezTo>
                      <a:pt x="348" y="434"/>
                      <a:pt x="350" y="434"/>
                      <a:pt x="352" y="434"/>
                    </a:cubicBezTo>
                    <a:cubicBezTo>
                      <a:pt x="439" y="434"/>
                      <a:pt x="525" y="392"/>
                      <a:pt x="566" y="305"/>
                    </a:cubicBezTo>
                    <a:cubicBezTo>
                      <a:pt x="639" y="153"/>
                      <a:pt x="487" y="11"/>
                      <a:pt x="345" y="1"/>
                    </a:cubicBezTo>
                    <a:cubicBezTo>
                      <a:pt x="335" y="1"/>
                      <a:pt x="326" y="1"/>
                      <a:pt x="3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6"/>
              <p:cNvSpPr/>
              <p:nvPr/>
            </p:nvSpPr>
            <p:spPr>
              <a:xfrm rot="5400000">
                <a:off x="9895707" y="4413397"/>
                <a:ext cx="130335" cy="38610"/>
              </a:xfrm>
              <a:custGeom>
                <a:rect b="b" l="l" r="r" t="t"/>
                <a:pathLst>
                  <a:path extrusionOk="0" h="181" w="611">
                    <a:moveTo>
                      <a:pt x="20" y="0"/>
                    </a:moveTo>
                    <a:cubicBezTo>
                      <a:pt x="1" y="0"/>
                      <a:pt x="14" y="37"/>
                      <a:pt x="27" y="46"/>
                    </a:cubicBezTo>
                    <a:cubicBezTo>
                      <a:pt x="154" y="133"/>
                      <a:pt x="326" y="180"/>
                      <a:pt x="486" y="180"/>
                    </a:cubicBezTo>
                    <a:cubicBezTo>
                      <a:pt x="524" y="180"/>
                      <a:pt x="561" y="178"/>
                      <a:pt x="597" y="172"/>
                    </a:cubicBezTo>
                    <a:cubicBezTo>
                      <a:pt x="610" y="170"/>
                      <a:pt x="599" y="148"/>
                      <a:pt x="590" y="146"/>
                    </a:cubicBezTo>
                    <a:cubicBezTo>
                      <a:pt x="491" y="133"/>
                      <a:pt x="395" y="123"/>
                      <a:pt x="299" y="98"/>
                    </a:cubicBezTo>
                    <a:cubicBezTo>
                      <a:pt x="205" y="73"/>
                      <a:pt x="120" y="32"/>
                      <a:pt x="29" y="2"/>
                    </a:cubicBezTo>
                    <a:cubicBezTo>
                      <a:pt x="26" y="1"/>
                      <a:pt x="23" y="0"/>
                      <a:pt x="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6"/>
              <p:cNvSpPr/>
              <p:nvPr/>
            </p:nvSpPr>
            <p:spPr>
              <a:xfrm rot="5400000">
                <a:off x="9704045" y="4140033"/>
                <a:ext cx="221848" cy="102603"/>
              </a:xfrm>
              <a:custGeom>
                <a:rect b="b" l="l" r="r" t="t"/>
                <a:pathLst>
                  <a:path extrusionOk="0" h="481" w="1040">
                    <a:moveTo>
                      <a:pt x="18" y="1"/>
                    </a:moveTo>
                    <a:cubicBezTo>
                      <a:pt x="0" y="1"/>
                      <a:pt x="3" y="32"/>
                      <a:pt x="17" y="45"/>
                    </a:cubicBezTo>
                    <a:cubicBezTo>
                      <a:pt x="277" y="276"/>
                      <a:pt x="619" y="481"/>
                      <a:pt x="975" y="481"/>
                    </a:cubicBezTo>
                    <a:cubicBezTo>
                      <a:pt x="990" y="481"/>
                      <a:pt x="1004" y="480"/>
                      <a:pt x="1018" y="480"/>
                    </a:cubicBezTo>
                    <a:cubicBezTo>
                      <a:pt x="1040" y="479"/>
                      <a:pt x="1018" y="438"/>
                      <a:pt x="1002" y="437"/>
                    </a:cubicBezTo>
                    <a:cubicBezTo>
                      <a:pt x="613" y="405"/>
                      <a:pt x="353" y="195"/>
                      <a:pt x="31" y="5"/>
                    </a:cubicBezTo>
                    <a:cubicBezTo>
                      <a:pt x="26" y="2"/>
                      <a:pt x="21" y="1"/>
                      <a:pt x="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6"/>
              <p:cNvSpPr/>
              <p:nvPr/>
            </p:nvSpPr>
            <p:spPr>
              <a:xfrm rot="5400000">
                <a:off x="9579042" y="3380202"/>
                <a:ext cx="454148" cy="182169"/>
              </a:xfrm>
              <a:custGeom>
                <a:rect b="b" l="l" r="r" t="t"/>
                <a:pathLst>
                  <a:path extrusionOk="0" h="854" w="2129">
                    <a:moveTo>
                      <a:pt x="1567" y="1"/>
                    </a:moveTo>
                    <a:cubicBezTo>
                      <a:pt x="1420" y="1"/>
                      <a:pt x="1277" y="84"/>
                      <a:pt x="1260" y="257"/>
                    </a:cubicBezTo>
                    <a:cubicBezTo>
                      <a:pt x="1245" y="408"/>
                      <a:pt x="1359" y="527"/>
                      <a:pt x="1464" y="527"/>
                    </a:cubicBezTo>
                    <a:cubicBezTo>
                      <a:pt x="1527" y="527"/>
                      <a:pt x="1588" y="484"/>
                      <a:pt x="1614" y="377"/>
                    </a:cubicBezTo>
                    <a:cubicBezTo>
                      <a:pt x="1615" y="370"/>
                      <a:pt x="1607" y="351"/>
                      <a:pt x="1598" y="351"/>
                    </a:cubicBezTo>
                    <a:cubicBezTo>
                      <a:pt x="1596" y="351"/>
                      <a:pt x="1595" y="352"/>
                      <a:pt x="1593" y="353"/>
                    </a:cubicBezTo>
                    <a:cubicBezTo>
                      <a:pt x="1568" y="357"/>
                      <a:pt x="1546" y="358"/>
                      <a:pt x="1526" y="358"/>
                    </a:cubicBezTo>
                    <a:cubicBezTo>
                      <a:pt x="1285" y="358"/>
                      <a:pt x="1420" y="124"/>
                      <a:pt x="1601" y="124"/>
                    </a:cubicBezTo>
                    <a:cubicBezTo>
                      <a:pt x="1662" y="124"/>
                      <a:pt x="1728" y="151"/>
                      <a:pt x="1787" y="223"/>
                    </a:cubicBezTo>
                    <a:cubicBezTo>
                      <a:pt x="2002" y="488"/>
                      <a:pt x="1471" y="776"/>
                      <a:pt x="1209" y="776"/>
                    </a:cubicBezTo>
                    <a:cubicBezTo>
                      <a:pt x="1207" y="776"/>
                      <a:pt x="1206" y="776"/>
                      <a:pt x="1204" y="776"/>
                    </a:cubicBezTo>
                    <a:cubicBezTo>
                      <a:pt x="618" y="766"/>
                      <a:pt x="344" y="623"/>
                      <a:pt x="68" y="277"/>
                    </a:cubicBezTo>
                    <a:cubicBezTo>
                      <a:pt x="54" y="259"/>
                      <a:pt x="30" y="245"/>
                      <a:pt x="16" y="245"/>
                    </a:cubicBezTo>
                    <a:cubicBezTo>
                      <a:pt x="5" y="245"/>
                      <a:pt x="1" y="255"/>
                      <a:pt x="16" y="280"/>
                    </a:cubicBezTo>
                    <a:cubicBezTo>
                      <a:pt x="246" y="660"/>
                      <a:pt x="676" y="854"/>
                      <a:pt x="1110" y="854"/>
                    </a:cubicBezTo>
                    <a:cubicBezTo>
                      <a:pt x="1140" y="854"/>
                      <a:pt x="1170" y="853"/>
                      <a:pt x="1200" y="851"/>
                    </a:cubicBezTo>
                    <a:cubicBezTo>
                      <a:pt x="1506" y="832"/>
                      <a:pt x="2128" y="586"/>
                      <a:pt x="1861" y="152"/>
                    </a:cubicBezTo>
                    <a:cubicBezTo>
                      <a:pt x="1799" y="52"/>
                      <a:pt x="1682" y="1"/>
                      <a:pt x="15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6"/>
              <p:cNvSpPr/>
              <p:nvPr/>
            </p:nvSpPr>
            <p:spPr>
              <a:xfrm rot="5400000">
                <a:off x="8620188" y="2714231"/>
                <a:ext cx="2986410" cy="763872"/>
              </a:xfrm>
              <a:custGeom>
                <a:rect b="b" l="l" r="r" t="t"/>
                <a:pathLst>
                  <a:path extrusionOk="0" h="3581" w="14000">
                    <a:moveTo>
                      <a:pt x="2515" y="36"/>
                    </a:moveTo>
                    <a:lnTo>
                      <a:pt x="2515" y="36"/>
                    </a:lnTo>
                    <a:cubicBezTo>
                      <a:pt x="2991" y="175"/>
                      <a:pt x="3463" y="268"/>
                      <a:pt x="3850" y="603"/>
                    </a:cubicBezTo>
                    <a:cubicBezTo>
                      <a:pt x="4179" y="887"/>
                      <a:pt x="4372" y="1281"/>
                      <a:pt x="4526" y="1679"/>
                    </a:cubicBezTo>
                    <a:cubicBezTo>
                      <a:pt x="3642" y="1485"/>
                      <a:pt x="2826" y="928"/>
                      <a:pt x="2515" y="36"/>
                    </a:cubicBezTo>
                    <a:close/>
                    <a:moveTo>
                      <a:pt x="11485" y="36"/>
                    </a:moveTo>
                    <a:cubicBezTo>
                      <a:pt x="11175" y="928"/>
                      <a:pt x="10357" y="1485"/>
                      <a:pt x="9475" y="1679"/>
                    </a:cubicBezTo>
                    <a:cubicBezTo>
                      <a:pt x="9628" y="1281"/>
                      <a:pt x="9820" y="887"/>
                      <a:pt x="10150" y="602"/>
                    </a:cubicBezTo>
                    <a:cubicBezTo>
                      <a:pt x="10538" y="268"/>
                      <a:pt x="11010" y="175"/>
                      <a:pt x="11485" y="36"/>
                    </a:cubicBezTo>
                    <a:close/>
                    <a:moveTo>
                      <a:pt x="1074" y="608"/>
                    </a:moveTo>
                    <a:lnTo>
                      <a:pt x="1074" y="608"/>
                    </a:lnTo>
                    <a:cubicBezTo>
                      <a:pt x="1411" y="657"/>
                      <a:pt x="1748" y="714"/>
                      <a:pt x="2048" y="884"/>
                    </a:cubicBezTo>
                    <a:cubicBezTo>
                      <a:pt x="2396" y="1082"/>
                      <a:pt x="2541" y="1361"/>
                      <a:pt x="2676" y="1712"/>
                    </a:cubicBezTo>
                    <a:cubicBezTo>
                      <a:pt x="2046" y="1599"/>
                      <a:pt x="1285" y="1263"/>
                      <a:pt x="1074" y="608"/>
                    </a:cubicBezTo>
                    <a:close/>
                    <a:moveTo>
                      <a:pt x="12925" y="608"/>
                    </a:moveTo>
                    <a:lnTo>
                      <a:pt x="12925" y="608"/>
                    </a:lnTo>
                    <a:cubicBezTo>
                      <a:pt x="12715" y="1263"/>
                      <a:pt x="11955" y="1599"/>
                      <a:pt x="11324" y="1712"/>
                    </a:cubicBezTo>
                    <a:cubicBezTo>
                      <a:pt x="11460" y="1361"/>
                      <a:pt x="11604" y="1082"/>
                      <a:pt x="11953" y="884"/>
                    </a:cubicBezTo>
                    <a:cubicBezTo>
                      <a:pt x="12253" y="714"/>
                      <a:pt x="12589" y="657"/>
                      <a:pt x="12925" y="608"/>
                    </a:cubicBezTo>
                    <a:close/>
                    <a:moveTo>
                      <a:pt x="5824" y="955"/>
                    </a:moveTo>
                    <a:cubicBezTo>
                      <a:pt x="6092" y="955"/>
                      <a:pt x="6378" y="1054"/>
                      <a:pt x="6551" y="1243"/>
                    </a:cubicBezTo>
                    <a:cubicBezTo>
                      <a:pt x="6552" y="1245"/>
                      <a:pt x="6554" y="1246"/>
                      <a:pt x="6556" y="1247"/>
                    </a:cubicBezTo>
                    <a:cubicBezTo>
                      <a:pt x="6568" y="1443"/>
                      <a:pt x="6629" y="1628"/>
                      <a:pt x="6731" y="1754"/>
                    </a:cubicBezTo>
                    <a:cubicBezTo>
                      <a:pt x="6510" y="1737"/>
                      <a:pt x="6288" y="1726"/>
                      <a:pt x="6063" y="1722"/>
                    </a:cubicBezTo>
                    <a:cubicBezTo>
                      <a:pt x="5797" y="1588"/>
                      <a:pt x="5653" y="1261"/>
                      <a:pt x="5623" y="978"/>
                    </a:cubicBezTo>
                    <a:cubicBezTo>
                      <a:pt x="5623" y="977"/>
                      <a:pt x="5622" y="976"/>
                      <a:pt x="5622" y="974"/>
                    </a:cubicBezTo>
                    <a:cubicBezTo>
                      <a:pt x="5687" y="961"/>
                      <a:pt x="5755" y="955"/>
                      <a:pt x="5824" y="955"/>
                    </a:cubicBezTo>
                    <a:close/>
                    <a:moveTo>
                      <a:pt x="8177" y="955"/>
                    </a:moveTo>
                    <a:cubicBezTo>
                      <a:pt x="8246" y="955"/>
                      <a:pt x="8314" y="961"/>
                      <a:pt x="8378" y="974"/>
                    </a:cubicBezTo>
                    <a:cubicBezTo>
                      <a:pt x="8378" y="975"/>
                      <a:pt x="8377" y="977"/>
                      <a:pt x="8377" y="978"/>
                    </a:cubicBezTo>
                    <a:cubicBezTo>
                      <a:pt x="8347" y="1261"/>
                      <a:pt x="8204" y="1588"/>
                      <a:pt x="7937" y="1722"/>
                    </a:cubicBezTo>
                    <a:cubicBezTo>
                      <a:pt x="7713" y="1726"/>
                      <a:pt x="7491" y="1737"/>
                      <a:pt x="7269" y="1754"/>
                    </a:cubicBezTo>
                    <a:cubicBezTo>
                      <a:pt x="7372" y="1628"/>
                      <a:pt x="7432" y="1443"/>
                      <a:pt x="7445" y="1247"/>
                    </a:cubicBezTo>
                    <a:cubicBezTo>
                      <a:pt x="7446" y="1246"/>
                      <a:pt x="7448" y="1245"/>
                      <a:pt x="7450" y="1243"/>
                    </a:cubicBezTo>
                    <a:cubicBezTo>
                      <a:pt x="7622" y="1054"/>
                      <a:pt x="7908" y="955"/>
                      <a:pt x="8177" y="955"/>
                    </a:cubicBezTo>
                    <a:close/>
                    <a:moveTo>
                      <a:pt x="7000" y="438"/>
                    </a:moveTo>
                    <a:cubicBezTo>
                      <a:pt x="7360" y="721"/>
                      <a:pt x="7478" y="1395"/>
                      <a:pt x="7138" y="1746"/>
                    </a:cubicBezTo>
                    <a:cubicBezTo>
                      <a:pt x="7130" y="1753"/>
                      <a:pt x="7126" y="1760"/>
                      <a:pt x="7123" y="1766"/>
                    </a:cubicBezTo>
                    <a:cubicBezTo>
                      <a:pt x="7104" y="1768"/>
                      <a:pt x="7085" y="1769"/>
                      <a:pt x="7065" y="1772"/>
                    </a:cubicBezTo>
                    <a:cubicBezTo>
                      <a:pt x="7000" y="1769"/>
                      <a:pt x="6896" y="1768"/>
                      <a:pt x="6877" y="1766"/>
                    </a:cubicBezTo>
                    <a:cubicBezTo>
                      <a:pt x="6874" y="1760"/>
                      <a:pt x="6870" y="1753"/>
                      <a:pt x="6862" y="1746"/>
                    </a:cubicBezTo>
                    <a:cubicBezTo>
                      <a:pt x="6522" y="1395"/>
                      <a:pt x="6641" y="721"/>
                      <a:pt x="7000" y="438"/>
                    </a:cubicBezTo>
                    <a:close/>
                    <a:moveTo>
                      <a:pt x="842" y="1615"/>
                    </a:moveTo>
                    <a:cubicBezTo>
                      <a:pt x="1194" y="1615"/>
                      <a:pt x="1450" y="1724"/>
                      <a:pt x="1578" y="1790"/>
                    </a:cubicBezTo>
                    <a:cubicBezTo>
                      <a:pt x="1450" y="1856"/>
                      <a:pt x="1194" y="1966"/>
                      <a:pt x="842" y="1966"/>
                    </a:cubicBezTo>
                    <a:cubicBezTo>
                      <a:pt x="616" y="1966"/>
                      <a:pt x="351" y="1921"/>
                      <a:pt x="54" y="1790"/>
                    </a:cubicBezTo>
                    <a:cubicBezTo>
                      <a:pt x="351" y="1660"/>
                      <a:pt x="616" y="1615"/>
                      <a:pt x="842" y="1615"/>
                    </a:cubicBezTo>
                    <a:close/>
                    <a:moveTo>
                      <a:pt x="13159" y="1615"/>
                    </a:moveTo>
                    <a:cubicBezTo>
                      <a:pt x="13384" y="1615"/>
                      <a:pt x="13649" y="1660"/>
                      <a:pt x="13946" y="1790"/>
                    </a:cubicBezTo>
                    <a:cubicBezTo>
                      <a:pt x="13650" y="1921"/>
                      <a:pt x="13385" y="1966"/>
                      <a:pt x="13159" y="1966"/>
                    </a:cubicBezTo>
                    <a:cubicBezTo>
                      <a:pt x="12807" y="1966"/>
                      <a:pt x="12551" y="1856"/>
                      <a:pt x="12422" y="1790"/>
                    </a:cubicBezTo>
                    <a:cubicBezTo>
                      <a:pt x="12551" y="1724"/>
                      <a:pt x="12807" y="1615"/>
                      <a:pt x="13159" y="1615"/>
                    </a:cubicBezTo>
                    <a:close/>
                    <a:moveTo>
                      <a:pt x="6731" y="1826"/>
                    </a:moveTo>
                    <a:cubicBezTo>
                      <a:pt x="6629" y="1952"/>
                      <a:pt x="6568" y="2137"/>
                      <a:pt x="6556" y="2333"/>
                    </a:cubicBezTo>
                    <a:cubicBezTo>
                      <a:pt x="6554" y="2334"/>
                      <a:pt x="6552" y="2335"/>
                      <a:pt x="6551" y="2337"/>
                    </a:cubicBezTo>
                    <a:cubicBezTo>
                      <a:pt x="6378" y="2526"/>
                      <a:pt x="6092" y="2625"/>
                      <a:pt x="5824" y="2625"/>
                    </a:cubicBezTo>
                    <a:cubicBezTo>
                      <a:pt x="5755" y="2625"/>
                      <a:pt x="5687" y="2619"/>
                      <a:pt x="5622" y="2606"/>
                    </a:cubicBezTo>
                    <a:cubicBezTo>
                      <a:pt x="5622" y="2605"/>
                      <a:pt x="5623" y="2603"/>
                      <a:pt x="5623" y="2602"/>
                    </a:cubicBezTo>
                    <a:cubicBezTo>
                      <a:pt x="5652" y="2319"/>
                      <a:pt x="5797" y="1992"/>
                      <a:pt x="6063" y="1858"/>
                    </a:cubicBezTo>
                    <a:cubicBezTo>
                      <a:pt x="6287" y="1854"/>
                      <a:pt x="6510" y="1843"/>
                      <a:pt x="6731" y="1826"/>
                    </a:cubicBezTo>
                    <a:close/>
                    <a:moveTo>
                      <a:pt x="7269" y="1826"/>
                    </a:moveTo>
                    <a:lnTo>
                      <a:pt x="7269" y="1826"/>
                    </a:lnTo>
                    <a:cubicBezTo>
                      <a:pt x="7491" y="1843"/>
                      <a:pt x="7713" y="1854"/>
                      <a:pt x="7937" y="1858"/>
                    </a:cubicBezTo>
                    <a:cubicBezTo>
                      <a:pt x="8204" y="1992"/>
                      <a:pt x="8347" y="2319"/>
                      <a:pt x="8377" y="2602"/>
                    </a:cubicBezTo>
                    <a:cubicBezTo>
                      <a:pt x="8377" y="2603"/>
                      <a:pt x="8378" y="2605"/>
                      <a:pt x="8378" y="2606"/>
                    </a:cubicBezTo>
                    <a:cubicBezTo>
                      <a:pt x="8314" y="2619"/>
                      <a:pt x="8246" y="2625"/>
                      <a:pt x="8177" y="2625"/>
                    </a:cubicBezTo>
                    <a:cubicBezTo>
                      <a:pt x="7908" y="2625"/>
                      <a:pt x="7622" y="2526"/>
                      <a:pt x="7450" y="2337"/>
                    </a:cubicBezTo>
                    <a:cubicBezTo>
                      <a:pt x="7448" y="2335"/>
                      <a:pt x="7446" y="2334"/>
                      <a:pt x="7445" y="2333"/>
                    </a:cubicBezTo>
                    <a:cubicBezTo>
                      <a:pt x="7431" y="2137"/>
                      <a:pt x="7372" y="1952"/>
                      <a:pt x="7269" y="1826"/>
                    </a:cubicBezTo>
                    <a:close/>
                    <a:moveTo>
                      <a:pt x="2676" y="1868"/>
                    </a:moveTo>
                    <a:lnTo>
                      <a:pt x="2676" y="1868"/>
                    </a:lnTo>
                    <a:cubicBezTo>
                      <a:pt x="2541" y="2219"/>
                      <a:pt x="2396" y="2498"/>
                      <a:pt x="2048" y="2696"/>
                    </a:cubicBezTo>
                    <a:cubicBezTo>
                      <a:pt x="1748" y="2866"/>
                      <a:pt x="1411" y="2923"/>
                      <a:pt x="1074" y="2972"/>
                    </a:cubicBezTo>
                    <a:cubicBezTo>
                      <a:pt x="1285" y="2317"/>
                      <a:pt x="2046" y="1981"/>
                      <a:pt x="2676" y="1868"/>
                    </a:cubicBezTo>
                    <a:close/>
                    <a:moveTo>
                      <a:pt x="11324" y="1868"/>
                    </a:moveTo>
                    <a:cubicBezTo>
                      <a:pt x="11955" y="1981"/>
                      <a:pt x="12715" y="2317"/>
                      <a:pt x="12925" y="2972"/>
                    </a:cubicBezTo>
                    <a:cubicBezTo>
                      <a:pt x="12589" y="2923"/>
                      <a:pt x="12253" y="2866"/>
                      <a:pt x="11953" y="2696"/>
                    </a:cubicBezTo>
                    <a:cubicBezTo>
                      <a:pt x="11604" y="2498"/>
                      <a:pt x="11460" y="2219"/>
                      <a:pt x="11324" y="1868"/>
                    </a:cubicBezTo>
                    <a:close/>
                    <a:moveTo>
                      <a:pt x="7065" y="1809"/>
                    </a:moveTo>
                    <a:cubicBezTo>
                      <a:pt x="7085" y="1810"/>
                      <a:pt x="7104" y="1813"/>
                      <a:pt x="7123" y="1814"/>
                    </a:cubicBezTo>
                    <a:cubicBezTo>
                      <a:pt x="7126" y="1821"/>
                      <a:pt x="7131" y="1827"/>
                      <a:pt x="7138" y="1835"/>
                    </a:cubicBezTo>
                    <a:cubicBezTo>
                      <a:pt x="7478" y="2185"/>
                      <a:pt x="7360" y="2859"/>
                      <a:pt x="7000" y="3142"/>
                    </a:cubicBezTo>
                    <a:cubicBezTo>
                      <a:pt x="6641" y="2859"/>
                      <a:pt x="6522" y="2185"/>
                      <a:pt x="6862" y="1835"/>
                    </a:cubicBezTo>
                    <a:cubicBezTo>
                      <a:pt x="6870" y="1827"/>
                      <a:pt x="6874" y="1821"/>
                      <a:pt x="6877" y="1814"/>
                    </a:cubicBezTo>
                    <a:cubicBezTo>
                      <a:pt x="6897" y="1812"/>
                      <a:pt x="7000" y="1810"/>
                      <a:pt x="7065" y="1809"/>
                    </a:cubicBezTo>
                    <a:close/>
                    <a:moveTo>
                      <a:pt x="4526" y="1901"/>
                    </a:moveTo>
                    <a:lnTo>
                      <a:pt x="4526" y="1901"/>
                    </a:lnTo>
                    <a:cubicBezTo>
                      <a:pt x="4372" y="2299"/>
                      <a:pt x="4179" y="2693"/>
                      <a:pt x="3850" y="2978"/>
                    </a:cubicBezTo>
                    <a:cubicBezTo>
                      <a:pt x="3463" y="3312"/>
                      <a:pt x="2991" y="3405"/>
                      <a:pt x="2515" y="3544"/>
                    </a:cubicBezTo>
                    <a:cubicBezTo>
                      <a:pt x="2826" y="2652"/>
                      <a:pt x="3642" y="2095"/>
                      <a:pt x="4526" y="1901"/>
                    </a:cubicBezTo>
                    <a:close/>
                    <a:moveTo>
                      <a:pt x="9475" y="1901"/>
                    </a:moveTo>
                    <a:lnTo>
                      <a:pt x="9475" y="1901"/>
                    </a:lnTo>
                    <a:cubicBezTo>
                      <a:pt x="10357" y="2095"/>
                      <a:pt x="11175" y="2652"/>
                      <a:pt x="11485" y="3544"/>
                    </a:cubicBezTo>
                    <a:cubicBezTo>
                      <a:pt x="11010" y="3405"/>
                      <a:pt x="10538" y="3312"/>
                      <a:pt x="10150" y="2978"/>
                    </a:cubicBezTo>
                    <a:cubicBezTo>
                      <a:pt x="9820" y="2693"/>
                      <a:pt x="9628" y="2299"/>
                      <a:pt x="9475" y="1901"/>
                    </a:cubicBezTo>
                    <a:close/>
                    <a:moveTo>
                      <a:pt x="2504" y="1"/>
                    </a:moveTo>
                    <a:cubicBezTo>
                      <a:pt x="2491" y="1"/>
                      <a:pt x="2493" y="12"/>
                      <a:pt x="2500" y="23"/>
                    </a:cubicBezTo>
                    <a:cubicBezTo>
                      <a:pt x="2500" y="24"/>
                      <a:pt x="2499" y="24"/>
                      <a:pt x="2500" y="26"/>
                    </a:cubicBezTo>
                    <a:cubicBezTo>
                      <a:pt x="2673" y="837"/>
                      <a:pt x="3486" y="1577"/>
                      <a:pt x="4317" y="1732"/>
                    </a:cubicBezTo>
                    <a:lnTo>
                      <a:pt x="4269" y="1732"/>
                    </a:lnTo>
                    <a:cubicBezTo>
                      <a:pt x="3736" y="1730"/>
                      <a:pt x="3244" y="1714"/>
                      <a:pt x="2746" y="1713"/>
                    </a:cubicBezTo>
                    <a:cubicBezTo>
                      <a:pt x="2588" y="1064"/>
                      <a:pt x="1922" y="575"/>
                      <a:pt x="1253" y="575"/>
                    </a:cubicBezTo>
                    <a:cubicBezTo>
                      <a:pt x="1191" y="575"/>
                      <a:pt x="1129" y="579"/>
                      <a:pt x="1067" y="588"/>
                    </a:cubicBezTo>
                    <a:cubicBezTo>
                      <a:pt x="1061" y="588"/>
                      <a:pt x="1061" y="593"/>
                      <a:pt x="1063" y="598"/>
                    </a:cubicBezTo>
                    <a:cubicBezTo>
                      <a:pt x="1062" y="599"/>
                      <a:pt x="1061" y="600"/>
                      <a:pt x="1062" y="602"/>
                    </a:cubicBezTo>
                    <a:cubicBezTo>
                      <a:pt x="1123" y="1188"/>
                      <a:pt x="1750" y="1550"/>
                      <a:pt x="2319" y="1716"/>
                    </a:cubicBezTo>
                    <a:cubicBezTo>
                      <a:pt x="2274" y="1716"/>
                      <a:pt x="2229" y="1718"/>
                      <a:pt x="2183" y="1719"/>
                    </a:cubicBezTo>
                    <a:cubicBezTo>
                      <a:pt x="2011" y="1722"/>
                      <a:pt x="1839" y="1727"/>
                      <a:pt x="1668" y="1737"/>
                    </a:cubicBezTo>
                    <a:cubicBezTo>
                      <a:pt x="1444" y="1565"/>
                      <a:pt x="1143" y="1474"/>
                      <a:pt x="843" y="1474"/>
                    </a:cubicBezTo>
                    <a:cubicBezTo>
                      <a:pt x="536" y="1474"/>
                      <a:pt x="230" y="1569"/>
                      <a:pt x="9" y="1769"/>
                    </a:cubicBezTo>
                    <a:cubicBezTo>
                      <a:pt x="9" y="1769"/>
                      <a:pt x="9" y="1769"/>
                      <a:pt x="8" y="1769"/>
                    </a:cubicBezTo>
                    <a:cubicBezTo>
                      <a:pt x="1" y="1769"/>
                      <a:pt x="1" y="1811"/>
                      <a:pt x="8" y="1811"/>
                    </a:cubicBezTo>
                    <a:cubicBezTo>
                      <a:pt x="9" y="1811"/>
                      <a:pt x="9" y="1811"/>
                      <a:pt x="9" y="1810"/>
                    </a:cubicBezTo>
                    <a:cubicBezTo>
                      <a:pt x="230" y="2011"/>
                      <a:pt x="536" y="2106"/>
                      <a:pt x="843" y="2106"/>
                    </a:cubicBezTo>
                    <a:cubicBezTo>
                      <a:pt x="1143" y="2106"/>
                      <a:pt x="1444" y="2015"/>
                      <a:pt x="1668" y="1843"/>
                    </a:cubicBezTo>
                    <a:cubicBezTo>
                      <a:pt x="1839" y="1853"/>
                      <a:pt x="2011" y="1858"/>
                      <a:pt x="2183" y="1861"/>
                    </a:cubicBezTo>
                    <a:cubicBezTo>
                      <a:pt x="2229" y="1862"/>
                      <a:pt x="2274" y="1864"/>
                      <a:pt x="2319" y="1865"/>
                    </a:cubicBezTo>
                    <a:cubicBezTo>
                      <a:pt x="1750" y="2031"/>
                      <a:pt x="1123" y="2393"/>
                      <a:pt x="1062" y="2978"/>
                    </a:cubicBezTo>
                    <a:cubicBezTo>
                      <a:pt x="1061" y="2980"/>
                      <a:pt x="1062" y="2981"/>
                      <a:pt x="1063" y="2982"/>
                    </a:cubicBezTo>
                    <a:cubicBezTo>
                      <a:pt x="1061" y="2987"/>
                      <a:pt x="1061" y="2992"/>
                      <a:pt x="1067" y="2992"/>
                    </a:cubicBezTo>
                    <a:cubicBezTo>
                      <a:pt x="1129" y="3001"/>
                      <a:pt x="1191" y="3005"/>
                      <a:pt x="1253" y="3005"/>
                    </a:cubicBezTo>
                    <a:cubicBezTo>
                      <a:pt x="1922" y="3005"/>
                      <a:pt x="2588" y="2516"/>
                      <a:pt x="2746" y="1867"/>
                    </a:cubicBezTo>
                    <a:cubicBezTo>
                      <a:pt x="3244" y="1866"/>
                      <a:pt x="3736" y="1850"/>
                      <a:pt x="4269" y="1848"/>
                    </a:cubicBezTo>
                    <a:lnTo>
                      <a:pt x="4317" y="1848"/>
                    </a:lnTo>
                    <a:cubicBezTo>
                      <a:pt x="3486" y="2004"/>
                      <a:pt x="2673" y="2743"/>
                      <a:pt x="2500" y="3554"/>
                    </a:cubicBezTo>
                    <a:cubicBezTo>
                      <a:pt x="2499" y="3556"/>
                      <a:pt x="2500" y="3556"/>
                      <a:pt x="2500" y="3557"/>
                    </a:cubicBezTo>
                    <a:cubicBezTo>
                      <a:pt x="2493" y="3568"/>
                      <a:pt x="2491" y="3580"/>
                      <a:pt x="2506" y="3580"/>
                    </a:cubicBezTo>
                    <a:cubicBezTo>
                      <a:pt x="3561" y="3525"/>
                      <a:pt x="4294" y="2790"/>
                      <a:pt x="4657" y="1850"/>
                    </a:cubicBezTo>
                    <a:cubicBezTo>
                      <a:pt x="5009" y="1854"/>
                      <a:pt x="5365" y="1862"/>
                      <a:pt x="5719" y="1862"/>
                    </a:cubicBezTo>
                    <a:cubicBezTo>
                      <a:pt x="5797" y="1862"/>
                      <a:pt x="5874" y="1862"/>
                      <a:pt x="5951" y="1861"/>
                    </a:cubicBezTo>
                    <a:lnTo>
                      <a:pt x="5951" y="1861"/>
                    </a:lnTo>
                    <a:cubicBezTo>
                      <a:pt x="5696" y="2007"/>
                      <a:pt x="5524" y="2368"/>
                      <a:pt x="5508" y="2629"/>
                    </a:cubicBezTo>
                    <a:cubicBezTo>
                      <a:pt x="5507" y="2650"/>
                      <a:pt x="5516" y="2660"/>
                      <a:pt x="5529" y="2663"/>
                    </a:cubicBezTo>
                    <a:cubicBezTo>
                      <a:pt x="5531" y="2667"/>
                      <a:pt x="5534" y="2670"/>
                      <a:pt x="5540" y="2671"/>
                    </a:cubicBezTo>
                    <a:cubicBezTo>
                      <a:pt x="5624" y="2693"/>
                      <a:pt x="5713" y="2703"/>
                      <a:pt x="5804" y="2703"/>
                    </a:cubicBezTo>
                    <a:cubicBezTo>
                      <a:pt x="6071" y="2703"/>
                      <a:pt x="6353" y="2613"/>
                      <a:pt x="6554" y="2448"/>
                    </a:cubicBezTo>
                    <a:cubicBezTo>
                      <a:pt x="6563" y="2774"/>
                      <a:pt x="6704" y="3096"/>
                      <a:pt x="6991" y="3179"/>
                    </a:cubicBezTo>
                    <a:cubicBezTo>
                      <a:pt x="6991" y="3179"/>
                      <a:pt x="6992" y="3179"/>
                      <a:pt x="6993" y="3179"/>
                    </a:cubicBezTo>
                    <a:cubicBezTo>
                      <a:pt x="6996" y="3179"/>
                      <a:pt x="6998" y="3178"/>
                      <a:pt x="7000" y="3177"/>
                    </a:cubicBezTo>
                    <a:cubicBezTo>
                      <a:pt x="7002" y="3178"/>
                      <a:pt x="7004" y="3179"/>
                      <a:pt x="7007" y="3179"/>
                    </a:cubicBezTo>
                    <a:cubicBezTo>
                      <a:pt x="7008" y="3179"/>
                      <a:pt x="7009" y="3179"/>
                      <a:pt x="7010" y="3179"/>
                    </a:cubicBezTo>
                    <a:cubicBezTo>
                      <a:pt x="7297" y="3096"/>
                      <a:pt x="7436" y="2774"/>
                      <a:pt x="7447" y="2448"/>
                    </a:cubicBezTo>
                    <a:cubicBezTo>
                      <a:pt x="7648" y="2613"/>
                      <a:pt x="7930" y="2703"/>
                      <a:pt x="8197" y="2703"/>
                    </a:cubicBezTo>
                    <a:cubicBezTo>
                      <a:pt x="8288" y="2703"/>
                      <a:pt x="8377" y="2693"/>
                      <a:pt x="8460" y="2671"/>
                    </a:cubicBezTo>
                    <a:cubicBezTo>
                      <a:pt x="8465" y="2670"/>
                      <a:pt x="8469" y="2667"/>
                      <a:pt x="8471" y="2663"/>
                    </a:cubicBezTo>
                    <a:cubicBezTo>
                      <a:pt x="8485" y="2660"/>
                      <a:pt x="8494" y="2650"/>
                      <a:pt x="8493" y="2629"/>
                    </a:cubicBezTo>
                    <a:cubicBezTo>
                      <a:pt x="8477" y="2368"/>
                      <a:pt x="8304" y="2007"/>
                      <a:pt x="8049" y="1861"/>
                    </a:cubicBezTo>
                    <a:lnTo>
                      <a:pt x="8049" y="1861"/>
                    </a:lnTo>
                    <a:cubicBezTo>
                      <a:pt x="8127" y="1862"/>
                      <a:pt x="8204" y="1862"/>
                      <a:pt x="8282" y="1862"/>
                    </a:cubicBezTo>
                    <a:cubicBezTo>
                      <a:pt x="8636" y="1862"/>
                      <a:pt x="8991" y="1854"/>
                      <a:pt x="9343" y="1850"/>
                    </a:cubicBezTo>
                    <a:cubicBezTo>
                      <a:pt x="9706" y="2790"/>
                      <a:pt x="10439" y="3525"/>
                      <a:pt x="11495" y="3580"/>
                    </a:cubicBezTo>
                    <a:cubicBezTo>
                      <a:pt x="11510" y="3580"/>
                      <a:pt x="11508" y="3568"/>
                      <a:pt x="11501" y="3557"/>
                    </a:cubicBezTo>
                    <a:cubicBezTo>
                      <a:pt x="11501" y="3556"/>
                      <a:pt x="11502" y="3556"/>
                      <a:pt x="11501" y="3554"/>
                    </a:cubicBezTo>
                    <a:cubicBezTo>
                      <a:pt x="11328" y="2743"/>
                      <a:pt x="10515" y="2004"/>
                      <a:pt x="9684" y="1848"/>
                    </a:cubicBezTo>
                    <a:lnTo>
                      <a:pt x="9732" y="1848"/>
                    </a:lnTo>
                    <a:cubicBezTo>
                      <a:pt x="10265" y="1850"/>
                      <a:pt x="10757" y="1866"/>
                      <a:pt x="11255" y="1867"/>
                    </a:cubicBezTo>
                    <a:cubicBezTo>
                      <a:pt x="11412" y="2516"/>
                      <a:pt x="12079" y="3005"/>
                      <a:pt x="12748" y="3005"/>
                    </a:cubicBezTo>
                    <a:cubicBezTo>
                      <a:pt x="12810" y="3005"/>
                      <a:pt x="12872" y="3001"/>
                      <a:pt x="12934" y="2992"/>
                    </a:cubicBezTo>
                    <a:cubicBezTo>
                      <a:pt x="12939" y="2992"/>
                      <a:pt x="12940" y="2987"/>
                      <a:pt x="12938" y="2982"/>
                    </a:cubicBezTo>
                    <a:cubicBezTo>
                      <a:pt x="12939" y="2981"/>
                      <a:pt x="12939" y="2980"/>
                      <a:pt x="12939" y="2978"/>
                    </a:cubicBezTo>
                    <a:cubicBezTo>
                      <a:pt x="12877" y="2393"/>
                      <a:pt x="12251" y="2031"/>
                      <a:pt x="11681" y="1865"/>
                    </a:cubicBezTo>
                    <a:cubicBezTo>
                      <a:pt x="11725" y="1864"/>
                      <a:pt x="11771" y="1862"/>
                      <a:pt x="11817" y="1861"/>
                    </a:cubicBezTo>
                    <a:cubicBezTo>
                      <a:pt x="11990" y="1858"/>
                      <a:pt x="12162" y="1853"/>
                      <a:pt x="12333" y="1843"/>
                    </a:cubicBezTo>
                    <a:cubicBezTo>
                      <a:pt x="12557" y="2015"/>
                      <a:pt x="12858" y="2106"/>
                      <a:pt x="13158" y="2106"/>
                    </a:cubicBezTo>
                    <a:cubicBezTo>
                      <a:pt x="13465" y="2106"/>
                      <a:pt x="13770" y="2011"/>
                      <a:pt x="13991" y="1810"/>
                    </a:cubicBezTo>
                    <a:cubicBezTo>
                      <a:pt x="13992" y="1811"/>
                      <a:pt x="13992" y="1811"/>
                      <a:pt x="13992" y="1811"/>
                    </a:cubicBezTo>
                    <a:cubicBezTo>
                      <a:pt x="13999" y="1811"/>
                      <a:pt x="13999" y="1769"/>
                      <a:pt x="13992" y="1769"/>
                    </a:cubicBezTo>
                    <a:cubicBezTo>
                      <a:pt x="13992" y="1769"/>
                      <a:pt x="13992" y="1769"/>
                      <a:pt x="13991" y="1769"/>
                    </a:cubicBezTo>
                    <a:cubicBezTo>
                      <a:pt x="13770" y="1569"/>
                      <a:pt x="13465" y="1474"/>
                      <a:pt x="13158" y="1474"/>
                    </a:cubicBezTo>
                    <a:cubicBezTo>
                      <a:pt x="12858" y="1474"/>
                      <a:pt x="12557" y="1565"/>
                      <a:pt x="12333" y="1737"/>
                    </a:cubicBezTo>
                    <a:cubicBezTo>
                      <a:pt x="12162" y="1727"/>
                      <a:pt x="11990" y="1722"/>
                      <a:pt x="11817" y="1719"/>
                    </a:cubicBezTo>
                    <a:cubicBezTo>
                      <a:pt x="11771" y="1718"/>
                      <a:pt x="11725" y="1716"/>
                      <a:pt x="11681" y="1716"/>
                    </a:cubicBezTo>
                    <a:cubicBezTo>
                      <a:pt x="12251" y="1550"/>
                      <a:pt x="12877" y="1188"/>
                      <a:pt x="12939" y="602"/>
                    </a:cubicBezTo>
                    <a:cubicBezTo>
                      <a:pt x="12939" y="600"/>
                      <a:pt x="12939" y="599"/>
                      <a:pt x="12938" y="598"/>
                    </a:cubicBezTo>
                    <a:cubicBezTo>
                      <a:pt x="12940" y="593"/>
                      <a:pt x="12939" y="588"/>
                      <a:pt x="12934" y="588"/>
                    </a:cubicBezTo>
                    <a:cubicBezTo>
                      <a:pt x="12872" y="579"/>
                      <a:pt x="12810" y="575"/>
                      <a:pt x="12748" y="575"/>
                    </a:cubicBezTo>
                    <a:cubicBezTo>
                      <a:pt x="12079" y="575"/>
                      <a:pt x="11412" y="1064"/>
                      <a:pt x="11255" y="1713"/>
                    </a:cubicBezTo>
                    <a:cubicBezTo>
                      <a:pt x="10757" y="1714"/>
                      <a:pt x="10265" y="1730"/>
                      <a:pt x="9732" y="1732"/>
                    </a:cubicBezTo>
                    <a:lnTo>
                      <a:pt x="9684" y="1732"/>
                    </a:lnTo>
                    <a:cubicBezTo>
                      <a:pt x="10515" y="1577"/>
                      <a:pt x="11328" y="837"/>
                      <a:pt x="11501" y="26"/>
                    </a:cubicBezTo>
                    <a:cubicBezTo>
                      <a:pt x="11502" y="24"/>
                      <a:pt x="11501" y="24"/>
                      <a:pt x="11501" y="23"/>
                    </a:cubicBezTo>
                    <a:cubicBezTo>
                      <a:pt x="11507" y="12"/>
                      <a:pt x="11510" y="1"/>
                      <a:pt x="11497" y="1"/>
                    </a:cubicBezTo>
                    <a:cubicBezTo>
                      <a:pt x="11496" y="1"/>
                      <a:pt x="11495" y="1"/>
                      <a:pt x="11495" y="1"/>
                    </a:cubicBezTo>
                    <a:cubicBezTo>
                      <a:pt x="10439" y="55"/>
                      <a:pt x="9706" y="791"/>
                      <a:pt x="9343" y="1730"/>
                    </a:cubicBezTo>
                    <a:cubicBezTo>
                      <a:pt x="9003" y="1726"/>
                      <a:pt x="8660" y="1719"/>
                      <a:pt x="8317" y="1719"/>
                    </a:cubicBezTo>
                    <a:cubicBezTo>
                      <a:pt x="8228" y="1719"/>
                      <a:pt x="8138" y="1719"/>
                      <a:pt x="8049" y="1720"/>
                    </a:cubicBezTo>
                    <a:cubicBezTo>
                      <a:pt x="8304" y="1573"/>
                      <a:pt x="8477" y="1212"/>
                      <a:pt x="8493" y="951"/>
                    </a:cubicBezTo>
                    <a:cubicBezTo>
                      <a:pt x="8494" y="930"/>
                      <a:pt x="8485" y="920"/>
                      <a:pt x="8471" y="917"/>
                    </a:cubicBezTo>
                    <a:cubicBezTo>
                      <a:pt x="8469" y="913"/>
                      <a:pt x="8465" y="910"/>
                      <a:pt x="8460" y="909"/>
                    </a:cubicBezTo>
                    <a:cubicBezTo>
                      <a:pt x="8377" y="887"/>
                      <a:pt x="8288" y="877"/>
                      <a:pt x="8197" y="877"/>
                    </a:cubicBezTo>
                    <a:cubicBezTo>
                      <a:pt x="7930" y="877"/>
                      <a:pt x="7648" y="967"/>
                      <a:pt x="7447" y="1132"/>
                    </a:cubicBezTo>
                    <a:cubicBezTo>
                      <a:pt x="7436" y="806"/>
                      <a:pt x="7297" y="484"/>
                      <a:pt x="7010" y="401"/>
                    </a:cubicBezTo>
                    <a:cubicBezTo>
                      <a:pt x="7009" y="401"/>
                      <a:pt x="7008" y="401"/>
                      <a:pt x="7007" y="401"/>
                    </a:cubicBezTo>
                    <a:cubicBezTo>
                      <a:pt x="7004" y="401"/>
                      <a:pt x="7002" y="402"/>
                      <a:pt x="7000" y="403"/>
                    </a:cubicBezTo>
                    <a:cubicBezTo>
                      <a:pt x="6998" y="402"/>
                      <a:pt x="6996" y="401"/>
                      <a:pt x="6993" y="401"/>
                    </a:cubicBezTo>
                    <a:cubicBezTo>
                      <a:pt x="6992" y="401"/>
                      <a:pt x="6991" y="401"/>
                      <a:pt x="6991" y="401"/>
                    </a:cubicBezTo>
                    <a:cubicBezTo>
                      <a:pt x="6704" y="484"/>
                      <a:pt x="6564" y="806"/>
                      <a:pt x="6554" y="1132"/>
                    </a:cubicBezTo>
                    <a:cubicBezTo>
                      <a:pt x="6353" y="967"/>
                      <a:pt x="6071" y="877"/>
                      <a:pt x="5804" y="877"/>
                    </a:cubicBezTo>
                    <a:cubicBezTo>
                      <a:pt x="5713" y="877"/>
                      <a:pt x="5624" y="887"/>
                      <a:pt x="5540" y="909"/>
                    </a:cubicBezTo>
                    <a:cubicBezTo>
                      <a:pt x="5534" y="911"/>
                      <a:pt x="5531" y="914"/>
                      <a:pt x="5529" y="917"/>
                    </a:cubicBezTo>
                    <a:cubicBezTo>
                      <a:pt x="5516" y="920"/>
                      <a:pt x="5507" y="930"/>
                      <a:pt x="5508" y="951"/>
                    </a:cubicBezTo>
                    <a:cubicBezTo>
                      <a:pt x="5524" y="1212"/>
                      <a:pt x="5696" y="1573"/>
                      <a:pt x="5951" y="1720"/>
                    </a:cubicBezTo>
                    <a:cubicBezTo>
                      <a:pt x="5862" y="1719"/>
                      <a:pt x="5773" y="1719"/>
                      <a:pt x="5684" y="1719"/>
                    </a:cubicBezTo>
                    <a:cubicBezTo>
                      <a:pt x="5341" y="1719"/>
                      <a:pt x="4998" y="1726"/>
                      <a:pt x="4657" y="1730"/>
                    </a:cubicBezTo>
                    <a:cubicBezTo>
                      <a:pt x="4294" y="791"/>
                      <a:pt x="3561" y="55"/>
                      <a:pt x="2506" y="1"/>
                    </a:cubicBezTo>
                    <a:cubicBezTo>
                      <a:pt x="2505" y="1"/>
                      <a:pt x="2505" y="1"/>
                      <a:pt x="2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6"/>
              <p:cNvSpPr/>
              <p:nvPr/>
            </p:nvSpPr>
            <p:spPr>
              <a:xfrm rot="5400000">
                <a:off x="9931117" y="3463715"/>
                <a:ext cx="136308" cy="97910"/>
              </a:xfrm>
              <a:custGeom>
                <a:rect b="b" l="l" r="r" t="t"/>
                <a:pathLst>
                  <a:path extrusionOk="0" h="459" w="639">
                    <a:moveTo>
                      <a:pt x="345" y="96"/>
                    </a:moveTo>
                    <a:cubicBezTo>
                      <a:pt x="403" y="104"/>
                      <a:pt x="459" y="125"/>
                      <a:pt x="472" y="171"/>
                    </a:cubicBezTo>
                    <a:cubicBezTo>
                      <a:pt x="494" y="245"/>
                      <a:pt x="414" y="329"/>
                      <a:pt x="352" y="350"/>
                    </a:cubicBezTo>
                    <a:cubicBezTo>
                      <a:pt x="330" y="357"/>
                      <a:pt x="302" y="361"/>
                      <a:pt x="274" y="361"/>
                    </a:cubicBezTo>
                    <a:cubicBezTo>
                      <a:pt x="194" y="361"/>
                      <a:pt x="110" y="326"/>
                      <a:pt x="133" y="232"/>
                    </a:cubicBezTo>
                    <a:cubicBezTo>
                      <a:pt x="158" y="131"/>
                      <a:pt x="255" y="104"/>
                      <a:pt x="345" y="96"/>
                    </a:cubicBezTo>
                    <a:close/>
                    <a:moveTo>
                      <a:pt x="270" y="0"/>
                    </a:moveTo>
                    <a:cubicBezTo>
                      <a:pt x="137" y="0"/>
                      <a:pt x="1" y="96"/>
                      <a:pt x="14" y="241"/>
                    </a:cubicBezTo>
                    <a:cubicBezTo>
                      <a:pt x="27" y="396"/>
                      <a:pt x="179" y="458"/>
                      <a:pt x="316" y="458"/>
                    </a:cubicBezTo>
                    <a:cubicBezTo>
                      <a:pt x="326" y="458"/>
                      <a:pt x="335" y="458"/>
                      <a:pt x="345" y="458"/>
                    </a:cubicBezTo>
                    <a:cubicBezTo>
                      <a:pt x="487" y="448"/>
                      <a:pt x="639" y="306"/>
                      <a:pt x="566" y="154"/>
                    </a:cubicBezTo>
                    <a:cubicBezTo>
                      <a:pt x="524" y="67"/>
                      <a:pt x="439" y="25"/>
                      <a:pt x="352" y="25"/>
                    </a:cubicBezTo>
                    <a:cubicBezTo>
                      <a:pt x="350" y="25"/>
                      <a:pt x="348" y="25"/>
                      <a:pt x="346" y="25"/>
                    </a:cubicBezTo>
                    <a:cubicBezTo>
                      <a:pt x="333" y="14"/>
                      <a:pt x="320" y="5"/>
                      <a:pt x="311" y="3"/>
                    </a:cubicBezTo>
                    <a:cubicBezTo>
                      <a:pt x="297" y="1"/>
                      <a:pt x="284" y="0"/>
                      <a:pt x="2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6"/>
              <p:cNvSpPr/>
              <p:nvPr/>
            </p:nvSpPr>
            <p:spPr>
              <a:xfrm rot="5400000">
                <a:off x="9934422" y="1266243"/>
                <a:ext cx="221634" cy="82339"/>
              </a:xfrm>
              <a:custGeom>
                <a:rect b="b" l="l" r="r" t="t"/>
                <a:pathLst>
                  <a:path extrusionOk="0" h="386" w="1039">
                    <a:moveTo>
                      <a:pt x="41" y="0"/>
                    </a:moveTo>
                    <a:cubicBezTo>
                      <a:pt x="23" y="0"/>
                      <a:pt x="0" y="31"/>
                      <a:pt x="2" y="46"/>
                    </a:cubicBezTo>
                    <a:cubicBezTo>
                      <a:pt x="22" y="274"/>
                      <a:pt x="273" y="386"/>
                      <a:pt x="485" y="386"/>
                    </a:cubicBezTo>
                    <a:cubicBezTo>
                      <a:pt x="500" y="386"/>
                      <a:pt x="515" y="385"/>
                      <a:pt x="529" y="384"/>
                    </a:cubicBezTo>
                    <a:cubicBezTo>
                      <a:pt x="665" y="374"/>
                      <a:pt x="1038" y="235"/>
                      <a:pt x="969" y="45"/>
                    </a:cubicBezTo>
                    <a:cubicBezTo>
                      <a:pt x="966" y="37"/>
                      <a:pt x="960" y="34"/>
                      <a:pt x="952" y="34"/>
                    </a:cubicBezTo>
                    <a:cubicBezTo>
                      <a:pt x="943" y="34"/>
                      <a:pt x="932" y="39"/>
                      <a:pt x="925" y="43"/>
                    </a:cubicBezTo>
                    <a:cubicBezTo>
                      <a:pt x="784" y="143"/>
                      <a:pt x="718" y="279"/>
                      <a:pt x="522" y="279"/>
                    </a:cubicBezTo>
                    <a:cubicBezTo>
                      <a:pt x="520" y="279"/>
                      <a:pt x="519" y="279"/>
                      <a:pt x="518" y="279"/>
                    </a:cubicBezTo>
                    <a:cubicBezTo>
                      <a:pt x="339" y="277"/>
                      <a:pt x="132" y="175"/>
                      <a:pt x="54" y="10"/>
                    </a:cubicBezTo>
                    <a:cubicBezTo>
                      <a:pt x="51" y="3"/>
                      <a:pt x="46" y="0"/>
                      <a:pt x="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6"/>
              <p:cNvSpPr/>
              <p:nvPr/>
            </p:nvSpPr>
            <p:spPr>
              <a:xfrm rot="5400000">
                <a:off x="9847282" y="4726332"/>
                <a:ext cx="516649" cy="248296"/>
              </a:xfrm>
              <a:custGeom>
                <a:rect b="b" l="l" r="r" t="t"/>
                <a:pathLst>
                  <a:path extrusionOk="0" h="1164" w="2422">
                    <a:moveTo>
                      <a:pt x="2383" y="0"/>
                    </a:moveTo>
                    <a:cubicBezTo>
                      <a:pt x="2353" y="0"/>
                      <a:pt x="2311" y="21"/>
                      <a:pt x="2299" y="48"/>
                    </a:cubicBezTo>
                    <a:cubicBezTo>
                      <a:pt x="2217" y="224"/>
                      <a:pt x="2116" y="377"/>
                      <a:pt x="2000" y="507"/>
                    </a:cubicBezTo>
                    <a:cubicBezTo>
                      <a:pt x="1696" y="218"/>
                      <a:pt x="1290" y="50"/>
                      <a:pt x="876" y="50"/>
                    </a:cubicBezTo>
                    <a:cubicBezTo>
                      <a:pt x="582" y="50"/>
                      <a:pt x="284" y="134"/>
                      <a:pt x="15" y="321"/>
                    </a:cubicBezTo>
                    <a:cubicBezTo>
                      <a:pt x="1" y="331"/>
                      <a:pt x="17" y="359"/>
                      <a:pt x="34" y="359"/>
                    </a:cubicBezTo>
                    <a:cubicBezTo>
                      <a:pt x="36" y="359"/>
                      <a:pt x="38" y="359"/>
                      <a:pt x="40" y="357"/>
                    </a:cubicBezTo>
                    <a:cubicBezTo>
                      <a:pt x="322" y="214"/>
                      <a:pt x="606" y="145"/>
                      <a:pt x="876" y="145"/>
                    </a:cubicBezTo>
                    <a:cubicBezTo>
                      <a:pt x="1274" y="145"/>
                      <a:pt x="1641" y="296"/>
                      <a:pt x="1929" y="582"/>
                    </a:cubicBezTo>
                    <a:cubicBezTo>
                      <a:pt x="1642" y="868"/>
                      <a:pt x="1274" y="1019"/>
                      <a:pt x="876" y="1019"/>
                    </a:cubicBezTo>
                    <a:cubicBezTo>
                      <a:pt x="607" y="1019"/>
                      <a:pt x="323" y="949"/>
                      <a:pt x="40" y="805"/>
                    </a:cubicBezTo>
                    <a:cubicBezTo>
                      <a:pt x="38" y="804"/>
                      <a:pt x="36" y="804"/>
                      <a:pt x="34" y="804"/>
                    </a:cubicBezTo>
                    <a:cubicBezTo>
                      <a:pt x="18" y="804"/>
                      <a:pt x="1" y="832"/>
                      <a:pt x="15" y="842"/>
                    </a:cubicBezTo>
                    <a:cubicBezTo>
                      <a:pt x="284" y="1028"/>
                      <a:pt x="582" y="1113"/>
                      <a:pt x="876" y="1113"/>
                    </a:cubicBezTo>
                    <a:cubicBezTo>
                      <a:pt x="1290" y="1113"/>
                      <a:pt x="1696" y="945"/>
                      <a:pt x="2000" y="656"/>
                    </a:cubicBezTo>
                    <a:cubicBezTo>
                      <a:pt x="2116" y="786"/>
                      <a:pt x="2217" y="939"/>
                      <a:pt x="2299" y="1116"/>
                    </a:cubicBezTo>
                    <a:cubicBezTo>
                      <a:pt x="2311" y="1142"/>
                      <a:pt x="2353" y="1163"/>
                      <a:pt x="2383" y="1163"/>
                    </a:cubicBezTo>
                    <a:cubicBezTo>
                      <a:pt x="2406" y="1163"/>
                      <a:pt x="2422" y="1150"/>
                      <a:pt x="2409" y="1117"/>
                    </a:cubicBezTo>
                    <a:cubicBezTo>
                      <a:pt x="2331" y="914"/>
                      <a:pt x="2216" y="734"/>
                      <a:pt x="2074" y="581"/>
                    </a:cubicBezTo>
                    <a:cubicBezTo>
                      <a:pt x="2216" y="429"/>
                      <a:pt x="2331" y="249"/>
                      <a:pt x="2409" y="46"/>
                    </a:cubicBezTo>
                    <a:cubicBezTo>
                      <a:pt x="2422" y="13"/>
                      <a:pt x="2406" y="0"/>
                      <a:pt x="23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6"/>
              <p:cNvSpPr/>
              <p:nvPr/>
            </p:nvSpPr>
            <p:spPr>
              <a:xfrm rot="5400000">
                <a:off x="7732691" y="2637330"/>
                <a:ext cx="4745619" cy="1070615"/>
              </a:xfrm>
              <a:custGeom>
                <a:rect b="b" l="l" r="r" t="t"/>
                <a:pathLst>
                  <a:path extrusionOk="0" h="5019" w="22247">
                    <a:moveTo>
                      <a:pt x="2100" y="340"/>
                    </a:moveTo>
                    <a:cubicBezTo>
                      <a:pt x="2163" y="340"/>
                      <a:pt x="2239" y="354"/>
                      <a:pt x="2326" y="391"/>
                    </a:cubicBezTo>
                    <a:cubicBezTo>
                      <a:pt x="2401" y="440"/>
                      <a:pt x="2460" y="502"/>
                      <a:pt x="2502" y="572"/>
                    </a:cubicBezTo>
                    <a:cubicBezTo>
                      <a:pt x="2411" y="610"/>
                      <a:pt x="2295" y="634"/>
                      <a:pt x="2198" y="634"/>
                    </a:cubicBezTo>
                    <a:cubicBezTo>
                      <a:pt x="2176" y="634"/>
                      <a:pt x="2155" y="633"/>
                      <a:pt x="2136" y="630"/>
                    </a:cubicBezTo>
                    <a:cubicBezTo>
                      <a:pt x="2034" y="619"/>
                      <a:pt x="1884" y="567"/>
                      <a:pt x="1872" y="488"/>
                    </a:cubicBezTo>
                    <a:cubicBezTo>
                      <a:pt x="1863" y="432"/>
                      <a:pt x="1941" y="340"/>
                      <a:pt x="2100" y="340"/>
                    </a:cubicBezTo>
                    <a:close/>
                    <a:moveTo>
                      <a:pt x="21430" y="75"/>
                    </a:moveTo>
                    <a:cubicBezTo>
                      <a:pt x="21472" y="75"/>
                      <a:pt x="21509" y="80"/>
                      <a:pt x="21529" y="92"/>
                    </a:cubicBezTo>
                    <a:cubicBezTo>
                      <a:pt x="21579" y="123"/>
                      <a:pt x="21649" y="571"/>
                      <a:pt x="21674" y="715"/>
                    </a:cubicBezTo>
                    <a:cubicBezTo>
                      <a:pt x="21285" y="679"/>
                      <a:pt x="20995" y="444"/>
                      <a:pt x="20829" y="92"/>
                    </a:cubicBezTo>
                    <a:lnTo>
                      <a:pt x="21195" y="92"/>
                    </a:lnTo>
                    <a:cubicBezTo>
                      <a:pt x="21240" y="92"/>
                      <a:pt x="21347" y="75"/>
                      <a:pt x="21430" y="75"/>
                    </a:cubicBezTo>
                    <a:close/>
                    <a:moveTo>
                      <a:pt x="18514" y="469"/>
                    </a:moveTo>
                    <a:cubicBezTo>
                      <a:pt x="18569" y="469"/>
                      <a:pt x="18621" y="521"/>
                      <a:pt x="18647" y="641"/>
                    </a:cubicBezTo>
                    <a:cubicBezTo>
                      <a:pt x="18665" y="821"/>
                      <a:pt x="18529" y="882"/>
                      <a:pt x="18424" y="882"/>
                    </a:cubicBezTo>
                    <a:cubicBezTo>
                      <a:pt x="18384" y="882"/>
                      <a:pt x="18349" y="873"/>
                      <a:pt x="18328" y="859"/>
                    </a:cubicBezTo>
                    <a:cubicBezTo>
                      <a:pt x="18316" y="624"/>
                      <a:pt x="18419" y="469"/>
                      <a:pt x="18514" y="469"/>
                    </a:cubicBezTo>
                    <a:close/>
                    <a:moveTo>
                      <a:pt x="20370" y="626"/>
                    </a:moveTo>
                    <a:cubicBezTo>
                      <a:pt x="20451" y="626"/>
                      <a:pt x="20530" y="671"/>
                      <a:pt x="20582" y="792"/>
                    </a:cubicBezTo>
                    <a:cubicBezTo>
                      <a:pt x="20639" y="925"/>
                      <a:pt x="20492" y="986"/>
                      <a:pt x="20329" y="986"/>
                    </a:cubicBezTo>
                    <a:cubicBezTo>
                      <a:pt x="20206" y="986"/>
                      <a:pt x="20074" y="951"/>
                      <a:pt x="20014" y="887"/>
                    </a:cubicBezTo>
                    <a:cubicBezTo>
                      <a:pt x="20034" y="797"/>
                      <a:pt x="20209" y="626"/>
                      <a:pt x="20370" y="626"/>
                    </a:cubicBezTo>
                    <a:close/>
                    <a:moveTo>
                      <a:pt x="862" y="525"/>
                    </a:moveTo>
                    <a:cubicBezTo>
                      <a:pt x="909" y="650"/>
                      <a:pt x="949" y="833"/>
                      <a:pt x="879" y="941"/>
                    </a:cubicBezTo>
                    <a:cubicBezTo>
                      <a:pt x="854" y="980"/>
                      <a:pt x="824" y="996"/>
                      <a:pt x="795" y="996"/>
                    </a:cubicBezTo>
                    <a:cubicBezTo>
                      <a:pt x="747" y="996"/>
                      <a:pt x="703" y="951"/>
                      <a:pt x="687" y="887"/>
                    </a:cubicBezTo>
                    <a:cubicBezTo>
                      <a:pt x="656" y="761"/>
                      <a:pt x="771" y="565"/>
                      <a:pt x="862" y="525"/>
                    </a:cubicBezTo>
                    <a:close/>
                    <a:moveTo>
                      <a:pt x="3205" y="940"/>
                    </a:moveTo>
                    <a:cubicBezTo>
                      <a:pt x="3327" y="940"/>
                      <a:pt x="3434" y="1098"/>
                      <a:pt x="3434" y="1098"/>
                    </a:cubicBezTo>
                    <a:cubicBezTo>
                      <a:pt x="3351" y="1164"/>
                      <a:pt x="3280" y="1190"/>
                      <a:pt x="3224" y="1190"/>
                    </a:cubicBezTo>
                    <a:cubicBezTo>
                      <a:pt x="3078" y="1190"/>
                      <a:pt x="3032" y="1017"/>
                      <a:pt x="3137" y="958"/>
                    </a:cubicBezTo>
                    <a:cubicBezTo>
                      <a:pt x="3160" y="946"/>
                      <a:pt x="3183" y="940"/>
                      <a:pt x="3205" y="940"/>
                    </a:cubicBezTo>
                    <a:close/>
                    <a:moveTo>
                      <a:pt x="17693" y="940"/>
                    </a:moveTo>
                    <a:cubicBezTo>
                      <a:pt x="17715" y="940"/>
                      <a:pt x="17738" y="946"/>
                      <a:pt x="17760" y="958"/>
                    </a:cubicBezTo>
                    <a:cubicBezTo>
                      <a:pt x="17866" y="1017"/>
                      <a:pt x="17821" y="1190"/>
                      <a:pt x="17674" y="1190"/>
                    </a:cubicBezTo>
                    <a:cubicBezTo>
                      <a:pt x="17618" y="1190"/>
                      <a:pt x="17547" y="1164"/>
                      <a:pt x="17464" y="1098"/>
                    </a:cubicBezTo>
                    <a:cubicBezTo>
                      <a:pt x="17464" y="1098"/>
                      <a:pt x="17572" y="940"/>
                      <a:pt x="17693" y="940"/>
                    </a:cubicBezTo>
                    <a:close/>
                    <a:moveTo>
                      <a:pt x="325" y="56"/>
                    </a:moveTo>
                    <a:cubicBezTo>
                      <a:pt x="524" y="56"/>
                      <a:pt x="754" y="92"/>
                      <a:pt x="900" y="92"/>
                    </a:cubicBezTo>
                    <a:lnTo>
                      <a:pt x="2900" y="92"/>
                    </a:lnTo>
                    <a:cubicBezTo>
                      <a:pt x="2849" y="267"/>
                      <a:pt x="2754" y="426"/>
                      <a:pt x="2597" y="523"/>
                    </a:cubicBezTo>
                    <a:cubicBezTo>
                      <a:pt x="2496" y="370"/>
                      <a:pt x="2264" y="231"/>
                      <a:pt x="2060" y="231"/>
                    </a:cubicBezTo>
                    <a:cubicBezTo>
                      <a:pt x="1975" y="231"/>
                      <a:pt x="1894" y="256"/>
                      <a:pt x="1830" y="315"/>
                    </a:cubicBezTo>
                    <a:cubicBezTo>
                      <a:pt x="1603" y="526"/>
                      <a:pt x="1889" y="696"/>
                      <a:pt x="2082" y="720"/>
                    </a:cubicBezTo>
                    <a:cubicBezTo>
                      <a:pt x="2118" y="724"/>
                      <a:pt x="2155" y="726"/>
                      <a:pt x="2192" y="726"/>
                    </a:cubicBezTo>
                    <a:cubicBezTo>
                      <a:pt x="2311" y="726"/>
                      <a:pt x="2435" y="704"/>
                      <a:pt x="2547" y="659"/>
                    </a:cubicBezTo>
                    <a:lnTo>
                      <a:pt x="2547" y="659"/>
                    </a:lnTo>
                    <a:cubicBezTo>
                      <a:pt x="2672" y="968"/>
                      <a:pt x="2543" y="1369"/>
                      <a:pt x="2239" y="1543"/>
                    </a:cubicBezTo>
                    <a:cubicBezTo>
                      <a:pt x="2208" y="1547"/>
                      <a:pt x="2179" y="1549"/>
                      <a:pt x="2150" y="1549"/>
                    </a:cubicBezTo>
                    <a:cubicBezTo>
                      <a:pt x="1791" y="1549"/>
                      <a:pt x="1571" y="1270"/>
                      <a:pt x="1453" y="935"/>
                    </a:cubicBezTo>
                    <a:cubicBezTo>
                      <a:pt x="1396" y="773"/>
                      <a:pt x="1361" y="578"/>
                      <a:pt x="1226" y="459"/>
                    </a:cubicBezTo>
                    <a:cubicBezTo>
                      <a:pt x="1148" y="392"/>
                      <a:pt x="1061" y="361"/>
                      <a:pt x="978" y="361"/>
                    </a:cubicBezTo>
                    <a:cubicBezTo>
                      <a:pt x="944" y="361"/>
                      <a:pt x="910" y="366"/>
                      <a:pt x="878" y="376"/>
                    </a:cubicBezTo>
                    <a:cubicBezTo>
                      <a:pt x="813" y="296"/>
                      <a:pt x="725" y="239"/>
                      <a:pt x="615" y="228"/>
                    </a:cubicBezTo>
                    <a:cubicBezTo>
                      <a:pt x="600" y="226"/>
                      <a:pt x="585" y="225"/>
                      <a:pt x="571" y="225"/>
                    </a:cubicBezTo>
                    <a:cubicBezTo>
                      <a:pt x="372" y="225"/>
                      <a:pt x="241" y="368"/>
                      <a:pt x="143" y="530"/>
                    </a:cubicBezTo>
                    <a:lnTo>
                      <a:pt x="143" y="261"/>
                    </a:lnTo>
                    <a:cubicBezTo>
                      <a:pt x="143" y="147"/>
                      <a:pt x="173" y="76"/>
                      <a:pt x="123" y="76"/>
                    </a:cubicBezTo>
                    <a:cubicBezTo>
                      <a:pt x="121" y="76"/>
                      <a:pt x="120" y="76"/>
                      <a:pt x="118" y="76"/>
                    </a:cubicBezTo>
                    <a:cubicBezTo>
                      <a:pt x="178" y="62"/>
                      <a:pt x="249" y="56"/>
                      <a:pt x="325" y="56"/>
                    </a:cubicBezTo>
                    <a:close/>
                    <a:moveTo>
                      <a:pt x="19619" y="92"/>
                    </a:moveTo>
                    <a:cubicBezTo>
                      <a:pt x="19563" y="372"/>
                      <a:pt x="19647" y="712"/>
                      <a:pt x="19854" y="921"/>
                    </a:cubicBezTo>
                    <a:cubicBezTo>
                      <a:pt x="19793" y="1043"/>
                      <a:pt x="19740" y="1171"/>
                      <a:pt x="19675" y="1281"/>
                    </a:cubicBezTo>
                    <a:cubicBezTo>
                      <a:pt x="19559" y="1473"/>
                      <a:pt x="19368" y="1555"/>
                      <a:pt x="19166" y="1555"/>
                    </a:cubicBezTo>
                    <a:cubicBezTo>
                      <a:pt x="18844" y="1555"/>
                      <a:pt x="18495" y="1346"/>
                      <a:pt x="18381" y="1029"/>
                    </a:cubicBezTo>
                    <a:lnTo>
                      <a:pt x="18381" y="1029"/>
                    </a:lnTo>
                    <a:cubicBezTo>
                      <a:pt x="18404" y="1032"/>
                      <a:pt x="18426" y="1034"/>
                      <a:pt x="18447" y="1034"/>
                    </a:cubicBezTo>
                    <a:cubicBezTo>
                      <a:pt x="18543" y="1034"/>
                      <a:pt x="18633" y="999"/>
                      <a:pt x="18700" y="908"/>
                    </a:cubicBezTo>
                    <a:cubicBezTo>
                      <a:pt x="18861" y="691"/>
                      <a:pt x="18717" y="346"/>
                      <a:pt x="18502" y="346"/>
                    </a:cubicBezTo>
                    <a:cubicBezTo>
                      <a:pt x="18443" y="346"/>
                      <a:pt x="18378" y="372"/>
                      <a:pt x="18313" y="436"/>
                    </a:cubicBezTo>
                    <a:cubicBezTo>
                      <a:pt x="18247" y="499"/>
                      <a:pt x="18205" y="690"/>
                      <a:pt x="18189" y="765"/>
                    </a:cubicBezTo>
                    <a:cubicBezTo>
                      <a:pt x="17908" y="716"/>
                      <a:pt x="17832" y="395"/>
                      <a:pt x="17776" y="115"/>
                    </a:cubicBezTo>
                    <a:cubicBezTo>
                      <a:pt x="17776" y="106"/>
                      <a:pt x="17774" y="98"/>
                      <a:pt x="17772" y="92"/>
                    </a:cubicBezTo>
                    <a:close/>
                    <a:moveTo>
                      <a:pt x="21549" y="1245"/>
                    </a:moveTo>
                    <a:cubicBezTo>
                      <a:pt x="21624" y="1245"/>
                      <a:pt x="21701" y="1257"/>
                      <a:pt x="21779" y="1284"/>
                    </a:cubicBezTo>
                    <a:cubicBezTo>
                      <a:pt x="21794" y="1383"/>
                      <a:pt x="21809" y="1481"/>
                      <a:pt x="21821" y="1579"/>
                    </a:cubicBezTo>
                    <a:cubicBezTo>
                      <a:pt x="21820" y="1579"/>
                      <a:pt x="21819" y="1578"/>
                      <a:pt x="21818" y="1578"/>
                    </a:cubicBezTo>
                    <a:cubicBezTo>
                      <a:pt x="21471" y="1632"/>
                      <a:pt x="21128" y="1776"/>
                      <a:pt x="20857" y="2003"/>
                    </a:cubicBezTo>
                    <a:cubicBezTo>
                      <a:pt x="20821" y="1942"/>
                      <a:pt x="20801" y="1879"/>
                      <a:pt x="20794" y="1806"/>
                    </a:cubicBezTo>
                    <a:cubicBezTo>
                      <a:pt x="20788" y="1744"/>
                      <a:pt x="20797" y="1681"/>
                      <a:pt x="20775" y="1622"/>
                    </a:cubicBezTo>
                    <a:cubicBezTo>
                      <a:pt x="20996" y="1430"/>
                      <a:pt x="21258" y="1245"/>
                      <a:pt x="21549" y="1245"/>
                    </a:cubicBezTo>
                    <a:close/>
                    <a:moveTo>
                      <a:pt x="21832" y="1693"/>
                    </a:moveTo>
                    <a:cubicBezTo>
                      <a:pt x="21855" y="1905"/>
                      <a:pt x="21871" y="2117"/>
                      <a:pt x="21877" y="2331"/>
                    </a:cubicBezTo>
                    <a:cubicBezTo>
                      <a:pt x="21887" y="2663"/>
                      <a:pt x="21876" y="2996"/>
                      <a:pt x="21845" y="3327"/>
                    </a:cubicBezTo>
                    <a:cubicBezTo>
                      <a:pt x="21295" y="3233"/>
                      <a:pt x="20877" y="2932"/>
                      <a:pt x="20527" y="2509"/>
                    </a:cubicBezTo>
                    <a:cubicBezTo>
                      <a:pt x="20874" y="2089"/>
                      <a:pt x="21288" y="1789"/>
                      <a:pt x="21832" y="1693"/>
                    </a:cubicBezTo>
                    <a:close/>
                    <a:moveTo>
                      <a:pt x="934" y="1383"/>
                    </a:moveTo>
                    <a:cubicBezTo>
                      <a:pt x="929" y="1536"/>
                      <a:pt x="915" y="1681"/>
                      <a:pt x="870" y="1831"/>
                    </a:cubicBezTo>
                    <a:cubicBezTo>
                      <a:pt x="861" y="1865"/>
                      <a:pt x="1147" y="2059"/>
                      <a:pt x="1240" y="2141"/>
                    </a:cubicBezTo>
                    <a:cubicBezTo>
                      <a:pt x="1370" y="2254"/>
                      <a:pt x="1480" y="2385"/>
                      <a:pt x="1605" y="2501"/>
                    </a:cubicBezTo>
                    <a:cubicBezTo>
                      <a:pt x="1609" y="2504"/>
                      <a:pt x="1612" y="2506"/>
                      <a:pt x="1616" y="2509"/>
                    </a:cubicBezTo>
                    <a:cubicBezTo>
                      <a:pt x="1613" y="2511"/>
                      <a:pt x="1609" y="2513"/>
                      <a:pt x="1605" y="2516"/>
                    </a:cubicBezTo>
                    <a:cubicBezTo>
                      <a:pt x="1480" y="2632"/>
                      <a:pt x="1370" y="2764"/>
                      <a:pt x="1240" y="2877"/>
                    </a:cubicBezTo>
                    <a:cubicBezTo>
                      <a:pt x="1147" y="2959"/>
                      <a:pt x="861" y="3152"/>
                      <a:pt x="870" y="3185"/>
                    </a:cubicBezTo>
                    <a:cubicBezTo>
                      <a:pt x="915" y="3337"/>
                      <a:pt x="929" y="3481"/>
                      <a:pt x="934" y="3634"/>
                    </a:cubicBezTo>
                    <a:cubicBezTo>
                      <a:pt x="651" y="3476"/>
                      <a:pt x="333" y="3271"/>
                      <a:pt x="142" y="3003"/>
                    </a:cubicBezTo>
                    <a:lnTo>
                      <a:pt x="142" y="2502"/>
                    </a:lnTo>
                    <a:lnTo>
                      <a:pt x="142" y="2014"/>
                    </a:lnTo>
                    <a:cubicBezTo>
                      <a:pt x="333" y="1745"/>
                      <a:pt x="651" y="1540"/>
                      <a:pt x="934" y="1383"/>
                    </a:cubicBezTo>
                    <a:close/>
                    <a:moveTo>
                      <a:pt x="20857" y="3014"/>
                    </a:moveTo>
                    <a:cubicBezTo>
                      <a:pt x="21128" y="3242"/>
                      <a:pt x="21471" y="3386"/>
                      <a:pt x="21818" y="3438"/>
                    </a:cubicBezTo>
                    <a:cubicBezTo>
                      <a:pt x="21820" y="3439"/>
                      <a:pt x="21821" y="3439"/>
                      <a:pt x="21823" y="3439"/>
                    </a:cubicBezTo>
                    <a:cubicBezTo>
                      <a:pt x="21827" y="3439"/>
                      <a:pt x="21832" y="3438"/>
                      <a:pt x="21836" y="3437"/>
                    </a:cubicBezTo>
                    <a:lnTo>
                      <a:pt x="21836" y="3437"/>
                    </a:lnTo>
                    <a:cubicBezTo>
                      <a:pt x="21826" y="3534"/>
                      <a:pt x="21814" y="3630"/>
                      <a:pt x="21799" y="3725"/>
                    </a:cubicBezTo>
                    <a:cubicBezTo>
                      <a:pt x="21714" y="3759"/>
                      <a:pt x="21630" y="3773"/>
                      <a:pt x="21548" y="3773"/>
                    </a:cubicBezTo>
                    <a:cubicBezTo>
                      <a:pt x="21257" y="3773"/>
                      <a:pt x="20995" y="3587"/>
                      <a:pt x="20775" y="3394"/>
                    </a:cubicBezTo>
                    <a:cubicBezTo>
                      <a:pt x="20797" y="3336"/>
                      <a:pt x="20788" y="3272"/>
                      <a:pt x="20794" y="3211"/>
                    </a:cubicBezTo>
                    <a:cubicBezTo>
                      <a:pt x="20802" y="3139"/>
                      <a:pt x="20821" y="3075"/>
                      <a:pt x="20857" y="3014"/>
                    </a:cubicBezTo>
                    <a:close/>
                    <a:moveTo>
                      <a:pt x="3224" y="3827"/>
                    </a:moveTo>
                    <a:cubicBezTo>
                      <a:pt x="3280" y="3827"/>
                      <a:pt x="3351" y="3852"/>
                      <a:pt x="3434" y="3919"/>
                    </a:cubicBezTo>
                    <a:cubicBezTo>
                      <a:pt x="3434" y="3919"/>
                      <a:pt x="3327" y="4077"/>
                      <a:pt x="3205" y="4077"/>
                    </a:cubicBezTo>
                    <a:cubicBezTo>
                      <a:pt x="3183" y="4077"/>
                      <a:pt x="3160" y="4071"/>
                      <a:pt x="3137" y="4058"/>
                    </a:cubicBezTo>
                    <a:cubicBezTo>
                      <a:pt x="3032" y="4000"/>
                      <a:pt x="3078" y="3827"/>
                      <a:pt x="3224" y="3827"/>
                    </a:cubicBezTo>
                    <a:close/>
                    <a:moveTo>
                      <a:pt x="17674" y="3827"/>
                    </a:moveTo>
                    <a:cubicBezTo>
                      <a:pt x="17821" y="3827"/>
                      <a:pt x="17866" y="4000"/>
                      <a:pt x="17760" y="4058"/>
                    </a:cubicBezTo>
                    <a:cubicBezTo>
                      <a:pt x="17738" y="4071"/>
                      <a:pt x="17715" y="4077"/>
                      <a:pt x="17692" y="4077"/>
                    </a:cubicBezTo>
                    <a:cubicBezTo>
                      <a:pt x="17571" y="4077"/>
                      <a:pt x="17464" y="3919"/>
                      <a:pt x="17464" y="3919"/>
                    </a:cubicBezTo>
                    <a:cubicBezTo>
                      <a:pt x="17547" y="3852"/>
                      <a:pt x="17618" y="3827"/>
                      <a:pt x="17674" y="3827"/>
                    </a:cubicBezTo>
                    <a:close/>
                    <a:moveTo>
                      <a:pt x="20329" y="4032"/>
                    </a:moveTo>
                    <a:cubicBezTo>
                      <a:pt x="20492" y="4032"/>
                      <a:pt x="20639" y="4093"/>
                      <a:pt x="20582" y="4224"/>
                    </a:cubicBezTo>
                    <a:cubicBezTo>
                      <a:pt x="20529" y="4346"/>
                      <a:pt x="20451" y="4391"/>
                      <a:pt x="20369" y="4391"/>
                    </a:cubicBezTo>
                    <a:cubicBezTo>
                      <a:pt x="20209" y="4391"/>
                      <a:pt x="20034" y="4221"/>
                      <a:pt x="20014" y="4131"/>
                    </a:cubicBezTo>
                    <a:cubicBezTo>
                      <a:pt x="20074" y="4066"/>
                      <a:pt x="20206" y="4032"/>
                      <a:pt x="20329" y="4032"/>
                    </a:cubicBezTo>
                    <a:close/>
                    <a:moveTo>
                      <a:pt x="795" y="4021"/>
                    </a:moveTo>
                    <a:cubicBezTo>
                      <a:pt x="824" y="4021"/>
                      <a:pt x="854" y="4037"/>
                      <a:pt x="879" y="4076"/>
                    </a:cubicBezTo>
                    <a:cubicBezTo>
                      <a:pt x="949" y="4185"/>
                      <a:pt x="909" y="4368"/>
                      <a:pt x="863" y="4492"/>
                    </a:cubicBezTo>
                    <a:cubicBezTo>
                      <a:pt x="771" y="4452"/>
                      <a:pt x="656" y="4257"/>
                      <a:pt x="687" y="4130"/>
                    </a:cubicBezTo>
                    <a:cubicBezTo>
                      <a:pt x="703" y="4066"/>
                      <a:pt x="747" y="4021"/>
                      <a:pt x="795" y="4021"/>
                    </a:cubicBezTo>
                    <a:close/>
                    <a:moveTo>
                      <a:pt x="18424" y="4136"/>
                    </a:moveTo>
                    <a:cubicBezTo>
                      <a:pt x="18529" y="4136"/>
                      <a:pt x="18665" y="4196"/>
                      <a:pt x="18647" y="4376"/>
                    </a:cubicBezTo>
                    <a:cubicBezTo>
                      <a:pt x="18621" y="4496"/>
                      <a:pt x="18569" y="4548"/>
                      <a:pt x="18513" y="4548"/>
                    </a:cubicBezTo>
                    <a:cubicBezTo>
                      <a:pt x="18418" y="4548"/>
                      <a:pt x="18316" y="4394"/>
                      <a:pt x="18328" y="4159"/>
                    </a:cubicBezTo>
                    <a:cubicBezTo>
                      <a:pt x="18349" y="4144"/>
                      <a:pt x="18384" y="4136"/>
                      <a:pt x="18424" y="4136"/>
                    </a:cubicBezTo>
                    <a:close/>
                    <a:moveTo>
                      <a:pt x="2198" y="4383"/>
                    </a:moveTo>
                    <a:cubicBezTo>
                      <a:pt x="2295" y="4383"/>
                      <a:pt x="2412" y="4406"/>
                      <a:pt x="2502" y="4446"/>
                    </a:cubicBezTo>
                    <a:cubicBezTo>
                      <a:pt x="2460" y="4516"/>
                      <a:pt x="2401" y="4577"/>
                      <a:pt x="2326" y="4627"/>
                    </a:cubicBezTo>
                    <a:cubicBezTo>
                      <a:pt x="2239" y="4664"/>
                      <a:pt x="2163" y="4678"/>
                      <a:pt x="2101" y="4678"/>
                    </a:cubicBezTo>
                    <a:cubicBezTo>
                      <a:pt x="1941" y="4678"/>
                      <a:pt x="1863" y="4585"/>
                      <a:pt x="1872" y="4529"/>
                    </a:cubicBezTo>
                    <a:cubicBezTo>
                      <a:pt x="1884" y="4451"/>
                      <a:pt x="2034" y="4398"/>
                      <a:pt x="2136" y="4386"/>
                    </a:cubicBezTo>
                    <a:cubicBezTo>
                      <a:pt x="2155" y="4384"/>
                      <a:pt x="2176" y="4383"/>
                      <a:pt x="2198" y="4383"/>
                    </a:cubicBezTo>
                    <a:close/>
                    <a:moveTo>
                      <a:pt x="2149" y="3469"/>
                    </a:moveTo>
                    <a:cubicBezTo>
                      <a:pt x="2178" y="3469"/>
                      <a:pt x="2208" y="3471"/>
                      <a:pt x="2239" y="3474"/>
                    </a:cubicBezTo>
                    <a:cubicBezTo>
                      <a:pt x="2543" y="3647"/>
                      <a:pt x="2672" y="4050"/>
                      <a:pt x="2547" y="4358"/>
                    </a:cubicBezTo>
                    <a:cubicBezTo>
                      <a:pt x="2435" y="4313"/>
                      <a:pt x="2310" y="4291"/>
                      <a:pt x="2191" y="4291"/>
                    </a:cubicBezTo>
                    <a:cubicBezTo>
                      <a:pt x="2154" y="4291"/>
                      <a:pt x="2118" y="4293"/>
                      <a:pt x="2082" y="4297"/>
                    </a:cubicBezTo>
                    <a:cubicBezTo>
                      <a:pt x="1889" y="4321"/>
                      <a:pt x="1603" y="4491"/>
                      <a:pt x="1830" y="4702"/>
                    </a:cubicBezTo>
                    <a:cubicBezTo>
                      <a:pt x="1894" y="4761"/>
                      <a:pt x="1974" y="4786"/>
                      <a:pt x="2060" y="4786"/>
                    </a:cubicBezTo>
                    <a:cubicBezTo>
                      <a:pt x="2263" y="4786"/>
                      <a:pt x="2495" y="4647"/>
                      <a:pt x="2596" y="4494"/>
                    </a:cubicBezTo>
                    <a:cubicBezTo>
                      <a:pt x="2754" y="4591"/>
                      <a:pt x="2849" y="4751"/>
                      <a:pt x="2900" y="4925"/>
                    </a:cubicBezTo>
                    <a:lnTo>
                      <a:pt x="143" y="4925"/>
                    </a:lnTo>
                    <a:lnTo>
                      <a:pt x="143" y="4488"/>
                    </a:lnTo>
                    <a:cubicBezTo>
                      <a:pt x="241" y="4649"/>
                      <a:pt x="372" y="4791"/>
                      <a:pt x="571" y="4791"/>
                    </a:cubicBezTo>
                    <a:cubicBezTo>
                      <a:pt x="585" y="4791"/>
                      <a:pt x="600" y="4791"/>
                      <a:pt x="615" y="4789"/>
                    </a:cubicBezTo>
                    <a:cubicBezTo>
                      <a:pt x="725" y="4779"/>
                      <a:pt x="813" y="4721"/>
                      <a:pt x="878" y="4642"/>
                    </a:cubicBezTo>
                    <a:cubicBezTo>
                      <a:pt x="910" y="4651"/>
                      <a:pt x="943" y="4656"/>
                      <a:pt x="977" y="4656"/>
                    </a:cubicBezTo>
                    <a:cubicBezTo>
                      <a:pt x="1060" y="4656"/>
                      <a:pt x="1147" y="4626"/>
                      <a:pt x="1225" y="4558"/>
                    </a:cubicBezTo>
                    <a:cubicBezTo>
                      <a:pt x="1361" y="4439"/>
                      <a:pt x="1396" y="4244"/>
                      <a:pt x="1452" y="4083"/>
                    </a:cubicBezTo>
                    <a:cubicBezTo>
                      <a:pt x="1571" y="3747"/>
                      <a:pt x="1790" y="3469"/>
                      <a:pt x="2149" y="3469"/>
                    </a:cubicBezTo>
                    <a:close/>
                    <a:moveTo>
                      <a:pt x="19166" y="3462"/>
                    </a:moveTo>
                    <a:cubicBezTo>
                      <a:pt x="19368" y="3462"/>
                      <a:pt x="19559" y="3544"/>
                      <a:pt x="19675" y="3736"/>
                    </a:cubicBezTo>
                    <a:cubicBezTo>
                      <a:pt x="19740" y="3845"/>
                      <a:pt x="19793" y="3974"/>
                      <a:pt x="19854" y="4095"/>
                    </a:cubicBezTo>
                    <a:cubicBezTo>
                      <a:pt x="19647" y="4305"/>
                      <a:pt x="19563" y="4645"/>
                      <a:pt x="19619" y="4925"/>
                    </a:cubicBezTo>
                    <a:lnTo>
                      <a:pt x="17772" y="4925"/>
                    </a:lnTo>
                    <a:cubicBezTo>
                      <a:pt x="17774" y="4918"/>
                      <a:pt x="17776" y="4911"/>
                      <a:pt x="17776" y="4903"/>
                    </a:cubicBezTo>
                    <a:cubicBezTo>
                      <a:pt x="17832" y="4623"/>
                      <a:pt x="17908" y="4300"/>
                      <a:pt x="18189" y="4253"/>
                    </a:cubicBezTo>
                    <a:cubicBezTo>
                      <a:pt x="18205" y="4327"/>
                      <a:pt x="18247" y="4518"/>
                      <a:pt x="18313" y="4581"/>
                    </a:cubicBezTo>
                    <a:cubicBezTo>
                      <a:pt x="18378" y="4645"/>
                      <a:pt x="18443" y="4671"/>
                      <a:pt x="18503" y="4671"/>
                    </a:cubicBezTo>
                    <a:cubicBezTo>
                      <a:pt x="18717" y="4671"/>
                      <a:pt x="18861" y="4327"/>
                      <a:pt x="18700" y="4110"/>
                    </a:cubicBezTo>
                    <a:cubicBezTo>
                      <a:pt x="18631" y="4017"/>
                      <a:pt x="18541" y="3983"/>
                      <a:pt x="18445" y="3983"/>
                    </a:cubicBezTo>
                    <a:cubicBezTo>
                      <a:pt x="18424" y="3983"/>
                      <a:pt x="18403" y="3985"/>
                      <a:pt x="18381" y="3988"/>
                    </a:cubicBezTo>
                    <a:cubicBezTo>
                      <a:pt x="18495" y="3672"/>
                      <a:pt x="18845" y="3462"/>
                      <a:pt x="19166" y="3462"/>
                    </a:cubicBezTo>
                    <a:close/>
                    <a:moveTo>
                      <a:pt x="20781" y="92"/>
                    </a:moveTo>
                    <a:cubicBezTo>
                      <a:pt x="20899" y="512"/>
                      <a:pt x="21273" y="781"/>
                      <a:pt x="21697" y="832"/>
                    </a:cubicBezTo>
                    <a:cubicBezTo>
                      <a:pt x="21721" y="948"/>
                      <a:pt x="21744" y="1064"/>
                      <a:pt x="21763" y="1181"/>
                    </a:cubicBezTo>
                    <a:cubicBezTo>
                      <a:pt x="21684" y="1157"/>
                      <a:pt x="21597" y="1145"/>
                      <a:pt x="21509" y="1145"/>
                    </a:cubicBezTo>
                    <a:cubicBezTo>
                      <a:pt x="21194" y="1145"/>
                      <a:pt x="20857" y="1296"/>
                      <a:pt x="20718" y="1572"/>
                    </a:cubicBezTo>
                    <a:cubicBezTo>
                      <a:pt x="20715" y="1572"/>
                      <a:pt x="20712" y="1571"/>
                      <a:pt x="20710" y="1571"/>
                    </a:cubicBezTo>
                    <a:cubicBezTo>
                      <a:pt x="20700" y="1571"/>
                      <a:pt x="20691" y="1576"/>
                      <a:pt x="20686" y="1590"/>
                    </a:cubicBezTo>
                    <a:cubicBezTo>
                      <a:pt x="20662" y="1671"/>
                      <a:pt x="20696" y="1779"/>
                      <a:pt x="20722" y="1858"/>
                    </a:cubicBezTo>
                    <a:cubicBezTo>
                      <a:pt x="20744" y="1924"/>
                      <a:pt x="20778" y="1982"/>
                      <a:pt x="20821" y="2035"/>
                    </a:cubicBezTo>
                    <a:cubicBezTo>
                      <a:pt x="20682" y="2158"/>
                      <a:pt x="20566" y="2303"/>
                      <a:pt x="20478" y="2467"/>
                    </a:cubicBezTo>
                    <a:cubicBezTo>
                      <a:pt x="20464" y="2472"/>
                      <a:pt x="20450" y="2495"/>
                      <a:pt x="20456" y="2509"/>
                    </a:cubicBezTo>
                    <a:cubicBezTo>
                      <a:pt x="20450" y="2523"/>
                      <a:pt x="20464" y="2546"/>
                      <a:pt x="20478" y="2551"/>
                    </a:cubicBezTo>
                    <a:cubicBezTo>
                      <a:pt x="20566" y="2715"/>
                      <a:pt x="20682" y="2859"/>
                      <a:pt x="20821" y="2982"/>
                    </a:cubicBezTo>
                    <a:cubicBezTo>
                      <a:pt x="20778" y="3036"/>
                      <a:pt x="20744" y="3094"/>
                      <a:pt x="20722" y="3160"/>
                    </a:cubicBezTo>
                    <a:cubicBezTo>
                      <a:pt x="20696" y="3239"/>
                      <a:pt x="20662" y="3347"/>
                      <a:pt x="20686" y="3428"/>
                    </a:cubicBezTo>
                    <a:cubicBezTo>
                      <a:pt x="20691" y="3442"/>
                      <a:pt x="20700" y="3447"/>
                      <a:pt x="20710" y="3447"/>
                    </a:cubicBezTo>
                    <a:cubicBezTo>
                      <a:pt x="20712" y="3447"/>
                      <a:pt x="20715" y="3446"/>
                      <a:pt x="20718" y="3446"/>
                    </a:cubicBezTo>
                    <a:cubicBezTo>
                      <a:pt x="20857" y="3722"/>
                      <a:pt x="21193" y="3873"/>
                      <a:pt x="21509" y="3873"/>
                    </a:cubicBezTo>
                    <a:cubicBezTo>
                      <a:pt x="21604" y="3873"/>
                      <a:pt x="21698" y="3859"/>
                      <a:pt x="21783" y="3831"/>
                    </a:cubicBezTo>
                    <a:lnTo>
                      <a:pt x="21783" y="3831"/>
                    </a:lnTo>
                    <a:cubicBezTo>
                      <a:pt x="21763" y="3951"/>
                      <a:pt x="21741" y="4071"/>
                      <a:pt x="21715" y="4190"/>
                    </a:cubicBezTo>
                    <a:cubicBezTo>
                      <a:pt x="21282" y="4235"/>
                      <a:pt x="20898" y="4507"/>
                      <a:pt x="20779" y="4937"/>
                    </a:cubicBezTo>
                    <a:cubicBezTo>
                      <a:pt x="20671" y="4931"/>
                      <a:pt x="20564" y="4925"/>
                      <a:pt x="20464" y="4925"/>
                    </a:cubicBezTo>
                    <a:lnTo>
                      <a:pt x="19759" y="4925"/>
                    </a:lnTo>
                    <a:cubicBezTo>
                      <a:pt x="19713" y="4753"/>
                      <a:pt x="19702" y="4466"/>
                      <a:pt x="19827" y="4315"/>
                    </a:cubicBezTo>
                    <a:lnTo>
                      <a:pt x="19921" y="4185"/>
                    </a:lnTo>
                    <a:cubicBezTo>
                      <a:pt x="19963" y="4246"/>
                      <a:pt x="20044" y="4377"/>
                      <a:pt x="20103" y="4421"/>
                    </a:cubicBezTo>
                    <a:cubicBezTo>
                      <a:pt x="20182" y="4479"/>
                      <a:pt x="20281" y="4511"/>
                      <a:pt x="20376" y="4511"/>
                    </a:cubicBezTo>
                    <a:cubicBezTo>
                      <a:pt x="20522" y="4511"/>
                      <a:pt x="20660" y="4437"/>
                      <a:pt x="20703" y="4272"/>
                    </a:cubicBezTo>
                    <a:cubicBezTo>
                      <a:pt x="20772" y="4004"/>
                      <a:pt x="20557" y="3902"/>
                      <a:pt x="20333" y="3902"/>
                    </a:cubicBezTo>
                    <a:cubicBezTo>
                      <a:pt x="20218" y="3902"/>
                      <a:pt x="20102" y="3929"/>
                      <a:pt x="20018" y="3972"/>
                    </a:cubicBezTo>
                    <a:cubicBezTo>
                      <a:pt x="19992" y="3986"/>
                      <a:pt x="19969" y="4001"/>
                      <a:pt x="19945" y="4018"/>
                    </a:cubicBezTo>
                    <a:cubicBezTo>
                      <a:pt x="19879" y="3884"/>
                      <a:pt x="19868" y="3684"/>
                      <a:pt x="19774" y="3577"/>
                    </a:cubicBezTo>
                    <a:cubicBezTo>
                      <a:pt x="19638" y="3422"/>
                      <a:pt x="19431" y="3360"/>
                      <a:pt x="19224" y="3360"/>
                    </a:cubicBezTo>
                    <a:cubicBezTo>
                      <a:pt x="19117" y="3360"/>
                      <a:pt x="19011" y="3377"/>
                      <a:pt x="18914" y="3406"/>
                    </a:cubicBezTo>
                    <a:cubicBezTo>
                      <a:pt x="18699" y="3470"/>
                      <a:pt x="18382" y="3738"/>
                      <a:pt x="18248" y="4026"/>
                    </a:cubicBezTo>
                    <a:cubicBezTo>
                      <a:pt x="18185" y="4052"/>
                      <a:pt x="18125" y="4086"/>
                      <a:pt x="18075" y="4124"/>
                    </a:cubicBezTo>
                    <a:cubicBezTo>
                      <a:pt x="17820" y="4315"/>
                      <a:pt x="17762" y="4619"/>
                      <a:pt x="17703" y="4919"/>
                    </a:cubicBezTo>
                    <a:cubicBezTo>
                      <a:pt x="17702" y="4921"/>
                      <a:pt x="17703" y="4923"/>
                      <a:pt x="17702" y="4925"/>
                    </a:cubicBezTo>
                    <a:lnTo>
                      <a:pt x="16704" y="4925"/>
                    </a:lnTo>
                    <a:cubicBezTo>
                      <a:pt x="16882" y="4833"/>
                      <a:pt x="17026" y="4685"/>
                      <a:pt x="17131" y="4502"/>
                    </a:cubicBezTo>
                    <a:cubicBezTo>
                      <a:pt x="17209" y="4369"/>
                      <a:pt x="17330" y="4187"/>
                      <a:pt x="17403" y="4030"/>
                    </a:cubicBezTo>
                    <a:cubicBezTo>
                      <a:pt x="17487" y="4127"/>
                      <a:pt x="17622" y="4208"/>
                      <a:pt x="17738" y="4208"/>
                    </a:cubicBezTo>
                    <a:cubicBezTo>
                      <a:pt x="17827" y="4208"/>
                      <a:pt x="17905" y="4160"/>
                      <a:pt x="17939" y="4035"/>
                    </a:cubicBezTo>
                    <a:cubicBezTo>
                      <a:pt x="17994" y="3827"/>
                      <a:pt x="17828" y="3719"/>
                      <a:pt x="17657" y="3719"/>
                    </a:cubicBezTo>
                    <a:cubicBezTo>
                      <a:pt x="17586" y="3719"/>
                      <a:pt x="17514" y="3738"/>
                      <a:pt x="17457" y="3777"/>
                    </a:cubicBezTo>
                    <a:cubicBezTo>
                      <a:pt x="17455" y="3778"/>
                      <a:pt x="17453" y="3781"/>
                      <a:pt x="17451" y="3782"/>
                    </a:cubicBezTo>
                    <a:cubicBezTo>
                      <a:pt x="17445" y="3608"/>
                      <a:pt x="17493" y="3474"/>
                      <a:pt x="17556" y="3396"/>
                    </a:cubicBezTo>
                    <a:cubicBezTo>
                      <a:pt x="17654" y="3276"/>
                      <a:pt x="17732" y="3217"/>
                      <a:pt x="17885" y="3146"/>
                    </a:cubicBezTo>
                    <a:cubicBezTo>
                      <a:pt x="17903" y="3139"/>
                      <a:pt x="17881" y="3104"/>
                      <a:pt x="17864" y="3104"/>
                    </a:cubicBezTo>
                    <a:cubicBezTo>
                      <a:pt x="17863" y="3104"/>
                      <a:pt x="17862" y="3104"/>
                      <a:pt x="17861" y="3104"/>
                    </a:cubicBezTo>
                    <a:cubicBezTo>
                      <a:pt x="17538" y="3192"/>
                      <a:pt x="17202" y="3553"/>
                      <a:pt x="17328" y="3905"/>
                    </a:cubicBezTo>
                    <a:cubicBezTo>
                      <a:pt x="17219" y="4053"/>
                      <a:pt x="17161" y="4256"/>
                      <a:pt x="17088" y="4409"/>
                    </a:cubicBezTo>
                    <a:cubicBezTo>
                      <a:pt x="16976" y="4642"/>
                      <a:pt x="16822" y="4811"/>
                      <a:pt x="16609" y="4925"/>
                    </a:cubicBezTo>
                    <a:lnTo>
                      <a:pt x="4288" y="4925"/>
                    </a:lnTo>
                    <a:cubicBezTo>
                      <a:pt x="4077" y="4811"/>
                      <a:pt x="3921" y="4642"/>
                      <a:pt x="3810" y="4409"/>
                    </a:cubicBezTo>
                    <a:cubicBezTo>
                      <a:pt x="3736" y="4256"/>
                      <a:pt x="3678" y="4053"/>
                      <a:pt x="3569" y="3905"/>
                    </a:cubicBezTo>
                    <a:cubicBezTo>
                      <a:pt x="3695" y="3553"/>
                      <a:pt x="3359" y="3192"/>
                      <a:pt x="3036" y="3104"/>
                    </a:cubicBezTo>
                    <a:cubicBezTo>
                      <a:pt x="3036" y="3104"/>
                      <a:pt x="3035" y="3104"/>
                      <a:pt x="3034" y="3104"/>
                    </a:cubicBezTo>
                    <a:cubicBezTo>
                      <a:pt x="3018" y="3104"/>
                      <a:pt x="2995" y="3139"/>
                      <a:pt x="3013" y="3146"/>
                    </a:cubicBezTo>
                    <a:cubicBezTo>
                      <a:pt x="3166" y="3217"/>
                      <a:pt x="3245" y="3276"/>
                      <a:pt x="3342" y="3396"/>
                    </a:cubicBezTo>
                    <a:cubicBezTo>
                      <a:pt x="3404" y="3474"/>
                      <a:pt x="3454" y="3608"/>
                      <a:pt x="3447" y="3782"/>
                    </a:cubicBezTo>
                    <a:cubicBezTo>
                      <a:pt x="3445" y="3781"/>
                      <a:pt x="3443" y="3778"/>
                      <a:pt x="3441" y="3777"/>
                    </a:cubicBezTo>
                    <a:cubicBezTo>
                      <a:pt x="3385" y="3738"/>
                      <a:pt x="3312" y="3719"/>
                      <a:pt x="3241" y="3719"/>
                    </a:cubicBezTo>
                    <a:cubicBezTo>
                      <a:pt x="3070" y="3719"/>
                      <a:pt x="2903" y="3827"/>
                      <a:pt x="2960" y="4035"/>
                    </a:cubicBezTo>
                    <a:cubicBezTo>
                      <a:pt x="2993" y="4160"/>
                      <a:pt x="3071" y="4208"/>
                      <a:pt x="3160" y="4208"/>
                    </a:cubicBezTo>
                    <a:cubicBezTo>
                      <a:pt x="3275" y="4208"/>
                      <a:pt x="3411" y="4127"/>
                      <a:pt x="3496" y="4030"/>
                    </a:cubicBezTo>
                    <a:cubicBezTo>
                      <a:pt x="3568" y="4187"/>
                      <a:pt x="3689" y="4369"/>
                      <a:pt x="3767" y="4502"/>
                    </a:cubicBezTo>
                    <a:cubicBezTo>
                      <a:pt x="3873" y="4685"/>
                      <a:pt x="4015" y="4833"/>
                      <a:pt x="4194" y="4925"/>
                    </a:cubicBezTo>
                    <a:lnTo>
                      <a:pt x="2921" y="4925"/>
                    </a:lnTo>
                    <a:cubicBezTo>
                      <a:pt x="2952" y="4680"/>
                      <a:pt x="2826" y="4506"/>
                      <a:pt x="2643" y="4404"/>
                    </a:cubicBezTo>
                    <a:cubicBezTo>
                      <a:pt x="2784" y="4059"/>
                      <a:pt x="2675" y="3557"/>
                      <a:pt x="2272" y="3391"/>
                    </a:cubicBezTo>
                    <a:cubicBezTo>
                      <a:pt x="2223" y="3380"/>
                      <a:pt x="2175" y="3375"/>
                      <a:pt x="2127" y="3375"/>
                    </a:cubicBezTo>
                    <a:cubicBezTo>
                      <a:pt x="1955" y="3375"/>
                      <a:pt x="1792" y="3444"/>
                      <a:pt x="1655" y="3569"/>
                    </a:cubicBezTo>
                    <a:cubicBezTo>
                      <a:pt x="1542" y="3671"/>
                      <a:pt x="1459" y="3802"/>
                      <a:pt x="1400" y="3942"/>
                    </a:cubicBezTo>
                    <a:cubicBezTo>
                      <a:pt x="1358" y="4039"/>
                      <a:pt x="1334" y="4141"/>
                      <a:pt x="1297" y="4240"/>
                    </a:cubicBezTo>
                    <a:cubicBezTo>
                      <a:pt x="1217" y="4472"/>
                      <a:pt x="1101" y="4548"/>
                      <a:pt x="1023" y="4548"/>
                    </a:cubicBezTo>
                    <a:cubicBezTo>
                      <a:pt x="991" y="4548"/>
                      <a:pt x="965" y="4535"/>
                      <a:pt x="951" y="4516"/>
                    </a:cubicBezTo>
                    <a:cubicBezTo>
                      <a:pt x="968" y="4472"/>
                      <a:pt x="1005" y="4389"/>
                      <a:pt x="1014" y="4346"/>
                    </a:cubicBezTo>
                    <a:cubicBezTo>
                      <a:pt x="1047" y="4197"/>
                      <a:pt x="1002" y="3897"/>
                      <a:pt x="819" y="3897"/>
                    </a:cubicBezTo>
                    <a:cubicBezTo>
                      <a:pt x="792" y="3897"/>
                      <a:pt x="762" y="3903"/>
                      <a:pt x="729" y="3918"/>
                    </a:cubicBezTo>
                    <a:cubicBezTo>
                      <a:pt x="546" y="3999"/>
                      <a:pt x="558" y="4286"/>
                      <a:pt x="621" y="4401"/>
                    </a:cubicBezTo>
                    <a:cubicBezTo>
                      <a:pt x="651" y="4454"/>
                      <a:pt x="737" y="4570"/>
                      <a:pt x="799" y="4607"/>
                    </a:cubicBezTo>
                    <a:cubicBezTo>
                      <a:pt x="738" y="4662"/>
                      <a:pt x="648" y="4695"/>
                      <a:pt x="567" y="4695"/>
                    </a:cubicBezTo>
                    <a:cubicBezTo>
                      <a:pt x="552" y="4695"/>
                      <a:pt x="538" y="4694"/>
                      <a:pt x="525" y="4692"/>
                    </a:cubicBezTo>
                    <a:cubicBezTo>
                      <a:pt x="445" y="4678"/>
                      <a:pt x="362" y="4625"/>
                      <a:pt x="301" y="4575"/>
                    </a:cubicBezTo>
                    <a:cubicBezTo>
                      <a:pt x="243" y="4528"/>
                      <a:pt x="192" y="4472"/>
                      <a:pt x="142" y="4416"/>
                    </a:cubicBezTo>
                    <a:lnTo>
                      <a:pt x="142" y="3117"/>
                    </a:lnTo>
                    <a:cubicBezTo>
                      <a:pt x="312" y="3391"/>
                      <a:pt x="656" y="3622"/>
                      <a:pt x="928" y="3740"/>
                    </a:cubicBezTo>
                    <a:cubicBezTo>
                      <a:pt x="929" y="3740"/>
                      <a:pt x="930" y="3740"/>
                      <a:pt x="930" y="3740"/>
                    </a:cubicBezTo>
                    <a:cubicBezTo>
                      <a:pt x="964" y="3740"/>
                      <a:pt x="1021" y="3342"/>
                      <a:pt x="973" y="3191"/>
                    </a:cubicBezTo>
                    <a:cubicBezTo>
                      <a:pt x="1117" y="3127"/>
                      <a:pt x="1247" y="3006"/>
                      <a:pt x="1360" y="2906"/>
                    </a:cubicBezTo>
                    <a:cubicBezTo>
                      <a:pt x="1477" y="2802"/>
                      <a:pt x="1608" y="2689"/>
                      <a:pt x="1694" y="2557"/>
                    </a:cubicBezTo>
                    <a:cubicBezTo>
                      <a:pt x="1708" y="2535"/>
                      <a:pt x="1708" y="2519"/>
                      <a:pt x="1700" y="2509"/>
                    </a:cubicBezTo>
                    <a:cubicBezTo>
                      <a:pt x="1708" y="2499"/>
                      <a:pt x="1708" y="2482"/>
                      <a:pt x="1694" y="2460"/>
                    </a:cubicBezTo>
                    <a:cubicBezTo>
                      <a:pt x="1608" y="2329"/>
                      <a:pt x="1477" y="2216"/>
                      <a:pt x="1360" y="2111"/>
                    </a:cubicBezTo>
                    <a:cubicBezTo>
                      <a:pt x="1247" y="2011"/>
                      <a:pt x="1117" y="1890"/>
                      <a:pt x="973" y="1826"/>
                    </a:cubicBezTo>
                    <a:cubicBezTo>
                      <a:pt x="1021" y="1674"/>
                      <a:pt x="964" y="1277"/>
                      <a:pt x="930" y="1277"/>
                    </a:cubicBezTo>
                    <a:cubicBezTo>
                      <a:pt x="930" y="1277"/>
                      <a:pt x="929" y="1277"/>
                      <a:pt x="928" y="1277"/>
                    </a:cubicBezTo>
                    <a:cubicBezTo>
                      <a:pt x="656" y="1395"/>
                      <a:pt x="312" y="1625"/>
                      <a:pt x="142" y="1901"/>
                    </a:cubicBezTo>
                    <a:lnTo>
                      <a:pt x="142" y="775"/>
                    </a:lnTo>
                    <a:lnTo>
                      <a:pt x="142" y="601"/>
                    </a:lnTo>
                    <a:cubicBezTo>
                      <a:pt x="192" y="544"/>
                      <a:pt x="243" y="490"/>
                      <a:pt x="301" y="443"/>
                    </a:cubicBezTo>
                    <a:cubicBezTo>
                      <a:pt x="362" y="393"/>
                      <a:pt x="445" y="339"/>
                      <a:pt x="525" y="326"/>
                    </a:cubicBezTo>
                    <a:cubicBezTo>
                      <a:pt x="538" y="324"/>
                      <a:pt x="552" y="323"/>
                      <a:pt x="567" y="323"/>
                    </a:cubicBezTo>
                    <a:cubicBezTo>
                      <a:pt x="648" y="323"/>
                      <a:pt x="738" y="355"/>
                      <a:pt x="799" y="411"/>
                    </a:cubicBezTo>
                    <a:cubicBezTo>
                      <a:pt x="737" y="448"/>
                      <a:pt x="651" y="564"/>
                      <a:pt x="621" y="617"/>
                    </a:cubicBezTo>
                    <a:cubicBezTo>
                      <a:pt x="558" y="732"/>
                      <a:pt x="545" y="1019"/>
                      <a:pt x="729" y="1100"/>
                    </a:cubicBezTo>
                    <a:cubicBezTo>
                      <a:pt x="762" y="1114"/>
                      <a:pt x="792" y="1121"/>
                      <a:pt x="819" y="1121"/>
                    </a:cubicBezTo>
                    <a:cubicBezTo>
                      <a:pt x="1002" y="1121"/>
                      <a:pt x="1047" y="820"/>
                      <a:pt x="1014" y="671"/>
                    </a:cubicBezTo>
                    <a:cubicBezTo>
                      <a:pt x="1005" y="628"/>
                      <a:pt x="968" y="544"/>
                      <a:pt x="951" y="502"/>
                    </a:cubicBezTo>
                    <a:cubicBezTo>
                      <a:pt x="965" y="482"/>
                      <a:pt x="991" y="470"/>
                      <a:pt x="1023" y="470"/>
                    </a:cubicBezTo>
                    <a:cubicBezTo>
                      <a:pt x="1101" y="470"/>
                      <a:pt x="1217" y="546"/>
                      <a:pt x="1297" y="777"/>
                    </a:cubicBezTo>
                    <a:cubicBezTo>
                      <a:pt x="1334" y="876"/>
                      <a:pt x="1358" y="979"/>
                      <a:pt x="1400" y="1076"/>
                    </a:cubicBezTo>
                    <a:cubicBezTo>
                      <a:pt x="1459" y="1216"/>
                      <a:pt x="1542" y="1347"/>
                      <a:pt x="1655" y="1449"/>
                    </a:cubicBezTo>
                    <a:cubicBezTo>
                      <a:pt x="1792" y="1574"/>
                      <a:pt x="1955" y="1643"/>
                      <a:pt x="2127" y="1643"/>
                    </a:cubicBezTo>
                    <a:cubicBezTo>
                      <a:pt x="2175" y="1643"/>
                      <a:pt x="2223" y="1637"/>
                      <a:pt x="2272" y="1626"/>
                    </a:cubicBezTo>
                    <a:cubicBezTo>
                      <a:pt x="2675" y="1460"/>
                      <a:pt x="2784" y="958"/>
                      <a:pt x="2643" y="614"/>
                    </a:cubicBezTo>
                    <a:cubicBezTo>
                      <a:pt x="2826" y="511"/>
                      <a:pt x="2952" y="338"/>
                      <a:pt x="2921" y="92"/>
                    </a:cubicBezTo>
                    <a:lnTo>
                      <a:pt x="4194" y="92"/>
                    </a:lnTo>
                    <a:cubicBezTo>
                      <a:pt x="4015" y="185"/>
                      <a:pt x="3873" y="333"/>
                      <a:pt x="3767" y="516"/>
                    </a:cubicBezTo>
                    <a:cubicBezTo>
                      <a:pt x="3689" y="649"/>
                      <a:pt x="3568" y="830"/>
                      <a:pt x="3496" y="988"/>
                    </a:cubicBezTo>
                    <a:cubicBezTo>
                      <a:pt x="3411" y="891"/>
                      <a:pt x="3275" y="810"/>
                      <a:pt x="3160" y="810"/>
                    </a:cubicBezTo>
                    <a:cubicBezTo>
                      <a:pt x="3071" y="810"/>
                      <a:pt x="2993" y="858"/>
                      <a:pt x="2960" y="983"/>
                    </a:cubicBezTo>
                    <a:cubicBezTo>
                      <a:pt x="2903" y="1190"/>
                      <a:pt x="3070" y="1298"/>
                      <a:pt x="3241" y="1298"/>
                    </a:cubicBezTo>
                    <a:cubicBezTo>
                      <a:pt x="3312" y="1298"/>
                      <a:pt x="3385" y="1280"/>
                      <a:pt x="3441" y="1241"/>
                    </a:cubicBezTo>
                    <a:cubicBezTo>
                      <a:pt x="3443" y="1239"/>
                      <a:pt x="3444" y="1237"/>
                      <a:pt x="3447" y="1236"/>
                    </a:cubicBezTo>
                    <a:lnTo>
                      <a:pt x="3447" y="1236"/>
                    </a:lnTo>
                    <a:cubicBezTo>
                      <a:pt x="3454" y="1409"/>
                      <a:pt x="3404" y="1543"/>
                      <a:pt x="3342" y="1621"/>
                    </a:cubicBezTo>
                    <a:cubicBezTo>
                      <a:pt x="3244" y="1741"/>
                      <a:pt x="3166" y="1800"/>
                      <a:pt x="3013" y="1871"/>
                    </a:cubicBezTo>
                    <a:cubicBezTo>
                      <a:pt x="2996" y="1879"/>
                      <a:pt x="3017" y="1913"/>
                      <a:pt x="3033" y="1913"/>
                    </a:cubicBezTo>
                    <a:cubicBezTo>
                      <a:pt x="3034" y="1913"/>
                      <a:pt x="3035" y="1913"/>
                      <a:pt x="3036" y="1912"/>
                    </a:cubicBezTo>
                    <a:cubicBezTo>
                      <a:pt x="3359" y="1825"/>
                      <a:pt x="3695" y="1465"/>
                      <a:pt x="3569" y="1113"/>
                    </a:cubicBezTo>
                    <a:cubicBezTo>
                      <a:pt x="3678" y="963"/>
                      <a:pt x="3736" y="761"/>
                      <a:pt x="3810" y="608"/>
                    </a:cubicBezTo>
                    <a:cubicBezTo>
                      <a:pt x="3921" y="376"/>
                      <a:pt x="4077" y="206"/>
                      <a:pt x="4288" y="92"/>
                    </a:cubicBezTo>
                    <a:lnTo>
                      <a:pt x="16609" y="92"/>
                    </a:lnTo>
                    <a:cubicBezTo>
                      <a:pt x="16822" y="206"/>
                      <a:pt x="16976" y="376"/>
                      <a:pt x="17088" y="608"/>
                    </a:cubicBezTo>
                    <a:cubicBezTo>
                      <a:pt x="17161" y="761"/>
                      <a:pt x="17219" y="963"/>
                      <a:pt x="17328" y="1113"/>
                    </a:cubicBezTo>
                    <a:cubicBezTo>
                      <a:pt x="17202" y="1465"/>
                      <a:pt x="17538" y="1825"/>
                      <a:pt x="17861" y="1912"/>
                    </a:cubicBezTo>
                    <a:cubicBezTo>
                      <a:pt x="17862" y="1913"/>
                      <a:pt x="17863" y="1913"/>
                      <a:pt x="17864" y="1913"/>
                    </a:cubicBezTo>
                    <a:cubicBezTo>
                      <a:pt x="17880" y="1913"/>
                      <a:pt x="17903" y="1879"/>
                      <a:pt x="17885" y="1871"/>
                    </a:cubicBezTo>
                    <a:cubicBezTo>
                      <a:pt x="17732" y="1800"/>
                      <a:pt x="17654" y="1741"/>
                      <a:pt x="17556" y="1621"/>
                    </a:cubicBezTo>
                    <a:cubicBezTo>
                      <a:pt x="17493" y="1543"/>
                      <a:pt x="17445" y="1409"/>
                      <a:pt x="17451" y="1236"/>
                    </a:cubicBezTo>
                    <a:lnTo>
                      <a:pt x="17451" y="1236"/>
                    </a:lnTo>
                    <a:cubicBezTo>
                      <a:pt x="17453" y="1237"/>
                      <a:pt x="17455" y="1239"/>
                      <a:pt x="17457" y="1241"/>
                    </a:cubicBezTo>
                    <a:cubicBezTo>
                      <a:pt x="17514" y="1280"/>
                      <a:pt x="17586" y="1298"/>
                      <a:pt x="17657" y="1298"/>
                    </a:cubicBezTo>
                    <a:cubicBezTo>
                      <a:pt x="17828" y="1298"/>
                      <a:pt x="17994" y="1190"/>
                      <a:pt x="17939" y="983"/>
                    </a:cubicBezTo>
                    <a:cubicBezTo>
                      <a:pt x="17905" y="858"/>
                      <a:pt x="17827" y="810"/>
                      <a:pt x="17738" y="810"/>
                    </a:cubicBezTo>
                    <a:cubicBezTo>
                      <a:pt x="17622" y="810"/>
                      <a:pt x="17487" y="891"/>
                      <a:pt x="17403" y="988"/>
                    </a:cubicBezTo>
                    <a:cubicBezTo>
                      <a:pt x="17330" y="830"/>
                      <a:pt x="17209" y="649"/>
                      <a:pt x="17131" y="516"/>
                    </a:cubicBezTo>
                    <a:cubicBezTo>
                      <a:pt x="17026" y="333"/>
                      <a:pt x="16882" y="185"/>
                      <a:pt x="16704" y="92"/>
                    </a:cubicBezTo>
                    <a:lnTo>
                      <a:pt x="17702" y="92"/>
                    </a:lnTo>
                    <a:cubicBezTo>
                      <a:pt x="17703" y="94"/>
                      <a:pt x="17702" y="96"/>
                      <a:pt x="17703" y="98"/>
                    </a:cubicBezTo>
                    <a:cubicBezTo>
                      <a:pt x="17762" y="399"/>
                      <a:pt x="17820" y="703"/>
                      <a:pt x="18075" y="894"/>
                    </a:cubicBezTo>
                    <a:cubicBezTo>
                      <a:pt x="18125" y="931"/>
                      <a:pt x="18185" y="965"/>
                      <a:pt x="18248" y="991"/>
                    </a:cubicBezTo>
                    <a:cubicBezTo>
                      <a:pt x="18382" y="1280"/>
                      <a:pt x="18699" y="1548"/>
                      <a:pt x="18914" y="1611"/>
                    </a:cubicBezTo>
                    <a:cubicBezTo>
                      <a:pt x="19011" y="1640"/>
                      <a:pt x="19118" y="1657"/>
                      <a:pt x="19226" y="1657"/>
                    </a:cubicBezTo>
                    <a:cubicBezTo>
                      <a:pt x="19432" y="1657"/>
                      <a:pt x="19638" y="1595"/>
                      <a:pt x="19774" y="1441"/>
                    </a:cubicBezTo>
                    <a:cubicBezTo>
                      <a:pt x="19868" y="1333"/>
                      <a:pt x="19879" y="1134"/>
                      <a:pt x="19945" y="999"/>
                    </a:cubicBezTo>
                    <a:cubicBezTo>
                      <a:pt x="19969" y="1016"/>
                      <a:pt x="19992" y="1032"/>
                      <a:pt x="20018" y="1045"/>
                    </a:cubicBezTo>
                    <a:cubicBezTo>
                      <a:pt x="20102" y="1089"/>
                      <a:pt x="20218" y="1115"/>
                      <a:pt x="20333" y="1115"/>
                    </a:cubicBezTo>
                    <a:cubicBezTo>
                      <a:pt x="20557" y="1115"/>
                      <a:pt x="20772" y="1014"/>
                      <a:pt x="20703" y="746"/>
                    </a:cubicBezTo>
                    <a:cubicBezTo>
                      <a:pt x="20660" y="581"/>
                      <a:pt x="20523" y="507"/>
                      <a:pt x="20377" y="507"/>
                    </a:cubicBezTo>
                    <a:cubicBezTo>
                      <a:pt x="20281" y="507"/>
                      <a:pt x="20182" y="538"/>
                      <a:pt x="20103" y="597"/>
                    </a:cubicBezTo>
                    <a:cubicBezTo>
                      <a:pt x="20044" y="640"/>
                      <a:pt x="19963" y="772"/>
                      <a:pt x="19921" y="832"/>
                    </a:cubicBezTo>
                    <a:lnTo>
                      <a:pt x="19827" y="703"/>
                    </a:lnTo>
                    <a:cubicBezTo>
                      <a:pt x="19702" y="551"/>
                      <a:pt x="19713" y="264"/>
                      <a:pt x="19759" y="92"/>
                    </a:cubicBezTo>
                    <a:close/>
                    <a:moveTo>
                      <a:pt x="21691" y="4305"/>
                    </a:moveTo>
                    <a:lnTo>
                      <a:pt x="21691" y="4305"/>
                    </a:lnTo>
                    <a:cubicBezTo>
                      <a:pt x="21670" y="4395"/>
                      <a:pt x="21648" y="4484"/>
                      <a:pt x="21624" y="4572"/>
                    </a:cubicBezTo>
                    <a:cubicBezTo>
                      <a:pt x="21591" y="4691"/>
                      <a:pt x="21558" y="4815"/>
                      <a:pt x="21511" y="4930"/>
                    </a:cubicBezTo>
                    <a:cubicBezTo>
                      <a:pt x="21407" y="4946"/>
                      <a:pt x="21297" y="4951"/>
                      <a:pt x="21186" y="4951"/>
                    </a:cubicBezTo>
                    <a:cubicBezTo>
                      <a:pt x="21066" y="4951"/>
                      <a:pt x="20944" y="4945"/>
                      <a:pt x="20825" y="4939"/>
                    </a:cubicBezTo>
                    <a:cubicBezTo>
                      <a:pt x="20993" y="4578"/>
                      <a:pt x="21290" y="4337"/>
                      <a:pt x="21691" y="4305"/>
                    </a:cubicBezTo>
                    <a:close/>
                    <a:moveTo>
                      <a:pt x="87" y="0"/>
                    </a:moveTo>
                    <a:cubicBezTo>
                      <a:pt x="54" y="0"/>
                      <a:pt x="1" y="9"/>
                      <a:pt x="1" y="52"/>
                    </a:cubicBezTo>
                    <a:lnTo>
                      <a:pt x="1" y="4978"/>
                    </a:lnTo>
                    <a:cubicBezTo>
                      <a:pt x="1" y="4987"/>
                      <a:pt x="5" y="4993"/>
                      <a:pt x="10" y="4999"/>
                    </a:cubicBezTo>
                    <a:cubicBezTo>
                      <a:pt x="14" y="5006"/>
                      <a:pt x="23" y="5012"/>
                      <a:pt x="38" y="5015"/>
                    </a:cubicBezTo>
                    <a:cubicBezTo>
                      <a:pt x="46" y="5017"/>
                      <a:pt x="56" y="5018"/>
                      <a:pt x="66" y="5018"/>
                    </a:cubicBezTo>
                    <a:cubicBezTo>
                      <a:pt x="69" y="5018"/>
                      <a:pt x="72" y="5018"/>
                      <a:pt x="76" y="5018"/>
                    </a:cubicBezTo>
                    <a:lnTo>
                      <a:pt x="21552" y="5018"/>
                    </a:lnTo>
                    <a:cubicBezTo>
                      <a:pt x="21584" y="5018"/>
                      <a:pt x="21623" y="5012"/>
                      <a:pt x="21636" y="4978"/>
                    </a:cubicBezTo>
                    <a:cubicBezTo>
                      <a:pt x="22246" y="3446"/>
                      <a:pt x="22098" y="1578"/>
                      <a:pt x="21638" y="40"/>
                    </a:cubicBezTo>
                    <a:cubicBezTo>
                      <a:pt x="21631" y="15"/>
                      <a:pt x="21609" y="0"/>
                      <a:pt x="215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87" name="Shape 87"/>
        <p:cNvGrpSpPr/>
        <p:nvPr/>
      </p:nvGrpSpPr>
      <p:grpSpPr>
        <a:xfrm>
          <a:off x="0" y="0"/>
          <a:ext cx="0" cy="0"/>
          <a:chOff x="0" y="0"/>
          <a:chExt cx="0" cy="0"/>
        </a:xfrm>
      </p:grpSpPr>
      <p:sp>
        <p:nvSpPr>
          <p:cNvPr id="88" name="Google Shape;88;p7"/>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txBox="1"/>
          <p:nvPr>
            <p:ph type="title"/>
          </p:nvPr>
        </p:nvSpPr>
        <p:spPr>
          <a:xfrm>
            <a:off x="3848233" y="445025"/>
            <a:ext cx="45828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0" name="Google Shape;90;p7"/>
          <p:cNvSpPr txBox="1"/>
          <p:nvPr>
            <p:ph idx="1" type="subTitle"/>
          </p:nvPr>
        </p:nvSpPr>
        <p:spPr>
          <a:xfrm>
            <a:off x="3848100" y="1700300"/>
            <a:ext cx="4582800" cy="2298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dk2"/>
              </a:buClr>
              <a:buSzPts val="1400"/>
              <a:buFont typeface="Commissioner Light"/>
              <a:buChar char="●"/>
              <a:defRPr/>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0"/>
              </a:spcBef>
              <a:spcAft>
                <a:spcPts val="0"/>
              </a:spcAft>
              <a:buClr>
                <a:srgbClr val="E76A28"/>
              </a:buClr>
              <a:buSzPts val="1500"/>
              <a:buFont typeface="Nunito Light"/>
              <a:buChar char="■"/>
              <a:defRPr/>
            </a:lvl3pPr>
            <a:lvl4pPr lvl="3" rtl="0" algn="ctr">
              <a:lnSpc>
                <a:spcPct val="100000"/>
              </a:lnSpc>
              <a:spcBef>
                <a:spcPts val="0"/>
              </a:spcBef>
              <a:spcAft>
                <a:spcPts val="0"/>
              </a:spcAft>
              <a:buClr>
                <a:srgbClr val="E76A28"/>
              </a:buClr>
              <a:buSzPts val="1500"/>
              <a:buFont typeface="Nunito Light"/>
              <a:buChar char="●"/>
              <a:defRPr/>
            </a:lvl4pPr>
            <a:lvl5pPr lvl="4" rtl="0" algn="ctr">
              <a:lnSpc>
                <a:spcPct val="100000"/>
              </a:lnSpc>
              <a:spcBef>
                <a:spcPts val="0"/>
              </a:spcBef>
              <a:spcAft>
                <a:spcPts val="0"/>
              </a:spcAft>
              <a:buClr>
                <a:srgbClr val="E76A28"/>
              </a:buClr>
              <a:buSzPts val="1400"/>
              <a:buFont typeface="Nunito Light"/>
              <a:buChar char="○"/>
              <a:defRPr/>
            </a:lvl5pPr>
            <a:lvl6pPr lvl="5" rtl="0" algn="ctr">
              <a:lnSpc>
                <a:spcPct val="100000"/>
              </a:lnSpc>
              <a:spcBef>
                <a:spcPts val="0"/>
              </a:spcBef>
              <a:spcAft>
                <a:spcPts val="0"/>
              </a:spcAft>
              <a:buClr>
                <a:srgbClr val="999999"/>
              </a:buClr>
              <a:buSzPts val="1400"/>
              <a:buFont typeface="Nunito Light"/>
              <a:buChar char="■"/>
              <a:defRPr/>
            </a:lvl6pPr>
            <a:lvl7pPr lvl="6" rtl="0" algn="ctr">
              <a:lnSpc>
                <a:spcPct val="100000"/>
              </a:lnSpc>
              <a:spcBef>
                <a:spcPts val="0"/>
              </a:spcBef>
              <a:spcAft>
                <a:spcPts val="0"/>
              </a:spcAft>
              <a:buClr>
                <a:srgbClr val="999999"/>
              </a:buClr>
              <a:buSzPts val="1300"/>
              <a:buFont typeface="Nunito Light"/>
              <a:buChar char="●"/>
              <a:defRPr/>
            </a:lvl7pPr>
            <a:lvl8pPr lvl="7" rtl="0" algn="ctr">
              <a:lnSpc>
                <a:spcPct val="100000"/>
              </a:lnSpc>
              <a:spcBef>
                <a:spcPts val="0"/>
              </a:spcBef>
              <a:spcAft>
                <a:spcPts val="0"/>
              </a:spcAft>
              <a:buClr>
                <a:srgbClr val="999999"/>
              </a:buClr>
              <a:buSzPts val="1300"/>
              <a:buFont typeface="Nunito Light"/>
              <a:buChar char="○"/>
              <a:defRPr/>
            </a:lvl8pPr>
            <a:lvl9pPr lvl="8" rtl="0" algn="ctr">
              <a:lnSpc>
                <a:spcPct val="100000"/>
              </a:lnSpc>
              <a:spcBef>
                <a:spcPts val="0"/>
              </a:spcBef>
              <a:spcAft>
                <a:spcPts val="0"/>
              </a:spcAft>
              <a:buClr>
                <a:srgbClr val="999999"/>
              </a:buClr>
              <a:buSzPts val="1400"/>
              <a:buFont typeface="Nunito Light"/>
              <a:buChar char="■"/>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1" name="Shape 91"/>
        <p:cNvGrpSpPr/>
        <p:nvPr/>
      </p:nvGrpSpPr>
      <p:grpSpPr>
        <a:xfrm>
          <a:off x="0" y="0"/>
          <a:ext cx="0" cy="0"/>
          <a:chOff x="0" y="0"/>
          <a:chExt cx="0" cy="0"/>
        </a:xfrm>
      </p:grpSpPr>
      <p:sp>
        <p:nvSpPr>
          <p:cNvPr id="92" name="Google Shape;92;p8"/>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8"/>
          <p:cNvSpPr txBox="1"/>
          <p:nvPr>
            <p:ph type="title"/>
          </p:nvPr>
        </p:nvSpPr>
        <p:spPr>
          <a:xfrm>
            <a:off x="713225" y="1683600"/>
            <a:ext cx="4697100" cy="17763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000"/>
            </a:lvl1pPr>
            <a:lvl2pPr lvl="1">
              <a:spcBef>
                <a:spcPts val="0"/>
              </a:spcBef>
              <a:spcAft>
                <a:spcPts val="0"/>
              </a:spcAft>
              <a:buSzPts val="6000"/>
              <a:buNone/>
              <a:defRPr sz="6000"/>
            </a:lvl2pPr>
            <a:lvl3pPr lvl="2">
              <a:spcBef>
                <a:spcPts val="0"/>
              </a:spcBef>
              <a:spcAft>
                <a:spcPts val="0"/>
              </a:spcAft>
              <a:buSzPts val="6000"/>
              <a:buNone/>
              <a:defRPr sz="6000"/>
            </a:lvl3pPr>
            <a:lvl4pPr lvl="3">
              <a:spcBef>
                <a:spcPts val="0"/>
              </a:spcBef>
              <a:spcAft>
                <a:spcPts val="0"/>
              </a:spcAft>
              <a:buSzPts val="6000"/>
              <a:buNone/>
              <a:defRPr sz="6000"/>
            </a:lvl4pPr>
            <a:lvl5pPr lvl="4">
              <a:spcBef>
                <a:spcPts val="0"/>
              </a:spcBef>
              <a:spcAft>
                <a:spcPts val="0"/>
              </a:spcAft>
              <a:buSzPts val="6000"/>
              <a:buNone/>
              <a:defRPr sz="6000"/>
            </a:lvl5pPr>
            <a:lvl6pPr lvl="5">
              <a:spcBef>
                <a:spcPts val="0"/>
              </a:spcBef>
              <a:spcAft>
                <a:spcPts val="0"/>
              </a:spcAft>
              <a:buSzPts val="6000"/>
              <a:buNone/>
              <a:defRPr sz="6000"/>
            </a:lvl6pPr>
            <a:lvl7pPr lvl="6">
              <a:spcBef>
                <a:spcPts val="0"/>
              </a:spcBef>
              <a:spcAft>
                <a:spcPts val="0"/>
              </a:spcAft>
              <a:buSzPts val="6000"/>
              <a:buNone/>
              <a:defRPr sz="6000"/>
            </a:lvl7pPr>
            <a:lvl8pPr lvl="7">
              <a:spcBef>
                <a:spcPts val="0"/>
              </a:spcBef>
              <a:spcAft>
                <a:spcPts val="0"/>
              </a:spcAft>
              <a:buSzPts val="6000"/>
              <a:buNone/>
              <a:defRPr sz="6000"/>
            </a:lvl8pPr>
            <a:lvl9pPr lvl="8">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4" name="Shape 94"/>
        <p:cNvGrpSpPr/>
        <p:nvPr/>
      </p:nvGrpSpPr>
      <p:grpSpPr>
        <a:xfrm>
          <a:off x="0" y="0"/>
          <a:ext cx="0" cy="0"/>
          <a:chOff x="0" y="0"/>
          <a:chExt cx="0" cy="0"/>
        </a:xfrm>
      </p:grpSpPr>
      <p:sp>
        <p:nvSpPr>
          <p:cNvPr id="95" name="Google Shape;95;p9"/>
          <p:cNvSpPr/>
          <p:nvPr/>
        </p:nvSpPr>
        <p:spPr>
          <a:xfrm>
            <a:off x="150450" y="84600"/>
            <a:ext cx="8843100" cy="4974300"/>
          </a:xfrm>
          <a:prstGeom prst="plaque">
            <a:avLst>
              <a:gd fmla="val 7837" name="adj"/>
            </a:avLst>
          </a:prstGeom>
          <a:no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9"/>
          <p:cNvSpPr txBox="1"/>
          <p:nvPr>
            <p:ph type="title"/>
          </p:nvPr>
        </p:nvSpPr>
        <p:spPr>
          <a:xfrm>
            <a:off x="3557875" y="1655488"/>
            <a:ext cx="4872900" cy="1161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6000"/>
              <a:buNone/>
              <a:defRPr sz="7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p:txBody>
      </p:sp>
      <p:sp>
        <p:nvSpPr>
          <p:cNvPr id="97" name="Google Shape;97;p9"/>
          <p:cNvSpPr txBox="1"/>
          <p:nvPr>
            <p:ph idx="1" type="subTitle"/>
          </p:nvPr>
        </p:nvSpPr>
        <p:spPr>
          <a:xfrm>
            <a:off x="3557875" y="2816913"/>
            <a:ext cx="4872900" cy="671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8" name="Shape 98"/>
        <p:cNvGrpSpPr/>
        <p:nvPr/>
      </p:nvGrpSpPr>
      <p:grpSpPr>
        <a:xfrm>
          <a:off x="0" y="0"/>
          <a:ext cx="0" cy="0"/>
          <a:chOff x="0" y="0"/>
          <a:chExt cx="0" cy="0"/>
        </a:xfrm>
      </p:grpSpPr>
      <p:sp>
        <p:nvSpPr>
          <p:cNvPr id="99" name="Google Shape;99;p10"/>
          <p:cNvSpPr/>
          <p:nvPr>
            <p:ph idx="2" type="pic"/>
          </p:nvPr>
        </p:nvSpPr>
        <p:spPr>
          <a:xfrm>
            <a:off x="-25" y="-13725"/>
            <a:ext cx="9144000" cy="5157300"/>
          </a:xfrm>
          <a:prstGeom prst="rect">
            <a:avLst/>
          </a:prstGeom>
          <a:noFill/>
          <a:ln>
            <a:noFill/>
          </a:ln>
        </p:spPr>
      </p:sp>
      <p:sp>
        <p:nvSpPr>
          <p:cNvPr id="100" name="Google Shape;100;p10"/>
          <p:cNvSpPr txBox="1"/>
          <p:nvPr>
            <p:ph type="title"/>
          </p:nvPr>
        </p:nvSpPr>
        <p:spPr>
          <a:xfrm>
            <a:off x="720000" y="539500"/>
            <a:ext cx="7704000" cy="572700"/>
          </a:xfrm>
          <a:prstGeom prst="rect">
            <a:avLst/>
          </a:prstGeom>
          <a:solidFill>
            <a:schemeClr val="lt1"/>
          </a:solidFill>
        </p:spPr>
        <p:txBody>
          <a:bodyPr anchorCtr="0" anchor="ctr" bIns="91425" lIns="91425" spcFirstLastPara="1" rIns="91425" wrap="square" tIns="91425">
            <a:noAutofit/>
          </a:bodyPr>
          <a:lstStyle>
            <a:lvl1pPr lvl="0" rtl="0" algn="ctr">
              <a:spcBef>
                <a:spcPts val="0"/>
              </a:spcBef>
              <a:spcAft>
                <a:spcPts val="0"/>
              </a:spcAft>
              <a:buSzPts val="2800"/>
              <a:buNone/>
              <a:defRPr/>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slideLayout" Target="../slideLayouts/slideLayout31.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1pPr>
            <a:lvl2pPr lvl="1"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2pPr>
            <a:lvl3pPr lvl="2"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3pPr>
            <a:lvl4pPr lvl="3"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4pPr>
            <a:lvl5pPr lvl="4"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5pPr>
            <a:lvl6pPr lvl="5"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6pPr>
            <a:lvl7pPr lvl="6"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7pPr>
            <a:lvl8pPr lvl="7"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8pPr>
            <a:lvl9pPr lvl="8" rtl="0">
              <a:spcBef>
                <a:spcPts val="0"/>
              </a:spcBef>
              <a:spcAft>
                <a:spcPts val="0"/>
              </a:spcAft>
              <a:buClr>
                <a:schemeClr val="dk1"/>
              </a:buClr>
              <a:buSzPts val="2800"/>
              <a:buFont typeface="Red Hat Text"/>
              <a:buNone/>
              <a:defRPr b="1" sz="2800">
                <a:solidFill>
                  <a:schemeClr val="dk1"/>
                </a:solidFill>
                <a:latin typeface="Red Hat Text"/>
                <a:ea typeface="Red Hat Text"/>
                <a:cs typeface="Red Hat Text"/>
                <a:sym typeface="Red Hat Text"/>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2"/>
              </a:buClr>
              <a:buSzPts val="1400"/>
              <a:buFont typeface="Commissioner"/>
              <a:buChar char="●"/>
              <a:defRPr>
                <a:solidFill>
                  <a:schemeClr val="dk1"/>
                </a:solidFill>
                <a:latin typeface="Commissioner"/>
                <a:ea typeface="Commissioner"/>
                <a:cs typeface="Commissioner"/>
                <a:sym typeface="Commissioner"/>
              </a:defRPr>
            </a:lvl1pPr>
            <a:lvl2pPr indent="-317500" lvl="1" marL="9144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2pPr>
            <a:lvl3pPr indent="-317500" lvl="2" marL="13716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3pPr>
            <a:lvl4pPr indent="-317500" lvl="3" marL="18288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4pPr>
            <a:lvl5pPr indent="-317500" lvl="4" marL="22860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5pPr>
            <a:lvl6pPr indent="-317500" lvl="5" marL="27432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6pPr>
            <a:lvl7pPr indent="-317500" lvl="6" marL="32004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7pPr>
            <a:lvl8pPr indent="-317500" lvl="7" marL="36576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8pPr>
            <a:lvl9pPr indent="-317500" lvl="8" marL="4114800">
              <a:lnSpc>
                <a:spcPct val="115000"/>
              </a:lnSpc>
              <a:spcBef>
                <a:spcPts val="0"/>
              </a:spcBef>
              <a:spcAft>
                <a:spcPts val="0"/>
              </a:spcAft>
              <a:buClr>
                <a:schemeClr val="dk1"/>
              </a:buClr>
              <a:buSzPts val="1400"/>
              <a:buFont typeface="Commissioner"/>
              <a:buChar char="■"/>
              <a:defRPr>
                <a:solidFill>
                  <a:schemeClr val="dk1"/>
                </a:solidFill>
                <a:latin typeface="Commissioner"/>
                <a:ea typeface="Commissioner"/>
                <a:cs typeface="Commissioner"/>
                <a:sym typeface="Commissioner"/>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EA4335"/>
          </p15:clr>
        </p15:guide>
        <p15:guide id="2" pos="5311">
          <p15:clr>
            <a:srgbClr val="EA4335"/>
          </p15:clr>
        </p15:guide>
        <p15:guide id="3" orient="horz" pos="340">
          <p15:clr>
            <a:srgbClr val="EA4335"/>
          </p15:clr>
        </p15:guide>
        <p15:guide id="4" orient="horz" pos="2900">
          <p15:clr>
            <a:srgbClr val="EA4335"/>
          </p15:clr>
        </p15:guide>
        <p15:guide id="5" pos="2880">
          <p15:clr>
            <a:srgbClr val="E46962"/>
          </p15:clr>
        </p15:guide>
        <p15:guide id="6" orient="horz" pos="1620">
          <p15:clr>
            <a:srgbClr val="E46962"/>
          </p15:clr>
        </p15:guide>
        <p15:guide id="7" orient="horz" pos="555">
          <p15:clr>
            <a:srgbClr val="E46962"/>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881" name="Shape 881"/>
        <p:cNvGrpSpPr/>
        <p:nvPr/>
      </p:nvGrpSpPr>
      <p:grpSpPr>
        <a:xfrm>
          <a:off x="0" y="0"/>
          <a:ext cx="0" cy="0"/>
          <a:chOff x="0" y="0"/>
          <a:chExt cx="0" cy="0"/>
        </a:xfrm>
      </p:grpSpPr>
      <p:sp>
        <p:nvSpPr>
          <p:cNvPr id="882" name="Google Shape;882;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883" name="Google Shape;883;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 id="2147483678"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20.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 Id="rId3" Type="http://schemas.openxmlformats.org/officeDocument/2006/relationships/image" Target="../media/image21.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 Id="rId3" Type="http://schemas.openxmlformats.org/officeDocument/2006/relationships/image" Target="../media/image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 Id="rId3" Type="http://schemas.openxmlformats.org/officeDocument/2006/relationships/image" Target="../media/image11.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2.xml"/><Relationship Id="rId3" Type="http://schemas.openxmlformats.org/officeDocument/2006/relationships/image" Target="../media/image5.jp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3.xml"/><Relationship Id="rId3" Type="http://schemas.openxmlformats.org/officeDocument/2006/relationships/image" Target="../media/image6.png"/><Relationship Id="rId4" Type="http://schemas.openxmlformats.org/officeDocument/2006/relationships/image" Target="../media/image4.png"/><Relationship Id="rId9" Type="http://schemas.openxmlformats.org/officeDocument/2006/relationships/image" Target="../media/image3.png"/><Relationship Id="rId5" Type="http://schemas.openxmlformats.org/officeDocument/2006/relationships/image" Target="../media/image2.png"/><Relationship Id="rId6" Type="http://schemas.openxmlformats.org/officeDocument/2006/relationships/image" Target="../media/image16.png"/><Relationship Id="rId7" Type="http://schemas.openxmlformats.org/officeDocument/2006/relationships/image" Target="../media/image1.png"/><Relationship Id="rId8" Type="http://schemas.openxmlformats.org/officeDocument/2006/relationships/image" Target="../media/image1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A3AnT903Iz-rWKQUyVNP0WPLFgbWZM52o7bHSYU3rSs/copy#gid=1654711040" TargetMode="External"/><Relationship Id="rId5" Type="http://schemas.openxmlformats.org/officeDocument/2006/relationships/image" Target="../media/image7.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image" Target="../media/image19.jpg"/><Relationship Id="rId4" Type="http://schemas.openxmlformats.org/officeDocument/2006/relationships/image" Target="../media/image18.jp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6.xml"/><Relationship Id="rId3" Type="http://schemas.openxmlformats.org/officeDocument/2006/relationships/hyperlink" Target="https://www.freepik.com/free-vector/hand-drawn-flat-design-book-spine_24243276.htm/?utm_source=slidesgo_template&amp;utm_medium=referral-link&amp;utm_campaign=sg_resources&amp;utm_content=freepik" TargetMode="External"/><Relationship Id="rId4" Type="http://schemas.openxmlformats.org/officeDocument/2006/relationships/hyperlink" Target="https://www.freepik.com/free-vector/hand-drawn-flat-design-stack-books_24243058.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7.xml"/><Relationship Id="rId3" Type="http://schemas.openxmlformats.org/officeDocument/2006/relationships/hyperlink" Target="https://www.freepik.com/free-photo/close-up-opened-book-library_2518397.htm/?utm_source=slidesgo_template&amp;utm_medium=referral-link&amp;utm_campaign=sg_resources&amp;utm_content=freepik" TargetMode="External"/><Relationship Id="rId4" Type="http://schemas.openxmlformats.org/officeDocument/2006/relationships/hyperlink" Target="https://www.freepik.com/free-photo/high-angle-teenage-girl-with-stack-books_6936853.htm/?utm_source=slidesgo_template&amp;utm_medium=referral-link&amp;utm_campaign=sg_resources&amp;utm_content=freepik" TargetMode="External"/><Relationship Id="rId9" Type="http://schemas.openxmlformats.org/officeDocument/2006/relationships/hyperlink" Target="https://www.freepik.com/free-vector/hand-drawn-flat-design-stack-books_24243062.htm/?utm_source=slidesgo_template&amp;utm_medium=referral-link&amp;utm_campaign=sg_resources&amp;utm_content=freepik" TargetMode="External"/><Relationship Id="rId5" Type="http://schemas.openxmlformats.org/officeDocument/2006/relationships/hyperlink" Target="https://www.freepik.com/free-photo/english-teachers-doing-class-together_15678305.htm/?utm_source=slidesgo_template&amp;utm_medium=referral-link&amp;utm_campaign=sg_resources&amp;utm_content=freepik" TargetMode="External"/><Relationship Id="rId6" Type="http://schemas.openxmlformats.org/officeDocument/2006/relationships/hyperlink" Target="https://www.freepik.com/free-photo/positive-man-with-clipboard_2329288.htm/?utm_source=slidesgo_template&amp;utm_medium=referral-link&amp;utm_campaign=sg_resources&amp;utm_content=freepik" TargetMode="External"/><Relationship Id="rId7" Type="http://schemas.openxmlformats.org/officeDocument/2006/relationships/hyperlink" Target="https://www.freepik.com/free-vector/hand-drawn-flat-design-stack-books_24240223.htm/?utm_source=slidesgo_template&amp;utm_medium=referral-link&amp;utm_campaign=sg_resources&amp;utm_content=freepik" TargetMode="External"/><Relationship Id="rId8" Type="http://schemas.openxmlformats.org/officeDocument/2006/relationships/hyperlink" Target="https://www.freepik.com/free-vector/hand-drawn-flat-design-stack-books_24240224.htm/?utm_source=slidesgo_template&amp;utm_medium=referral-link&amp;utm_campaign=sg_resources&amp;utm_content=freepik" TargetMode="External"/><Relationship Id="rId11" Type="http://schemas.openxmlformats.org/officeDocument/2006/relationships/hyperlink" Target="https://www.freepik.com/free-vector/hand-drawn-flat-design-book-spine_24243277.htm/?utm_source=slidesgo_template&amp;utm_medium=referral-link&amp;utm_campaign=sg_resources&amp;utm_content=freepik" TargetMode="External"/><Relationship Id="rId10" Type="http://schemas.openxmlformats.org/officeDocument/2006/relationships/hyperlink" Target="https://www.freepik.com/free-vector/hand-drawn-flat-design-book-spine_24243276.htm/?utm_source=slidesgo_template&amp;utm_medium=referral-link&amp;utm_campaign=sg_resources&amp;utm_content=freepik" TargetMode="External"/><Relationship Id="rId12" Type="http://schemas.openxmlformats.org/officeDocument/2006/relationships/hyperlink" Target="https://www.freepik.com/free-vector/hand-drawn-flat-design-book-spine_24243274.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 Id="rId3" Type="http://schemas.openxmlformats.org/officeDocument/2006/relationships/hyperlink" Target="https://fonts.google.com/specimen/Red+Hat+Text" TargetMode="External"/><Relationship Id="rId4" Type="http://schemas.openxmlformats.org/officeDocument/2006/relationships/hyperlink" Target="https://fonts.google.com/specimen/Commissioner"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15.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10.png"/><Relationship Id="rId14" Type="http://schemas.openxmlformats.org/officeDocument/2006/relationships/image" Target="../media/image9.png"/><Relationship Id="rId17" Type="http://schemas.openxmlformats.org/officeDocument/2006/relationships/image" Target="../media/image12.png"/><Relationship Id="rId16" Type="http://schemas.openxmlformats.org/officeDocument/2006/relationships/image" Target="../media/image14.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 Id="rId3" Type="http://schemas.openxmlformats.org/officeDocument/2006/relationships/hyperlink" Target="https://workspace.google.com/marketplace/app/icons_for_slides_docs/381578326502"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6.xml"/><Relationship Id="rId3" Type="http://schemas.openxmlformats.org/officeDocument/2006/relationships/slide" Target="/ppt/slides/slide40.xml"/><Relationship Id="rId4" Type="http://schemas.openxmlformats.org/officeDocument/2006/relationships/slide" Target="/ppt/slides/slide37.xml"/><Relationship Id="rId9" Type="http://schemas.openxmlformats.org/officeDocument/2006/relationships/slide" Target="/ppt/slides/slide48.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5.xml"/><Relationship Id="rId8" Type="http://schemas.openxmlformats.org/officeDocument/2006/relationships/slide" Target="/ppt/slides/slide40.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42.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sp>
        <p:nvSpPr>
          <p:cNvPr id="891" name="Google Shape;891;p34"/>
          <p:cNvSpPr txBox="1"/>
          <p:nvPr>
            <p:ph type="ctrTitle"/>
          </p:nvPr>
        </p:nvSpPr>
        <p:spPr>
          <a:xfrm>
            <a:off x="1801350" y="832975"/>
            <a:ext cx="5541300" cy="1960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4000"/>
              <a:t>Book </a:t>
            </a:r>
            <a:r>
              <a:rPr lang="en" sz="4000"/>
              <a:t>Fairies</a:t>
            </a:r>
            <a:r>
              <a:rPr lang="en" sz="4000"/>
              <a:t>-</a:t>
            </a:r>
            <a:endParaRPr sz="4000"/>
          </a:p>
          <a:p>
            <a:pPr indent="0" lvl="0" marL="0" rtl="0" algn="ctr">
              <a:spcBef>
                <a:spcPts val="0"/>
              </a:spcBef>
              <a:spcAft>
                <a:spcPts val="0"/>
              </a:spcAft>
              <a:buNone/>
            </a:pPr>
            <a:r>
              <a:rPr b="0" lang="en" sz="3300"/>
              <a:t>Project Youth</a:t>
            </a:r>
            <a:endParaRPr b="0" sz="3300"/>
          </a:p>
        </p:txBody>
      </p:sp>
      <p:sp>
        <p:nvSpPr>
          <p:cNvPr id="892" name="Google Shape;892;p34"/>
          <p:cNvSpPr txBox="1"/>
          <p:nvPr>
            <p:ph idx="1" type="subTitle"/>
          </p:nvPr>
        </p:nvSpPr>
        <p:spPr>
          <a:xfrm>
            <a:off x="1801350" y="2793750"/>
            <a:ext cx="55413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t/>
            </a:r>
            <a:endParaRPr/>
          </a:p>
        </p:txBody>
      </p:sp>
      <p:grpSp>
        <p:nvGrpSpPr>
          <p:cNvPr id="893" name="Google Shape;893;p34"/>
          <p:cNvGrpSpPr/>
          <p:nvPr/>
        </p:nvGrpSpPr>
        <p:grpSpPr>
          <a:xfrm>
            <a:off x="3031240" y="3753476"/>
            <a:ext cx="1103286" cy="3008690"/>
            <a:chOff x="1975984" y="983186"/>
            <a:chExt cx="394665" cy="1076262"/>
          </a:xfrm>
        </p:grpSpPr>
        <p:sp>
          <p:nvSpPr>
            <p:cNvPr id="894" name="Google Shape;894;p34"/>
            <p:cNvSpPr/>
            <p:nvPr/>
          </p:nvSpPr>
          <p:spPr>
            <a:xfrm>
              <a:off x="1975984" y="983186"/>
              <a:ext cx="394665" cy="1076262"/>
            </a:xfrm>
            <a:custGeom>
              <a:rect b="b" l="l" r="r" t="t"/>
              <a:pathLst>
                <a:path extrusionOk="0" h="33177" w="12166">
                  <a:moveTo>
                    <a:pt x="148" y="0"/>
                  </a:moveTo>
                  <a:cubicBezTo>
                    <a:pt x="66" y="0"/>
                    <a:pt x="0" y="67"/>
                    <a:pt x="0" y="149"/>
                  </a:cubicBezTo>
                  <a:lnTo>
                    <a:pt x="0" y="33176"/>
                  </a:lnTo>
                  <a:lnTo>
                    <a:pt x="12164" y="33176"/>
                  </a:lnTo>
                  <a:lnTo>
                    <a:pt x="12164" y="149"/>
                  </a:lnTo>
                  <a:cubicBezTo>
                    <a:pt x="12165" y="67"/>
                    <a:pt x="12099" y="0"/>
                    <a:pt x="120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4"/>
            <p:cNvSpPr/>
            <p:nvPr/>
          </p:nvSpPr>
          <p:spPr>
            <a:xfrm>
              <a:off x="2004174" y="1022341"/>
              <a:ext cx="338252" cy="997984"/>
            </a:xfrm>
            <a:custGeom>
              <a:rect b="b" l="l" r="r" t="t"/>
              <a:pathLst>
                <a:path extrusionOk="0" fill="none" h="30764" w="10427">
                  <a:moveTo>
                    <a:pt x="1749" y="30763"/>
                  </a:moveTo>
                  <a:cubicBezTo>
                    <a:pt x="1518" y="30763"/>
                    <a:pt x="1332" y="30576"/>
                    <a:pt x="1332" y="30345"/>
                  </a:cubicBezTo>
                  <a:cubicBezTo>
                    <a:pt x="1332" y="29842"/>
                    <a:pt x="922" y="29432"/>
                    <a:pt x="419" y="29432"/>
                  </a:cubicBezTo>
                  <a:cubicBezTo>
                    <a:pt x="188" y="29432"/>
                    <a:pt x="0" y="29244"/>
                    <a:pt x="0" y="29014"/>
                  </a:cubicBezTo>
                  <a:lnTo>
                    <a:pt x="0" y="1749"/>
                  </a:lnTo>
                  <a:cubicBezTo>
                    <a:pt x="0" y="1518"/>
                    <a:pt x="188" y="1332"/>
                    <a:pt x="419" y="1332"/>
                  </a:cubicBezTo>
                  <a:cubicBezTo>
                    <a:pt x="922" y="1332"/>
                    <a:pt x="1332" y="922"/>
                    <a:pt x="1332" y="418"/>
                  </a:cubicBezTo>
                  <a:cubicBezTo>
                    <a:pt x="1332" y="188"/>
                    <a:pt x="1518" y="0"/>
                    <a:pt x="1749" y="0"/>
                  </a:cubicBezTo>
                  <a:lnTo>
                    <a:pt x="8678" y="0"/>
                  </a:lnTo>
                  <a:cubicBezTo>
                    <a:pt x="8908" y="0"/>
                    <a:pt x="9096" y="188"/>
                    <a:pt x="9096" y="418"/>
                  </a:cubicBezTo>
                  <a:cubicBezTo>
                    <a:pt x="9096" y="922"/>
                    <a:pt x="9505" y="1332"/>
                    <a:pt x="10009" y="1332"/>
                  </a:cubicBezTo>
                  <a:cubicBezTo>
                    <a:pt x="10240" y="1332"/>
                    <a:pt x="10426" y="1518"/>
                    <a:pt x="10426" y="1749"/>
                  </a:cubicBezTo>
                  <a:lnTo>
                    <a:pt x="10426" y="29014"/>
                  </a:lnTo>
                  <a:cubicBezTo>
                    <a:pt x="10426" y="29244"/>
                    <a:pt x="10240" y="29432"/>
                    <a:pt x="10009" y="29432"/>
                  </a:cubicBezTo>
                  <a:cubicBezTo>
                    <a:pt x="9505" y="29432"/>
                    <a:pt x="9096" y="29842"/>
                    <a:pt x="9096" y="30345"/>
                  </a:cubicBezTo>
                  <a:cubicBezTo>
                    <a:pt x="9096" y="30576"/>
                    <a:pt x="8908" y="30763"/>
                    <a:pt x="8678" y="30763"/>
                  </a:cubicBezTo>
                  <a:lnTo>
                    <a:pt x="1749" y="30763"/>
                  </a:lnTo>
                  <a:close/>
                </a:path>
              </a:pathLst>
            </a:custGeom>
            <a:noFill/>
            <a:ln cap="flat" cmpd="sng" w="9525">
              <a:solidFill>
                <a:schemeClr val="accent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4"/>
            <p:cNvSpPr/>
            <p:nvPr/>
          </p:nvSpPr>
          <p:spPr>
            <a:xfrm>
              <a:off x="2017734" y="1035901"/>
              <a:ext cx="311164" cy="970832"/>
            </a:xfrm>
            <a:custGeom>
              <a:rect b="b" l="l" r="r" t="t"/>
              <a:pathLst>
                <a:path extrusionOk="0" h="29927" w="9592">
                  <a:moveTo>
                    <a:pt x="1331" y="0"/>
                  </a:moveTo>
                  <a:cubicBezTo>
                    <a:pt x="1331" y="735"/>
                    <a:pt x="735" y="1331"/>
                    <a:pt x="1" y="1331"/>
                  </a:cubicBezTo>
                  <a:lnTo>
                    <a:pt x="1" y="28596"/>
                  </a:lnTo>
                  <a:cubicBezTo>
                    <a:pt x="735" y="28596"/>
                    <a:pt x="1331" y="29192"/>
                    <a:pt x="1331" y="29927"/>
                  </a:cubicBezTo>
                  <a:lnTo>
                    <a:pt x="8260" y="29927"/>
                  </a:lnTo>
                  <a:cubicBezTo>
                    <a:pt x="8260" y="29192"/>
                    <a:pt x="8855" y="28596"/>
                    <a:pt x="9591" y="28596"/>
                  </a:cubicBezTo>
                  <a:lnTo>
                    <a:pt x="9591" y="1331"/>
                  </a:lnTo>
                  <a:cubicBezTo>
                    <a:pt x="8855" y="1331"/>
                    <a:pt x="8260" y="735"/>
                    <a:pt x="8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4"/>
            <p:cNvSpPr/>
            <p:nvPr/>
          </p:nvSpPr>
          <p:spPr>
            <a:xfrm>
              <a:off x="2017734" y="1165142"/>
              <a:ext cx="311164" cy="709333"/>
            </a:xfrm>
            <a:custGeom>
              <a:rect b="b" l="l" r="r" t="t"/>
              <a:pathLst>
                <a:path extrusionOk="0" h="21866" w="9592">
                  <a:moveTo>
                    <a:pt x="1" y="0"/>
                  </a:moveTo>
                  <a:lnTo>
                    <a:pt x="1" y="21865"/>
                  </a:lnTo>
                  <a:lnTo>
                    <a:pt x="9591" y="21865"/>
                  </a:lnTo>
                  <a:lnTo>
                    <a:pt x="95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4"/>
            <p:cNvSpPr/>
            <p:nvPr/>
          </p:nvSpPr>
          <p:spPr>
            <a:xfrm>
              <a:off x="2017734" y="1328218"/>
              <a:ext cx="311164" cy="386166"/>
            </a:xfrm>
            <a:custGeom>
              <a:rect b="b" l="l" r="r" t="t"/>
              <a:pathLst>
                <a:path extrusionOk="0" h="11904" w="9592">
                  <a:moveTo>
                    <a:pt x="1" y="1"/>
                  </a:moveTo>
                  <a:lnTo>
                    <a:pt x="1" y="11903"/>
                  </a:lnTo>
                  <a:lnTo>
                    <a:pt x="9591" y="11903"/>
                  </a:lnTo>
                  <a:lnTo>
                    <a:pt x="95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4"/>
            <p:cNvSpPr/>
            <p:nvPr/>
          </p:nvSpPr>
          <p:spPr>
            <a:xfrm>
              <a:off x="2012609" y="1350439"/>
              <a:ext cx="321351" cy="341723"/>
            </a:xfrm>
            <a:custGeom>
              <a:rect b="b" l="l" r="r" t="t"/>
              <a:pathLst>
                <a:path extrusionOk="0" h="10534" w="9906">
                  <a:moveTo>
                    <a:pt x="1" y="1"/>
                  </a:moveTo>
                  <a:lnTo>
                    <a:pt x="1" y="10534"/>
                  </a:lnTo>
                  <a:lnTo>
                    <a:pt x="9906" y="10534"/>
                  </a:lnTo>
                  <a:lnTo>
                    <a:pt x="99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4"/>
            <p:cNvSpPr/>
            <p:nvPr/>
          </p:nvSpPr>
          <p:spPr>
            <a:xfrm>
              <a:off x="2033565" y="1373634"/>
              <a:ext cx="279471" cy="295334"/>
            </a:xfrm>
            <a:custGeom>
              <a:rect b="b" l="l" r="r" t="t"/>
              <a:pathLst>
                <a:path extrusionOk="0" h="9104" w="8615">
                  <a:moveTo>
                    <a:pt x="0" y="1"/>
                  </a:moveTo>
                  <a:lnTo>
                    <a:pt x="0" y="9104"/>
                  </a:lnTo>
                  <a:lnTo>
                    <a:pt x="8614" y="9104"/>
                  </a:lnTo>
                  <a:lnTo>
                    <a:pt x="86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4"/>
            <p:cNvSpPr/>
            <p:nvPr/>
          </p:nvSpPr>
          <p:spPr>
            <a:xfrm>
              <a:off x="2055008" y="1628418"/>
              <a:ext cx="389" cy="454"/>
            </a:xfrm>
            <a:custGeom>
              <a:rect b="b" l="l" r="r" t="t"/>
              <a:pathLst>
                <a:path extrusionOk="0" h="14" w="12">
                  <a:moveTo>
                    <a:pt x="0" y="0"/>
                  </a:moveTo>
                  <a:lnTo>
                    <a:pt x="0" y="14"/>
                  </a:lnTo>
                  <a:cubicBezTo>
                    <a:pt x="4" y="9"/>
                    <a:pt x="8" y="5"/>
                    <a:pt x="12" y="1"/>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4"/>
            <p:cNvSpPr/>
            <p:nvPr/>
          </p:nvSpPr>
          <p:spPr>
            <a:xfrm>
              <a:off x="2055008" y="1413762"/>
              <a:ext cx="389" cy="487"/>
            </a:xfrm>
            <a:custGeom>
              <a:rect b="b" l="l" r="r" t="t"/>
              <a:pathLst>
                <a:path extrusionOk="0" h="15" w="12">
                  <a:moveTo>
                    <a:pt x="0" y="1"/>
                  </a:moveTo>
                  <a:lnTo>
                    <a:pt x="0" y="14"/>
                  </a:lnTo>
                  <a:lnTo>
                    <a:pt x="12" y="12"/>
                  </a:lnTo>
                  <a:cubicBezTo>
                    <a:pt x="8" y="9"/>
                    <a:pt x="4" y="4"/>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4"/>
            <p:cNvSpPr/>
            <p:nvPr/>
          </p:nvSpPr>
          <p:spPr>
            <a:xfrm>
              <a:off x="2055008" y="1396310"/>
              <a:ext cx="236617" cy="250015"/>
            </a:xfrm>
            <a:custGeom>
              <a:rect b="b" l="l" r="r" t="t"/>
              <a:pathLst>
                <a:path extrusionOk="0" h="7707" w="7294">
                  <a:moveTo>
                    <a:pt x="690" y="1"/>
                  </a:moveTo>
                  <a:cubicBezTo>
                    <a:pt x="998" y="381"/>
                    <a:pt x="977" y="898"/>
                    <a:pt x="977" y="898"/>
                  </a:cubicBezTo>
                  <a:cubicBezTo>
                    <a:pt x="977" y="898"/>
                    <a:pt x="970" y="898"/>
                    <a:pt x="957" y="898"/>
                  </a:cubicBezTo>
                  <a:cubicBezTo>
                    <a:pt x="853" y="898"/>
                    <a:pt x="354" y="880"/>
                    <a:pt x="13" y="551"/>
                  </a:cubicBezTo>
                  <a:cubicBezTo>
                    <a:pt x="9" y="573"/>
                    <a:pt x="5" y="592"/>
                    <a:pt x="0" y="613"/>
                  </a:cubicBezTo>
                  <a:lnTo>
                    <a:pt x="0" y="7095"/>
                  </a:lnTo>
                  <a:cubicBezTo>
                    <a:pt x="5" y="7115"/>
                    <a:pt x="9" y="7135"/>
                    <a:pt x="13" y="7156"/>
                  </a:cubicBezTo>
                  <a:cubicBezTo>
                    <a:pt x="353" y="6828"/>
                    <a:pt x="848" y="6810"/>
                    <a:pt x="956" y="6810"/>
                  </a:cubicBezTo>
                  <a:cubicBezTo>
                    <a:pt x="970" y="6810"/>
                    <a:pt x="977" y="6810"/>
                    <a:pt x="977" y="6810"/>
                  </a:cubicBezTo>
                  <a:cubicBezTo>
                    <a:pt x="977" y="6810"/>
                    <a:pt x="998" y="7326"/>
                    <a:pt x="690" y="7707"/>
                  </a:cubicBezTo>
                  <a:lnTo>
                    <a:pt x="6611" y="7707"/>
                  </a:lnTo>
                  <a:cubicBezTo>
                    <a:pt x="6308" y="7326"/>
                    <a:pt x="6328" y="6814"/>
                    <a:pt x="6328" y="6814"/>
                  </a:cubicBezTo>
                  <a:cubicBezTo>
                    <a:pt x="6328" y="6814"/>
                    <a:pt x="6335" y="6814"/>
                    <a:pt x="6347" y="6814"/>
                  </a:cubicBezTo>
                  <a:cubicBezTo>
                    <a:pt x="6452" y="6814"/>
                    <a:pt x="6951" y="6832"/>
                    <a:pt x="7293" y="7160"/>
                  </a:cubicBezTo>
                  <a:lnTo>
                    <a:pt x="7293" y="546"/>
                  </a:lnTo>
                  <a:cubicBezTo>
                    <a:pt x="6952" y="874"/>
                    <a:pt x="6457" y="893"/>
                    <a:pt x="6349" y="893"/>
                  </a:cubicBezTo>
                  <a:cubicBezTo>
                    <a:pt x="6335" y="893"/>
                    <a:pt x="6328" y="892"/>
                    <a:pt x="6328" y="892"/>
                  </a:cubicBezTo>
                  <a:cubicBezTo>
                    <a:pt x="6328" y="892"/>
                    <a:pt x="6308" y="381"/>
                    <a:pt x="66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4"/>
            <p:cNvSpPr/>
            <p:nvPr/>
          </p:nvSpPr>
          <p:spPr>
            <a:xfrm>
              <a:off x="2050596" y="1394623"/>
              <a:ext cx="243624" cy="253389"/>
            </a:xfrm>
            <a:custGeom>
              <a:rect b="b" l="l" r="r" t="t"/>
              <a:pathLst>
                <a:path extrusionOk="0" h="7811" w="7510">
                  <a:moveTo>
                    <a:pt x="1033" y="912"/>
                  </a:moveTo>
                  <a:cubicBezTo>
                    <a:pt x="1033" y="912"/>
                    <a:pt x="1033" y="913"/>
                    <a:pt x="1033" y="913"/>
                  </a:cubicBezTo>
                  <a:cubicBezTo>
                    <a:pt x="1033" y="913"/>
                    <a:pt x="1033" y="912"/>
                    <a:pt x="1033" y="912"/>
                  </a:cubicBezTo>
                  <a:close/>
                  <a:moveTo>
                    <a:pt x="6613" y="88"/>
                  </a:moveTo>
                  <a:cubicBezTo>
                    <a:pt x="6643" y="88"/>
                    <a:pt x="6669" y="89"/>
                    <a:pt x="6688" y="92"/>
                  </a:cubicBezTo>
                  <a:lnTo>
                    <a:pt x="6688" y="92"/>
                  </a:lnTo>
                  <a:cubicBezTo>
                    <a:pt x="6583" y="134"/>
                    <a:pt x="6381" y="812"/>
                    <a:pt x="6384" y="952"/>
                  </a:cubicBezTo>
                  <a:cubicBezTo>
                    <a:pt x="6384" y="979"/>
                    <a:pt x="6424" y="997"/>
                    <a:pt x="6446" y="997"/>
                  </a:cubicBezTo>
                  <a:cubicBezTo>
                    <a:pt x="6455" y="997"/>
                    <a:pt x="6464" y="997"/>
                    <a:pt x="6473" y="997"/>
                  </a:cubicBezTo>
                  <a:cubicBezTo>
                    <a:pt x="6791" y="997"/>
                    <a:pt x="7089" y="907"/>
                    <a:pt x="7348" y="734"/>
                  </a:cubicBezTo>
                  <a:lnTo>
                    <a:pt x="7348" y="734"/>
                  </a:lnTo>
                  <a:lnTo>
                    <a:pt x="7348" y="7070"/>
                  </a:lnTo>
                  <a:lnTo>
                    <a:pt x="7348" y="7070"/>
                  </a:lnTo>
                  <a:cubicBezTo>
                    <a:pt x="7093" y="6903"/>
                    <a:pt x="6803" y="6814"/>
                    <a:pt x="6491" y="6813"/>
                  </a:cubicBezTo>
                  <a:lnTo>
                    <a:pt x="6491" y="6813"/>
                  </a:lnTo>
                  <a:cubicBezTo>
                    <a:pt x="6485" y="6813"/>
                    <a:pt x="6480" y="6813"/>
                    <a:pt x="6475" y="6813"/>
                  </a:cubicBezTo>
                  <a:cubicBezTo>
                    <a:pt x="6469" y="6813"/>
                    <a:pt x="6463" y="6813"/>
                    <a:pt x="6457" y="6814"/>
                  </a:cubicBezTo>
                  <a:lnTo>
                    <a:pt x="6457" y="6814"/>
                  </a:lnTo>
                  <a:cubicBezTo>
                    <a:pt x="6424" y="6815"/>
                    <a:pt x="6403" y="6828"/>
                    <a:pt x="6395" y="6844"/>
                  </a:cubicBezTo>
                  <a:lnTo>
                    <a:pt x="6395" y="6844"/>
                  </a:lnTo>
                  <a:cubicBezTo>
                    <a:pt x="6388" y="6852"/>
                    <a:pt x="6384" y="6862"/>
                    <a:pt x="6384" y="6873"/>
                  </a:cubicBezTo>
                  <a:cubicBezTo>
                    <a:pt x="6379" y="7174"/>
                    <a:pt x="6468" y="7455"/>
                    <a:pt x="6623" y="7706"/>
                  </a:cubicBezTo>
                  <a:lnTo>
                    <a:pt x="1263" y="7706"/>
                  </a:lnTo>
                  <a:cubicBezTo>
                    <a:pt x="1233" y="7706"/>
                    <a:pt x="1072" y="7722"/>
                    <a:pt x="961" y="7722"/>
                  </a:cubicBezTo>
                  <a:cubicBezTo>
                    <a:pt x="932" y="7722"/>
                    <a:pt x="906" y="7721"/>
                    <a:pt x="887" y="7718"/>
                  </a:cubicBezTo>
                  <a:lnTo>
                    <a:pt x="887" y="7718"/>
                  </a:lnTo>
                  <a:cubicBezTo>
                    <a:pt x="993" y="7675"/>
                    <a:pt x="1196" y="6994"/>
                    <a:pt x="1193" y="6854"/>
                  </a:cubicBezTo>
                  <a:cubicBezTo>
                    <a:pt x="1193" y="6826"/>
                    <a:pt x="1153" y="6810"/>
                    <a:pt x="1131" y="6809"/>
                  </a:cubicBezTo>
                  <a:cubicBezTo>
                    <a:pt x="1122" y="6808"/>
                    <a:pt x="1113" y="6808"/>
                    <a:pt x="1104" y="6808"/>
                  </a:cubicBezTo>
                  <a:cubicBezTo>
                    <a:pt x="778" y="6808"/>
                    <a:pt x="474" y="6904"/>
                    <a:pt x="211" y="7084"/>
                  </a:cubicBezTo>
                  <a:lnTo>
                    <a:pt x="211" y="7084"/>
                  </a:lnTo>
                  <a:cubicBezTo>
                    <a:pt x="177" y="6793"/>
                    <a:pt x="216" y="6472"/>
                    <a:pt x="216" y="6185"/>
                  </a:cubicBezTo>
                  <a:lnTo>
                    <a:pt x="216" y="3951"/>
                  </a:lnTo>
                  <a:lnTo>
                    <a:pt x="216" y="1689"/>
                  </a:lnTo>
                  <a:cubicBezTo>
                    <a:pt x="216" y="1386"/>
                    <a:pt x="172" y="1040"/>
                    <a:pt x="208" y="730"/>
                  </a:cubicBezTo>
                  <a:lnTo>
                    <a:pt x="208" y="730"/>
                  </a:lnTo>
                  <a:cubicBezTo>
                    <a:pt x="470" y="908"/>
                    <a:pt x="768" y="1001"/>
                    <a:pt x="1091" y="1001"/>
                  </a:cubicBezTo>
                  <a:cubicBezTo>
                    <a:pt x="1100" y="1001"/>
                    <a:pt x="1109" y="1001"/>
                    <a:pt x="1118" y="1001"/>
                  </a:cubicBezTo>
                  <a:cubicBezTo>
                    <a:pt x="1150" y="1001"/>
                    <a:pt x="1193" y="978"/>
                    <a:pt x="1193" y="942"/>
                  </a:cubicBezTo>
                  <a:cubicBezTo>
                    <a:pt x="1198" y="640"/>
                    <a:pt x="1108" y="357"/>
                    <a:pt x="950" y="104"/>
                  </a:cubicBezTo>
                  <a:lnTo>
                    <a:pt x="6310" y="104"/>
                  </a:lnTo>
                  <a:cubicBezTo>
                    <a:pt x="6339" y="104"/>
                    <a:pt x="6501" y="88"/>
                    <a:pt x="6613" y="88"/>
                  </a:cubicBezTo>
                  <a:close/>
                  <a:moveTo>
                    <a:pt x="844" y="1"/>
                  </a:moveTo>
                  <a:cubicBezTo>
                    <a:pt x="816" y="1"/>
                    <a:pt x="714" y="22"/>
                    <a:pt x="750" y="73"/>
                  </a:cubicBezTo>
                  <a:cubicBezTo>
                    <a:pt x="840" y="202"/>
                    <a:pt x="1144" y="713"/>
                    <a:pt x="1040" y="901"/>
                  </a:cubicBezTo>
                  <a:lnTo>
                    <a:pt x="1040" y="901"/>
                  </a:lnTo>
                  <a:cubicBezTo>
                    <a:pt x="1034" y="898"/>
                    <a:pt x="1012" y="895"/>
                    <a:pt x="948" y="887"/>
                  </a:cubicBezTo>
                  <a:cubicBezTo>
                    <a:pt x="664" y="850"/>
                    <a:pt x="437" y="754"/>
                    <a:pt x="215" y="570"/>
                  </a:cubicBezTo>
                  <a:cubicBezTo>
                    <a:pt x="201" y="558"/>
                    <a:pt x="173" y="551"/>
                    <a:pt x="146" y="551"/>
                  </a:cubicBezTo>
                  <a:cubicBezTo>
                    <a:pt x="111" y="551"/>
                    <a:pt x="76" y="564"/>
                    <a:pt x="70" y="596"/>
                  </a:cubicBezTo>
                  <a:cubicBezTo>
                    <a:pt x="8" y="911"/>
                    <a:pt x="55" y="1268"/>
                    <a:pt x="55" y="1586"/>
                  </a:cubicBezTo>
                  <a:lnTo>
                    <a:pt x="55" y="3859"/>
                  </a:lnTo>
                  <a:lnTo>
                    <a:pt x="55" y="6120"/>
                  </a:lnTo>
                  <a:cubicBezTo>
                    <a:pt x="55" y="6470"/>
                    <a:pt x="0" y="6870"/>
                    <a:pt x="68" y="7214"/>
                  </a:cubicBezTo>
                  <a:cubicBezTo>
                    <a:pt x="74" y="7247"/>
                    <a:pt x="107" y="7260"/>
                    <a:pt x="141" y="7260"/>
                  </a:cubicBezTo>
                  <a:cubicBezTo>
                    <a:pt x="166" y="7260"/>
                    <a:pt x="192" y="7253"/>
                    <a:pt x="208" y="7240"/>
                  </a:cubicBezTo>
                  <a:cubicBezTo>
                    <a:pt x="303" y="7161"/>
                    <a:pt x="889" y="6879"/>
                    <a:pt x="1012" y="6879"/>
                  </a:cubicBezTo>
                  <a:cubicBezTo>
                    <a:pt x="1023" y="6879"/>
                    <a:pt x="1031" y="6881"/>
                    <a:pt x="1033" y="6886"/>
                  </a:cubicBezTo>
                  <a:cubicBezTo>
                    <a:pt x="1137" y="7091"/>
                    <a:pt x="848" y="7603"/>
                    <a:pt x="754" y="7738"/>
                  </a:cubicBezTo>
                  <a:cubicBezTo>
                    <a:pt x="728" y="7776"/>
                    <a:pt x="772" y="7811"/>
                    <a:pt x="810" y="7811"/>
                  </a:cubicBezTo>
                  <a:lnTo>
                    <a:pt x="6730" y="7811"/>
                  </a:lnTo>
                  <a:cubicBezTo>
                    <a:pt x="6758" y="7811"/>
                    <a:pt x="6857" y="7789"/>
                    <a:pt x="6823" y="7738"/>
                  </a:cubicBezTo>
                  <a:cubicBezTo>
                    <a:pt x="6655" y="7492"/>
                    <a:pt x="6553" y="7216"/>
                    <a:pt x="6544" y="6919"/>
                  </a:cubicBezTo>
                  <a:lnTo>
                    <a:pt x="6544" y="6919"/>
                  </a:lnTo>
                  <a:cubicBezTo>
                    <a:pt x="6845" y="6933"/>
                    <a:pt x="7130" y="7053"/>
                    <a:pt x="7362" y="7245"/>
                  </a:cubicBezTo>
                  <a:cubicBezTo>
                    <a:pt x="7377" y="7257"/>
                    <a:pt x="7402" y="7264"/>
                    <a:pt x="7427" y="7264"/>
                  </a:cubicBezTo>
                  <a:cubicBezTo>
                    <a:pt x="7468" y="7264"/>
                    <a:pt x="7509" y="7247"/>
                    <a:pt x="7509" y="7205"/>
                  </a:cubicBezTo>
                  <a:lnTo>
                    <a:pt x="7509" y="592"/>
                  </a:lnTo>
                  <a:cubicBezTo>
                    <a:pt x="7509" y="558"/>
                    <a:pt x="7477" y="547"/>
                    <a:pt x="7442" y="547"/>
                  </a:cubicBezTo>
                  <a:cubicBezTo>
                    <a:pt x="7413" y="547"/>
                    <a:pt x="7382" y="555"/>
                    <a:pt x="7369" y="566"/>
                  </a:cubicBezTo>
                  <a:cubicBezTo>
                    <a:pt x="7274" y="645"/>
                    <a:pt x="6687" y="927"/>
                    <a:pt x="6565" y="927"/>
                  </a:cubicBezTo>
                  <a:cubicBezTo>
                    <a:pt x="6554" y="927"/>
                    <a:pt x="6546" y="925"/>
                    <a:pt x="6544" y="920"/>
                  </a:cubicBezTo>
                  <a:cubicBezTo>
                    <a:pt x="6441" y="716"/>
                    <a:pt x="6726" y="208"/>
                    <a:pt x="6818" y="72"/>
                  </a:cubicBezTo>
                  <a:cubicBezTo>
                    <a:pt x="6844" y="34"/>
                    <a:pt x="6801" y="1"/>
                    <a:pt x="67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4"/>
            <p:cNvSpPr/>
            <p:nvPr/>
          </p:nvSpPr>
          <p:spPr>
            <a:xfrm>
              <a:off x="2022860" y="1412400"/>
              <a:ext cx="35327" cy="32343"/>
            </a:xfrm>
            <a:custGeom>
              <a:rect b="b" l="l" r="r" t="t"/>
              <a:pathLst>
                <a:path extrusionOk="0" h="997" w="1089">
                  <a:moveTo>
                    <a:pt x="1006" y="1"/>
                  </a:moveTo>
                  <a:cubicBezTo>
                    <a:pt x="968" y="1"/>
                    <a:pt x="930" y="17"/>
                    <a:pt x="925" y="47"/>
                  </a:cubicBezTo>
                  <a:cubicBezTo>
                    <a:pt x="872" y="350"/>
                    <a:pt x="722" y="691"/>
                    <a:pt x="449" y="861"/>
                  </a:cubicBezTo>
                  <a:lnTo>
                    <a:pt x="449" y="861"/>
                  </a:lnTo>
                  <a:cubicBezTo>
                    <a:pt x="298" y="655"/>
                    <a:pt x="172" y="443"/>
                    <a:pt x="162" y="178"/>
                  </a:cubicBezTo>
                  <a:cubicBezTo>
                    <a:pt x="161" y="147"/>
                    <a:pt x="128" y="132"/>
                    <a:pt x="92" y="132"/>
                  </a:cubicBezTo>
                  <a:cubicBezTo>
                    <a:pt x="48" y="132"/>
                    <a:pt x="1" y="153"/>
                    <a:pt x="2" y="192"/>
                  </a:cubicBezTo>
                  <a:cubicBezTo>
                    <a:pt x="14" y="493"/>
                    <a:pt x="166" y="731"/>
                    <a:pt x="344" y="964"/>
                  </a:cubicBezTo>
                  <a:cubicBezTo>
                    <a:pt x="361" y="986"/>
                    <a:pt x="387" y="996"/>
                    <a:pt x="414" y="996"/>
                  </a:cubicBezTo>
                  <a:cubicBezTo>
                    <a:pt x="431" y="996"/>
                    <a:pt x="449" y="992"/>
                    <a:pt x="464" y="985"/>
                  </a:cubicBezTo>
                  <a:cubicBezTo>
                    <a:pt x="814" y="819"/>
                    <a:pt x="1019" y="426"/>
                    <a:pt x="1082" y="61"/>
                  </a:cubicBezTo>
                  <a:cubicBezTo>
                    <a:pt x="1089" y="21"/>
                    <a:pt x="1048" y="1"/>
                    <a:pt x="10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4"/>
            <p:cNvSpPr/>
            <p:nvPr/>
          </p:nvSpPr>
          <p:spPr>
            <a:xfrm>
              <a:off x="2041837" y="1381744"/>
              <a:ext cx="47752" cy="45416"/>
            </a:xfrm>
            <a:custGeom>
              <a:rect b="b" l="l" r="r" t="t"/>
              <a:pathLst>
                <a:path extrusionOk="0" h="1400" w="1472">
                  <a:moveTo>
                    <a:pt x="170" y="105"/>
                  </a:moveTo>
                  <a:lnTo>
                    <a:pt x="170" y="105"/>
                  </a:lnTo>
                  <a:cubicBezTo>
                    <a:pt x="839" y="129"/>
                    <a:pt x="1299" y="626"/>
                    <a:pt x="1304" y="1294"/>
                  </a:cubicBezTo>
                  <a:lnTo>
                    <a:pt x="1304" y="1294"/>
                  </a:lnTo>
                  <a:cubicBezTo>
                    <a:pt x="1127" y="1288"/>
                    <a:pt x="932" y="1237"/>
                    <a:pt x="772" y="1163"/>
                  </a:cubicBezTo>
                  <a:cubicBezTo>
                    <a:pt x="345" y="963"/>
                    <a:pt x="176" y="553"/>
                    <a:pt x="170" y="105"/>
                  </a:cubicBezTo>
                  <a:close/>
                  <a:moveTo>
                    <a:pt x="121" y="1"/>
                  </a:moveTo>
                  <a:cubicBezTo>
                    <a:pt x="109" y="1"/>
                    <a:pt x="97" y="1"/>
                    <a:pt x="85" y="1"/>
                  </a:cubicBezTo>
                  <a:cubicBezTo>
                    <a:pt x="52" y="1"/>
                    <a:pt x="10" y="23"/>
                    <a:pt x="9" y="59"/>
                  </a:cubicBezTo>
                  <a:cubicBezTo>
                    <a:pt x="1" y="565"/>
                    <a:pt x="193" y="1023"/>
                    <a:pt x="665" y="1246"/>
                  </a:cubicBezTo>
                  <a:cubicBezTo>
                    <a:pt x="871" y="1345"/>
                    <a:pt x="1110" y="1400"/>
                    <a:pt x="1340" y="1400"/>
                  </a:cubicBezTo>
                  <a:cubicBezTo>
                    <a:pt x="1346" y="1400"/>
                    <a:pt x="1353" y="1400"/>
                    <a:pt x="1360" y="1399"/>
                  </a:cubicBezTo>
                  <a:lnTo>
                    <a:pt x="1360" y="1399"/>
                  </a:lnTo>
                  <a:cubicBezTo>
                    <a:pt x="1364" y="1400"/>
                    <a:pt x="1367" y="1400"/>
                    <a:pt x="1371" y="1400"/>
                  </a:cubicBezTo>
                  <a:cubicBezTo>
                    <a:pt x="1377" y="1400"/>
                    <a:pt x="1384" y="1400"/>
                    <a:pt x="1390" y="1399"/>
                  </a:cubicBezTo>
                  <a:lnTo>
                    <a:pt x="1390" y="1399"/>
                  </a:lnTo>
                  <a:cubicBezTo>
                    <a:pt x="1423" y="1397"/>
                    <a:pt x="1443" y="1384"/>
                    <a:pt x="1452" y="1368"/>
                  </a:cubicBezTo>
                  <a:lnTo>
                    <a:pt x="1452" y="1368"/>
                  </a:lnTo>
                  <a:cubicBezTo>
                    <a:pt x="1459" y="1360"/>
                    <a:pt x="1463" y="1351"/>
                    <a:pt x="1463" y="1339"/>
                  </a:cubicBezTo>
                  <a:cubicBezTo>
                    <a:pt x="1471" y="1087"/>
                    <a:pt x="1404" y="812"/>
                    <a:pt x="1282" y="591"/>
                  </a:cubicBezTo>
                  <a:cubicBezTo>
                    <a:pt x="1042" y="159"/>
                    <a:pt x="593" y="1"/>
                    <a:pt x="1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4"/>
            <p:cNvSpPr/>
            <p:nvPr/>
          </p:nvSpPr>
          <p:spPr>
            <a:xfrm>
              <a:off x="2072396" y="1362896"/>
              <a:ext cx="34646" cy="32991"/>
            </a:xfrm>
            <a:custGeom>
              <a:rect b="b" l="l" r="r" t="t"/>
              <a:pathLst>
                <a:path extrusionOk="0" h="1017" w="1068">
                  <a:moveTo>
                    <a:pt x="234" y="1"/>
                  </a:moveTo>
                  <a:cubicBezTo>
                    <a:pt x="157" y="1"/>
                    <a:pt x="115" y="91"/>
                    <a:pt x="215" y="106"/>
                  </a:cubicBezTo>
                  <a:cubicBezTo>
                    <a:pt x="418" y="136"/>
                    <a:pt x="589" y="215"/>
                    <a:pt x="768" y="309"/>
                  </a:cubicBezTo>
                  <a:cubicBezTo>
                    <a:pt x="896" y="376"/>
                    <a:pt x="928" y="350"/>
                    <a:pt x="848" y="462"/>
                  </a:cubicBezTo>
                  <a:cubicBezTo>
                    <a:pt x="670" y="712"/>
                    <a:pt x="389" y="859"/>
                    <a:pt x="90" y="911"/>
                  </a:cubicBezTo>
                  <a:cubicBezTo>
                    <a:pt x="2" y="926"/>
                    <a:pt x="0" y="1016"/>
                    <a:pt x="78" y="1016"/>
                  </a:cubicBezTo>
                  <a:cubicBezTo>
                    <a:pt x="84" y="1016"/>
                    <a:pt x="91" y="1016"/>
                    <a:pt x="99" y="1014"/>
                  </a:cubicBezTo>
                  <a:cubicBezTo>
                    <a:pt x="477" y="949"/>
                    <a:pt x="888" y="752"/>
                    <a:pt x="1062" y="386"/>
                  </a:cubicBezTo>
                  <a:cubicBezTo>
                    <a:pt x="1067" y="374"/>
                    <a:pt x="1060" y="353"/>
                    <a:pt x="1050" y="346"/>
                  </a:cubicBezTo>
                  <a:cubicBezTo>
                    <a:pt x="808" y="167"/>
                    <a:pt x="547" y="46"/>
                    <a:pt x="248" y="2"/>
                  </a:cubicBezTo>
                  <a:cubicBezTo>
                    <a:pt x="244" y="1"/>
                    <a:pt x="239" y="1"/>
                    <a:pt x="2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4"/>
            <p:cNvSpPr/>
            <p:nvPr/>
          </p:nvSpPr>
          <p:spPr>
            <a:xfrm>
              <a:off x="2043913" y="1382296"/>
              <a:ext cx="33251" cy="33024"/>
            </a:xfrm>
            <a:custGeom>
              <a:rect b="b" l="l" r="r" t="t"/>
              <a:pathLst>
                <a:path extrusionOk="0" h="1018" w="1025">
                  <a:moveTo>
                    <a:pt x="28" y="1"/>
                  </a:moveTo>
                  <a:cubicBezTo>
                    <a:pt x="13" y="1"/>
                    <a:pt x="0" y="21"/>
                    <a:pt x="12" y="35"/>
                  </a:cubicBezTo>
                  <a:cubicBezTo>
                    <a:pt x="162" y="213"/>
                    <a:pt x="336" y="371"/>
                    <a:pt x="501" y="535"/>
                  </a:cubicBezTo>
                  <a:cubicBezTo>
                    <a:pt x="667" y="700"/>
                    <a:pt x="826" y="879"/>
                    <a:pt x="1015" y="1017"/>
                  </a:cubicBezTo>
                  <a:cubicBezTo>
                    <a:pt x="1016" y="1017"/>
                    <a:pt x="1016" y="1017"/>
                    <a:pt x="1017" y="1017"/>
                  </a:cubicBezTo>
                  <a:cubicBezTo>
                    <a:pt x="1021" y="1017"/>
                    <a:pt x="1024" y="1014"/>
                    <a:pt x="1022" y="1011"/>
                  </a:cubicBezTo>
                  <a:cubicBezTo>
                    <a:pt x="885" y="822"/>
                    <a:pt x="707" y="663"/>
                    <a:pt x="543" y="499"/>
                  </a:cubicBezTo>
                  <a:cubicBezTo>
                    <a:pt x="377" y="333"/>
                    <a:pt x="218" y="157"/>
                    <a:pt x="40" y="5"/>
                  </a:cubicBezTo>
                  <a:cubicBezTo>
                    <a:pt x="36" y="2"/>
                    <a:pt x="32"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4"/>
            <p:cNvSpPr/>
            <p:nvPr/>
          </p:nvSpPr>
          <p:spPr>
            <a:xfrm>
              <a:off x="2040021" y="1383399"/>
              <a:ext cx="5969" cy="37987"/>
            </a:xfrm>
            <a:custGeom>
              <a:rect b="b" l="l" r="r" t="t"/>
              <a:pathLst>
                <a:path extrusionOk="0" h="1171" w="184">
                  <a:moveTo>
                    <a:pt x="151" y="0"/>
                  </a:moveTo>
                  <a:cubicBezTo>
                    <a:pt x="138" y="0"/>
                    <a:pt x="124" y="9"/>
                    <a:pt x="121" y="27"/>
                  </a:cubicBezTo>
                  <a:cubicBezTo>
                    <a:pt x="63" y="404"/>
                    <a:pt x="33" y="783"/>
                    <a:pt x="1" y="1161"/>
                  </a:cubicBezTo>
                  <a:cubicBezTo>
                    <a:pt x="1" y="1167"/>
                    <a:pt x="5" y="1170"/>
                    <a:pt x="10" y="1170"/>
                  </a:cubicBezTo>
                  <a:cubicBezTo>
                    <a:pt x="14" y="1170"/>
                    <a:pt x="20" y="1167"/>
                    <a:pt x="21" y="1161"/>
                  </a:cubicBezTo>
                  <a:cubicBezTo>
                    <a:pt x="83" y="786"/>
                    <a:pt x="148" y="409"/>
                    <a:pt x="182" y="33"/>
                  </a:cubicBezTo>
                  <a:cubicBezTo>
                    <a:pt x="183" y="12"/>
                    <a:pt x="167" y="0"/>
                    <a:pt x="1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4"/>
            <p:cNvSpPr/>
            <p:nvPr/>
          </p:nvSpPr>
          <p:spPr>
            <a:xfrm>
              <a:off x="2045503" y="1378208"/>
              <a:ext cx="38506" cy="5839"/>
            </a:xfrm>
            <a:custGeom>
              <a:rect b="b" l="l" r="r" t="t"/>
              <a:pathLst>
                <a:path extrusionOk="0" h="180" w="1187">
                  <a:moveTo>
                    <a:pt x="1175" y="0"/>
                  </a:moveTo>
                  <a:cubicBezTo>
                    <a:pt x="1174" y="0"/>
                    <a:pt x="1174" y="0"/>
                    <a:pt x="1174" y="0"/>
                  </a:cubicBezTo>
                  <a:cubicBezTo>
                    <a:pt x="796" y="31"/>
                    <a:pt x="416" y="61"/>
                    <a:pt x="39" y="120"/>
                  </a:cubicBezTo>
                  <a:cubicBezTo>
                    <a:pt x="1" y="126"/>
                    <a:pt x="7" y="180"/>
                    <a:pt x="42" y="180"/>
                  </a:cubicBezTo>
                  <a:cubicBezTo>
                    <a:pt x="43" y="180"/>
                    <a:pt x="44" y="180"/>
                    <a:pt x="45" y="180"/>
                  </a:cubicBezTo>
                  <a:cubicBezTo>
                    <a:pt x="422" y="146"/>
                    <a:pt x="799" y="81"/>
                    <a:pt x="1174" y="19"/>
                  </a:cubicBezTo>
                  <a:cubicBezTo>
                    <a:pt x="1185" y="17"/>
                    <a:pt x="1186" y="0"/>
                    <a:pt x="11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4"/>
            <p:cNvSpPr/>
            <p:nvPr/>
          </p:nvSpPr>
          <p:spPr>
            <a:xfrm>
              <a:off x="2239916" y="1362410"/>
              <a:ext cx="35360" cy="33316"/>
            </a:xfrm>
            <a:custGeom>
              <a:rect b="b" l="l" r="r" t="t"/>
              <a:pathLst>
                <a:path extrusionOk="0" h="1027" w="1090">
                  <a:moveTo>
                    <a:pt x="845" y="0"/>
                  </a:moveTo>
                  <a:cubicBezTo>
                    <a:pt x="844" y="0"/>
                    <a:pt x="842" y="0"/>
                    <a:pt x="840" y="0"/>
                  </a:cubicBezTo>
                  <a:cubicBezTo>
                    <a:pt x="525" y="12"/>
                    <a:pt x="270" y="172"/>
                    <a:pt x="26" y="357"/>
                  </a:cubicBezTo>
                  <a:cubicBezTo>
                    <a:pt x="10" y="370"/>
                    <a:pt x="1" y="390"/>
                    <a:pt x="10" y="409"/>
                  </a:cubicBezTo>
                  <a:cubicBezTo>
                    <a:pt x="180" y="768"/>
                    <a:pt x="589" y="961"/>
                    <a:pt x="958" y="1025"/>
                  </a:cubicBezTo>
                  <a:cubicBezTo>
                    <a:pt x="964" y="1026"/>
                    <a:pt x="969" y="1027"/>
                    <a:pt x="974" y="1027"/>
                  </a:cubicBezTo>
                  <a:cubicBezTo>
                    <a:pt x="1050" y="1027"/>
                    <a:pt x="1089" y="938"/>
                    <a:pt x="992" y="921"/>
                  </a:cubicBezTo>
                  <a:cubicBezTo>
                    <a:pt x="678" y="866"/>
                    <a:pt x="333" y="692"/>
                    <a:pt x="177" y="397"/>
                  </a:cubicBezTo>
                  <a:lnTo>
                    <a:pt x="177" y="397"/>
                  </a:lnTo>
                  <a:cubicBezTo>
                    <a:pt x="379" y="246"/>
                    <a:pt x="587" y="114"/>
                    <a:pt x="849" y="104"/>
                  </a:cubicBezTo>
                  <a:cubicBezTo>
                    <a:pt x="946" y="101"/>
                    <a:pt x="938" y="0"/>
                    <a:pt x="8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4"/>
            <p:cNvSpPr/>
            <p:nvPr/>
          </p:nvSpPr>
          <p:spPr>
            <a:xfrm>
              <a:off x="2257401" y="1381582"/>
              <a:ext cx="47752" cy="45448"/>
            </a:xfrm>
            <a:custGeom>
              <a:rect b="b" l="l" r="r" t="t"/>
              <a:pathLst>
                <a:path extrusionOk="0" h="1401" w="1472">
                  <a:moveTo>
                    <a:pt x="1302" y="105"/>
                  </a:moveTo>
                  <a:cubicBezTo>
                    <a:pt x="1299" y="559"/>
                    <a:pt x="1126" y="974"/>
                    <a:pt x="691" y="1171"/>
                  </a:cubicBezTo>
                  <a:cubicBezTo>
                    <a:pt x="533" y="1242"/>
                    <a:pt x="340" y="1290"/>
                    <a:pt x="168" y="1294"/>
                  </a:cubicBezTo>
                  <a:lnTo>
                    <a:pt x="168" y="1294"/>
                  </a:lnTo>
                  <a:cubicBezTo>
                    <a:pt x="169" y="1119"/>
                    <a:pt x="209" y="939"/>
                    <a:pt x="272" y="778"/>
                  </a:cubicBezTo>
                  <a:cubicBezTo>
                    <a:pt x="447" y="327"/>
                    <a:pt x="838" y="116"/>
                    <a:pt x="1302" y="105"/>
                  </a:cubicBezTo>
                  <a:close/>
                  <a:moveTo>
                    <a:pt x="1363" y="0"/>
                  </a:moveTo>
                  <a:cubicBezTo>
                    <a:pt x="887" y="0"/>
                    <a:pt x="433" y="160"/>
                    <a:pt x="191" y="598"/>
                  </a:cubicBezTo>
                  <a:cubicBezTo>
                    <a:pt x="68" y="823"/>
                    <a:pt x="1" y="1097"/>
                    <a:pt x="9" y="1354"/>
                  </a:cubicBezTo>
                  <a:cubicBezTo>
                    <a:pt x="9" y="1364"/>
                    <a:pt x="13" y="1372"/>
                    <a:pt x="19" y="1379"/>
                  </a:cubicBezTo>
                  <a:lnTo>
                    <a:pt x="19" y="1379"/>
                  </a:lnTo>
                  <a:cubicBezTo>
                    <a:pt x="24" y="1386"/>
                    <a:pt x="33" y="1392"/>
                    <a:pt x="47" y="1396"/>
                  </a:cubicBezTo>
                  <a:lnTo>
                    <a:pt x="47" y="1396"/>
                  </a:lnTo>
                  <a:cubicBezTo>
                    <a:pt x="57" y="1399"/>
                    <a:pt x="69" y="1400"/>
                    <a:pt x="80" y="1400"/>
                  </a:cubicBezTo>
                  <a:cubicBezTo>
                    <a:pt x="84" y="1400"/>
                    <a:pt x="89" y="1400"/>
                    <a:pt x="94" y="1399"/>
                  </a:cubicBezTo>
                  <a:lnTo>
                    <a:pt x="94" y="1399"/>
                  </a:lnTo>
                  <a:cubicBezTo>
                    <a:pt x="104" y="1400"/>
                    <a:pt x="114" y="1400"/>
                    <a:pt x="124" y="1400"/>
                  </a:cubicBezTo>
                  <a:cubicBezTo>
                    <a:pt x="359" y="1400"/>
                    <a:pt x="605" y="1341"/>
                    <a:pt x="815" y="1238"/>
                  </a:cubicBezTo>
                  <a:cubicBezTo>
                    <a:pt x="1284" y="1007"/>
                    <a:pt x="1471" y="551"/>
                    <a:pt x="1463" y="46"/>
                  </a:cubicBezTo>
                  <a:cubicBezTo>
                    <a:pt x="1462" y="18"/>
                    <a:pt x="1423" y="1"/>
                    <a:pt x="1400" y="1"/>
                  </a:cubicBezTo>
                  <a:cubicBezTo>
                    <a:pt x="1388" y="1"/>
                    <a:pt x="1375" y="0"/>
                    <a:pt x="13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4"/>
            <p:cNvSpPr/>
            <p:nvPr/>
          </p:nvSpPr>
          <p:spPr>
            <a:xfrm>
              <a:off x="2288771" y="1412303"/>
              <a:ext cx="35068" cy="32245"/>
            </a:xfrm>
            <a:custGeom>
              <a:rect b="b" l="l" r="r" t="t"/>
              <a:pathLst>
                <a:path extrusionOk="0" h="994" w="1081">
                  <a:moveTo>
                    <a:pt x="91" y="0"/>
                  </a:moveTo>
                  <a:cubicBezTo>
                    <a:pt x="46" y="0"/>
                    <a:pt x="0" y="22"/>
                    <a:pt x="6" y="59"/>
                  </a:cubicBezTo>
                  <a:cubicBezTo>
                    <a:pt x="70" y="422"/>
                    <a:pt x="268" y="818"/>
                    <a:pt x="617" y="984"/>
                  </a:cubicBezTo>
                  <a:cubicBezTo>
                    <a:pt x="632" y="990"/>
                    <a:pt x="649" y="994"/>
                    <a:pt x="667" y="994"/>
                  </a:cubicBezTo>
                  <a:cubicBezTo>
                    <a:pt x="696" y="994"/>
                    <a:pt x="726" y="984"/>
                    <a:pt x="742" y="962"/>
                  </a:cubicBezTo>
                  <a:cubicBezTo>
                    <a:pt x="912" y="732"/>
                    <a:pt x="1032" y="481"/>
                    <a:pt x="1074" y="198"/>
                  </a:cubicBezTo>
                  <a:cubicBezTo>
                    <a:pt x="1080" y="156"/>
                    <a:pt x="1039" y="136"/>
                    <a:pt x="997" y="136"/>
                  </a:cubicBezTo>
                  <a:cubicBezTo>
                    <a:pt x="959" y="136"/>
                    <a:pt x="922" y="152"/>
                    <a:pt x="917" y="183"/>
                  </a:cubicBezTo>
                  <a:cubicBezTo>
                    <a:pt x="880" y="431"/>
                    <a:pt x="785" y="652"/>
                    <a:pt x="645" y="856"/>
                  </a:cubicBezTo>
                  <a:lnTo>
                    <a:pt x="645" y="856"/>
                  </a:lnTo>
                  <a:cubicBezTo>
                    <a:pt x="373" y="685"/>
                    <a:pt x="220" y="348"/>
                    <a:pt x="167" y="46"/>
                  </a:cubicBezTo>
                  <a:cubicBezTo>
                    <a:pt x="162" y="14"/>
                    <a:pt x="127" y="0"/>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4"/>
            <p:cNvSpPr/>
            <p:nvPr/>
          </p:nvSpPr>
          <p:spPr>
            <a:xfrm>
              <a:off x="2270345" y="1382685"/>
              <a:ext cx="33283" cy="32991"/>
            </a:xfrm>
            <a:custGeom>
              <a:rect b="b" l="l" r="r" t="t"/>
              <a:pathLst>
                <a:path extrusionOk="0" h="1017" w="1026">
                  <a:moveTo>
                    <a:pt x="997" y="1"/>
                  </a:moveTo>
                  <a:cubicBezTo>
                    <a:pt x="992" y="1"/>
                    <a:pt x="988" y="2"/>
                    <a:pt x="984" y="6"/>
                  </a:cubicBezTo>
                  <a:cubicBezTo>
                    <a:pt x="806" y="155"/>
                    <a:pt x="648" y="331"/>
                    <a:pt x="484" y="495"/>
                  </a:cubicBezTo>
                  <a:cubicBezTo>
                    <a:pt x="320" y="661"/>
                    <a:pt x="141" y="819"/>
                    <a:pt x="2" y="1009"/>
                  </a:cubicBezTo>
                  <a:cubicBezTo>
                    <a:pt x="1" y="1012"/>
                    <a:pt x="3" y="1017"/>
                    <a:pt x="6" y="1017"/>
                  </a:cubicBezTo>
                  <a:cubicBezTo>
                    <a:pt x="7" y="1017"/>
                    <a:pt x="8" y="1017"/>
                    <a:pt x="9" y="1016"/>
                  </a:cubicBezTo>
                  <a:cubicBezTo>
                    <a:pt x="197" y="878"/>
                    <a:pt x="356" y="701"/>
                    <a:pt x="521" y="537"/>
                  </a:cubicBezTo>
                  <a:cubicBezTo>
                    <a:pt x="686" y="372"/>
                    <a:pt x="862" y="212"/>
                    <a:pt x="1014" y="33"/>
                  </a:cubicBezTo>
                  <a:cubicBezTo>
                    <a:pt x="1026" y="19"/>
                    <a:pt x="1012" y="1"/>
                    <a:pt x="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4"/>
            <p:cNvSpPr/>
            <p:nvPr/>
          </p:nvSpPr>
          <p:spPr>
            <a:xfrm>
              <a:off x="2264213" y="1378630"/>
              <a:ext cx="38506" cy="5872"/>
            </a:xfrm>
            <a:custGeom>
              <a:rect b="b" l="l" r="r" t="t"/>
              <a:pathLst>
                <a:path extrusionOk="0" h="181" w="1187">
                  <a:moveTo>
                    <a:pt x="12" y="1"/>
                  </a:moveTo>
                  <a:cubicBezTo>
                    <a:pt x="1" y="1"/>
                    <a:pt x="2" y="17"/>
                    <a:pt x="13" y="19"/>
                  </a:cubicBezTo>
                  <a:cubicBezTo>
                    <a:pt x="388" y="82"/>
                    <a:pt x="765" y="146"/>
                    <a:pt x="1141" y="180"/>
                  </a:cubicBezTo>
                  <a:cubicBezTo>
                    <a:pt x="1143" y="180"/>
                    <a:pt x="1144" y="180"/>
                    <a:pt x="1145" y="180"/>
                  </a:cubicBezTo>
                  <a:cubicBezTo>
                    <a:pt x="1180" y="180"/>
                    <a:pt x="1186" y="126"/>
                    <a:pt x="1148" y="120"/>
                  </a:cubicBezTo>
                  <a:cubicBezTo>
                    <a:pt x="770" y="61"/>
                    <a:pt x="391" y="31"/>
                    <a:pt x="13" y="1"/>
                  </a:cubicBezTo>
                  <a:cubicBezTo>
                    <a:pt x="13" y="1"/>
                    <a:pt x="12" y="1"/>
                    <a:pt x="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4"/>
            <p:cNvSpPr/>
            <p:nvPr/>
          </p:nvSpPr>
          <p:spPr>
            <a:xfrm>
              <a:off x="2301584" y="1384469"/>
              <a:ext cx="5937" cy="37987"/>
            </a:xfrm>
            <a:custGeom>
              <a:rect b="b" l="l" r="r" t="t"/>
              <a:pathLst>
                <a:path extrusionOk="0" h="1171" w="183">
                  <a:moveTo>
                    <a:pt x="33" y="0"/>
                  </a:moveTo>
                  <a:cubicBezTo>
                    <a:pt x="17" y="0"/>
                    <a:pt x="1" y="12"/>
                    <a:pt x="3" y="34"/>
                  </a:cubicBezTo>
                  <a:cubicBezTo>
                    <a:pt x="37" y="409"/>
                    <a:pt x="101" y="786"/>
                    <a:pt x="164" y="1161"/>
                  </a:cubicBezTo>
                  <a:cubicBezTo>
                    <a:pt x="165" y="1167"/>
                    <a:pt x="170" y="1170"/>
                    <a:pt x="174" y="1170"/>
                  </a:cubicBezTo>
                  <a:cubicBezTo>
                    <a:pt x="179" y="1170"/>
                    <a:pt x="183" y="1167"/>
                    <a:pt x="182" y="1161"/>
                  </a:cubicBezTo>
                  <a:cubicBezTo>
                    <a:pt x="151" y="783"/>
                    <a:pt x="122" y="404"/>
                    <a:pt x="62" y="27"/>
                  </a:cubicBezTo>
                  <a:cubicBezTo>
                    <a:pt x="59" y="9"/>
                    <a:pt x="46" y="0"/>
                    <a:pt x="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4"/>
            <p:cNvSpPr/>
            <p:nvPr/>
          </p:nvSpPr>
          <p:spPr>
            <a:xfrm>
              <a:off x="2022892" y="1597892"/>
              <a:ext cx="35327" cy="32310"/>
            </a:xfrm>
            <a:custGeom>
              <a:rect b="b" l="l" r="r" t="t"/>
              <a:pathLst>
                <a:path extrusionOk="0" h="996" w="1089">
                  <a:moveTo>
                    <a:pt x="422" y="1"/>
                  </a:moveTo>
                  <a:cubicBezTo>
                    <a:pt x="393" y="1"/>
                    <a:pt x="364" y="11"/>
                    <a:pt x="347" y="33"/>
                  </a:cubicBezTo>
                  <a:cubicBezTo>
                    <a:pt x="166" y="270"/>
                    <a:pt x="13" y="513"/>
                    <a:pt x="1" y="818"/>
                  </a:cubicBezTo>
                  <a:cubicBezTo>
                    <a:pt x="0" y="850"/>
                    <a:pt x="33" y="865"/>
                    <a:pt x="69" y="865"/>
                  </a:cubicBezTo>
                  <a:cubicBezTo>
                    <a:pt x="113" y="865"/>
                    <a:pt x="160" y="844"/>
                    <a:pt x="161" y="805"/>
                  </a:cubicBezTo>
                  <a:cubicBezTo>
                    <a:pt x="172" y="548"/>
                    <a:pt x="295" y="338"/>
                    <a:pt x="442" y="138"/>
                  </a:cubicBezTo>
                  <a:lnTo>
                    <a:pt x="442" y="138"/>
                  </a:lnTo>
                  <a:cubicBezTo>
                    <a:pt x="715" y="309"/>
                    <a:pt x="869" y="647"/>
                    <a:pt x="922" y="949"/>
                  </a:cubicBezTo>
                  <a:cubicBezTo>
                    <a:pt x="927" y="981"/>
                    <a:pt x="962" y="995"/>
                    <a:pt x="998" y="995"/>
                  </a:cubicBezTo>
                  <a:cubicBezTo>
                    <a:pt x="1043" y="995"/>
                    <a:pt x="1089" y="973"/>
                    <a:pt x="1083" y="935"/>
                  </a:cubicBezTo>
                  <a:cubicBezTo>
                    <a:pt x="1020" y="573"/>
                    <a:pt x="821" y="178"/>
                    <a:pt x="472" y="12"/>
                  </a:cubicBezTo>
                  <a:cubicBezTo>
                    <a:pt x="457" y="5"/>
                    <a:pt x="440" y="1"/>
                    <a:pt x="4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4"/>
            <p:cNvSpPr/>
            <p:nvPr/>
          </p:nvSpPr>
          <p:spPr>
            <a:xfrm>
              <a:off x="2041837" y="1615474"/>
              <a:ext cx="47784" cy="45416"/>
            </a:xfrm>
            <a:custGeom>
              <a:rect b="b" l="l" r="r" t="t"/>
              <a:pathLst>
                <a:path extrusionOk="0" h="1400" w="1473">
                  <a:moveTo>
                    <a:pt x="1304" y="106"/>
                  </a:moveTo>
                  <a:lnTo>
                    <a:pt x="1304" y="106"/>
                  </a:lnTo>
                  <a:cubicBezTo>
                    <a:pt x="1303" y="281"/>
                    <a:pt x="1263" y="461"/>
                    <a:pt x="1201" y="623"/>
                  </a:cubicBezTo>
                  <a:cubicBezTo>
                    <a:pt x="1025" y="1074"/>
                    <a:pt x="635" y="1285"/>
                    <a:pt x="169" y="1295"/>
                  </a:cubicBezTo>
                  <a:lnTo>
                    <a:pt x="169" y="1295"/>
                  </a:lnTo>
                  <a:cubicBezTo>
                    <a:pt x="173" y="841"/>
                    <a:pt x="346" y="427"/>
                    <a:pt x="781" y="229"/>
                  </a:cubicBezTo>
                  <a:cubicBezTo>
                    <a:pt x="938" y="157"/>
                    <a:pt x="1131" y="110"/>
                    <a:pt x="1304" y="106"/>
                  </a:cubicBezTo>
                  <a:close/>
                  <a:moveTo>
                    <a:pt x="1392" y="0"/>
                  </a:moveTo>
                  <a:cubicBezTo>
                    <a:pt x="1388" y="0"/>
                    <a:pt x="1383" y="0"/>
                    <a:pt x="1378" y="1"/>
                  </a:cubicBezTo>
                  <a:lnTo>
                    <a:pt x="1378" y="1"/>
                  </a:lnTo>
                  <a:cubicBezTo>
                    <a:pt x="1369" y="1"/>
                    <a:pt x="1359" y="1"/>
                    <a:pt x="1349" y="1"/>
                  </a:cubicBezTo>
                  <a:cubicBezTo>
                    <a:pt x="1113" y="1"/>
                    <a:pt x="867" y="59"/>
                    <a:pt x="657" y="162"/>
                  </a:cubicBezTo>
                  <a:cubicBezTo>
                    <a:pt x="188" y="394"/>
                    <a:pt x="1" y="849"/>
                    <a:pt x="9" y="1354"/>
                  </a:cubicBezTo>
                  <a:cubicBezTo>
                    <a:pt x="10" y="1382"/>
                    <a:pt x="50" y="1399"/>
                    <a:pt x="72" y="1399"/>
                  </a:cubicBezTo>
                  <a:cubicBezTo>
                    <a:pt x="84" y="1400"/>
                    <a:pt x="96" y="1400"/>
                    <a:pt x="108" y="1400"/>
                  </a:cubicBezTo>
                  <a:cubicBezTo>
                    <a:pt x="585" y="1400"/>
                    <a:pt x="1039" y="1240"/>
                    <a:pt x="1281" y="802"/>
                  </a:cubicBezTo>
                  <a:cubicBezTo>
                    <a:pt x="1404" y="578"/>
                    <a:pt x="1472" y="303"/>
                    <a:pt x="1463" y="47"/>
                  </a:cubicBezTo>
                  <a:cubicBezTo>
                    <a:pt x="1463" y="38"/>
                    <a:pt x="1460" y="30"/>
                    <a:pt x="1455" y="24"/>
                  </a:cubicBezTo>
                  <a:lnTo>
                    <a:pt x="1455" y="24"/>
                  </a:lnTo>
                  <a:cubicBezTo>
                    <a:pt x="1450" y="15"/>
                    <a:pt x="1439" y="7"/>
                    <a:pt x="1421" y="4"/>
                  </a:cubicBezTo>
                  <a:lnTo>
                    <a:pt x="1421" y="4"/>
                  </a:lnTo>
                  <a:cubicBezTo>
                    <a:pt x="1412" y="1"/>
                    <a:pt x="1402" y="0"/>
                    <a:pt x="13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4"/>
            <p:cNvSpPr/>
            <p:nvPr/>
          </p:nvSpPr>
          <p:spPr>
            <a:xfrm>
              <a:off x="2071715" y="1646746"/>
              <a:ext cx="35360" cy="32991"/>
            </a:xfrm>
            <a:custGeom>
              <a:rect b="b" l="l" r="r" t="t"/>
              <a:pathLst>
                <a:path extrusionOk="0" h="1017" w="1090">
                  <a:moveTo>
                    <a:pt x="115" y="1"/>
                  </a:moveTo>
                  <a:cubicBezTo>
                    <a:pt x="40" y="1"/>
                    <a:pt x="1" y="89"/>
                    <a:pt x="98" y="107"/>
                  </a:cubicBezTo>
                  <a:cubicBezTo>
                    <a:pt x="411" y="161"/>
                    <a:pt x="756" y="334"/>
                    <a:pt x="913" y="628"/>
                  </a:cubicBezTo>
                  <a:lnTo>
                    <a:pt x="913" y="628"/>
                  </a:lnTo>
                  <a:cubicBezTo>
                    <a:pt x="713" y="772"/>
                    <a:pt x="494" y="874"/>
                    <a:pt x="248" y="911"/>
                  </a:cubicBezTo>
                  <a:cubicBezTo>
                    <a:pt x="158" y="924"/>
                    <a:pt x="157" y="1017"/>
                    <a:pt x="239" y="1017"/>
                  </a:cubicBezTo>
                  <a:cubicBezTo>
                    <a:pt x="245" y="1017"/>
                    <a:pt x="251" y="1016"/>
                    <a:pt x="257" y="1016"/>
                  </a:cubicBezTo>
                  <a:cubicBezTo>
                    <a:pt x="556" y="970"/>
                    <a:pt x="822" y="851"/>
                    <a:pt x="1064" y="670"/>
                  </a:cubicBezTo>
                  <a:cubicBezTo>
                    <a:pt x="1081" y="658"/>
                    <a:pt x="1089" y="637"/>
                    <a:pt x="1080" y="618"/>
                  </a:cubicBezTo>
                  <a:cubicBezTo>
                    <a:pt x="910" y="259"/>
                    <a:pt x="501" y="67"/>
                    <a:pt x="132" y="2"/>
                  </a:cubicBezTo>
                  <a:cubicBezTo>
                    <a:pt x="126" y="1"/>
                    <a:pt x="121" y="1"/>
                    <a:pt x="1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4"/>
            <p:cNvSpPr/>
            <p:nvPr/>
          </p:nvSpPr>
          <p:spPr>
            <a:xfrm>
              <a:off x="2043913" y="1627315"/>
              <a:ext cx="33251" cy="32991"/>
            </a:xfrm>
            <a:custGeom>
              <a:rect b="b" l="l" r="r" t="t"/>
              <a:pathLst>
                <a:path extrusionOk="0" h="1017" w="1025">
                  <a:moveTo>
                    <a:pt x="1018" y="0"/>
                  </a:moveTo>
                  <a:cubicBezTo>
                    <a:pt x="1017" y="0"/>
                    <a:pt x="1016" y="1"/>
                    <a:pt x="1015" y="1"/>
                  </a:cubicBezTo>
                  <a:cubicBezTo>
                    <a:pt x="826" y="140"/>
                    <a:pt x="667" y="318"/>
                    <a:pt x="501" y="483"/>
                  </a:cubicBezTo>
                  <a:cubicBezTo>
                    <a:pt x="336" y="647"/>
                    <a:pt x="162" y="805"/>
                    <a:pt x="12" y="982"/>
                  </a:cubicBezTo>
                  <a:cubicBezTo>
                    <a:pt x="0" y="996"/>
                    <a:pt x="13" y="1017"/>
                    <a:pt x="28" y="1017"/>
                  </a:cubicBezTo>
                  <a:cubicBezTo>
                    <a:pt x="32" y="1017"/>
                    <a:pt x="36" y="1015"/>
                    <a:pt x="40" y="1012"/>
                  </a:cubicBezTo>
                  <a:cubicBezTo>
                    <a:pt x="218" y="860"/>
                    <a:pt x="377" y="685"/>
                    <a:pt x="543" y="519"/>
                  </a:cubicBezTo>
                  <a:cubicBezTo>
                    <a:pt x="707" y="354"/>
                    <a:pt x="885" y="196"/>
                    <a:pt x="1022" y="8"/>
                  </a:cubicBezTo>
                  <a:cubicBezTo>
                    <a:pt x="1024" y="4"/>
                    <a:pt x="1021" y="0"/>
                    <a:pt x="10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4"/>
            <p:cNvSpPr/>
            <p:nvPr/>
          </p:nvSpPr>
          <p:spPr>
            <a:xfrm>
              <a:off x="2040021" y="1621249"/>
              <a:ext cx="5969" cy="37987"/>
            </a:xfrm>
            <a:custGeom>
              <a:rect b="b" l="l" r="r" t="t"/>
              <a:pathLst>
                <a:path extrusionOk="0" h="1171" w="184">
                  <a:moveTo>
                    <a:pt x="10" y="1"/>
                  </a:moveTo>
                  <a:cubicBezTo>
                    <a:pt x="5" y="1"/>
                    <a:pt x="1" y="4"/>
                    <a:pt x="1" y="10"/>
                  </a:cubicBezTo>
                  <a:cubicBezTo>
                    <a:pt x="33" y="387"/>
                    <a:pt x="63" y="766"/>
                    <a:pt x="121" y="1144"/>
                  </a:cubicBezTo>
                  <a:cubicBezTo>
                    <a:pt x="124" y="1162"/>
                    <a:pt x="138" y="1171"/>
                    <a:pt x="151" y="1171"/>
                  </a:cubicBezTo>
                  <a:cubicBezTo>
                    <a:pt x="167" y="1171"/>
                    <a:pt x="183" y="1159"/>
                    <a:pt x="182" y="1137"/>
                  </a:cubicBezTo>
                  <a:cubicBezTo>
                    <a:pt x="148" y="761"/>
                    <a:pt x="83" y="385"/>
                    <a:pt x="21" y="10"/>
                  </a:cubicBezTo>
                  <a:cubicBezTo>
                    <a:pt x="20" y="4"/>
                    <a:pt x="15" y="1"/>
                    <a:pt x="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4"/>
            <p:cNvSpPr/>
            <p:nvPr/>
          </p:nvSpPr>
          <p:spPr>
            <a:xfrm>
              <a:off x="2045503" y="1658555"/>
              <a:ext cx="38506" cy="5904"/>
            </a:xfrm>
            <a:custGeom>
              <a:rect b="b" l="l" r="r" t="t"/>
              <a:pathLst>
                <a:path extrusionOk="0" h="182" w="1187">
                  <a:moveTo>
                    <a:pt x="43" y="1"/>
                  </a:moveTo>
                  <a:cubicBezTo>
                    <a:pt x="7" y="1"/>
                    <a:pt x="0" y="55"/>
                    <a:pt x="39" y="61"/>
                  </a:cubicBezTo>
                  <a:cubicBezTo>
                    <a:pt x="416" y="121"/>
                    <a:pt x="796" y="149"/>
                    <a:pt x="1174" y="181"/>
                  </a:cubicBezTo>
                  <a:cubicBezTo>
                    <a:pt x="1174" y="181"/>
                    <a:pt x="1174" y="181"/>
                    <a:pt x="1175" y="181"/>
                  </a:cubicBezTo>
                  <a:cubicBezTo>
                    <a:pt x="1186" y="181"/>
                    <a:pt x="1185" y="164"/>
                    <a:pt x="1174" y="162"/>
                  </a:cubicBezTo>
                  <a:cubicBezTo>
                    <a:pt x="799" y="99"/>
                    <a:pt x="422" y="35"/>
                    <a:pt x="45" y="1"/>
                  </a:cubicBezTo>
                  <a:cubicBezTo>
                    <a:pt x="44" y="1"/>
                    <a:pt x="43" y="1"/>
                    <a:pt x="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4"/>
            <p:cNvSpPr/>
            <p:nvPr/>
          </p:nvSpPr>
          <p:spPr>
            <a:xfrm>
              <a:off x="2239948" y="1646909"/>
              <a:ext cx="34646" cy="33348"/>
            </a:xfrm>
            <a:custGeom>
              <a:rect b="b" l="l" r="r" t="t"/>
              <a:pathLst>
                <a:path extrusionOk="0" h="1028" w="1068">
                  <a:moveTo>
                    <a:pt x="990" y="0"/>
                  </a:moveTo>
                  <a:cubicBezTo>
                    <a:pt x="984" y="0"/>
                    <a:pt x="977" y="1"/>
                    <a:pt x="969" y="2"/>
                  </a:cubicBezTo>
                  <a:cubicBezTo>
                    <a:pt x="591" y="68"/>
                    <a:pt x="180" y="264"/>
                    <a:pt x="6" y="630"/>
                  </a:cubicBezTo>
                  <a:cubicBezTo>
                    <a:pt x="1" y="643"/>
                    <a:pt x="8" y="663"/>
                    <a:pt x="18" y="670"/>
                  </a:cubicBezTo>
                  <a:cubicBezTo>
                    <a:pt x="261" y="855"/>
                    <a:pt x="513" y="1016"/>
                    <a:pt x="826" y="1027"/>
                  </a:cubicBezTo>
                  <a:cubicBezTo>
                    <a:pt x="827" y="1027"/>
                    <a:pt x="828" y="1027"/>
                    <a:pt x="829" y="1027"/>
                  </a:cubicBezTo>
                  <a:cubicBezTo>
                    <a:pt x="912" y="1027"/>
                    <a:pt x="966" y="926"/>
                    <a:pt x="860" y="922"/>
                  </a:cubicBezTo>
                  <a:cubicBezTo>
                    <a:pt x="736" y="918"/>
                    <a:pt x="622" y="892"/>
                    <a:pt x="510" y="838"/>
                  </a:cubicBezTo>
                  <a:cubicBezTo>
                    <a:pt x="428" y="799"/>
                    <a:pt x="259" y="721"/>
                    <a:pt x="207" y="647"/>
                  </a:cubicBezTo>
                  <a:cubicBezTo>
                    <a:pt x="199" y="637"/>
                    <a:pt x="193" y="633"/>
                    <a:pt x="187" y="633"/>
                  </a:cubicBezTo>
                  <a:cubicBezTo>
                    <a:pt x="179" y="633"/>
                    <a:pt x="173" y="642"/>
                    <a:pt x="172" y="642"/>
                  </a:cubicBezTo>
                  <a:cubicBezTo>
                    <a:pt x="171" y="642"/>
                    <a:pt x="172" y="638"/>
                    <a:pt x="175" y="623"/>
                  </a:cubicBezTo>
                  <a:cubicBezTo>
                    <a:pt x="180" y="600"/>
                    <a:pt x="213" y="565"/>
                    <a:pt x="227" y="545"/>
                  </a:cubicBezTo>
                  <a:cubicBezTo>
                    <a:pt x="406" y="300"/>
                    <a:pt x="683" y="158"/>
                    <a:pt x="978" y="107"/>
                  </a:cubicBezTo>
                  <a:cubicBezTo>
                    <a:pt x="1066" y="91"/>
                    <a:pt x="1068" y="0"/>
                    <a:pt x="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4"/>
            <p:cNvSpPr/>
            <p:nvPr/>
          </p:nvSpPr>
          <p:spPr>
            <a:xfrm>
              <a:off x="2257401" y="1615604"/>
              <a:ext cx="47752" cy="45448"/>
            </a:xfrm>
            <a:custGeom>
              <a:rect b="b" l="l" r="r" t="t"/>
              <a:pathLst>
                <a:path extrusionOk="0" h="1401" w="1472">
                  <a:moveTo>
                    <a:pt x="168" y="107"/>
                  </a:moveTo>
                  <a:cubicBezTo>
                    <a:pt x="345" y="114"/>
                    <a:pt x="540" y="163"/>
                    <a:pt x="700" y="237"/>
                  </a:cubicBezTo>
                  <a:cubicBezTo>
                    <a:pt x="1127" y="439"/>
                    <a:pt x="1296" y="847"/>
                    <a:pt x="1302" y="1295"/>
                  </a:cubicBezTo>
                  <a:lnTo>
                    <a:pt x="1302" y="1295"/>
                  </a:lnTo>
                  <a:cubicBezTo>
                    <a:pt x="633" y="1271"/>
                    <a:pt x="173" y="775"/>
                    <a:pt x="168" y="107"/>
                  </a:cubicBezTo>
                  <a:close/>
                  <a:moveTo>
                    <a:pt x="102" y="1"/>
                  </a:moveTo>
                  <a:cubicBezTo>
                    <a:pt x="97" y="1"/>
                    <a:pt x="93" y="1"/>
                    <a:pt x="88" y="2"/>
                  </a:cubicBezTo>
                  <a:lnTo>
                    <a:pt x="88" y="2"/>
                  </a:lnTo>
                  <a:cubicBezTo>
                    <a:pt x="87" y="2"/>
                    <a:pt x="85" y="2"/>
                    <a:pt x="84" y="2"/>
                  </a:cubicBezTo>
                  <a:cubicBezTo>
                    <a:pt x="51" y="3"/>
                    <a:pt x="30" y="16"/>
                    <a:pt x="20" y="32"/>
                  </a:cubicBezTo>
                  <a:lnTo>
                    <a:pt x="20" y="32"/>
                  </a:lnTo>
                  <a:cubicBezTo>
                    <a:pt x="13" y="40"/>
                    <a:pt x="9" y="50"/>
                    <a:pt x="9" y="61"/>
                  </a:cubicBezTo>
                  <a:cubicBezTo>
                    <a:pt x="1" y="314"/>
                    <a:pt x="68" y="589"/>
                    <a:pt x="190" y="809"/>
                  </a:cubicBezTo>
                  <a:cubicBezTo>
                    <a:pt x="431" y="1244"/>
                    <a:pt x="881" y="1401"/>
                    <a:pt x="1355" y="1401"/>
                  </a:cubicBezTo>
                  <a:cubicBezTo>
                    <a:pt x="1366" y="1401"/>
                    <a:pt x="1377" y="1401"/>
                    <a:pt x="1387" y="1401"/>
                  </a:cubicBezTo>
                  <a:cubicBezTo>
                    <a:pt x="1420" y="1400"/>
                    <a:pt x="1462" y="1377"/>
                    <a:pt x="1463" y="1341"/>
                  </a:cubicBezTo>
                  <a:cubicBezTo>
                    <a:pt x="1471" y="836"/>
                    <a:pt x="1279" y="379"/>
                    <a:pt x="806" y="154"/>
                  </a:cubicBezTo>
                  <a:cubicBezTo>
                    <a:pt x="601" y="57"/>
                    <a:pt x="362" y="1"/>
                    <a:pt x="131" y="1"/>
                  </a:cubicBezTo>
                  <a:cubicBezTo>
                    <a:pt x="124" y="1"/>
                    <a:pt x="116" y="1"/>
                    <a:pt x="109" y="1"/>
                  </a:cubicBezTo>
                  <a:lnTo>
                    <a:pt x="109" y="1"/>
                  </a:lnTo>
                  <a:cubicBezTo>
                    <a:pt x="107" y="1"/>
                    <a:pt x="104"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4"/>
            <p:cNvSpPr/>
            <p:nvPr/>
          </p:nvSpPr>
          <p:spPr>
            <a:xfrm>
              <a:off x="2288803" y="1598054"/>
              <a:ext cx="35068" cy="32310"/>
            </a:xfrm>
            <a:custGeom>
              <a:rect b="b" l="l" r="r" t="t"/>
              <a:pathLst>
                <a:path extrusionOk="0" h="996" w="1081">
                  <a:moveTo>
                    <a:pt x="676" y="0"/>
                  </a:moveTo>
                  <a:cubicBezTo>
                    <a:pt x="658" y="0"/>
                    <a:pt x="641" y="5"/>
                    <a:pt x="625" y="12"/>
                  </a:cubicBezTo>
                  <a:cubicBezTo>
                    <a:pt x="275" y="178"/>
                    <a:pt x="71" y="570"/>
                    <a:pt x="7" y="935"/>
                  </a:cubicBezTo>
                  <a:cubicBezTo>
                    <a:pt x="0" y="976"/>
                    <a:pt x="42" y="996"/>
                    <a:pt x="84" y="996"/>
                  </a:cubicBezTo>
                  <a:cubicBezTo>
                    <a:pt x="121" y="996"/>
                    <a:pt x="159" y="980"/>
                    <a:pt x="164" y="950"/>
                  </a:cubicBezTo>
                  <a:cubicBezTo>
                    <a:pt x="217" y="647"/>
                    <a:pt x="366" y="307"/>
                    <a:pt x="638" y="136"/>
                  </a:cubicBezTo>
                  <a:lnTo>
                    <a:pt x="638" y="136"/>
                  </a:lnTo>
                  <a:cubicBezTo>
                    <a:pt x="779" y="341"/>
                    <a:pt x="877" y="562"/>
                    <a:pt x="914" y="812"/>
                  </a:cubicBezTo>
                  <a:cubicBezTo>
                    <a:pt x="919" y="844"/>
                    <a:pt x="954" y="858"/>
                    <a:pt x="990" y="858"/>
                  </a:cubicBezTo>
                  <a:cubicBezTo>
                    <a:pt x="1034" y="858"/>
                    <a:pt x="1080" y="836"/>
                    <a:pt x="1074" y="798"/>
                  </a:cubicBezTo>
                  <a:cubicBezTo>
                    <a:pt x="1032" y="514"/>
                    <a:pt x="916" y="262"/>
                    <a:pt x="745" y="32"/>
                  </a:cubicBezTo>
                  <a:cubicBezTo>
                    <a:pt x="729" y="10"/>
                    <a:pt x="703" y="0"/>
                    <a:pt x="6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4"/>
            <p:cNvSpPr/>
            <p:nvPr/>
          </p:nvSpPr>
          <p:spPr>
            <a:xfrm>
              <a:off x="2270345" y="1626958"/>
              <a:ext cx="33283" cy="32991"/>
            </a:xfrm>
            <a:custGeom>
              <a:rect b="b" l="l" r="r" t="t"/>
              <a:pathLst>
                <a:path extrusionOk="0" h="1017" w="1026">
                  <a:moveTo>
                    <a:pt x="6" y="0"/>
                  </a:moveTo>
                  <a:cubicBezTo>
                    <a:pt x="3" y="0"/>
                    <a:pt x="1" y="5"/>
                    <a:pt x="2" y="8"/>
                  </a:cubicBezTo>
                  <a:cubicBezTo>
                    <a:pt x="141" y="198"/>
                    <a:pt x="320" y="357"/>
                    <a:pt x="484" y="522"/>
                  </a:cubicBezTo>
                  <a:cubicBezTo>
                    <a:pt x="648" y="687"/>
                    <a:pt x="806" y="861"/>
                    <a:pt x="984" y="1012"/>
                  </a:cubicBezTo>
                  <a:cubicBezTo>
                    <a:pt x="988" y="1015"/>
                    <a:pt x="992" y="1016"/>
                    <a:pt x="997" y="1016"/>
                  </a:cubicBezTo>
                  <a:cubicBezTo>
                    <a:pt x="1012" y="1016"/>
                    <a:pt x="1026" y="998"/>
                    <a:pt x="1014" y="984"/>
                  </a:cubicBezTo>
                  <a:cubicBezTo>
                    <a:pt x="862" y="805"/>
                    <a:pt x="686" y="646"/>
                    <a:pt x="521" y="481"/>
                  </a:cubicBezTo>
                  <a:cubicBezTo>
                    <a:pt x="356" y="316"/>
                    <a:pt x="197" y="138"/>
                    <a:pt x="9" y="1"/>
                  </a:cubicBezTo>
                  <a:cubicBezTo>
                    <a:pt x="8" y="1"/>
                    <a:pt x="7" y="0"/>
                    <a:pt x="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4"/>
            <p:cNvSpPr/>
            <p:nvPr/>
          </p:nvSpPr>
          <p:spPr>
            <a:xfrm>
              <a:off x="2264213" y="1658133"/>
              <a:ext cx="38506" cy="5872"/>
            </a:xfrm>
            <a:custGeom>
              <a:rect b="b" l="l" r="r" t="t"/>
              <a:pathLst>
                <a:path extrusionOk="0" h="181" w="1187">
                  <a:moveTo>
                    <a:pt x="1144" y="0"/>
                  </a:moveTo>
                  <a:cubicBezTo>
                    <a:pt x="1143" y="0"/>
                    <a:pt x="1142" y="0"/>
                    <a:pt x="1141" y="0"/>
                  </a:cubicBezTo>
                  <a:cubicBezTo>
                    <a:pt x="765" y="34"/>
                    <a:pt x="388" y="99"/>
                    <a:pt x="13" y="161"/>
                  </a:cubicBezTo>
                  <a:cubicBezTo>
                    <a:pt x="2" y="163"/>
                    <a:pt x="1" y="181"/>
                    <a:pt x="12" y="181"/>
                  </a:cubicBezTo>
                  <a:cubicBezTo>
                    <a:pt x="12" y="181"/>
                    <a:pt x="13" y="181"/>
                    <a:pt x="13" y="181"/>
                  </a:cubicBezTo>
                  <a:cubicBezTo>
                    <a:pt x="391" y="149"/>
                    <a:pt x="770" y="120"/>
                    <a:pt x="1148" y="61"/>
                  </a:cubicBezTo>
                  <a:cubicBezTo>
                    <a:pt x="1187" y="55"/>
                    <a:pt x="1180" y="0"/>
                    <a:pt x="11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4"/>
            <p:cNvSpPr/>
            <p:nvPr/>
          </p:nvSpPr>
          <p:spPr>
            <a:xfrm>
              <a:off x="2301584" y="1620211"/>
              <a:ext cx="5937" cy="37955"/>
            </a:xfrm>
            <a:custGeom>
              <a:rect b="b" l="l" r="r" t="t"/>
              <a:pathLst>
                <a:path extrusionOk="0" h="1170" w="183">
                  <a:moveTo>
                    <a:pt x="174" y="0"/>
                  </a:moveTo>
                  <a:cubicBezTo>
                    <a:pt x="170" y="0"/>
                    <a:pt x="165" y="3"/>
                    <a:pt x="164" y="9"/>
                  </a:cubicBezTo>
                  <a:cubicBezTo>
                    <a:pt x="101" y="384"/>
                    <a:pt x="37" y="761"/>
                    <a:pt x="3" y="1137"/>
                  </a:cubicBezTo>
                  <a:cubicBezTo>
                    <a:pt x="1" y="1158"/>
                    <a:pt x="17" y="1170"/>
                    <a:pt x="33" y="1170"/>
                  </a:cubicBezTo>
                  <a:cubicBezTo>
                    <a:pt x="46" y="1170"/>
                    <a:pt x="59" y="1161"/>
                    <a:pt x="62" y="1143"/>
                  </a:cubicBezTo>
                  <a:cubicBezTo>
                    <a:pt x="122" y="766"/>
                    <a:pt x="151" y="386"/>
                    <a:pt x="182" y="9"/>
                  </a:cubicBezTo>
                  <a:cubicBezTo>
                    <a:pt x="183" y="3"/>
                    <a:pt x="179" y="0"/>
                    <a:pt x="1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4"/>
            <p:cNvSpPr/>
            <p:nvPr/>
          </p:nvSpPr>
          <p:spPr>
            <a:xfrm>
              <a:off x="2017734" y="1874443"/>
              <a:ext cx="311164" cy="89372"/>
            </a:xfrm>
            <a:custGeom>
              <a:rect b="b" l="l" r="r" t="t"/>
              <a:pathLst>
                <a:path extrusionOk="0" h="2755" w="9592">
                  <a:moveTo>
                    <a:pt x="1" y="0"/>
                  </a:moveTo>
                  <a:lnTo>
                    <a:pt x="1" y="2755"/>
                  </a:lnTo>
                  <a:lnTo>
                    <a:pt x="9591" y="2755"/>
                  </a:lnTo>
                  <a:lnTo>
                    <a:pt x="9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4"/>
            <p:cNvSpPr/>
            <p:nvPr/>
          </p:nvSpPr>
          <p:spPr>
            <a:xfrm>
              <a:off x="2008846" y="1902179"/>
              <a:ext cx="328909" cy="33900"/>
            </a:xfrm>
            <a:custGeom>
              <a:rect b="b" l="l" r="r" t="t"/>
              <a:pathLst>
                <a:path extrusionOk="0" h="1045" w="10139">
                  <a:moveTo>
                    <a:pt x="1" y="1"/>
                  </a:moveTo>
                  <a:lnTo>
                    <a:pt x="1" y="1044"/>
                  </a:lnTo>
                  <a:lnTo>
                    <a:pt x="10139" y="1044"/>
                  </a:lnTo>
                  <a:lnTo>
                    <a:pt x="101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4"/>
            <p:cNvSpPr/>
            <p:nvPr/>
          </p:nvSpPr>
          <p:spPr>
            <a:xfrm>
              <a:off x="2122451" y="1715552"/>
              <a:ext cx="161227" cy="157594"/>
            </a:xfrm>
            <a:custGeom>
              <a:rect b="b" l="l" r="r" t="t"/>
              <a:pathLst>
                <a:path extrusionOk="0" h="4858" w="4970">
                  <a:moveTo>
                    <a:pt x="4860" y="0"/>
                  </a:moveTo>
                  <a:cubicBezTo>
                    <a:pt x="4838" y="0"/>
                    <a:pt x="4815" y="7"/>
                    <a:pt x="4801" y="21"/>
                  </a:cubicBezTo>
                  <a:lnTo>
                    <a:pt x="49" y="4773"/>
                  </a:lnTo>
                  <a:cubicBezTo>
                    <a:pt x="1" y="4821"/>
                    <a:pt x="56" y="4857"/>
                    <a:pt x="110" y="4857"/>
                  </a:cubicBezTo>
                  <a:cubicBezTo>
                    <a:pt x="132" y="4857"/>
                    <a:pt x="155" y="4851"/>
                    <a:pt x="169" y="4837"/>
                  </a:cubicBezTo>
                  <a:lnTo>
                    <a:pt x="4921" y="84"/>
                  </a:lnTo>
                  <a:cubicBezTo>
                    <a:pt x="4969" y="36"/>
                    <a:pt x="4914" y="0"/>
                    <a:pt x="48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4"/>
            <p:cNvSpPr/>
            <p:nvPr/>
          </p:nvSpPr>
          <p:spPr>
            <a:xfrm>
              <a:off x="2070384" y="1714351"/>
              <a:ext cx="162427" cy="158794"/>
            </a:xfrm>
            <a:custGeom>
              <a:rect b="b" l="l" r="r" t="t"/>
              <a:pathLst>
                <a:path extrusionOk="0" h="4895" w="5007">
                  <a:moveTo>
                    <a:pt x="4896" y="1"/>
                  </a:moveTo>
                  <a:cubicBezTo>
                    <a:pt x="4874" y="1"/>
                    <a:pt x="4851" y="7"/>
                    <a:pt x="4837" y="21"/>
                  </a:cubicBezTo>
                  <a:lnTo>
                    <a:pt x="49" y="4810"/>
                  </a:lnTo>
                  <a:cubicBezTo>
                    <a:pt x="1" y="4858"/>
                    <a:pt x="56" y="4894"/>
                    <a:pt x="110" y="4894"/>
                  </a:cubicBezTo>
                  <a:cubicBezTo>
                    <a:pt x="133" y="4894"/>
                    <a:pt x="155" y="4888"/>
                    <a:pt x="169" y="4874"/>
                  </a:cubicBezTo>
                  <a:lnTo>
                    <a:pt x="4957" y="86"/>
                  </a:lnTo>
                  <a:cubicBezTo>
                    <a:pt x="5006" y="36"/>
                    <a:pt x="4950" y="1"/>
                    <a:pt x="4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4"/>
            <p:cNvSpPr/>
            <p:nvPr/>
          </p:nvSpPr>
          <p:spPr>
            <a:xfrm>
              <a:off x="2018318" y="1713508"/>
              <a:ext cx="163271" cy="159637"/>
            </a:xfrm>
            <a:custGeom>
              <a:rect b="b" l="l" r="r" t="t"/>
              <a:pathLst>
                <a:path extrusionOk="0" h="4921" w="5033">
                  <a:moveTo>
                    <a:pt x="4923" y="0"/>
                  </a:moveTo>
                  <a:cubicBezTo>
                    <a:pt x="4900" y="0"/>
                    <a:pt x="4878" y="6"/>
                    <a:pt x="4864" y="20"/>
                  </a:cubicBezTo>
                  <a:lnTo>
                    <a:pt x="49" y="4836"/>
                  </a:lnTo>
                  <a:cubicBezTo>
                    <a:pt x="1" y="4884"/>
                    <a:pt x="56" y="4920"/>
                    <a:pt x="110" y="4920"/>
                  </a:cubicBezTo>
                  <a:cubicBezTo>
                    <a:pt x="133" y="4920"/>
                    <a:pt x="155" y="4914"/>
                    <a:pt x="169" y="4900"/>
                  </a:cubicBezTo>
                  <a:lnTo>
                    <a:pt x="4984" y="85"/>
                  </a:lnTo>
                  <a:cubicBezTo>
                    <a:pt x="5032" y="36"/>
                    <a:pt x="4977" y="0"/>
                    <a:pt x="49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4"/>
            <p:cNvSpPr/>
            <p:nvPr/>
          </p:nvSpPr>
          <p:spPr>
            <a:xfrm>
              <a:off x="2225869" y="1772322"/>
              <a:ext cx="104457" cy="100824"/>
            </a:xfrm>
            <a:custGeom>
              <a:rect b="b" l="l" r="r" t="t"/>
              <a:pathLst>
                <a:path extrusionOk="0" h="3108" w="3220">
                  <a:moveTo>
                    <a:pt x="3110" y="1"/>
                  </a:moveTo>
                  <a:cubicBezTo>
                    <a:pt x="3088" y="1"/>
                    <a:pt x="3065" y="7"/>
                    <a:pt x="3051" y="21"/>
                  </a:cubicBezTo>
                  <a:lnTo>
                    <a:pt x="49" y="3023"/>
                  </a:lnTo>
                  <a:cubicBezTo>
                    <a:pt x="1" y="3071"/>
                    <a:pt x="56" y="3107"/>
                    <a:pt x="110" y="3107"/>
                  </a:cubicBezTo>
                  <a:cubicBezTo>
                    <a:pt x="133" y="3107"/>
                    <a:pt x="155" y="3101"/>
                    <a:pt x="169" y="3087"/>
                  </a:cubicBezTo>
                  <a:lnTo>
                    <a:pt x="3171" y="85"/>
                  </a:lnTo>
                  <a:cubicBezTo>
                    <a:pt x="3219" y="36"/>
                    <a:pt x="3164" y="1"/>
                    <a:pt x="31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4"/>
            <p:cNvSpPr/>
            <p:nvPr/>
          </p:nvSpPr>
          <p:spPr>
            <a:xfrm>
              <a:off x="2173836" y="1719217"/>
              <a:ext cx="157529" cy="153928"/>
            </a:xfrm>
            <a:custGeom>
              <a:rect b="b" l="l" r="r" t="t"/>
              <a:pathLst>
                <a:path extrusionOk="0" h="4745" w="4856">
                  <a:moveTo>
                    <a:pt x="4746" y="1"/>
                  </a:moveTo>
                  <a:cubicBezTo>
                    <a:pt x="4723" y="1"/>
                    <a:pt x="4701" y="7"/>
                    <a:pt x="4687" y="21"/>
                  </a:cubicBezTo>
                  <a:lnTo>
                    <a:pt x="48" y="4660"/>
                  </a:lnTo>
                  <a:cubicBezTo>
                    <a:pt x="0" y="4708"/>
                    <a:pt x="55" y="4744"/>
                    <a:pt x="109" y="4744"/>
                  </a:cubicBezTo>
                  <a:cubicBezTo>
                    <a:pt x="132" y="4744"/>
                    <a:pt x="154" y="4738"/>
                    <a:pt x="168" y="4724"/>
                  </a:cubicBezTo>
                  <a:cubicBezTo>
                    <a:pt x="1715" y="3177"/>
                    <a:pt x="3260" y="1631"/>
                    <a:pt x="4807" y="85"/>
                  </a:cubicBezTo>
                  <a:cubicBezTo>
                    <a:pt x="4856" y="36"/>
                    <a:pt x="4800" y="1"/>
                    <a:pt x="47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4"/>
            <p:cNvSpPr/>
            <p:nvPr/>
          </p:nvSpPr>
          <p:spPr>
            <a:xfrm>
              <a:off x="2278098" y="1823155"/>
              <a:ext cx="53623" cy="49990"/>
            </a:xfrm>
            <a:custGeom>
              <a:rect b="b" l="l" r="r" t="t"/>
              <a:pathLst>
                <a:path extrusionOk="0" h="1541" w="1653">
                  <a:moveTo>
                    <a:pt x="1542" y="1"/>
                  </a:moveTo>
                  <a:cubicBezTo>
                    <a:pt x="1520" y="1"/>
                    <a:pt x="1497" y="7"/>
                    <a:pt x="1483" y="21"/>
                  </a:cubicBezTo>
                  <a:lnTo>
                    <a:pt x="49" y="1456"/>
                  </a:lnTo>
                  <a:cubicBezTo>
                    <a:pt x="1" y="1504"/>
                    <a:pt x="56" y="1540"/>
                    <a:pt x="110" y="1540"/>
                  </a:cubicBezTo>
                  <a:cubicBezTo>
                    <a:pt x="133" y="1540"/>
                    <a:pt x="155" y="1534"/>
                    <a:pt x="169" y="1520"/>
                  </a:cubicBezTo>
                  <a:lnTo>
                    <a:pt x="1603" y="85"/>
                  </a:lnTo>
                  <a:cubicBezTo>
                    <a:pt x="1652" y="36"/>
                    <a:pt x="1596" y="1"/>
                    <a:pt x="15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4"/>
            <p:cNvSpPr/>
            <p:nvPr/>
          </p:nvSpPr>
          <p:spPr>
            <a:xfrm>
              <a:off x="2018318" y="1712729"/>
              <a:ext cx="111983" cy="108350"/>
            </a:xfrm>
            <a:custGeom>
              <a:rect b="b" l="l" r="r" t="t"/>
              <a:pathLst>
                <a:path extrusionOk="0" h="3340" w="3452">
                  <a:moveTo>
                    <a:pt x="3343" y="0"/>
                  </a:moveTo>
                  <a:cubicBezTo>
                    <a:pt x="3320" y="0"/>
                    <a:pt x="3298" y="7"/>
                    <a:pt x="3284" y="21"/>
                  </a:cubicBezTo>
                  <a:lnTo>
                    <a:pt x="49" y="3255"/>
                  </a:lnTo>
                  <a:cubicBezTo>
                    <a:pt x="1" y="3304"/>
                    <a:pt x="56" y="3339"/>
                    <a:pt x="110" y="3339"/>
                  </a:cubicBezTo>
                  <a:cubicBezTo>
                    <a:pt x="133" y="3339"/>
                    <a:pt x="155" y="3333"/>
                    <a:pt x="169" y="3319"/>
                  </a:cubicBezTo>
                  <a:lnTo>
                    <a:pt x="3404" y="84"/>
                  </a:lnTo>
                  <a:cubicBezTo>
                    <a:pt x="3452" y="36"/>
                    <a:pt x="3396" y="0"/>
                    <a:pt x="3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4"/>
            <p:cNvSpPr/>
            <p:nvPr/>
          </p:nvSpPr>
          <p:spPr>
            <a:xfrm>
              <a:off x="2016729" y="1712729"/>
              <a:ext cx="61506" cy="57841"/>
            </a:xfrm>
            <a:custGeom>
              <a:rect b="b" l="l" r="r" t="t"/>
              <a:pathLst>
                <a:path extrusionOk="0" h="1783" w="1896">
                  <a:moveTo>
                    <a:pt x="1786" y="0"/>
                  </a:moveTo>
                  <a:cubicBezTo>
                    <a:pt x="1764" y="0"/>
                    <a:pt x="1742" y="7"/>
                    <a:pt x="1728" y="21"/>
                  </a:cubicBezTo>
                  <a:lnTo>
                    <a:pt x="49" y="1698"/>
                  </a:lnTo>
                  <a:cubicBezTo>
                    <a:pt x="1" y="1747"/>
                    <a:pt x="57" y="1782"/>
                    <a:pt x="110" y="1782"/>
                  </a:cubicBezTo>
                  <a:cubicBezTo>
                    <a:pt x="133" y="1782"/>
                    <a:pt x="155" y="1776"/>
                    <a:pt x="169" y="1762"/>
                  </a:cubicBezTo>
                  <a:lnTo>
                    <a:pt x="1847" y="84"/>
                  </a:lnTo>
                  <a:cubicBezTo>
                    <a:pt x="1896" y="36"/>
                    <a:pt x="1840" y="0"/>
                    <a:pt x="1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4"/>
            <p:cNvSpPr/>
            <p:nvPr/>
          </p:nvSpPr>
          <p:spPr>
            <a:xfrm>
              <a:off x="2016664" y="1816116"/>
              <a:ext cx="60890" cy="56965"/>
            </a:xfrm>
            <a:custGeom>
              <a:rect b="b" l="l" r="r" t="t"/>
              <a:pathLst>
                <a:path extrusionOk="0" h="1756" w="1877">
                  <a:moveTo>
                    <a:pt x="123" y="1"/>
                  </a:moveTo>
                  <a:cubicBezTo>
                    <a:pt x="66" y="1"/>
                    <a:pt x="0" y="39"/>
                    <a:pt x="45" y="84"/>
                  </a:cubicBezTo>
                  <a:lnTo>
                    <a:pt x="1698" y="1738"/>
                  </a:lnTo>
                  <a:cubicBezTo>
                    <a:pt x="1710" y="1750"/>
                    <a:pt x="1731" y="1756"/>
                    <a:pt x="1752" y="1756"/>
                  </a:cubicBezTo>
                  <a:cubicBezTo>
                    <a:pt x="1809" y="1756"/>
                    <a:pt x="1876" y="1717"/>
                    <a:pt x="1832" y="1672"/>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4"/>
            <p:cNvSpPr/>
            <p:nvPr/>
          </p:nvSpPr>
          <p:spPr>
            <a:xfrm>
              <a:off x="2016664" y="1764049"/>
              <a:ext cx="112956" cy="109031"/>
            </a:xfrm>
            <a:custGeom>
              <a:rect b="b" l="l" r="r" t="t"/>
              <a:pathLst>
                <a:path extrusionOk="0" h="3361" w="3482">
                  <a:moveTo>
                    <a:pt x="123" y="1"/>
                  </a:moveTo>
                  <a:cubicBezTo>
                    <a:pt x="66" y="1"/>
                    <a:pt x="0" y="39"/>
                    <a:pt x="45" y="84"/>
                  </a:cubicBezTo>
                  <a:lnTo>
                    <a:pt x="3303" y="3343"/>
                  </a:lnTo>
                  <a:cubicBezTo>
                    <a:pt x="3315" y="3355"/>
                    <a:pt x="3336" y="3361"/>
                    <a:pt x="3357" y="3361"/>
                  </a:cubicBezTo>
                  <a:cubicBezTo>
                    <a:pt x="3414" y="3361"/>
                    <a:pt x="3481" y="3322"/>
                    <a:pt x="3437" y="3277"/>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4"/>
            <p:cNvSpPr/>
            <p:nvPr/>
          </p:nvSpPr>
          <p:spPr>
            <a:xfrm>
              <a:off x="2016664" y="1711983"/>
              <a:ext cx="164309" cy="161097"/>
            </a:xfrm>
            <a:custGeom>
              <a:rect b="b" l="l" r="r" t="t"/>
              <a:pathLst>
                <a:path extrusionOk="0" h="4966" w="5065">
                  <a:moveTo>
                    <a:pt x="123" y="1"/>
                  </a:moveTo>
                  <a:cubicBezTo>
                    <a:pt x="66" y="1"/>
                    <a:pt x="0" y="39"/>
                    <a:pt x="45" y="84"/>
                  </a:cubicBezTo>
                  <a:cubicBezTo>
                    <a:pt x="1658" y="1705"/>
                    <a:pt x="3272" y="3326"/>
                    <a:pt x="4886" y="4948"/>
                  </a:cubicBezTo>
                  <a:cubicBezTo>
                    <a:pt x="4899" y="4960"/>
                    <a:pt x="4919" y="4966"/>
                    <a:pt x="4940" y="4966"/>
                  </a:cubicBezTo>
                  <a:cubicBezTo>
                    <a:pt x="4998" y="4966"/>
                    <a:pt x="5065" y="4927"/>
                    <a:pt x="5020" y="4882"/>
                  </a:cubicBezTo>
                  <a:cubicBezTo>
                    <a:pt x="3406" y="3262"/>
                    <a:pt x="1792" y="1640"/>
                    <a:pt x="178" y="19"/>
                  </a:cubicBez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4"/>
            <p:cNvSpPr/>
            <p:nvPr/>
          </p:nvSpPr>
          <p:spPr>
            <a:xfrm>
              <a:off x="2069509" y="1712762"/>
              <a:ext cx="164244" cy="160318"/>
            </a:xfrm>
            <a:custGeom>
              <a:rect b="b" l="l" r="r" t="t"/>
              <a:pathLst>
                <a:path extrusionOk="0" h="4942" w="5063">
                  <a:moveTo>
                    <a:pt x="124" y="1"/>
                  </a:moveTo>
                  <a:cubicBezTo>
                    <a:pt x="67" y="1"/>
                    <a:pt x="0" y="40"/>
                    <a:pt x="44" y="84"/>
                  </a:cubicBezTo>
                  <a:lnTo>
                    <a:pt x="4884" y="4924"/>
                  </a:lnTo>
                  <a:cubicBezTo>
                    <a:pt x="4896" y="4936"/>
                    <a:pt x="4916" y="4942"/>
                    <a:pt x="4938" y="4942"/>
                  </a:cubicBezTo>
                  <a:cubicBezTo>
                    <a:pt x="4996" y="4942"/>
                    <a:pt x="5063" y="4903"/>
                    <a:pt x="5018" y="4858"/>
                  </a:cubicBezTo>
                  <a:lnTo>
                    <a:pt x="179"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4"/>
            <p:cNvSpPr/>
            <p:nvPr/>
          </p:nvSpPr>
          <p:spPr>
            <a:xfrm>
              <a:off x="2121575" y="1712762"/>
              <a:ext cx="163692" cy="160318"/>
            </a:xfrm>
            <a:custGeom>
              <a:rect b="b" l="l" r="r" t="t"/>
              <a:pathLst>
                <a:path extrusionOk="0" h="4942" w="5046">
                  <a:moveTo>
                    <a:pt x="124" y="1"/>
                  </a:moveTo>
                  <a:cubicBezTo>
                    <a:pt x="67" y="1"/>
                    <a:pt x="0" y="40"/>
                    <a:pt x="44" y="84"/>
                  </a:cubicBezTo>
                  <a:cubicBezTo>
                    <a:pt x="1652" y="1697"/>
                    <a:pt x="3260" y="3311"/>
                    <a:pt x="4867" y="4924"/>
                  </a:cubicBezTo>
                  <a:cubicBezTo>
                    <a:pt x="4880" y="4936"/>
                    <a:pt x="4900" y="4942"/>
                    <a:pt x="4921" y="4942"/>
                  </a:cubicBezTo>
                  <a:cubicBezTo>
                    <a:pt x="4979" y="4942"/>
                    <a:pt x="5045" y="4903"/>
                    <a:pt x="5001" y="4858"/>
                  </a:cubicBezTo>
                  <a:cubicBezTo>
                    <a:pt x="3393" y="3245"/>
                    <a:pt x="1785" y="1632"/>
                    <a:pt x="179" y="19"/>
                  </a:cubicBez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4"/>
            <p:cNvSpPr/>
            <p:nvPr/>
          </p:nvSpPr>
          <p:spPr>
            <a:xfrm>
              <a:off x="2171922" y="1712794"/>
              <a:ext cx="159864" cy="155907"/>
            </a:xfrm>
            <a:custGeom>
              <a:rect b="b" l="l" r="r" t="t"/>
              <a:pathLst>
                <a:path extrusionOk="0" h="4806" w="4928">
                  <a:moveTo>
                    <a:pt x="123" y="1"/>
                  </a:moveTo>
                  <a:cubicBezTo>
                    <a:pt x="66" y="1"/>
                    <a:pt x="0" y="39"/>
                    <a:pt x="45" y="83"/>
                  </a:cubicBezTo>
                  <a:lnTo>
                    <a:pt x="4750" y="4788"/>
                  </a:lnTo>
                  <a:cubicBezTo>
                    <a:pt x="4762" y="4801"/>
                    <a:pt x="4782" y="4806"/>
                    <a:pt x="4804" y="4806"/>
                  </a:cubicBezTo>
                  <a:cubicBezTo>
                    <a:pt x="4861" y="4806"/>
                    <a:pt x="4928" y="4768"/>
                    <a:pt x="4883" y="4723"/>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4"/>
            <p:cNvSpPr/>
            <p:nvPr/>
          </p:nvSpPr>
          <p:spPr>
            <a:xfrm>
              <a:off x="2223988" y="1712762"/>
              <a:ext cx="107798" cy="103873"/>
            </a:xfrm>
            <a:custGeom>
              <a:rect b="b" l="l" r="r" t="t"/>
              <a:pathLst>
                <a:path extrusionOk="0" h="3202" w="3323">
                  <a:moveTo>
                    <a:pt x="124" y="1"/>
                  </a:moveTo>
                  <a:cubicBezTo>
                    <a:pt x="67" y="1"/>
                    <a:pt x="0" y="40"/>
                    <a:pt x="45" y="84"/>
                  </a:cubicBezTo>
                  <a:lnTo>
                    <a:pt x="3145" y="3183"/>
                  </a:lnTo>
                  <a:cubicBezTo>
                    <a:pt x="3158" y="3196"/>
                    <a:pt x="3178" y="3202"/>
                    <a:pt x="3200" y="3202"/>
                  </a:cubicBezTo>
                  <a:cubicBezTo>
                    <a:pt x="3257" y="3202"/>
                    <a:pt x="3323" y="3163"/>
                    <a:pt x="3278" y="3119"/>
                  </a:cubicBezTo>
                  <a:lnTo>
                    <a:pt x="178" y="19"/>
                  </a:lnTo>
                  <a:cubicBezTo>
                    <a:pt x="165" y="6"/>
                    <a:pt x="145"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4"/>
            <p:cNvSpPr/>
            <p:nvPr/>
          </p:nvSpPr>
          <p:spPr>
            <a:xfrm>
              <a:off x="2276508" y="1712794"/>
              <a:ext cx="54434" cy="50477"/>
            </a:xfrm>
            <a:custGeom>
              <a:rect b="b" l="l" r="r" t="t"/>
              <a:pathLst>
                <a:path extrusionOk="0" h="1556" w="1678">
                  <a:moveTo>
                    <a:pt x="124" y="1"/>
                  </a:moveTo>
                  <a:cubicBezTo>
                    <a:pt x="67" y="1"/>
                    <a:pt x="0" y="39"/>
                    <a:pt x="45" y="83"/>
                  </a:cubicBezTo>
                  <a:lnTo>
                    <a:pt x="1499" y="1538"/>
                  </a:lnTo>
                  <a:cubicBezTo>
                    <a:pt x="1512" y="1550"/>
                    <a:pt x="1532" y="1556"/>
                    <a:pt x="1554" y="1556"/>
                  </a:cubicBezTo>
                  <a:cubicBezTo>
                    <a:pt x="1611" y="1556"/>
                    <a:pt x="1678" y="1517"/>
                    <a:pt x="1634" y="1473"/>
                  </a:cubicBezTo>
                  <a:lnTo>
                    <a:pt x="179" y="19"/>
                  </a:lnTo>
                  <a:cubicBezTo>
                    <a:pt x="167"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4"/>
            <p:cNvSpPr/>
            <p:nvPr/>
          </p:nvSpPr>
          <p:spPr>
            <a:xfrm>
              <a:off x="2015496" y="1711205"/>
              <a:ext cx="315998" cy="164957"/>
            </a:xfrm>
            <a:custGeom>
              <a:rect b="b" l="l" r="r" t="t"/>
              <a:pathLst>
                <a:path extrusionOk="0" h="5085" w="9741">
                  <a:moveTo>
                    <a:pt x="9631" y="4976"/>
                  </a:moveTo>
                  <a:cubicBezTo>
                    <a:pt x="9646" y="4976"/>
                    <a:pt x="9648" y="4987"/>
                    <a:pt x="9604" y="4987"/>
                  </a:cubicBezTo>
                  <a:cubicBezTo>
                    <a:pt x="9604" y="4987"/>
                    <a:pt x="9603" y="4987"/>
                    <a:pt x="9603" y="4987"/>
                  </a:cubicBezTo>
                  <a:lnTo>
                    <a:pt x="9603" y="4987"/>
                  </a:lnTo>
                  <a:cubicBezTo>
                    <a:pt x="9613" y="4979"/>
                    <a:pt x="9623" y="4976"/>
                    <a:pt x="9631" y="4976"/>
                  </a:cubicBezTo>
                  <a:close/>
                  <a:moveTo>
                    <a:pt x="938" y="85"/>
                  </a:moveTo>
                  <a:cubicBezTo>
                    <a:pt x="1486" y="85"/>
                    <a:pt x="2036" y="106"/>
                    <a:pt x="2579" y="106"/>
                  </a:cubicBezTo>
                  <a:lnTo>
                    <a:pt x="9579" y="106"/>
                  </a:lnTo>
                  <a:lnTo>
                    <a:pt x="9579" y="3080"/>
                  </a:lnTo>
                  <a:lnTo>
                    <a:pt x="9579" y="4736"/>
                  </a:lnTo>
                  <a:cubicBezTo>
                    <a:pt x="9579" y="4817"/>
                    <a:pt x="9588" y="4904"/>
                    <a:pt x="9583" y="4986"/>
                  </a:cubicBezTo>
                  <a:lnTo>
                    <a:pt x="9583" y="4986"/>
                  </a:lnTo>
                  <a:cubicBezTo>
                    <a:pt x="9568" y="4985"/>
                    <a:pt x="9549" y="4983"/>
                    <a:pt x="9525" y="4980"/>
                  </a:cubicBezTo>
                  <a:cubicBezTo>
                    <a:pt x="9411" y="4964"/>
                    <a:pt x="9292" y="4958"/>
                    <a:pt x="9171" y="4958"/>
                  </a:cubicBezTo>
                  <a:cubicBezTo>
                    <a:pt x="8929" y="4958"/>
                    <a:pt x="8681" y="4980"/>
                    <a:pt x="8451" y="4980"/>
                  </a:cubicBezTo>
                  <a:lnTo>
                    <a:pt x="974" y="4980"/>
                  </a:lnTo>
                  <a:cubicBezTo>
                    <a:pt x="833" y="4980"/>
                    <a:pt x="596" y="5018"/>
                    <a:pt x="395" y="5018"/>
                  </a:cubicBezTo>
                  <a:cubicBezTo>
                    <a:pt x="306" y="5018"/>
                    <a:pt x="224" y="5010"/>
                    <a:pt x="160" y="4989"/>
                  </a:cubicBezTo>
                  <a:lnTo>
                    <a:pt x="160" y="4989"/>
                  </a:lnTo>
                  <a:cubicBezTo>
                    <a:pt x="162" y="4980"/>
                    <a:pt x="162" y="4968"/>
                    <a:pt x="161" y="4952"/>
                  </a:cubicBezTo>
                  <a:cubicBezTo>
                    <a:pt x="147" y="4771"/>
                    <a:pt x="161" y="4582"/>
                    <a:pt x="161" y="4401"/>
                  </a:cubicBezTo>
                  <a:lnTo>
                    <a:pt x="161" y="2536"/>
                  </a:lnTo>
                  <a:lnTo>
                    <a:pt x="161" y="634"/>
                  </a:lnTo>
                  <a:cubicBezTo>
                    <a:pt x="161" y="500"/>
                    <a:pt x="208" y="276"/>
                    <a:pt x="161" y="150"/>
                  </a:cubicBezTo>
                  <a:cubicBezTo>
                    <a:pt x="154" y="130"/>
                    <a:pt x="146" y="115"/>
                    <a:pt x="139" y="105"/>
                  </a:cubicBezTo>
                  <a:lnTo>
                    <a:pt x="139" y="105"/>
                  </a:lnTo>
                  <a:cubicBezTo>
                    <a:pt x="404" y="90"/>
                    <a:pt x="671" y="85"/>
                    <a:pt x="938" y="85"/>
                  </a:cubicBezTo>
                  <a:close/>
                  <a:moveTo>
                    <a:pt x="9579" y="5036"/>
                  </a:moveTo>
                  <a:lnTo>
                    <a:pt x="9579" y="5036"/>
                  </a:lnTo>
                  <a:cubicBezTo>
                    <a:pt x="9579" y="5036"/>
                    <a:pt x="9579" y="5036"/>
                    <a:pt x="9579" y="5036"/>
                  </a:cubicBezTo>
                  <a:cubicBezTo>
                    <a:pt x="9579" y="5036"/>
                    <a:pt x="9579" y="5036"/>
                    <a:pt x="9579" y="5036"/>
                  </a:cubicBezTo>
                  <a:close/>
                  <a:moveTo>
                    <a:pt x="9670" y="0"/>
                  </a:moveTo>
                  <a:cubicBezTo>
                    <a:pt x="9663" y="0"/>
                    <a:pt x="9656" y="1"/>
                    <a:pt x="9649" y="2"/>
                  </a:cubicBezTo>
                  <a:lnTo>
                    <a:pt x="98" y="2"/>
                  </a:lnTo>
                  <a:cubicBezTo>
                    <a:pt x="61" y="2"/>
                    <a:pt x="1" y="12"/>
                    <a:pt x="1" y="61"/>
                  </a:cubicBezTo>
                  <a:lnTo>
                    <a:pt x="1" y="5039"/>
                  </a:lnTo>
                  <a:cubicBezTo>
                    <a:pt x="1" y="5067"/>
                    <a:pt x="41" y="5084"/>
                    <a:pt x="64" y="5084"/>
                  </a:cubicBezTo>
                  <a:lnTo>
                    <a:pt x="9643" y="5084"/>
                  </a:lnTo>
                  <a:cubicBezTo>
                    <a:pt x="9680" y="5084"/>
                    <a:pt x="9740" y="5073"/>
                    <a:pt x="9740" y="5025"/>
                  </a:cubicBezTo>
                  <a:lnTo>
                    <a:pt x="9740" y="47"/>
                  </a:lnTo>
                  <a:cubicBezTo>
                    <a:pt x="9740" y="38"/>
                    <a:pt x="9737" y="30"/>
                    <a:pt x="9732" y="23"/>
                  </a:cubicBezTo>
                  <a:lnTo>
                    <a:pt x="9732" y="23"/>
                  </a:lnTo>
                  <a:cubicBezTo>
                    <a:pt x="9727" y="14"/>
                    <a:pt x="9716" y="7"/>
                    <a:pt x="9699" y="4"/>
                  </a:cubicBezTo>
                  <a:lnTo>
                    <a:pt x="9699" y="4"/>
                  </a:lnTo>
                  <a:cubicBezTo>
                    <a:pt x="9690" y="2"/>
                    <a:pt x="9680" y="0"/>
                    <a:pt x="96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4"/>
            <p:cNvSpPr/>
            <p:nvPr/>
          </p:nvSpPr>
          <p:spPr>
            <a:xfrm>
              <a:off x="2017734" y="1078787"/>
              <a:ext cx="311164" cy="89405"/>
            </a:xfrm>
            <a:custGeom>
              <a:rect b="b" l="l" r="r" t="t"/>
              <a:pathLst>
                <a:path extrusionOk="0" h="2756" w="9592">
                  <a:moveTo>
                    <a:pt x="1" y="0"/>
                  </a:moveTo>
                  <a:lnTo>
                    <a:pt x="1" y="2755"/>
                  </a:lnTo>
                  <a:lnTo>
                    <a:pt x="9591" y="2755"/>
                  </a:lnTo>
                  <a:lnTo>
                    <a:pt x="9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4"/>
            <p:cNvSpPr/>
            <p:nvPr/>
          </p:nvSpPr>
          <p:spPr>
            <a:xfrm>
              <a:off x="2008846" y="1106556"/>
              <a:ext cx="328909" cy="33867"/>
            </a:xfrm>
            <a:custGeom>
              <a:rect b="b" l="l" r="r" t="t"/>
              <a:pathLst>
                <a:path extrusionOk="0" h="1044" w="10139">
                  <a:moveTo>
                    <a:pt x="1" y="0"/>
                  </a:moveTo>
                  <a:lnTo>
                    <a:pt x="1" y="1044"/>
                  </a:lnTo>
                  <a:lnTo>
                    <a:pt x="10139" y="1044"/>
                  </a:lnTo>
                  <a:lnTo>
                    <a:pt x="101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4"/>
            <p:cNvSpPr/>
            <p:nvPr/>
          </p:nvSpPr>
          <p:spPr>
            <a:xfrm>
              <a:off x="2122353" y="1169554"/>
              <a:ext cx="161421" cy="157464"/>
            </a:xfrm>
            <a:custGeom>
              <a:rect b="b" l="l" r="r" t="t"/>
              <a:pathLst>
                <a:path extrusionOk="0" h="4854" w="4976">
                  <a:moveTo>
                    <a:pt x="125" y="1"/>
                  </a:moveTo>
                  <a:cubicBezTo>
                    <a:pt x="68" y="1"/>
                    <a:pt x="1" y="39"/>
                    <a:pt x="45" y="83"/>
                  </a:cubicBezTo>
                  <a:lnTo>
                    <a:pt x="4797" y="4836"/>
                  </a:lnTo>
                  <a:cubicBezTo>
                    <a:pt x="4810" y="4848"/>
                    <a:pt x="4830" y="4854"/>
                    <a:pt x="4851" y="4854"/>
                  </a:cubicBezTo>
                  <a:cubicBezTo>
                    <a:pt x="4909" y="4854"/>
                    <a:pt x="4975" y="4815"/>
                    <a:pt x="4931" y="4771"/>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4"/>
            <p:cNvSpPr/>
            <p:nvPr/>
          </p:nvSpPr>
          <p:spPr>
            <a:xfrm>
              <a:off x="2070287" y="1169554"/>
              <a:ext cx="162589" cy="158632"/>
            </a:xfrm>
            <a:custGeom>
              <a:rect b="b" l="l" r="r" t="t"/>
              <a:pathLst>
                <a:path extrusionOk="0" h="4890" w="5012">
                  <a:moveTo>
                    <a:pt x="125" y="1"/>
                  </a:moveTo>
                  <a:cubicBezTo>
                    <a:pt x="67" y="1"/>
                    <a:pt x="0" y="39"/>
                    <a:pt x="45" y="83"/>
                  </a:cubicBezTo>
                  <a:lnTo>
                    <a:pt x="4833" y="4871"/>
                  </a:lnTo>
                  <a:cubicBezTo>
                    <a:pt x="4846" y="4884"/>
                    <a:pt x="4866" y="4890"/>
                    <a:pt x="4888" y="4890"/>
                  </a:cubicBezTo>
                  <a:cubicBezTo>
                    <a:pt x="4945" y="4890"/>
                    <a:pt x="5012" y="4851"/>
                    <a:pt x="4967" y="4807"/>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4"/>
            <p:cNvSpPr/>
            <p:nvPr/>
          </p:nvSpPr>
          <p:spPr>
            <a:xfrm>
              <a:off x="2018221" y="1169554"/>
              <a:ext cx="163433" cy="159507"/>
            </a:xfrm>
            <a:custGeom>
              <a:rect b="b" l="l" r="r" t="t"/>
              <a:pathLst>
                <a:path extrusionOk="0" h="4917" w="5038">
                  <a:moveTo>
                    <a:pt x="125" y="1"/>
                  </a:moveTo>
                  <a:cubicBezTo>
                    <a:pt x="67" y="1"/>
                    <a:pt x="0" y="39"/>
                    <a:pt x="45" y="83"/>
                  </a:cubicBezTo>
                  <a:lnTo>
                    <a:pt x="4860" y="4898"/>
                  </a:lnTo>
                  <a:cubicBezTo>
                    <a:pt x="4872" y="4911"/>
                    <a:pt x="4893" y="4916"/>
                    <a:pt x="4915" y="4916"/>
                  </a:cubicBezTo>
                  <a:cubicBezTo>
                    <a:pt x="4972" y="4916"/>
                    <a:pt x="5038" y="4878"/>
                    <a:pt x="4994" y="4833"/>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4"/>
            <p:cNvSpPr/>
            <p:nvPr/>
          </p:nvSpPr>
          <p:spPr>
            <a:xfrm>
              <a:off x="2225805" y="1169554"/>
              <a:ext cx="104587" cy="100694"/>
            </a:xfrm>
            <a:custGeom>
              <a:rect b="b" l="l" r="r" t="t"/>
              <a:pathLst>
                <a:path extrusionOk="0" h="3104" w="3224">
                  <a:moveTo>
                    <a:pt x="124" y="1"/>
                  </a:moveTo>
                  <a:cubicBezTo>
                    <a:pt x="67" y="1"/>
                    <a:pt x="0" y="39"/>
                    <a:pt x="44" y="83"/>
                  </a:cubicBezTo>
                  <a:lnTo>
                    <a:pt x="3046" y="3085"/>
                  </a:lnTo>
                  <a:cubicBezTo>
                    <a:pt x="3059" y="3098"/>
                    <a:pt x="3079" y="3103"/>
                    <a:pt x="3101" y="3103"/>
                  </a:cubicBezTo>
                  <a:cubicBezTo>
                    <a:pt x="3158" y="3103"/>
                    <a:pt x="3224" y="3065"/>
                    <a:pt x="3180" y="3021"/>
                  </a:cubicBezTo>
                  <a:lnTo>
                    <a:pt x="178"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4"/>
            <p:cNvSpPr/>
            <p:nvPr/>
          </p:nvSpPr>
          <p:spPr>
            <a:xfrm>
              <a:off x="2173738" y="1169554"/>
              <a:ext cx="157723" cy="153766"/>
            </a:xfrm>
            <a:custGeom>
              <a:rect b="b" l="l" r="r" t="t"/>
              <a:pathLst>
                <a:path extrusionOk="0" h="4740" w="4862">
                  <a:moveTo>
                    <a:pt x="124" y="1"/>
                  </a:moveTo>
                  <a:cubicBezTo>
                    <a:pt x="67" y="1"/>
                    <a:pt x="0" y="39"/>
                    <a:pt x="44" y="83"/>
                  </a:cubicBezTo>
                  <a:lnTo>
                    <a:pt x="4684" y="4722"/>
                  </a:lnTo>
                  <a:cubicBezTo>
                    <a:pt x="4696" y="4734"/>
                    <a:pt x="4717" y="4740"/>
                    <a:pt x="4738" y="4740"/>
                  </a:cubicBezTo>
                  <a:cubicBezTo>
                    <a:pt x="4796" y="4740"/>
                    <a:pt x="4862" y="4702"/>
                    <a:pt x="4817" y="4657"/>
                  </a:cubicBezTo>
                  <a:cubicBezTo>
                    <a:pt x="3270" y="3112"/>
                    <a:pt x="1725" y="1565"/>
                    <a:pt x="178" y="19"/>
                  </a:cubicBez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4"/>
            <p:cNvSpPr/>
            <p:nvPr/>
          </p:nvSpPr>
          <p:spPr>
            <a:xfrm>
              <a:off x="2278033" y="1169554"/>
              <a:ext cx="53753" cy="49860"/>
            </a:xfrm>
            <a:custGeom>
              <a:rect b="b" l="l" r="r" t="t"/>
              <a:pathLst>
                <a:path extrusionOk="0" h="1537" w="1657">
                  <a:moveTo>
                    <a:pt x="124" y="1"/>
                  </a:moveTo>
                  <a:cubicBezTo>
                    <a:pt x="67" y="1"/>
                    <a:pt x="0" y="39"/>
                    <a:pt x="44" y="83"/>
                  </a:cubicBezTo>
                  <a:lnTo>
                    <a:pt x="1479" y="1518"/>
                  </a:lnTo>
                  <a:cubicBezTo>
                    <a:pt x="1492" y="1531"/>
                    <a:pt x="1512" y="1536"/>
                    <a:pt x="1533" y="1536"/>
                  </a:cubicBezTo>
                  <a:cubicBezTo>
                    <a:pt x="1590" y="1536"/>
                    <a:pt x="1657" y="1498"/>
                    <a:pt x="1612" y="1454"/>
                  </a:cubicBezTo>
                  <a:lnTo>
                    <a:pt x="178"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4"/>
            <p:cNvSpPr/>
            <p:nvPr/>
          </p:nvSpPr>
          <p:spPr>
            <a:xfrm>
              <a:off x="2018221" y="1221620"/>
              <a:ext cx="112178" cy="108220"/>
            </a:xfrm>
            <a:custGeom>
              <a:rect b="b" l="l" r="r" t="t"/>
              <a:pathLst>
                <a:path extrusionOk="0" h="3336" w="3458">
                  <a:moveTo>
                    <a:pt x="125" y="1"/>
                  </a:moveTo>
                  <a:cubicBezTo>
                    <a:pt x="67" y="1"/>
                    <a:pt x="0" y="39"/>
                    <a:pt x="45" y="83"/>
                  </a:cubicBezTo>
                  <a:lnTo>
                    <a:pt x="3279" y="3318"/>
                  </a:lnTo>
                  <a:cubicBezTo>
                    <a:pt x="3292" y="3330"/>
                    <a:pt x="3313" y="3336"/>
                    <a:pt x="3334" y="3336"/>
                  </a:cubicBezTo>
                  <a:cubicBezTo>
                    <a:pt x="3391" y="3336"/>
                    <a:pt x="3458" y="3298"/>
                    <a:pt x="3414" y="3253"/>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4"/>
            <p:cNvSpPr/>
            <p:nvPr/>
          </p:nvSpPr>
          <p:spPr>
            <a:xfrm>
              <a:off x="2016664" y="1272129"/>
              <a:ext cx="61668" cy="57711"/>
            </a:xfrm>
            <a:custGeom>
              <a:rect b="b" l="l" r="r" t="t"/>
              <a:pathLst>
                <a:path extrusionOk="0" h="1779" w="1901">
                  <a:moveTo>
                    <a:pt x="123" y="0"/>
                  </a:moveTo>
                  <a:cubicBezTo>
                    <a:pt x="66" y="0"/>
                    <a:pt x="0" y="38"/>
                    <a:pt x="45" y="83"/>
                  </a:cubicBezTo>
                  <a:lnTo>
                    <a:pt x="1723" y="1761"/>
                  </a:lnTo>
                  <a:cubicBezTo>
                    <a:pt x="1735" y="1773"/>
                    <a:pt x="1756" y="1779"/>
                    <a:pt x="1777" y="1779"/>
                  </a:cubicBezTo>
                  <a:cubicBezTo>
                    <a:pt x="1834" y="1779"/>
                    <a:pt x="1900" y="1741"/>
                    <a:pt x="1856" y="1696"/>
                  </a:cubicBezTo>
                  <a:lnTo>
                    <a:pt x="178" y="18"/>
                  </a:lnTo>
                  <a:cubicBezTo>
                    <a:pt x="165" y="6"/>
                    <a:pt x="145" y="0"/>
                    <a:pt x="1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4"/>
            <p:cNvSpPr/>
            <p:nvPr/>
          </p:nvSpPr>
          <p:spPr>
            <a:xfrm>
              <a:off x="2016729" y="1169489"/>
              <a:ext cx="60728" cy="57062"/>
            </a:xfrm>
            <a:custGeom>
              <a:rect b="b" l="l" r="r" t="t"/>
              <a:pathLst>
                <a:path extrusionOk="0" h="1759" w="1872">
                  <a:moveTo>
                    <a:pt x="1762" y="1"/>
                  </a:moveTo>
                  <a:cubicBezTo>
                    <a:pt x="1739" y="1"/>
                    <a:pt x="1717" y="7"/>
                    <a:pt x="1703" y="21"/>
                  </a:cubicBezTo>
                  <a:lnTo>
                    <a:pt x="49" y="1675"/>
                  </a:lnTo>
                  <a:cubicBezTo>
                    <a:pt x="1" y="1723"/>
                    <a:pt x="57" y="1759"/>
                    <a:pt x="110" y="1759"/>
                  </a:cubicBezTo>
                  <a:cubicBezTo>
                    <a:pt x="133" y="1759"/>
                    <a:pt x="155" y="1753"/>
                    <a:pt x="169" y="1738"/>
                  </a:cubicBezTo>
                  <a:lnTo>
                    <a:pt x="1823" y="85"/>
                  </a:lnTo>
                  <a:cubicBezTo>
                    <a:pt x="1871" y="36"/>
                    <a:pt x="1816" y="1"/>
                    <a:pt x="17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4"/>
            <p:cNvSpPr/>
            <p:nvPr/>
          </p:nvSpPr>
          <p:spPr>
            <a:xfrm>
              <a:off x="2016729" y="1169489"/>
              <a:ext cx="112794" cy="109128"/>
            </a:xfrm>
            <a:custGeom>
              <a:rect b="b" l="l" r="r" t="t"/>
              <a:pathLst>
                <a:path extrusionOk="0" h="3364" w="3477">
                  <a:moveTo>
                    <a:pt x="3367" y="1"/>
                  </a:moveTo>
                  <a:cubicBezTo>
                    <a:pt x="3344" y="1"/>
                    <a:pt x="3322" y="7"/>
                    <a:pt x="3308" y="21"/>
                  </a:cubicBezTo>
                  <a:lnTo>
                    <a:pt x="49" y="3280"/>
                  </a:lnTo>
                  <a:cubicBezTo>
                    <a:pt x="1" y="3328"/>
                    <a:pt x="57" y="3364"/>
                    <a:pt x="110" y="3364"/>
                  </a:cubicBezTo>
                  <a:cubicBezTo>
                    <a:pt x="133" y="3364"/>
                    <a:pt x="155" y="3358"/>
                    <a:pt x="169" y="3343"/>
                  </a:cubicBezTo>
                  <a:lnTo>
                    <a:pt x="3428" y="85"/>
                  </a:lnTo>
                  <a:cubicBezTo>
                    <a:pt x="3476" y="36"/>
                    <a:pt x="3421" y="1"/>
                    <a:pt x="33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4"/>
            <p:cNvSpPr/>
            <p:nvPr/>
          </p:nvSpPr>
          <p:spPr>
            <a:xfrm>
              <a:off x="2016729" y="1169814"/>
              <a:ext cx="164179" cy="160578"/>
            </a:xfrm>
            <a:custGeom>
              <a:rect b="b" l="l" r="r" t="t"/>
              <a:pathLst>
                <a:path extrusionOk="0" h="4950" w="5061">
                  <a:moveTo>
                    <a:pt x="4953" y="0"/>
                  </a:moveTo>
                  <a:cubicBezTo>
                    <a:pt x="4924" y="0"/>
                    <a:pt x="4896" y="7"/>
                    <a:pt x="4880" y="23"/>
                  </a:cubicBezTo>
                  <a:cubicBezTo>
                    <a:pt x="3266" y="1644"/>
                    <a:pt x="1652" y="3265"/>
                    <a:pt x="38" y="4886"/>
                  </a:cubicBezTo>
                  <a:cubicBezTo>
                    <a:pt x="0" y="4924"/>
                    <a:pt x="54" y="4949"/>
                    <a:pt x="109" y="4949"/>
                  </a:cubicBezTo>
                  <a:cubicBezTo>
                    <a:pt x="137" y="4949"/>
                    <a:pt x="166" y="4942"/>
                    <a:pt x="181" y="4927"/>
                  </a:cubicBezTo>
                  <a:cubicBezTo>
                    <a:pt x="1795" y="3306"/>
                    <a:pt x="3408" y="1684"/>
                    <a:pt x="5023" y="63"/>
                  </a:cubicBezTo>
                  <a:cubicBezTo>
                    <a:pt x="5061" y="25"/>
                    <a:pt x="5007" y="0"/>
                    <a:pt x="49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4"/>
            <p:cNvSpPr/>
            <p:nvPr/>
          </p:nvSpPr>
          <p:spPr>
            <a:xfrm>
              <a:off x="2069606" y="1169489"/>
              <a:ext cx="164049" cy="160416"/>
            </a:xfrm>
            <a:custGeom>
              <a:rect b="b" l="l" r="r" t="t"/>
              <a:pathLst>
                <a:path extrusionOk="0" h="4945" w="5057">
                  <a:moveTo>
                    <a:pt x="4947" y="1"/>
                  </a:moveTo>
                  <a:cubicBezTo>
                    <a:pt x="4924" y="1"/>
                    <a:pt x="4902" y="7"/>
                    <a:pt x="4888" y="21"/>
                  </a:cubicBezTo>
                  <a:lnTo>
                    <a:pt x="49" y="4860"/>
                  </a:lnTo>
                  <a:cubicBezTo>
                    <a:pt x="0" y="4909"/>
                    <a:pt x="56" y="4945"/>
                    <a:pt x="110" y="4945"/>
                  </a:cubicBezTo>
                  <a:cubicBezTo>
                    <a:pt x="132" y="4945"/>
                    <a:pt x="154" y="4939"/>
                    <a:pt x="168" y="4925"/>
                  </a:cubicBezTo>
                  <a:lnTo>
                    <a:pt x="5008" y="85"/>
                  </a:lnTo>
                  <a:cubicBezTo>
                    <a:pt x="5056" y="36"/>
                    <a:pt x="5001" y="1"/>
                    <a:pt x="49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4"/>
            <p:cNvSpPr/>
            <p:nvPr/>
          </p:nvSpPr>
          <p:spPr>
            <a:xfrm>
              <a:off x="2121640" y="1169814"/>
              <a:ext cx="163562" cy="159799"/>
            </a:xfrm>
            <a:custGeom>
              <a:rect b="b" l="l" r="r" t="t"/>
              <a:pathLst>
                <a:path extrusionOk="0" h="4926" w="5042">
                  <a:moveTo>
                    <a:pt x="4934" y="1"/>
                  </a:moveTo>
                  <a:cubicBezTo>
                    <a:pt x="4905" y="1"/>
                    <a:pt x="4877" y="8"/>
                    <a:pt x="4861" y="23"/>
                  </a:cubicBezTo>
                  <a:cubicBezTo>
                    <a:pt x="3253" y="1636"/>
                    <a:pt x="1645" y="3249"/>
                    <a:pt x="38" y="4862"/>
                  </a:cubicBezTo>
                  <a:cubicBezTo>
                    <a:pt x="0" y="4900"/>
                    <a:pt x="53" y="4926"/>
                    <a:pt x="107" y="4926"/>
                  </a:cubicBezTo>
                  <a:cubicBezTo>
                    <a:pt x="136" y="4926"/>
                    <a:pt x="166" y="4918"/>
                    <a:pt x="182" y="4902"/>
                  </a:cubicBezTo>
                  <a:cubicBezTo>
                    <a:pt x="1789" y="3289"/>
                    <a:pt x="3397" y="1676"/>
                    <a:pt x="5004" y="63"/>
                  </a:cubicBezTo>
                  <a:cubicBezTo>
                    <a:pt x="5042" y="25"/>
                    <a:pt x="4988" y="1"/>
                    <a:pt x="49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4"/>
            <p:cNvSpPr/>
            <p:nvPr/>
          </p:nvSpPr>
          <p:spPr>
            <a:xfrm>
              <a:off x="2171987" y="1173869"/>
              <a:ext cx="159735" cy="156036"/>
            </a:xfrm>
            <a:custGeom>
              <a:rect b="b" l="l" r="r" t="t"/>
              <a:pathLst>
                <a:path extrusionOk="0" h="4810" w="4924">
                  <a:moveTo>
                    <a:pt x="4813" y="0"/>
                  </a:moveTo>
                  <a:cubicBezTo>
                    <a:pt x="4791" y="0"/>
                    <a:pt x="4768" y="6"/>
                    <a:pt x="4754" y="20"/>
                  </a:cubicBezTo>
                  <a:lnTo>
                    <a:pt x="50" y="4725"/>
                  </a:lnTo>
                  <a:cubicBezTo>
                    <a:pt x="1" y="4774"/>
                    <a:pt x="57" y="4810"/>
                    <a:pt x="111" y="4810"/>
                  </a:cubicBezTo>
                  <a:cubicBezTo>
                    <a:pt x="133" y="4810"/>
                    <a:pt x="155" y="4804"/>
                    <a:pt x="169" y="4790"/>
                  </a:cubicBezTo>
                  <a:lnTo>
                    <a:pt x="4874" y="85"/>
                  </a:lnTo>
                  <a:cubicBezTo>
                    <a:pt x="4923" y="35"/>
                    <a:pt x="4867" y="0"/>
                    <a:pt x="4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4"/>
            <p:cNvSpPr/>
            <p:nvPr/>
          </p:nvSpPr>
          <p:spPr>
            <a:xfrm>
              <a:off x="2224053" y="1225935"/>
              <a:ext cx="107636" cy="103970"/>
            </a:xfrm>
            <a:custGeom>
              <a:rect b="b" l="l" r="r" t="t"/>
              <a:pathLst>
                <a:path extrusionOk="0" h="3205" w="3318">
                  <a:moveTo>
                    <a:pt x="3209" y="0"/>
                  </a:moveTo>
                  <a:cubicBezTo>
                    <a:pt x="3186" y="0"/>
                    <a:pt x="3163" y="7"/>
                    <a:pt x="3149" y="21"/>
                  </a:cubicBezTo>
                  <a:cubicBezTo>
                    <a:pt x="2116" y="1054"/>
                    <a:pt x="1083" y="2087"/>
                    <a:pt x="50" y="3120"/>
                  </a:cubicBezTo>
                  <a:cubicBezTo>
                    <a:pt x="1" y="3169"/>
                    <a:pt x="57" y="3205"/>
                    <a:pt x="111" y="3205"/>
                  </a:cubicBezTo>
                  <a:cubicBezTo>
                    <a:pt x="133" y="3205"/>
                    <a:pt x="156" y="3199"/>
                    <a:pt x="170" y="3185"/>
                  </a:cubicBezTo>
                  <a:cubicBezTo>
                    <a:pt x="1203" y="2151"/>
                    <a:pt x="2236" y="1118"/>
                    <a:pt x="3269" y="84"/>
                  </a:cubicBezTo>
                  <a:cubicBezTo>
                    <a:pt x="3318" y="36"/>
                    <a:pt x="3263" y="0"/>
                    <a:pt x="3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4"/>
            <p:cNvSpPr/>
            <p:nvPr/>
          </p:nvSpPr>
          <p:spPr>
            <a:xfrm>
              <a:off x="2276606" y="1279299"/>
              <a:ext cx="54240" cy="50606"/>
            </a:xfrm>
            <a:custGeom>
              <a:rect b="b" l="l" r="r" t="t"/>
              <a:pathLst>
                <a:path extrusionOk="0" h="1560" w="1672">
                  <a:moveTo>
                    <a:pt x="1562" y="1"/>
                  </a:moveTo>
                  <a:cubicBezTo>
                    <a:pt x="1540" y="1"/>
                    <a:pt x="1518" y="7"/>
                    <a:pt x="1503" y="21"/>
                  </a:cubicBezTo>
                  <a:lnTo>
                    <a:pt x="49" y="1475"/>
                  </a:lnTo>
                  <a:cubicBezTo>
                    <a:pt x="1" y="1524"/>
                    <a:pt x="56" y="1560"/>
                    <a:pt x="110" y="1560"/>
                  </a:cubicBezTo>
                  <a:cubicBezTo>
                    <a:pt x="133" y="1560"/>
                    <a:pt x="155" y="1554"/>
                    <a:pt x="169" y="1540"/>
                  </a:cubicBezTo>
                  <a:lnTo>
                    <a:pt x="1623" y="85"/>
                  </a:lnTo>
                  <a:cubicBezTo>
                    <a:pt x="1672" y="36"/>
                    <a:pt x="1616" y="1"/>
                    <a:pt x="15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4"/>
            <p:cNvSpPr/>
            <p:nvPr/>
          </p:nvSpPr>
          <p:spPr>
            <a:xfrm>
              <a:off x="2015496" y="1166505"/>
              <a:ext cx="315998" cy="164925"/>
            </a:xfrm>
            <a:custGeom>
              <a:rect b="b" l="l" r="r" t="t"/>
              <a:pathLst>
                <a:path extrusionOk="0" h="5084" w="9741">
                  <a:moveTo>
                    <a:pt x="9597" y="101"/>
                  </a:moveTo>
                  <a:lnTo>
                    <a:pt x="9597" y="101"/>
                  </a:lnTo>
                  <a:cubicBezTo>
                    <a:pt x="9614" y="101"/>
                    <a:pt x="9615" y="103"/>
                    <a:pt x="9610" y="103"/>
                  </a:cubicBezTo>
                  <a:cubicBezTo>
                    <a:pt x="9607" y="103"/>
                    <a:pt x="9602" y="102"/>
                    <a:pt x="9597" y="101"/>
                  </a:cubicBezTo>
                  <a:close/>
                  <a:moveTo>
                    <a:pt x="208" y="99"/>
                  </a:moveTo>
                  <a:cubicBezTo>
                    <a:pt x="278" y="99"/>
                    <a:pt x="351" y="104"/>
                    <a:pt x="419" y="104"/>
                  </a:cubicBezTo>
                  <a:lnTo>
                    <a:pt x="9067" y="104"/>
                  </a:lnTo>
                  <a:cubicBezTo>
                    <a:pt x="9166" y="104"/>
                    <a:pt x="9268" y="109"/>
                    <a:pt x="9368" y="109"/>
                  </a:cubicBezTo>
                  <a:cubicBezTo>
                    <a:pt x="9419" y="109"/>
                    <a:pt x="9469" y="107"/>
                    <a:pt x="9519" y="104"/>
                  </a:cubicBezTo>
                  <a:cubicBezTo>
                    <a:pt x="9548" y="101"/>
                    <a:pt x="9569" y="101"/>
                    <a:pt x="9583" y="100"/>
                  </a:cubicBezTo>
                  <a:lnTo>
                    <a:pt x="9583" y="100"/>
                  </a:lnTo>
                  <a:cubicBezTo>
                    <a:pt x="9618" y="236"/>
                    <a:pt x="9579" y="443"/>
                    <a:pt x="9579" y="576"/>
                  </a:cubicBezTo>
                  <a:lnTo>
                    <a:pt x="9579" y="1510"/>
                  </a:lnTo>
                  <a:lnTo>
                    <a:pt x="9579" y="4978"/>
                  </a:lnTo>
                  <a:lnTo>
                    <a:pt x="431" y="4978"/>
                  </a:lnTo>
                  <a:cubicBezTo>
                    <a:pt x="377" y="4978"/>
                    <a:pt x="307" y="4987"/>
                    <a:pt x="243" y="4987"/>
                  </a:cubicBezTo>
                  <a:cubicBezTo>
                    <a:pt x="212" y="4987"/>
                    <a:pt x="183" y="4985"/>
                    <a:pt x="158" y="4979"/>
                  </a:cubicBezTo>
                  <a:lnTo>
                    <a:pt x="158" y="4979"/>
                  </a:lnTo>
                  <a:cubicBezTo>
                    <a:pt x="160" y="4968"/>
                    <a:pt x="161" y="4954"/>
                    <a:pt x="161" y="4935"/>
                  </a:cubicBezTo>
                  <a:cubicBezTo>
                    <a:pt x="154" y="4481"/>
                    <a:pt x="161" y="4026"/>
                    <a:pt x="161" y="3572"/>
                  </a:cubicBezTo>
                  <a:lnTo>
                    <a:pt x="161" y="1496"/>
                  </a:lnTo>
                  <a:cubicBezTo>
                    <a:pt x="161" y="1095"/>
                    <a:pt x="273" y="506"/>
                    <a:pt x="161" y="117"/>
                  </a:cubicBezTo>
                  <a:cubicBezTo>
                    <a:pt x="159" y="110"/>
                    <a:pt x="157" y="105"/>
                    <a:pt x="155" y="100"/>
                  </a:cubicBezTo>
                  <a:lnTo>
                    <a:pt x="155" y="100"/>
                  </a:lnTo>
                  <a:cubicBezTo>
                    <a:pt x="172" y="99"/>
                    <a:pt x="190" y="99"/>
                    <a:pt x="208" y="99"/>
                  </a:cubicBezTo>
                  <a:close/>
                  <a:moveTo>
                    <a:pt x="97" y="0"/>
                  </a:moveTo>
                  <a:cubicBezTo>
                    <a:pt x="61" y="0"/>
                    <a:pt x="1" y="10"/>
                    <a:pt x="1" y="58"/>
                  </a:cubicBezTo>
                  <a:lnTo>
                    <a:pt x="1" y="5037"/>
                  </a:lnTo>
                  <a:cubicBezTo>
                    <a:pt x="1" y="5065"/>
                    <a:pt x="41" y="5082"/>
                    <a:pt x="63" y="5082"/>
                  </a:cubicBezTo>
                  <a:lnTo>
                    <a:pt x="9634" y="5082"/>
                  </a:lnTo>
                  <a:cubicBezTo>
                    <a:pt x="9639" y="5083"/>
                    <a:pt x="9644" y="5083"/>
                    <a:pt x="9649" y="5083"/>
                  </a:cubicBezTo>
                  <a:cubicBezTo>
                    <a:pt x="9692" y="5083"/>
                    <a:pt x="9740" y="5062"/>
                    <a:pt x="9740" y="5023"/>
                  </a:cubicBezTo>
                  <a:lnTo>
                    <a:pt x="9740" y="45"/>
                  </a:lnTo>
                  <a:cubicBezTo>
                    <a:pt x="9740" y="17"/>
                    <a:pt x="9699" y="0"/>
                    <a:pt x="96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 name="Google Shape;967;p34"/>
          <p:cNvGrpSpPr/>
          <p:nvPr/>
        </p:nvGrpSpPr>
        <p:grpSpPr>
          <a:xfrm>
            <a:off x="2256602" y="3870138"/>
            <a:ext cx="776182" cy="1960813"/>
            <a:chOff x="1629784" y="1358030"/>
            <a:chExt cx="277654" cy="701418"/>
          </a:xfrm>
        </p:grpSpPr>
        <p:sp>
          <p:nvSpPr>
            <p:cNvPr id="968" name="Google Shape;968;p34"/>
            <p:cNvSpPr/>
            <p:nvPr/>
          </p:nvSpPr>
          <p:spPr>
            <a:xfrm>
              <a:off x="1629784" y="1358030"/>
              <a:ext cx="277654" cy="701418"/>
            </a:xfrm>
            <a:custGeom>
              <a:rect b="b" l="l" r="r" t="t"/>
              <a:pathLst>
                <a:path extrusionOk="0" h="21622" w="8559">
                  <a:moveTo>
                    <a:pt x="75" y="0"/>
                  </a:moveTo>
                  <a:cubicBezTo>
                    <a:pt x="34" y="0"/>
                    <a:pt x="1" y="34"/>
                    <a:pt x="1" y="75"/>
                  </a:cubicBezTo>
                  <a:lnTo>
                    <a:pt x="1" y="21621"/>
                  </a:lnTo>
                  <a:lnTo>
                    <a:pt x="8557" y="21621"/>
                  </a:lnTo>
                  <a:lnTo>
                    <a:pt x="8557" y="75"/>
                  </a:lnTo>
                  <a:cubicBezTo>
                    <a:pt x="8558" y="34"/>
                    <a:pt x="8524" y="0"/>
                    <a:pt x="84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4"/>
            <p:cNvSpPr/>
            <p:nvPr/>
          </p:nvSpPr>
          <p:spPr>
            <a:xfrm>
              <a:off x="1629784" y="1587835"/>
              <a:ext cx="277654" cy="241775"/>
            </a:xfrm>
            <a:custGeom>
              <a:rect b="b" l="l" r="r" t="t"/>
              <a:pathLst>
                <a:path extrusionOk="0" h="7453" w="8559">
                  <a:moveTo>
                    <a:pt x="1" y="1"/>
                  </a:moveTo>
                  <a:lnTo>
                    <a:pt x="1" y="7453"/>
                  </a:lnTo>
                  <a:lnTo>
                    <a:pt x="8558" y="7453"/>
                  </a:lnTo>
                  <a:lnTo>
                    <a:pt x="85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4"/>
            <p:cNvSpPr/>
            <p:nvPr/>
          </p:nvSpPr>
          <p:spPr>
            <a:xfrm>
              <a:off x="1629784" y="1487888"/>
              <a:ext cx="277654" cy="21118"/>
            </a:xfrm>
            <a:custGeom>
              <a:rect b="b" l="l" r="r" t="t"/>
              <a:pathLst>
                <a:path extrusionOk="0" h="651" w="8559">
                  <a:moveTo>
                    <a:pt x="1" y="0"/>
                  </a:moveTo>
                  <a:lnTo>
                    <a:pt x="1" y="651"/>
                  </a:lnTo>
                  <a:lnTo>
                    <a:pt x="8558" y="651"/>
                  </a:lnTo>
                  <a:lnTo>
                    <a:pt x="8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4"/>
            <p:cNvSpPr/>
            <p:nvPr/>
          </p:nvSpPr>
          <p:spPr>
            <a:xfrm>
              <a:off x="1629784" y="1907921"/>
              <a:ext cx="277654" cy="21086"/>
            </a:xfrm>
            <a:custGeom>
              <a:rect b="b" l="l" r="r" t="t"/>
              <a:pathLst>
                <a:path extrusionOk="0" h="650" w="8559">
                  <a:moveTo>
                    <a:pt x="1" y="0"/>
                  </a:moveTo>
                  <a:lnTo>
                    <a:pt x="1" y="650"/>
                  </a:lnTo>
                  <a:lnTo>
                    <a:pt x="8558" y="650"/>
                  </a:lnTo>
                  <a:lnTo>
                    <a:pt x="8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4"/>
            <p:cNvSpPr/>
            <p:nvPr/>
          </p:nvSpPr>
          <p:spPr>
            <a:xfrm>
              <a:off x="1629784" y="1358030"/>
              <a:ext cx="277654" cy="56413"/>
            </a:xfrm>
            <a:custGeom>
              <a:rect b="b" l="l" r="r" t="t"/>
              <a:pathLst>
                <a:path extrusionOk="0" h="1739" w="8559">
                  <a:moveTo>
                    <a:pt x="75" y="0"/>
                  </a:moveTo>
                  <a:cubicBezTo>
                    <a:pt x="34" y="0"/>
                    <a:pt x="1" y="34"/>
                    <a:pt x="1" y="75"/>
                  </a:cubicBezTo>
                  <a:lnTo>
                    <a:pt x="1" y="1738"/>
                  </a:lnTo>
                  <a:lnTo>
                    <a:pt x="8557" y="1738"/>
                  </a:lnTo>
                  <a:lnTo>
                    <a:pt x="8557" y="75"/>
                  </a:lnTo>
                  <a:cubicBezTo>
                    <a:pt x="8558" y="34"/>
                    <a:pt x="8524" y="0"/>
                    <a:pt x="8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4"/>
            <p:cNvSpPr/>
            <p:nvPr/>
          </p:nvSpPr>
          <p:spPr>
            <a:xfrm>
              <a:off x="1629784" y="1437281"/>
              <a:ext cx="277654" cy="37501"/>
            </a:xfrm>
            <a:custGeom>
              <a:rect b="b" l="l" r="r" t="t"/>
              <a:pathLst>
                <a:path extrusionOk="0" h="1156" w="8559">
                  <a:moveTo>
                    <a:pt x="1" y="0"/>
                  </a:moveTo>
                  <a:lnTo>
                    <a:pt x="1" y="1155"/>
                  </a:lnTo>
                  <a:lnTo>
                    <a:pt x="8558" y="1155"/>
                  </a:lnTo>
                  <a:lnTo>
                    <a:pt x="8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4"/>
            <p:cNvSpPr/>
            <p:nvPr/>
          </p:nvSpPr>
          <p:spPr>
            <a:xfrm>
              <a:off x="1629784" y="1436762"/>
              <a:ext cx="277622" cy="39252"/>
            </a:xfrm>
            <a:custGeom>
              <a:rect b="b" l="l" r="r" t="t"/>
              <a:pathLst>
                <a:path extrusionOk="0" h="1210" w="8558">
                  <a:moveTo>
                    <a:pt x="4579" y="56"/>
                  </a:moveTo>
                  <a:lnTo>
                    <a:pt x="4269" y="366"/>
                  </a:lnTo>
                  <a:lnTo>
                    <a:pt x="3960" y="56"/>
                  </a:lnTo>
                  <a:close/>
                  <a:moveTo>
                    <a:pt x="7703" y="56"/>
                  </a:moveTo>
                  <a:lnTo>
                    <a:pt x="7394" y="366"/>
                  </a:lnTo>
                  <a:cubicBezTo>
                    <a:pt x="7290" y="263"/>
                    <a:pt x="7187" y="160"/>
                    <a:pt x="7084" y="56"/>
                  </a:cubicBezTo>
                  <a:close/>
                  <a:moveTo>
                    <a:pt x="6937" y="56"/>
                  </a:moveTo>
                  <a:cubicBezTo>
                    <a:pt x="6832" y="161"/>
                    <a:pt x="6729" y="265"/>
                    <a:pt x="6624" y="370"/>
                  </a:cubicBezTo>
                  <a:cubicBezTo>
                    <a:pt x="6520" y="265"/>
                    <a:pt x="6415" y="161"/>
                    <a:pt x="6310" y="56"/>
                  </a:cubicBezTo>
                  <a:close/>
                  <a:moveTo>
                    <a:pt x="2241" y="56"/>
                  </a:moveTo>
                  <a:cubicBezTo>
                    <a:pt x="2137" y="161"/>
                    <a:pt x="2032" y="265"/>
                    <a:pt x="1928" y="371"/>
                  </a:cubicBezTo>
                  <a:lnTo>
                    <a:pt x="1614" y="56"/>
                  </a:lnTo>
                  <a:close/>
                  <a:moveTo>
                    <a:pt x="6155" y="56"/>
                  </a:moveTo>
                  <a:lnTo>
                    <a:pt x="5840" y="371"/>
                  </a:lnTo>
                  <a:cubicBezTo>
                    <a:pt x="5735" y="266"/>
                    <a:pt x="5630" y="162"/>
                    <a:pt x="5526" y="56"/>
                  </a:cubicBezTo>
                  <a:close/>
                  <a:moveTo>
                    <a:pt x="682" y="56"/>
                  </a:moveTo>
                  <a:lnTo>
                    <a:pt x="364" y="375"/>
                  </a:lnTo>
                  <a:lnTo>
                    <a:pt x="45" y="56"/>
                  </a:lnTo>
                  <a:close/>
                  <a:moveTo>
                    <a:pt x="1466" y="56"/>
                  </a:moveTo>
                  <a:lnTo>
                    <a:pt x="1149" y="375"/>
                  </a:lnTo>
                  <a:lnTo>
                    <a:pt x="830" y="56"/>
                  </a:lnTo>
                  <a:close/>
                  <a:moveTo>
                    <a:pt x="3812" y="56"/>
                  </a:moveTo>
                  <a:cubicBezTo>
                    <a:pt x="3706" y="163"/>
                    <a:pt x="3599" y="271"/>
                    <a:pt x="3493" y="377"/>
                  </a:cubicBezTo>
                  <a:lnTo>
                    <a:pt x="3173" y="56"/>
                  </a:lnTo>
                  <a:close/>
                  <a:moveTo>
                    <a:pt x="3035" y="56"/>
                  </a:moveTo>
                  <a:lnTo>
                    <a:pt x="2711" y="380"/>
                  </a:lnTo>
                  <a:lnTo>
                    <a:pt x="2389" y="56"/>
                  </a:lnTo>
                  <a:close/>
                  <a:moveTo>
                    <a:pt x="8519" y="56"/>
                  </a:moveTo>
                  <a:cubicBezTo>
                    <a:pt x="8408" y="164"/>
                    <a:pt x="8295" y="273"/>
                    <a:pt x="8182" y="380"/>
                  </a:cubicBezTo>
                  <a:cubicBezTo>
                    <a:pt x="8072" y="273"/>
                    <a:pt x="7962" y="164"/>
                    <a:pt x="7852" y="56"/>
                  </a:cubicBezTo>
                  <a:close/>
                  <a:moveTo>
                    <a:pt x="5395" y="56"/>
                  </a:moveTo>
                  <a:lnTo>
                    <a:pt x="5056" y="381"/>
                  </a:lnTo>
                  <a:cubicBezTo>
                    <a:pt x="4947" y="274"/>
                    <a:pt x="4837" y="165"/>
                    <a:pt x="4727" y="56"/>
                  </a:cubicBezTo>
                  <a:close/>
                  <a:moveTo>
                    <a:pt x="7007" y="78"/>
                  </a:moveTo>
                  <a:cubicBezTo>
                    <a:pt x="7119" y="191"/>
                    <a:pt x="7231" y="303"/>
                    <a:pt x="7344" y="416"/>
                  </a:cubicBezTo>
                  <a:lnTo>
                    <a:pt x="7009" y="751"/>
                  </a:lnTo>
                  <a:cubicBezTo>
                    <a:pt x="6896" y="640"/>
                    <a:pt x="6783" y="528"/>
                    <a:pt x="6670" y="415"/>
                  </a:cubicBezTo>
                  <a:cubicBezTo>
                    <a:pt x="6782" y="303"/>
                    <a:pt x="6895" y="191"/>
                    <a:pt x="7007" y="78"/>
                  </a:cubicBezTo>
                  <a:close/>
                  <a:moveTo>
                    <a:pt x="3882" y="78"/>
                  </a:moveTo>
                  <a:cubicBezTo>
                    <a:pt x="3995" y="191"/>
                    <a:pt x="4107" y="303"/>
                    <a:pt x="4219" y="416"/>
                  </a:cubicBezTo>
                  <a:lnTo>
                    <a:pt x="3876" y="759"/>
                  </a:lnTo>
                  <a:lnTo>
                    <a:pt x="3538" y="423"/>
                  </a:lnTo>
                  <a:lnTo>
                    <a:pt x="3882" y="78"/>
                  </a:lnTo>
                  <a:close/>
                  <a:moveTo>
                    <a:pt x="4649" y="78"/>
                  </a:moveTo>
                  <a:cubicBezTo>
                    <a:pt x="4768" y="196"/>
                    <a:pt x="4886" y="313"/>
                    <a:pt x="5005" y="430"/>
                  </a:cubicBezTo>
                  <a:cubicBezTo>
                    <a:pt x="4891" y="540"/>
                    <a:pt x="4776" y="650"/>
                    <a:pt x="4663" y="759"/>
                  </a:cubicBezTo>
                  <a:lnTo>
                    <a:pt x="4315" y="412"/>
                  </a:lnTo>
                  <a:lnTo>
                    <a:pt x="4649" y="78"/>
                  </a:lnTo>
                  <a:close/>
                  <a:moveTo>
                    <a:pt x="7773" y="78"/>
                  </a:moveTo>
                  <a:cubicBezTo>
                    <a:pt x="7893" y="195"/>
                    <a:pt x="8013" y="312"/>
                    <a:pt x="8132" y="428"/>
                  </a:cubicBezTo>
                  <a:cubicBezTo>
                    <a:pt x="8017" y="539"/>
                    <a:pt x="7901" y="649"/>
                    <a:pt x="7786" y="759"/>
                  </a:cubicBezTo>
                  <a:cubicBezTo>
                    <a:pt x="7671" y="644"/>
                    <a:pt x="7555" y="528"/>
                    <a:pt x="7439" y="412"/>
                  </a:cubicBezTo>
                  <a:cubicBezTo>
                    <a:pt x="7551" y="300"/>
                    <a:pt x="7662" y="190"/>
                    <a:pt x="7773" y="78"/>
                  </a:cubicBezTo>
                  <a:close/>
                  <a:moveTo>
                    <a:pt x="1537" y="78"/>
                  </a:moveTo>
                  <a:cubicBezTo>
                    <a:pt x="1651" y="193"/>
                    <a:pt x="1764" y="306"/>
                    <a:pt x="1878" y="420"/>
                  </a:cubicBezTo>
                  <a:cubicBezTo>
                    <a:pt x="1764" y="535"/>
                    <a:pt x="1651" y="649"/>
                    <a:pt x="1537" y="764"/>
                  </a:cubicBezTo>
                  <a:lnTo>
                    <a:pt x="1194" y="421"/>
                  </a:lnTo>
                  <a:cubicBezTo>
                    <a:pt x="1308" y="306"/>
                    <a:pt x="1422" y="193"/>
                    <a:pt x="1537" y="78"/>
                  </a:cubicBezTo>
                  <a:close/>
                  <a:moveTo>
                    <a:pt x="6229" y="75"/>
                  </a:moveTo>
                  <a:cubicBezTo>
                    <a:pt x="6344" y="190"/>
                    <a:pt x="6459" y="304"/>
                    <a:pt x="6575" y="419"/>
                  </a:cubicBezTo>
                  <a:lnTo>
                    <a:pt x="6232" y="764"/>
                  </a:lnTo>
                  <a:lnTo>
                    <a:pt x="5886" y="417"/>
                  </a:lnTo>
                  <a:cubicBezTo>
                    <a:pt x="6000" y="303"/>
                    <a:pt x="6115" y="189"/>
                    <a:pt x="6229" y="75"/>
                  </a:cubicBezTo>
                  <a:close/>
                  <a:moveTo>
                    <a:pt x="5457" y="87"/>
                  </a:moveTo>
                  <a:cubicBezTo>
                    <a:pt x="5568" y="198"/>
                    <a:pt x="5679" y="310"/>
                    <a:pt x="5790" y="421"/>
                  </a:cubicBezTo>
                  <a:lnTo>
                    <a:pt x="5446" y="766"/>
                  </a:lnTo>
                  <a:cubicBezTo>
                    <a:pt x="5331" y="653"/>
                    <a:pt x="5216" y="540"/>
                    <a:pt x="5102" y="427"/>
                  </a:cubicBezTo>
                  <a:cubicBezTo>
                    <a:pt x="5220" y="314"/>
                    <a:pt x="5338" y="200"/>
                    <a:pt x="5457" y="87"/>
                  </a:cubicBezTo>
                  <a:close/>
                  <a:moveTo>
                    <a:pt x="2311" y="78"/>
                  </a:moveTo>
                  <a:cubicBezTo>
                    <a:pt x="2428" y="196"/>
                    <a:pt x="2545" y="313"/>
                    <a:pt x="2662" y="429"/>
                  </a:cubicBezTo>
                  <a:lnTo>
                    <a:pt x="2325" y="767"/>
                  </a:lnTo>
                  <a:lnTo>
                    <a:pt x="1974" y="416"/>
                  </a:lnTo>
                  <a:cubicBezTo>
                    <a:pt x="2086" y="303"/>
                    <a:pt x="2198" y="191"/>
                    <a:pt x="2311" y="78"/>
                  </a:cubicBezTo>
                  <a:close/>
                  <a:moveTo>
                    <a:pt x="752" y="78"/>
                  </a:moveTo>
                  <a:lnTo>
                    <a:pt x="1098" y="424"/>
                  </a:lnTo>
                  <a:lnTo>
                    <a:pt x="756" y="768"/>
                  </a:lnTo>
                  <a:lnTo>
                    <a:pt x="410" y="421"/>
                  </a:lnTo>
                  <a:lnTo>
                    <a:pt x="752" y="78"/>
                  </a:lnTo>
                  <a:close/>
                  <a:moveTo>
                    <a:pt x="3100" y="84"/>
                  </a:moveTo>
                  <a:cubicBezTo>
                    <a:pt x="3215" y="198"/>
                    <a:pt x="3329" y="313"/>
                    <a:pt x="3443" y="426"/>
                  </a:cubicBezTo>
                  <a:lnTo>
                    <a:pt x="3101" y="770"/>
                  </a:lnTo>
                  <a:lnTo>
                    <a:pt x="2758" y="426"/>
                  </a:lnTo>
                  <a:lnTo>
                    <a:pt x="3100" y="84"/>
                  </a:lnTo>
                  <a:close/>
                  <a:moveTo>
                    <a:pt x="7390" y="461"/>
                  </a:moveTo>
                  <a:cubicBezTo>
                    <a:pt x="7506" y="577"/>
                    <a:pt x="7620" y="693"/>
                    <a:pt x="7736" y="808"/>
                  </a:cubicBezTo>
                  <a:cubicBezTo>
                    <a:pt x="7622" y="917"/>
                    <a:pt x="7508" y="1027"/>
                    <a:pt x="7394" y="1136"/>
                  </a:cubicBezTo>
                  <a:cubicBezTo>
                    <a:pt x="7281" y="1023"/>
                    <a:pt x="7167" y="910"/>
                    <a:pt x="7054" y="797"/>
                  </a:cubicBezTo>
                  <a:lnTo>
                    <a:pt x="7390" y="461"/>
                  </a:lnTo>
                  <a:close/>
                  <a:moveTo>
                    <a:pt x="4265" y="461"/>
                  </a:moveTo>
                  <a:lnTo>
                    <a:pt x="4611" y="808"/>
                  </a:lnTo>
                  <a:cubicBezTo>
                    <a:pt x="4495" y="920"/>
                    <a:pt x="4378" y="1032"/>
                    <a:pt x="4261" y="1145"/>
                  </a:cubicBezTo>
                  <a:lnTo>
                    <a:pt x="3922" y="806"/>
                  </a:lnTo>
                  <a:lnTo>
                    <a:pt x="4265" y="461"/>
                  </a:lnTo>
                  <a:close/>
                  <a:moveTo>
                    <a:pt x="6621" y="465"/>
                  </a:moveTo>
                  <a:cubicBezTo>
                    <a:pt x="6734" y="577"/>
                    <a:pt x="6846" y="689"/>
                    <a:pt x="6958" y="801"/>
                  </a:cubicBezTo>
                  <a:lnTo>
                    <a:pt x="6614" y="1146"/>
                  </a:lnTo>
                  <a:lnTo>
                    <a:pt x="6278" y="810"/>
                  </a:lnTo>
                  <a:cubicBezTo>
                    <a:pt x="6393" y="695"/>
                    <a:pt x="6506" y="580"/>
                    <a:pt x="6621" y="465"/>
                  </a:cubicBezTo>
                  <a:close/>
                  <a:moveTo>
                    <a:pt x="3489" y="472"/>
                  </a:moveTo>
                  <a:lnTo>
                    <a:pt x="3826" y="810"/>
                  </a:lnTo>
                  <a:cubicBezTo>
                    <a:pt x="3713" y="922"/>
                    <a:pt x="3600" y="1035"/>
                    <a:pt x="3487" y="1149"/>
                  </a:cubicBezTo>
                  <a:cubicBezTo>
                    <a:pt x="3485" y="1150"/>
                    <a:pt x="3485" y="1151"/>
                    <a:pt x="3484" y="1153"/>
                  </a:cubicBezTo>
                  <a:cubicBezTo>
                    <a:pt x="3371" y="1040"/>
                    <a:pt x="3260" y="927"/>
                    <a:pt x="3147" y="816"/>
                  </a:cubicBezTo>
                  <a:lnTo>
                    <a:pt x="3489" y="472"/>
                  </a:lnTo>
                  <a:close/>
                  <a:moveTo>
                    <a:pt x="8178" y="473"/>
                  </a:moveTo>
                  <a:cubicBezTo>
                    <a:pt x="8294" y="586"/>
                    <a:pt x="8409" y="699"/>
                    <a:pt x="8524" y="812"/>
                  </a:cubicBezTo>
                  <a:lnTo>
                    <a:pt x="8182" y="1154"/>
                  </a:lnTo>
                  <a:lnTo>
                    <a:pt x="7833" y="805"/>
                  </a:lnTo>
                  <a:cubicBezTo>
                    <a:pt x="7947" y="695"/>
                    <a:pt x="8063" y="584"/>
                    <a:pt x="8178" y="473"/>
                  </a:cubicBezTo>
                  <a:close/>
                  <a:moveTo>
                    <a:pt x="5836" y="466"/>
                  </a:moveTo>
                  <a:lnTo>
                    <a:pt x="6183" y="813"/>
                  </a:lnTo>
                  <a:cubicBezTo>
                    <a:pt x="6069" y="927"/>
                    <a:pt x="5955" y="1042"/>
                    <a:pt x="5840" y="1156"/>
                  </a:cubicBezTo>
                  <a:cubicBezTo>
                    <a:pt x="5724" y="1041"/>
                    <a:pt x="5608" y="926"/>
                    <a:pt x="5492" y="812"/>
                  </a:cubicBezTo>
                  <a:lnTo>
                    <a:pt x="5836" y="466"/>
                  </a:lnTo>
                  <a:close/>
                  <a:moveTo>
                    <a:pt x="359" y="470"/>
                  </a:moveTo>
                  <a:lnTo>
                    <a:pt x="706" y="817"/>
                  </a:lnTo>
                  <a:lnTo>
                    <a:pt x="367" y="1156"/>
                  </a:lnTo>
                  <a:cubicBezTo>
                    <a:pt x="367" y="1156"/>
                    <a:pt x="367" y="1157"/>
                    <a:pt x="367" y="1157"/>
                  </a:cubicBezTo>
                  <a:lnTo>
                    <a:pt x="360" y="1157"/>
                  </a:lnTo>
                  <a:cubicBezTo>
                    <a:pt x="360" y="1157"/>
                    <a:pt x="360" y="1156"/>
                    <a:pt x="360" y="1156"/>
                  </a:cubicBezTo>
                  <a:lnTo>
                    <a:pt x="17" y="813"/>
                  </a:lnTo>
                  <a:cubicBezTo>
                    <a:pt x="131" y="699"/>
                    <a:pt x="246" y="584"/>
                    <a:pt x="359" y="470"/>
                  </a:cubicBezTo>
                  <a:close/>
                  <a:moveTo>
                    <a:pt x="752" y="863"/>
                  </a:moveTo>
                  <a:lnTo>
                    <a:pt x="1046" y="1157"/>
                  </a:lnTo>
                  <a:lnTo>
                    <a:pt x="458" y="1157"/>
                  </a:lnTo>
                  <a:lnTo>
                    <a:pt x="752" y="863"/>
                  </a:lnTo>
                  <a:close/>
                  <a:moveTo>
                    <a:pt x="1144" y="470"/>
                  </a:moveTo>
                  <a:lnTo>
                    <a:pt x="1487" y="814"/>
                  </a:lnTo>
                  <a:lnTo>
                    <a:pt x="1145" y="1157"/>
                  </a:lnTo>
                  <a:cubicBezTo>
                    <a:pt x="1144" y="1157"/>
                    <a:pt x="1144" y="1156"/>
                    <a:pt x="1144" y="1156"/>
                  </a:cubicBezTo>
                  <a:lnTo>
                    <a:pt x="802" y="813"/>
                  </a:lnTo>
                  <a:lnTo>
                    <a:pt x="1144" y="470"/>
                  </a:lnTo>
                  <a:close/>
                  <a:moveTo>
                    <a:pt x="1533" y="859"/>
                  </a:moveTo>
                  <a:lnTo>
                    <a:pt x="1831" y="1157"/>
                  </a:lnTo>
                  <a:lnTo>
                    <a:pt x="1237" y="1157"/>
                  </a:lnTo>
                  <a:cubicBezTo>
                    <a:pt x="1335" y="1058"/>
                    <a:pt x="1434" y="958"/>
                    <a:pt x="1533" y="859"/>
                  </a:cubicBezTo>
                  <a:close/>
                  <a:moveTo>
                    <a:pt x="1924" y="466"/>
                  </a:moveTo>
                  <a:lnTo>
                    <a:pt x="2276" y="817"/>
                  </a:lnTo>
                  <a:lnTo>
                    <a:pt x="1959" y="1133"/>
                  </a:lnTo>
                  <a:cubicBezTo>
                    <a:pt x="1950" y="1143"/>
                    <a:pt x="1949" y="1150"/>
                    <a:pt x="1951" y="1157"/>
                  </a:cubicBezTo>
                  <a:lnTo>
                    <a:pt x="1929" y="1157"/>
                  </a:lnTo>
                  <a:cubicBezTo>
                    <a:pt x="1929" y="1157"/>
                    <a:pt x="1929" y="1156"/>
                    <a:pt x="1929" y="1156"/>
                  </a:cubicBezTo>
                  <a:lnTo>
                    <a:pt x="1583" y="810"/>
                  </a:lnTo>
                  <a:cubicBezTo>
                    <a:pt x="1697" y="695"/>
                    <a:pt x="1811" y="580"/>
                    <a:pt x="1924" y="466"/>
                  </a:cubicBezTo>
                  <a:close/>
                  <a:moveTo>
                    <a:pt x="2321" y="863"/>
                  </a:moveTo>
                  <a:lnTo>
                    <a:pt x="2615" y="1157"/>
                  </a:lnTo>
                  <a:lnTo>
                    <a:pt x="2027" y="1157"/>
                  </a:lnTo>
                  <a:lnTo>
                    <a:pt x="2321" y="863"/>
                  </a:lnTo>
                  <a:close/>
                  <a:moveTo>
                    <a:pt x="2708" y="476"/>
                  </a:moveTo>
                  <a:lnTo>
                    <a:pt x="3052" y="820"/>
                  </a:lnTo>
                  <a:cubicBezTo>
                    <a:pt x="2940" y="932"/>
                    <a:pt x="2827" y="1044"/>
                    <a:pt x="2716" y="1157"/>
                  </a:cubicBezTo>
                  <a:lnTo>
                    <a:pt x="2711" y="1157"/>
                  </a:lnTo>
                  <a:cubicBezTo>
                    <a:pt x="2710" y="1154"/>
                    <a:pt x="2708" y="1151"/>
                    <a:pt x="2705" y="1148"/>
                  </a:cubicBezTo>
                  <a:lnTo>
                    <a:pt x="2371" y="813"/>
                  </a:lnTo>
                  <a:lnTo>
                    <a:pt x="2708" y="476"/>
                  </a:lnTo>
                  <a:close/>
                  <a:moveTo>
                    <a:pt x="3098" y="865"/>
                  </a:moveTo>
                  <a:lnTo>
                    <a:pt x="3390" y="1157"/>
                  </a:lnTo>
                  <a:lnTo>
                    <a:pt x="2807" y="1157"/>
                  </a:lnTo>
                  <a:cubicBezTo>
                    <a:pt x="2904" y="1060"/>
                    <a:pt x="3000" y="962"/>
                    <a:pt x="3098" y="865"/>
                  </a:cubicBezTo>
                  <a:close/>
                  <a:moveTo>
                    <a:pt x="3872" y="855"/>
                  </a:moveTo>
                  <a:lnTo>
                    <a:pt x="4174" y="1157"/>
                  </a:lnTo>
                  <a:lnTo>
                    <a:pt x="3570" y="1157"/>
                  </a:lnTo>
                  <a:lnTo>
                    <a:pt x="3872" y="855"/>
                  </a:lnTo>
                  <a:close/>
                  <a:moveTo>
                    <a:pt x="4658" y="854"/>
                  </a:moveTo>
                  <a:lnTo>
                    <a:pt x="4961" y="1157"/>
                  </a:lnTo>
                  <a:lnTo>
                    <a:pt x="4341" y="1157"/>
                  </a:lnTo>
                  <a:cubicBezTo>
                    <a:pt x="4446" y="1056"/>
                    <a:pt x="4552" y="955"/>
                    <a:pt x="4658" y="854"/>
                  </a:cubicBezTo>
                  <a:close/>
                  <a:moveTo>
                    <a:pt x="5051" y="476"/>
                  </a:moveTo>
                  <a:cubicBezTo>
                    <a:pt x="5166" y="589"/>
                    <a:pt x="5281" y="702"/>
                    <a:pt x="5395" y="816"/>
                  </a:cubicBezTo>
                  <a:lnTo>
                    <a:pt x="5054" y="1157"/>
                  </a:lnTo>
                  <a:lnTo>
                    <a:pt x="5039" y="1157"/>
                  </a:lnTo>
                  <a:cubicBezTo>
                    <a:pt x="5044" y="1150"/>
                    <a:pt x="5045" y="1142"/>
                    <a:pt x="5036" y="1132"/>
                  </a:cubicBezTo>
                  <a:lnTo>
                    <a:pt x="4708" y="805"/>
                  </a:lnTo>
                  <a:cubicBezTo>
                    <a:pt x="4823" y="695"/>
                    <a:pt x="4936" y="585"/>
                    <a:pt x="5051" y="476"/>
                  </a:cubicBezTo>
                  <a:close/>
                  <a:moveTo>
                    <a:pt x="5442" y="861"/>
                  </a:moveTo>
                  <a:cubicBezTo>
                    <a:pt x="5542" y="959"/>
                    <a:pt x="5641" y="1059"/>
                    <a:pt x="5742" y="1157"/>
                  </a:cubicBezTo>
                  <a:lnTo>
                    <a:pt x="5146" y="1157"/>
                  </a:lnTo>
                  <a:lnTo>
                    <a:pt x="5442" y="861"/>
                  </a:lnTo>
                  <a:close/>
                  <a:moveTo>
                    <a:pt x="6229" y="859"/>
                  </a:moveTo>
                  <a:lnTo>
                    <a:pt x="6527" y="1157"/>
                  </a:lnTo>
                  <a:lnTo>
                    <a:pt x="5931" y="1157"/>
                  </a:lnTo>
                  <a:cubicBezTo>
                    <a:pt x="6031" y="1058"/>
                    <a:pt x="6129" y="958"/>
                    <a:pt x="6229" y="859"/>
                  </a:cubicBezTo>
                  <a:close/>
                  <a:moveTo>
                    <a:pt x="7004" y="847"/>
                  </a:moveTo>
                  <a:cubicBezTo>
                    <a:pt x="7108" y="950"/>
                    <a:pt x="7212" y="1054"/>
                    <a:pt x="7316" y="1157"/>
                  </a:cubicBezTo>
                  <a:lnTo>
                    <a:pt x="6694" y="1157"/>
                  </a:lnTo>
                  <a:lnTo>
                    <a:pt x="7004" y="847"/>
                  </a:lnTo>
                  <a:close/>
                  <a:moveTo>
                    <a:pt x="7781" y="854"/>
                  </a:moveTo>
                  <a:cubicBezTo>
                    <a:pt x="7883" y="955"/>
                    <a:pt x="7984" y="1056"/>
                    <a:pt x="8085" y="1157"/>
                  </a:cubicBezTo>
                  <a:lnTo>
                    <a:pt x="7466" y="1157"/>
                  </a:lnTo>
                  <a:cubicBezTo>
                    <a:pt x="7571" y="1056"/>
                    <a:pt x="7676" y="955"/>
                    <a:pt x="7781" y="854"/>
                  </a:cubicBezTo>
                  <a:close/>
                  <a:moveTo>
                    <a:pt x="6229" y="1"/>
                  </a:moveTo>
                  <a:cubicBezTo>
                    <a:pt x="6223" y="1"/>
                    <a:pt x="6216" y="2"/>
                    <a:pt x="6210" y="4"/>
                  </a:cubicBezTo>
                  <a:lnTo>
                    <a:pt x="1" y="4"/>
                  </a:lnTo>
                  <a:lnTo>
                    <a:pt x="1" y="111"/>
                  </a:lnTo>
                  <a:lnTo>
                    <a:pt x="314" y="424"/>
                  </a:lnTo>
                  <a:lnTo>
                    <a:pt x="1" y="738"/>
                  </a:lnTo>
                  <a:lnTo>
                    <a:pt x="1" y="896"/>
                  </a:lnTo>
                  <a:lnTo>
                    <a:pt x="262" y="1157"/>
                  </a:lnTo>
                  <a:lnTo>
                    <a:pt x="1" y="1157"/>
                  </a:lnTo>
                  <a:lnTo>
                    <a:pt x="1" y="1209"/>
                  </a:lnTo>
                  <a:lnTo>
                    <a:pt x="8549" y="1209"/>
                  </a:lnTo>
                  <a:cubicBezTo>
                    <a:pt x="8552" y="1209"/>
                    <a:pt x="8555" y="1208"/>
                    <a:pt x="8557" y="1208"/>
                  </a:cubicBezTo>
                  <a:lnTo>
                    <a:pt x="8557" y="1157"/>
                  </a:lnTo>
                  <a:lnTo>
                    <a:pt x="8270" y="1157"/>
                  </a:lnTo>
                  <a:lnTo>
                    <a:pt x="8557" y="870"/>
                  </a:lnTo>
                  <a:lnTo>
                    <a:pt x="8557" y="747"/>
                  </a:lnTo>
                  <a:lnTo>
                    <a:pt x="8228" y="425"/>
                  </a:lnTo>
                  <a:lnTo>
                    <a:pt x="8557" y="110"/>
                  </a:lnTo>
                  <a:lnTo>
                    <a:pt x="8557" y="4"/>
                  </a:lnTo>
                  <a:lnTo>
                    <a:pt x="6253" y="4"/>
                  </a:lnTo>
                  <a:cubicBezTo>
                    <a:pt x="6250" y="3"/>
                    <a:pt x="6247" y="3"/>
                    <a:pt x="6243" y="2"/>
                  </a:cubicBezTo>
                  <a:cubicBezTo>
                    <a:pt x="6238" y="1"/>
                    <a:pt x="6234" y="1"/>
                    <a:pt x="6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4"/>
            <p:cNvSpPr/>
            <p:nvPr/>
          </p:nvSpPr>
          <p:spPr>
            <a:xfrm>
              <a:off x="1629784" y="2003035"/>
              <a:ext cx="277654" cy="56413"/>
            </a:xfrm>
            <a:custGeom>
              <a:rect b="b" l="l" r="r" t="t"/>
              <a:pathLst>
                <a:path extrusionOk="0" h="1739" w="8559">
                  <a:moveTo>
                    <a:pt x="1" y="0"/>
                  </a:moveTo>
                  <a:lnTo>
                    <a:pt x="1" y="1738"/>
                  </a:lnTo>
                  <a:lnTo>
                    <a:pt x="8558" y="1738"/>
                  </a:lnTo>
                  <a:lnTo>
                    <a:pt x="8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4"/>
            <p:cNvSpPr/>
            <p:nvPr/>
          </p:nvSpPr>
          <p:spPr>
            <a:xfrm>
              <a:off x="1629784" y="1942697"/>
              <a:ext cx="277654" cy="37501"/>
            </a:xfrm>
            <a:custGeom>
              <a:rect b="b" l="l" r="r" t="t"/>
              <a:pathLst>
                <a:path extrusionOk="0" h="1156" w="8559">
                  <a:moveTo>
                    <a:pt x="1" y="0"/>
                  </a:moveTo>
                  <a:lnTo>
                    <a:pt x="1" y="1155"/>
                  </a:lnTo>
                  <a:lnTo>
                    <a:pt x="8558" y="1155"/>
                  </a:lnTo>
                  <a:lnTo>
                    <a:pt x="8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4"/>
            <p:cNvSpPr/>
            <p:nvPr/>
          </p:nvSpPr>
          <p:spPr>
            <a:xfrm>
              <a:off x="1629784" y="1941853"/>
              <a:ext cx="277622" cy="39220"/>
            </a:xfrm>
            <a:custGeom>
              <a:rect b="b" l="l" r="r" t="t"/>
              <a:pathLst>
                <a:path extrusionOk="0" h="1209" w="8558">
                  <a:moveTo>
                    <a:pt x="4579" y="56"/>
                  </a:moveTo>
                  <a:cubicBezTo>
                    <a:pt x="4475" y="159"/>
                    <a:pt x="4373" y="262"/>
                    <a:pt x="4269" y="365"/>
                  </a:cubicBezTo>
                  <a:cubicBezTo>
                    <a:pt x="4166" y="262"/>
                    <a:pt x="4063" y="159"/>
                    <a:pt x="3960" y="56"/>
                  </a:cubicBezTo>
                  <a:close/>
                  <a:moveTo>
                    <a:pt x="7703" y="56"/>
                  </a:moveTo>
                  <a:lnTo>
                    <a:pt x="7394" y="365"/>
                  </a:lnTo>
                  <a:cubicBezTo>
                    <a:pt x="7290" y="262"/>
                    <a:pt x="7187" y="159"/>
                    <a:pt x="7084" y="56"/>
                  </a:cubicBezTo>
                  <a:close/>
                  <a:moveTo>
                    <a:pt x="6937" y="56"/>
                  </a:moveTo>
                  <a:cubicBezTo>
                    <a:pt x="6832" y="160"/>
                    <a:pt x="6729" y="265"/>
                    <a:pt x="6624" y="368"/>
                  </a:cubicBezTo>
                  <a:cubicBezTo>
                    <a:pt x="6520" y="265"/>
                    <a:pt x="6415" y="160"/>
                    <a:pt x="6310" y="56"/>
                  </a:cubicBezTo>
                  <a:close/>
                  <a:moveTo>
                    <a:pt x="2241" y="56"/>
                  </a:moveTo>
                  <a:cubicBezTo>
                    <a:pt x="2137" y="160"/>
                    <a:pt x="2032" y="265"/>
                    <a:pt x="1928" y="369"/>
                  </a:cubicBezTo>
                  <a:lnTo>
                    <a:pt x="1614" y="56"/>
                  </a:lnTo>
                  <a:close/>
                  <a:moveTo>
                    <a:pt x="6155" y="56"/>
                  </a:moveTo>
                  <a:lnTo>
                    <a:pt x="5840" y="370"/>
                  </a:lnTo>
                  <a:lnTo>
                    <a:pt x="5526" y="56"/>
                  </a:lnTo>
                  <a:close/>
                  <a:moveTo>
                    <a:pt x="682" y="56"/>
                  </a:moveTo>
                  <a:lnTo>
                    <a:pt x="364" y="375"/>
                  </a:lnTo>
                  <a:cubicBezTo>
                    <a:pt x="258" y="268"/>
                    <a:pt x="151" y="161"/>
                    <a:pt x="45" y="56"/>
                  </a:cubicBezTo>
                  <a:close/>
                  <a:moveTo>
                    <a:pt x="1466" y="56"/>
                  </a:moveTo>
                  <a:lnTo>
                    <a:pt x="1149" y="375"/>
                  </a:lnTo>
                  <a:lnTo>
                    <a:pt x="830" y="56"/>
                  </a:lnTo>
                  <a:close/>
                  <a:moveTo>
                    <a:pt x="3812" y="56"/>
                  </a:moveTo>
                  <a:cubicBezTo>
                    <a:pt x="3706" y="162"/>
                    <a:pt x="3599" y="269"/>
                    <a:pt x="3493" y="376"/>
                  </a:cubicBezTo>
                  <a:lnTo>
                    <a:pt x="3173" y="56"/>
                  </a:lnTo>
                  <a:close/>
                  <a:moveTo>
                    <a:pt x="8519" y="56"/>
                  </a:moveTo>
                  <a:cubicBezTo>
                    <a:pt x="8408" y="163"/>
                    <a:pt x="8295" y="271"/>
                    <a:pt x="8182" y="379"/>
                  </a:cubicBezTo>
                  <a:cubicBezTo>
                    <a:pt x="8072" y="271"/>
                    <a:pt x="7962" y="163"/>
                    <a:pt x="7852" y="56"/>
                  </a:cubicBezTo>
                  <a:close/>
                  <a:moveTo>
                    <a:pt x="3035" y="56"/>
                  </a:moveTo>
                  <a:lnTo>
                    <a:pt x="2711" y="380"/>
                  </a:lnTo>
                  <a:lnTo>
                    <a:pt x="2389" y="56"/>
                  </a:lnTo>
                  <a:close/>
                  <a:moveTo>
                    <a:pt x="5395" y="56"/>
                  </a:moveTo>
                  <a:lnTo>
                    <a:pt x="5056" y="381"/>
                  </a:lnTo>
                  <a:cubicBezTo>
                    <a:pt x="4947" y="272"/>
                    <a:pt x="4837" y="164"/>
                    <a:pt x="4727" y="56"/>
                  </a:cubicBezTo>
                  <a:close/>
                  <a:moveTo>
                    <a:pt x="7007" y="77"/>
                  </a:moveTo>
                  <a:lnTo>
                    <a:pt x="7344" y="415"/>
                  </a:lnTo>
                  <a:cubicBezTo>
                    <a:pt x="7232" y="527"/>
                    <a:pt x="7120" y="639"/>
                    <a:pt x="7009" y="751"/>
                  </a:cubicBezTo>
                  <a:cubicBezTo>
                    <a:pt x="6896" y="639"/>
                    <a:pt x="6783" y="527"/>
                    <a:pt x="6670" y="415"/>
                  </a:cubicBezTo>
                  <a:cubicBezTo>
                    <a:pt x="6782" y="303"/>
                    <a:pt x="6895" y="190"/>
                    <a:pt x="7007" y="77"/>
                  </a:cubicBezTo>
                  <a:close/>
                  <a:moveTo>
                    <a:pt x="3882" y="77"/>
                  </a:moveTo>
                  <a:lnTo>
                    <a:pt x="4219" y="415"/>
                  </a:lnTo>
                  <a:lnTo>
                    <a:pt x="3876" y="759"/>
                  </a:lnTo>
                  <a:lnTo>
                    <a:pt x="3538" y="422"/>
                  </a:lnTo>
                  <a:cubicBezTo>
                    <a:pt x="3653" y="307"/>
                    <a:pt x="3768" y="192"/>
                    <a:pt x="3882" y="77"/>
                  </a:cubicBezTo>
                  <a:close/>
                  <a:moveTo>
                    <a:pt x="4649" y="77"/>
                  </a:moveTo>
                  <a:cubicBezTo>
                    <a:pt x="4768" y="194"/>
                    <a:pt x="4886" y="312"/>
                    <a:pt x="5005" y="429"/>
                  </a:cubicBezTo>
                  <a:cubicBezTo>
                    <a:pt x="4891" y="540"/>
                    <a:pt x="4776" y="649"/>
                    <a:pt x="4663" y="759"/>
                  </a:cubicBezTo>
                  <a:lnTo>
                    <a:pt x="4315" y="411"/>
                  </a:lnTo>
                  <a:lnTo>
                    <a:pt x="4649" y="77"/>
                  </a:lnTo>
                  <a:close/>
                  <a:moveTo>
                    <a:pt x="7773" y="77"/>
                  </a:moveTo>
                  <a:cubicBezTo>
                    <a:pt x="7893" y="194"/>
                    <a:pt x="8013" y="311"/>
                    <a:pt x="8132" y="428"/>
                  </a:cubicBezTo>
                  <a:cubicBezTo>
                    <a:pt x="8017" y="537"/>
                    <a:pt x="7901" y="648"/>
                    <a:pt x="7786" y="759"/>
                  </a:cubicBezTo>
                  <a:cubicBezTo>
                    <a:pt x="7671" y="643"/>
                    <a:pt x="7555" y="527"/>
                    <a:pt x="7439" y="411"/>
                  </a:cubicBezTo>
                  <a:cubicBezTo>
                    <a:pt x="7551" y="300"/>
                    <a:pt x="7662" y="188"/>
                    <a:pt x="7773" y="77"/>
                  </a:cubicBezTo>
                  <a:close/>
                  <a:moveTo>
                    <a:pt x="6229" y="73"/>
                  </a:moveTo>
                  <a:cubicBezTo>
                    <a:pt x="6344" y="188"/>
                    <a:pt x="6459" y="304"/>
                    <a:pt x="6575" y="419"/>
                  </a:cubicBezTo>
                  <a:lnTo>
                    <a:pt x="6232" y="762"/>
                  </a:lnTo>
                  <a:cubicBezTo>
                    <a:pt x="6117" y="647"/>
                    <a:pt x="6001" y="531"/>
                    <a:pt x="5886" y="417"/>
                  </a:cubicBezTo>
                  <a:cubicBezTo>
                    <a:pt x="6000" y="302"/>
                    <a:pt x="6115" y="188"/>
                    <a:pt x="6229" y="73"/>
                  </a:cubicBezTo>
                  <a:close/>
                  <a:moveTo>
                    <a:pt x="1537" y="77"/>
                  </a:moveTo>
                  <a:lnTo>
                    <a:pt x="1878" y="420"/>
                  </a:lnTo>
                  <a:cubicBezTo>
                    <a:pt x="1764" y="533"/>
                    <a:pt x="1651" y="648"/>
                    <a:pt x="1537" y="763"/>
                  </a:cubicBezTo>
                  <a:lnTo>
                    <a:pt x="1194" y="420"/>
                  </a:lnTo>
                  <a:cubicBezTo>
                    <a:pt x="1308" y="306"/>
                    <a:pt x="1422" y="192"/>
                    <a:pt x="1537" y="77"/>
                  </a:cubicBezTo>
                  <a:close/>
                  <a:moveTo>
                    <a:pt x="5457" y="86"/>
                  </a:moveTo>
                  <a:cubicBezTo>
                    <a:pt x="5568" y="197"/>
                    <a:pt x="5679" y="309"/>
                    <a:pt x="5790" y="420"/>
                  </a:cubicBezTo>
                  <a:lnTo>
                    <a:pt x="5446" y="765"/>
                  </a:lnTo>
                  <a:cubicBezTo>
                    <a:pt x="5331" y="652"/>
                    <a:pt x="5216" y="540"/>
                    <a:pt x="5102" y="426"/>
                  </a:cubicBezTo>
                  <a:cubicBezTo>
                    <a:pt x="5220" y="313"/>
                    <a:pt x="5338" y="199"/>
                    <a:pt x="5457" y="86"/>
                  </a:cubicBezTo>
                  <a:close/>
                  <a:moveTo>
                    <a:pt x="752" y="77"/>
                  </a:moveTo>
                  <a:cubicBezTo>
                    <a:pt x="868" y="193"/>
                    <a:pt x="984" y="308"/>
                    <a:pt x="1098" y="424"/>
                  </a:cubicBezTo>
                  <a:cubicBezTo>
                    <a:pt x="985" y="539"/>
                    <a:pt x="870" y="652"/>
                    <a:pt x="756" y="766"/>
                  </a:cubicBezTo>
                  <a:lnTo>
                    <a:pt x="410" y="420"/>
                  </a:lnTo>
                  <a:cubicBezTo>
                    <a:pt x="523" y="306"/>
                    <a:pt x="638" y="191"/>
                    <a:pt x="752" y="77"/>
                  </a:cubicBezTo>
                  <a:close/>
                  <a:moveTo>
                    <a:pt x="2311" y="77"/>
                  </a:moveTo>
                  <a:cubicBezTo>
                    <a:pt x="2428" y="195"/>
                    <a:pt x="2545" y="312"/>
                    <a:pt x="2662" y="429"/>
                  </a:cubicBezTo>
                  <a:lnTo>
                    <a:pt x="2325" y="766"/>
                  </a:lnTo>
                  <a:cubicBezTo>
                    <a:pt x="2208" y="649"/>
                    <a:pt x="2090" y="532"/>
                    <a:pt x="1974" y="416"/>
                  </a:cubicBezTo>
                  <a:cubicBezTo>
                    <a:pt x="2086" y="303"/>
                    <a:pt x="2198" y="190"/>
                    <a:pt x="2311" y="77"/>
                  </a:cubicBezTo>
                  <a:close/>
                  <a:moveTo>
                    <a:pt x="3101" y="82"/>
                  </a:moveTo>
                  <a:cubicBezTo>
                    <a:pt x="3215" y="197"/>
                    <a:pt x="3329" y="311"/>
                    <a:pt x="3443" y="426"/>
                  </a:cubicBezTo>
                  <a:lnTo>
                    <a:pt x="3101" y="769"/>
                  </a:lnTo>
                  <a:lnTo>
                    <a:pt x="2758" y="425"/>
                  </a:lnTo>
                  <a:lnTo>
                    <a:pt x="3101" y="82"/>
                  </a:lnTo>
                  <a:close/>
                  <a:moveTo>
                    <a:pt x="7390" y="461"/>
                  </a:moveTo>
                  <a:cubicBezTo>
                    <a:pt x="7506" y="576"/>
                    <a:pt x="7620" y="691"/>
                    <a:pt x="7736" y="807"/>
                  </a:cubicBezTo>
                  <a:cubicBezTo>
                    <a:pt x="7622" y="917"/>
                    <a:pt x="7508" y="1026"/>
                    <a:pt x="7394" y="1135"/>
                  </a:cubicBezTo>
                  <a:cubicBezTo>
                    <a:pt x="7281" y="1022"/>
                    <a:pt x="7167" y="910"/>
                    <a:pt x="7054" y="797"/>
                  </a:cubicBezTo>
                  <a:lnTo>
                    <a:pt x="7390" y="461"/>
                  </a:lnTo>
                  <a:close/>
                  <a:moveTo>
                    <a:pt x="4265" y="461"/>
                  </a:moveTo>
                  <a:lnTo>
                    <a:pt x="4611" y="807"/>
                  </a:lnTo>
                  <a:cubicBezTo>
                    <a:pt x="4495" y="920"/>
                    <a:pt x="4378" y="1031"/>
                    <a:pt x="4261" y="1144"/>
                  </a:cubicBezTo>
                  <a:lnTo>
                    <a:pt x="3922" y="805"/>
                  </a:lnTo>
                  <a:lnTo>
                    <a:pt x="4265" y="461"/>
                  </a:lnTo>
                  <a:close/>
                  <a:moveTo>
                    <a:pt x="6621" y="465"/>
                  </a:moveTo>
                  <a:cubicBezTo>
                    <a:pt x="6734" y="576"/>
                    <a:pt x="6846" y="688"/>
                    <a:pt x="6958" y="800"/>
                  </a:cubicBezTo>
                  <a:lnTo>
                    <a:pt x="6614" y="1144"/>
                  </a:lnTo>
                  <a:lnTo>
                    <a:pt x="6278" y="808"/>
                  </a:lnTo>
                  <a:cubicBezTo>
                    <a:pt x="6393" y="693"/>
                    <a:pt x="6506" y="578"/>
                    <a:pt x="6621" y="465"/>
                  </a:cubicBezTo>
                  <a:close/>
                  <a:moveTo>
                    <a:pt x="3489" y="472"/>
                  </a:moveTo>
                  <a:lnTo>
                    <a:pt x="3826" y="808"/>
                  </a:lnTo>
                  <a:cubicBezTo>
                    <a:pt x="3713" y="922"/>
                    <a:pt x="3600" y="1035"/>
                    <a:pt x="3487" y="1147"/>
                  </a:cubicBezTo>
                  <a:cubicBezTo>
                    <a:pt x="3485" y="1149"/>
                    <a:pt x="3485" y="1150"/>
                    <a:pt x="3484" y="1151"/>
                  </a:cubicBezTo>
                  <a:lnTo>
                    <a:pt x="3147" y="815"/>
                  </a:lnTo>
                  <a:lnTo>
                    <a:pt x="3489" y="472"/>
                  </a:lnTo>
                  <a:close/>
                  <a:moveTo>
                    <a:pt x="8178" y="473"/>
                  </a:moveTo>
                  <a:cubicBezTo>
                    <a:pt x="8294" y="586"/>
                    <a:pt x="8409" y="698"/>
                    <a:pt x="8524" y="811"/>
                  </a:cubicBezTo>
                  <a:lnTo>
                    <a:pt x="8182" y="1153"/>
                  </a:lnTo>
                  <a:lnTo>
                    <a:pt x="7833" y="804"/>
                  </a:lnTo>
                  <a:cubicBezTo>
                    <a:pt x="7947" y="693"/>
                    <a:pt x="8063" y="584"/>
                    <a:pt x="8178" y="473"/>
                  </a:cubicBezTo>
                  <a:close/>
                  <a:moveTo>
                    <a:pt x="5836" y="466"/>
                  </a:moveTo>
                  <a:lnTo>
                    <a:pt x="6183" y="812"/>
                  </a:lnTo>
                  <a:cubicBezTo>
                    <a:pt x="6069" y="927"/>
                    <a:pt x="5955" y="1041"/>
                    <a:pt x="5840" y="1155"/>
                  </a:cubicBezTo>
                  <a:cubicBezTo>
                    <a:pt x="5724" y="1041"/>
                    <a:pt x="5608" y="926"/>
                    <a:pt x="5492" y="811"/>
                  </a:cubicBezTo>
                  <a:lnTo>
                    <a:pt x="5836" y="466"/>
                  </a:lnTo>
                  <a:close/>
                  <a:moveTo>
                    <a:pt x="359" y="470"/>
                  </a:moveTo>
                  <a:lnTo>
                    <a:pt x="706" y="816"/>
                  </a:lnTo>
                  <a:lnTo>
                    <a:pt x="367" y="1155"/>
                  </a:lnTo>
                  <a:cubicBezTo>
                    <a:pt x="367" y="1155"/>
                    <a:pt x="367" y="1155"/>
                    <a:pt x="367" y="1156"/>
                  </a:cubicBezTo>
                  <a:lnTo>
                    <a:pt x="360" y="1156"/>
                  </a:lnTo>
                  <a:cubicBezTo>
                    <a:pt x="360" y="1155"/>
                    <a:pt x="360" y="1155"/>
                    <a:pt x="360" y="1154"/>
                  </a:cubicBezTo>
                  <a:lnTo>
                    <a:pt x="17" y="812"/>
                  </a:lnTo>
                  <a:lnTo>
                    <a:pt x="359" y="470"/>
                  </a:lnTo>
                  <a:close/>
                  <a:moveTo>
                    <a:pt x="752" y="862"/>
                  </a:moveTo>
                  <a:lnTo>
                    <a:pt x="1046" y="1156"/>
                  </a:lnTo>
                  <a:lnTo>
                    <a:pt x="458" y="1156"/>
                  </a:lnTo>
                  <a:lnTo>
                    <a:pt x="752" y="862"/>
                  </a:lnTo>
                  <a:close/>
                  <a:moveTo>
                    <a:pt x="1144" y="470"/>
                  </a:moveTo>
                  <a:lnTo>
                    <a:pt x="1487" y="812"/>
                  </a:lnTo>
                  <a:lnTo>
                    <a:pt x="1145" y="1156"/>
                  </a:lnTo>
                  <a:cubicBezTo>
                    <a:pt x="1144" y="1155"/>
                    <a:pt x="1144" y="1155"/>
                    <a:pt x="1144" y="1155"/>
                  </a:cubicBezTo>
                  <a:lnTo>
                    <a:pt x="802" y="812"/>
                  </a:lnTo>
                  <a:cubicBezTo>
                    <a:pt x="916" y="698"/>
                    <a:pt x="1030" y="584"/>
                    <a:pt x="1144" y="470"/>
                  </a:cubicBezTo>
                  <a:close/>
                  <a:moveTo>
                    <a:pt x="1533" y="858"/>
                  </a:moveTo>
                  <a:lnTo>
                    <a:pt x="1831" y="1156"/>
                  </a:lnTo>
                  <a:lnTo>
                    <a:pt x="1237" y="1156"/>
                  </a:lnTo>
                  <a:cubicBezTo>
                    <a:pt x="1335" y="1057"/>
                    <a:pt x="1434" y="958"/>
                    <a:pt x="1533" y="858"/>
                  </a:cubicBezTo>
                  <a:close/>
                  <a:moveTo>
                    <a:pt x="1924" y="465"/>
                  </a:moveTo>
                  <a:lnTo>
                    <a:pt x="2276" y="816"/>
                  </a:lnTo>
                  <a:lnTo>
                    <a:pt x="1959" y="1132"/>
                  </a:lnTo>
                  <a:cubicBezTo>
                    <a:pt x="1950" y="1141"/>
                    <a:pt x="1949" y="1149"/>
                    <a:pt x="1951" y="1156"/>
                  </a:cubicBezTo>
                  <a:lnTo>
                    <a:pt x="1929" y="1156"/>
                  </a:lnTo>
                  <a:cubicBezTo>
                    <a:pt x="1929" y="1155"/>
                    <a:pt x="1929" y="1155"/>
                    <a:pt x="1929" y="1154"/>
                  </a:cubicBezTo>
                  <a:lnTo>
                    <a:pt x="1583" y="808"/>
                  </a:lnTo>
                  <a:cubicBezTo>
                    <a:pt x="1697" y="694"/>
                    <a:pt x="1811" y="580"/>
                    <a:pt x="1924" y="465"/>
                  </a:cubicBezTo>
                  <a:close/>
                  <a:moveTo>
                    <a:pt x="2321" y="862"/>
                  </a:moveTo>
                  <a:lnTo>
                    <a:pt x="2615" y="1156"/>
                  </a:lnTo>
                  <a:lnTo>
                    <a:pt x="2027" y="1156"/>
                  </a:lnTo>
                  <a:lnTo>
                    <a:pt x="2321" y="862"/>
                  </a:lnTo>
                  <a:close/>
                  <a:moveTo>
                    <a:pt x="2708" y="475"/>
                  </a:moveTo>
                  <a:lnTo>
                    <a:pt x="3052" y="818"/>
                  </a:lnTo>
                  <a:cubicBezTo>
                    <a:pt x="2940" y="931"/>
                    <a:pt x="2827" y="1044"/>
                    <a:pt x="2716" y="1156"/>
                  </a:cubicBezTo>
                  <a:lnTo>
                    <a:pt x="2711" y="1156"/>
                  </a:lnTo>
                  <a:cubicBezTo>
                    <a:pt x="2710" y="1153"/>
                    <a:pt x="2708" y="1150"/>
                    <a:pt x="2705" y="1147"/>
                  </a:cubicBezTo>
                  <a:lnTo>
                    <a:pt x="2371" y="812"/>
                  </a:lnTo>
                  <a:lnTo>
                    <a:pt x="2708" y="475"/>
                  </a:lnTo>
                  <a:close/>
                  <a:moveTo>
                    <a:pt x="3098" y="864"/>
                  </a:moveTo>
                  <a:lnTo>
                    <a:pt x="3390" y="1156"/>
                  </a:lnTo>
                  <a:lnTo>
                    <a:pt x="2807" y="1156"/>
                  </a:lnTo>
                  <a:cubicBezTo>
                    <a:pt x="2904" y="1059"/>
                    <a:pt x="3000" y="962"/>
                    <a:pt x="3098" y="864"/>
                  </a:cubicBezTo>
                  <a:close/>
                  <a:moveTo>
                    <a:pt x="3872" y="854"/>
                  </a:moveTo>
                  <a:lnTo>
                    <a:pt x="4174" y="1156"/>
                  </a:lnTo>
                  <a:lnTo>
                    <a:pt x="3570" y="1156"/>
                  </a:lnTo>
                  <a:lnTo>
                    <a:pt x="3872" y="854"/>
                  </a:lnTo>
                  <a:close/>
                  <a:moveTo>
                    <a:pt x="4658" y="853"/>
                  </a:moveTo>
                  <a:lnTo>
                    <a:pt x="4961" y="1156"/>
                  </a:lnTo>
                  <a:lnTo>
                    <a:pt x="4341" y="1156"/>
                  </a:lnTo>
                  <a:cubicBezTo>
                    <a:pt x="4446" y="1055"/>
                    <a:pt x="4552" y="954"/>
                    <a:pt x="4658" y="853"/>
                  </a:cubicBezTo>
                  <a:close/>
                  <a:moveTo>
                    <a:pt x="5051" y="475"/>
                  </a:moveTo>
                  <a:lnTo>
                    <a:pt x="5395" y="815"/>
                  </a:lnTo>
                  <a:lnTo>
                    <a:pt x="5054" y="1156"/>
                  </a:lnTo>
                  <a:lnTo>
                    <a:pt x="5039" y="1156"/>
                  </a:lnTo>
                  <a:cubicBezTo>
                    <a:pt x="5044" y="1149"/>
                    <a:pt x="5045" y="1141"/>
                    <a:pt x="5036" y="1132"/>
                  </a:cubicBezTo>
                  <a:lnTo>
                    <a:pt x="4708" y="804"/>
                  </a:lnTo>
                  <a:cubicBezTo>
                    <a:pt x="4823" y="694"/>
                    <a:pt x="4936" y="585"/>
                    <a:pt x="5051" y="475"/>
                  </a:cubicBezTo>
                  <a:close/>
                  <a:moveTo>
                    <a:pt x="5442" y="860"/>
                  </a:moveTo>
                  <a:cubicBezTo>
                    <a:pt x="5542" y="959"/>
                    <a:pt x="5641" y="1057"/>
                    <a:pt x="5742" y="1156"/>
                  </a:cubicBezTo>
                  <a:lnTo>
                    <a:pt x="5146" y="1156"/>
                  </a:lnTo>
                  <a:lnTo>
                    <a:pt x="5442" y="860"/>
                  </a:lnTo>
                  <a:close/>
                  <a:moveTo>
                    <a:pt x="6229" y="858"/>
                  </a:moveTo>
                  <a:lnTo>
                    <a:pt x="6527" y="1156"/>
                  </a:lnTo>
                  <a:lnTo>
                    <a:pt x="5931" y="1156"/>
                  </a:lnTo>
                  <a:cubicBezTo>
                    <a:pt x="6031" y="1057"/>
                    <a:pt x="6129" y="958"/>
                    <a:pt x="6229" y="858"/>
                  </a:cubicBezTo>
                  <a:close/>
                  <a:moveTo>
                    <a:pt x="7004" y="846"/>
                  </a:moveTo>
                  <a:cubicBezTo>
                    <a:pt x="7108" y="949"/>
                    <a:pt x="7212" y="1053"/>
                    <a:pt x="7316" y="1156"/>
                  </a:cubicBezTo>
                  <a:lnTo>
                    <a:pt x="6694" y="1156"/>
                  </a:lnTo>
                  <a:lnTo>
                    <a:pt x="7004" y="846"/>
                  </a:lnTo>
                  <a:close/>
                  <a:moveTo>
                    <a:pt x="7781" y="853"/>
                  </a:moveTo>
                  <a:cubicBezTo>
                    <a:pt x="7883" y="954"/>
                    <a:pt x="7984" y="1055"/>
                    <a:pt x="8085" y="1156"/>
                  </a:cubicBezTo>
                  <a:lnTo>
                    <a:pt x="7466" y="1156"/>
                  </a:lnTo>
                  <a:cubicBezTo>
                    <a:pt x="7571" y="1055"/>
                    <a:pt x="7676" y="954"/>
                    <a:pt x="7781" y="853"/>
                  </a:cubicBezTo>
                  <a:close/>
                  <a:moveTo>
                    <a:pt x="6229" y="0"/>
                  </a:moveTo>
                  <a:cubicBezTo>
                    <a:pt x="6223" y="0"/>
                    <a:pt x="6216" y="1"/>
                    <a:pt x="6210" y="4"/>
                  </a:cubicBezTo>
                  <a:lnTo>
                    <a:pt x="1" y="4"/>
                  </a:lnTo>
                  <a:lnTo>
                    <a:pt x="1" y="110"/>
                  </a:lnTo>
                  <a:lnTo>
                    <a:pt x="314" y="424"/>
                  </a:lnTo>
                  <a:lnTo>
                    <a:pt x="1" y="737"/>
                  </a:lnTo>
                  <a:lnTo>
                    <a:pt x="1" y="895"/>
                  </a:lnTo>
                  <a:lnTo>
                    <a:pt x="262" y="1156"/>
                  </a:lnTo>
                  <a:lnTo>
                    <a:pt x="1" y="1156"/>
                  </a:lnTo>
                  <a:lnTo>
                    <a:pt x="1" y="1209"/>
                  </a:lnTo>
                  <a:lnTo>
                    <a:pt x="8549" y="1209"/>
                  </a:lnTo>
                  <a:cubicBezTo>
                    <a:pt x="8552" y="1209"/>
                    <a:pt x="8555" y="1208"/>
                    <a:pt x="8557" y="1207"/>
                  </a:cubicBezTo>
                  <a:lnTo>
                    <a:pt x="8557" y="1156"/>
                  </a:lnTo>
                  <a:lnTo>
                    <a:pt x="8270" y="1156"/>
                  </a:lnTo>
                  <a:lnTo>
                    <a:pt x="8557" y="870"/>
                  </a:lnTo>
                  <a:lnTo>
                    <a:pt x="8557" y="747"/>
                  </a:lnTo>
                  <a:lnTo>
                    <a:pt x="8228" y="425"/>
                  </a:lnTo>
                  <a:lnTo>
                    <a:pt x="8557" y="108"/>
                  </a:lnTo>
                  <a:lnTo>
                    <a:pt x="8557" y="4"/>
                  </a:lnTo>
                  <a:lnTo>
                    <a:pt x="6253" y="4"/>
                  </a:lnTo>
                  <a:cubicBezTo>
                    <a:pt x="6250" y="3"/>
                    <a:pt x="6247" y="1"/>
                    <a:pt x="6243" y="1"/>
                  </a:cubicBezTo>
                  <a:cubicBezTo>
                    <a:pt x="6238" y="1"/>
                    <a:pt x="6234" y="0"/>
                    <a:pt x="6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4"/>
            <p:cNvSpPr/>
            <p:nvPr/>
          </p:nvSpPr>
          <p:spPr>
            <a:xfrm>
              <a:off x="1665728" y="1526199"/>
              <a:ext cx="205767" cy="365080"/>
            </a:xfrm>
            <a:custGeom>
              <a:rect b="b" l="l" r="r" t="t"/>
              <a:pathLst>
                <a:path extrusionOk="0" h="11254" w="6343">
                  <a:moveTo>
                    <a:pt x="1625" y="1"/>
                  </a:moveTo>
                  <a:cubicBezTo>
                    <a:pt x="1396" y="1"/>
                    <a:pt x="1194" y="159"/>
                    <a:pt x="1143" y="376"/>
                  </a:cubicBezTo>
                  <a:cubicBezTo>
                    <a:pt x="1069" y="699"/>
                    <a:pt x="780" y="951"/>
                    <a:pt x="407" y="1018"/>
                  </a:cubicBezTo>
                  <a:cubicBezTo>
                    <a:pt x="172" y="1061"/>
                    <a:pt x="1" y="1266"/>
                    <a:pt x="1" y="1505"/>
                  </a:cubicBezTo>
                  <a:lnTo>
                    <a:pt x="1" y="9749"/>
                  </a:lnTo>
                  <a:cubicBezTo>
                    <a:pt x="1" y="9989"/>
                    <a:pt x="172" y="10194"/>
                    <a:pt x="407" y="10236"/>
                  </a:cubicBezTo>
                  <a:cubicBezTo>
                    <a:pt x="780" y="10303"/>
                    <a:pt x="1069" y="10556"/>
                    <a:pt x="1143" y="10879"/>
                  </a:cubicBezTo>
                  <a:cubicBezTo>
                    <a:pt x="1194" y="11096"/>
                    <a:pt x="1396" y="11254"/>
                    <a:pt x="1625" y="11254"/>
                  </a:cubicBezTo>
                  <a:lnTo>
                    <a:pt x="4717" y="11254"/>
                  </a:lnTo>
                  <a:cubicBezTo>
                    <a:pt x="4946" y="11254"/>
                    <a:pt x="5148" y="11096"/>
                    <a:pt x="5199" y="10879"/>
                  </a:cubicBezTo>
                  <a:cubicBezTo>
                    <a:pt x="5272" y="10556"/>
                    <a:pt x="5561" y="10304"/>
                    <a:pt x="5934" y="10236"/>
                  </a:cubicBezTo>
                  <a:cubicBezTo>
                    <a:pt x="6170" y="10194"/>
                    <a:pt x="6342" y="9989"/>
                    <a:pt x="6342" y="9749"/>
                  </a:cubicBezTo>
                  <a:lnTo>
                    <a:pt x="6342" y="1505"/>
                  </a:lnTo>
                  <a:cubicBezTo>
                    <a:pt x="6342" y="1266"/>
                    <a:pt x="6170" y="1061"/>
                    <a:pt x="5934" y="1018"/>
                  </a:cubicBezTo>
                  <a:cubicBezTo>
                    <a:pt x="5561" y="951"/>
                    <a:pt x="5272" y="699"/>
                    <a:pt x="5199" y="376"/>
                  </a:cubicBezTo>
                  <a:cubicBezTo>
                    <a:pt x="5148" y="159"/>
                    <a:pt x="4946" y="1"/>
                    <a:pt x="47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4"/>
            <p:cNvSpPr/>
            <p:nvPr/>
          </p:nvSpPr>
          <p:spPr>
            <a:xfrm>
              <a:off x="1672670" y="1533174"/>
              <a:ext cx="191850" cy="351131"/>
            </a:xfrm>
            <a:custGeom>
              <a:rect b="b" l="l" r="r" t="t"/>
              <a:pathLst>
                <a:path extrusionOk="0" h="10824" w="5914">
                  <a:moveTo>
                    <a:pt x="1411" y="0"/>
                  </a:moveTo>
                  <a:cubicBezTo>
                    <a:pt x="1284" y="0"/>
                    <a:pt x="1167" y="84"/>
                    <a:pt x="1138" y="208"/>
                  </a:cubicBezTo>
                  <a:cubicBezTo>
                    <a:pt x="1046" y="614"/>
                    <a:pt x="687" y="933"/>
                    <a:pt x="231" y="1014"/>
                  </a:cubicBezTo>
                  <a:cubicBezTo>
                    <a:pt x="98" y="1038"/>
                    <a:pt x="1" y="1154"/>
                    <a:pt x="1" y="1289"/>
                  </a:cubicBezTo>
                  <a:lnTo>
                    <a:pt x="1" y="9534"/>
                  </a:lnTo>
                  <a:cubicBezTo>
                    <a:pt x="1" y="9669"/>
                    <a:pt x="98" y="9786"/>
                    <a:pt x="231" y="9810"/>
                  </a:cubicBezTo>
                  <a:cubicBezTo>
                    <a:pt x="687" y="9892"/>
                    <a:pt x="1046" y="10211"/>
                    <a:pt x="1138" y="10615"/>
                  </a:cubicBezTo>
                  <a:cubicBezTo>
                    <a:pt x="1167" y="10739"/>
                    <a:pt x="1284" y="10823"/>
                    <a:pt x="1411" y="10823"/>
                  </a:cubicBezTo>
                  <a:lnTo>
                    <a:pt x="4503" y="10823"/>
                  </a:lnTo>
                  <a:cubicBezTo>
                    <a:pt x="4631" y="10823"/>
                    <a:pt x="4747" y="10739"/>
                    <a:pt x="4776" y="10615"/>
                  </a:cubicBezTo>
                  <a:cubicBezTo>
                    <a:pt x="4868" y="10211"/>
                    <a:pt x="5227" y="9892"/>
                    <a:pt x="5682" y="9810"/>
                  </a:cubicBezTo>
                  <a:cubicBezTo>
                    <a:pt x="5816" y="9786"/>
                    <a:pt x="5913" y="9670"/>
                    <a:pt x="5913" y="9534"/>
                  </a:cubicBezTo>
                  <a:lnTo>
                    <a:pt x="5913" y="1289"/>
                  </a:lnTo>
                  <a:cubicBezTo>
                    <a:pt x="5913" y="1154"/>
                    <a:pt x="5816" y="1038"/>
                    <a:pt x="5682" y="1014"/>
                  </a:cubicBezTo>
                  <a:cubicBezTo>
                    <a:pt x="5227" y="932"/>
                    <a:pt x="4869" y="614"/>
                    <a:pt x="4776" y="208"/>
                  </a:cubicBezTo>
                  <a:cubicBezTo>
                    <a:pt x="4747" y="84"/>
                    <a:pt x="4631" y="0"/>
                    <a:pt x="45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4"/>
            <p:cNvSpPr/>
            <p:nvPr/>
          </p:nvSpPr>
          <p:spPr>
            <a:xfrm>
              <a:off x="1744427" y="1568144"/>
              <a:ext cx="17161" cy="17128"/>
            </a:xfrm>
            <a:custGeom>
              <a:rect b="b" l="l" r="r" t="t"/>
              <a:pathLst>
                <a:path extrusionOk="0" h="528" w="529">
                  <a:moveTo>
                    <a:pt x="0" y="0"/>
                  </a:moveTo>
                  <a:cubicBezTo>
                    <a:pt x="82" y="415"/>
                    <a:pt x="528" y="528"/>
                    <a:pt x="528" y="528"/>
                  </a:cubicBezTo>
                  <a:cubicBezTo>
                    <a:pt x="407" y="103"/>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4"/>
            <p:cNvSpPr/>
            <p:nvPr/>
          </p:nvSpPr>
          <p:spPr>
            <a:xfrm>
              <a:off x="1741508" y="1566490"/>
              <a:ext cx="22676" cy="20567"/>
            </a:xfrm>
            <a:custGeom>
              <a:rect b="b" l="l" r="r" t="t"/>
              <a:pathLst>
                <a:path extrusionOk="0" h="634" w="699">
                  <a:moveTo>
                    <a:pt x="212" y="167"/>
                  </a:moveTo>
                  <a:cubicBezTo>
                    <a:pt x="328" y="236"/>
                    <a:pt x="421" y="341"/>
                    <a:pt x="485" y="460"/>
                  </a:cubicBezTo>
                  <a:lnTo>
                    <a:pt x="485" y="460"/>
                  </a:lnTo>
                  <a:cubicBezTo>
                    <a:pt x="367" y="392"/>
                    <a:pt x="270" y="289"/>
                    <a:pt x="212" y="167"/>
                  </a:cubicBezTo>
                  <a:close/>
                  <a:moveTo>
                    <a:pt x="102" y="0"/>
                  </a:moveTo>
                  <a:cubicBezTo>
                    <a:pt x="61" y="0"/>
                    <a:pt x="1" y="15"/>
                    <a:pt x="10" y="58"/>
                  </a:cubicBezTo>
                  <a:cubicBezTo>
                    <a:pt x="70" y="332"/>
                    <a:pt x="294" y="545"/>
                    <a:pt x="560" y="622"/>
                  </a:cubicBezTo>
                  <a:lnTo>
                    <a:pt x="560" y="622"/>
                  </a:lnTo>
                  <a:cubicBezTo>
                    <a:pt x="572" y="630"/>
                    <a:pt x="588" y="634"/>
                    <a:pt x="606" y="634"/>
                  </a:cubicBezTo>
                  <a:cubicBezTo>
                    <a:pt x="648" y="634"/>
                    <a:pt x="696" y="612"/>
                    <a:pt x="696" y="574"/>
                  </a:cubicBezTo>
                  <a:lnTo>
                    <a:pt x="696" y="574"/>
                  </a:lnTo>
                  <a:cubicBezTo>
                    <a:pt x="699" y="565"/>
                    <a:pt x="697" y="557"/>
                    <a:pt x="691" y="550"/>
                  </a:cubicBezTo>
                  <a:lnTo>
                    <a:pt x="691" y="550"/>
                  </a:lnTo>
                  <a:cubicBezTo>
                    <a:pt x="609" y="292"/>
                    <a:pt x="393" y="72"/>
                    <a:pt x="127" y="3"/>
                  </a:cubicBezTo>
                  <a:cubicBezTo>
                    <a:pt x="121" y="1"/>
                    <a:pt x="112"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4"/>
            <p:cNvSpPr/>
            <p:nvPr/>
          </p:nvSpPr>
          <p:spPr>
            <a:xfrm>
              <a:off x="1757955" y="1544820"/>
              <a:ext cx="22221" cy="36755"/>
            </a:xfrm>
            <a:custGeom>
              <a:rect b="b" l="l" r="r" t="t"/>
              <a:pathLst>
                <a:path extrusionOk="0" h="1133" w="685">
                  <a:moveTo>
                    <a:pt x="326" y="1"/>
                  </a:moveTo>
                  <a:cubicBezTo>
                    <a:pt x="326" y="1"/>
                    <a:pt x="0" y="547"/>
                    <a:pt x="326" y="1132"/>
                  </a:cubicBezTo>
                  <a:cubicBezTo>
                    <a:pt x="326" y="1132"/>
                    <a:pt x="684" y="534"/>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4"/>
            <p:cNvSpPr/>
            <p:nvPr/>
          </p:nvSpPr>
          <p:spPr>
            <a:xfrm>
              <a:off x="1759415" y="1543101"/>
              <a:ext cx="18653" cy="40161"/>
            </a:xfrm>
            <a:custGeom>
              <a:rect b="b" l="l" r="r" t="t"/>
              <a:pathLst>
                <a:path extrusionOk="0" h="1238" w="575">
                  <a:moveTo>
                    <a:pt x="282" y="226"/>
                  </a:moveTo>
                  <a:cubicBezTo>
                    <a:pt x="381" y="472"/>
                    <a:pt x="381" y="751"/>
                    <a:pt x="288" y="1000"/>
                  </a:cubicBezTo>
                  <a:lnTo>
                    <a:pt x="288" y="1000"/>
                  </a:lnTo>
                  <a:cubicBezTo>
                    <a:pt x="202" y="752"/>
                    <a:pt x="191" y="474"/>
                    <a:pt x="282" y="226"/>
                  </a:cubicBezTo>
                  <a:close/>
                  <a:moveTo>
                    <a:pt x="282" y="1"/>
                  </a:moveTo>
                  <a:cubicBezTo>
                    <a:pt x="253" y="1"/>
                    <a:pt x="223" y="11"/>
                    <a:pt x="211" y="33"/>
                  </a:cubicBezTo>
                  <a:cubicBezTo>
                    <a:pt x="1" y="395"/>
                    <a:pt x="19" y="841"/>
                    <a:pt x="206" y="1206"/>
                  </a:cubicBezTo>
                  <a:cubicBezTo>
                    <a:pt x="215" y="1225"/>
                    <a:pt x="239" y="1235"/>
                    <a:pt x="264" y="1237"/>
                  </a:cubicBezTo>
                  <a:lnTo>
                    <a:pt x="264" y="1237"/>
                  </a:lnTo>
                  <a:cubicBezTo>
                    <a:pt x="269" y="1237"/>
                    <a:pt x="275" y="1238"/>
                    <a:pt x="280" y="1238"/>
                  </a:cubicBezTo>
                  <a:cubicBezTo>
                    <a:pt x="304" y="1238"/>
                    <a:pt x="329" y="1231"/>
                    <a:pt x="344" y="1217"/>
                  </a:cubicBezTo>
                  <a:lnTo>
                    <a:pt x="344" y="1217"/>
                  </a:lnTo>
                  <a:cubicBezTo>
                    <a:pt x="354" y="1209"/>
                    <a:pt x="362" y="1200"/>
                    <a:pt x="363" y="1188"/>
                  </a:cubicBezTo>
                  <a:lnTo>
                    <a:pt x="363" y="1188"/>
                  </a:lnTo>
                  <a:cubicBezTo>
                    <a:pt x="564" y="829"/>
                    <a:pt x="574" y="386"/>
                    <a:pt x="358" y="33"/>
                  </a:cubicBezTo>
                  <a:cubicBezTo>
                    <a:pt x="345" y="12"/>
                    <a:pt x="313" y="1"/>
                    <a:pt x="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4"/>
            <p:cNvSpPr/>
            <p:nvPr/>
          </p:nvSpPr>
          <p:spPr>
            <a:xfrm>
              <a:off x="1775959" y="1568144"/>
              <a:ext cx="17161" cy="17128"/>
            </a:xfrm>
            <a:custGeom>
              <a:rect b="b" l="l" r="r" t="t"/>
              <a:pathLst>
                <a:path extrusionOk="0" h="528" w="529">
                  <a:moveTo>
                    <a:pt x="529" y="0"/>
                  </a:moveTo>
                  <a:cubicBezTo>
                    <a:pt x="529" y="0"/>
                    <a:pt x="122" y="103"/>
                    <a:pt x="1" y="528"/>
                  </a:cubicBezTo>
                  <a:cubicBezTo>
                    <a:pt x="1" y="528"/>
                    <a:pt x="447" y="415"/>
                    <a:pt x="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4"/>
            <p:cNvSpPr/>
            <p:nvPr/>
          </p:nvSpPr>
          <p:spPr>
            <a:xfrm>
              <a:off x="1773072" y="1566457"/>
              <a:ext cx="22935" cy="20535"/>
            </a:xfrm>
            <a:custGeom>
              <a:rect b="b" l="l" r="r" t="t"/>
              <a:pathLst>
                <a:path extrusionOk="0" h="633" w="707">
                  <a:moveTo>
                    <a:pt x="503" y="158"/>
                  </a:moveTo>
                  <a:cubicBezTo>
                    <a:pt x="445" y="291"/>
                    <a:pt x="342" y="402"/>
                    <a:pt x="214" y="472"/>
                  </a:cubicBezTo>
                  <a:lnTo>
                    <a:pt x="214" y="472"/>
                  </a:lnTo>
                  <a:cubicBezTo>
                    <a:pt x="278" y="343"/>
                    <a:pt x="378" y="229"/>
                    <a:pt x="503" y="158"/>
                  </a:cubicBezTo>
                  <a:close/>
                  <a:moveTo>
                    <a:pt x="623" y="0"/>
                  </a:moveTo>
                  <a:cubicBezTo>
                    <a:pt x="611" y="0"/>
                    <a:pt x="601" y="2"/>
                    <a:pt x="592" y="4"/>
                  </a:cubicBezTo>
                  <a:cubicBezTo>
                    <a:pt x="316" y="76"/>
                    <a:pt x="94" y="304"/>
                    <a:pt x="12" y="573"/>
                  </a:cubicBezTo>
                  <a:cubicBezTo>
                    <a:pt x="0" y="612"/>
                    <a:pt x="40" y="632"/>
                    <a:pt x="83" y="632"/>
                  </a:cubicBezTo>
                  <a:cubicBezTo>
                    <a:pt x="97" y="632"/>
                    <a:pt x="111" y="630"/>
                    <a:pt x="123" y="626"/>
                  </a:cubicBezTo>
                  <a:lnTo>
                    <a:pt x="123" y="626"/>
                  </a:lnTo>
                  <a:cubicBezTo>
                    <a:pt x="396" y="553"/>
                    <a:pt x="635" y="339"/>
                    <a:pt x="697" y="59"/>
                  </a:cubicBezTo>
                  <a:cubicBezTo>
                    <a:pt x="706" y="16"/>
                    <a:pt x="661"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4"/>
            <p:cNvSpPr/>
            <p:nvPr/>
          </p:nvSpPr>
          <p:spPr>
            <a:xfrm>
              <a:off x="1751532" y="1561494"/>
              <a:ext cx="5839" cy="5807"/>
            </a:xfrm>
            <a:custGeom>
              <a:rect b="b" l="l" r="r" t="t"/>
              <a:pathLst>
                <a:path extrusionOk="0" h="179" w="180">
                  <a:moveTo>
                    <a:pt x="90" y="0"/>
                  </a:moveTo>
                  <a:cubicBezTo>
                    <a:pt x="41" y="0"/>
                    <a:pt x="1" y="40"/>
                    <a:pt x="1" y="89"/>
                  </a:cubicBezTo>
                  <a:cubicBezTo>
                    <a:pt x="1" y="139"/>
                    <a:pt x="41"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4"/>
            <p:cNvSpPr/>
            <p:nvPr/>
          </p:nvSpPr>
          <p:spPr>
            <a:xfrm>
              <a:off x="1778749" y="1561494"/>
              <a:ext cx="5839" cy="5807"/>
            </a:xfrm>
            <a:custGeom>
              <a:rect b="b" l="l" r="r" t="t"/>
              <a:pathLst>
                <a:path extrusionOk="0" h="179" w="180">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4"/>
            <p:cNvSpPr/>
            <p:nvPr/>
          </p:nvSpPr>
          <p:spPr>
            <a:xfrm>
              <a:off x="1692167" y="1565549"/>
              <a:ext cx="50152" cy="31921"/>
            </a:xfrm>
            <a:custGeom>
              <a:rect b="b" l="l" r="r" t="t"/>
              <a:pathLst>
                <a:path extrusionOk="0" h="984" w="1546">
                  <a:moveTo>
                    <a:pt x="689" y="1"/>
                  </a:moveTo>
                  <a:cubicBezTo>
                    <a:pt x="390" y="1"/>
                    <a:pt x="81" y="152"/>
                    <a:pt x="38" y="469"/>
                  </a:cubicBezTo>
                  <a:cubicBezTo>
                    <a:pt x="1" y="756"/>
                    <a:pt x="223" y="984"/>
                    <a:pt x="473" y="984"/>
                  </a:cubicBezTo>
                  <a:cubicBezTo>
                    <a:pt x="559" y="984"/>
                    <a:pt x="649" y="956"/>
                    <a:pt x="733" y="895"/>
                  </a:cubicBezTo>
                  <a:cubicBezTo>
                    <a:pt x="1002" y="698"/>
                    <a:pt x="805" y="400"/>
                    <a:pt x="579" y="400"/>
                  </a:cubicBezTo>
                  <a:cubicBezTo>
                    <a:pt x="506" y="400"/>
                    <a:pt x="430" y="431"/>
                    <a:pt x="366" y="505"/>
                  </a:cubicBezTo>
                  <a:cubicBezTo>
                    <a:pt x="331" y="546"/>
                    <a:pt x="382" y="572"/>
                    <a:pt x="435" y="572"/>
                  </a:cubicBezTo>
                  <a:cubicBezTo>
                    <a:pt x="465" y="572"/>
                    <a:pt x="494" y="564"/>
                    <a:pt x="510" y="546"/>
                  </a:cubicBezTo>
                  <a:cubicBezTo>
                    <a:pt x="541" y="510"/>
                    <a:pt x="570" y="495"/>
                    <a:pt x="594" y="495"/>
                  </a:cubicBezTo>
                  <a:cubicBezTo>
                    <a:pt x="681" y="495"/>
                    <a:pt x="718" y="682"/>
                    <a:pt x="691" y="741"/>
                  </a:cubicBezTo>
                  <a:cubicBezTo>
                    <a:pt x="652" y="825"/>
                    <a:pt x="564" y="869"/>
                    <a:pt x="475" y="869"/>
                  </a:cubicBezTo>
                  <a:cubicBezTo>
                    <a:pt x="413" y="869"/>
                    <a:pt x="351" y="848"/>
                    <a:pt x="304" y="806"/>
                  </a:cubicBezTo>
                  <a:cubicBezTo>
                    <a:pt x="238" y="746"/>
                    <a:pt x="204" y="651"/>
                    <a:pt x="196" y="565"/>
                  </a:cubicBezTo>
                  <a:cubicBezTo>
                    <a:pt x="169" y="277"/>
                    <a:pt x="422" y="107"/>
                    <a:pt x="684" y="107"/>
                  </a:cubicBezTo>
                  <a:cubicBezTo>
                    <a:pt x="701" y="107"/>
                    <a:pt x="718" y="107"/>
                    <a:pt x="735" y="109"/>
                  </a:cubicBezTo>
                  <a:cubicBezTo>
                    <a:pt x="1100" y="139"/>
                    <a:pt x="1319" y="518"/>
                    <a:pt x="1379" y="846"/>
                  </a:cubicBezTo>
                  <a:cubicBezTo>
                    <a:pt x="1384" y="877"/>
                    <a:pt x="1419" y="891"/>
                    <a:pt x="1455" y="891"/>
                  </a:cubicBezTo>
                  <a:cubicBezTo>
                    <a:pt x="1499" y="891"/>
                    <a:pt x="1545" y="869"/>
                    <a:pt x="1539" y="831"/>
                  </a:cubicBezTo>
                  <a:cubicBezTo>
                    <a:pt x="1483" y="524"/>
                    <a:pt x="1305" y="193"/>
                    <a:pt x="1008" y="64"/>
                  </a:cubicBezTo>
                  <a:cubicBezTo>
                    <a:pt x="913" y="22"/>
                    <a:pt x="802" y="1"/>
                    <a:pt x="6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4"/>
            <p:cNvSpPr/>
            <p:nvPr/>
          </p:nvSpPr>
          <p:spPr>
            <a:xfrm>
              <a:off x="1715394" y="1590690"/>
              <a:ext cx="26763" cy="27185"/>
            </a:xfrm>
            <a:custGeom>
              <a:rect b="b" l="l" r="r" t="t"/>
              <a:pathLst>
                <a:path extrusionOk="0" h="838" w="825">
                  <a:moveTo>
                    <a:pt x="675" y="1"/>
                  </a:moveTo>
                  <a:cubicBezTo>
                    <a:pt x="502" y="1"/>
                    <a:pt x="312" y="51"/>
                    <a:pt x="188" y="173"/>
                  </a:cubicBezTo>
                  <a:cubicBezTo>
                    <a:pt x="7" y="352"/>
                    <a:pt x="1" y="716"/>
                    <a:pt x="266" y="817"/>
                  </a:cubicBezTo>
                  <a:cubicBezTo>
                    <a:pt x="303" y="831"/>
                    <a:pt x="345" y="838"/>
                    <a:pt x="386" y="838"/>
                  </a:cubicBezTo>
                  <a:cubicBezTo>
                    <a:pt x="582" y="838"/>
                    <a:pt x="791" y="691"/>
                    <a:pt x="680" y="474"/>
                  </a:cubicBezTo>
                  <a:cubicBezTo>
                    <a:pt x="641" y="396"/>
                    <a:pt x="568" y="364"/>
                    <a:pt x="494" y="364"/>
                  </a:cubicBezTo>
                  <a:cubicBezTo>
                    <a:pt x="353" y="364"/>
                    <a:pt x="211" y="482"/>
                    <a:pt x="310" y="617"/>
                  </a:cubicBezTo>
                  <a:cubicBezTo>
                    <a:pt x="324" y="635"/>
                    <a:pt x="350" y="643"/>
                    <a:pt x="378" y="643"/>
                  </a:cubicBezTo>
                  <a:cubicBezTo>
                    <a:pt x="432" y="643"/>
                    <a:pt x="490" y="614"/>
                    <a:pt x="462" y="575"/>
                  </a:cubicBezTo>
                  <a:cubicBezTo>
                    <a:pt x="454" y="564"/>
                    <a:pt x="437" y="540"/>
                    <a:pt x="440" y="525"/>
                  </a:cubicBezTo>
                  <a:cubicBezTo>
                    <a:pt x="464" y="496"/>
                    <a:pt x="483" y="482"/>
                    <a:pt x="498" y="482"/>
                  </a:cubicBezTo>
                  <a:cubicBezTo>
                    <a:pt x="508" y="482"/>
                    <a:pt x="516" y="489"/>
                    <a:pt x="521" y="502"/>
                  </a:cubicBezTo>
                  <a:cubicBezTo>
                    <a:pt x="532" y="519"/>
                    <a:pt x="539" y="536"/>
                    <a:pt x="543" y="554"/>
                  </a:cubicBezTo>
                  <a:cubicBezTo>
                    <a:pt x="560" y="636"/>
                    <a:pt x="516" y="723"/>
                    <a:pt x="431" y="735"/>
                  </a:cubicBezTo>
                  <a:cubicBezTo>
                    <a:pt x="422" y="736"/>
                    <a:pt x="413" y="737"/>
                    <a:pt x="404" y="737"/>
                  </a:cubicBezTo>
                  <a:cubicBezTo>
                    <a:pt x="258" y="737"/>
                    <a:pt x="205" y="550"/>
                    <a:pt x="222" y="430"/>
                  </a:cubicBezTo>
                  <a:cubicBezTo>
                    <a:pt x="254" y="214"/>
                    <a:pt x="452" y="106"/>
                    <a:pt x="656" y="106"/>
                  </a:cubicBezTo>
                  <a:cubicBezTo>
                    <a:pt x="666" y="106"/>
                    <a:pt x="676" y="106"/>
                    <a:pt x="686" y="107"/>
                  </a:cubicBezTo>
                  <a:cubicBezTo>
                    <a:pt x="688" y="107"/>
                    <a:pt x="690" y="107"/>
                    <a:pt x="691" y="107"/>
                  </a:cubicBezTo>
                  <a:cubicBezTo>
                    <a:pt x="773" y="107"/>
                    <a:pt x="825" y="8"/>
                    <a:pt x="720" y="2"/>
                  </a:cubicBezTo>
                  <a:cubicBezTo>
                    <a:pt x="705" y="1"/>
                    <a:pt x="690" y="1"/>
                    <a:pt x="6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4"/>
            <p:cNvSpPr/>
            <p:nvPr/>
          </p:nvSpPr>
          <p:spPr>
            <a:xfrm>
              <a:off x="1794904" y="1565549"/>
              <a:ext cx="50314" cy="31953"/>
            </a:xfrm>
            <a:custGeom>
              <a:rect b="b" l="l" r="r" t="t"/>
              <a:pathLst>
                <a:path extrusionOk="0" h="985" w="1551">
                  <a:moveTo>
                    <a:pt x="867" y="1"/>
                  </a:moveTo>
                  <a:cubicBezTo>
                    <a:pt x="753" y="1"/>
                    <a:pt x="642" y="22"/>
                    <a:pt x="546" y="64"/>
                  </a:cubicBezTo>
                  <a:cubicBezTo>
                    <a:pt x="249" y="193"/>
                    <a:pt x="64" y="522"/>
                    <a:pt x="7" y="831"/>
                  </a:cubicBezTo>
                  <a:cubicBezTo>
                    <a:pt x="0" y="872"/>
                    <a:pt x="42" y="892"/>
                    <a:pt x="84" y="892"/>
                  </a:cubicBezTo>
                  <a:cubicBezTo>
                    <a:pt x="121" y="892"/>
                    <a:pt x="159" y="877"/>
                    <a:pt x="165" y="846"/>
                  </a:cubicBezTo>
                  <a:cubicBezTo>
                    <a:pt x="229" y="493"/>
                    <a:pt x="464" y="107"/>
                    <a:pt x="856" y="107"/>
                  </a:cubicBezTo>
                  <a:cubicBezTo>
                    <a:pt x="871" y="107"/>
                    <a:pt x="885" y="108"/>
                    <a:pt x="900" y="109"/>
                  </a:cubicBezTo>
                  <a:cubicBezTo>
                    <a:pt x="1164" y="128"/>
                    <a:pt x="1392" y="323"/>
                    <a:pt x="1346" y="603"/>
                  </a:cubicBezTo>
                  <a:cubicBezTo>
                    <a:pt x="1324" y="734"/>
                    <a:pt x="1231" y="878"/>
                    <a:pt x="1088" y="878"/>
                  </a:cubicBezTo>
                  <a:cubicBezTo>
                    <a:pt x="1052" y="878"/>
                    <a:pt x="1012" y="869"/>
                    <a:pt x="970" y="848"/>
                  </a:cubicBezTo>
                  <a:cubicBezTo>
                    <a:pt x="907" y="817"/>
                    <a:pt x="832" y="740"/>
                    <a:pt x="829" y="665"/>
                  </a:cubicBezTo>
                  <a:cubicBezTo>
                    <a:pt x="827" y="591"/>
                    <a:pt x="895" y="522"/>
                    <a:pt x="963" y="522"/>
                  </a:cubicBezTo>
                  <a:cubicBezTo>
                    <a:pt x="991" y="522"/>
                    <a:pt x="1018" y="533"/>
                    <a:pt x="1040" y="559"/>
                  </a:cubicBezTo>
                  <a:cubicBezTo>
                    <a:pt x="1053" y="573"/>
                    <a:pt x="1074" y="579"/>
                    <a:pt x="1096" y="579"/>
                  </a:cubicBezTo>
                  <a:cubicBezTo>
                    <a:pt x="1152" y="579"/>
                    <a:pt x="1216" y="541"/>
                    <a:pt x="1175" y="494"/>
                  </a:cubicBezTo>
                  <a:cubicBezTo>
                    <a:pt x="1115" y="426"/>
                    <a:pt x="1044" y="397"/>
                    <a:pt x="975" y="397"/>
                  </a:cubicBezTo>
                  <a:cubicBezTo>
                    <a:pt x="746" y="397"/>
                    <a:pt x="534" y="707"/>
                    <a:pt x="818" y="904"/>
                  </a:cubicBezTo>
                  <a:cubicBezTo>
                    <a:pt x="899" y="960"/>
                    <a:pt x="984" y="985"/>
                    <a:pt x="1065" y="985"/>
                  </a:cubicBezTo>
                  <a:cubicBezTo>
                    <a:pt x="1324" y="985"/>
                    <a:pt x="1551" y="739"/>
                    <a:pt x="1506" y="449"/>
                  </a:cubicBezTo>
                  <a:cubicBezTo>
                    <a:pt x="1458" y="143"/>
                    <a:pt x="1158" y="1"/>
                    <a:pt x="8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4"/>
            <p:cNvSpPr/>
            <p:nvPr/>
          </p:nvSpPr>
          <p:spPr>
            <a:xfrm>
              <a:off x="1736188" y="1588841"/>
              <a:ext cx="35781" cy="15896"/>
            </a:xfrm>
            <a:custGeom>
              <a:rect b="b" l="l" r="r" t="t"/>
              <a:pathLst>
                <a:path extrusionOk="0" h="490" w="1103">
                  <a:moveTo>
                    <a:pt x="1006" y="1"/>
                  </a:moveTo>
                  <a:cubicBezTo>
                    <a:pt x="976" y="1"/>
                    <a:pt x="945" y="11"/>
                    <a:pt x="933" y="32"/>
                  </a:cubicBezTo>
                  <a:cubicBezTo>
                    <a:pt x="817" y="235"/>
                    <a:pt x="631" y="383"/>
                    <a:pt x="420" y="383"/>
                  </a:cubicBezTo>
                  <a:cubicBezTo>
                    <a:pt x="342" y="383"/>
                    <a:pt x="260" y="362"/>
                    <a:pt x="178" y="317"/>
                  </a:cubicBezTo>
                  <a:cubicBezTo>
                    <a:pt x="167" y="312"/>
                    <a:pt x="154" y="309"/>
                    <a:pt x="141" y="309"/>
                  </a:cubicBezTo>
                  <a:cubicBezTo>
                    <a:pt x="79" y="309"/>
                    <a:pt x="1" y="363"/>
                    <a:pt x="71" y="401"/>
                  </a:cubicBezTo>
                  <a:cubicBezTo>
                    <a:pt x="182" y="462"/>
                    <a:pt x="297" y="490"/>
                    <a:pt x="408" y="490"/>
                  </a:cubicBezTo>
                  <a:cubicBezTo>
                    <a:pt x="678" y="490"/>
                    <a:pt x="930" y="327"/>
                    <a:pt x="1076" y="73"/>
                  </a:cubicBezTo>
                  <a:cubicBezTo>
                    <a:pt x="1103" y="27"/>
                    <a:pt x="1055" y="1"/>
                    <a:pt x="10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4"/>
            <p:cNvSpPr/>
            <p:nvPr/>
          </p:nvSpPr>
          <p:spPr>
            <a:xfrm>
              <a:off x="1795553" y="1590690"/>
              <a:ext cx="26212" cy="27185"/>
            </a:xfrm>
            <a:custGeom>
              <a:rect b="b" l="l" r="r" t="t"/>
              <a:pathLst>
                <a:path extrusionOk="0" h="838" w="808">
                  <a:moveTo>
                    <a:pt x="143" y="1"/>
                  </a:moveTo>
                  <a:cubicBezTo>
                    <a:pt x="128" y="1"/>
                    <a:pt x="113" y="1"/>
                    <a:pt x="98" y="2"/>
                  </a:cubicBezTo>
                  <a:cubicBezTo>
                    <a:pt x="1" y="8"/>
                    <a:pt x="7" y="107"/>
                    <a:pt x="99" y="107"/>
                  </a:cubicBezTo>
                  <a:cubicBezTo>
                    <a:pt x="101" y="107"/>
                    <a:pt x="104" y="107"/>
                    <a:pt x="106" y="107"/>
                  </a:cubicBezTo>
                  <a:cubicBezTo>
                    <a:pt x="116" y="106"/>
                    <a:pt x="126" y="106"/>
                    <a:pt x="136" y="106"/>
                  </a:cubicBezTo>
                  <a:cubicBezTo>
                    <a:pt x="348" y="106"/>
                    <a:pt x="556" y="221"/>
                    <a:pt x="584" y="449"/>
                  </a:cubicBezTo>
                  <a:cubicBezTo>
                    <a:pt x="597" y="564"/>
                    <a:pt x="548" y="737"/>
                    <a:pt x="411" y="737"/>
                  </a:cubicBezTo>
                  <a:cubicBezTo>
                    <a:pt x="400" y="737"/>
                    <a:pt x="388" y="735"/>
                    <a:pt x="375" y="733"/>
                  </a:cubicBezTo>
                  <a:cubicBezTo>
                    <a:pt x="287" y="714"/>
                    <a:pt x="242" y="625"/>
                    <a:pt x="265" y="541"/>
                  </a:cubicBezTo>
                  <a:cubicBezTo>
                    <a:pt x="270" y="519"/>
                    <a:pt x="300" y="456"/>
                    <a:pt x="328" y="456"/>
                  </a:cubicBezTo>
                  <a:cubicBezTo>
                    <a:pt x="342" y="456"/>
                    <a:pt x="355" y="472"/>
                    <a:pt x="364" y="517"/>
                  </a:cubicBezTo>
                  <a:cubicBezTo>
                    <a:pt x="369" y="537"/>
                    <a:pt x="359" y="560"/>
                    <a:pt x="348" y="576"/>
                  </a:cubicBezTo>
                  <a:cubicBezTo>
                    <a:pt x="316" y="619"/>
                    <a:pt x="365" y="645"/>
                    <a:pt x="415" y="645"/>
                  </a:cubicBezTo>
                  <a:cubicBezTo>
                    <a:pt x="445" y="645"/>
                    <a:pt x="476" y="636"/>
                    <a:pt x="490" y="616"/>
                  </a:cubicBezTo>
                  <a:cubicBezTo>
                    <a:pt x="593" y="476"/>
                    <a:pt x="460" y="365"/>
                    <a:pt x="321" y="365"/>
                  </a:cubicBezTo>
                  <a:cubicBezTo>
                    <a:pt x="247" y="365"/>
                    <a:pt x="171" y="397"/>
                    <a:pt x="129" y="474"/>
                  </a:cubicBezTo>
                  <a:cubicBezTo>
                    <a:pt x="11" y="690"/>
                    <a:pt x="214" y="837"/>
                    <a:pt x="409" y="837"/>
                  </a:cubicBezTo>
                  <a:cubicBezTo>
                    <a:pt x="450" y="837"/>
                    <a:pt x="490" y="831"/>
                    <a:pt x="527" y="817"/>
                  </a:cubicBezTo>
                  <a:cubicBezTo>
                    <a:pt x="794" y="718"/>
                    <a:pt x="807" y="359"/>
                    <a:pt x="624" y="172"/>
                  </a:cubicBezTo>
                  <a:cubicBezTo>
                    <a:pt x="503" y="50"/>
                    <a:pt x="314" y="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4"/>
            <p:cNvSpPr/>
            <p:nvPr/>
          </p:nvSpPr>
          <p:spPr>
            <a:xfrm>
              <a:off x="1765513" y="1588906"/>
              <a:ext cx="35716" cy="15831"/>
            </a:xfrm>
            <a:custGeom>
              <a:rect b="b" l="l" r="r" t="t"/>
              <a:pathLst>
                <a:path extrusionOk="0" h="488" w="1101">
                  <a:moveTo>
                    <a:pt x="108" y="0"/>
                  </a:moveTo>
                  <a:cubicBezTo>
                    <a:pt x="56" y="0"/>
                    <a:pt x="0" y="29"/>
                    <a:pt x="25" y="71"/>
                  </a:cubicBezTo>
                  <a:cubicBezTo>
                    <a:pt x="170" y="325"/>
                    <a:pt x="419" y="487"/>
                    <a:pt x="687" y="487"/>
                  </a:cubicBezTo>
                  <a:cubicBezTo>
                    <a:pt x="798" y="487"/>
                    <a:pt x="913" y="459"/>
                    <a:pt x="1025" y="398"/>
                  </a:cubicBezTo>
                  <a:cubicBezTo>
                    <a:pt x="1100" y="358"/>
                    <a:pt x="1039" y="306"/>
                    <a:pt x="978" y="306"/>
                  </a:cubicBezTo>
                  <a:cubicBezTo>
                    <a:pt x="964" y="306"/>
                    <a:pt x="949" y="309"/>
                    <a:pt x="937" y="315"/>
                  </a:cubicBezTo>
                  <a:cubicBezTo>
                    <a:pt x="854" y="360"/>
                    <a:pt x="773" y="381"/>
                    <a:pt x="694" y="381"/>
                  </a:cubicBezTo>
                  <a:cubicBezTo>
                    <a:pt x="482" y="381"/>
                    <a:pt x="293" y="233"/>
                    <a:pt x="176" y="30"/>
                  </a:cubicBezTo>
                  <a:cubicBezTo>
                    <a:pt x="165" y="9"/>
                    <a:pt x="137"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4"/>
            <p:cNvSpPr/>
            <p:nvPr/>
          </p:nvSpPr>
          <p:spPr>
            <a:xfrm>
              <a:off x="1775602" y="1835288"/>
              <a:ext cx="17161" cy="17161"/>
            </a:xfrm>
            <a:custGeom>
              <a:rect b="b" l="l" r="r" t="t"/>
              <a:pathLst>
                <a:path extrusionOk="0" h="529" w="529">
                  <a:moveTo>
                    <a:pt x="1" y="1"/>
                  </a:moveTo>
                  <a:cubicBezTo>
                    <a:pt x="122" y="426"/>
                    <a:pt x="528" y="529"/>
                    <a:pt x="528" y="529"/>
                  </a:cubicBezTo>
                  <a:cubicBezTo>
                    <a:pt x="448" y="114"/>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4"/>
            <p:cNvSpPr/>
            <p:nvPr/>
          </p:nvSpPr>
          <p:spPr>
            <a:xfrm>
              <a:off x="1773007" y="1833536"/>
              <a:ext cx="22676" cy="20567"/>
            </a:xfrm>
            <a:custGeom>
              <a:rect b="b" l="l" r="r" t="t"/>
              <a:pathLst>
                <a:path extrusionOk="0" h="634" w="699">
                  <a:moveTo>
                    <a:pt x="215" y="174"/>
                  </a:moveTo>
                  <a:cubicBezTo>
                    <a:pt x="332" y="242"/>
                    <a:pt x="430" y="345"/>
                    <a:pt x="487" y="467"/>
                  </a:cubicBezTo>
                  <a:lnTo>
                    <a:pt x="487" y="467"/>
                  </a:lnTo>
                  <a:cubicBezTo>
                    <a:pt x="372" y="398"/>
                    <a:pt x="278" y="293"/>
                    <a:pt x="215" y="174"/>
                  </a:cubicBezTo>
                  <a:close/>
                  <a:moveTo>
                    <a:pt x="94" y="0"/>
                  </a:moveTo>
                  <a:cubicBezTo>
                    <a:pt x="50" y="0"/>
                    <a:pt x="1" y="24"/>
                    <a:pt x="2" y="62"/>
                  </a:cubicBezTo>
                  <a:lnTo>
                    <a:pt x="2" y="62"/>
                  </a:lnTo>
                  <a:cubicBezTo>
                    <a:pt x="1" y="70"/>
                    <a:pt x="2" y="77"/>
                    <a:pt x="7" y="84"/>
                  </a:cubicBezTo>
                  <a:lnTo>
                    <a:pt x="7" y="84"/>
                  </a:lnTo>
                  <a:cubicBezTo>
                    <a:pt x="89" y="341"/>
                    <a:pt x="306" y="562"/>
                    <a:pt x="572" y="631"/>
                  </a:cubicBezTo>
                  <a:cubicBezTo>
                    <a:pt x="578" y="632"/>
                    <a:pt x="587" y="633"/>
                    <a:pt x="598" y="633"/>
                  </a:cubicBezTo>
                  <a:cubicBezTo>
                    <a:pt x="638" y="633"/>
                    <a:pt x="698" y="619"/>
                    <a:pt x="688" y="575"/>
                  </a:cubicBezTo>
                  <a:cubicBezTo>
                    <a:pt x="629" y="304"/>
                    <a:pt x="407" y="91"/>
                    <a:pt x="141" y="13"/>
                  </a:cubicBezTo>
                  <a:lnTo>
                    <a:pt x="141" y="13"/>
                  </a:lnTo>
                  <a:cubicBezTo>
                    <a:pt x="129" y="4"/>
                    <a:pt x="112" y="0"/>
                    <a:pt x="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p:nvPr/>
          </p:nvSpPr>
          <p:spPr>
            <a:xfrm>
              <a:off x="1757014" y="1839018"/>
              <a:ext cx="22221" cy="36755"/>
            </a:xfrm>
            <a:custGeom>
              <a:rect b="b" l="l" r="r" t="t"/>
              <a:pathLst>
                <a:path extrusionOk="0" h="1133" w="685">
                  <a:moveTo>
                    <a:pt x="358" y="1"/>
                  </a:moveTo>
                  <a:cubicBezTo>
                    <a:pt x="358" y="1"/>
                    <a:pt x="1" y="600"/>
                    <a:pt x="358" y="1132"/>
                  </a:cubicBezTo>
                  <a:cubicBezTo>
                    <a:pt x="358" y="1132"/>
                    <a:pt x="684" y="586"/>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4"/>
            <p:cNvSpPr/>
            <p:nvPr/>
          </p:nvSpPr>
          <p:spPr>
            <a:xfrm>
              <a:off x="1759123" y="1837331"/>
              <a:ext cx="18653" cy="40161"/>
            </a:xfrm>
            <a:custGeom>
              <a:rect b="b" l="l" r="r" t="t"/>
              <a:pathLst>
                <a:path extrusionOk="0" h="1238" w="575">
                  <a:moveTo>
                    <a:pt x="287" y="237"/>
                  </a:moveTo>
                  <a:lnTo>
                    <a:pt x="287" y="237"/>
                  </a:lnTo>
                  <a:cubicBezTo>
                    <a:pt x="373" y="486"/>
                    <a:pt x="384" y="764"/>
                    <a:pt x="293" y="1012"/>
                  </a:cubicBezTo>
                  <a:lnTo>
                    <a:pt x="293" y="1012"/>
                  </a:lnTo>
                  <a:cubicBezTo>
                    <a:pt x="194" y="766"/>
                    <a:pt x="194" y="487"/>
                    <a:pt x="287" y="237"/>
                  </a:cubicBezTo>
                  <a:close/>
                  <a:moveTo>
                    <a:pt x="295" y="1"/>
                  </a:moveTo>
                  <a:cubicBezTo>
                    <a:pt x="270" y="1"/>
                    <a:pt x="245" y="8"/>
                    <a:pt x="230" y="23"/>
                  </a:cubicBezTo>
                  <a:lnTo>
                    <a:pt x="230" y="23"/>
                  </a:lnTo>
                  <a:cubicBezTo>
                    <a:pt x="221" y="30"/>
                    <a:pt x="215" y="38"/>
                    <a:pt x="213" y="48"/>
                  </a:cubicBezTo>
                  <a:lnTo>
                    <a:pt x="213" y="48"/>
                  </a:lnTo>
                  <a:cubicBezTo>
                    <a:pt x="11" y="407"/>
                    <a:pt x="0" y="851"/>
                    <a:pt x="218" y="1205"/>
                  </a:cubicBezTo>
                  <a:cubicBezTo>
                    <a:pt x="231" y="1226"/>
                    <a:pt x="261" y="1238"/>
                    <a:pt x="292" y="1238"/>
                  </a:cubicBezTo>
                  <a:cubicBezTo>
                    <a:pt x="322" y="1238"/>
                    <a:pt x="352" y="1227"/>
                    <a:pt x="365" y="1205"/>
                  </a:cubicBezTo>
                  <a:cubicBezTo>
                    <a:pt x="574" y="843"/>
                    <a:pt x="556" y="397"/>
                    <a:pt x="369" y="32"/>
                  </a:cubicBezTo>
                  <a:cubicBezTo>
                    <a:pt x="359" y="11"/>
                    <a:pt x="332" y="2"/>
                    <a:pt x="304" y="1"/>
                  </a:cubicBezTo>
                  <a:lnTo>
                    <a:pt x="304" y="1"/>
                  </a:lnTo>
                  <a:cubicBezTo>
                    <a:pt x="301" y="1"/>
                    <a:pt x="298" y="1"/>
                    <a:pt x="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4"/>
            <p:cNvSpPr/>
            <p:nvPr/>
          </p:nvSpPr>
          <p:spPr>
            <a:xfrm>
              <a:off x="1744071" y="1835288"/>
              <a:ext cx="17128" cy="17161"/>
            </a:xfrm>
            <a:custGeom>
              <a:rect b="b" l="l" r="r" t="t"/>
              <a:pathLst>
                <a:path extrusionOk="0" h="529" w="528">
                  <a:moveTo>
                    <a:pt x="528" y="1"/>
                  </a:moveTo>
                  <a:cubicBezTo>
                    <a:pt x="528" y="1"/>
                    <a:pt x="82" y="114"/>
                    <a:pt x="0" y="529"/>
                  </a:cubicBezTo>
                  <a:cubicBezTo>
                    <a:pt x="0" y="529"/>
                    <a:pt x="407" y="426"/>
                    <a:pt x="5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4"/>
            <p:cNvSpPr/>
            <p:nvPr/>
          </p:nvSpPr>
          <p:spPr>
            <a:xfrm>
              <a:off x="1741216" y="1833633"/>
              <a:ext cx="22935" cy="20502"/>
            </a:xfrm>
            <a:custGeom>
              <a:rect b="b" l="l" r="r" t="t"/>
              <a:pathLst>
                <a:path extrusionOk="0" h="632" w="707">
                  <a:moveTo>
                    <a:pt x="491" y="161"/>
                  </a:moveTo>
                  <a:lnTo>
                    <a:pt x="491" y="161"/>
                  </a:lnTo>
                  <a:cubicBezTo>
                    <a:pt x="427" y="289"/>
                    <a:pt x="328" y="403"/>
                    <a:pt x="204" y="473"/>
                  </a:cubicBezTo>
                  <a:lnTo>
                    <a:pt x="204" y="473"/>
                  </a:lnTo>
                  <a:cubicBezTo>
                    <a:pt x="261" y="341"/>
                    <a:pt x="364" y="231"/>
                    <a:pt x="491" y="161"/>
                  </a:cubicBezTo>
                  <a:close/>
                  <a:moveTo>
                    <a:pt x="615" y="0"/>
                  </a:moveTo>
                  <a:cubicBezTo>
                    <a:pt x="607" y="0"/>
                    <a:pt x="599" y="1"/>
                    <a:pt x="590" y="4"/>
                  </a:cubicBezTo>
                  <a:cubicBezTo>
                    <a:pt x="315" y="75"/>
                    <a:pt x="72" y="292"/>
                    <a:pt x="10" y="572"/>
                  </a:cubicBezTo>
                  <a:cubicBezTo>
                    <a:pt x="1" y="617"/>
                    <a:pt x="47" y="632"/>
                    <a:pt x="86" y="632"/>
                  </a:cubicBezTo>
                  <a:cubicBezTo>
                    <a:pt x="96" y="632"/>
                    <a:pt x="106" y="631"/>
                    <a:pt x="114" y="629"/>
                  </a:cubicBezTo>
                  <a:cubicBezTo>
                    <a:pt x="389" y="556"/>
                    <a:pt x="613" y="328"/>
                    <a:pt x="695" y="59"/>
                  </a:cubicBezTo>
                  <a:cubicBezTo>
                    <a:pt x="707" y="20"/>
                    <a:pt x="667" y="0"/>
                    <a:pt x="623" y="0"/>
                  </a:cubicBezTo>
                  <a:cubicBezTo>
                    <a:pt x="622" y="0"/>
                    <a:pt x="621" y="0"/>
                    <a:pt x="619" y="1"/>
                  </a:cubicBezTo>
                  <a:lnTo>
                    <a:pt x="619" y="1"/>
                  </a:lnTo>
                  <a:cubicBezTo>
                    <a:pt x="618" y="0"/>
                    <a:pt x="617"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4"/>
            <p:cNvSpPr/>
            <p:nvPr/>
          </p:nvSpPr>
          <p:spPr>
            <a:xfrm>
              <a:off x="1779819" y="1853292"/>
              <a:ext cx="5839" cy="5807"/>
            </a:xfrm>
            <a:custGeom>
              <a:rect b="b" l="l" r="r" t="t"/>
              <a:pathLst>
                <a:path extrusionOk="0" h="179" w="180">
                  <a:moveTo>
                    <a:pt x="90" y="0"/>
                  </a:moveTo>
                  <a:cubicBezTo>
                    <a:pt x="41" y="0"/>
                    <a:pt x="1" y="40"/>
                    <a:pt x="1" y="89"/>
                  </a:cubicBezTo>
                  <a:cubicBezTo>
                    <a:pt x="1" y="139"/>
                    <a:pt x="41"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4"/>
            <p:cNvSpPr/>
            <p:nvPr/>
          </p:nvSpPr>
          <p:spPr>
            <a:xfrm>
              <a:off x="1752635" y="1853292"/>
              <a:ext cx="5807" cy="5807"/>
            </a:xfrm>
            <a:custGeom>
              <a:rect b="b" l="l" r="r" t="t"/>
              <a:pathLst>
                <a:path extrusionOk="0" h="179" w="179">
                  <a:moveTo>
                    <a:pt x="90" y="0"/>
                  </a:moveTo>
                  <a:cubicBezTo>
                    <a:pt x="40" y="0"/>
                    <a:pt x="1" y="40"/>
                    <a:pt x="1" y="89"/>
                  </a:cubicBezTo>
                  <a:cubicBezTo>
                    <a:pt x="1" y="139"/>
                    <a:pt x="40"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4"/>
            <p:cNvSpPr/>
            <p:nvPr/>
          </p:nvSpPr>
          <p:spPr>
            <a:xfrm>
              <a:off x="1794872" y="1823123"/>
              <a:ext cx="50152" cy="31921"/>
            </a:xfrm>
            <a:custGeom>
              <a:rect b="b" l="l" r="r" t="t"/>
              <a:pathLst>
                <a:path extrusionOk="0" h="984" w="1546">
                  <a:moveTo>
                    <a:pt x="1074" y="1"/>
                  </a:moveTo>
                  <a:cubicBezTo>
                    <a:pt x="987" y="1"/>
                    <a:pt x="897" y="28"/>
                    <a:pt x="813" y="90"/>
                  </a:cubicBezTo>
                  <a:cubicBezTo>
                    <a:pt x="545" y="287"/>
                    <a:pt x="741" y="584"/>
                    <a:pt x="967" y="584"/>
                  </a:cubicBezTo>
                  <a:cubicBezTo>
                    <a:pt x="1040" y="584"/>
                    <a:pt x="1115" y="553"/>
                    <a:pt x="1180" y="478"/>
                  </a:cubicBezTo>
                  <a:cubicBezTo>
                    <a:pt x="1215" y="437"/>
                    <a:pt x="1164" y="412"/>
                    <a:pt x="1111" y="412"/>
                  </a:cubicBezTo>
                  <a:cubicBezTo>
                    <a:pt x="1082" y="412"/>
                    <a:pt x="1052" y="420"/>
                    <a:pt x="1037" y="437"/>
                  </a:cubicBezTo>
                  <a:cubicBezTo>
                    <a:pt x="1005" y="474"/>
                    <a:pt x="977" y="489"/>
                    <a:pt x="953" y="489"/>
                  </a:cubicBezTo>
                  <a:cubicBezTo>
                    <a:pt x="866" y="489"/>
                    <a:pt x="828" y="302"/>
                    <a:pt x="855" y="244"/>
                  </a:cubicBezTo>
                  <a:cubicBezTo>
                    <a:pt x="894" y="159"/>
                    <a:pt x="982" y="115"/>
                    <a:pt x="1072" y="115"/>
                  </a:cubicBezTo>
                  <a:cubicBezTo>
                    <a:pt x="1133" y="115"/>
                    <a:pt x="1195" y="136"/>
                    <a:pt x="1242" y="178"/>
                  </a:cubicBezTo>
                  <a:cubicBezTo>
                    <a:pt x="1308" y="237"/>
                    <a:pt x="1343" y="333"/>
                    <a:pt x="1351" y="419"/>
                  </a:cubicBezTo>
                  <a:cubicBezTo>
                    <a:pt x="1377" y="708"/>
                    <a:pt x="1124" y="878"/>
                    <a:pt x="860" y="878"/>
                  </a:cubicBezTo>
                  <a:cubicBezTo>
                    <a:pt x="844" y="878"/>
                    <a:pt x="827" y="877"/>
                    <a:pt x="811" y="876"/>
                  </a:cubicBezTo>
                  <a:cubicBezTo>
                    <a:pt x="447" y="845"/>
                    <a:pt x="227" y="466"/>
                    <a:pt x="167" y="138"/>
                  </a:cubicBezTo>
                  <a:cubicBezTo>
                    <a:pt x="162" y="107"/>
                    <a:pt x="127" y="92"/>
                    <a:pt x="91" y="92"/>
                  </a:cubicBezTo>
                  <a:cubicBezTo>
                    <a:pt x="47" y="92"/>
                    <a:pt x="0" y="114"/>
                    <a:pt x="7" y="152"/>
                  </a:cubicBezTo>
                  <a:cubicBezTo>
                    <a:pt x="63" y="460"/>
                    <a:pt x="241" y="791"/>
                    <a:pt x="538" y="921"/>
                  </a:cubicBezTo>
                  <a:cubicBezTo>
                    <a:pt x="633" y="963"/>
                    <a:pt x="744" y="984"/>
                    <a:pt x="856" y="984"/>
                  </a:cubicBezTo>
                  <a:cubicBezTo>
                    <a:pt x="1156" y="984"/>
                    <a:pt x="1466" y="832"/>
                    <a:pt x="1508" y="515"/>
                  </a:cubicBezTo>
                  <a:cubicBezTo>
                    <a:pt x="1546" y="228"/>
                    <a:pt x="1324"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4"/>
            <p:cNvSpPr/>
            <p:nvPr/>
          </p:nvSpPr>
          <p:spPr>
            <a:xfrm>
              <a:off x="1795034" y="1802718"/>
              <a:ext cx="26795" cy="27185"/>
            </a:xfrm>
            <a:custGeom>
              <a:rect b="b" l="l" r="r" t="t"/>
              <a:pathLst>
                <a:path extrusionOk="0" h="838" w="826">
                  <a:moveTo>
                    <a:pt x="438" y="0"/>
                  </a:moveTo>
                  <a:cubicBezTo>
                    <a:pt x="243" y="0"/>
                    <a:pt x="34" y="146"/>
                    <a:pt x="145" y="364"/>
                  </a:cubicBezTo>
                  <a:cubicBezTo>
                    <a:pt x="184" y="442"/>
                    <a:pt x="257" y="474"/>
                    <a:pt x="331" y="474"/>
                  </a:cubicBezTo>
                  <a:cubicBezTo>
                    <a:pt x="472" y="474"/>
                    <a:pt x="614" y="357"/>
                    <a:pt x="515" y="222"/>
                  </a:cubicBezTo>
                  <a:cubicBezTo>
                    <a:pt x="501" y="203"/>
                    <a:pt x="474" y="195"/>
                    <a:pt x="446" y="195"/>
                  </a:cubicBezTo>
                  <a:cubicBezTo>
                    <a:pt x="392" y="195"/>
                    <a:pt x="335" y="224"/>
                    <a:pt x="363" y="263"/>
                  </a:cubicBezTo>
                  <a:cubicBezTo>
                    <a:pt x="371" y="274"/>
                    <a:pt x="388" y="299"/>
                    <a:pt x="385" y="313"/>
                  </a:cubicBezTo>
                  <a:cubicBezTo>
                    <a:pt x="361" y="342"/>
                    <a:pt x="342" y="356"/>
                    <a:pt x="327" y="356"/>
                  </a:cubicBezTo>
                  <a:cubicBezTo>
                    <a:pt x="317" y="356"/>
                    <a:pt x="309" y="349"/>
                    <a:pt x="304" y="336"/>
                  </a:cubicBezTo>
                  <a:cubicBezTo>
                    <a:pt x="293" y="319"/>
                    <a:pt x="287" y="302"/>
                    <a:pt x="283" y="283"/>
                  </a:cubicBezTo>
                  <a:cubicBezTo>
                    <a:pt x="265" y="202"/>
                    <a:pt x="310" y="115"/>
                    <a:pt x="395" y="103"/>
                  </a:cubicBezTo>
                  <a:cubicBezTo>
                    <a:pt x="404" y="102"/>
                    <a:pt x="413" y="101"/>
                    <a:pt x="422" y="101"/>
                  </a:cubicBezTo>
                  <a:cubicBezTo>
                    <a:pt x="567" y="101"/>
                    <a:pt x="621" y="287"/>
                    <a:pt x="603" y="407"/>
                  </a:cubicBezTo>
                  <a:cubicBezTo>
                    <a:pt x="572" y="624"/>
                    <a:pt x="373" y="732"/>
                    <a:pt x="170" y="732"/>
                  </a:cubicBezTo>
                  <a:cubicBezTo>
                    <a:pt x="160" y="732"/>
                    <a:pt x="150" y="732"/>
                    <a:pt x="140" y="731"/>
                  </a:cubicBezTo>
                  <a:cubicBezTo>
                    <a:pt x="138" y="731"/>
                    <a:pt x="136" y="731"/>
                    <a:pt x="135" y="731"/>
                  </a:cubicBezTo>
                  <a:cubicBezTo>
                    <a:pt x="52" y="731"/>
                    <a:pt x="0" y="830"/>
                    <a:pt x="106" y="836"/>
                  </a:cubicBezTo>
                  <a:cubicBezTo>
                    <a:pt x="122" y="837"/>
                    <a:pt x="138" y="837"/>
                    <a:pt x="154" y="837"/>
                  </a:cubicBezTo>
                  <a:cubicBezTo>
                    <a:pt x="326" y="837"/>
                    <a:pt x="514" y="786"/>
                    <a:pt x="637" y="666"/>
                  </a:cubicBezTo>
                  <a:cubicBezTo>
                    <a:pt x="818" y="486"/>
                    <a:pt x="825" y="122"/>
                    <a:pt x="559" y="21"/>
                  </a:cubicBezTo>
                  <a:cubicBezTo>
                    <a:pt x="521" y="7"/>
                    <a:pt x="480" y="0"/>
                    <a:pt x="4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4"/>
            <p:cNvSpPr/>
            <p:nvPr/>
          </p:nvSpPr>
          <p:spPr>
            <a:xfrm>
              <a:off x="1691972" y="1823090"/>
              <a:ext cx="50314" cy="31953"/>
            </a:xfrm>
            <a:custGeom>
              <a:rect b="b" l="l" r="r" t="t"/>
              <a:pathLst>
                <a:path extrusionOk="0" h="985" w="1551">
                  <a:moveTo>
                    <a:pt x="485" y="0"/>
                  </a:moveTo>
                  <a:cubicBezTo>
                    <a:pt x="227" y="0"/>
                    <a:pt x="0" y="246"/>
                    <a:pt x="45" y="536"/>
                  </a:cubicBezTo>
                  <a:cubicBezTo>
                    <a:pt x="93" y="842"/>
                    <a:pt x="394" y="984"/>
                    <a:pt x="685" y="984"/>
                  </a:cubicBezTo>
                  <a:cubicBezTo>
                    <a:pt x="798" y="984"/>
                    <a:pt x="910" y="963"/>
                    <a:pt x="1005" y="922"/>
                  </a:cubicBezTo>
                  <a:cubicBezTo>
                    <a:pt x="1303" y="792"/>
                    <a:pt x="1487" y="463"/>
                    <a:pt x="1544" y="153"/>
                  </a:cubicBezTo>
                  <a:cubicBezTo>
                    <a:pt x="1551" y="113"/>
                    <a:pt x="1510" y="93"/>
                    <a:pt x="1468" y="93"/>
                  </a:cubicBezTo>
                  <a:cubicBezTo>
                    <a:pt x="1430" y="93"/>
                    <a:pt x="1392" y="109"/>
                    <a:pt x="1387" y="139"/>
                  </a:cubicBezTo>
                  <a:cubicBezTo>
                    <a:pt x="1323" y="492"/>
                    <a:pt x="1087" y="877"/>
                    <a:pt x="694" y="877"/>
                  </a:cubicBezTo>
                  <a:cubicBezTo>
                    <a:pt x="680" y="877"/>
                    <a:pt x="666" y="877"/>
                    <a:pt x="651" y="876"/>
                  </a:cubicBezTo>
                  <a:cubicBezTo>
                    <a:pt x="388" y="857"/>
                    <a:pt x="159" y="663"/>
                    <a:pt x="205" y="382"/>
                  </a:cubicBezTo>
                  <a:cubicBezTo>
                    <a:pt x="226" y="251"/>
                    <a:pt x="320" y="107"/>
                    <a:pt x="464" y="107"/>
                  </a:cubicBezTo>
                  <a:cubicBezTo>
                    <a:pt x="500" y="107"/>
                    <a:pt x="540" y="116"/>
                    <a:pt x="582" y="137"/>
                  </a:cubicBezTo>
                  <a:cubicBezTo>
                    <a:pt x="644" y="168"/>
                    <a:pt x="719" y="246"/>
                    <a:pt x="722" y="320"/>
                  </a:cubicBezTo>
                  <a:cubicBezTo>
                    <a:pt x="724" y="395"/>
                    <a:pt x="655" y="464"/>
                    <a:pt x="587" y="464"/>
                  </a:cubicBezTo>
                  <a:cubicBezTo>
                    <a:pt x="560" y="464"/>
                    <a:pt x="533" y="453"/>
                    <a:pt x="511" y="427"/>
                  </a:cubicBezTo>
                  <a:cubicBezTo>
                    <a:pt x="498" y="413"/>
                    <a:pt x="477" y="407"/>
                    <a:pt x="455" y="407"/>
                  </a:cubicBezTo>
                  <a:cubicBezTo>
                    <a:pt x="399" y="407"/>
                    <a:pt x="336" y="444"/>
                    <a:pt x="376" y="492"/>
                  </a:cubicBezTo>
                  <a:cubicBezTo>
                    <a:pt x="435" y="560"/>
                    <a:pt x="506" y="588"/>
                    <a:pt x="576" y="588"/>
                  </a:cubicBezTo>
                  <a:cubicBezTo>
                    <a:pt x="805" y="588"/>
                    <a:pt x="1018" y="277"/>
                    <a:pt x="733" y="81"/>
                  </a:cubicBezTo>
                  <a:cubicBezTo>
                    <a:pt x="652" y="25"/>
                    <a:pt x="567" y="0"/>
                    <a:pt x="4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4"/>
            <p:cNvSpPr/>
            <p:nvPr/>
          </p:nvSpPr>
          <p:spPr>
            <a:xfrm>
              <a:off x="1765221" y="1815856"/>
              <a:ext cx="35749" cy="15896"/>
            </a:xfrm>
            <a:custGeom>
              <a:rect b="b" l="l" r="r" t="t"/>
              <a:pathLst>
                <a:path extrusionOk="0" h="490" w="1102">
                  <a:moveTo>
                    <a:pt x="694" y="1"/>
                  </a:moveTo>
                  <a:cubicBezTo>
                    <a:pt x="424" y="1"/>
                    <a:pt x="172" y="164"/>
                    <a:pt x="27" y="417"/>
                  </a:cubicBezTo>
                  <a:cubicBezTo>
                    <a:pt x="0" y="463"/>
                    <a:pt x="48" y="489"/>
                    <a:pt x="96" y="489"/>
                  </a:cubicBezTo>
                  <a:cubicBezTo>
                    <a:pt x="127" y="489"/>
                    <a:pt x="157" y="479"/>
                    <a:pt x="170" y="457"/>
                  </a:cubicBezTo>
                  <a:cubicBezTo>
                    <a:pt x="286" y="255"/>
                    <a:pt x="473" y="108"/>
                    <a:pt x="684" y="108"/>
                  </a:cubicBezTo>
                  <a:cubicBezTo>
                    <a:pt x="762" y="108"/>
                    <a:pt x="843" y="128"/>
                    <a:pt x="925" y="172"/>
                  </a:cubicBezTo>
                  <a:cubicBezTo>
                    <a:pt x="936" y="178"/>
                    <a:pt x="949" y="181"/>
                    <a:pt x="962" y="181"/>
                  </a:cubicBezTo>
                  <a:cubicBezTo>
                    <a:pt x="1025" y="181"/>
                    <a:pt x="1102" y="127"/>
                    <a:pt x="1032" y="89"/>
                  </a:cubicBezTo>
                  <a:cubicBezTo>
                    <a:pt x="920" y="29"/>
                    <a:pt x="806"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4"/>
            <p:cNvSpPr/>
            <p:nvPr/>
          </p:nvSpPr>
          <p:spPr>
            <a:xfrm>
              <a:off x="1715426" y="1802750"/>
              <a:ext cx="26179" cy="27152"/>
            </a:xfrm>
            <a:custGeom>
              <a:rect b="b" l="l" r="r" t="t"/>
              <a:pathLst>
                <a:path extrusionOk="0" h="837" w="807">
                  <a:moveTo>
                    <a:pt x="401" y="0"/>
                  </a:moveTo>
                  <a:cubicBezTo>
                    <a:pt x="359" y="0"/>
                    <a:pt x="318" y="7"/>
                    <a:pt x="281" y="21"/>
                  </a:cubicBezTo>
                  <a:cubicBezTo>
                    <a:pt x="15" y="119"/>
                    <a:pt x="1" y="478"/>
                    <a:pt x="184" y="665"/>
                  </a:cubicBezTo>
                  <a:cubicBezTo>
                    <a:pt x="305" y="786"/>
                    <a:pt x="492" y="836"/>
                    <a:pt x="663" y="836"/>
                  </a:cubicBezTo>
                  <a:cubicBezTo>
                    <a:pt x="679" y="836"/>
                    <a:pt x="695" y="836"/>
                    <a:pt x="711" y="835"/>
                  </a:cubicBezTo>
                  <a:cubicBezTo>
                    <a:pt x="807" y="830"/>
                    <a:pt x="800" y="730"/>
                    <a:pt x="709" y="730"/>
                  </a:cubicBezTo>
                  <a:cubicBezTo>
                    <a:pt x="706" y="730"/>
                    <a:pt x="704" y="730"/>
                    <a:pt x="702" y="730"/>
                  </a:cubicBezTo>
                  <a:cubicBezTo>
                    <a:pt x="691" y="731"/>
                    <a:pt x="680" y="731"/>
                    <a:pt x="670" y="731"/>
                  </a:cubicBezTo>
                  <a:cubicBezTo>
                    <a:pt x="458" y="731"/>
                    <a:pt x="252" y="615"/>
                    <a:pt x="225" y="389"/>
                  </a:cubicBezTo>
                  <a:cubicBezTo>
                    <a:pt x="211" y="273"/>
                    <a:pt x="261" y="100"/>
                    <a:pt x="398" y="100"/>
                  </a:cubicBezTo>
                  <a:cubicBezTo>
                    <a:pt x="409" y="100"/>
                    <a:pt x="421" y="102"/>
                    <a:pt x="433" y="104"/>
                  </a:cubicBezTo>
                  <a:cubicBezTo>
                    <a:pt x="522" y="122"/>
                    <a:pt x="565" y="212"/>
                    <a:pt x="544" y="297"/>
                  </a:cubicBezTo>
                  <a:cubicBezTo>
                    <a:pt x="538" y="319"/>
                    <a:pt x="508" y="381"/>
                    <a:pt x="480" y="381"/>
                  </a:cubicBezTo>
                  <a:cubicBezTo>
                    <a:pt x="466" y="381"/>
                    <a:pt x="453" y="365"/>
                    <a:pt x="443" y="320"/>
                  </a:cubicBezTo>
                  <a:cubicBezTo>
                    <a:pt x="439" y="301"/>
                    <a:pt x="450" y="277"/>
                    <a:pt x="461" y="262"/>
                  </a:cubicBezTo>
                  <a:cubicBezTo>
                    <a:pt x="492" y="218"/>
                    <a:pt x="443" y="192"/>
                    <a:pt x="392" y="192"/>
                  </a:cubicBezTo>
                  <a:cubicBezTo>
                    <a:pt x="362" y="192"/>
                    <a:pt x="332" y="201"/>
                    <a:pt x="317" y="221"/>
                  </a:cubicBezTo>
                  <a:cubicBezTo>
                    <a:pt x="215" y="361"/>
                    <a:pt x="349" y="472"/>
                    <a:pt x="487" y="472"/>
                  </a:cubicBezTo>
                  <a:cubicBezTo>
                    <a:pt x="562" y="472"/>
                    <a:pt x="638" y="440"/>
                    <a:pt x="679" y="363"/>
                  </a:cubicBezTo>
                  <a:cubicBezTo>
                    <a:pt x="797" y="147"/>
                    <a:pt x="595"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4"/>
            <p:cNvSpPr/>
            <p:nvPr/>
          </p:nvSpPr>
          <p:spPr>
            <a:xfrm>
              <a:off x="1735993" y="1815856"/>
              <a:ext cx="35684" cy="15831"/>
            </a:xfrm>
            <a:custGeom>
              <a:rect b="b" l="l" r="r" t="t"/>
              <a:pathLst>
                <a:path extrusionOk="0" h="488" w="1100">
                  <a:moveTo>
                    <a:pt x="413" y="1"/>
                  </a:moveTo>
                  <a:cubicBezTo>
                    <a:pt x="301" y="1"/>
                    <a:pt x="187" y="29"/>
                    <a:pt x="75" y="89"/>
                  </a:cubicBezTo>
                  <a:cubicBezTo>
                    <a:pt x="1" y="130"/>
                    <a:pt x="61" y="182"/>
                    <a:pt x="122" y="182"/>
                  </a:cubicBezTo>
                  <a:cubicBezTo>
                    <a:pt x="137" y="182"/>
                    <a:pt x="151" y="179"/>
                    <a:pt x="164" y="172"/>
                  </a:cubicBezTo>
                  <a:cubicBezTo>
                    <a:pt x="246" y="128"/>
                    <a:pt x="328" y="108"/>
                    <a:pt x="406" y="108"/>
                  </a:cubicBezTo>
                  <a:cubicBezTo>
                    <a:pt x="618" y="108"/>
                    <a:pt x="807" y="255"/>
                    <a:pt x="923" y="457"/>
                  </a:cubicBezTo>
                  <a:cubicBezTo>
                    <a:pt x="936" y="478"/>
                    <a:pt x="963" y="487"/>
                    <a:pt x="992" y="487"/>
                  </a:cubicBezTo>
                  <a:cubicBezTo>
                    <a:pt x="1044" y="487"/>
                    <a:pt x="1099" y="458"/>
                    <a:pt x="1075" y="416"/>
                  </a:cubicBezTo>
                  <a:cubicBezTo>
                    <a:pt x="930" y="163"/>
                    <a:pt x="681" y="1"/>
                    <a:pt x="4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34"/>
          <p:cNvGrpSpPr/>
          <p:nvPr/>
        </p:nvGrpSpPr>
        <p:grpSpPr>
          <a:xfrm>
            <a:off x="-22" y="3753466"/>
            <a:ext cx="793231" cy="2844820"/>
            <a:chOff x="540255" y="1036907"/>
            <a:chExt cx="283753" cy="1017643"/>
          </a:xfrm>
        </p:grpSpPr>
        <p:sp>
          <p:nvSpPr>
            <p:cNvPr id="1009" name="Google Shape;1009;p34"/>
            <p:cNvSpPr/>
            <p:nvPr/>
          </p:nvSpPr>
          <p:spPr>
            <a:xfrm>
              <a:off x="540255" y="1052835"/>
              <a:ext cx="283753" cy="1001715"/>
            </a:xfrm>
            <a:custGeom>
              <a:rect b="b" l="l" r="r" t="t"/>
              <a:pathLst>
                <a:path extrusionOk="0" h="30879" w="8747">
                  <a:moveTo>
                    <a:pt x="1" y="0"/>
                  </a:moveTo>
                  <a:lnTo>
                    <a:pt x="1" y="30879"/>
                  </a:lnTo>
                  <a:lnTo>
                    <a:pt x="8747" y="30879"/>
                  </a:lnTo>
                  <a:lnTo>
                    <a:pt x="87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4"/>
            <p:cNvSpPr/>
            <p:nvPr/>
          </p:nvSpPr>
          <p:spPr>
            <a:xfrm>
              <a:off x="540255" y="1036907"/>
              <a:ext cx="283753" cy="179393"/>
            </a:xfrm>
            <a:custGeom>
              <a:rect b="b" l="l" r="r" t="t"/>
              <a:pathLst>
                <a:path extrusionOk="0" h="5530" w="8747">
                  <a:moveTo>
                    <a:pt x="4204" y="1"/>
                  </a:moveTo>
                  <a:cubicBezTo>
                    <a:pt x="1612" y="1"/>
                    <a:pt x="1" y="491"/>
                    <a:pt x="1" y="491"/>
                  </a:cubicBezTo>
                  <a:lnTo>
                    <a:pt x="1" y="4860"/>
                  </a:lnTo>
                  <a:cubicBezTo>
                    <a:pt x="1" y="4860"/>
                    <a:pt x="1549" y="5529"/>
                    <a:pt x="4141" y="5529"/>
                  </a:cubicBezTo>
                  <a:cubicBezTo>
                    <a:pt x="5436" y="5529"/>
                    <a:pt x="6993" y="5362"/>
                    <a:pt x="8747" y="4860"/>
                  </a:cubicBezTo>
                  <a:lnTo>
                    <a:pt x="8747" y="491"/>
                  </a:lnTo>
                  <a:cubicBezTo>
                    <a:pt x="7040" y="124"/>
                    <a:pt x="5499" y="1"/>
                    <a:pt x="4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a:off x="540255" y="1891085"/>
              <a:ext cx="283753" cy="163465"/>
            </a:xfrm>
            <a:custGeom>
              <a:rect b="b" l="l" r="r" t="t"/>
              <a:pathLst>
                <a:path extrusionOk="0" h="5039" w="8747">
                  <a:moveTo>
                    <a:pt x="4607" y="1"/>
                  </a:moveTo>
                  <a:cubicBezTo>
                    <a:pt x="3311" y="1"/>
                    <a:pt x="1754" y="168"/>
                    <a:pt x="1" y="670"/>
                  </a:cubicBezTo>
                  <a:lnTo>
                    <a:pt x="1" y="5039"/>
                  </a:lnTo>
                  <a:lnTo>
                    <a:pt x="8747" y="5039"/>
                  </a:lnTo>
                  <a:lnTo>
                    <a:pt x="8747" y="670"/>
                  </a:lnTo>
                  <a:cubicBezTo>
                    <a:pt x="8747" y="670"/>
                    <a:pt x="7198" y="1"/>
                    <a:pt x="4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a:off x="590342" y="1958787"/>
              <a:ext cx="45611" cy="49633"/>
            </a:xfrm>
            <a:custGeom>
              <a:rect b="b" l="l" r="r" t="t"/>
              <a:pathLst>
                <a:path extrusionOk="0" h="1530" w="1406">
                  <a:moveTo>
                    <a:pt x="491" y="1"/>
                  </a:moveTo>
                  <a:cubicBezTo>
                    <a:pt x="454" y="1"/>
                    <a:pt x="417" y="6"/>
                    <a:pt x="383" y="17"/>
                  </a:cubicBezTo>
                  <a:cubicBezTo>
                    <a:pt x="0" y="136"/>
                    <a:pt x="4" y="560"/>
                    <a:pt x="164" y="854"/>
                  </a:cubicBezTo>
                  <a:cubicBezTo>
                    <a:pt x="385" y="1258"/>
                    <a:pt x="815" y="1499"/>
                    <a:pt x="1268" y="1529"/>
                  </a:cubicBezTo>
                  <a:cubicBezTo>
                    <a:pt x="1270" y="1529"/>
                    <a:pt x="1273" y="1529"/>
                    <a:pt x="1275" y="1529"/>
                  </a:cubicBezTo>
                  <a:cubicBezTo>
                    <a:pt x="1356" y="1529"/>
                    <a:pt x="1405" y="1432"/>
                    <a:pt x="1302" y="1425"/>
                  </a:cubicBezTo>
                  <a:cubicBezTo>
                    <a:pt x="849" y="1395"/>
                    <a:pt x="391" y="1104"/>
                    <a:pt x="247" y="656"/>
                  </a:cubicBezTo>
                  <a:cubicBezTo>
                    <a:pt x="220" y="574"/>
                    <a:pt x="202" y="479"/>
                    <a:pt x="217" y="392"/>
                  </a:cubicBezTo>
                  <a:cubicBezTo>
                    <a:pt x="241" y="253"/>
                    <a:pt x="371" y="110"/>
                    <a:pt x="519" y="102"/>
                  </a:cubicBezTo>
                  <a:cubicBezTo>
                    <a:pt x="521" y="101"/>
                    <a:pt x="523" y="101"/>
                    <a:pt x="526" y="101"/>
                  </a:cubicBezTo>
                  <a:cubicBezTo>
                    <a:pt x="656" y="101"/>
                    <a:pt x="784" y="268"/>
                    <a:pt x="795" y="382"/>
                  </a:cubicBezTo>
                  <a:cubicBezTo>
                    <a:pt x="806" y="501"/>
                    <a:pt x="737" y="552"/>
                    <a:pt x="668" y="552"/>
                  </a:cubicBezTo>
                  <a:cubicBezTo>
                    <a:pt x="588" y="552"/>
                    <a:pt x="509" y="484"/>
                    <a:pt x="556" y="376"/>
                  </a:cubicBezTo>
                  <a:cubicBezTo>
                    <a:pt x="571" y="339"/>
                    <a:pt x="531" y="320"/>
                    <a:pt x="487" y="320"/>
                  </a:cubicBezTo>
                  <a:cubicBezTo>
                    <a:pt x="450" y="320"/>
                    <a:pt x="410" y="334"/>
                    <a:pt x="398" y="362"/>
                  </a:cubicBezTo>
                  <a:cubicBezTo>
                    <a:pt x="315" y="557"/>
                    <a:pt x="493" y="687"/>
                    <a:pt x="670" y="687"/>
                  </a:cubicBezTo>
                  <a:cubicBezTo>
                    <a:pt x="762" y="687"/>
                    <a:pt x="853" y="652"/>
                    <a:pt x="908" y="574"/>
                  </a:cubicBezTo>
                  <a:cubicBezTo>
                    <a:pt x="1106" y="292"/>
                    <a:pt x="774"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a:off x="728407" y="1958787"/>
              <a:ext cx="45611" cy="49633"/>
            </a:xfrm>
            <a:custGeom>
              <a:rect b="b" l="l" r="r" t="t"/>
              <a:pathLst>
                <a:path extrusionOk="0" h="1530" w="1406">
                  <a:moveTo>
                    <a:pt x="915" y="1"/>
                  </a:moveTo>
                  <a:cubicBezTo>
                    <a:pt x="632" y="1"/>
                    <a:pt x="300" y="292"/>
                    <a:pt x="497" y="574"/>
                  </a:cubicBezTo>
                  <a:cubicBezTo>
                    <a:pt x="552" y="652"/>
                    <a:pt x="643" y="687"/>
                    <a:pt x="735" y="687"/>
                  </a:cubicBezTo>
                  <a:cubicBezTo>
                    <a:pt x="912" y="687"/>
                    <a:pt x="1090" y="557"/>
                    <a:pt x="1008" y="362"/>
                  </a:cubicBezTo>
                  <a:cubicBezTo>
                    <a:pt x="995" y="334"/>
                    <a:pt x="956" y="320"/>
                    <a:pt x="918" y="320"/>
                  </a:cubicBezTo>
                  <a:cubicBezTo>
                    <a:pt x="874" y="320"/>
                    <a:pt x="834" y="339"/>
                    <a:pt x="850" y="376"/>
                  </a:cubicBezTo>
                  <a:cubicBezTo>
                    <a:pt x="896" y="484"/>
                    <a:pt x="817" y="552"/>
                    <a:pt x="737" y="552"/>
                  </a:cubicBezTo>
                  <a:cubicBezTo>
                    <a:pt x="668" y="552"/>
                    <a:pt x="599" y="501"/>
                    <a:pt x="610" y="382"/>
                  </a:cubicBezTo>
                  <a:cubicBezTo>
                    <a:pt x="621" y="268"/>
                    <a:pt x="749" y="101"/>
                    <a:pt x="880" y="101"/>
                  </a:cubicBezTo>
                  <a:cubicBezTo>
                    <a:pt x="882" y="101"/>
                    <a:pt x="884" y="101"/>
                    <a:pt x="887" y="102"/>
                  </a:cubicBezTo>
                  <a:cubicBezTo>
                    <a:pt x="1034" y="110"/>
                    <a:pt x="1164" y="253"/>
                    <a:pt x="1188" y="392"/>
                  </a:cubicBezTo>
                  <a:cubicBezTo>
                    <a:pt x="1203" y="479"/>
                    <a:pt x="1185" y="574"/>
                    <a:pt x="1158" y="656"/>
                  </a:cubicBezTo>
                  <a:cubicBezTo>
                    <a:pt x="1015" y="1104"/>
                    <a:pt x="557" y="1395"/>
                    <a:pt x="104" y="1425"/>
                  </a:cubicBezTo>
                  <a:cubicBezTo>
                    <a:pt x="0" y="1432"/>
                    <a:pt x="49" y="1529"/>
                    <a:pt x="130" y="1529"/>
                  </a:cubicBezTo>
                  <a:cubicBezTo>
                    <a:pt x="133" y="1529"/>
                    <a:pt x="135" y="1529"/>
                    <a:pt x="138" y="1529"/>
                  </a:cubicBezTo>
                  <a:cubicBezTo>
                    <a:pt x="591" y="1499"/>
                    <a:pt x="1020" y="1258"/>
                    <a:pt x="1241" y="854"/>
                  </a:cubicBezTo>
                  <a:cubicBezTo>
                    <a:pt x="1401" y="560"/>
                    <a:pt x="1405" y="136"/>
                    <a:pt x="1022" y="17"/>
                  </a:cubicBezTo>
                  <a:cubicBezTo>
                    <a:pt x="988" y="6"/>
                    <a:pt x="952"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a:off x="567926" y="1919145"/>
              <a:ext cx="117303" cy="120612"/>
            </a:xfrm>
            <a:custGeom>
              <a:rect b="b" l="l" r="r" t="t"/>
              <a:pathLst>
                <a:path extrusionOk="0" h="3718" w="3616">
                  <a:moveTo>
                    <a:pt x="840" y="362"/>
                  </a:moveTo>
                  <a:cubicBezTo>
                    <a:pt x="936" y="362"/>
                    <a:pt x="1003" y="421"/>
                    <a:pt x="992" y="586"/>
                  </a:cubicBezTo>
                  <a:cubicBezTo>
                    <a:pt x="982" y="743"/>
                    <a:pt x="884" y="814"/>
                    <a:pt x="765" y="814"/>
                  </a:cubicBezTo>
                  <a:cubicBezTo>
                    <a:pt x="687" y="814"/>
                    <a:pt x="601" y="784"/>
                    <a:pt x="526" y="726"/>
                  </a:cubicBezTo>
                  <a:cubicBezTo>
                    <a:pt x="475" y="688"/>
                    <a:pt x="435" y="638"/>
                    <a:pt x="401" y="581"/>
                  </a:cubicBezTo>
                  <a:lnTo>
                    <a:pt x="401" y="581"/>
                  </a:lnTo>
                  <a:cubicBezTo>
                    <a:pt x="512" y="479"/>
                    <a:pt x="705" y="362"/>
                    <a:pt x="840" y="362"/>
                  </a:cubicBezTo>
                  <a:close/>
                  <a:moveTo>
                    <a:pt x="2183" y="2159"/>
                  </a:moveTo>
                  <a:cubicBezTo>
                    <a:pt x="2207" y="2159"/>
                    <a:pt x="2235" y="2164"/>
                    <a:pt x="2267" y="2175"/>
                  </a:cubicBezTo>
                  <a:cubicBezTo>
                    <a:pt x="2523" y="2261"/>
                    <a:pt x="2535" y="2786"/>
                    <a:pt x="2275" y="3037"/>
                  </a:cubicBezTo>
                  <a:lnTo>
                    <a:pt x="2275" y="3037"/>
                  </a:lnTo>
                  <a:cubicBezTo>
                    <a:pt x="2267" y="3026"/>
                    <a:pt x="2259" y="3014"/>
                    <a:pt x="2251" y="3002"/>
                  </a:cubicBezTo>
                  <a:cubicBezTo>
                    <a:pt x="2167" y="2876"/>
                    <a:pt x="1898" y="2159"/>
                    <a:pt x="2183" y="2159"/>
                  </a:cubicBezTo>
                  <a:close/>
                  <a:moveTo>
                    <a:pt x="744" y="2801"/>
                  </a:moveTo>
                  <a:cubicBezTo>
                    <a:pt x="764" y="2801"/>
                    <a:pt x="785" y="2802"/>
                    <a:pt x="805" y="2804"/>
                  </a:cubicBezTo>
                  <a:lnTo>
                    <a:pt x="805" y="2804"/>
                  </a:lnTo>
                  <a:cubicBezTo>
                    <a:pt x="844" y="2883"/>
                    <a:pt x="877" y="2967"/>
                    <a:pt x="902" y="3057"/>
                  </a:cubicBezTo>
                  <a:cubicBezTo>
                    <a:pt x="925" y="3139"/>
                    <a:pt x="981" y="3279"/>
                    <a:pt x="941" y="3365"/>
                  </a:cubicBezTo>
                  <a:cubicBezTo>
                    <a:pt x="898" y="3457"/>
                    <a:pt x="804" y="3497"/>
                    <a:pt x="702" y="3497"/>
                  </a:cubicBezTo>
                  <a:cubicBezTo>
                    <a:pt x="574" y="3497"/>
                    <a:pt x="433" y="3433"/>
                    <a:pt x="362" y="3325"/>
                  </a:cubicBezTo>
                  <a:cubicBezTo>
                    <a:pt x="139" y="2986"/>
                    <a:pt x="446" y="2801"/>
                    <a:pt x="744" y="2801"/>
                  </a:cubicBezTo>
                  <a:close/>
                  <a:moveTo>
                    <a:pt x="163" y="1"/>
                  </a:moveTo>
                  <a:cubicBezTo>
                    <a:pt x="119" y="1"/>
                    <a:pt x="73" y="22"/>
                    <a:pt x="80" y="60"/>
                  </a:cubicBezTo>
                  <a:cubicBezTo>
                    <a:pt x="110" y="215"/>
                    <a:pt x="155" y="403"/>
                    <a:pt x="234" y="564"/>
                  </a:cubicBezTo>
                  <a:lnTo>
                    <a:pt x="234" y="564"/>
                  </a:lnTo>
                  <a:cubicBezTo>
                    <a:pt x="1" y="880"/>
                    <a:pt x="36" y="1333"/>
                    <a:pt x="159" y="1719"/>
                  </a:cubicBezTo>
                  <a:cubicBezTo>
                    <a:pt x="253" y="2010"/>
                    <a:pt x="416" y="2221"/>
                    <a:pt x="593" y="2462"/>
                  </a:cubicBezTo>
                  <a:cubicBezTo>
                    <a:pt x="630" y="2513"/>
                    <a:pt x="665" y="2563"/>
                    <a:pt x="697" y="2614"/>
                  </a:cubicBezTo>
                  <a:lnTo>
                    <a:pt x="697" y="2614"/>
                  </a:lnTo>
                  <a:cubicBezTo>
                    <a:pt x="683" y="2613"/>
                    <a:pt x="669" y="2613"/>
                    <a:pt x="654" y="2613"/>
                  </a:cubicBezTo>
                  <a:cubicBezTo>
                    <a:pt x="591" y="2613"/>
                    <a:pt x="525" y="2624"/>
                    <a:pt x="458" y="2651"/>
                  </a:cubicBezTo>
                  <a:cubicBezTo>
                    <a:pt x="137" y="2779"/>
                    <a:pt x="69" y="3130"/>
                    <a:pt x="238" y="3412"/>
                  </a:cubicBezTo>
                  <a:cubicBezTo>
                    <a:pt x="336" y="3575"/>
                    <a:pt x="532" y="3717"/>
                    <a:pt x="730" y="3717"/>
                  </a:cubicBezTo>
                  <a:cubicBezTo>
                    <a:pt x="790" y="3717"/>
                    <a:pt x="850" y="3704"/>
                    <a:pt x="907" y="3676"/>
                  </a:cubicBezTo>
                  <a:cubicBezTo>
                    <a:pt x="1198" y="3529"/>
                    <a:pt x="1115" y="3153"/>
                    <a:pt x="1022" y="2904"/>
                  </a:cubicBezTo>
                  <a:cubicBezTo>
                    <a:pt x="1016" y="2888"/>
                    <a:pt x="1009" y="2871"/>
                    <a:pt x="1003" y="2855"/>
                  </a:cubicBezTo>
                  <a:lnTo>
                    <a:pt x="1003" y="2855"/>
                  </a:lnTo>
                  <a:cubicBezTo>
                    <a:pt x="1161" y="2929"/>
                    <a:pt x="1306" y="3066"/>
                    <a:pt x="1449" y="3158"/>
                  </a:cubicBezTo>
                  <a:cubicBezTo>
                    <a:pt x="1611" y="3263"/>
                    <a:pt x="1775" y="3354"/>
                    <a:pt x="1961" y="3354"/>
                  </a:cubicBezTo>
                  <a:cubicBezTo>
                    <a:pt x="2010" y="3354"/>
                    <a:pt x="2060" y="3347"/>
                    <a:pt x="2112" y="3333"/>
                  </a:cubicBezTo>
                  <a:cubicBezTo>
                    <a:pt x="2181" y="3315"/>
                    <a:pt x="2240" y="3288"/>
                    <a:pt x="2291" y="3253"/>
                  </a:cubicBezTo>
                  <a:lnTo>
                    <a:pt x="2291" y="3253"/>
                  </a:lnTo>
                  <a:cubicBezTo>
                    <a:pt x="2328" y="3289"/>
                    <a:pt x="2364" y="3319"/>
                    <a:pt x="2396" y="3341"/>
                  </a:cubicBezTo>
                  <a:cubicBezTo>
                    <a:pt x="2634" y="3503"/>
                    <a:pt x="2940" y="3575"/>
                    <a:pt x="3236" y="3575"/>
                  </a:cubicBezTo>
                  <a:cubicBezTo>
                    <a:pt x="3335" y="3575"/>
                    <a:pt x="3432" y="3567"/>
                    <a:pt x="3526" y="3552"/>
                  </a:cubicBezTo>
                  <a:cubicBezTo>
                    <a:pt x="3614" y="3536"/>
                    <a:pt x="3615" y="3445"/>
                    <a:pt x="3536" y="3445"/>
                  </a:cubicBezTo>
                  <a:cubicBezTo>
                    <a:pt x="3530" y="3445"/>
                    <a:pt x="3524" y="3446"/>
                    <a:pt x="3517" y="3447"/>
                  </a:cubicBezTo>
                  <a:cubicBezTo>
                    <a:pt x="3431" y="3461"/>
                    <a:pt x="3342" y="3468"/>
                    <a:pt x="3253" y="3468"/>
                  </a:cubicBezTo>
                  <a:cubicBezTo>
                    <a:pt x="2940" y="3468"/>
                    <a:pt x="2619" y="3378"/>
                    <a:pt x="2392" y="3167"/>
                  </a:cubicBezTo>
                  <a:lnTo>
                    <a:pt x="2392" y="3167"/>
                  </a:lnTo>
                  <a:cubicBezTo>
                    <a:pt x="2734" y="2792"/>
                    <a:pt x="2505" y="2002"/>
                    <a:pt x="2170" y="2002"/>
                  </a:cubicBezTo>
                  <a:cubicBezTo>
                    <a:pt x="2114" y="2002"/>
                    <a:pt x="2055" y="2024"/>
                    <a:pt x="1996" y="2074"/>
                  </a:cubicBezTo>
                  <a:cubicBezTo>
                    <a:pt x="1714" y="2308"/>
                    <a:pt x="1925" y="2804"/>
                    <a:pt x="2168" y="3115"/>
                  </a:cubicBezTo>
                  <a:lnTo>
                    <a:pt x="2168" y="3115"/>
                  </a:lnTo>
                  <a:cubicBezTo>
                    <a:pt x="2103" y="3149"/>
                    <a:pt x="2026" y="3170"/>
                    <a:pt x="1938" y="3170"/>
                  </a:cubicBezTo>
                  <a:cubicBezTo>
                    <a:pt x="1809" y="3170"/>
                    <a:pt x="1656" y="3126"/>
                    <a:pt x="1477" y="3021"/>
                  </a:cubicBezTo>
                  <a:cubicBezTo>
                    <a:pt x="1301" y="2917"/>
                    <a:pt x="1116" y="2758"/>
                    <a:pt x="917" y="2672"/>
                  </a:cubicBezTo>
                  <a:lnTo>
                    <a:pt x="917" y="2672"/>
                  </a:lnTo>
                  <a:cubicBezTo>
                    <a:pt x="654" y="2175"/>
                    <a:pt x="240" y="1813"/>
                    <a:pt x="227" y="1178"/>
                  </a:cubicBezTo>
                  <a:cubicBezTo>
                    <a:pt x="223" y="1014"/>
                    <a:pt x="235" y="843"/>
                    <a:pt x="310" y="695"/>
                  </a:cubicBezTo>
                  <a:lnTo>
                    <a:pt x="310" y="695"/>
                  </a:lnTo>
                  <a:cubicBezTo>
                    <a:pt x="406" y="831"/>
                    <a:pt x="539" y="928"/>
                    <a:pt x="726" y="934"/>
                  </a:cubicBezTo>
                  <a:cubicBezTo>
                    <a:pt x="731" y="934"/>
                    <a:pt x="737" y="934"/>
                    <a:pt x="742" y="934"/>
                  </a:cubicBezTo>
                  <a:cubicBezTo>
                    <a:pt x="986" y="934"/>
                    <a:pt x="1191" y="750"/>
                    <a:pt x="1149" y="493"/>
                  </a:cubicBezTo>
                  <a:cubicBezTo>
                    <a:pt x="1117" y="295"/>
                    <a:pt x="997" y="226"/>
                    <a:pt x="855" y="226"/>
                  </a:cubicBezTo>
                  <a:cubicBezTo>
                    <a:pt x="724" y="226"/>
                    <a:pt x="574" y="285"/>
                    <a:pt x="457" y="358"/>
                  </a:cubicBezTo>
                  <a:cubicBezTo>
                    <a:pt x="414" y="386"/>
                    <a:pt x="374" y="416"/>
                    <a:pt x="339" y="448"/>
                  </a:cubicBezTo>
                  <a:lnTo>
                    <a:pt x="339" y="448"/>
                  </a:lnTo>
                  <a:cubicBezTo>
                    <a:pt x="289" y="313"/>
                    <a:pt x="263" y="165"/>
                    <a:pt x="240" y="46"/>
                  </a:cubicBezTo>
                  <a:cubicBezTo>
                    <a:pt x="234" y="15"/>
                    <a:pt x="199" y="1"/>
                    <a:pt x="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a:off x="657493" y="1952623"/>
              <a:ext cx="49503" cy="81749"/>
            </a:xfrm>
            <a:custGeom>
              <a:rect b="b" l="l" r="r" t="t"/>
              <a:pathLst>
                <a:path extrusionOk="0" h="2520" w="1526">
                  <a:moveTo>
                    <a:pt x="716" y="98"/>
                  </a:moveTo>
                  <a:cubicBezTo>
                    <a:pt x="716" y="98"/>
                    <a:pt x="716" y="98"/>
                    <a:pt x="717" y="98"/>
                  </a:cubicBezTo>
                  <a:lnTo>
                    <a:pt x="717" y="98"/>
                  </a:lnTo>
                  <a:cubicBezTo>
                    <a:pt x="716" y="98"/>
                    <a:pt x="716" y="98"/>
                    <a:pt x="716" y="98"/>
                  </a:cubicBezTo>
                  <a:close/>
                  <a:moveTo>
                    <a:pt x="767" y="113"/>
                  </a:moveTo>
                  <a:lnTo>
                    <a:pt x="767" y="113"/>
                  </a:lnTo>
                  <a:cubicBezTo>
                    <a:pt x="1264" y="283"/>
                    <a:pt x="1351" y="997"/>
                    <a:pt x="1244" y="1419"/>
                  </a:cubicBezTo>
                  <a:cubicBezTo>
                    <a:pt x="1160" y="1755"/>
                    <a:pt x="980" y="2083"/>
                    <a:pt x="762" y="2357"/>
                  </a:cubicBezTo>
                  <a:lnTo>
                    <a:pt x="762" y="2357"/>
                  </a:lnTo>
                  <a:cubicBezTo>
                    <a:pt x="517" y="2051"/>
                    <a:pt x="313" y="1668"/>
                    <a:pt x="246" y="1285"/>
                  </a:cubicBezTo>
                  <a:cubicBezTo>
                    <a:pt x="190" y="957"/>
                    <a:pt x="238" y="618"/>
                    <a:pt x="454" y="357"/>
                  </a:cubicBezTo>
                  <a:cubicBezTo>
                    <a:pt x="525" y="272"/>
                    <a:pt x="632" y="184"/>
                    <a:pt x="731" y="131"/>
                  </a:cubicBezTo>
                  <a:cubicBezTo>
                    <a:pt x="746" y="122"/>
                    <a:pt x="758" y="117"/>
                    <a:pt x="767" y="113"/>
                  </a:cubicBezTo>
                  <a:close/>
                  <a:moveTo>
                    <a:pt x="765" y="0"/>
                  </a:moveTo>
                  <a:cubicBezTo>
                    <a:pt x="762" y="0"/>
                    <a:pt x="759" y="0"/>
                    <a:pt x="756" y="1"/>
                  </a:cubicBezTo>
                  <a:cubicBezTo>
                    <a:pt x="392" y="11"/>
                    <a:pt x="106" y="590"/>
                    <a:pt x="71" y="877"/>
                  </a:cubicBezTo>
                  <a:cubicBezTo>
                    <a:pt x="0" y="1452"/>
                    <a:pt x="316" y="2055"/>
                    <a:pt x="679" y="2483"/>
                  </a:cubicBezTo>
                  <a:lnTo>
                    <a:pt x="679" y="2483"/>
                  </a:lnTo>
                  <a:cubicBezTo>
                    <a:pt x="681" y="2487"/>
                    <a:pt x="685" y="2491"/>
                    <a:pt x="689" y="2494"/>
                  </a:cubicBezTo>
                  <a:lnTo>
                    <a:pt x="689" y="2494"/>
                  </a:lnTo>
                  <a:cubicBezTo>
                    <a:pt x="690" y="2496"/>
                    <a:pt x="692" y="2498"/>
                    <a:pt x="693" y="2499"/>
                  </a:cubicBezTo>
                  <a:cubicBezTo>
                    <a:pt x="705" y="2514"/>
                    <a:pt x="726" y="2520"/>
                    <a:pt x="749" y="2520"/>
                  </a:cubicBezTo>
                  <a:cubicBezTo>
                    <a:pt x="780" y="2520"/>
                    <a:pt x="813" y="2508"/>
                    <a:pt x="829" y="2489"/>
                  </a:cubicBezTo>
                  <a:lnTo>
                    <a:pt x="829" y="2489"/>
                  </a:lnTo>
                  <a:cubicBezTo>
                    <a:pt x="830" y="2488"/>
                    <a:pt x="831" y="2488"/>
                    <a:pt x="831" y="2487"/>
                  </a:cubicBezTo>
                  <a:cubicBezTo>
                    <a:pt x="1196" y="2064"/>
                    <a:pt x="1525" y="1442"/>
                    <a:pt x="1450" y="870"/>
                  </a:cubicBezTo>
                  <a:cubicBezTo>
                    <a:pt x="1413" y="587"/>
                    <a:pt x="1129"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679130" y="1919145"/>
              <a:ext cx="117271" cy="120612"/>
            </a:xfrm>
            <a:custGeom>
              <a:rect b="b" l="l" r="r" t="t"/>
              <a:pathLst>
                <a:path extrusionOk="0" h="3718" w="3615">
                  <a:moveTo>
                    <a:pt x="2775" y="362"/>
                  </a:moveTo>
                  <a:cubicBezTo>
                    <a:pt x="2911" y="362"/>
                    <a:pt x="3103" y="479"/>
                    <a:pt x="3214" y="581"/>
                  </a:cubicBezTo>
                  <a:lnTo>
                    <a:pt x="3214" y="581"/>
                  </a:lnTo>
                  <a:cubicBezTo>
                    <a:pt x="3181" y="638"/>
                    <a:pt x="3140" y="688"/>
                    <a:pt x="3089" y="726"/>
                  </a:cubicBezTo>
                  <a:cubicBezTo>
                    <a:pt x="3014" y="784"/>
                    <a:pt x="2928" y="814"/>
                    <a:pt x="2850" y="814"/>
                  </a:cubicBezTo>
                  <a:cubicBezTo>
                    <a:pt x="2732" y="814"/>
                    <a:pt x="2633" y="743"/>
                    <a:pt x="2623" y="586"/>
                  </a:cubicBezTo>
                  <a:cubicBezTo>
                    <a:pt x="2613" y="421"/>
                    <a:pt x="2680" y="362"/>
                    <a:pt x="2775" y="362"/>
                  </a:cubicBezTo>
                  <a:close/>
                  <a:moveTo>
                    <a:pt x="1433" y="2159"/>
                  </a:moveTo>
                  <a:cubicBezTo>
                    <a:pt x="1717" y="2159"/>
                    <a:pt x="1449" y="2876"/>
                    <a:pt x="1364" y="3002"/>
                  </a:cubicBezTo>
                  <a:cubicBezTo>
                    <a:pt x="1357" y="3014"/>
                    <a:pt x="1349" y="3026"/>
                    <a:pt x="1340" y="3037"/>
                  </a:cubicBezTo>
                  <a:lnTo>
                    <a:pt x="1340" y="3037"/>
                  </a:lnTo>
                  <a:cubicBezTo>
                    <a:pt x="1080" y="2786"/>
                    <a:pt x="1093" y="2261"/>
                    <a:pt x="1348" y="2175"/>
                  </a:cubicBezTo>
                  <a:cubicBezTo>
                    <a:pt x="1380" y="2164"/>
                    <a:pt x="1408" y="2159"/>
                    <a:pt x="1433" y="2159"/>
                  </a:cubicBezTo>
                  <a:close/>
                  <a:moveTo>
                    <a:pt x="2871" y="2801"/>
                  </a:moveTo>
                  <a:cubicBezTo>
                    <a:pt x="3169" y="2801"/>
                    <a:pt x="3476" y="2986"/>
                    <a:pt x="3253" y="3325"/>
                  </a:cubicBezTo>
                  <a:cubicBezTo>
                    <a:pt x="3182" y="3433"/>
                    <a:pt x="3041" y="3497"/>
                    <a:pt x="2913" y="3497"/>
                  </a:cubicBezTo>
                  <a:cubicBezTo>
                    <a:pt x="2811" y="3497"/>
                    <a:pt x="2717" y="3457"/>
                    <a:pt x="2674" y="3365"/>
                  </a:cubicBezTo>
                  <a:cubicBezTo>
                    <a:pt x="2634" y="3279"/>
                    <a:pt x="2691" y="3139"/>
                    <a:pt x="2713" y="3057"/>
                  </a:cubicBezTo>
                  <a:cubicBezTo>
                    <a:pt x="2739" y="2967"/>
                    <a:pt x="2771" y="2883"/>
                    <a:pt x="2810" y="2804"/>
                  </a:cubicBezTo>
                  <a:lnTo>
                    <a:pt x="2810" y="2804"/>
                  </a:lnTo>
                  <a:cubicBezTo>
                    <a:pt x="2831" y="2802"/>
                    <a:pt x="2851" y="2801"/>
                    <a:pt x="2871" y="2801"/>
                  </a:cubicBezTo>
                  <a:close/>
                  <a:moveTo>
                    <a:pt x="3452" y="1"/>
                  </a:moveTo>
                  <a:cubicBezTo>
                    <a:pt x="3416" y="1"/>
                    <a:pt x="3381" y="15"/>
                    <a:pt x="3375" y="46"/>
                  </a:cubicBezTo>
                  <a:cubicBezTo>
                    <a:pt x="3352" y="165"/>
                    <a:pt x="3327" y="313"/>
                    <a:pt x="3276" y="448"/>
                  </a:cubicBezTo>
                  <a:lnTo>
                    <a:pt x="3276" y="448"/>
                  </a:lnTo>
                  <a:cubicBezTo>
                    <a:pt x="3241" y="416"/>
                    <a:pt x="3202" y="386"/>
                    <a:pt x="3158" y="358"/>
                  </a:cubicBezTo>
                  <a:cubicBezTo>
                    <a:pt x="3042" y="285"/>
                    <a:pt x="2892" y="226"/>
                    <a:pt x="2760" y="226"/>
                  </a:cubicBezTo>
                  <a:cubicBezTo>
                    <a:pt x="2618" y="226"/>
                    <a:pt x="2498" y="295"/>
                    <a:pt x="2466" y="493"/>
                  </a:cubicBezTo>
                  <a:cubicBezTo>
                    <a:pt x="2424" y="750"/>
                    <a:pt x="2629" y="934"/>
                    <a:pt x="2874" y="934"/>
                  </a:cubicBezTo>
                  <a:cubicBezTo>
                    <a:pt x="2879" y="934"/>
                    <a:pt x="2884" y="934"/>
                    <a:pt x="2889" y="934"/>
                  </a:cubicBezTo>
                  <a:cubicBezTo>
                    <a:pt x="3077" y="928"/>
                    <a:pt x="3209" y="831"/>
                    <a:pt x="3305" y="695"/>
                  </a:cubicBezTo>
                  <a:lnTo>
                    <a:pt x="3305" y="695"/>
                  </a:lnTo>
                  <a:cubicBezTo>
                    <a:pt x="3381" y="843"/>
                    <a:pt x="3392" y="1014"/>
                    <a:pt x="3389" y="1178"/>
                  </a:cubicBezTo>
                  <a:cubicBezTo>
                    <a:pt x="3375" y="1813"/>
                    <a:pt x="2962" y="2175"/>
                    <a:pt x="2699" y="2672"/>
                  </a:cubicBezTo>
                  <a:lnTo>
                    <a:pt x="2699" y="2672"/>
                  </a:lnTo>
                  <a:cubicBezTo>
                    <a:pt x="2500" y="2757"/>
                    <a:pt x="2315" y="2917"/>
                    <a:pt x="2138" y="3021"/>
                  </a:cubicBezTo>
                  <a:cubicBezTo>
                    <a:pt x="1960" y="3126"/>
                    <a:pt x="1806" y="3170"/>
                    <a:pt x="1677" y="3170"/>
                  </a:cubicBezTo>
                  <a:cubicBezTo>
                    <a:pt x="1589" y="3170"/>
                    <a:pt x="1512" y="3149"/>
                    <a:pt x="1447" y="3115"/>
                  </a:cubicBezTo>
                  <a:lnTo>
                    <a:pt x="1447" y="3115"/>
                  </a:lnTo>
                  <a:cubicBezTo>
                    <a:pt x="1690" y="2804"/>
                    <a:pt x="1901" y="2308"/>
                    <a:pt x="1620" y="2074"/>
                  </a:cubicBezTo>
                  <a:cubicBezTo>
                    <a:pt x="1560" y="2024"/>
                    <a:pt x="1501" y="2002"/>
                    <a:pt x="1445" y="2002"/>
                  </a:cubicBezTo>
                  <a:cubicBezTo>
                    <a:pt x="1110" y="2002"/>
                    <a:pt x="882" y="2792"/>
                    <a:pt x="1224" y="3167"/>
                  </a:cubicBezTo>
                  <a:lnTo>
                    <a:pt x="1224" y="3167"/>
                  </a:lnTo>
                  <a:cubicBezTo>
                    <a:pt x="997" y="3378"/>
                    <a:pt x="676" y="3468"/>
                    <a:pt x="362" y="3468"/>
                  </a:cubicBezTo>
                  <a:cubicBezTo>
                    <a:pt x="273" y="3468"/>
                    <a:pt x="184" y="3461"/>
                    <a:pt x="99" y="3447"/>
                  </a:cubicBezTo>
                  <a:cubicBezTo>
                    <a:pt x="92" y="3446"/>
                    <a:pt x="85" y="3445"/>
                    <a:pt x="79" y="3445"/>
                  </a:cubicBezTo>
                  <a:cubicBezTo>
                    <a:pt x="0" y="3445"/>
                    <a:pt x="1" y="3536"/>
                    <a:pt x="90" y="3552"/>
                  </a:cubicBezTo>
                  <a:cubicBezTo>
                    <a:pt x="183" y="3567"/>
                    <a:pt x="281" y="3575"/>
                    <a:pt x="379" y="3575"/>
                  </a:cubicBezTo>
                  <a:cubicBezTo>
                    <a:pt x="675" y="3575"/>
                    <a:pt x="981" y="3503"/>
                    <a:pt x="1219" y="3341"/>
                  </a:cubicBezTo>
                  <a:cubicBezTo>
                    <a:pt x="1252" y="3319"/>
                    <a:pt x="1287" y="3289"/>
                    <a:pt x="1324" y="3253"/>
                  </a:cubicBezTo>
                  <a:lnTo>
                    <a:pt x="1324" y="3253"/>
                  </a:lnTo>
                  <a:cubicBezTo>
                    <a:pt x="1375" y="3288"/>
                    <a:pt x="1435" y="3315"/>
                    <a:pt x="1503" y="3333"/>
                  </a:cubicBezTo>
                  <a:cubicBezTo>
                    <a:pt x="1555" y="3347"/>
                    <a:pt x="1605" y="3354"/>
                    <a:pt x="1654" y="3354"/>
                  </a:cubicBezTo>
                  <a:cubicBezTo>
                    <a:pt x="1840" y="3354"/>
                    <a:pt x="2005" y="3263"/>
                    <a:pt x="2166" y="3158"/>
                  </a:cubicBezTo>
                  <a:cubicBezTo>
                    <a:pt x="2310" y="3065"/>
                    <a:pt x="2455" y="2928"/>
                    <a:pt x="2614" y="2855"/>
                  </a:cubicBezTo>
                  <a:lnTo>
                    <a:pt x="2614" y="2855"/>
                  </a:lnTo>
                  <a:cubicBezTo>
                    <a:pt x="2607" y="2871"/>
                    <a:pt x="2600" y="2887"/>
                    <a:pt x="2594" y="2904"/>
                  </a:cubicBezTo>
                  <a:cubicBezTo>
                    <a:pt x="2500" y="3153"/>
                    <a:pt x="2417" y="3529"/>
                    <a:pt x="2708" y="3676"/>
                  </a:cubicBezTo>
                  <a:cubicBezTo>
                    <a:pt x="2766" y="3704"/>
                    <a:pt x="2825" y="3717"/>
                    <a:pt x="2885" y="3717"/>
                  </a:cubicBezTo>
                  <a:cubicBezTo>
                    <a:pt x="3084" y="3717"/>
                    <a:pt x="3280" y="3575"/>
                    <a:pt x="3377" y="3412"/>
                  </a:cubicBezTo>
                  <a:cubicBezTo>
                    <a:pt x="3547" y="3130"/>
                    <a:pt x="3479" y="2779"/>
                    <a:pt x="3157" y="2651"/>
                  </a:cubicBezTo>
                  <a:cubicBezTo>
                    <a:pt x="3090" y="2624"/>
                    <a:pt x="3025" y="2613"/>
                    <a:pt x="2961" y="2613"/>
                  </a:cubicBezTo>
                  <a:cubicBezTo>
                    <a:pt x="2947" y="2613"/>
                    <a:pt x="2932" y="2613"/>
                    <a:pt x="2918" y="2614"/>
                  </a:cubicBezTo>
                  <a:lnTo>
                    <a:pt x="2918" y="2614"/>
                  </a:lnTo>
                  <a:cubicBezTo>
                    <a:pt x="2951" y="2563"/>
                    <a:pt x="2986" y="2513"/>
                    <a:pt x="3023" y="2462"/>
                  </a:cubicBezTo>
                  <a:cubicBezTo>
                    <a:pt x="3199" y="2221"/>
                    <a:pt x="3362" y="2010"/>
                    <a:pt x="3456" y="1719"/>
                  </a:cubicBezTo>
                  <a:cubicBezTo>
                    <a:pt x="3579" y="1333"/>
                    <a:pt x="3614" y="880"/>
                    <a:pt x="3382" y="564"/>
                  </a:cubicBezTo>
                  <a:lnTo>
                    <a:pt x="3382" y="564"/>
                  </a:lnTo>
                  <a:cubicBezTo>
                    <a:pt x="3460" y="403"/>
                    <a:pt x="3505" y="215"/>
                    <a:pt x="3535" y="60"/>
                  </a:cubicBezTo>
                  <a:cubicBezTo>
                    <a:pt x="3542" y="22"/>
                    <a:pt x="3496"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a:off x="679682" y="1918107"/>
              <a:ext cx="4931" cy="24200"/>
            </a:xfrm>
            <a:custGeom>
              <a:rect b="b" l="l" r="r" t="t"/>
              <a:pathLst>
                <a:path extrusionOk="0" h="746" w="152">
                  <a:moveTo>
                    <a:pt x="86" y="1"/>
                  </a:moveTo>
                  <a:cubicBezTo>
                    <a:pt x="45" y="1"/>
                    <a:pt x="1" y="20"/>
                    <a:pt x="1" y="57"/>
                  </a:cubicBezTo>
                  <a:lnTo>
                    <a:pt x="1" y="702"/>
                  </a:lnTo>
                  <a:cubicBezTo>
                    <a:pt x="1" y="732"/>
                    <a:pt x="32" y="745"/>
                    <a:pt x="66" y="745"/>
                  </a:cubicBezTo>
                  <a:cubicBezTo>
                    <a:pt x="107" y="745"/>
                    <a:pt x="151" y="725"/>
                    <a:pt x="151" y="688"/>
                  </a:cubicBezTo>
                  <a:lnTo>
                    <a:pt x="151" y="45"/>
                  </a:lnTo>
                  <a:cubicBezTo>
                    <a:pt x="151" y="15"/>
                    <a:pt x="120"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4"/>
            <p:cNvSpPr/>
            <p:nvPr/>
          </p:nvSpPr>
          <p:spPr>
            <a:xfrm>
              <a:off x="650129" y="1939225"/>
              <a:ext cx="15149" cy="14760"/>
            </a:xfrm>
            <a:custGeom>
              <a:rect b="b" l="l" r="r" t="t"/>
              <a:pathLst>
                <a:path extrusionOk="0" h="455" w="467">
                  <a:moveTo>
                    <a:pt x="105" y="0"/>
                  </a:moveTo>
                  <a:cubicBezTo>
                    <a:pt x="54" y="0"/>
                    <a:pt x="0" y="28"/>
                    <a:pt x="26" y="64"/>
                  </a:cubicBezTo>
                  <a:cubicBezTo>
                    <a:pt x="117" y="186"/>
                    <a:pt x="207" y="308"/>
                    <a:pt x="297" y="430"/>
                  </a:cubicBezTo>
                  <a:cubicBezTo>
                    <a:pt x="310" y="447"/>
                    <a:pt x="335" y="455"/>
                    <a:pt x="361" y="455"/>
                  </a:cubicBezTo>
                  <a:cubicBezTo>
                    <a:pt x="412" y="455"/>
                    <a:pt x="467" y="427"/>
                    <a:pt x="440" y="391"/>
                  </a:cubicBezTo>
                  <a:cubicBezTo>
                    <a:pt x="350" y="269"/>
                    <a:pt x="260" y="147"/>
                    <a:pt x="170" y="25"/>
                  </a:cubicBezTo>
                  <a:cubicBezTo>
                    <a:pt x="157" y="8"/>
                    <a:pt x="132"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637315" y="1967221"/>
              <a:ext cx="19756" cy="9959"/>
            </a:xfrm>
            <a:custGeom>
              <a:rect b="b" l="l" r="r" t="t"/>
              <a:pathLst>
                <a:path extrusionOk="0" h="307" w="609">
                  <a:moveTo>
                    <a:pt x="131" y="1"/>
                  </a:moveTo>
                  <a:cubicBezTo>
                    <a:pt x="72" y="1"/>
                    <a:pt x="0" y="51"/>
                    <a:pt x="65" y="88"/>
                  </a:cubicBezTo>
                  <a:cubicBezTo>
                    <a:pt x="191" y="157"/>
                    <a:pt x="317" y="228"/>
                    <a:pt x="443" y="299"/>
                  </a:cubicBezTo>
                  <a:cubicBezTo>
                    <a:pt x="453" y="304"/>
                    <a:pt x="465" y="307"/>
                    <a:pt x="478" y="307"/>
                  </a:cubicBezTo>
                  <a:cubicBezTo>
                    <a:pt x="536" y="307"/>
                    <a:pt x="609" y="256"/>
                    <a:pt x="543" y="220"/>
                  </a:cubicBezTo>
                  <a:cubicBezTo>
                    <a:pt x="417" y="149"/>
                    <a:pt x="291" y="78"/>
                    <a:pt x="166" y="9"/>
                  </a:cubicBezTo>
                  <a:cubicBezTo>
                    <a:pt x="156" y="3"/>
                    <a:pt x="144" y="1"/>
                    <a:pt x="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699016" y="1939161"/>
              <a:ext cx="15149" cy="14890"/>
            </a:xfrm>
            <a:custGeom>
              <a:rect b="b" l="l" r="r" t="t"/>
              <a:pathLst>
                <a:path extrusionOk="0" h="459" w="467">
                  <a:moveTo>
                    <a:pt x="372" y="0"/>
                  </a:moveTo>
                  <a:cubicBezTo>
                    <a:pt x="343" y="0"/>
                    <a:pt x="315" y="9"/>
                    <a:pt x="302" y="27"/>
                  </a:cubicBezTo>
                  <a:cubicBezTo>
                    <a:pt x="211" y="149"/>
                    <a:pt x="121" y="272"/>
                    <a:pt x="31" y="394"/>
                  </a:cubicBezTo>
                  <a:cubicBezTo>
                    <a:pt x="1" y="435"/>
                    <a:pt x="47" y="459"/>
                    <a:pt x="95" y="459"/>
                  </a:cubicBezTo>
                  <a:cubicBezTo>
                    <a:pt x="124" y="459"/>
                    <a:pt x="153" y="450"/>
                    <a:pt x="166" y="432"/>
                  </a:cubicBezTo>
                  <a:cubicBezTo>
                    <a:pt x="255" y="310"/>
                    <a:pt x="346" y="188"/>
                    <a:pt x="436" y="65"/>
                  </a:cubicBezTo>
                  <a:cubicBezTo>
                    <a:pt x="466" y="24"/>
                    <a:pt x="419"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707353" y="1967189"/>
              <a:ext cx="19496" cy="10024"/>
            </a:xfrm>
            <a:custGeom>
              <a:rect b="b" l="l" r="r" t="t"/>
              <a:pathLst>
                <a:path extrusionOk="0" h="309" w="601">
                  <a:moveTo>
                    <a:pt x="487" y="0"/>
                  </a:moveTo>
                  <a:cubicBezTo>
                    <a:pt x="473" y="0"/>
                    <a:pt x="459" y="3"/>
                    <a:pt x="447" y="10"/>
                  </a:cubicBezTo>
                  <a:cubicBezTo>
                    <a:pt x="321" y="80"/>
                    <a:pt x="195" y="150"/>
                    <a:pt x="70" y="221"/>
                  </a:cubicBezTo>
                  <a:cubicBezTo>
                    <a:pt x="0" y="259"/>
                    <a:pt x="56" y="309"/>
                    <a:pt x="113" y="309"/>
                  </a:cubicBezTo>
                  <a:cubicBezTo>
                    <a:pt x="127" y="309"/>
                    <a:pt x="141" y="306"/>
                    <a:pt x="153" y="299"/>
                  </a:cubicBezTo>
                  <a:cubicBezTo>
                    <a:pt x="279" y="229"/>
                    <a:pt x="405" y="158"/>
                    <a:pt x="531" y="88"/>
                  </a:cubicBezTo>
                  <a:cubicBezTo>
                    <a:pt x="601" y="49"/>
                    <a:pt x="544" y="0"/>
                    <a:pt x="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590342" y="1098965"/>
              <a:ext cx="45611" cy="49601"/>
            </a:xfrm>
            <a:custGeom>
              <a:rect b="b" l="l" r="r" t="t"/>
              <a:pathLst>
                <a:path extrusionOk="0" h="1529" w="1406">
                  <a:moveTo>
                    <a:pt x="1275" y="0"/>
                  </a:moveTo>
                  <a:cubicBezTo>
                    <a:pt x="1273" y="0"/>
                    <a:pt x="1270" y="0"/>
                    <a:pt x="1268" y="1"/>
                  </a:cubicBezTo>
                  <a:cubicBezTo>
                    <a:pt x="815" y="30"/>
                    <a:pt x="385" y="272"/>
                    <a:pt x="164" y="676"/>
                  </a:cubicBezTo>
                  <a:cubicBezTo>
                    <a:pt x="4" y="970"/>
                    <a:pt x="0" y="1393"/>
                    <a:pt x="383" y="1513"/>
                  </a:cubicBezTo>
                  <a:cubicBezTo>
                    <a:pt x="417" y="1524"/>
                    <a:pt x="454" y="1529"/>
                    <a:pt x="491" y="1529"/>
                  </a:cubicBezTo>
                  <a:cubicBezTo>
                    <a:pt x="774" y="1529"/>
                    <a:pt x="1106" y="1238"/>
                    <a:pt x="908" y="956"/>
                  </a:cubicBezTo>
                  <a:cubicBezTo>
                    <a:pt x="853" y="878"/>
                    <a:pt x="762" y="843"/>
                    <a:pt x="671" y="843"/>
                  </a:cubicBezTo>
                  <a:cubicBezTo>
                    <a:pt x="494" y="843"/>
                    <a:pt x="315" y="973"/>
                    <a:pt x="398" y="1168"/>
                  </a:cubicBezTo>
                  <a:cubicBezTo>
                    <a:pt x="410" y="1196"/>
                    <a:pt x="450" y="1210"/>
                    <a:pt x="487" y="1210"/>
                  </a:cubicBezTo>
                  <a:cubicBezTo>
                    <a:pt x="531" y="1210"/>
                    <a:pt x="571" y="1191"/>
                    <a:pt x="556" y="1154"/>
                  </a:cubicBezTo>
                  <a:cubicBezTo>
                    <a:pt x="509" y="1045"/>
                    <a:pt x="588" y="978"/>
                    <a:pt x="668" y="978"/>
                  </a:cubicBezTo>
                  <a:cubicBezTo>
                    <a:pt x="737" y="978"/>
                    <a:pt x="806" y="1028"/>
                    <a:pt x="795" y="1147"/>
                  </a:cubicBezTo>
                  <a:cubicBezTo>
                    <a:pt x="784" y="1262"/>
                    <a:pt x="656" y="1428"/>
                    <a:pt x="526" y="1428"/>
                  </a:cubicBezTo>
                  <a:cubicBezTo>
                    <a:pt x="523" y="1428"/>
                    <a:pt x="521" y="1428"/>
                    <a:pt x="519" y="1428"/>
                  </a:cubicBezTo>
                  <a:cubicBezTo>
                    <a:pt x="371" y="1420"/>
                    <a:pt x="241" y="1277"/>
                    <a:pt x="217" y="1138"/>
                  </a:cubicBezTo>
                  <a:cubicBezTo>
                    <a:pt x="202" y="1051"/>
                    <a:pt x="220" y="956"/>
                    <a:pt x="247" y="874"/>
                  </a:cubicBezTo>
                  <a:cubicBezTo>
                    <a:pt x="391" y="426"/>
                    <a:pt x="849" y="135"/>
                    <a:pt x="1302" y="105"/>
                  </a:cubicBezTo>
                  <a:cubicBezTo>
                    <a:pt x="1405" y="98"/>
                    <a:pt x="1356"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728407" y="1098965"/>
              <a:ext cx="45611" cy="49601"/>
            </a:xfrm>
            <a:custGeom>
              <a:rect b="b" l="l" r="r" t="t"/>
              <a:pathLst>
                <a:path extrusionOk="0" h="1529" w="1406">
                  <a:moveTo>
                    <a:pt x="130" y="0"/>
                  </a:moveTo>
                  <a:cubicBezTo>
                    <a:pt x="49" y="0"/>
                    <a:pt x="0" y="98"/>
                    <a:pt x="104" y="105"/>
                  </a:cubicBezTo>
                  <a:cubicBezTo>
                    <a:pt x="557" y="135"/>
                    <a:pt x="1015" y="426"/>
                    <a:pt x="1158" y="874"/>
                  </a:cubicBezTo>
                  <a:cubicBezTo>
                    <a:pt x="1185" y="956"/>
                    <a:pt x="1203" y="1051"/>
                    <a:pt x="1188" y="1138"/>
                  </a:cubicBezTo>
                  <a:cubicBezTo>
                    <a:pt x="1164" y="1277"/>
                    <a:pt x="1034" y="1420"/>
                    <a:pt x="887" y="1428"/>
                  </a:cubicBezTo>
                  <a:cubicBezTo>
                    <a:pt x="884" y="1428"/>
                    <a:pt x="882" y="1428"/>
                    <a:pt x="880" y="1428"/>
                  </a:cubicBezTo>
                  <a:cubicBezTo>
                    <a:pt x="749" y="1428"/>
                    <a:pt x="621" y="1262"/>
                    <a:pt x="610" y="1147"/>
                  </a:cubicBezTo>
                  <a:cubicBezTo>
                    <a:pt x="599" y="1028"/>
                    <a:pt x="668" y="978"/>
                    <a:pt x="737" y="978"/>
                  </a:cubicBezTo>
                  <a:cubicBezTo>
                    <a:pt x="817" y="978"/>
                    <a:pt x="896" y="1045"/>
                    <a:pt x="850" y="1154"/>
                  </a:cubicBezTo>
                  <a:cubicBezTo>
                    <a:pt x="834" y="1191"/>
                    <a:pt x="874" y="1210"/>
                    <a:pt x="918" y="1210"/>
                  </a:cubicBezTo>
                  <a:cubicBezTo>
                    <a:pt x="955" y="1210"/>
                    <a:pt x="995" y="1196"/>
                    <a:pt x="1008" y="1168"/>
                  </a:cubicBezTo>
                  <a:cubicBezTo>
                    <a:pt x="1090" y="973"/>
                    <a:pt x="912" y="843"/>
                    <a:pt x="734" y="843"/>
                  </a:cubicBezTo>
                  <a:cubicBezTo>
                    <a:pt x="643" y="843"/>
                    <a:pt x="552" y="878"/>
                    <a:pt x="497" y="956"/>
                  </a:cubicBezTo>
                  <a:cubicBezTo>
                    <a:pt x="300" y="1238"/>
                    <a:pt x="632" y="1529"/>
                    <a:pt x="915" y="1529"/>
                  </a:cubicBezTo>
                  <a:cubicBezTo>
                    <a:pt x="952" y="1529"/>
                    <a:pt x="988" y="1524"/>
                    <a:pt x="1022" y="1513"/>
                  </a:cubicBezTo>
                  <a:cubicBezTo>
                    <a:pt x="1405" y="1393"/>
                    <a:pt x="1401" y="970"/>
                    <a:pt x="1241" y="676"/>
                  </a:cubicBezTo>
                  <a:cubicBezTo>
                    <a:pt x="1020" y="272"/>
                    <a:pt x="591" y="30"/>
                    <a:pt x="138" y="1"/>
                  </a:cubicBezTo>
                  <a:cubicBezTo>
                    <a:pt x="135" y="0"/>
                    <a:pt x="133"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4"/>
            <p:cNvSpPr/>
            <p:nvPr/>
          </p:nvSpPr>
          <p:spPr>
            <a:xfrm>
              <a:off x="567926" y="1067628"/>
              <a:ext cx="117303" cy="120612"/>
            </a:xfrm>
            <a:custGeom>
              <a:rect b="b" l="l" r="r" t="t"/>
              <a:pathLst>
                <a:path extrusionOk="0" h="3718" w="3616">
                  <a:moveTo>
                    <a:pt x="702" y="220"/>
                  </a:moveTo>
                  <a:cubicBezTo>
                    <a:pt x="804" y="220"/>
                    <a:pt x="898" y="261"/>
                    <a:pt x="941" y="353"/>
                  </a:cubicBezTo>
                  <a:cubicBezTo>
                    <a:pt x="981" y="439"/>
                    <a:pt x="925" y="579"/>
                    <a:pt x="902" y="661"/>
                  </a:cubicBezTo>
                  <a:cubicBezTo>
                    <a:pt x="877" y="751"/>
                    <a:pt x="844" y="834"/>
                    <a:pt x="805" y="914"/>
                  </a:cubicBezTo>
                  <a:lnTo>
                    <a:pt x="805" y="914"/>
                  </a:lnTo>
                  <a:cubicBezTo>
                    <a:pt x="785" y="916"/>
                    <a:pt x="764" y="916"/>
                    <a:pt x="744" y="916"/>
                  </a:cubicBezTo>
                  <a:cubicBezTo>
                    <a:pt x="446" y="916"/>
                    <a:pt x="139" y="732"/>
                    <a:pt x="362" y="393"/>
                  </a:cubicBezTo>
                  <a:cubicBezTo>
                    <a:pt x="433" y="284"/>
                    <a:pt x="574" y="220"/>
                    <a:pt x="702" y="220"/>
                  </a:cubicBezTo>
                  <a:close/>
                  <a:moveTo>
                    <a:pt x="2275" y="681"/>
                  </a:moveTo>
                  <a:cubicBezTo>
                    <a:pt x="2535" y="932"/>
                    <a:pt x="2523" y="1456"/>
                    <a:pt x="2267" y="1543"/>
                  </a:cubicBezTo>
                  <a:cubicBezTo>
                    <a:pt x="2235" y="1554"/>
                    <a:pt x="2207" y="1559"/>
                    <a:pt x="2183" y="1559"/>
                  </a:cubicBezTo>
                  <a:cubicBezTo>
                    <a:pt x="1898" y="1559"/>
                    <a:pt x="2167" y="842"/>
                    <a:pt x="2251" y="715"/>
                  </a:cubicBezTo>
                  <a:cubicBezTo>
                    <a:pt x="2259" y="704"/>
                    <a:pt x="2267" y="692"/>
                    <a:pt x="2275" y="681"/>
                  </a:cubicBezTo>
                  <a:close/>
                  <a:moveTo>
                    <a:pt x="765" y="2904"/>
                  </a:moveTo>
                  <a:cubicBezTo>
                    <a:pt x="884" y="2904"/>
                    <a:pt x="982" y="2975"/>
                    <a:pt x="992" y="3132"/>
                  </a:cubicBezTo>
                  <a:cubicBezTo>
                    <a:pt x="1003" y="3297"/>
                    <a:pt x="936" y="3356"/>
                    <a:pt x="840" y="3356"/>
                  </a:cubicBezTo>
                  <a:cubicBezTo>
                    <a:pt x="705" y="3356"/>
                    <a:pt x="512" y="3238"/>
                    <a:pt x="401" y="3137"/>
                  </a:cubicBezTo>
                  <a:lnTo>
                    <a:pt x="401" y="3137"/>
                  </a:lnTo>
                  <a:cubicBezTo>
                    <a:pt x="435" y="3080"/>
                    <a:pt x="475" y="3030"/>
                    <a:pt x="526" y="2992"/>
                  </a:cubicBezTo>
                  <a:cubicBezTo>
                    <a:pt x="601" y="2934"/>
                    <a:pt x="687" y="2904"/>
                    <a:pt x="765" y="2904"/>
                  </a:cubicBezTo>
                  <a:close/>
                  <a:moveTo>
                    <a:pt x="730" y="0"/>
                  </a:moveTo>
                  <a:cubicBezTo>
                    <a:pt x="532" y="0"/>
                    <a:pt x="336" y="142"/>
                    <a:pt x="238" y="306"/>
                  </a:cubicBezTo>
                  <a:cubicBezTo>
                    <a:pt x="69" y="587"/>
                    <a:pt x="137" y="939"/>
                    <a:pt x="458" y="1067"/>
                  </a:cubicBezTo>
                  <a:cubicBezTo>
                    <a:pt x="525" y="1094"/>
                    <a:pt x="591" y="1105"/>
                    <a:pt x="655" y="1105"/>
                  </a:cubicBezTo>
                  <a:cubicBezTo>
                    <a:pt x="669" y="1105"/>
                    <a:pt x="683" y="1105"/>
                    <a:pt x="697" y="1104"/>
                  </a:cubicBezTo>
                  <a:lnTo>
                    <a:pt x="697" y="1104"/>
                  </a:lnTo>
                  <a:cubicBezTo>
                    <a:pt x="665" y="1155"/>
                    <a:pt x="630" y="1205"/>
                    <a:pt x="593" y="1256"/>
                  </a:cubicBezTo>
                  <a:cubicBezTo>
                    <a:pt x="416" y="1496"/>
                    <a:pt x="253" y="1708"/>
                    <a:pt x="159" y="1999"/>
                  </a:cubicBezTo>
                  <a:cubicBezTo>
                    <a:pt x="36" y="2385"/>
                    <a:pt x="1" y="2837"/>
                    <a:pt x="234" y="3154"/>
                  </a:cubicBezTo>
                  <a:lnTo>
                    <a:pt x="234" y="3154"/>
                  </a:lnTo>
                  <a:cubicBezTo>
                    <a:pt x="155" y="3315"/>
                    <a:pt x="110" y="3503"/>
                    <a:pt x="80" y="3658"/>
                  </a:cubicBezTo>
                  <a:cubicBezTo>
                    <a:pt x="73" y="3695"/>
                    <a:pt x="119" y="3718"/>
                    <a:pt x="164" y="3718"/>
                  </a:cubicBezTo>
                  <a:cubicBezTo>
                    <a:pt x="199" y="3718"/>
                    <a:pt x="234" y="3704"/>
                    <a:pt x="240" y="3672"/>
                  </a:cubicBezTo>
                  <a:cubicBezTo>
                    <a:pt x="263" y="3554"/>
                    <a:pt x="289" y="3405"/>
                    <a:pt x="339" y="3270"/>
                  </a:cubicBezTo>
                  <a:lnTo>
                    <a:pt x="339" y="3270"/>
                  </a:lnTo>
                  <a:cubicBezTo>
                    <a:pt x="374" y="3302"/>
                    <a:pt x="414" y="3332"/>
                    <a:pt x="457" y="3360"/>
                  </a:cubicBezTo>
                  <a:cubicBezTo>
                    <a:pt x="574" y="3432"/>
                    <a:pt x="724" y="3492"/>
                    <a:pt x="855" y="3492"/>
                  </a:cubicBezTo>
                  <a:cubicBezTo>
                    <a:pt x="997" y="3492"/>
                    <a:pt x="1117" y="3422"/>
                    <a:pt x="1149" y="3224"/>
                  </a:cubicBezTo>
                  <a:cubicBezTo>
                    <a:pt x="1191" y="2968"/>
                    <a:pt x="986" y="2783"/>
                    <a:pt x="742" y="2783"/>
                  </a:cubicBezTo>
                  <a:cubicBezTo>
                    <a:pt x="737" y="2783"/>
                    <a:pt x="731" y="2783"/>
                    <a:pt x="726" y="2784"/>
                  </a:cubicBezTo>
                  <a:cubicBezTo>
                    <a:pt x="539" y="2790"/>
                    <a:pt x="406" y="2887"/>
                    <a:pt x="310" y="3023"/>
                  </a:cubicBezTo>
                  <a:lnTo>
                    <a:pt x="310" y="3023"/>
                  </a:lnTo>
                  <a:cubicBezTo>
                    <a:pt x="235" y="2875"/>
                    <a:pt x="223" y="2704"/>
                    <a:pt x="227" y="2540"/>
                  </a:cubicBezTo>
                  <a:cubicBezTo>
                    <a:pt x="240" y="1905"/>
                    <a:pt x="653" y="1543"/>
                    <a:pt x="916" y="1046"/>
                  </a:cubicBezTo>
                  <a:lnTo>
                    <a:pt x="916" y="1046"/>
                  </a:lnTo>
                  <a:cubicBezTo>
                    <a:pt x="1116" y="961"/>
                    <a:pt x="1301" y="802"/>
                    <a:pt x="1477" y="697"/>
                  </a:cubicBezTo>
                  <a:cubicBezTo>
                    <a:pt x="1656" y="592"/>
                    <a:pt x="1809" y="548"/>
                    <a:pt x="1938" y="548"/>
                  </a:cubicBezTo>
                  <a:cubicBezTo>
                    <a:pt x="2026" y="548"/>
                    <a:pt x="2103" y="568"/>
                    <a:pt x="2168" y="603"/>
                  </a:cubicBezTo>
                  <a:lnTo>
                    <a:pt x="2168" y="603"/>
                  </a:lnTo>
                  <a:cubicBezTo>
                    <a:pt x="1925" y="914"/>
                    <a:pt x="1714" y="1410"/>
                    <a:pt x="1996" y="1644"/>
                  </a:cubicBezTo>
                  <a:cubicBezTo>
                    <a:pt x="2055" y="1694"/>
                    <a:pt x="2114" y="1716"/>
                    <a:pt x="2170" y="1716"/>
                  </a:cubicBezTo>
                  <a:cubicBezTo>
                    <a:pt x="2505" y="1716"/>
                    <a:pt x="2734" y="926"/>
                    <a:pt x="2392" y="551"/>
                  </a:cubicBezTo>
                  <a:lnTo>
                    <a:pt x="2392" y="551"/>
                  </a:lnTo>
                  <a:cubicBezTo>
                    <a:pt x="2619" y="340"/>
                    <a:pt x="2940" y="249"/>
                    <a:pt x="3253" y="249"/>
                  </a:cubicBezTo>
                  <a:cubicBezTo>
                    <a:pt x="3342" y="249"/>
                    <a:pt x="3431" y="257"/>
                    <a:pt x="3517" y="271"/>
                  </a:cubicBezTo>
                  <a:cubicBezTo>
                    <a:pt x="3524" y="272"/>
                    <a:pt x="3530" y="272"/>
                    <a:pt x="3536" y="272"/>
                  </a:cubicBezTo>
                  <a:cubicBezTo>
                    <a:pt x="3615" y="272"/>
                    <a:pt x="3614" y="181"/>
                    <a:pt x="3526" y="166"/>
                  </a:cubicBezTo>
                  <a:cubicBezTo>
                    <a:pt x="3432" y="151"/>
                    <a:pt x="3335" y="143"/>
                    <a:pt x="3236" y="143"/>
                  </a:cubicBezTo>
                  <a:cubicBezTo>
                    <a:pt x="2940" y="143"/>
                    <a:pt x="2634" y="215"/>
                    <a:pt x="2396" y="376"/>
                  </a:cubicBezTo>
                  <a:cubicBezTo>
                    <a:pt x="2364" y="399"/>
                    <a:pt x="2328" y="428"/>
                    <a:pt x="2291" y="464"/>
                  </a:cubicBezTo>
                  <a:lnTo>
                    <a:pt x="2291" y="464"/>
                  </a:lnTo>
                  <a:cubicBezTo>
                    <a:pt x="2240" y="430"/>
                    <a:pt x="2181" y="403"/>
                    <a:pt x="2112" y="384"/>
                  </a:cubicBezTo>
                  <a:cubicBezTo>
                    <a:pt x="2060" y="370"/>
                    <a:pt x="2010" y="364"/>
                    <a:pt x="1961" y="364"/>
                  </a:cubicBezTo>
                  <a:cubicBezTo>
                    <a:pt x="1775" y="364"/>
                    <a:pt x="1611" y="455"/>
                    <a:pt x="1449" y="560"/>
                  </a:cubicBezTo>
                  <a:cubicBezTo>
                    <a:pt x="1306" y="652"/>
                    <a:pt x="1161" y="789"/>
                    <a:pt x="1003" y="862"/>
                  </a:cubicBezTo>
                  <a:lnTo>
                    <a:pt x="1003" y="862"/>
                  </a:lnTo>
                  <a:cubicBezTo>
                    <a:pt x="1009" y="846"/>
                    <a:pt x="1016" y="830"/>
                    <a:pt x="1022" y="814"/>
                  </a:cubicBezTo>
                  <a:cubicBezTo>
                    <a:pt x="1115" y="565"/>
                    <a:pt x="1198" y="189"/>
                    <a:pt x="907" y="42"/>
                  </a:cubicBezTo>
                  <a:cubicBezTo>
                    <a:pt x="850" y="13"/>
                    <a:pt x="790"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4"/>
            <p:cNvSpPr/>
            <p:nvPr/>
          </p:nvSpPr>
          <p:spPr>
            <a:xfrm>
              <a:off x="657493" y="1073013"/>
              <a:ext cx="49503" cy="81749"/>
            </a:xfrm>
            <a:custGeom>
              <a:rect b="b" l="l" r="r" t="t"/>
              <a:pathLst>
                <a:path extrusionOk="0" h="2520" w="1526">
                  <a:moveTo>
                    <a:pt x="762" y="163"/>
                  </a:moveTo>
                  <a:cubicBezTo>
                    <a:pt x="980" y="438"/>
                    <a:pt x="1160" y="765"/>
                    <a:pt x="1244" y="1101"/>
                  </a:cubicBezTo>
                  <a:cubicBezTo>
                    <a:pt x="1351" y="1522"/>
                    <a:pt x="1264" y="2237"/>
                    <a:pt x="767" y="2407"/>
                  </a:cubicBezTo>
                  <a:lnTo>
                    <a:pt x="767" y="2407"/>
                  </a:lnTo>
                  <a:cubicBezTo>
                    <a:pt x="758" y="2403"/>
                    <a:pt x="746" y="2397"/>
                    <a:pt x="731" y="2389"/>
                  </a:cubicBezTo>
                  <a:cubicBezTo>
                    <a:pt x="632" y="2336"/>
                    <a:pt x="525" y="2248"/>
                    <a:pt x="454" y="2163"/>
                  </a:cubicBezTo>
                  <a:cubicBezTo>
                    <a:pt x="238" y="1901"/>
                    <a:pt x="190" y="1563"/>
                    <a:pt x="246" y="1235"/>
                  </a:cubicBezTo>
                  <a:cubicBezTo>
                    <a:pt x="313" y="853"/>
                    <a:pt x="517" y="469"/>
                    <a:pt x="762" y="163"/>
                  </a:cubicBezTo>
                  <a:close/>
                  <a:moveTo>
                    <a:pt x="717" y="2422"/>
                  </a:moveTo>
                  <a:lnTo>
                    <a:pt x="717" y="2422"/>
                  </a:lnTo>
                  <a:cubicBezTo>
                    <a:pt x="716" y="2422"/>
                    <a:pt x="716" y="2422"/>
                    <a:pt x="716" y="2422"/>
                  </a:cubicBezTo>
                  <a:cubicBezTo>
                    <a:pt x="716" y="2422"/>
                    <a:pt x="716" y="2422"/>
                    <a:pt x="717" y="2422"/>
                  </a:cubicBezTo>
                  <a:close/>
                  <a:moveTo>
                    <a:pt x="748" y="0"/>
                  </a:moveTo>
                  <a:cubicBezTo>
                    <a:pt x="726" y="0"/>
                    <a:pt x="705" y="6"/>
                    <a:pt x="693" y="21"/>
                  </a:cubicBezTo>
                  <a:cubicBezTo>
                    <a:pt x="692" y="22"/>
                    <a:pt x="690" y="24"/>
                    <a:pt x="689" y="25"/>
                  </a:cubicBezTo>
                  <a:lnTo>
                    <a:pt x="689" y="25"/>
                  </a:lnTo>
                  <a:cubicBezTo>
                    <a:pt x="685" y="29"/>
                    <a:pt x="681" y="33"/>
                    <a:pt x="679" y="37"/>
                  </a:cubicBezTo>
                  <a:lnTo>
                    <a:pt x="679" y="37"/>
                  </a:lnTo>
                  <a:cubicBezTo>
                    <a:pt x="316" y="465"/>
                    <a:pt x="0" y="1069"/>
                    <a:pt x="71" y="1643"/>
                  </a:cubicBezTo>
                  <a:cubicBezTo>
                    <a:pt x="106" y="1930"/>
                    <a:pt x="392" y="2509"/>
                    <a:pt x="756" y="2519"/>
                  </a:cubicBezTo>
                  <a:cubicBezTo>
                    <a:pt x="759" y="2519"/>
                    <a:pt x="762" y="2519"/>
                    <a:pt x="765" y="2519"/>
                  </a:cubicBezTo>
                  <a:cubicBezTo>
                    <a:pt x="1129" y="2519"/>
                    <a:pt x="1413" y="1934"/>
                    <a:pt x="1450" y="1650"/>
                  </a:cubicBezTo>
                  <a:cubicBezTo>
                    <a:pt x="1525" y="1077"/>
                    <a:pt x="1196" y="456"/>
                    <a:pt x="831" y="33"/>
                  </a:cubicBezTo>
                  <a:cubicBezTo>
                    <a:pt x="830" y="32"/>
                    <a:pt x="829" y="30"/>
                    <a:pt x="828" y="29"/>
                  </a:cubicBezTo>
                  <a:lnTo>
                    <a:pt x="828" y="29"/>
                  </a:lnTo>
                  <a:cubicBezTo>
                    <a:pt x="811" y="11"/>
                    <a:pt x="778"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679130" y="1067628"/>
              <a:ext cx="117271" cy="120612"/>
            </a:xfrm>
            <a:custGeom>
              <a:rect b="b" l="l" r="r" t="t"/>
              <a:pathLst>
                <a:path extrusionOk="0" h="3718" w="3615">
                  <a:moveTo>
                    <a:pt x="2913" y="220"/>
                  </a:moveTo>
                  <a:cubicBezTo>
                    <a:pt x="3041" y="220"/>
                    <a:pt x="3182" y="284"/>
                    <a:pt x="3253" y="393"/>
                  </a:cubicBezTo>
                  <a:cubicBezTo>
                    <a:pt x="3476" y="732"/>
                    <a:pt x="3169" y="916"/>
                    <a:pt x="2871" y="916"/>
                  </a:cubicBezTo>
                  <a:cubicBezTo>
                    <a:pt x="2851" y="916"/>
                    <a:pt x="2831" y="916"/>
                    <a:pt x="2810" y="914"/>
                  </a:cubicBezTo>
                  <a:lnTo>
                    <a:pt x="2810" y="914"/>
                  </a:lnTo>
                  <a:cubicBezTo>
                    <a:pt x="2771" y="834"/>
                    <a:pt x="2739" y="751"/>
                    <a:pt x="2713" y="661"/>
                  </a:cubicBezTo>
                  <a:cubicBezTo>
                    <a:pt x="2691" y="579"/>
                    <a:pt x="2634" y="439"/>
                    <a:pt x="2674" y="353"/>
                  </a:cubicBezTo>
                  <a:cubicBezTo>
                    <a:pt x="2717" y="261"/>
                    <a:pt x="2811" y="220"/>
                    <a:pt x="2913" y="220"/>
                  </a:cubicBezTo>
                  <a:close/>
                  <a:moveTo>
                    <a:pt x="1340" y="681"/>
                  </a:moveTo>
                  <a:lnTo>
                    <a:pt x="1340" y="681"/>
                  </a:lnTo>
                  <a:cubicBezTo>
                    <a:pt x="1349" y="692"/>
                    <a:pt x="1357" y="704"/>
                    <a:pt x="1364" y="715"/>
                  </a:cubicBezTo>
                  <a:cubicBezTo>
                    <a:pt x="1449" y="842"/>
                    <a:pt x="1717" y="1559"/>
                    <a:pt x="1433" y="1559"/>
                  </a:cubicBezTo>
                  <a:cubicBezTo>
                    <a:pt x="1408" y="1559"/>
                    <a:pt x="1380" y="1554"/>
                    <a:pt x="1348" y="1543"/>
                  </a:cubicBezTo>
                  <a:cubicBezTo>
                    <a:pt x="1093" y="1456"/>
                    <a:pt x="1080" y="932"/>
                    <a:pt x="1340" y="681"/>
                  </a:cubicBezTo>
                  <a:close/>
                  <a:moveTo>
                    <a:pt x="2850" y="2904"/>
                  </a:moveTo>
                  <a:cubicBezTo>
                    <a:pt x="2928" y="2904"/>
                    <a:pt x="3014" y="2934"/>
                    <a:pt x="3089" y="2992"/>
                  </a:cubicBezTo>
                  <a:cubicBezTo>
                    <a:pt x="3140" y="3030"/>
                    <a:pt x="3181" y="3080"/>
                    <a:pt x="3214" y="3137"/>
                  </a:cubicBezTo>
                  <a:lnTo>
                    <a:pt x="3214" y="3137"/>
                  </a:lnTo>
                  <a:cubicBezTo>
                    <a:pt x="3103" y="3238"/>
                    <a:pt x="2911" y="3356"/>
                    <a:pt x="2775" y="3356"/>
                  </a:cubicBezTo>
                  <a:cubicBezTo>
                    <a:pt x="2680" y="3356"/>
                    <a:pt x="2613" y="3297"/>
                    <a:pt x="2623" y="3132"/>
                  </a:cubicBezTo>
                  <a:cubicBezTo>
                    <a:pt x="2633" y="2975"/>
                    <a:pt x="2732" y="2904"/>
                    <a:pt x="2850" y="2904"/>
                  </a:cubicBezTo>
                  <a:close/>
                  <a:moveTo>
                    <a:pt x="2885" y="0"/>
                  </a:moveTo>
                  <a:cubicBezTo>
                    <a:pt x="2825" y="0"/>
                    <a:pt x="2766" y="13"/>
                    <a:pt x="2708" y="42"/>
                  </a:cubicBezTo>
                  <a:cubicBezTo>
                    <a:pt x="2417" y="189"/>
                    <a:pt x="2500" y="565"/>
                    <a:pt x="2594" y="814"/>
                  </a:cubicBezTo>
                  <a:cubicBezTo>
                    <a:pt x="2600" y="830"/>
                    <a:pt x="2607" y="847"/>
                    <a:pt x="2614" y="863"/>
                  </a:cubicBezTo>
                  <a:lnTo>
                    <a:pt x="2614" y="863"/>
                  </a:lnTo>
                  <a:cubicBezTo>
                    <a:pt x="2455" y="790"/>
                    <a:pt x="2310" y="652"/>
                    <a:pt x="2166" y="560"/>
                  </a:cubicBezTo>
                  <a:cubicBezTo>
                    <a:pt x="2005" y="455"/>
                    <a:pt x="1840" y="364"/>
                    <a:pt x="1654" y="364"/>
                  </a:cubicBezTo>
                  <a:cubicBezTo>
                    <a:pt x="1605" y="364"/>
                    <a:pt x="1555" y="370"/>
                    <a:pt x="1503" y="384"/>
                  </a:cubicBezTo>
                  <a:cubicBezTo>
                    <a:pt x="1435" y="403"/>
                    <a:pt x="1375" y="430"/>
                    <a:pt x="1324" y="464"/>
                  </a:cubicBezTo>
                  <a:lnTo>
                    <a:pt x="1324" y="464"/>
                  </a:lnTo>
                  <a:cubicBezTo>
                    <a:pt x="1287" y="428"/>
                    <a:pt x="1252" y="399"/>
                    <a:pt x="1219" y="376"/>
                  </a:cubicBezTo>
                  <a:cubicBezTo>
                    <a:pt x="981" y="215"/>
                    <a:pt x="675" y="143"/>
                    <a:pt x="379" y="143"/>
                  </a:cubicBezTo>
                  <a:cubicBezTo>
                    <a:pt x="281" y="143"/>
                    <a:pt x="183" y="151"/>
                    <a:pt x="90" y="166"/>
                  </a:cubicBezTo>
                  <a:cubicBezTo>
                    <a:pt x="1" y="181"/>
                    <a:pt x="0" y="272"/>
                    <a:pt x="79" y="272"/>
                  </a:cubicBezTo>
                  <a:cubicBezTo>
                    <a:pt x="85" y="272"/>
                    <a:pt x="92" y="272"/>
                    <a:pt x="99" y="271"/>
                  </a:cubicBezTo>
                  <a:cubicBezTo>
                    <a:pt x="184" y="257"/>
                    <a:pt x="273" y="249"/>
                    <a:pt x="362" y="249"/>
                  </a:cubicBezTo>
                  <a:cubicBezTo>
                    <a:pt x="676" y="249"/>
                    <a:pt x="997" y="340"/>
                    <a:pt x="1224" y="551"/>
                  </a:cubicBezTo>
                  <a:lnTo>
                    <a:pt x="1224" y="551"/>
                  </a:lnTo>
                  <a:cubicBezTo>
                    <a:pt x="882" y="926"/>
                    <a:pt x="1110" y="1716"/>
                    <a:pt x="1445" y="1716"/>
                  </a:cubicBezTo>
                  <a:cubicBezTo>
                    <a:pt x="1501" y="1716"/>
                    <a:pt x="1560" y="1694"/>
                    <a:pt x="1620" y="1644"/>
                  </a:cubicBezTo>
                  <a:cubicBezTo>
                    <a:pt x="1901" y="1410"/>
                    <a:pt x="1690" y="914"/>
                    <a:pt x="1447" y="603"/>
                  </a:cubicBezTo>
                  <a:lnTo>
                    <a:pt x="1447" y="603"/>
                  </a:lnTo>
                  <a:cubicBezTo>
                    <a:pt x="1512" y="568"/>
                    <a:pt x="1589" y="548"/>
                    <a:pt x="1677" y="548"/>
                  </a:cubicBezTo>
                  <a:cubicBezTo>
                    <a:pt x="1806" y="548"/>
                    <a:pt x="1960" y="592"/>
                    <a:pt x="2138" y="697"/>
                  </a:cubicBezTo>
                  <a:cubicBezTo>
                    <a:pt x="2315" y="802"/>
                    <a:pt x="2500" y="961"/>
                    <a:pt x="2700" y="1046"/>
                  </a:cubicBezTo>
                  <a:lnTo>
                    <a:pt x="2700" y="1046"/>
                  </a:lnTo>
                  <a:cubicBezTo>
                    <a:pt x="2962" y="1543"/>
                    <a:pt x="3375" y="1905"/>
                    <a:pt x="3389" y="2540"/>
                  </a:cubicBezTo>
                  <a:cubicBezTo>
                    <a:pt x="3392" y="2704"/>
                    <a:pt x="3381" y="2875"/>
                    <a:pt x="3305" y="3023"/>
                  </a:cubicBezTo>
                  <a:lnTo>
                    <a:pt x="3305" y="3023"/>
                  </a:lnTo>
                  <a:cubicBezTo>
                    <a:pt x="3209" y="2887"/>
                    <a:pt x="3077" y="2790"/>
                    <a:pt x="2889" y="2784"/>
                  </a:cubicBezTo>
                  <a:cubicBezTo>
                    <a:pt x="2884" y="2783"/>
                    <a:pt x="2879" y="2783"/>
                    <a:pt x="2874" y="2783"/>
                  </a:cubicBezTo>
                  <a:cubicBezTo>
                    <a:pt x="2629" y="2783"/>
                    <a:pt x="2424" y="2968"/>
                    <a:pt x="2466" y="3224"/>
                  </a:cubicBezTo>
                  <a:cubicBezTo>
                    <a:pt x="2498" y="3422"/>
                    <a:pt x="2618" y="3492"/>
                    <a:pt x="2760" y="3492"/>
                  </a:cubicBezTo>
                  <a:cubicBezTo>
                    <a:pt x="2892" y="3492"/>
                    <a:pt x="3042" y="3432"/>
                    <a:pt x="3158" y="3360"/>
                  </a:cubicBezTo>
                  <a:cubicBezTo>
                    <a:pt x="3202" y="3332"/>
                    <a:pt x="3241" y="3302"/>
                    <a:pt x="3276" y="3270"/>
                  </a:cubicBezTo>
                  <a:lnTo>
                    <a:pt x="3276" y="3270"/>
                  </a:lnTo>
                  <a:cubicBezTo>
                    <a:pt x="3327" y="3405"/>
                    <a:pt x="3352" y="3554"/>
                    <a:pt x="3375" y="3672"/>
                  </a:cubicBezTo>
                  <a:cubicBezTo>
                    <a:pt x="3381" y="3704"/>
                    <a:pt x="3416" y="3718"/>
                    <a:pt x="3451" y="3718"/>
                  </a:cubicBezTo>
                  <a:cubicBezTo>
                    <a:pt x="3496" y="3718"/>
                    <a:pt x="3542" y="3695"/>
                    <a:pt x="3535" y="3658"/>
                  </a:cubicBezTo>
                  <a:cubicBezTo>
                    <a:pt x="3505" y="3503"/>
                    <a:pt x="3460" y="3315"/>
                    <a:pt x="3382" y="3154"/>
                  </a:cubicBezTo>
                  <a:lnTo>
                    <a:pt x="3382" y="3154"/>
                  </a:lnTo>
                  <a:cubicBezTo>
                    <a:pt x="3614" y="2837"/>
                    <a:pt x="3579" y="2385"/>
                    <a:pt x="3456" y="1999"/>
                  </a:cubicBezTo>
                  <a:cubicBezTo>
                    <a:pt x="3362" y="1708"/>
                    <a:pt x="3199" y="1496"/>
                    <a:pt x="3023" y="1256"/>
                  </a:cubicBezTo>
                  <a:cubicBezTo>
                    <a:pt x="2986" y="1205"/>
                    <a:pt x="2951" y="1155"/>
                    <a:pt x="2918" y="1104"/>
                  </a:cubicBezTo>
                  <a:lnTo>
                    <a:pt x="2918" y="1104"/>
                  </a:lnTo>
                  <a:cubicBezTo>
                    <a:pt x="2932" y="1105"/>
                    <a:pt x="2946" y="1105"/>
                    <a:pt x="2961" y="1105"/>
                  </a:cubicBezTo>
                  <a:cubicBezTo>
                    <a:pt x="3024" y="1105"/>
                    <a:pt x="3090" y="1094"/>
                    <a:pt x="3157" y="1067"/>
                  </a:cubicBezTo>
                  <a:cubicBezTo>
                    <a:pt x="3479" y="939"/>
                    <a:pt x="3547" y="587"/>
                    <a:pt x="3377" y="306"/>
                  </a:cubicBezTo>
                  <a:cubicBezTo>
                    <a:pt x="3280" y="142"/>
                    <a:pt x="308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679682" y="1165077"/>
              <a:ext cx="4931" cy="24200"/>
            </a:xfrm>
            <a:custGeom>
              <a:rect b="b" l="l" r="r" t="t"/>
              <a:pathLst>
                <a:path extrusionOk="0" h="746" w="152">
                  <a:moveTo>
                    <a:pt x="66" y="0"/>
                  </a:moveTo>
                  <a:cubicBezTo>
                    <a:pt x="32" y="0"/>
                    <a:pt x="1" y="14"/>
                    <a:pt x="1" y="44"/>
                  </a:cubicBezTo>
                  <a:lnTo>
                    <a:pt x="1" y="689"/>
                  </a:lnTo>
                  <a:cubicBezTo>
                    <a:pt x="1" y="725"/>
                    <a:pt x="45" y="745"/>
                    <a:pt x="86" y="745"/>
                  </a:cubicBezTo>
                  <a:cubicBezTo>
                    <a:pt x="120" y="745"/>
                    <a:pt x="151" y="731"/>
                    <a:pt x="151" y="702"/>
                  </a:cubicBezTo>
                  <a:lnTo>
                    <a:pt x="151" y="57"/>
                  </a:lnTo>
                  <a:cubicBezTo>
                    <a:pt x="151" y="20"/>
                    <a:pt x="107"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650129" y="1153366"/>
              <a:ext cx="15149" cy="14793"/>
            </a:xfrm>
            <a:custGeom>
              <a:rect b="b" l="l" r="r" t="t"/>
              <a:pathLst>
                <a:path extrusionOk="0" h="456" w="467">
                  <a:moveTo>
                    <a:pt x="361" y="1"/>
                  </a:moveTo>
                  <a:cubicBezTo>
                    <a:pt x="335" y="1"/>
                    <a:pt x="310" y="8"/>
                    <a:pt x="297" y="26"/>
                  </a:cubicBezTo>
                  <a:cubicBezTo>
                    <a:pt x="207" y="148"/>
                    <a:pt x="117" y="270"/>
                    <a:pt x="26" y="393"/>
                  </a:cubicBezTo>
                  <a:cubicBezTo>
                    <a:pt x="0" y="428"/>
                    <a:pt x="54" y="456"/>
                    <a:pt x="105" y="456"/>
                  </a:cubicBezTo>
                  <a:cubicBezTo>
                    <a:pt x="132" y="456"/>
                    <a:pt x="157" y="448"/>
                    <a:pt x="170" y="431"/>
                  </a:cubicBezTo>
                  <a:cubicBezTo>
                    <a:pt x="260" y="309"/>
                    <a:pt x="350" y="187"/>
                    <a:pt x="440" y="65"/>
                  </a:cubicBezTo>
                  <a:cubicBezTo>
                    <a:pt x="467" y="28"/>
                    <a:pt x="412"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637315" y="1130237"/>
              <a:ext cx="19756" cy="9927"/>
            </a:xfrm>
            <a:custGeom>
              <a:rect b="b" l="l" r="r" t="t"/>
              <a:pathLst>
                <a:path extrusionOk="0" h="306" w="609">
                  <a:moveTo>
                    <a:pt x="478" y="0"/>
                  </a:moveTo>
                  <a:cubicBezTo>
                    <a:pt x="465" y="0"/>
                    <a:pt x="453" y="3"/>
                    <a:pt x="443" y="8"/>
                  </a:cubicBezTo>
                  <a:cubicBezTo>
                    <a:pt x="317" y="78"/>
                    <a:pt x="191" y="149"/>
                    <a:pt x="65" y="219"/>
                  </a:cubicBezTo>
                  <a:cubicBezTo>
                    <a:pt x="0" y="255"/>
                    <a:pt x="72" y="305"/>
                    <a:pt x="131" y="305"/>
                  </a:cubicBezTo>
                  <a:cubicBezTo>
                    <a:pt x="144" y="305"/>
                    <a:pt x="156" y="303"/>
                    <a:pt x="166" y="297"/>
                  </a:cubicBezTo>
                  <a:cubicBezTo>
                    <a:pt x="291" y="227"/>
                    <a:pt x="417" y="157"/>
                    <a:pt x="543" y="86"/>
                  </a:cubicBezTo>
                  <a:cubicBezTo>
                    <a:pt x="609" y="50"/>
                    <a:pt x="53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699016" y="1153334"/>
              <a:ext cx="15149" cy="14890"/>
            </a:xfrm>
            <a:custGeom>
              <a:rect b="b" l="l" r="r" t="t"/>
              <a:pathLst>
                <a:path extrusionOk="0" h="459" w="467">
                  <a:moveTo>
                    <a:pt x="95" y="0"/>
                  </a:moveTo>
                  <a:cubicBezTo>
                    <a:pt x="47" y="0"/>
                    <a:pt x="1" y="24"/>
                    <a:pt x="31" y="65"/>
                  </a:cubicBezTo>
                  <a:cubicBezTo>
                    <a:pt x="121" y="188"/>
                    <a:pt x="211" y="310"/>
                    <a:pt x="302" y="432"/>
                  </a:cubicBezTo>
                  <a:cubicBezTo>
                    <a:pt x="315" y="450"/>
                    <a:pt x="343" y="459"/>
                    <a:pt x="372" y="459"/>
                  </a:cubicBezTo>
                  <a:cubicBezTo>
                    <a:pt x="419" y="459"/>
                    <a:pt x="466" y="434"/>
                    <a:pt x="436" y="394"/>
                  </a:cubicBezTo>
                  <a:cubicBezTo>
                    <a:pt x="346" y="272"/>
                    <a:pt x="255" y="149"/>
                    <a:pt x="166" y="27"/>
                  </a:cubicBezTo>
                  <a:cubicBezTo>
                    <a:pt x="153" y="9"/>
                    <a:pt x="124"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707353" y="1130172"/>
              <a:ext cx="19496" cy="10056"/>
            </a:xfrm>
            <a:custGeom>
              <a:rect b="b" l="l" r="r" t="t"/>
              <a:pathLst>
                <a:path extrusionOk="0" h="310" w="601">
                  <a:moveTo>
                    <a:pt x="113" y="0"/>
                  </a:moveTo>
                  <a:cubicBezTo>
                    <a:pt x="56" y="0"/>
                    <a:pt x="0" y="49"/>
                    <a:pt x="70" y="88"/>
                  </a:cubicBezTo>
                  <a:cubicBezTo>
                    <a:pt x="195" y="159"/>
                    <a:pt x="321" y="228"/>
                    <a:pt x="447" y="299"/>
                  </a:cubicBezTo>
                  <a:cubicBezTo>
                    <a:pt x="459" y="306"/>
                    <a:pt x="474" y="309"/>
                    <a:pt x="488" y="309"/>
                  </a:cubicBezTo>
                  <a:cubicBezTo>
                    <a:pt x="544" y="309"/>
                    <a:pt x="600" y="260"/>
                    <a:pt x="531" y="221"/>
                  </a:cubicBezTo>
                  <a:cubicBezTo>
                    <a:pt x="405" y="151"/>
                    <a:pt x="279" y="81"/>
                    <a:pt x="153" y="10"/>
                  </a:cubicBezTo>
                  <a:cubicBezTo>
                    <a:pt x="141" y="3"/>
                    <a:pt x="127"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558518" y="1881515"/>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571721" y="1238651"/>
              <a:ext cx="220852" cy="630050"/>
            </a:xfrm>
            <a:custGeom>
              <a:rect b="b" l="l" r="r" t="t"/>
              <a:pathLst>
                <a:path extrusionOk="0" fill="none" h="19422" w="6808">
                  <a:moveTo>
                    <a:pt x="1256" y="19422"/>
                  </a:moveTo>
                  <a:cubicBezTo>
                    <a:pt x="1018" y="19422"/>
                    <a:pt x="826" y="19229"/>
                    <a:pt x="826" y="18992"/>
                  </a:cubicBezTo>
                  <a:cubicBezTo>
                    <a:pt x="826" y="18774"/>
                    <a:pt x="648" y="18596"/>
                    <a:pt x="430" y="18596"/>
                  </a:cubicBezTo>
                  <a:cubicBezTo>
                    <a:pt x="193" y="18596"/>
                    <a:pt x="0" y="18404"/>
                    <a:pt x="0" y="18166"/>
                  </a:cubicBezTo>
                  <a:lnTo>
                    <a:pt x="0" y="1256"/>
                  </a:lnTo>
                  <a:cubicBezTo>
                    <a:pt x="0" y="1019"/>
                    <a:pt x="193" y="827"/>
                    <a:pt x="430" y="827"/>
                  </a:cubicBezTo>
                  <a:cubicBezTo>
                    <a:pt x="648" y="827"/>
                    <a:pt x="826" y="649"/>
                    <a:pt x="826" y="430"/>
                  </a:cubicBezTo>
                  <a:cubicBezTo>
                    <a:pt x="826" y="194"/>
                    <a:pt x="1018" y="1"/>
                    <a:pt x="1256" y="1"/>
                  </a:cubicBezTo>
                  <a:lnTo>
                    <a:pt x="5553" y="1"/>
                  </a:lnTo>
                  <a:cubicBezTo>
                    <a:pt x="5789" y="1"/>
                    <a:pt x="5982" y="194"/>
                    <a:pt x="5982" y="430"/>
                  </a:cubicBezTo>
                  <a:cubicBezTo>
                    <a:pt x="5982" y="649"/>
                    <a:pt x="6159" y="827"/>
                    <a:pt x="6378" y="827"/>
                  </a:cubicBezTo>
                  <a:cubicBezTo>
                    <a:pt x="6615" y="827"/>
                    <a:pt x="6807" y="1019"/>
                    <a:pt x="6807" y="1256"/>
                  </a:cubicBezTo>
                  <a:lnTo>
                    <a:pt x="6807" y="18166"/>
                  </a:lnTo>
                  <a:cubicBezTo>
                    <a:pt x="6807" y="18404"/>
                    <a:pt x="6615" y="18596"/>
                    <a:pt x="6378" y="18596"/>
                  </a:cubicBezTo>
                  <a:cubicBezTo>
                    <a:pt x="6159" y="18596"/>
                    <a:pt x="5982" y="18774"/>
                    <a:pt x="5982" y="18992"/>
                  </a:cubicBezTo>
                  <a:cubicBezTo>
                    <a:pt x="5982" y="19229"/>
                    <a:pt x="5789" y="19422"/>
                    <a:pt x="5553" y="19422"/>
                  </a:cubicBezTo>
                  <a:close/>
                </a:path>
              </a:pathLst>
            </a:custGeom>
            <a:noFill/>
            <a:ln cap="flat" cmpd="sng" w="9525">
              <a:solidFill>
                <a:schemeClr val="dk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585638" y="1252600"/>
              <a:ext cx="192986" cy="602184"/>
            </a:xfrm>
            <a:custGeom>
              <a:rect b="b" l="l" r="r" t="t"/>
              <a:pathLst>
                <a:path extrusionOk="0" h="18563" w="5949">
                  <a:moveTo>
                    <a:pt x="827" y="0"/>
                  </a:moveTo>
                  <a:cubicBezTo>
                    <a:pt x="827" y="456"/>
                    <a:pt x="457" y="826"/>
                    <a:pt x="1" y="826"/>
                  </a:cubicBezTo>
                  <a:lnTo>
                    <a:pt x="1" y="17736"/>
                  </a:lnTo>
                  <a:cubicBezTo>
                    <a:pt x="457" y="17736"/>
                    <a:pt x="827" y="18106"/>
                    <a:pt x="827" y="18562"/>
                  </a:cubicBezTo>
                  <a:lnTo>
                    <a:pt x="5124" y="18562"/>
                  </a:lnTo>
                  <a:cubicBezTo>
                    <a:pt x="5124" y="18106"/>
                    <a:pt x="5493" y="17736"/>
                    <a:pt x="5949" y="17736"/>
                  </a:cubicBezTo>
                  <a:lnTo>
                    <a:pt x="5949" y="826"/>
                  </a:lnTo>
                  <a:cubicBezTo>
                    <a:pt x="5493" y="826"/>
                    <a:pt x="5124" y="456"/>
                    <a:pt x="51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558518" y="1750133"/>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573181" y="1318746"/>
              <a:ext cx="219392" cy="68643"/>
            </a:xfrm>
            <a:custGeom>
              <a:rect b="b" l="l" r="r" t="t"/>
              <a:pathLst>
                <a:path extrusionOk="0" h="2116" w="6763">
                  <a:moveTo>
                    <a:pt x="0" y="1"/>
                  </a:moveTo>
                  <a:lnTo>
                    <a:pt x="0" y="2115"/>
                  </a:lnTo>
                  <a:lnTo>
                    <a:pt x="6762" y="2115"/>
                  </a:lnTo>
                  <a:lnTo>
                    <a:pt x="67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573181" y="1718114"/>
              <a:ext cx="219392" cy="68643"/>
            </a:xfrm>
            <a:custGeom>
              <a:rect b="b" l="l" r="r" t="t"/>
              <a:pathLst>
                <a:path extrusionOk="0" h="2116" w="6763">
                  <a:moveTo>
                    <a:pt x="0" y="0"/>
                  </a:moveTo>
                  <a:lnTo>
                    <a:pt x="0" y="2116"/>
                  </a:lnTo>
                  <a:lnTo>
                    <a:pt x="6762" y="2116"/>
                  </a:lnTo>
                  <a:lnTo>
                    <a:pt x="6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 name="Google Shape;1038;p34"/>
          <p:cNvGrpSpPr/>
          <p:nvPr/>
        </p:nvGrpSpPr>
        <p:grpSpPr>
          <a:xfrm>
            <a:off x="791665" y="4125961"/>
            <a:ext cx="261085" cy="2438547"/>
            <a:chOff x="893591" y="1187137"/>
            <a:chExt cx="93395" cy="872312"/>
          </a:xfrm>
        </p:grpSpPr>
        <p:sp>
          <p:nvSpPr>
            <p:cNvPr id="1039" name="Google Shape;1039;p34"/>
            <p:cNvSpPr/>
            <p:nvPr/>
          </p:nvSpPr>
          <p:spPr>
            <a:xfrm>
              <a:off x="893591" y="1187137"/>
              <a:ext cx="93395" cy="872312"/>
            </a:xfrm>
            <a:custGeom>
              <a:rect b="b" l="l" r="r" t="t"/>
              <a:pathLst>
                <a:path extrusionOk="0" h="26890" w="2879">
                  <a:moveTo>
                    <a:pt x="1" y="0"/>
                  </a:moveTo>
                  <a:lnTo>
                    <a:pt x="1" y="26889"/>
                  </a:lnTo>
                  <a:lnTo>
                    <a:pt x="2878" y="26889"/>
                  </a:lnTo>
                  <a:lnTo>
                    <a:pt x="2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909357" y="1225059"/>
              <a:ext cx="61831" cy="796434"/>
            </a:xfrm>
            <a:custGeom>
              <a:rect b="b" l="l" r="r" t="t"/>
              <a:pathLst>
                <a:path extrusionOk="0" h="24551" w="1906">
                  <a:moveTo>
                    <a:pt x="0" y="1"/>
                  </a:moveTo>
                  <a:lnTo>
                    <a:pt x="0" y="24551"/>
                  </a:lnTo>
                  <a:lnTo>
                    <a:pt x="1906" y="24551"/>
                  </a:lnTo>
                  <a:lnTo>
                    <a:pt x="1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905367" y="1223372"/>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905367" y="1314464"/>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953637"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1" y="2895"/>
                    <a:pt x="161" y="2856"/>
                  </a:cubicBezTo>
                  <a:lnTo>
                    <a:pt x="161" y="48"/>
                  </a:lnTo>
                  <a:cubicBezTo>
                    <a:pt x="161"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937677" y="1223307"/>
              <a:ext cx="5223" cy="94595"/>
            </a:xfrm>
            <a:custGeom>
              <a:rect b="b" l="l" r="r" t="t"/>
              <a:pathLst>
                <a:path extrusionOk="0" h="2916" w="161">
                  <a:moveTo>
                    <a:pt x="91" y="1"/>
                  </a:moveTo>
                  <a:cubicBezTo>
                    <a:pt x="48" y="1"/>
                    <a:pt x="1" y="22"/>
                    <a:pt x="1" y="61"/>
                  </a:cubicBezTo>
                  <a:lnTo>
                    <a:pt x="1" y="2870"/>
                  </a:lnTo>
                  <a:cubicBezTo>
                    <a:pt x="1" y="2901"/>
                    <a:pt x="34" y="2916"/>
                    <a:pt x="70" y="2916"/>
                  </a:cubicBezTo>
                  <a:cubicBezTo>
                    <a:pt x="113" y="2916"/>
                    <a:pt x="160" y="2895"/>
                    <a:pt x="160" y="2856"/>
                  </a:cubicBezTo>
                  <a:lnTo>
                    <a:pt x="160" y="48"/>
                  </a:lnTo>
                  <a:cubicBezTo>
                    <a:pt x="160"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921684"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2" y="2895"/>
                    <a:pt x="162" y="2856"/>
                  </a:cubicBezTo>
                  <a:lnTo>
                    <a:pt x="162" y="48"/>
                  </a:lnTo>
                  <a:cubicBezTo>
                    <a:pt x="162"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923468" y="1862894"/>
              <a:ext cx="33673" cy="33640"/>
            </a:xfrm>
            <a:custGeom>
              <a:rect b="b" l="l" r="r" t="t"/>
              <a:pathLst>
                <a:path extrusionOk="0" h="1037" w="1038">
                  <a:moveTo>
                    <a:pt x="519" y="0"/>
                  </a:moveTo>
                  <a:lnTo>
                    <a:pt x="1" y="519"/>
                  </a:lnTo>
                  <a:lnTo>
                    <a:pt x="519" y="1037"/>
                  </a:lnTo>
                  <a:lnTo>
                    <a:pt x="1037" y="519"/>
                  </a:lnTo>
                  <a:lnTo>
                    <a:pt x="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923468" y="1824323"/>
              <a:ext cx="33673" cy="33640"/>
            </a:xfrm>
            <a:custGeom>
              <a:rect b="b" l="l" r="r" t="t"/>
              <a:pathLst>
                <a:path extrusionOk="0" h="1037" w="1038">
                  <a:moveTo>
                    <a:pt x="519" y="1"/>
                  </a:moveTo>
                  <a:lnTo>
                    <a:pt x="1" y="519"/>
                  </a:lnTo>
                  <a:lnTo>
                    <a:pt x="519" y="1037"/>
                  </a:lnTo>
                  <a:lnTo>
                    <a:pt x="1037" y="519"/>
                  </a:lnTo>
                  <a:lnTo>
                    <a:pt x="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4"/>
            <p:cNvSpPr/>
            <p:nvPr/>
          </p:nvSpPr>
          <p:spPr>
            <a:xfrm>
              <a:off x="923468" y="1881125"/>
              <a:ext cx="33673" cy="33640"/>
            </a:xfrm>
            <a:custGeom>
              <a:rect b="b" l="l" r="r" t="t"/>
              <a:pathLst>
                <a:path extrusionOk="0" h="1037" w="1038">
                  <a:moveTo>
                    <a:pt x="519" y="0"/>
                  </a:moveTo>
                  <a:lnTo>
                    <a:pt x="1" y="518"/>
                  </a:lnTo>
                  <a:lnTo>
                    <a:pt x="519" y="1036"/>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4"/>
            <p:cNvSpPr/>
            <p:nvPr/>
          </p:nvSpPr>
          <p:spPr>
            <a:xfrm>
              <a:off x="923468" y="1842554"/>
              <a:ext cx="33673" cy="33640"/>
            </a:xfrm>
            <a:custGeom>
              <a:rect b="b" l="l" r="r" t="t"/>
              <a:pathLst>
                <a:path extrusionOk="0" h="1037" w="1038">
                  <a:moveTo>
                    <a:pt x="519" y="0"/>
                  </a:moveTo>
                  <a:lnTo>
                    <a:pt x="1" y="519"/>
                  </a:lnTo>
                  <a:lnTo>
                    <a:pt x="519" y="1036"/>
                  </a:lnTo>
                  <a:lnTo>
                    <a:pt x="1037" y="519"/>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p:cNvSpPr/>
            <p:nvPr/>
          </p:nvSpPr>
          <p:spPr>
            <a:xfrm>
              <a:off x="923468" y="1804016"/>
              <a:ext cx="33673" cy="33640"/>
            </a:xfrm>
            <a:custGeom>
              <a:rect b="b" l="l" r="r" t="t"/>
              <a:pathLst>
                <a:path extrusionOk="0" h="1037" w="1038">
                  <a:moveTo>
                    <a:pt x="519" y="0"/>
                  </a:moveTo>
                  <a:lnTo>
                    <a:pt x="1" y="518"/>
                  </a:lnTo>
                  <a:lnTo>
                    <a:pt x="519" y="1037"/>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p:cNvSpPr/>
            <p:nvPr/>
          </p:nvSpPr>
          <p:spPr>
            <a:xfrm>
              <a:off x="905367" y="1928682"/>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p:cNvSpPr/>
            <p:nvPr/>
          </p:nvSpPr>
          <p:spPr>
            <a:xfrm>
              <a:off x="905367" y="2019774"/>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4"/>
            <p:cNvSpPr/>
            <p:nvPr/>
          </p:nvSpPr>
          <p:spPr>
            <a:xfrm>
              <a:off x="953637"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1" y="2840"/>
                    <a:pt x="161" y="2801"/>
                  </a:cubicBezTo>
                  <a:lnTo>
                    <a:pt x="161" y="47"/>
                  </a:lnTo>
                  <a:cubicBezTo>
                    <a:pt x="161"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4"/>
            <p:cNvSpPr/>
            <p:nvPr/>
          </p:nvSpPr>
          <p:spPr>
            <a:xfrm>
              <a:off x="937677" y="1930402"/>
              <a:ext cx="5223" cy="92843"/>
            </a:xfrm>
            <a:custGeom>
              <a:rect b="b" l="l" r="r" t="t"/>
              <a:pathLst>
                <a:path extrusionOk="0" h="2862" w="161">
                  <a:moveTo>
                    <a:pt x="92" y="1"/>
                  </a:moveTo>
                  <a:cubicBezTo>
                    <a:pt x="48" y="1"/>
                    <a:pt x="1" y="22"/>
                    <a:pt x="1" y="61"/>
                  </a:cubicBezTo>
                  <a:lnTo>
                    <a:pt x="1" y="2815"/>
                  </a:lnTo>
                  <a:cubicBezTo>
                    <a:pt x="1" y="2846"/>
                    <a:pt x="34" y="2861"/>
                    <a:pt x="70" y="2861"/>
                  </a:cubicBezTo>
                  <a:cubicBezTo>
                    <a:pt x="113" y="2861"/>
                    <a:pt x="160" y="2840"/>
                    <a:pt x="160" y="2801"/>
                  </a:cubicBezTo>
                  <a:lnTo>
                    <a:pt x="160" y="47"/>
                  </a:lnTo>
                  <a:cubicBezTo>
                    <a:pt x="160"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4"/>
            <p:cNvSpPr/>
            <p:nvPr/>
          </p:nvSpPr>
          <p:spPr>
            <a:xfrm>
              <a:off x="921684"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2" y="2840"/>
                    <a:pt x="162" y="2801"/>
                  </a:cubicBezTo>
                  <a:lnTo>
                    <a:pt x="162" y="47"/>
                  </a:lnTo>
                  <a:cubicBezTo>
                    <a:pt x="162"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4"/>
            <p:cNvSpPr/>
            <p:nvPr/>
          </p:nvSpPr>
          <p:spPr>
            <a:xfrm>
              <a:off x="903518" y="1453080"/>
              <a:ext cx="73541" cy="340425"/>
            </a:xfrm>
            <a:custGeom>
              <a:rect b="b" l="l" r="r" t="t"/>
              <a:pathLst>
                <a:path extrusionOk="0" h="10494" w="2267">
                  <a:moveTo>
                    <a:pt x="1134" y="0"/>
                  </a:moveTo>
                  <a:cubicBezTo>
                    <a:pt x="508" y="0"/>
                    <a:pt x="0" y="509"/>
                    <a:pt x="0" y="1133"/>
                  </a:cubicBezTo>
                  <a:lnTo>
                    <a:pt x="0" y="9360"/>
                  </a:lnTo>
                  <a:cubicBezTo>
                    <a:pt x="0" y="9985"/>
                    <a:pt x="508" y="10494"/>
                    <a:pt x="1134" y="10494"/>
                  </a:cubicBezTo>
                  <a:cubicBezTo>
                    <a:pt x="1759" y="10494"/>
                    <a:pt x="2267" y="9985"/>
                    <a:pt x="2267" y="9360"/>
                  </a:cubicBezTo>
                  <a:lnTo>
                    <a:pt x="2267" y="1133"/>
                  </a:lnTo>
                  <a:cubicBezTo>
                    <a:pt x="2267" y="509"/>
                    <a:pt x="175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4"/>
            <p:cNvSpPr/>
            <p:nvPr/>
          </p:nvSpPr>
          <p:spPr>
            <a:xfrm>
              <a:off x="914937" y="1464466"/>
              <a:ext cx="50704" cy="317620"/>
            </a:xfrm>
            <a:custGeom>
              <a:rect b="b" l="l" r="r" t="t"/>
              <a:pathLst>
                <a:path extrusionOk="0" h="9791" w="1563">
                  <a:moveTo>
                    <a:pt x="782" y="1"/>
                  </a:moveTo>
                  <a:cubicBezTo>
                    <a:pt x="350" y="1"/>
                    <a:pt x="1" y="351"/>
                    <a:pt x="1" y="783"/>
                  </a:cubicBezTo>
                  <a:lnTo>
                    <a:pt x="1" y="9009"/>
                  </a:lnTo>
                  <a:cubicBezTo>
                    <a:pt x="1" y="9441"/>
                    <a:pt x="350" y="9790"/>
                    <a:pt x="782" y="9790"/>
                  </a:cubicBezTo>
                  <a:cubicBezTo>
                    <a:pt x="1213" y="9790"/>
                    <a:pt x="1562" y="9441"/>
                    <a:pt x="1562" y="9009"/>
                  </a:cubicBezTo>
                  <a:lnTo>
                    <a:pt x="1562" y="783"/>
                  </a:lnTo>
                  <a:cubicBezTo>
                    <a:pt x="1562" y="351"/>
                    <a:pt x="1213" y="1"/>
                    <a:pt x="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4"/>
            <p:cNvSpPr/>
            <p:nvPr/>
          </p:nvSpPr>
          <p:spPr>
            <a:xfrm>
              <a:off x="923436" y="1390698"/>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4"/>
            <p:cNvSpPr/>
            <p:nvPr/>
          </p:nvSpPr>
          <p:spPr>
            <a:xfrm>
              <a:off x="923436" y="1352126"/>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4"/>
            <p:cNvSpPr/>
            <p:nvPr/>
          </p:nvSpPr>
          <p:spPr>
            <a:xfrm>
              <a:off x="923436" y="1408896"/>
              <a:ext cx="33673" cy="33640"/>
            </a:xfrm>
            <a:custGeom>
              <a:rect b="b" l="l" r="r" t="t"/>
              <a:pathLst>
                <a:path extrusionOk="0" h="1037" w="1038">
                  <a:moveTo>
                    <a:pt x="520" y="0"/>
                  </a:moveTo>
                  <a:lnTo>
                    <a:pt x="1" y="519"/>
                  </a:lnTo>
                  <a:lnTo>
                    <a:pt x="520" y="1036"/>
                  </a:lnTo>
                  <a:lnTo>
                    <a:pt x="1037" y="519"/>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4"/>
            <p:cNvSpPr/>
            <p:nvPr/>
          </p:nvSpPr>
          <p:spPr>
            <a:xfrm>
              <a:off x="923436" y="1370358"/>
              <a:ext cx="33673" cy="33640"/>
            </a:xfrm>
            <a:custGeom>
              <a:rect b="b" l="l" r="r" t="t"/>
              <a:pathLst>
                <a:path extrusionOk="0" h="1037" w="1038">
                  <a:moveTo>
                    <a:pt x="520" y="0"/>
                  </a:moveTo>
                  <a:lnTo>
                    <a:pt x="1" y="518"/>
                  </a:lnTo>
                  <a:lnTo>
                    <a:pt x="520" y="1037"/>
                  </a:lnTo>
                  <a:lnTo>
                    <a:pt x="1037" y="518"/>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4"/>
            <p:cNvSpPr/>
            <p:nvPr/>
          </p:nvSpPr>
          <p:spPr>
            <a:xfrm>
              <a:off x="923436" y="1331786"/>
              <a:ext cx="33673" cy="33640"/>
            </a:xfrm>
            <a:custGeom>
              <a:rect b="b" l="l" r="r" t="t"/>
              <a:pathLst>
                <a:path extrusionOk="0" h="1037" w="1038">
                  <a:moveTo>
                    <a:pt x="520" y="1"/>
                  </a:moveTo>
                  <a:lnTo>
                    <a:pt x="1" y="519"/>
                  </a:lnTo>
                  <a:lnTo>
                    <a:pt x="520" y="1037"/>
                  </a:lnTo>
                  <a:lnTo>
                    <a:pt x="1037" y="519"/>
                  </a:lnTo>
                  <a:lnTo>
                    <a:pt x="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 name="Google Shape;1063;p34"/>
          <p:cNvGrpSpPr/>
          <p:nvPr/>
        </p:nvGrpSpPr>
        <p:grpSpPr>
          <a:xfrm>
            <a:off x="1051207" y="3594569"/>
            <a:ext cx="733378" cy="3298885"/>
            <a:chOff x="1056570" y="877659"/>
            <a:chExt cx="262342" cy="1180070"/>
          </a:xfrm>
        </p:grpSpPr>
        <p:sp>
          <p:nvSpPr>
            <p:cNvPr id="1064" name="Google Shape;1064;p34"/>
            <p:cNvSpPr/>
            <p:nvPr/>
          </p:nvSpPr>
          <p:spPr>
            <a:xfrm>
              <a:off x="1056570" y="877659"/>
              <a:ext cx="262342" cy="1180070"/>
            </a:xfrm>
            <a:custGeom>
              <a:rect b="b" l="l" r="r" t="t"/>
              <a:pathLst>
                <a:path extrusionOk="0" h="36377" w="8087">
                  <a:moveTo>
                    <a:pt x="129" y="0"/>
                  </a:moveTo>
                  <a:cubicBezTo>
                    <a:pt x="58" y="0"/>
                    <a:pt x="0" y="58"/>
                    <a:pt x="0" y="128"/>
                  </a:cubicBezTo>
                  <a:lnTo>
                    <a:pt x="0" y="36376"/>
                  </a:lnTo>
                  <a:lnTo>
                    <a:pt x="8086" y="36376"/>
                  </a:lnTo>
                  <a:lnTo>
                    <a:pt x="8086" y="127"/>
                  </a:lnTo>
                  <a:cubicBezTo>
                    <a:pt x="8086" y="58"/>
                    <a:pt x="8029" y="0"/>
                    <a:pt x="79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4"/>
            <p:cNvSpPr/>
            <p:nvPr/>
          </p:nvSpPr>
          <p:spPr>
            <a:xfrm>
              <a:off x="1092448" y="933942"/>
              <a:ext cx="190585" cy="1071850"/>
            </a:xfrm>
            <a:custGeom>
              <a:rect b="b" l="l" r="r" t="t"/>
              <a:pathLst>
                <a:path extrusionOk="0" h="33041" w="5875">
                  <a:moveTo>
                    <a:pt x="0" y="0"/>
                  </a:moveTo>
                  <a:lnTo>
                    <a:pt x="0" y="33040"/>
                  </a:lnTo>
                  <a:lnTo>
                    <a:pt x="5875" y="33040"/>
                  </a:lnTo>
                  <a:lnTo>
                    <a:pt x="58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4"/>
            <p:cNvSpPr/>
            <p:nvPr/>
          </p:nvSpPr>
          <p:spPr>
            <a:xfrm>
              <a:off x="1116486" y="956229"/>
              <a:ext cx="142509" cy="1027245"/>
            </a:xfrm>
            <a:custGeom>
              <a:rect b="b" l="l" r="r" t="t"/>
              <a:pathLst>
                <a:path extrusionOk="0" h="31666" w="4393">
                  <a:moveTo>
                    <a:pt x="0" y="1"/>
                  </a:moveTo>
                  <a:lnTo>
                    <a:pt x="0" y="31666"/>
                  </a:lnTo>
                  <a:lnTo>
                    <a:pt x="4393" y="31666"/>
                  </a:lnTo>
                  <a:lnTo>
                    <a:pt x="43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4"/>
            <p:cNvSpPr/>
            <p:nvPr/>
          </p:nvSpPr>
          <p:spPr>
            <a:xfrm>
              <a:off x="1071589" y="1265057"/>
              <a:ext cx="232303" cy="760621"/>
            </a:xfrm>
            <a:custGeom>
              <a:rect b="b" l="l" r="r" t="t"/>
              <a:pathLst>
                <a:path extrusionOk="0" h="23447" w="7161">
                  <a:moveTo>
                    <a:pt x="265" y="103"/>
                  </a:moveTo>
                  <a:cubicBezTo>
                    <a:pt x="365" y="103"/>
                    <a:pt x="464" y="105"/>
                    <a:pt x="562" y="105"/>
                  </a:cubicBezTo>
                  <a:lnTo>
                    <a:pt x="6999" y="105"/>
                  </a:lnTo>
                  <a:lnTo>
                    <a:pt x="6999" y="11999"/>
                  </a:lnTo>
                  <a:lnTo>
                    <a:pt x="6999" y="19973"/>
                  </a:lnTo>
                  <a:lnTo>
                    <a:pt x="6999" y="22550"/>
                  </a:lnTo>
                  <a:cubicBezTo>
                    <a:pt x="6999" y="22763"/>
                    <a:pt x="6964" y="23009"/>
                    <a:pt x="6999" y="23219"/>
                  </a:cubicBezTo>
                  <a:cubicBezTo>
                    <a:pt x="7006" y="23259"/>
                    <a:pt x="6998" y="23302"/>
                    <a:pt x="6998" y="23344"/>
                  </a:cubicBezTo>
                  <a:lnTo>
                    <a:pt x="6998" y="23344"/>
                  </a:lnTo>
                  <a:cubicBezTo>
                    <a:pt x="6268" y="23370"/>
                    <a:pt x="5537" y="23379"/>
                    <a:pt x="4805" y="23379"/>
                  </a:cubicBezTo>
                  <a:cubicBezTo>
                    <a:pt x="3310" y="23379"/>
                    <a:pt x="1813" y="23343"/>
                    <a:pt x="322" y="23343"/>
                  </a:cubicBezTo>
                  <a:cubicBezTo>
                    <a:pt x="288" y="23343"/>
                    <a:pt x="224" y="23335"/>
                    <a:pt x="178" y="23335"/>
                  </a:cubicBezTo>
                  <a:cubicBezTo>
                    <a:pt x="173" y="23335"/>
                    <a:pt x="168" y="23335"/>
                    <a:pt x="163" y="23335"/>
                  </a:cubicBezTo>
                  <a:lnTo>
                    <a:pt x="163" y="23335"/>
                  </a:lnTo>
                  <a:cubicBezTo>
                    <a:pt x="162" y="23326"/>
                    <a:pt x="161" y="23316"/>
                    <a:pt x="161" y="23310"/>
                  </a:cubicBezTo>
                  <a:cubicBezTo>
                    <a:pt x="152" y="23127"/>
                    <a:pt x="161" y="22943"/>
                    <a:pt x="161" y="22760"/>
                  </a:cubicBezTo>
                  <a:lnTo>
                    <a:pt x="161" y="20417"/>
                  </a:lnTo>
                  <a:lnTo>
                    <a:pt x="161" y="4293"/>
                  </a:lnTo>
                  <a:cubicBezTo>
                    <a:pt x="161" y="2897"/>
                    <a:pt x="132" y="1499"/>
                    <a:pt x="160" y="104"/>
                  </a:cubicBezTo>
                  <a:lnTo>
                    <a:pt x="160" y="104"/>
                  </a:lnTo>
                  <a:cubicBezTo>
                    <a:pt x="195" y="103"/>
                    <a:pt x="230" y="103"/>
                    <a:pt x="265" y="103"/>
                  </a:cubicBezTo>
                  <a:close/>
                  <a:moveTo>
                    <a:pt x="7090" y="0"/>
                  </a:moveTo>
                  <a:cubicBezTo>
                    <a:pt x="7084" y="0"/>
                    <a:pt x="7077" y="1"/>
                    <a:pt x="7070" y="2"/>
                  </a:cubicBezTo>
                  <a:lnTo>
                    <a:pt x="98" y="2"/>
                  </a:lnTo>
                  <a:cubicBezTo>
                    <a:pt x="61" y="2"/>
                    <a:pt x="1" y="12"/>
                    <a:pt x="1" y="61"/>
                  </a:cubicBezTo>
                  <a:lnTo>
                    <a:pt x="1" y="7939"/>
                  </a:lnTo>
                  <a:lnTo>
                    <a:pt x="1" y="20505"/>
                  </a:lnTo>
                  <a:lnTo>
                    <a:pt x="1" y="23401"/>
                  </a:lnTo>
                  <a:cubicBezTo>
                    <a:pt x="1" y="23429"/>
                    <a:pt x="41" y="23446"/>
                    <a:pt x="64" y="23446"/>
                  </a:cubicBezTo>
                  <a:lnTo>
                    <a:pt x="7063" y="23446"/>
                  </a:lnTo>
                  <a:cubicBezTo>
                    <a:pt x="7100" y="23446"/>
                    <a:pt x="7160" y="23436"/>
                    <a:pt x="7160" y="23388"/>
                  </a:cubicBezTo>
                  <a:lnTo>
                    <a:pt x="7160" y="15509"/>
                  </a:lnTo>
                  <a:lnTo>
                    <a:pt x="7160" y="2943"/>
                  </a:lnTo>
                  <a:lnTo>
                    <a:pt x="7160" y="47"/>
                  </a:lnTo>
                  <a:cubicBezTo>
                    <a:pt x="7160" y="36"/>
                    <a:pt x="7156" y="27"/>
                    <a:pt x="7149" y="20"/>
                  </a:cubicBezTo>
                  <a:lnTo>
                    <a:pt x="7149" y="20"/>
                  </a:lnTo>
                  <a:cubicBezTo>
                    <a:pt x="7144" y="12"/>
                    <a:pt x="7134" y="7"/>
                    <a:pt x="7120" y="4"/>
                  </a:cubicBezTo>
                  <a:lnTo>
                    <a:pt x="7120" y="4"/>
                  </a:lnTo>
                  <a:cubicBezTo>
                    <a:pt x="7111" y="1"/>
                    <a:pt x="7101"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4"/>
            <p:cNvSpPr/>
            <p:nvPr/>
          </p:nvSpPr>
          <p:spPr>
            <a:xfrm>
              <a:off x="1213968" y="1300417"/>
              <a:ext cx="29099" cy="29099"/>
            </a:xfrm>
            <a:custGeom>
              <a:rect b="b" l="l" r="r" t="t"/>
              <a:pathLst>
                <a:path extrusionOk="0" h="897" w="897">
                  <a:moveTo>
                    <a:pt x="448" y="0"/>
                  </a:moveTo>
                  <a:lnTo>
                    <a:pt x="0" y="449"/>
                  </a:lnTo>
                  <a:lnTo>
                    <a:pt x="448" y="897"/>
                  </a:lnTo>
                  <a:lnTo>
                    <a:pt x="897" y="449"/>
                  </a:lnTo>
                  <a:lnTo>
                    <a:pt x="4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4"/>
            <p:cNvSpPr/>
            <p:nvPr/>
          </p:nvSpPr>
          <p:spPr>
            <a:xfrm>
              <a:off x="1173159" y="1300417"/>
              <a:ext cx="29131" cy="29099"/>
            </a:xfrm>
            <a:custGeom>
              <a:rect b="b" l="l" r="r" t="t"/>
              <a:pathLst>
                <a:path extrusionOk="0" h="897" w="898">
                  <a:moveTo>
                    <a:pt x="449" y="0"/>
                  </a:moveTo>
                  <a:lnTo>
                    <a:pt x="1"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4"/>
            <p:cNvSpPr/>
            <p:nvPr/>
          </p:nvSpPr>
          <p:spPr>
            <a:xfrm>
              <a:off x="1132382" y="1300417"/>
              <a:ext cx="29099" cy="29099"/>
            </a:xfrm>
            <a:custGeom>
              <a:rect b="b" l="l" r="r" t="t"/>
              <a:pathLst>
                <a:path extrusionOk="0" h="897" w="897">
                  <a:moveTo>
                    <a:pt x="449" y="0"/>
                  </a:moveTo>
                  <a:lnTo>
                    <a:pt x="0"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4"/>
            <p:cNvSpPr/>
            <p:nvPr/>
          </p:nvSpPr>
          <p:spPr>
            <a:xfrm>
              <a:off x="1193564" y="1323482"/>
              <a:ext cx="29131" cy="29131"/>
            </a:xfrm>
            <a:custGeom>
              <a:rect b="b" l="l" r="r" t="t"/>
              <a:pathLst>
                <a:path extrusionOk="0" h="898" w="898">
                  <a:moveTo>
                    <a:pt x="449" y="0"/>
                  </a:moveTo>
                  <a:lnTo>
                    <a:pt x="1" y="448"/>
                  </a:lnTo>
                  <a:lnTo>
                    <a:pt x="449" y="897"/>
                  </a:lnTo>
                  <a:lnTo>
                    <a:pt x="898" y="448"/>
                  </a:lnTo>
                  <a:lnTo>
                    <a:pt x="4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4"/>
            <p:cNvSpPr/>
            <p:nvPr/>
          </p:nvSpPr>
          <p:spPr>
            <a:xfrm>
              <a:off x="1152787" y="1323482"/>
              <a:ext cx="29131" cy="29131"/>
            </a:xfrm>
            <a:custGeom>
              <a:rect b="b" l="l" r="r" t="t"/>
              <a:pathLst>
                <a:path extrusionOk="0" h="898" w="898">
                  <a:moveTo>
                    <a:pt x="448" y="0"/>
                  </a:moveTo>
                  <a:lnTo>
                    <a:pt x="0" y="448"/>
                  </a:lnTo>
                  <a:lnTo>
                    <a:pt x="448" y="897"/>
                  </a:lnTo>
                  <a:lnTo>
                    <a:pt x="897" y="448"/>
                  </a:lnTo>
                  <a:lnTo>
                    <a:pt x="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4"/>
            <p:cNvSpPr/>
            <p:nvPr/>
          </p:nvSpPr>
          <p:spPr>
            <a:xfrm>
              <a:off x="1126380" y="1918010"/>
              <a:ext cx="122721" cy="3439"/>
            </a:xfrm>
            <a:custGeom>
              <a:rect b="b" l="l" r="r" t="t"/>
              <a:pathLst>
                <a:path extrusionOk="0" h="106" w="3783">
                  <a:moveTo>
                    <a:pt x="141" y="1"/>
                  </a:moveTo>
                  <a:cubicBezTo>
                    <a:pt x="58" y="1"/>
                    <a:pt x="1" y="105"/>
                    <a:pt x="107" y="105"/>
                  </a:cubicBezTo>
                  <a:lnTo>
                    <a:pt x="3641" y="105"/>
                  </a:lnTo>
                  <a:cubicBezTo>
                    <a:pt x="3725" y="105"/>
                    <a:pt x="3782" y="1"/>
                    <a:pt x="3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4"/>
            <p:cNvSpPr/>
            <p:nvPr/>
          </p:nvSpPr>
          <p:spPr>
            <a:xfrm>
              <a:off x="1137572" y="1940231"/>
              <a:ext cx="100304" cy="3374"/>
            </a:xfrm>
            <a:custGeom>
              <a:rect b="b" l="l" r="r" t="t"/>
              <a:pathLst>
                <a:path extrusionOk="0" h="104" w="3092">
                  <a:moveTo>
                    <a:pt x="141" y="0"/>
                  </a:moveTo>
                  <a:cubicBezTo>
                    <a:pt x="58" y="0"/>
                    <a:pt x="1" y="104"/>
                    <a:pt x="108" y="104"/>
                  </a:cubicBezTo>
                  <a:lnTo>
                    <a:pt x="2950" y="104"/>
                  </a:lnTo>
                  <a:cubicBezTo>
                    <a:pt x="3034" y="104"/>
                    <a:pt x="3092" y="0"/>
                    <a:pt x="29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4"/>
            <p:cNvSpPr/>
            <p:nvPr/>
          </p:nvSpPr>
          <p:spPr>
            <a:xfrm>
              <a:off x="1148797" y="1962388"/>
              <a:ext cx="77888" cy="3439"/>
            </a:xfrm>
            <a:custGeom>
              <a:rect b="b" l="l" r="r" t="t"/>
              <a:pathLst>
                <a:path extrusionOk="0" h="106" w="2401">
                  <a:moveTo>
                    <a:pt x="141" y="1"/>
                  </a:moveTo>
                  <a:cubicBezTo>
                    <a:pt x="58" y="1"/>
                    <a:pt x="0" y="105"/>
                    <a:pt x="107" y="105"/>
                  </a:cubicBezTo>
                  <a:lnTo>
                    <a:pt x="2260" y="105"/>
                  </a:lnTo>
                  <a:cubicBezTo>
                    <a:pt x="2343" y="105"/>
                    <a:pt x="2401" y="1"/>
                    <a:pt x="2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4"/>
            <p:cNvSpPr/>
            <p:nvPr/>
          </p:nvSpPr>
          <p:spPr>
            <a:xfrm>
              <a:off x="1066366" y="1193916"/>
              <a:ext cx="237947" cy="81976"/>
            </a:xfrm>
            <a:custGeom>
              <a:rect b="b" l="l" r="r" t="t"/>
              <a:pathLst>
                <a:path extrusionOk="0" h="2527" w="7335">
                  <a:moveTo>
                    <a:pt x="1" y="1"/>
                  </a:moveTo>
                  <a:lnTo>
                    <a:pt x="1" y="2527"/>
                  </a:lnTo>
                  <a:lnTo>
                    <a:pt x="7335" y="2527"/>
                  </a:lnTo>
                  <a:lnTo>
                    <a:pt x="73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4"/>
            <p:cNvSpPr/>
            <p:nvPr/>
          </p:nvSpPr>
          <p:spPr>
            <a:xfrm>
              <a:off x="1073698" y="1220096"/>
              <a:ext cx="228864" cy="3374"/>
            </a:xfrm>
            <a:custGeom>
              <a:rect b="b" l="l" r="r" t="t"/>
              <a:pathLst>
                <a:path extrusionOk="0" h="104" w="7055">
                  <a:moveTo>
                    <a:pt x="141" y="0"/>
                  </a:moveTo>
                  <a:cubicBezTo>
                    <a:pt x="58" y="0"/>
                    <a:pt x="0" y="104"/>
                    <a:pt x="107" y="104"/>
                  </a:cubicBezTo>
                  <a:lnTo>
                    <a:pt x="6913" y="104"/>
                  </a:lnTo>
                  <a:cubicBezTo>
                    <a:pt x="6997" y="104"/>
                    <a:pt x="7054" y="0"/>
                    <a:pt x="6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4"/>
            <p:cNvSpPr/>
            <p:nvPr/>
          </p:nvSpPr>
          <p:spPr>
            <a:xfrm>
              <a:off x="1073698" y="1246340"/>
              <a:ext cx="228864" cy="3439"/>
            </a:xfrm>
            <a:custGeom>
              <a:rect b="b" l="l" r="r" t="t"/>
              <a:pathLst>
                <a:path extrusionOk="0" h="106" w="7055">
                  <a:moveTo>
                    <a:pt x="141" y="1"/>
                  </a:moveTo>
                  <a:cubicBezTo>
                    <a:pt x="58" y="1"/>
                    <a:pt x="0" y="105"/>
                    <a:pt x="107" y="105"/>
                  </a:cubicBezTo>
                  <a:lnTo>
                    <a:pt x="6913" y="105"/>
                  </a:lnTo>
                  <a:cubicBezTo>
                    <a:pt x="6997" y="105"/>
                    <a:pt x="7054" y="1"/>
                    <a:pt x="6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34"/>
          <p:cNvGrpSpPr/>
          <p:nvPr/>
        </p:nvGrpSpPr>
        <p:grpSpPr>
          <a:xfrm>
            <a:off x="1783041" y="4155544"/>
            <a:ext cx="475104" cy="2467113"/>
            <a:chOff x="1388496" y="1176918"/>
            <a:chExt cx="169953" cy="882530"/>
          </a:xfrm>
        </p:grpSpPr>
        <p:sp>
          <p:nvSpPr>
            <p:cNvPr id="1080" name="Google Shape;1080;p34"/>
            <p:cNvSpPr/>
            <p:nvPr/>
          </p:nvSpPr>
          <p:spPr>
            <a:xfrm>
              <a:off x="1388496" y="1176918"/>
              <a:ext cx="169953" cy="882530"/>
            </a:xfrm>
            <a:custGeom>
              <a:rect b="b" l="l" r="r" t="t"/>
              <a:pathLst>
                <a:path extrusionOk="0" h="27205" w="5239">
                  <a:moveTo>
                    <a:pt x="0" y="1"/>
                  </a:moveTo>
                  <a:lnTo>
                    <a:pt x="0" y="27204"/>
                  </a:lnTo>
                  <a:lnTo>
                    <a:pt x="5238" y="27204"/>
                  </a:lnTo>
                  <a:lnTo>
                    <a:pt x="52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4"/>
            <p:cNvSpPr/>
            <p:nvPr/>
          </p:nvSpPr>
          <p:spPr>
            <a:xfrm>
              <a:off x="1441989" y="1455869"/>
              <a:ext cx="62966" cy="505026"/>
            </a:xfrm>
            <a:custGeom>
              <a:rect b="b" l="l" r="r" t="t"/>
              <a:pathLst>
                <a:path extrusionOk="0" h="15568" w="1941">
                  <a:moveTo>
                    <a:pt x="71" y="0"/>
                  </a:moveTo>
                  <a:cubicBezTo>
                    <a:pt x="32" y="0"/>
                    <a:pt x="0" y="32"/>
                    <a:pt x="0" y="72"/>
                  </a:cubicBezTo>
                  <a:lnTo>
                    <a:pt x="0" y="15497"/>
                  </a:lnTo>
                  <a:cubicBezTo>
                    <a:pt x="0" y="15536"/>
                    <a:pt x="32" y="15568"/>
                    <a:pt x="71" y="15568"/>
                  </a:cubicBezTo>
                  <a:lnTo>
                    <a:pt x="1870" y="15568"/>
                  </a:lnTo>
                  <a:cubicBezTo>
                    <a:pt x="1909" y="15568"/>
                    <a:pt x="1940" y="15536"/>
                    <a:pt x="1940" y="15497"/>
                  </a:cubicBezTo>
                  <a:lnTo>
                    <a:pt x="1940" y="72"/>
                  </a:lnTo>
                  <a:cubicBezTo>
                    <a:pt x="1940" y="32"/>
                    <a:pt x="1909" y="0"/>
                    <a:pt x="1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4"/>
            <p:cNvSpPr/>
            <p:nvPr/>
          </p:nvSpPr>
          <p:spPr>
            <a:xfrm>
              <a:off x="1435501" y="1206081"/>
              <a:ext cx="75910" cy="106695"/>
            </a:xfrm>
            <a:custGeom>
              <a:rect b="b" l="l" r="r" t="t"/>
              <a:pathLst>
                <a:path extrusionOk="0" h="3289" w="2340">
                  <a:moveTo>
                    <a:pt x="1170" y="1"/>
                  </a:moveTo>
                  <a:cubicBezTo>
                    <a:pt x="524" y="1"/>
                    <a:pt x="1" y="736"/>
                    <a:pt x="1" y="1644"/>
                  </a:cubicBezTo>
                  <a:cubicBezTo>
                    <a:pt x="1" y="2552"/>
                    <a:pt x="524" y="3288"/>
                    <a:pt x="1170" y="3288"/>
                  </a:cubicBezTo>
                  <a:cubicBezTo>
                    <a:pt x="1816" y="3288"/>
                    <a:pt x="2339" y="2552"/>
                    <a:pt x="2339" y="1644"/>
                  </a:cubicBezTo>
                  <a:cubicBezTo>
                    <a:pt x="2339" y="736"/>
                    <a:pt x="181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4"/>
            <p:cNvSpPr/>
            <p:nvPr/>
          </p:nvSpPr>
          <p:spPr>
            <a:xfrm>
              <a:off x="1444325" y="1218441"/>
              <a:ext cx="58262" cy="81943"/>
            </a:xfrm>
            <a:custGeom>
              <a:rect b="b" l="l" r="r" t="t"/>
              <a:pathLst>
                <a:path extrusionOk="0" fill="none" h="2526" w="1796">
                  <a:moveTo>
                    <a:pt x="1796" y="1263"/>
                  </a:moveTo>
                  <a:cubicBezTo>
                    <a:pt x="1796" y="1960"/>
                    <a:pt x="1394" y="2525"/>
                    <a:pt x="898" y="2525"/>
                  </a:cubicBezTo>
                  <a:cubicBezTo>
                    <a:pt x="402" y="2525"/>
                    <a:pt x="0" y="1960"/>
                    <a:pt x="0" y="1263"/>
                  </a:cubicBezTo>
                  <a:cubicBezTo>
                    <a:pt x="0" y="567"/>
                    <a:pt x="402" y="1"/>
                    <a:pt x="898" y="1"/>
                  </a:cubicBezTo>
                  <a:cubicBezTo>
                    <a:pt x="1394" y="1"/>
                    <a:pt x="1796" y="567"/>
                    <a:pt x="1796" y="1263"/>
                  </a:cubicBezTo>
                  <a:close/>
                </a:path>
              </a:pathLst>
            </a:custGeom>
            <a:solidFill>
              <a:schemeClr val="dk2"/>
            </a:solidFill>
            <a:ln cap="flat" cmpd="sng" w="9525">
              <a:solidFill>
                <a:schemeClr val="dk2"/>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4"/>
            <p:cNvSpPr/>
            <p:nvPr/>
          </p:nvSpPr>
          <p:spPr>
            <a:xfrm>
              <a:off x="1391642" y="1188694"/>
              <a:ext cx="60890" cy="86290"/>
            </a:xfrm>
            <a:custGeom>
              <a:rect b="b" l="l" r="r" t="t"/>
              <a:pathLst>
                <a:path extrusionOk="0" h="2660" w="1877">
                  <a:moveTo>
                    <a:pt x="605" y="586"/>
                  </a:moveTo>
                  <a:cubicBezTo>
                    <a:pt x="620" y="586"/>
                    <a:pt x="635" y="588"/>
                    <a:pt x="652" y="592"/>
                  </a:cubicBezTo>
                  <a:cubicBezTo>
                    <a:pt x="894" y="649"/>
                    <a:pt x="925" y="917"/>
                    <a:pt x="952" y="989"/>
                  </a:cubicBezTo>
                  <a:cubicBezTo>
                    <a:pt x="953" y="992"/>
                    <a:pt x="954" y="996"/>
                    <a:pt x="956" y="1000"/>
                  </a:cubicBezTo>
                  <a:cubicBezTo>
                    <a:pt x="912" y="1012"/>
                    <a:pt x="870" y="1018"/>
                    <a:pt x="830" y="1018"/>
                  </a:cubicBezTo>
                  <a:cubicBezTo>
                    <a:pt x="734" y="1018"/>
                    <a:pt x="647" y="984"/>
                    <a:pt x="564" y="919"/>
                  </a:cubicBezTo>
                  <a:cubicBezTo>
                    <a:pt x="399" y="787"/>
                    <a:pt x="451" y="586"/>
                    <a:pt x="605" y="586"/>
                  </a:cubicBezTo>
                  <a:close/>
                  <a:moveTo>
                    <a:pt x="468" y="1418"/>
                  </a:moveTo>
                  <a:cubicBezTo>
                    <a:pt x="565" y="1418"/>
                    <a:pt x="696" y="1491"/>
                    <a:pt x="750" y="1669"/>
                  </a:cubicBezTo>
                  <a:cubicBezTo>
                    <a:pt x="750" y="1669"/>
                    <a:pt x="684" y="1691"/>
                    <a:pt x="605" y="1691"/>
                  </a:cubicBezTo>
                  <a:cubicBezTo>
                    <a:pt x="522" y="1691"/>
                    <a:pt x="425" y="1667"/>
                    <a:pt x="373" y="1567"/>
                  </a:cubicBezTo>
                  <a:cubicBezTo>
                    <a:pt x="325" y="1475"/>
                    <a:pt x="383" y="1418"/>
                    <a:pt x="468" y="1418"/>
                  </a:cubicBezTo>
                  <a:close/>
                  <a:moveTo>
                    <a:pt x="1575" y="1"/>
                  </a:moveTo>
                  <a:cubicBezTo>
                    <a:pt x="1524" y="1"/>
                    <a:pt x="1469" y="30"/>
                    <a:pt x="1491" y="73"/>
                  </a:cubicBezTo>
                  <a:cubicBezTo>
                    <a:pt x="1587" y="268"/>
                    <a:pt x="1540" y="551"/>
                    <a:pt x="1404" y="717"/>
                  </a:cubicBezTo>
                  <a:cubicBezTo>
                    <a:pt x="1295" y="815"/>
                    <a:pt x="1196" y="887"/>
                    <a:pt x="1106" y="937"/>
                  </a:cubicBezTo>
                  <a:cubicBezTo>
                    <a:pt x="1038" y="750"/>
                    <a:pt x="901" y="589"/>
                    <a:pt x="709" y="518"/>
                  </a:cubicBezTo>
                  <a:cubicBezTo>
                    <a:pt x="657" y="499"/>
                    <a:pt x="605" y="489"/>
                    <a:pt x="557" y="489"/>
                  </a:cubicBezTo>
                  <a:cubicBezTo>
                    <a:pt x="428" y="489"/>
                    <a:pt x="332" y="564"/>
                    <a:pt x="353" y="735"/>
                  </a:cubicBezTo>
                  <a:cubicBezTo>
                    <a:pt x="387" y="1003"/>
                    <a:pt x="582" y="1116"/>
                    <a:pt x="814" y="1116"/>
                  </a:cubicBezTo>
                  <a:cubicBezTo>
                    <a:pt x="869" y="1116"/>
                    <a:pt x="927" y="1109"/>
                    <a:pt x="985" y="1097"/>
                  </a:cubicBezTo>
                  <a:lnTo>
                    <a:pt x="985" y="1097"/>
                  </a:lnTo>
                  <a:cubicBezTo>
                    <a:pt x="1044" y="1402"/>
                    <a:pt x="940" y="1528"/>
                    <a:pt x="846" y="1554"/>
                  </a:cubicBezTo>
                  <a:cubicBezTo>
                    <a:pt x="783" y="1435"/>
                    <a:pt x="661" y="1316"/>
                    <a:pt x="514" y="1316"/>
                  </a:cubicBezTo>
                  <a:cubicBezTo>
                    <a:pt x="502" y="1316"/>
                    <a:pt x="489" y="1317"/>
                    <a:pt x="476" y="1319"/>
                  </a:cubicBezTo>
                  <a:cubicBezTo>
                    <a:pt x="198" y="1359"/>
                    <a:pt x="165" y="1660"/>
                    <a:pt x="403" y="1780"/>
                  </a:cubicBezTo>
                  <a:cubicBezTo>
                    <a:pt x="464" y="1811"/>
                    <a:pt x="528" y="1824"/>
                    <a:pt x="592" y="1824"/>
                  </a:cubicBezTo>
                  <a:cubicBezTo>
                    <a:pt x="645" y="1824"/>
                    <a:pt x="697" y="1815"/>
                    <a:pt x="747" y="1798"/>
                  </a:cubicBezTo>
                  <a:lnTo>
                    <a:pt x="747" y="1798"/>
                  </a:lnTo>
                  <a:cubicBezTo>
                    <a:pt x="747" y="1872"/>
                    <a:pt x="727" y="1945"/>
                    <a:pt x="686" y="2015"/>
                  </a:cubicBezTo>
                  <a:cubicBezTo>
                    <a:pt x="609" y="2289"/>
                    <a:pt x="391" y="2525"/>
                    <a:pt x="95" y="2555"/>
                  </a:cubicBezTo>
                  <a:cubicBezTo>
                    <a:pt x="1" y="2564"/>
                    <a:pt x="4" y="2660"/>
                    <a:pt x="91" y="2660"/>
                  </a:cubicBezTo>
                  <a:cubicBezTo>
                    <a:pt x="95" y="2660"/>
                    <a:pt x="99" y="2659"/>
                    <a:pt x="103" y="2659"/>
                  </a:cubicBezTo>
                  <a:cubicBezTo>
                    <a:pt x="471" y="2622"/>
                    <a:pt x="821" y="2328"/>
                    <a:pt x="892" y="1960"/>
                  </a:cubicBezTo>
                  <a:cubicBezTo>
                    <a:pt x="906" y="1890"/>
                    <a:pt x="906" y="1807"/>
                    <a:pt x="891" y="1724"/>
                  </a:cubicBezTo>
                  <a:cubicBezTo>
                    <a:pt x="958" y="1678"/>
                    <a:pt x="1016" y="1620"/>
                    <a:pt x="1057" y="1552"/>
                  </a:cubicBezTo>
                  <a:cubicBezTo>
                    <a:pt x="1149" y="1404"/>
                    <a:pt x="1171" y="1223"/>
                    <a:pt x="1137" y="1052"/>
                  </a:cubicBezTo>
                  <a:cubicBezTo>
                    <a:pt x="1531" y="901"/>
                    <a:pt x="1876" y="502"/>
                    <a:pt x="1643" y="32"/>
                  </a:cubicBezTo>
                  <a:cubicBezTo>
                    <a:pt x="1632" y="10"/>
                    <a:pt x="1604" y="1"/>
                    <a:pt x="1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4"/>
            <p:cNvSpPr/>
            <p:nvPr/>
          </p:nvSpPr>
          <p:spPr>
            <a:xfrm>
              <a:off x="1494445" y="1188694"/>
              <a:ext cx="60857" cy="86258"/>
            </a:xfrm>
            <a:custGeom>
              <a:rect b="b" l="l" r="r" t="t"/>
              <a:pathLst>
                <a:path extrusionOk="0" h="2659" w="1876">
                  <a:moveTo>
                    <a:pt x="1272" y="586"/>
                  </a:moveTo>
                  <a:cubicBezTo>
                    <a:pt x="1426" y="586"/>
                    <a:pt x="1478" y="787"/>
                    <a:pt x="1312" y="919"/>
                  </a:cubicBezTo>
                  <a:cubicBezTo>
                    <a:pt x="1230" y="984"/>
                    <a:pt x="1143" y="1018"/>
                    <a:pt x="1047" y="1018"/>
                  </a:cubicBezTo>
                  <a:cubicBezTo>
                    <a:pt x="1007" y="1018"/>
                    <a:pt x="965" y="1012"/>
                    <a:pt x="921" y="1000"/>
                  </a:cubicBezTo>
                  <a:cubicBezTo>
                    <a:pt x="922" y="996"/>
                    <a:pt x="923" y="992"/>
                    <a:pt x="925" y="989"/>
                  </a:cubicBezTo>
                  <a:cubicBezTo>
                    <a:pt x="951" y="917"/>
                    <a:pt x="982" y="649"/>
                    <a:pt x="1225" y="592"/>
                  </a:cubicBezTo>
                  <a:cubicBezTo>
                    <a:pt x="1242" y="588"/>
                    <a:pt x="1257" y="586"/>
                    <a:pt x="1272" y="586"/>
                  </a:cubicBezTo>
                  <a:close/>
                  <a:moveTo>
                    <a:pt x="1409" y="1418"/>
                  </a:moveTo>
                  <a:cubicBezTo>
                    <a:pt x="1494" y="1418"/>
                    <a:pt x="1552" y="1475"/>
                    <a:pt x="1504" y="1567"/>
                  </a:cubicBezTo>
                  <a:cubicBezTo>
                    <a:pt x="1452" y="1667"/>
                    <a:pt x="1354" y="1691"/>
                    <a:pt x="1271" y="1691"/>
                  </a:cubicBezTo>
                  <a:cubicBezTo>
                    <a:pt x="1192" y="1691"/>
                    <a:pt x="1126" y="1669"/>
                    <a:pt x="1126" y="1669"/>
                  </a:cubicBezTo>
                  <a:cubicBezTo>
                    <a:pt x="1180" y="1491"/>
                    <a:pt x="1312" y="1418"/>
                    <a:pt x="1409" y="1418"/>
                  </a:cubicBezTo>
                  <a:close/>
                  <a:moveTo>
                    <a:pt x="303" y="0"/>
                  </a:moveTo>
                  <a:cubicBezTo>
                    <a:pt x="273" y="0"/>
                    <a:pt x="245" y="10"/>
                    <a:pt x="234" y="32"/>
                  </a:cubicBezTo>
                  <a:cubicBezTo>
                    <a:pt x="1" y="502"/>
                    <a:pt x="346" y="901"/>
                    <a:pt x="740" y="1052"/>
                  </a:cubicBezTo>
                  <a:cubicBezTo>
                    <a:pt x="706" y="1223"/>
                    <a:pt x="728" y="1404"/>
                    <a:pt x="819" y="1552"/>
                  </a:cubicBezTo>
                  <a:cubicBezTo>
                    <a:pt x="860" y="1620"/>
                    <a:pt x="919" y="1678"/>
                    <a:pt x="985" y="1724"/>
                  </a:cubicBezTo>
                  <a:cubicBezTo>
                    <a:pt x="971" y="1807"/>
                    <a:pt x="971" y="1890"/>
                    <a:pt x="984" y="1960"/>
                  </a:cubicBezTo>
                  <a:cubicBezTo>
                    <a:pt x="1056" y="2328"/>
                    <a:pt x="1406" y="2622"/>
                    <a:pt x="1773" y="2658"/>
                  </a:cubicBezTo>
                  <a:cubicBezTo>
                    <a:pt x="1777" y="2659"/>
                    <a:pt x="1782" y="2659"/>
                    <a:pt x="1786" y="2659"/>
                  </a:cubicBezTo>
                  <a:cubicBezTo>
                    <a:pt x="1872" y="2659"/>
                    <a:pt x="1876" y="2563"/>
                    <a:pt x="1782" y="2555"/>
                  </a:cubicBezTo>
                  <a:cubicBezTo>
                    <a:pt x="1486" y="2525"/>
                    <a:pt x="1268" y="2289"/>
                    <a:pt x="1190" y="2015"/>
                  </a:cubicBezTo>
                  <a:cubicBezTo>
                    <a:pt x="1149" y="1945"/>
                    <a:pt x="1129" y="1872"/>
                    <a:pt x="1130" y="1798"/>
                  </a:cubicBezTo>
                  <a:lnTo>
                    <a:pt x="1130" y="1798"/>
                  </a:lnTo>
                  <a:cubicBezTo>
                    <a:pt x="1180" y="1815"/>
                    <a:pt x="1232" y="1824"/>
                    <a:pt x="1285" y="1824"/>
                  </a:cubicBezTo>
                  <a:cubicBezTo>
                    <a:pt x="1348" y="1824"/>
                    <a:pt x="1412" y="1811"/>
                    <a:pt x="1473" y="1780"/>
                  </a:cubicBezTo>
                  <a:cubicBezTo>
                    <a:pt x="1712" y="1660"/>
                    <a:pt x="1679" y="1359"/>
                    <a:pt x="1401" y="1319"/>
                  </a:cubicBezTo>
                  <a:cubicBezTo>
                    <a:pt x="1387" y="1317"/>
                    <a:pt x="1375" y="1316"/>
                    <a:pt x="1362" y="1316"/>
                  </a:cubicBezTo>
                  <a:cubicBezTo>
                    <a:pt x="1215" y="1316"/>
                    <a:pt x="1094" y="1435"/>
                    <a:pt x="1031" y="1554"/>
                  </a:cubicBezTo>
                  <a:cubicBezTo>
                    <a:pt x="937" y="1528"/>
                    <a:pt x="833" y="1402"/>
                    <a:pt x="892" y="1097"/>
                  </a:cubicBezTo>
                  <a:lnTo>
                    <a:pt x="892" y="1097"/>
                  </a:lnTo>
                  <a:cubicBezTo>
                    <a:pt x="950" y="1109"/>
                    <a:pt x="1007" y="1116"/>
                    <a:pt x="1063" y="1116"/>
                  </a:cubicBezTo>
                  <a:cubicBezTo>
                    <a:pt x="1295" y="1116"/>
                    <a:pt x="1490" y="1003"/>
                    <a:pt x="1524" y="735"/>
                  </a:cubicBezTo>
                  <a:cubicBezTo>
                    <a:pt x="1545" y="564"/>
                    <a:pt x="1449" y="489"/>
                    <a:pt x="1320" y="489"/>
                  </a:cubicBezTo>
                  <a:cubicBezTo>
                    <a:pt x="1272" y="489"/>
                    <a:pt x="1220" y="499"/>
                    <a:pt x="1168" y="518"/>
                  </a:cubicBezTo>
                  <a:cubicBezTo>
                    <a:pt x="976" y="588"/>
                    <a:pt x="839" y="750"/>
                    <a:pt x="771" y="937"/>
                  </a:cubicBezTo>
                  <a:cubicBezTo>
                    <a:pt x="681" y="887"/>
                    <a:pt x="582" y="815"/>
                    <a:pt x="473" y="717"/>
                  </a:cubicBezTo>
                  <a:cubicBezTo>
                    <a:pt x="337" y="551"/>
                    <a:pt x="290" y="268"/>
                    <a:pt x="386" y="73"/>
                  </a:cubicBezTo>
                  <a:cubicBezTo>
                    <a:pt x="408" y="29"/>
                    <a:pt x="353"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4"/>
            <p:cNvSpPr/>
            <p:nvPr/>
          </p:nvSpPr>
          <p:spPr>
            <a:xfrm>
              <a:off x="1407343" y="1281829"/>
              <a:ext cx="127814" cy="70557"/>
            </a:xfrm>
            <a:custGeom>
              <a:rect b="b" l="l" r="r" t="t"/>
              <a:pathLst>
                <a:path extrusionOk="0" h="2175" w="3940">
                  <a:moveTo>
                    <a:pt x="2550" y="1589"/>
                  </a:moveTo>
                  <a:cubicBezTo>
                    <a:pt x="2645" y="1632"/>
                    <a:pt x="2756" y="1684"/>
                    <a:pt x="2806" y="1734"/>
                  </a:cubicBezTo>
                  <a:cubicBezTo>
                    <a:pt x="2896" y="1844"/>
                    <a:pt x="2840" y="1960"/>
                    <a:pt x="2754" y="1960"/>
                  </a:cubicBezTo>
                  <a:cubicBezTo>
                    <a:pt x="2694" y="1960"/>
                    <a:pt x="2620" y="1904"/>
                    <a:pt x="2571" y="1751"/>
                  </a:cubicBezTo>
                  <a:cubicBezTo>
                    <a:pt x="2557" y="1693"/>
                    <a:pt x="2550" y="1639"/>
                    <a:pt x="2550" y="1589"/>
                  </a:cubicBezTo>
                  <a:close/>
                  <a:moveTo>
                    <a:pt x="1415" y="1553"/>
                  </a:moveTo>
                  <a:cubicBezTo>
                    <a:pt x="1441" y="1642"/>
                    <a:pt x="1440" y="1737"/>
                    <a:pt x="1406" y="1829"/>
                  </a:cubicBezTo>
                  <a:cubicBezTo>
                    <a:pt x="1367" y="1930"/>
                    <a:pt x="1305" y="1976"/>
                    <a:pt x="1256" y="1976"/>
                  </a:cubicBezTo>
                  <a:cubicBezTo>
                    <a:pt x="1187" y="1976"/>
                    <a:pt x="1144" y="1885"/>
                    <a:pt x="1234" y="1729"/>
                  </a:cubicBezTo>
                  <a:cubicBezTo>
                    <a:pt x="1277" y="1656"/>
                    <a:pt x="1340" y="1598"/>
                    <a:pt x="1415" y="1553"/>
                  </a:cubicBezTo>
                  <a:close/>
                  <a:moveTo>
                    <a:pt x="3229" y="1118"/>
                  </a:moveTo>
                  <a:cubicBezTo>
                    <a:pt x="3272" y="1134"/>
                    <a:pt x="3313" y="1156"/>
                    <a:pt x="3348" y="1184"/>
                  </a:cubicBezTo>
                  <a:cubicBezTo>
                    <a:pt x="3648" y="1428"/>
                    <a:pt x="3817" y="1964"/>
                    <a:pt x="3518" y="2000"/>
                  </a:cubicBezTo>
                  <a:cubicBezTo>
                    <a:pt x="3513" y="2000"/>
                    <a:pt x="3509" y="2001"/>
                    <a:pt x="3504" y="2001"/>
                  </a:cubicBezTo>
                  <a:cubicBezTo>
                    <a:pt x="3361" y="2001"/>
                    <a:pt x="3231" y="1716"/>
                    <a:pt x="3207" y="1453"/>
                  </a:cubicBezTo>
                  <a:cubicBezTo>
                    <a:pt x="3197" y="1339"/>
                    <a:pt x="3205" y="1227"/>
                    <a:pt x="3229" y="1118"/>
                  </a:cubicBezTo>
                  <a:close/>
                  <a:moveTo>
                    <a:pt x="744" y="1185"/>
                  </a:moveTo>
                  <a:lnTo>
                    <a:pt x="744" y="1185"/>
                  </a:lnTo>
                  <a:cubicBezTo>
                    <a:pt x="793" y="1472"/>
                    <a:pt x="775" y="1766"/>
                    <a:pt x="597" y="1908"/>
                  </a:cubicBezTo>
                  <a:cubicBezTo>
                    <a:pt x="506" y="1981"/>
                    <a:pt x="440" y="2012"/>
                    <a:pt x="394" y="2012"/>
                  </a:cubicBezTo>
                  <a:cubicBezTo>
                    <a:pt x="212" y="2012"/>
                    <a:pt x="345" y="1540"/>
                    <a:pt x="472" y="1386"/>
                  </a:cubicBezTo>
                  <a:cubicBezTo>
                    <a:pt x="557" y="1282"/>
                    <a:pt x="651" y="1218"/>
                    <a:pt x="744" y="1185"/>
                  </a:cubicBezTo>
                  <a:close/>
                  <a:moveTo>
                    <a:pt x="3827" y="0"/>
                  </a:moveTo>
                  <a:cubicBezTo>
                    <a:pt x="3805" y="0"/>
                    <a:pt x="3783" y="6"/>
                    <a:pt x="3769" y="20"/>
                  </a:cubicBezTo>
                  <a:cubicBezTo>
                    <a:pt x="3516" y="262"/>
                    <a:pt x="3261" y="603"/>
                    <a:pt x="3140" y="965"/>
                  </a:cubicBezTo>
                  <a:lnTo>
                    <a:pt x="3140" y="965"/>
                  </a:lnTo>
                  <a:cubicBezTo>
                    <a:pt x="3102" y="958"/>
                    <a:pt x="3063" y="954"/>
                    <a:pt x="3025" y="954"/>
                  </a:cubicBezTo>
                  <a:cubicBezTo>
                    <a:pt x="2829" y="954"/>
                    <a:pt x="2636" y="1055"/>
                    <a:pt x="2503" y="1298"/>
                  </a:cubicBezTo>
                  <a:cubicBezTo>
                    <a:pt x="2480" y="1339"/>
                    <a:pt x="2462" y="1386"/>
                    <a:pt x="2448" y="1437"/>
                  </a:cubicBezTo>
                  <a:lnTo>
                    <a:pt x="2448" y="1437"/>
                  </a:lnTo>
                  <a:cubicBezTo>
                    <a:pt x="2239" y="1371"/>
                    <a:pt x="2018" y="1338"/>
                    <a:pt x="1883" y="1338"/>
                  </a:cubicBezTo>
                  <a:cubicBezTo>
                    <a:pt x="1853" y="1338"/>
                    <a:pt x="1827" y="1339"/>
                    <a:pt x="1806" y="1343"/>
                  </a:cubicBezTo>
                  <a:cubicBezTo>
                    <a:pt x="1719" y="1357"/>
                    <a:pt x="1614" y="1384"/>
                    <a:pt x="1511" y="1423"/>
                  </a:cubicBezTo>
                  <a:lnTo>
                    <a:pt x="1511" y="1423"/>
                  </a:lnTo>
                  <a:cubicBezTo>
                    <a:pt x="1479" y="1330"/>
                    <a:pt x="1428" y="1248"/>
                    <a:pt x="1362" y="1194"/>
                  </a:cubicBezTo>
                  <a:cubicBezTo>
                    <a:pt x="1208" y="1070"/>
                    <a:pt x="1049" y="1014"/>
                    <a:pt x="899" y="1014"/>
                  </a:cubicBezTo>
                  <a:cubicBezTo>
                    <a:pt x="893" y="1014"/>
                    <a:pt x="887" y="1015"/>
                    <a:pt x="881" y="1015"/>
                  </a:cubicBezTo>
                  <a:lnTo>
                    <a:pt x="881" y="1015"/>
                  </a:lnTo>
                  <a:cubicBezTo>
                    <a:pt x="785" y="595"/>
                    <a:pt x="518" y="196"/>
                    <a:pt x="178" y="10"/>
                  </a:cubicBezTo>
                  <a:cubicBezTo>
                    <a:pt x="167" y="5"/>
                    <a:pt x="154" y="2"/>
                    <a:pt x="141" y="2"/>
                  </a:cubicBezTo>
                  <a:cubicBezTo>
                    <a:pt x="78" y="2"/>
                    <a:pt x="0" y="56"/>
                    <a:pt x="70" y="93"/>
                  </a:cubicBezTo>
                  <a:cubicBezTo>
                    <a:pt x="265" y="201"/>
                    <a:pt x="427" y="386"/>
                    <a:pt x="537" y="575"/>
                  </a:cubicBezTo>
                  <a:cubicBezTo>
                    <a:pt x="600" y="684"/>
                    <a:pt x="668" y="856"/>
                    <a:pt x="714" y="1043"/>
                  </a:cubicBezTo>
                  <a:lnTo>
                    <a:pt x="714" y="1043"/>
                  </a:lnTo>
                  <a:cubicBezTo>
                    <a:pt x="499" y="1112"/>
                    <a:pt x="317" y="1298"/>
                    <a:pt x="219" y="1551"/>
                  </a:cubicBezTo>
                  <a:cubicBezTo>
                    <a:pt x="150" y="1730"/>
                    <a:pt x="64" y="2052"/>
                    <a:pt x="294" y="2153"/>
                  </a:cubicBezTo>
                  <a:cubicBezTo>
                    <a:pt x="327" y="2168"/>
                    <a:pt x="361" y="2175"/>
                    <a:pt x="394" y="2175"/>
                  </a:cubicBezTo>
                  <a:cubicBezTo>
                    <a:pt x="534" y="2175"/>
                    <a:pt x="664" y="2057"/>
                    <a:pt x="740" y="1948"/>
                  </a:cubicBezTo>
                  <a:cubicBezTo>
                    <a:pt x="898" y="1723"/>
                    <a:pt x="943" y="1440"/>
                    <a:pt x="906" y="1158"/>
                  </a:cubicBezTo>
                  <a:lnTo>
                    <a:pt x="906" y="1158"/>
                  </a:lnTo>
                  <a:cubicBezTo>
                    <a:pt x="1114" y="1159"/>
                    <a:pt x="1303" y="1297"/>
                    <a:pt x="1387" y="1477"/>
                  </a:cubicBezTo>
                  <a:lnTo>
                    <a:pt x="1387" y="1477"/>
                  </a:lnTo>
                  <a:cubicBezTo>
                    <a:pt x="1257" y="1542"/>
                    <a:pt x="1143" y="1630"/>
                    <a:pt x="1086" y="1743"/>
                  </a:cubicBezTo>
                  <a:cubicBezTo>
                    <a:pt x="1016" y="1883"/>
                    <a:pt x="1017" y="2081"/>
                    <a:pt x="1197" y="2108"/>
                  </a:cubicBezTo>
                  <a:cubicBezTo>
                    <a:pt x="1215" y="2111"/>
                    <a:pt x="1232" y="2113"/>
                    <a:pt x="1249" y="2113"/>
                  </a:cubicBezTo>
                  <a:cubicBezTo>
                    <a:pt x="1514" y="2113"/>
                    <a:pt x="1599" y="1777"/>
                    <a:pt x="1533" y="1497"/>
                  </a:cubicBezTo>
                  <a:lnTo>
                    <a:pt x="1533" y="1497"/>
                  </a:lnTo>
                  <a:cubicBezTo>
                    <a:pt x="1654" y="1452"/>
                    <a:pt x="1794" y="1431"/>
                    <a:pt x="1932" y="1431"/>
                  </a:cubicBezTo>
                  <a:cubicBezTo>
                    <a:pt x="2118" y="1431"/>
                    <a:pt x="2300" y="1468"/>
                    <a:pt x="2428" y="1532"/>
                  </a:cubicBezTo>
                  <a:lnTo>
                    <a:pt x="2428" y="1532"/>
                  </a:lnTo>
                  <a:cubicBezTo>
                    <a:pt x="2400" y="1724"/>
                    <a:pt x="2442" y="1936"/>
                    <a:pt x="2595" y="2050"/>
                  </a:cubicBezTo>
                  <a:cubicBezTo>
                    <a:pt x="2648" y="2088"/>
                    <a:pt x="2722" y="2117"/>
                    <a:pt x="2792" y="2117"/>
                  </a:cubicBezTo>
                  <a:cubicBezTo>
                    <a:pt x="2857" y="2117"/>
                    <a:pt x="2919" y="2092"/>
                    <a:pt x="2954" y="2026"/>
                  </a:cubicBezTo>
                  <a:cubicBezTo>
                    <a:pt x="3091" y="1774"/>
                    <a:pt x="2856" y="1589"/>
                    <a:pt x="2559" y="1475"/>
                  </a:cubicBezTo>
                  <a:lnTo>
                    <a:pt x="2559" y="1475"/>
                  </a:lnTo>
                  <a:cubicBezTo>
                    <a:pt x="2608" y="1216"/>
                    <a:pt x="2840" y="1090"/>
                    <a:pt x="3057" y="1090"/>
                  </a:cubicBezTo>
                  <a:cubicBezTo>
                    <a:pt x="3073" y="1090"/>
                    <a:pt x="3088" y="1090"/>
                    <a:pt x="3104" y="1092"/>
                  </a:cubicBezTo>
                  <a:lnTo>
                    <a:pt x="3104" y="1092"/>
                  </a:lnTo>
                  <a:cubicBezTo>
                    <a:pt x="3030" y="1402"/>
                    <a:pt x="3063" y="1721"/>
                    <a:pt x="3287" y="2004"/>
                  </a:cubicBezTo>
                  <a:cubicBezTo>
                    <a:pt x="3372" y="2111"/>
                    <a:pt x="3455" y="2156"/>
                    <a:pt x="3528" y="2156"/>
                  </a:cubicBezTo>
                  <a:cubicBezTo>
                    <a:pt x="3696" y="2156"/>
                    <a:pt x="3811" y="1919"/>
                    <a:pt x="3775" y="1668"/>
                  </a:cubicBezTo>
                  <a:cubicBezTo>
                    <a:pt x="3730" y="1355"/>
                    <a:pt x="3513" y="1101"/>
                    <a:pt x="3260" y="1001"/>
                  </a:cubicBezTo>
                  <a:lnTo>
                    <a:pt x="3260" y="1001"/>
                  </a:lnTo>
                  <a:cubicBezTo>
                    <a:pt x="3371" y="648"/>
                    <a:pt x="3629" y="334"/>
                    <a:pt x="3889" y="84"/>
                  </a:cubicBezTo>
                  <a:cubicBezTo>
                    <a:pt x="3939" y="36"/>
                    <a:pt x="3882" y="0"/>
                    <a:pt x="3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4"/>
            <p:cNvSpPr/>
            <p:nvPr/>
          </p:nvSpPr>
          <p:spPr>
            <a:xfrm>
              <a:off x="1412242" y="1266939"/>
              <a:ext cx="14695" cy="12716"/>
            </a:xfrm>
            <a:custGeom>
              <a:rect b="b" l="l" r="r" t="t"/>
              <a:pathLst>
                <a:path extrusionOk="0" h="392" w="453">
                  <a:moveTo>
                    <a:pt x="223" y="103"/>
                  </a:moveTo>
                  <a:cubicBezTo>
                    <a:pt x="268" y="103"/>
                    <a:pt x="290" y="166"/>
                    <a:pt x="292" y="202"/>
                  </a:cubicBezTo>
                  <a:cubicBezTo>
                    <a:pt x="290" y="233"/>
                    <a:pt x="270" y="287"/>
                    <a:pt x="231" y="287"/>
                  </a:cubicBezTo>
                  <a:cubicBezTo>
                    <a:pt x="230" y="287"/>
                    <a:pt x="229" y="287"/>
                    <a:pt x="228" y="287"/>
                  </a:cubicBezTo>
                  <a:cubicBezTo>
                    <a:pt x="185" y="284"/>
                    <a:pt x="160" y="224"/>
                    <a:pt x="161" y="188"/>
                  </a:cubicBezTo>
                  <a:cubicBezTo>
                    <a:pt x="162" y="156"/>
                    <a:pt x="183" y="104"/>
                    <a:pt x="221" y="103"/>
                  </a:cubicBezTo>
                  <a:cubicBezTo>
                    <a:pt x="221" y="103"/>
                    <a:pt x="222" y="103"/>
                    <a:pt x="223" y="103"/>
                  </a:cubicBezTo>
                  <a:close/>
                  <a:moveTo>
                    <a:pt x="230" y="0"/>
                  </a:moveTo>
                  <a:cubicBezTo>
                    <a:pt x="116" y="0"/>
                    <a:pt x="0" y="69"/>
                    <a:pt x="1" y="202"/>
                  </a:cubicBezTo>
                  <a:cubicBezTo>
                    <a:pt x="2" y="318"/>
                    <a:pt x="113" y="392"/>
                    <a:pt x="221" y="392"/>
                  </a:cubicBezTo>
                  <a:cubicBezTo>
                    <a:pt x="337" y="392"/>
                    <a:pt x="438" y="317"/>
                    <a:pt x="451" y="200"/>
                  </a:cubicBezTo>
                  <a:lnTo>
                    <a:pt x="451" y="200"/>
                  </a:lnTo>
                  <a:cubicBezTo>
                    <a:pt x="452" y="196"/>
                    <a:pt x="452" y="192"/>
                    <a:pt x="452" y="188"/>
                  </a:cubicBezTo>
                  <a:lnTo>
                    <a:pt x="452" y="188"/>
                  </a:lnTo>
                  <a:cubicBezTo>
                    <a:pt x="452" y="188"/>
                    <a:pt x="452" y="188"/>
                    <a:pt x="452" y="188"/>
                  </a:cubicBezTo>
                  <a:cubicBezTo>
                    <a:pt x="452" y="184"/>
                    <a:pt x="452" y="180"/>
                    <a:pt x="451" y="177"/>
                  </a:cubicBezTo>
                  <a:lnTo>
                    <a:pt x="451" y="177"/>
                  </a:lnTo>
                  <a:cubicBezTo>
                    <a:pt x="439" y="58"/>
                    <a:pt x="335"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4"/>
            <p:cNvSpPr/>
            <p:nvPr/>
          </p:nvSpPr>
          <p:spPr>
            <a:xfrm>
              <a:off x="1400563" y="1303856"/>
              <a:ext cx="16934" cy="14955"/>
            </a:xfrm>
            <a:custGeom>
              <a:rect b="b" l="l" r="r" t="t"/>
              <a:pathLst>
                <a:path extrusionOk="0" h="461" w="522">
                  <a:moveTo>
                    <a:pt x="258" y="102"/>
                  </a:moveTo>
                  <a:cubicBezTo>
                    <a:pt x="324" y="102"/>
                    <a:pt x="358" y="180"/>
                    <a:pt x="361" y="235"/>
                  </a:cubicBezTo>
                  <a:cubicBezTo>
                    <a:pt x="358" y="287"/>
                    <a:pt x="325" y="356"/>
                    <a:pt x="266" y="356"/>
                  </a:cubicBezTo>
                  <a:cubicBezTo>
                    <a:pt x="264" y="356"/>
                    <a:pt x="261" y="356"/>
                    <a:pt x="259" y="355"/>
                  </a:cubicBezTo>
                  <a:cubicBezTo>
                    <a:pt x="198" y="349"/>
                    <a:pt x="160" y="276"/>
                    <a:pt x="162" y="222"/>
                  </a:cubicBezTo>
                  <a:cubicBezTo>
                    <a:pt x="163" y="170"/>
                    <a:pt x="197" y="103"/>
                    <a:pt x="256" y="102"/>
                  </a:cubicBezTo>
                  <a:cubicBezTo>
                    <a:pt x="256" y="102"/>
                    <a:pt x="257" y="102"/>
                    <a:pt x="258" y="102"/>
                  </a:cubicBezTo>
                  <a:close/>
                  <a:moveTo>
                    <a:pt x="264" y="1"/>
                  </a:moveTo>
                  <a:cubicBezTo>
                    <a:pt x="133" y="1"/>
                    <a:pt x="0" y="80"/>
                    <a:pt x="1" y="235"/>
                  </a:cubicBezTo>
                  <a:cubicBezTo>
                    <a:pt x="2" y="371"/>
                    <a:pt x="129" y="461"/>
                    <a:pt x="256" y="461"/>
                  </a:cubicBezTo>
                  <a:cubicBezTo>
                    <a:pt x="393" y="461"/>
                    <a:pt x="508" y="369"/>
                    <a:pt x="520" y="232"/>
                  </a:cubicBezTo>
                  <a:lnTo>
                    <a:pt x="520" y="232"/>
                  </a:lnTo>
                  <a:cubicBezTo>
                    <a:pt x="521" y="229"/>
                    <a:pt x="521" y="225"/>
                    <a:pt x="521" y="222"/>
                  </a:cubicBezTo>
                  <a:lnTo>
                    <a:pt x="521" y="222"/>
                  </a:lnTo>
                  <a:cubicBezTo>
                    <a:pt x="521" y="218"/>
                    <a:pt x="521" y="215"/>
                    <a:pt x="520" y="212"/>
                  </a:cubicBezTo>
                  <a:lnTo>
                    <a:pt x="520" y="212"/>
                  </a:lnTo>
                  <a:cubicBezTo>
                    <a:pt x="508" y="70"/>
                    <a:pt x="386"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4"/>
            <p:cNvSpPr/>
            <p:nvPr/>
          </p:nvSpPr>
          <p:spPr>
            <a:xfrm>
              <a:off x="1519975" y="1266842"/>
              <a:ext cx="14728" cy="12749"/>
            </a:xfrm>
            <a:custGeom>
              <a:rect b="b" l="l" r="r" t="t"/>
              <a:pathLst>
                <a:path extrusionOk="0" h="393" w="454">
                  <a:moveTo>
                    <a:pt x="222" y="105"/>
                  </a:moveTo>
                  <a:cubicBezTo>
                    <a:pt x="223" y="105"/>
                    <a:pt x="224" y="105"/>
                    <a:pt x="225" y="106"/>
                  </a:cubicBezTo>
                  <a:cubicBezTo>
                    <a:pt x="268" y="109"/>
                    <a:pt x="293" y="168"/>
                    <a:pt x="292" y="205"/>
                  </a:cubicBezTo>
                  <a:cubicBezTo>
                    <a:pt x="291" y="237"/>
                    <a:pt x="270" y="288"/>
                    <a:pt x="232" y="290"/>
                  </a:cubicBezTo>
                  <a:cubicBezTo>
                    <a:pt x="232" y="290"/>
                    <a:pt x="231" y="290"/>
                    <a:pt x="230" y="290"/>
                  </a:cubicBezTo>
                  <a:cubicBezTo>
                    <a:pt x="184" y="290"/>
                    <a:pt x="164" y="226"/>
                    <a:pt x="162" y="191"/>
                  </a:cubicBezTo>
                  <a:cubicBezTo>
                    <a:pt x="163" y="159"/>
                    <a:pt x="183" y="105"/>
                    <a:pt x="222" y="105"/>
                  </a:cubicBezTo>
                  <a:close/>
                  <a:moveTo>
                    <a:pt x="232" y="0"/>
                  </a:moveTo>
                  <a:cubicBezTo>
                    <a:pt x="115" y="0"/>
                    <a:pt x="14" y="76"/>
                    <a:pt x="2" y="194"/>
                  </a:cubicBezTo>
                  <a:lnTo>
                    <a:pt x="2" y="194"/>
                  </a:lnTo>
                  <a:cubicBezTo>
                    <a:pt x="1" y="197"/>
                    <a:pt x="1" y="201"/>
                    <a:pt x="1" y="205"/>
                  </a:cubicBezTo>
                  <a:cubicBezTo>
                    <a:pt x="1" y="205"/>
                    <a:pt x="1" y="205"/>
                    <a:pt x="1" y="205"/>
                  </a:cubicBezTo>
                  <a:lnTo>
                    <a:pt x="1" y="205"/>
                  </a:lnTo>
                  <a:cubicBezTo>
                    <a:pt x="1" y="208"/>
                    <a:pt x="1" y="212"/>
                    <a:pt x="1" y="215"/>
                  </a:cubicBezTo>
                  <a:lnTo>
                    <a:pt x="1" y="215"/>
                  </a:lnTo>
                  <a:cubicBezTo>
                    <a:pt x="13" y="334"/>
                    <a:pt x="117" y="392"/>
                    <a:pt x="222" y="392"/>
                  </a:cubicBezTo>
                  <a:cubicBezTo>
                    <a:pt x="337" y="392"/>
                    <a:pt x="453" y="323"/>
                    <a:pt x="452" y="191"/>
                  </a:cubicBezTo>
                  <a:cubicBezTo>
                    <a:pt x="451" y="74"/>
                    <a:pt x="340" y="0"/>
                    <a:pt x="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4"/>
            <p:cNvSpPr/>
            <p:nvPr/>
          </p:nvSpPr>
          <p:spPr>
            <a:xfrm>
              <a:off x="1529415" y="1303726"/>
              <a:ext cx="16934" cy="14955"/>
            </a:xfrm>
            <a:custGeom>
              <a:rect b="b" l="l" r="r" t="t"/>
              <a:pathLst>
                <a:path extrusionOk="0" h="461" w="522">
                  <a:moveTo>
                    <a:pt x="255" y="106"/>
                  </a:moveTo>
                  <a:cubicBezTo>
                    <a:pt x="257" y="106"/>
                    <a:pt x="260" y="106"/>
                    <a:pt x="263" y="106"/>
                  </a:cubicBezTo>
                  <a:cubicBezTo>
                    <a:pt x="324" y="112"/>
                    <a:pt x="361" y="185"/>
                    <a:pt x="360" y="239"/>
                  </a:cubicBezTo>
                  <a:cubicBezTo>
                    <a:pt x="359" y="291"/>
                    <a:pt x="325" y="358"/>
                    <a:pt x="266" y="359"/>
                  </a:cubicBezTo>
                  <a:cubicBezTo>
                    <a:pt x="266" y="359"/>
                    <a:pt x="265" y="359"/>
                    <a:pt x="265" y="359"/>
                  </a:cubicBezTo>
                  <a:cubicBezTo>
                    <a:pt x="198" y="359"/>
                    <a:pt x="164" y="282"/>
                    <a:pt x="161" y="225"/>
                  </a:cubicBezTo>
                  <a:cubicBezTo>
                    <a:pt x="164" y="175"/>
                    <a:pt x="196" y="106"/>
                    <a:pt x="255" y="106"/>
                  </a:cubicBezTo>
                  <a:close/>
                  <a:moveTo>
                    <a:pt x="267" y="1"/>
                  </a:moveTo>
                  <a:cubicBezTo>
                    <a:pt x="130" y="1"/>
                    <a:pt x="14" y="92"/>
                    <a:pt x="2" y="228"/>
                  </a:cubicBezTo>
                  <a:lnTo>
                    <a:pt x="2" y="228"/>
                  </a:lnTo>
                  <a:cubicBezTo>
                    <a:pt x="1" y="232"/>
                    <a:pt x="1" y="235"/>
                    <a:pt x="1" y="239"/>
                  </a:cubicBezTo>
                  <a:cubicBezTo>
                    <a:pt x="1" y="239"/>
                    <a:pt x="1" y="239"/>
                    <a:pt x="1" y="239"/>
                  </a:cubicBezTo>
                  <a:lnTo>
                    <a:pt x="1" y="239"/>
                  </a:lnTo>
                  <a:cubicBezTo>
                    <a:pt x="1" y="243"/>
                    <a:pt x="1" y="247"/>
                    <a:pt x="2" y="250"/>
                  </a:cubicBezTo>
                  <a:lnTo>
                    <a:pt x="2" y="250"/>
                  </a:lnTo>
                  <a:cubicBezTo>
                    <a:pt x="15" y="392"/>
                    <a:pt x="136" y="461"/>
                    <a:pt x="258" y="461"/>
                  </a:cubicBezTo>
                  <a:cubicBezTo>
                    <a:pt x="389" y="461"/>
                    <a:pt x="521" y="381"/>
                    <a:pt x="520" y="225"/>
                  </a:cubicBezTo>
                  <a:cubicBezTo>
                    <a:pt x="519" y="90"/>
                    <a:pt x="393" y="1"/>
                    <a:pt x="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4"/>
            <p:cNvSpPr/>
            <p:nvPr/>
          </p:nvSpPr>
          <p:spPr>
            <a:xfrm>
              <a:off x="1419216" y="1380771"/>
              <a:ext cx="13203" cy="11224"/>
            </a:xfrm>
            <a:custGeom>
              <a:rect b="b" l="l" r="r" t="t"/>
              <a:pathLst>
                <a:path extrusionOk="0" h="346" w="407">
                  <a:moveTo>
                    <a:pt x="200" y="104"/>
                  </a:moveTo>
                  <a:cubicBezTo>
                    <a:pt x="200" y="104"/>
                    <a:pt x="201" y="104"/>
                    <a:pt x="201" y="104"/>
                  </a:cubicBezTo>
                  <a:cubicBezTo>
                    <a:pt x="233" y="105"/>
                    <a:pt x="244" y="157"/>
                    <a:pt x="245" y="180"/>
                  </a:cubicBezTo>
                  <a:cubicBezTo>
                    <a:pt x="244" y="199"/>
                    <a:pt x="231" y="241"/>
                    <a:pt x="207" y="241"/>
                  </a:cubicBezTo>
                  <a:cubicBezTo>
                    <a:pt x="207" y="241"/>
                    <a:pt x="207" y="241"/>
                    <a:pt x="206" y="241"/>
                  </a:cubicBezTo>
                  <a:cubicBezTo>
                    <a:pt x="177" y="239"/>
                    <a:pt x="161" y="188"/>
                    <a:pt x="162" y="165"/>
                  </a:cubicBezTo>
                  <a:cubicBezTo>
                    <a:pt x="163" y="145"/>
                    <a:pt x="177" y="104"/>
                    <a:pt x="200" y="104"/>
                  </a:cubicBezTo>
                  <a:close/>
                  <a:moveTo>
                    <a:pt x="208" y="1"/>
                  </a:moveTo>
                  <a:cubicBezTo>
                    <a:pt x="105" y="1"/>
                    <a:pt x="1" y="62"/>
                    <a:pt x="2" y="180"/>
                  </a:cubicBezTo>
                  <a:cubicBezTo>
                    <a:pt x="3" y="282"/>
                    <a:pt x="103" y="346"/>
                    <a:pt x="198" y="346"/>
                  </a:cubicBezTo>
                  <a:cubicBezTo>
                    <a:pt x="301" y="346"/>
                    <a:pt x="391" y="281"/>
                    <a:pt x="405" y="179"/>
                  </a:cubicBezTo>
                  <a:lnTo>
                    <a:pt x="405" y="179"/>
                  </a:lnTo>
                  <a:cubicBezTo>
                    <a:pt x="406" y="174"/>
                    <a:pt x="406" y="170"/>
                    <a:pt x="406" y="165"/>
                  </a:cubicBezTo>
                  <a:lnTo>
                    <a:pt x="406" y="165"/>
                  </a:lnTo>
                  <a:cubicBezTo>
                    <a:pt x="406" y="165"/>
                    <a:pt x="406" y="165"/>
                    <a:pt x="406" y="165"/>
                  </a:cubicBezTo>
                  <a:cubicBezTo>
                    <a:pt x="406" y="161"/>
                    <a:pt x="406" y="157"/>
                    <a:pt x="405" y="154"/>
                  </a:cubicBezTo>
                  <a:lnTo>
                    <a:pt x="405" y="154"/>
                  </a:lnTo>
                  <a:cubicBezTo>
                    <a:pt x="393" y="51"/>
                    <a:pt x="301" y="1"/>
                    <a:pt x="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4"/>
            <p:cNvSpPr/>
            <p:nvPr/>
          </p:nvSpPr>
          <p:spPr>
            <a:xfrm>
              <a:off x="1514525" y="1380706"/>
              <a:ext cx="13171" cy="11224"/>
            </a:xfrm>
            <a:custGeom>
              <a:rect b="b" l="l" r="r" t="t"/>
              <a:pathLst>
                <a:path extrusionOk="0" h="346" w="406">
                  <a:moveTo>
                    <a:pt x="199" y="106"/>
                  </a:moveTo>
                  <a:cubicBezTo>
                    <a:pt x="199" y="106"/>
                    <a:pt x="199" y="106"/>
                    <a:pt x="199" y="106"/>
                  </a:cubicBezTo>
                  <a:cubicBezTo>
                    <a:pt x="229" y="107"/>
                    <a:pt x="245" y="159"/>
                    <a:pt x="243" y="182"/>
                  </a:cubicBezTo>
                  <a:cubicBezTo>
                    <a:pt x="242" y="201"/>
                    <a:pt x="229" y="243"/>
                    <a:pt x="205" y="243"/>
                  </a:cubicBezTo>
                  <a:cubicBezTo>
                    <a:pt x="205" y="243"/>
                    <a:pt x="205" y="243"/>
                    <a:pt x="205" y="243"/>
                  </a:cubicBezTo>
                  <a:cubicBezTo>
                    <a:pt x="174" y="241"/>
                    <a:pt x="162" y="190"/>
                    <a:pt x="160" y="167"/>
                  </a:cubicBezTo>
                  <a:cubicBezTo>
                    <a:pt x="161" y="147"/>
                    <a:pt x="175" y="106"/>
                    <a:pt x="199" y="106"/>
                  </a:cubicBezTo>
                  <a:close/>
                  <a:moveTo>
                    <a:pt x="208" y="0"/>
                  </a:moveTo>
                  <a:cubicBezTo>
                    <a:pt x="104" y="0"/>
                    <a:pt x="14" y="64"/>
                    <a:pt x="2" y="169"/>
                  </a:cubicBezTo>
                  <a:lnTo>
                    <a:pt x="2" y="169"/>
                  </a:lnTo>
                  <a:cubicBezTo>
                    <a:pt x="1" y="173"/>
                    <a:pt x="0" y="177"/>
                    <a:pt x="1" y="182"/>
                  </a:cubicBezTo>
                  <a:cubicBezTo>
                    <a:pt x="1" y="182"/>
                    <a:pt x="1" y="182"/>
                    <a:pt x="1" y="182"/>
                  </a:cubicBezTo>
                  <a:lnTo>
                    <a:pt x="1" y="182"/>
                  </a:lnTo>
                  <a:cubicBezTo>
                    <a:pt x="0" y="186"/>
                    <a:pt x="1" y="189"/>
                    <a:pt x="2" y="193"/>
                  </a:cubicBezTo>
                  <a:lnTo>
                    <a:pt x="2" y="193"/>
                  </a:lnTo>
                  <a:cubicBezTo>
                    <a:pt x="14" y="296"/>
                    <a:pt x="106" y="346"/>
                    <a:pt x="198" y="346"/>
                  </a:cubicBezTo>
                  <a:cubicBezTo>
                    <a:pt x="301" y="346"/>
                    <a:pt x="405" y="285"/>
                    <a:pt x="403" y="167"/>
                  </a:cubicBezTo>
                  <a:cubicBezTo>
                    <a:pt x="402" y="64"/>
                    <a:pt x="303" y="0"/>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4"/>
            <p:cNvSpPr/>
            <p:nvPr/>
          </p:nvSpPr>
          <p:spPr>
            <a:xfrm>
              <a:off x="1458566" y="1360853"/>
              <a:ext cx="29812" cy="69778"/>
            </a:xfrm>
            <a:custGeom>
              <a:rect b="b" l="l" r="r" t="t"/>
              <a:pathLst>
                <a:path extrusionOk="0" h="2151" w="919">
                  <a:moveTo>
                    <a:pt x="455" y="165"/>
                  </a:moveTo>
                  <a:cubicBezTo>
                    <a:pt x="490" y="165"/>
                    <a:pt x="529" y="180"/>
                    <a:pt x="574" y="212"/>
                  </a:cubicBezTo>
                  <a:cubicBezTo>
                    <a:pt x="765" y="354"/>
                    <a:pt x="752" y="872"/>
                    <a:pt x="757" y="1083"/>
                  </a:cubicBezTo>
                  <a:cubicBezTo>
                    <a:pt x="755" y="1176"/>
                    <a:pt x="727" y="1986"/>
                    <a:pt x="464" y="1986"/>
                  </a:cubicBezTo>
                  <a:cubicBezTo>
                    <a:pt x="428" y="1986"/>
                    <a:pt x="388" y="1971"/>
                    <a:pt x="344" y="1938"/>
                  </a:cubicBezTo>
                  <a:cubicBezTo>
                    <a:pt x="164" y="1805"/>
                    <a:pt x="161" y="1264"/>
                    <a:pt x="161" y="1068"/>
                  </a:cubicBezTo>
                  <a:cubicBezTo>
                    <a:pt x="161" y="954"/>
                    <a:pt x="193" y="165"/>
                    <a:pt x="455" y="165"/>
                  </a:cubicBezTo>
                  <a:close/>
                  <a:moveTo>
                    <a:pt x="465" y="0"/>
                  </a:moveTo>
                  <a:cubicBezTo>
                    <a:pt x="462" y="0"/>
                    <a:pt x="458" y="0"/>
                    <a:pt x="455" y="0"/>
                  </a:cubicBezTo>
                  <a:cubicBezTo>
                    <a:pt x="31" y="14"/>
                    <a:pt x="1" y="798"/>
                    <a:pt x="1" y="1083"/>
                  </a:cubicBezTo>
                  <a:cubicBezTo>
                    <a:pt x="1" y="1351"/>
                    <a:pt x="33" y="2147"/>
                    <a:pt x="453" y="2150"/>
                  </a:cubicBezTo>
                  <a:cubicBezTo>
                    <a:pt x="454" y="2150"/>
                    <a:pt x="454" y="2150"/>
                    <a:pt x="455" y="2150"/>
                  </a:cubicBezTo>
                  <a:cubicBezTo>
                    <a:pt x="887" y="2150"/>
                    <a:pt x="911" y="1354"/>
                    <a:pt x="918" y="1072"/>
                  </a:cubicBezTo>
                  <a:lnTo>
                    <a:pt x="918" y="1072"/>
                  </a:lnTo>
                  <a:cubicBezTo>
                    <a:pt x="918" y="1071"/>
                    <a:pt x="918" y="1069"/>
                    <a:pt x="918" y="1068"/>
                  </a:cubicBezTo>
                  <a:lnTo>
                    <a:pt x="918" y="1068"/>
                  </a:lnTo>
                  <a:cubicBezTo>
                    <a:pt x="918" y="1068"/>
                    <a:pt x="918" y="1068"/>
                    <a:pt x="918" y="1068"/>
                  </a:cubicBezTo>
                  <a:cubicBezTo>
                    <a:pt x="918" y="1067"/>
                    <a:pt x="918" y="1066"/>
                    <a:pt x="918" y="1065"/>
                  </a:cubicBezTo>
                  <a:lnTo>
                    <a:pt x="918" y="1065"/>
                  </a:lnTo>
                  <a:cubicBezTo>
                    <a:pt x="911" y="800"/>
                    <a:pt x="88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4"/>
            <p:cNvSpPr/>
            <p:nvPr/>
          </p:nvSpPr>
          <p:spPr>
            <a:xfrm>
              <a:off x="1462881" y="1971341"/>
              <a:ext cx="21151" cy="46487"/>
            </a:xfrm>
            <a:custGeom>
              <a:rect b="b" l="l" r="r" t="t"/>
              <a:pathLst>
                <a:path extrusionOk="0" h="1433" w="652">
                  <a:moveTo>
                    <a:pt x="327" y="147"/>
                  </a:moveTo>
                  <a:cubicBezTo>
                    <a:pt x="341" y="147"/>
                    <a:pt x="357" y="152"/>
                    <a:pt x="374" y="163"/>
                  </a:cubicBezTo>
                  <a:cubicBezTo>
                    <a:pt x="497" y="247"/>
                    <a:pt x="488" y="594"/>
                    <a:pt x="492" y="723"/>
                  </a:cubicBezTo>
                  <a:cubicBezTo>
                    <a:pt x="490" y="776"/>
                    <a:pt x="474" y="1284"/>
                    <a:pt x="325" y="1284"/>
                  </a:cubicBezTo>
                  <a:cubicBezTo>
                    <a:pt x="310" y="1284"/>
                    <a:pt x="295" y="1280"/>
                    <a:pt x="278" y="1269"/>
                  </a:cubicBezTo>
                  <a:cubicBezTo>
                    <a:pt x="163" y="1199"/>
                    <a:pt x="161" y="822"/>
                    <a:pt x="161" y="710"/>
                  </a:cubicBezTo>
                  <a:cubicBezTo>
                    <a:pt x="161" y="655"/>
                    <a:pt x="184" y="147"/>
                    <a:pt x="327" y="147"/>
                  </a:cubicBezTo>
                  <a:close/>
                  <a:moveTo>
                    <a:pt x="333" y="0"/>
                  </a:moveTo>
                  <a:cubicBezTo>
                    <a:pt x="329" y="0"/>
                    <a:pt x="326" y="0"/>
                    <a:pt x="322" y="1"/>
                  </a:cubicBezTo>
                  <a:cubicBezTo>
                    <a:pt x="25" y="14"/>
                    <a:pt x="0" y="517"/>
                    <a:pt x="0" y="723"/>
                  </a:cubicBezTo>
                  <a:cubicBezTo>
                    <a:pt x="0" y="919"/>
                    <a:pt x="27" y="1430"/>
                    <a:pt x="320" y="1432"/>
                  </a:cubicBezTo>
                  <a:cubicBezTo>
                    <a:pt x="320" y="1432"/>
                    <a:pt x="321" y="1432"/>
                    <a:pt x="322" y="1432"/>
                  </a:cubicBezTo>
                  <a:cubicBezTo>
                    <a:pt x="626" y="1432"/>
                    <a:pt x="646" y="921"/>
                    <a:pt x="652" y="715"/>
                  </a:cubicBezTo>
                  <a:lnTo>
                    <a:pt x="652" y="715"/>
                  </a:lnTo>
                  <a:cubicBezTo>
                    <a:pt x="652" y="713"/>
                    <a:pt x="652" y="711"/>
                    <a:pt x="652" y="710"/>
                  </a:cubicBezTo>
                  <a:lnTo>
                    <a:pt x="652" y="710"/>
                  </a:lnTo>
                  <a:cubicBezTo>
                    <a:pt x="652" y="710"/>
                    <a:pt x="652" y="710"/>
                    <a:pt x="652" y="710"/>
                  </a:cubicBezTo>
                  <a:cubicBezTo>
                    <a:pt x="652" y="708"/>
                    <a:pt x="652" y="706"/>
                    <a:pt x="652" y="705"/>
                  </a:cubicBezTo>
                  <a:lnTo>
                    <a:pt x="652" y="705"/>
                  </a:lnTo>
                  <a:cubicBezTo>
                    <a:pt x="646" y="510"/>
                    <a:pt x="624"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4"/>
            <p:cNvSpPr/>
            <p:nvPr/>
          </p:nvSpPr>
          <p:spPr>
            <a:xfrm>
              <a:off x="1404586" y="1374575"/>
              <a:ext cx="71692" cy="652433"/>
            </a:xfrm>
            <a:custGeom>
              <a:rect b="b" l="l" r="r" t="t"/>
              <a:pathLst>
                <a:path extrusionOk="0" h="20112" w="2210">
                  <a:moveTo>
                    <a:pt x="884" y="886"/>
                  </a:moveTo>
                  <a:cubicBezTo>
                    <a:pt x="1021" y="939"/>
                    <a:pt x="1140" y="1056"/>
                    <a:pt x="1191" y="1243"/>
                  </a:cubicBezTo>
                  <a:cubicBezTo>
                    <a:pt x="1220" y="1389"/>
                    <a:pt x="1127" y="1473"/>
                    <a:pt x="1021" y="1473"/>
                  </a:cubicBezTo>
                  <a:cubicBezTo>
                    <a:pt x="955" y="1473"/>
                    <a:pt x="883" y="1440"/>
                    <a:pt x="834" y="1369"/>
                  </a:cubicBezTo>
                  <a:cubicBezTo>
                    <a:pt x="793" y="1314"/>
                    <a:pt x="807" y="1096"/>
                    <a:pt x="835" y="1008"/>
                  </a:cubicBezTo>
                  <a:cubicBezTo>
                    <a:pt x="848" y="967"/>
                    <a:pt x="864" y="926"/>
                    <a:pt x="884" y="886"/>
                  </a:cubicBezTo>
                  <a:close/>
                  <a:moveTo>
                    <a:pt x="1090" y="19312"/>
                  </a:moveTo>
                  <a:cubicBezTo>
                    <a:pt x="1239" y="19312"/>
                    <a:pt x="1378" y="19427"/>
                    <a:pt x="1422" y="19602"/>
                  </a:cubicBezTo>
                  <a:cubicBezTo>
                    <a:pt x="1445" y="19828"/>
                    <a:pt x="1182" y="19866"/>
                    <a:pt x="1091" y="19888"/>
                  </a:cubicBezTo>
                  <a:cubicBezTo>
                    <a:pt x="1072" y="19892"/>
                    <a:pt x="1053" y="19896"/>
                    <a:pt x="1035" y="19898"/>
                  </a:cubicBezTo>
                  <a:lnTo>
                    <a:pt x="1035" y="19898"/>
                  </a:lnTo>
                  <a:cubicBezTo>
                    <a:pt x="870" y="19819"/>
                    <a:pt x="730" y="19667"/>
                    <a:pt x="836" y="19441"/>
                  </a:cubicBezTo>
                  <a:cubicBezTo>
                    <a:pt x="912" y="19351"/>
                    <a:pt x="1003" y="19312"/>
                    <a:pt x="1090" y="19312"/>
                  </a:cubicBezTo>
                  <a:close/>
                  <a:moveTo>
                    <a:pt x="1820" y="0"/>
                  </a:moveTo>
                  <a:cubicBezTo>
                    <a:pt x="1811" y="0"/>
                    <a:pt x="1801" y="2"/>
                    <a:pt x="1791" y="5"/>
                  </a:cubicBezTo>
                  <a:cubicBezTo>
                    <a:pt x="1440" y="115"/>
                    <a:pt x="1033" y="380"/>
                    <a:pt x="801" y="718"/>
                  </a:cubicBezTo>
                  <a:lnTo>
                    <a:pt x="801" y="718"/>
                  </a:lnTo>
                  <a:cubicBezTo>
                    <a:pt x="749" y="707"/>
                    <a:pt x="698" y="702"/>
                    <a:pt x="647" y="702"/>
                  </a:cubicBezTo>
                  <a:cubicBezTo>
                    <a:pt x="391" y="702"/>
                    <a:pt x="160" y="841"/>
                    <a:pt x="102" y="1140"/>
                  </a:cubicBezTo>
                  <a:cubicBezTo>
                    <a:pt x="5" y="1640"/>
                    <a:pt x="91" y="2235"/>
                    <a:pt x="91" y="2740"/>
                  </a:cubicBezTo>
                  <a:lnTo>
                    <a:pt x="91" y="6000"/>
                  </a:lnTo>
                  <a:lnTo>
                    <a:pt x="91" y="14389"/>
                  </a:lnTo>
                  <a:lnTo>
                    <a:pt x="91" y="17714"/>
                  </a:lnTo>
                  <a:cubicBezTo>
                    <a:pt x="91" y="18242"/>
                    <a:pt x="0" y="18865"/>
                    <a:pt x="111" y="19385"/>
                  </a:cubicBezTo>
                  <a:cubicBezTo>
                    <a:pt x="189" y="19755"/>
                    <a:pt x="528" y="19984"/>
                    <a:pt x="888" y="20011"/>
                  </a:cubicBezTo>
                  <a:lnTo>
                    <a:pt x="888" y="20011"/>
                  </a:lnTo>
                  <a:cubicBezTo>
                    <a:pt x="914" y="20025"/>
                    <a:pt x="942" y="20038"/>
                    <a:pt x="972" y="20049"/>
                  </a:cubicBezTo>
                  <a:cubicBezTo>
                    <a:pt x="1072" y="20085"/>
                    <a:pt x="1246" y="20112"/>
                    <a:pt x="1432" y="20112"/>
                  </a:cubicBezTo>
                  <a:cubicBezTo>
                    <a:pt x="1770" y="20112"/>
                    <a:pt x="2150" y="20023"/>
                    <a:pt x="2202" y="19744"/>
                  </a:cubicBezTo>
                  <a:cubicBezTo>
                    <a:pt x="2209" y="19704"/>
                    <a:pt x="2169" y="19684"/>
                    <a:pt x="2127" y="19684"/>
                  </a:cubicBezTo>
                  <a:cubicBezTo>
                    <a:pt x="2089" y="19684"/>
                    <a:pt x="2051" y="19699"/>
                    <a:pt x="2045" y="19730"/>
                  </a:cubicBezTo>
                  <a:cubicBezTo>
                    <a:pt x="2007" y="19934"/>
                    <a:pt x="1749" y="19980"/>
                    <a:pt x="1522" y="19980"/>
                  </a:cubicBezTo>
                  <a:cubicBezTo>
                    <a:pt x="1421" y="19980"/>
                    <a:pt x="1326" y="19971"/>
                    <a:pt x="1259" y="19962"/>
                  </a:cubicBezTo>
                  <a:lnTo>
                    <a:pt x="1259" y="19962"/>
                  </a:lnTo>
                  <a:cubicBezTo>
                    <a:pt x="1268" y="19959"/>
                    <a:pt x="1277" y="19956"/>
                    <a:pt x="1287" y="19952"/>
                  </a:cubicBezTo>
                  <a:cubicBezTo>
                    <a:pt x="1756" y="19768"/>
                    <a:pt x="1577" y="19193"/>
                    <a:pt x="1117" y="19193"/>
                  </a:cubicBezTo>
                  <a:cubicBezTo>
                    <a:pt x="1101" y="19193"/>
                    <a:pt x="1085" y="19193"/>
                    <a:pt x="1068" y="19195"/>
                  </a:cubicBezTo>
                  <a:cubicBezTo>
                    <a:pt x="652" y="19231"/>
                    <a:pt x="533" y="19623"/>
                    <a:pt x="729" y="19877"/>
                  </a:cubicBezTo>
                  <a:lnTo>
                    <a:pt x="729" y="19877"/>
                  </a:lnTo>
                  <a:cubicBezTo>
                    <a:pt x="425" y="19776"/>
                    <a:pt x="258" y="19438"/>
                    <a:pt x="252" y="19096"/>
                  </a:cubicBezTo>
                  <a:cubicBezTo>
                    <a:pt x="244" y="18737"/>
                    <a:pt x="252" y="18375"/>
                    <a:pt x="252" y="18014"/>
                  </a:cubicBezTo>
                  <a:lnTo>
                    <a:pt x="252" y="13447"/>
                  </a:lnTo>
                  <a:lnTo>
                    <a:pt x="252" y="2791"/>
                  </a:lnTo>
                  <a:cubicBezTo>
                    <a:pt x="252" y="2329"/>
                    <a:pt x="237" y="1864"/>
                    <a:pt x="252" y="1403"/>
                  </a:cubicBezTo>
                  <a:cubicBezTo>
                    <a:pt x="253" y="1361"/>
                    <a:pt x="248" y="1318"/>
                    <a:pt x="252" y="1276"/>
                  </a:cubicBezTo>
                  <a:cubicBezTo>
                    <a:pt x="271" y="1002"/>
                    <a:pt x="485" y="854"/>
                    <a:pt x="707" y="854"/>
                  </a:cubicBezTo>
                  <a:cubicBezTo>
                    <a:pt x="711" y="854"/>
                    <a:pt x="715" y="854"/>
                    <a:pt x="719" y="854"/>
                  </a:cubicBezTo>
                  <a:lnTo>
                    <a:pt x="719" y="854"/>
                  </a:lnTo>
                  <a:cubicBezTo>
                    <a:pt x="681" y="928"/>
                    <a:pt x="651" y="1005"/>
                    <a:pt x="633" y="1084"/>
                  </a:cubicBezTo>
                  <a:cubicBezTo>
                    <a:pt x="572" y="1341"/>
                    <a:pt x="733" y="1602"/>
                    <a:pt x="991" y="1602"/>
                  </a:cubicBezTo>
                  <a:cubicBezTo>
                    <a:pt x="1044" y="1602"/>
                    <a:pt x="1101" y="1591"/>
                    <a:pt x="1161" y="1567"/>
                  </a:cubicBezTo>
                  <a:cubicBezTo>
                    <a:pt x="1552" y="1408"/>
                    <a:pt x="1290" y="943"/>
                    <a:pt x="1026" y="801"/>
                  </a:cubicBezTo>
                  <a:cubicBezTo>
                    <a:pt x="1002" y="788"/>
                    <a:pt x="978" y="776"/>
                    <a:pt x="953" y="766"/>
                  </a:cubicBezTo>
                  <a:lnTo>
                    <a:pt x="953" y="766"/>
                  </a:lnTo>
                  <a:cubicBezTo>
                    <a:pt x="1032" y="645"/>
                    <a:pt x="1134" y="535"/>
                    <a:pt x="1236" y="446"/>
                  </a:cubicBezTo>
                  <a:cubicBezTo>
                    <a:pt x="1410" y="296"/>
                    <a:pt x="1622" y="170"/>
                    <a:pt x="1842" y="101"/>
                  </a:cubicBezTo>
                  <a:cubicBezTo>
                    <a:pt x="1931" y="73"/>
                    <a:pt x="1888"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4"/>
            <p:cNvSpPr/>
            <p:nvPr/>
          </p:nvSpPr>
          <p:spPr>
            <a:xfrm>
              <a:off x="1425088" y="1414865"/>
              <a:ext cx="5223" cy="594982"/>
            </a:xfrm>
            <a:custGeom>
              <a:rect b="b" l="l" r="r" t="t"/>
              <a:pathLst>
                <a:path extrusionOk="0" h="18341" w="161">
                  <a:moveTo>
                    <a:pt x="92" y="1"/>
                  </a:moveTo>
                  <a:cubicBezTo>
                    <a:pt x="48" y="1"/>
                    <a:pt x="1" y="22"/>
                    <a:pt x="1" y="61"/>
                  </a:cubicBezTo>
                  <a:lnTo>
                    <a:pt x="1" y="6098"/>
                  </a:lnTo>
                  <a:lnTo>
                    <a:pt x="1" y="16020"/>
                  </a:lnTo>
                  <a:lnTo>
                    <a:pt x="1" y="18294"/>
                  </a:lnTo>
                  <a:cubicBezTo>
                    <a:pt x="1" y="18326"/>
                    <a:pt x="34" y="18341"/>
                    <a:pt x="70" y="18341"/>
                  </a:cubicBezTo>
                  <a:cubicBezTo>
                    <a:pt x="113" y="18341"/>
                    <a:pt x="161" y="18320"/>
                    <a:pt x="161" y="18281"/>
                  </a:cubicBezTo>
                  <a:lnTo>
                    <a:pt x="161" y="12098"/>
                  </a:lnTo>
                  <a:lnTo>
                    <a:pt x="161" y="2176"/>
                  </a:lnTo>
                  <a:lnTo>
                    <a:pt x="161" y="47"/>
                  </a:lnTo>
                  <a:cubicBezTo>
                    <a:pt x="161"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4"/>
            <p:cNvSpPr/>
            <p:nvPr/>
          </p:nvSpPr>
          <p:spPr>
            <a:xfrm>
              <a:off x="1439329" y="1425960"/>
              <a:ext cx="16480" cy="14533"/>
            </a:xfrm>
            <a:custGeom>
              <a:rect b="b" l="l" r="r" t="t"/>
              <a:pathLst>
                <a:path extrusionOk="0" h="448" w="508">
                  <a:moveTo>
                    <a:pt x="250" y="102"/>
                  </a:moveTo>
                  <a:cubicBezTo>
                    <a:pt x="313" y="102"/>
                    <a:pt x="345" y="178"/>
                    <a:pt x="348" y="229"/>
                  </a:cubicBezTo>
                  <a:cubicBezTo>
                    <a:pt x="345" y="277"/>
                    <a:pt x="315" y="343"/>
                    <a:pt x="260" y="343"/>
                  </a:cubicBezTo>
                  <a:cubicBezTo>
                    <a:pt x="257" y="343"/>
                    <a:pt x="255" y="342"/>
                    <a:pt x="253" y="342"/>
                  </a:cubicBezTo>
                  <a:cubicBezTo>
                    <a:pt x="196" y="336"/>
                    <a:pt x="161" y="266"/>
                    <a:pt x="162" y="215"/>
                  </a:cubicBezTo>
                  <a:cubicBezTo>
                    <a:pt x="163" y="168"/>
                    <a:pt x="195" y="103"/>
                    <a:pt x="248" y="102"/>
                  </a:cubicBezTo>
                  <a:cubicBezTo>
                    <a:pt x="249" y="102"/>
                    <a:pt x="249" y="102"/>
                    <a:pt x="250" y="102"/>
                  </a:cubicBezTo>
                  <a:close/>
                  <a:moveTo>
                    <a:pt x="258" y="1"/>
                  </a:moveTo>
                  <a:cubicBezTo>
                    <a:pt x="130" y="1"/>
                    <a:pt x="0" y="79"/>
                    <a:pt x="1" y="229"/>
                  </a:cubicBezTo>
                  <a:cubicBezTo>
                    <a:pt x="2" y="361"/>
                    <a:pt x="125" y="448"/>
                    <a:pt x="248" y="448"/>
                  </a:cubicBezTo>
                  <a:cubicBezTo>
                    <a:pt x="382" y="448"/>
                    <a:pt x="494" y="360"/>
                    <a:pt x="507" y="227"/>
                  </a:cubicBezTo>
                  <a:lnTo>
                    <a:pt x="507" y="227"/>
                  </a:lnTo>
                  <a:cubicBezTo>
                    <a:pt x="508" y="223"/>
                    <a:pt x="508" y="219"/>
                    <a:pt x="508" y="215"/>
                  </a:cubicBezTo>
                  <a:lnTo>
                    <a:pt x="508" y="215"/>
                  </a:lnTo>
                  <a:cubicBezTo>
                    <a:pt x="508" y="215"/>
                    <a:pt x="508" y="215"/>
                    <a:pt x="508" y="215"/>
                  </a:cubicBezTo>
                  <a:cubicBezTo>
                    <a:pt x="508" y="211"/>
                    <a:pt x="508" y="208"/>
                    <a:pt x="507" y="205"/>
                  </a:cubicBezTo>
                  <a:lnTo>
                    <a:pt x="507" y="205"/>
                  </a:lnTo>
                  <a:cubicBezTo>
                    <a:pt x="494" y="68"/>
                    <a:pt x="377"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4"/>
            <p:cNvSpPr/>
            <p:nvPr/>
          </p:nvSpPr>
          <p:spPr>
            <a:xfrm>
              <a:off x="1470601" y="1374575"/>
              <a:ext cx="73444" cy="652304"/>
            </a:xfrm>
            <a:custGeom>
              <a:rect b="b" l="l" r="r" t="t"/>
              <a:pathLst>
                <a:path extrusionOk="0" h="20108" w="2264">
                  <a:moveTo>
                    <a:pt x="1335" y="896"/>
                  </a:moveTo>
                  <a:lnTo>
                    <a:pt x="1335" y="896"/>
                  </a:lnTo>
                  <a:cubicBezTo>
                    <a:pt x="1375" y="964"/>
                    <a:pt x="1434" y="1062"/>
                    <a:pt x="1431" y="1155"/>
                  </a:cubicBezTo>
                  <a:cubicBezTo>
                    <a:pt x="1427" y="1373"/>
                    <a:pt x="1326" y="1441"/>
                    <a:pt x="1227" y="1441"/>
                  </a:cubicBezTo>
                  <a:cubicBezTo>
                    <a:pt x="1158" y="1441"/>
                    <a:pt x="1090" y="1408"/>
                    <a:pt x="1056" y="1369"/>
                  </a:cubicBezTo>
                  <a:cubicBezTo>
                    <a:pt x="938" y="1230"/>
                    <a:pt x="1110" y="1002"/>
                    <a:pt x="1335" y="896"/>
                  </a:cubicBezTo>
                  <a:close/>
                  <a:moveTo>
                    <a:pt x="1175" y="19382"/>
                  </a:moveTo>
                  <a:cubicBezTo>
                    <a:pt x="1308" y="19382"/>
                    <a:pt x="1433" y="19465"/>
                    <a:pt x="1403" y="19666"/>
                  </a:cubicBezTo>
                  <a:cubicBezTo>
                    <a:pt x="1389" y="19757"/>
                    <a:pt x="1281" y="19840"/>
                    <a:pt x="1133" y="19899"/>
                  </a:cubicBezTo>
                  <a:lnTo>
                    <a:pt x="1133" y="19899"/>
                  </a:lnTo>
                  <a:cubicBezTo>
                    <a:pt x="1126" y="19896"/>
                    <a:pt x="1121" y="19894"/>
                    <a:pt x="1117" y="19891"/>
                  </a:cubicBezTo>
                  <a:cubicBezTo>
                    <a:pt x="728" y="19602"/>
                    <a:pt x="961" y="19382"/>
                    <a:pt x="1175" y="19382"/>
                  </a:cubicBezTo>
                  <a:close/>
                  <a:moveTo>
                    <a:pt x="477" y="1"/>
                  </a:moveTo>
                  <a:cubicBezTo>
                    <a:pt x="411" y="1"/>
                    <a:pt x="341" y="72"/>
                    <a:pt x="430" y="101"/>
                  </a:cubicBezTo>
                  <a:cubicBezTo>
                    <a:pt x="602" y="159"/>
                    <a:pt x="769" y="263"/>
                    <a:pt x="910" y="377"/>
                  </a:cubicBezTo>
                  <a:cubicBezTo>
                    <a:pt x="1046" y="487"/>
                    <a:pt x="1165" y="620"/>
                    <a:pt x="1260" y="767"/>
                  </a:cubicBezTo>
                  <a:lnTo>
                    <a:pt x="1260" y="767"/>
                  </a:lnTo>
                  <a:cubicBezTo>
                    <a:pt x="990" y="875"/>
                    <a:pt x="765" y="1101"/>
                    <a:pt x="892" y="1380"/>
                  </a:cubicBezTo>
                  <a:cubicBezTo>
                    <a:pt x="955" y="1518"/>
                    <a:pt x="1088" y="1583"/>
                    <a:pt x="1223" y="1583"/>
                  </a:cubicBezTo>
                  <a:cubicBezTo>
                    <a:pt x="1380" y="1583"/>
                    <a:pt x="1540" y="1494"/>
                    <a:pt x="1590" y="1328"/>
                  </a:cubicBezTo>
                  <a:cubicBezTo>
                    <a:pt x="1639" y="1166"/>
                    <a:pt x="1605" y="1000"/>
                    <a:pt x="1522" y="841"/>
                  </a:cubicBezTo>
                  <a:lnTo>
                    <a:pt x="1522" y="841"/>
                  </a:lnTo>
                  <a:cubicBezTo>
                    <a:pt x="1538" y="839"/>
                    <a:pt x="1554" y="838"/>
                    <a:pt x="1570" y="838"/>
                  </a:cubicBezTo>
                  <a:cubicBezTo>
                    <a:pt x="1762" y="838"/>
                    <a:pt x="1936" y="970"/>
                    <a:pt x="1959" y="1352"/>
                  </a:cubicBezTo>
                  <a:cubicBezTo>
                    <a:pt x="1980" y="1688"/>
                    <a:pt x="1959" y="2034"/>
                    <a:pt x="1959" y="2370"/>
                  </a:cubicBezTo>
                  <a:lnTo>
                    <a:pt x="1959" y="6715"/>
                  </a:lnTo>
                  <a:lnTo>
                    <a:pt x="1959" y="17335"/>
                  </a:lnTo>
                  <a:lnTo>
                    <a:pt x="1959" y="18896"/>
                  </a:lnTo>
                  <a:cubicBezTo>
                    <a:pt x="1959" y="19080"/>
                    <a:pt x="1979" y="19297"/>
                    <a:pt x="1929" y="19475"/>
                  </a:cubicBezTo>
                  <a:cubicBezTo>
                    <a:pt x="1858" y="19727"/>
                    <a:pt x="1681" y="19904"/>
                    <a:pt x="1416" y="19937"/>
                  </a:cubicBezTo>
                  <a:cubicBezTo>
                    <a:pt x="1413" y="19937"/>
                    <a:pt x="1409" y="19937"/>
                    <a:pt x="1403" y="19937"/>
                  </a:cubicBezTo>
                  <a:cubicBezTo>
                    <a:pt x="1399" y="19937"/>
                    <a:pt x="1394" y="19937"/>
                    <a:pt x="1389" y="19937"/>
                  </a:cubicBezTo>
                  <a:lnTo>
                    <a:pt x="1389" y="19937"/>
                  </a:lnTo>
                  <a:cubicBezTo>
                    <a:pt x="1590" y="19786"/>
                    <a:pt x="1699" y="19549"/>
                    <a:pt x="1452" y="19334"/>
                  </a:cubicBezTo>
                  <a:cubicBezTo>
                    <a:pt x="1371" y="19264"/>
                    <a:pt x="1265" y="19232"/>
                    <a:pt x="1160" y="19232"/>
                  </a:cubicBezTo>
                  <a:cubicBezTo>
                    <a:pt x="914" y="19232"/>
                    <a:pt x="670" y="19411"/>
                    <a:pt x="751" y="19694"/>
                  </a:cubicBezTo>
                  <a:cubicBezTo>
                    <a:pt x="784" y="19811"/>
                    <a:pt x="859" y="19896"/>
                    <a:pt x="956" y="19954"/>
                  </a:cubicBezTo>
                  <a:lnTo>
                    <a:pt x="956" y="19954"/>
                  </a:lnTo>
                  <a:cubicBezTo>
                    <a:pt x="857" y="19978"/>
                    <a:pt x="751" y="19991"/>
                    <a:pt x="650" y="19991"/>
                  </a:cubicBezTo>
                  <a:cubicBezTo>
                    <a:pt x="413" y="19991"/>
                    <a:pt x="203" y="19918"/>
                    <a:pt x="168" y="19730"/>
                  </a:cubicBezTo>
                  <a:cubicBezTo>
                    <a:pt x="162" y="19699"/>
                    <a:pt x="127" y="19685"/>
                    <a:pt x="91" y="19685"/>
                  </a:cubicBezTo>
                  <a:cubicBezTo>
                    <a:pt x="47" y="19685"/>
                    <a:pt x="1" y="19707"/>
                    <a:pt x="8" y="19744"/>
                  </a:cubicBezTo>
                  <a:cubicBezTo>
                    <a:pt x="61" y="20030"/>
                    <a:pt x="470" y="20108"/>
                    <a:pt x="786" y="20108"/>
                  </a:cubicBezTo>
                  <a:cubicBezTo>
                    <a:pt x="896" y="20108"/>
                    <a:pt x="994" y="20099"/>
                    <a:pt x="1063" y="20085"/>
                  </a:cubicBezTo>
                  <a:cubicBezTo>
                    <a:pt x="1110" y="20076"/>
                    <a:pt x="1159" y="20061"/>
                    <a:pt x="1208" y="20041"/>
                  </a:cubicBezTo>
                  <a:lnTo>
                    <a:pt x="1208" y="20041"/>
                  </a:lnTo>
                  <a:cubicBezTo>
                    <a:pt x="1254" y="20048"/>
                    <a:pt x="1300" y="20051"/>
                    <a:pt x="1347" y="20051"/>
                  </a:cubicBezTo>
                  <a:cubicBezTo>
                    <a:pt x="1505" y="20051"/>
                    <a:pt x="1662" y="20012"/>
                    <a:pt x="1775" y="19941"/>
                  </a:cubicBezTo>
                  <a:cubicBezTo>
                    <a:pt x="2264" y="19630"/>
                    <a:pt x="2120" y="18747"/>
                    <a:pt x="2120" y="18242"/>
                  </a:cubicBezTo>
                  <a:lnTo>
                    <a:pt x="2120" y="15304"/>
                  </a:lnTo>
                  <a:cubicBezTo>
                    <a:pt x="2120" y="10679"/>
                    <a:pt x="2177" y="6051"/>
                    <a:pt x="2120" y="1427"/>
                  </a:cubicBezTo>
                  <a:cubicBezTo>
                    <a:pt x="2116" y="1109"/>
                    <a:pt x="2074" y="790"/>
                    <a:pt x="1711" y="708"/>
                  </a:cubicBezTo>
                  <a:cubicBezTo>
                    <a:pt x="1676" y="700"/>
                    <a:pt x="1638" y="696"/>
                    <a:pt x="1597" y="696"/>
                  </a:cubicBezTo>
                  <a:cubicBezTo>
                    <a:pt x="1548" y="696"/>
                    <a:pt x="1496" y="702"/>
                    <a:pt x="1443" y="712"/>
                  </a:cubicBezTo>
                  <a:lnTo>
                    <a:pt x="1443" y="712"/>
                  </a:lnTo>
                  <a:cubicBezTo>
                    <a:pt x="1208" y="379"/>
                    <a:pt x="783" y="99"/>
                    <a:pt x="503" y="5"/>
                  </a:cubicBezTo>
                  <a:cubicBezTo>
                    <a:pt x="495" y="2"/>
                    <a:pt x="48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4"/>
            <p:cNvSpPr/>
            <p:nvPr/>
          </p:nvSpPr>
          <p:spPr>
            <a:xfrm>
              <a:off x="1516601" y="1415839"/>
              <a:ext cx="5255" cy="599718"/>
            </a:xfrm>
            <a:custGeom>
              <a:rect b="b" l="l" r="r" t="t"/>
              <a:pathLst>
                <a:path extrusionOk="0" h="18487" w="162">
                  <a:moveTo>
                    <a:pt x="91" y="1"/>
                  </a:moveTo>
                  <a:cubicBezTo>
                    <a:pt x="48" y="1"/>
                    <a:pt x="0" y="22"/>
                    <a:pt x="0" y="61"/>
                  </a:cubicBezTo>
                  <a:lnTo>
                    <a:pt x="0" y="6244"/>
                  </a:lnTo>
                  <a:lnTo>
                    <a:pt x="0" y="16165"/>
                  </a:lnTo>
                  <a:lnTo>
                    <a:pt x="0" y="18439"/>
                  </a:lnTo>
                  <a:cubicBezTo>
                    <a:pt x="0" y="18471"/>
                    <a:pt x="34" y="18486"/>
                    <a:pt x="70" y="18486"/>
                  </a:cubicBezTo>
                  <a:cubicBezTo>
                    <a:pt x="114" y="18486"/>
                    <a:pt x="161" y="18465"/>
                    <a:pt x="161" y="18426"/>
                  </a:cubicBezTo>
                  <a:lnTo>
                    <a:pt x="161" y="12243"/>
                  </a:lnTo>
                  <a:lnTo>
                    <a:pt x="161" y="2322"/>
                  </a:lnTo>
                  <a:lnTo>
                    <a:pt x="161" y="48"/>
                  </a:lnTo>
                  <a:cubicBezTo>
                    <a:pt x="161"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4"/>
            <p:cNvSpPr/>
            <p:nvPr/>
          </p:nvSpPr>
          <p:spPr>
            <a:xfrm>
              <a:off x="1491071" y="1425862"/>
              <a:ext cx="16512" cy="14501"/>
            </a:xfrm>
            <a:custGeom>
              <a:rect b="b" l="l" r="r" t="t"/>
              <a:pathLst>
                <a:path extrusionOk="0" h="447" w="509">
                  <a:moveTo>
                    <a:pt x="249" y="105"/>
                  </a:moveTo>
                  <a:cubicBezTo>
                    <a:pt x="251" y="105"/>
                    <a:pt x="254" y="105"/>
                    <a:pt x="256" y="105"/>
                  </a:cubicBezTo>
                  <a:cubicBezTo>
                    <a:pt x="314" y="112"/>
                    <a:pt x="349" y="181"/>
                    <a:pt x="347" y="232"/>
                  </a:cubicBezTo>
                  <a:cubicBezTo>
                    <a:pt x="346" y="280"/>
                    <a:pt x="315" y="344"/>
                    <a:pt x="260" y="345"/>
                  </a:cubicBezTo>
                  <a:cubicBezTo>
                    <a:pt x="260" y="345"/>
                    <a:pt x="259" y="345"/>
                    <a:pt x="258" y="345"/>
                  </a:cubicBezTo>
                  <a:cubicBezTo>
                    <a:pt x="195" y="345"/>
                    <a:pt x="164" y="271"/>
                    <a:pt x="161" y="218"/>
                  </a:cubicBezTo>
                  <a:cubicBezTo>
                    <a:pt x="164" y="172"/>
                    <a:pt x="194" y="105"/>
                    <a:pt x="249" y="105"/>
                  </a:cubicBezTo>
                  <a:close/>
                  <a:moveTo>
                    <a:pt x="258" y="1"/>
                  </a:moveTo>
                  <a:cubicBezTo>
                    <a:pt x="126" y="1"/>
                    <a:pt x="15" y="89"/>
                    <a:pt x="2" y="221"/>
                  </a:cubicBezTo>
                  <a:lnTo>
                    <a:pt x="2" y="221"/>
                  </a:lnTo>
                  <a:cubicBezTo>
                    <a:pt x="1" y="224"/>
                    <a:pt x="1" y="228"/>
                    <a:pt x="1" y="232"/>
                  </a:cubicBezTo>
                  <a:cubicBezTo>
                    <a:pt x="1" y="232"/>
                    <a:pt x="1" y="232"/>
                    <a:pt x="1" y="232"/>
                  </a:cubicBezTo>
                  <a:lnTo>
                    <a:pt x="1" y="232"/>
                  </a:lnTo>
                  <a:cubicBezTo>
                    <a:pt x="1" y="236"/>
                    <a:pt x="1" y="240"/>
                    <a:pt x="2" y="243"/>
                  </a:cubicBezTo>
                  <a:lnTo>
                    <a:pt x="2" y="243"/>
                  </a:lnTo>
                  <a:cubicBezTo>
                    <a:pt x="15" y="380"/>
                    <a:pt x="133" y="447"/>
                    <a:pt x="251" y="447"/>
                  </a:cubicBezTo>
                  <a:cubicBezTo>
                    <a:pt x="379" y="447"/>
                    <a:pt x="508" y="369"/>
                    <a:pt x="507" y="218"/>
                  </a:cubicBezTo>
                  <a:cubicBezTo>
                    <a:pt x="506" y="87"/>
                    <a:pt x="383" y="1"/>
                    <a:pt x="260" y="1"/>
                  </a:cubicBezTo>
                  <a:cubicBezTo>
                    <a:pt x="260" y="1"/>
                    <a:pt x="259"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34"/>
          <p:cNvGrpSpPr/>
          <p:nvPr/>
        </p:nvGrpSpPr>
        <p:grpSpPr>
          <a:xfrm>
            <a:off x="8719943" y="3870298"/>
            <a:ext cx="423776" cy="2553718"/>
            <a:chOff x="6649937" y="-931058"/>
            <a:chExt cx="151592" cy="913510"/>
          </a:xfrm>
        </p:grpSpPr>
        <p:sp>
          <p:nvSpPr>
            <p:cNvPr id="1102" name="Google Shape;1102;p34"/>
            <p:cNvSpPr/>
            <p:nvPr/>
          </p:nvSpPr>
          <p:spPr>
            <a:xfrm>
              <a:off x="6649937" y="-931058"/>
              <a:ext cx="151592" cy="913510"/>
            </a:xfrm>
            <a:custGeom>
              <a:rect b="b" l="l" r="r" t="t"/>
              <a:pathLst>
                <a:path extrusionOk="0" h="28160" w="4673">
                  <a:moveTo>
                    <a:pt x="2330" y="0"/>
                  </a:moveTo>
                  <a:cubicBezTo>
                    <a:pt x="946" y="0"/>
                    <a:pt x="1" y="403"/>
                    <a:pt x="1" y="403"/>
                  </a:cubicBezTo>
                  <a:lnTo>
                    <a:pt x="1" y="28160"/>
                  </a:lnTo>
                  <a:lnTo>
                    <a:pt x="4672" y="28160"/>
                  </a:lnTo>
                  <a:lnTo>
                    <a:pt x="4672" y="403"/>
                  </a:lnTo>
                  <a:cubicBezTo>
                    <a:pt x="3824" y="101"/>
                    <a:pt x="3022" y="0"/>
                    <a:pt x="23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4"/>
            <p:cNvSpPr/>
            <p:nvPr/>
          </p:nvSpPr>
          <p:spPr>
            <a:xfrm>
              <a:off x="6649937" y="-632026"/>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4"/>
            <p:cNvSpPr/>
            <p:nvPr/>
          </p:nvSpPr>
          <p:spPr>
            <a:xfrm>
              <a:off x="6649937" y="-618044"/>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4"/>
            <p:cNvSpPr/>
            <p:nvPr/>
          </p:nvSpPr>
          <p:spPr>
            <a:xfrm>
              <a:off x="6649937" y="-336335"/>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4"/>
            <p:cNvSpPr/>
            <p:nvPr/>
          </p:nvSpPr>
          <p:spPr>
            <a:xfrm>
              <a:off x="6649937" y="-350284"/>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4"/>
            <p:cNvSpPr/>
            <p:nvPr/>
          </p:nvSpPr>
          <p:spPr>
            <a:xfrm>
              <a:off x="6649937" y="-477190"/>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4"/>
            <p:cNvSpPr/>
            <p:nvPr/>
          </p:nvSpPr>
          <p:spPr>
            <a:xfrm>
              <a:off x="6649937" y="-463241"/>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4"/>
            <p:cNvSpPr/>
            <p:nvPr/>
          </p:nvSpPr>
          <p:spPr>
            <a:xfrm>
              <a:off x="6649937" y="-491139"/>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4"/>
            <p:cNvSpPr/>
            <p:nvPr/>
          </p:nvSpPr>
          <p:spPr>
            <a:xfrm>
              <a:off x="6649937" y="-449291"/>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4"/>
            <p:cNvSpPr/>
            <p:nvPr/>
          </p:nvSpPr>
          <p:spPr>
            <a:xfrm>
              <a:off x="6649937" y="-505121"/>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4"/>
            <p:cNvSpPr/>
            <p:nvPr/>
          </p:nvSpPr>
          <p:spPr>
            <a:xfrm>
              <a:off x="6649937" y="-519037"/>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4"/>
            <p:cNvSpPr/>
            <p:nvPr/>
          </p:nvSpPr>
          <p:spPr>
            <a:xfrm>
              <a:off x="6658306" y="-571558"/>
              <a:ext cx="9278" cy="8661"/>
            </a:xfrm>
            <a:custGeom>
              <a:rect b="b" l="l" r="r" t="t"/>
              <a:pathLst>
                <a:path extrusionOk="0" h="267" w="286">
                  <a:moveTo>
                    <a:pt x="138" y="0"/>
                  </a:moveTo>
                  <a:cubicBezTo>
                    <a:pt x="124" y="0"/>
                    <a:pt x="110" y="3"/>
                    <a:pt x="95" y="8"/>
                  </a:cubicBezTo>
                  <a:cubicBezTo>
                    <a:pt x="47" y="25"/>
                    <a:pt x="19" y="62"/>
                    <a:pt x="9" y="103"/>
                  </a:cubicBezTo>
                  <a:cubicBezTo>
                    <a:pt x="1" y="129"/>
                    <a:pt x="0" y="158"/>
                    <a:pt x="12" y="185"/>
                  </a:cubicBezTo>
                  <a:cubicBezTo>
                    <a:pt x="24" y="209"/>
                    <a:pt x="42" y="226"/>
                    <a:pt x="62" y="241"/>
                  </a:cubicBezTo>
                  <a:cubicBezTo>
                    <a:pt x="64" y="242"/>
                    <a:pt x="65" y="243"/>
                    <a:pt x="66" y="244"/>
                  </a:cubicBezTo>
                  <a:cubicBezTo>
                    <a:pt x="67" y="245"/>
                    <a:pt x="67" y="245"/>
                    <a:pt x="68" y="245"/>
                  </a:cubicBezTo>
                  <a:cubicBezTo>
                    <a:pt x="74" y="249"/>
                    <a:pt x="80" y="252"/>
                    <a:pt x="87" y="255"/>
                  </a:cubicBezTo>
                  <a:cubicBezTo>
                    <a:pt x="93" y="257"/>
                    <a:pt x="101" y="260"/>
                    <a:pt x="107" y="262"/>
                  </a:cubicBezTo>
                  <a:cubicBezTo>
                    <a:pt x="114" y="264"/>
                    <a:pt x="121" y="264"/>
                    <a:pt x="127" y="265"/>
                  </a:cubicBezTo>
                  <a:cubicBezTo>
                    <a:pt x="131" y="265"/>
                    <a:pt x="134" y="266"/>
                    <a:pt x="138" y="266"/>
                  </a:cubicBezTo>
                  <a:cubicBezTo>
                    <a:pt x="141" y="267"/>
                    <a:pt x="144" y="267"/>
                    <a:pt x="146" y="267"/>
                  </a:cubicBezTo>
                  <a:cubicBezTo>
                    <a:pt x="205" y="267"/>
                    <a:pt x="261" y="233"/>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4"/>
            <p:cNvSpPr/>
            <p:nvPr/>
          </p:nvSpPr>
          <p:spPr>
            <a:xfrm>
              <a:off x="6658306" y="-402805"/>
              <a:ext cx="9278" cy="8661"/>
            </a:xfrm>
            <a:custGeom>
              <a:rect b="b" l="l" r="r" t="t"/>
              <a:pathLst>
                <a:path extrusionOk="0" h="267" w="286">
                  <a:moveTo>
                    <a:pt x="138" y="1"/>
                  </a:moveTo>
                  <a:cubicBezTo>
                    <a:pt x="124" y="1"/>
                    <a:pt x="110" y="3"/>
                    <a:pt x="95" y="8"/>
                  </a:cubicBezTo>
                  <a:cubicBezTo>
                    <a:pt x="47" y="26"/>
                    <a:pt x="19" y="63"/>
                    <a:pt x="9" y="104"/>
                  </a:cubicBezTo>
                  <a:cubicBezTo>
                    <a:pt x="1" y="130"/>
                    <a:pt x="0" y="159"/>
                    <a:pt x="12" y="186"/>
                  </a:cubicBezTo>
                  <a:cubicBezTo>
                    <a:pt x="24" y="210"/>
                    <a:pt x="42" y="228"/>
                    <a:pt x="62" y="241"/>
                  </a:cubicBezTo>
                  <a:cubicBezTo>
                    <a:pt x="64" y="243"/>
                    <a:pt x="65" y="244"/>
                    <a:pt x="66" y="245"/>
                  </a:cubicBezTo>
                  <a:cubicBezTo>
                    <a:pt x="67" y="245"/>
                    <a:pt x="67" y="246"/>
                    <a:pt x="68" y="246"/>
                  </a:cubicBezTo>
                  <a:cubicBezTo>
                    <a:pt x="74" y="250"/>
                    <a:pt x="80" y="252"/>
                    <a:pt x="87" y="255"/>
                  </a:cubicBezTo>
                  <a:cubicBezTo>
                    <a:pt x="93" y="258"/>
                    <a:pt x="101" y="261"/>
                    <a:pt x="107" y="262"/>
                  </a:cubicBezTo>
                  <a:cubicBezTo>
                    <a:pt x="114" y="264"/>
                    <a:pt x="121" y="266"/>
                    <a:pt x="127" y="267"/>
                  </a:cubicBezTo>
                  <a:cubicBezTo>
                    <a:pt x="130" y="267"/>
                    <a:pt x="132" y="267"/>
                    <a:pt x="135" y="267"/>
                  </a:cubicBezTo>
                  <a:cubicBezTo>
                    <a:pt x="136" y="267"/>
                    <a:pt x="137"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4"/>
            <p:cNvSpPr/>
            <p:nvPr/>
          </p:nvSpPr>
          <p:spPr>
            <a:xfrm>
              <a:off x="6783881" y="-571558"/>
              <a:ext cx="9278" cy="8661"/>
            </a:xfrm>
            <a:custGeom>
              <a:rect b="b" l="l" r="r" t="t"/>
              <a:pathLst>
                <a:path extrusionOk="0" h="267" w="286">
                  <a:moveTo>
                    <a:pt x="148" y="0"/>
                  </a:moveTo>
                  <a:cubicBezTo>
                    <a:pt x="68" y="0"/>
                    <a:pt x="0" y="77"/>
                    <a:pt x="13" y="160"/>
                  </a:cubicBezTo>
                  <a:cubicBezTo>
                    <a:pt x="25" y="233"/>
                    <a:pt x="81" y="267"/>
                    <a:pt x="140" y="267"/>
                  </a:cubicBezTo>
                  <a:cubicBezTo>
                    <a:pt x="142" y="267"/>
                    <a:pt x="145" y="267"/>
                    <a:pt x="147" y="266"/>
                  </a:cubicBezTo>
                  <a:cubicBezTo>
                    <a:pt x="152" y="266"/>
                    <a:pt x="155" y="265"/>
                    <a:pt x="159" y="265"/>
                  </a:cubicBezTo>
                  <a:cubicBezTo>
                    <a:pt x="166" y="264"/>
                    <a:pt x="172" y="264"/>
                    <a:pt x="179" y="262"/>
                  </a:cubicBezTo>
                  <a:cubicBezTo>
                    <a:pt x="185" y="260"/>
                    <a:pt x="193" y="257"/>
                    <a:pt x="199" y="255"/>
                  </a:cubicBezTo>
                  <a:cubicBezTo>
                    <a:pt x="206" y="252"/>
                    <a:pt x="212" y="249"/>
                    <a:pt x="218" y="245"/>
                  </a:cubicBezTo>
                  <a:cubicBezTo>
                    <a:pt x="219" y="245"/>
                    <a:pt x="219" y="245"/>
                    <a:pt x="220" y="244"/>
                  </a:cubicBezTo>
                  <a:cubicBezTo>
                    <a:pt x="222" y="243"/>
                    <a:pt x="223" y="242"/>
                    <a:pt x="224" y="241"/>
                  </a:cubicBezTo>
                  <a:cubicBezTo>
                    <a:pt x="245" y="226"/>
                    <a:pt x="262" y="209"/>
                    <a:pt x="274" y="185"/>
                  </a:cubicBezTo>
                  <a:cubicBezTo>
                    <a:pt x="286" y="158"/>
                    <a:pt x="286" y="129"/>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4"/>
            <p:cNvSpPr/>
            <p:nvPr/>
          </p:nvSpPr>
          <p:spPr>
            <a:xfrm>
              <a:off x="6783881" y="-402805"/>
              <a:ext cx="9278" cy="866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49" y="267"/>
                    <a:pt x="150" y="267"/>
                    <a:pt x="151" y="267"/>
                  </a:cubicBezTo>
                  <a:cubicBezTo>
                    <a:pt x="154" y="267"/>
                    <a:pt x="156" y="267"/>
                    <a:pt x="159" y="267"/>
                  </a:cubicBezTo>
                  <a:cubicBezTo>
                    <a:pt x="166" y="266"/>
                    <a:pt x="172" y="264"/>
                    <a:pt x="179" y="262"/>
                  </a:cubicBezTo>
                  <a:cubicBezTo>
                    <a:pt x="185" y="261"/>
                    <a:pt x="193" y="258"/>
                    <a:pt x="199" y="255"/>
                  </a:cubicBezTo>
                  <a:cubicBezTo>
                    <a:pt x="206" y="252"/>
                    <a:pt x="212" y="250"/>
                    <a:pt x="218" y="246"/>
                  </a:cubicBezTo>
                  <a:cubicBezTo>
                    <a:pt x="219" y="246"/>
                    <a:pt x="219" y="245"/>
                    <a:pt x="220" y="245"/>
                  </a:cubicBezTo>
                  <a:cubicBezTo>
                    <a:pt x="222" y="244"/>
                    <a:pt x="223" y="243"/>
                    <a:pt x="224" y="241"/>
                  </a:cubicBezTo>
                  <a:cubicBezTo>
                    <a:pt x="245" y="228"/>
                    <a:pt x="262" y="210"/>
                    <a:pt x="274" y="186"/>
                  </a:cubicBezTo>
                  <a:cubicBezTo>
                    <a:pt x="286" y="159"/>
                    <a:pt x="286" y="130"/>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4"/>
            <p:cNvSpPr/>
            <p:nvPr/>
          </p:nvSpPr>
          <p:spPr>
            <a:xfrm>
              <a:off x="6675662" y="-893460"/>
              <a:ext cx="100142" cy="838314"/>
            </a:xfrm>
            <a:custGeom>
              <a:rect b="b" l="l" r="r" t="t"/>
              <a:pathLst>
                <a:path extrusionOk="0" h="25842" w="3087">
                  <a:moveTo>
                    <a:pt x="611" y="0"/>
                  </a:moveTo>
                  <a:cubicBezTo>
                    <a:pt x="274" y="0"/>
                    <a:pt x="0" y="274"/>
                    <a:pt x="0" y="611"/>
                  </a:cubicBezTo>
                  <a:lnTo>
                    <a:pt x="0" y="25231"/>
                  </a:lnTo>
                  <a:cubicBezTo>
                    <a:pt x="0" y="25568"/>
                    <a:pt x="274" y="25842"/>
                    <a:pt x="611" y="25842"/>
                  </a:cubicBezTo>
                  <a:lnTo>
                    <a:pt x="2476" y="25842"/>
                  </a:lnTo>
                  <a:cubicBezTo>
                    <a:pt x="2813" y="25842"/>
                    <a:pt x="3087" y="25568"/>
                    <a:pt x="3087" y="25231"/>
                  </a:cubicBezTo>
                  <a:lnTo>
                    <a:pt x="3087" y="611"/>
                  </a:lnTo>
                  <a:cubicBezTo>
                    <a:pt x="3087" y="274"/>
                    <a:pt x="2813" y="0"/>
                    <a:pt x="2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4"/>
            <p:cNvSpPr/>
            <p:nvPr/>
          </p:nvSpPr>
          <p:spPr>
            <a:xfrm>
              <a:off x="6697494" y="-781185"/>
              <a:ext cx="56478" cy="613765"/>
            </a:xfrm>
            <a:custGeom>
              <a:rect b="b" l="l" r="r" t="t"/>
              <a:pathLst>
                <a:path extrusionOk="0" h="18920" w="1741">
                  <a:moveTo>
                    <a:pt x="345" y="0"/>
                  </a:moveTo>
                  <a:cubicBezTo>
                    <a:pt x="154" y="0"/>
                    <a:pt x="0" y="155"/>
                    <a:pt x="0" y="345"/>
                  </a:cubicBezTo>
                  <a:lnTo>
                    <a:pt x="0" y="18576"/>
                  </a:lnTo>
                  <a:cubicBezTo>
                    <a:pt x="0" y="18766"/>
                    <a:pt x="154" y="18920"/>
                    <a:pt x="345" y="18920"/>
                  </a:cubicBezTo>
                  <a:lnTo>
                    <a:pt x="1396" y="18920"/>
                  </a:lnTo>
                  <a:cubicBezTo>
                    <a:pt x="1587" y="18920"/>
                    <a:pt x="1741" y="18766"/>
                    <a:pt x="1741" y="18576"/>
                  </a:cubicBezTo>
                  <a:lnTo>
                    <a:pt x="1741" y="345"/>
                  </a:lnTo>
                  <a:cubicBezTo>
                    <a:pt x="1741" y="155"/>
                    <a:pt x="1587" y="0"/>
                    <a:pt x="1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4"/>
            <p:cNvSpPr/>
            <p:nvPr/>
          </p:nvSpPr>
          <p:spPr>
            <a:xfrm>
              <a:off x="6670666" y="-895633"/>
              <a:ext cx="109647" cy="843213"/>
            </a:xfrm>
            <a:custGeom>
              <a:rect b="b" l="l" r="r" t="t"/>
              <a:pathLst>
                <a:path extrusionOk="0" h="25993" w="3380">
                  <a:moveTo>
                    <a:pt x="2148" y="91"/>
                  </a:moveTo>
                  <a:cubicBezTo>
                    <a:pt x="2631" y="91"/>
                    <a:pt x="3117" y="179"/>
                    <a:pt x="3168" y="684"/>
                  </a:cubicBezTo>
                  <a:lnTo>
                    <a:pt x="3168" y="10225"/>
                  </a:lnTo>
                  <a:lnTo>
                    <a:pt x="3168" y="23786"/>
                  </a:lnTo>
                  <a:cubicBezTo>
                    <a:pt x="3168" y="24242"/>
                    <a:pt x="3189" y="24704"/>
                    <a:pt x="3168" y="25159"/>
                  </a:cubicBezTo>
                  <a:cubicBezTo>
                    <a:pt x="3152" y="25503"/>
                    <a:pt x="3114" y="25780"/>
                    <a:pt x="2621" y="25862"/>
                  </a:cubicBezTo>
                  <a:cubicBezTo>
                    <a:pt x="2457" y="25889"/>
                    <a:pt x="2283" y="25898"/>
                    <a:pt x="2107" y="25898"/>
                  </a:cubicBezTo>
                  <a:cubicBezTo>
                    <a:pt x="1753" y="25898"/>
                    <a:pt x="1387" y="25862"/>
                    <a:pt x="1054" y="25862"/>
                  </a:cubicBezTo>
                  <a:cubicBezTo>
                    <a:pt x="634" y="25862"/>
                    <a:pt x="261" y="25732"/>
                    <a:pt x="228" y="25241"/>
                  </a:cubicBezTo>
                  <a:cubicBezTo>
                    <a:pt x="219" y="25112"/>
                    <a:pt x="228" y="24978"/>
                    <a:pt x="228" y="24849"/>
                  </a:cubicBezTo>
                  <a:lnTo>
                    <a:pt x="228" y="23061"/>
                  </a:lnTo>
                  <a:lnTo>
                    <a:pt x="228" y="8983"/>
                  </a:lnTo>
                  <a:lnTo>
                    <a:pt x="228" y="2728"/>
                  </a:lnTo>
                  <a:lnTo>
                    <a:pt x="228" y="1033"/>
                  </a:lnTo>
                  <a:cubicBezTo>
                    <a:pt x="228" y="923"/>
                    <a:pt x="216" y="806"/>
                    <a:pt x="228" y="697"/>
                  </a:cubicBezTo>
                  <a:cubicBezTo>
                    <a:pt x="284" y="169"/>
                    <a:pt x="695" y="111"/>
                    <a:pt x="1103" y="111"/>
                  </a:cubicBezTo>
                  <a:cubicBezTo>
                    <a:pt x="1219" y="111"/>
                    <a:pt x="1336" y="116"/>
                    <a:pt x="1443" y="116"/>
                  </a:cubicBezTo>
                  <a:cubicBezTo>
                    <a:pt x="1633" y="116"/>
                    <a:pt x="1890" y="91"/>
                    <a:pt x="2148" y="91"/>
                  </a:cubicBezTo>
                  <a:close/>
                  <a:moveTo>
                    <a:pt x="1257" y="0"/>
                  </a:moveTo>
                  <a:cubicBezTo>
                    <a:pt x="1090" y="0"/>
                    <a:pt x="924" y="5"/>
                    <a:pt x="761" y="20"/>
                  </a:cubicBezTo>
                  <a:cubicBezTo>
                    <a:pt x="124" y="79"/>
                    <a:pt x="80" y="577"/>
                    <a:pt x="80" y="1072"/>
                  </a:cubicBezTo>
                  <a:lnTo>
                    <a:pt x="80" y="5994"/>
                  </a:lnTo>
                  <a:lnTo>
                    <a:pt x="80" y="21403"/>
                  </a:lnTo>
                  <a:cubicBezTo>
                    <a:pt x="80" y="22678"/>
                    <a:pt x="0" y="23981"/>
                    <a:pt x="80" y="25254"/>
                  </a:cubicBezTo>
                  <a:cubicBezTo>
                    <a:pt x="120" y="25880"/>
                    <a:pt x="665" y="25992"/>
                    <a:pt x="1228" y="25992"/>
                  </a:cubicBezTo>
                  <a:cubicBezTo>
                    <a:pt x="1542" y="25992"/>
                    <a:pt x="1862" y="25957"/>
                    <a:pt x="2102" y="25957"/>
                  </a:cubicBezTo>
                  <a:cubicBezTo>
                    <a:pt x="2199" y="25957"/>
                    <a:pt x="2302" y="25961"/>
                    <a:pt x="2405" y="25961"/>
                  </a:cubicBezTo>
                  <a:cubicBezTo>
                    <a:pt x="2750" y="25961"/>
                    <a:pt x="3098" y="25919"/>
                    <a:pt x="3258" y="25554"/>
                  </a:cubicBezTo>
                  <a:cubicBezTo>
                    <a:pt x="3320" y="25415"/>
                    <a:pt x="3313" y="25283"/>
                    <a:pt x="3315" y="25137"/>
                  </a:cubicBezTo>
                  <a:cubicBezTo>
                    <a:pt x="3379" y="21137"/>
                    <a:pt x="3315" y="17130"/>
                    <a:pt x="3315" y="13129"/>
                  </a:cubicBezTo>
                  <a:lnTo>
                    <a:pt x="3315" y="892"/>
                  </a:lnTo>
                  <a:lnTo>
                    <a:pt x="3315" y="680"/>
                  </a:lnTo>
                  <a:lnTo>
                    <a:pt x="3315" y="680"/>
                  </a:lnTo>
                  <a:cubicBezTo>
                    <a:pt x="3315" y="677"/>
                    <a:pt x="3315" y="675"/>
                    <a:pt x="3315" y="672"/>
                  </a:cubicBezTo>
                  <a:lnTo>
                    <a:pt x="3315" y="672"/>
                  </a:lnTo>
                  <a:lnTo>
                    <a:pt x="3315" y="672"/>
                  </a:lnTo>
                  <a:cubicBezTo>
                    <a:pt x="3315" y="669"/>
                    <a:pt x="3314" y="667"/>
                    <a:pt x="3314" y="664"/>
                  </a:cubicBezTo>
                  <a:lnTo>
                    <a:pt x="3314" y="664"/>
                  </a:lnTo>
                  <a:cubicBezTo>
                    <a:pt x="3248" y="56"/>
                    <a:pt x="2751" y="20"/>
                    <a:pt x="2258" y="20"/>
                  </a:cubicBezTo>
                  <a:cubicBezTo>
                    <a:pt x="1930" y="20"/>
                    <a:pt x="1592" y="0"/>
                    <a:pt x="1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 name="Google Shape;1120;p34"/>
          <p:cNvGrpSpPr/>
          <p:nvPr/>
        </p:nvGrpSpPr>
        <p:grpSpPr>
          <a:xfrm>
            <a:off x="7766044" y="3952265"/>
            <a:ext cx="331185" cy="2786237"/>
            <a:chOff x="6823051" y="-1011051"/>
            <a:chExt cx="118471" cy="996687"/>
          </a:xfrm>
        </p:grpSpPr>
        <p:sp>
          <p:nvSpPr>
            <p:cNvPr id="1121" name="Google Shape;1121;p34"/>
            <p:cNvSpPr/>
            <p:nvPr/>
          </p:nvSpPr>
          <p:spPr>
            <a:xfrm>
              <a:off x="6823051" y="-1011051"/>
              <a:ext cx="118471" cy="996687"/>
            </a:xfrm>
            <a:custGeom>
              <a:rect b="b" l="l" r="r" t="t"/>
              <a:pathLst>
                <a:path extrusionOk="0" h="30724" w="3652">
                  <a:moveTo>
                    <a:pt x="1" y="1"/>
                  </a:moveTo>
                  <a:lnTo>
                    <a:pt x="1" y="30723"/>
                  </a:lnTo>
                  <a:lnTo>
                    <a:pt x="3651" y="30723"/>
                  </a:lnTo>
                  <a:lnTo>
                    <a:pt x="36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4"/>
            <p:cNvSpPr/>
            <p:nvPr/>
          </p:nvSpPr>
          <p:spPr>
            <a:xfrm>
              <a:off x="6823051" y="-728142"/>
              <a:ext cx="118471" cy="430868"/>
            </a:xfrm>
            <a:custGeom>
              <a:rect b="b" l="l" r="r" t="t"/>
              <a:pathLst>
                <a:path extrusionOk="0" h="13282" w="3652">
                  <a:moveTo>
                    <a:pt x="1" y="1"/>
                  </a:moveTo>
                  <a:lnTo>
                    <a:pt x="1" y="13282"/>
                  </a:lnTo>
                  <a:lnTo>
                    <a:pt x="3651" y="1328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4"/>
            <p:cNvSpPr/>
            <p:nvPr/>
          </p:nvSpPr>
          <p:spPr>
            <a:xfrm>
              <a:off x="6823051" y="-96535"/>
              <a:ext cx="118471" cy="82171"/>
            </a:xfrm>
            <a:custGeom>
              <a:rect b="b" l="l" r="r" t="t"/>
              <a:pathLst>
                <a:path extrusionOk="0" h="2533"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4"/>
            <p:cNvSpPr/>
            <p:nvPr/>
          </p:nvSpPr>
          <p:spPr>
            <a:xfrm>
              <a:off x="6823051" y="-149153"/>
              <a:ext cx="118471" cy="26439"/>
            </a:xfrm>
            <a:custGeom>
              <a:rect b="b" l="l" r="r" t="t"/>
              <a:pathLst>
                <a:path extrusionOk="0" h="815" w="3652">
                  <a:moveTo>
                    <a:pt x="1" y="1"/>
                  </a:moveTo>
                  <a:lnTo>
                    <a:pt x="1" y="814"/>
                  </a:lnTo>
                  <a:lnTo>
                    <a:pt x="3651" y="814"/>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4"/>
            <p:cNvSpPr/>
            <p:nvPr/>
          </p:nvSpPr>
          <p:spPr>
            <a:xfrm>
              <a:off x="6823051" y="-1011051"/>
              <a:ext cx="118471" cy="82138"/>
            </a:xfrm>
            <a:custGeom>
              <a:rect b="b" l="l" r="r" t="t"/>
              <a:pathLst>
                <a:path extrusionOk="0" h="2532"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4"/>
            <p:cNvSpPr/>
            <p:nvPr/>
          </p:nvSpPr>
          <p:spPr>
            <a:xfrm>
              <a:off x="6823051" y="-902701"/>
              <a:ext cx="118471" cy="26439"/>
            </a:xfrm>
            <a:custGeom>
              <a:rect b="b" l="l" r="r" t="t"/>
              <a:pathLst>
                <a:path extrusionOk="0" h="815" w="3652">
                  <a:moveTo>
                    <a:pt x="1" y="0"/>
                  </a:moveTo>
                  <a:lnTo>
                    <a:pt x="1" y="814"/>
                  </a:lnTo>
                  <a:lnTo>
                    <a:pt x="3651" y="814"/>
                  </a:lnTo>
                  <a:lnTo>
                    <a:pt x="36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4"/>
            <p:cNvSpPr/>
            <p:nvPr/>
          </p:nvSpPr>
          <p:spPr>
            <a:xfrm>
              <a:off x="6866326" y="-96535"/>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4"/>
            <p:cNvSpPr/>
            <p:nvPr/>
          </p:nvSpPr>
          <p:spPr>
            <a:xfrm>
              <a:off x="6839531" y="-96535"/>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4"/>
            <p:cNvSpPr/>
            <p:nvPr/>
          </p:nvSpPr>
          <p:spPr>
            <a:xfrm>
              <a:off x="6893154" y="-96535"/>
              <a:ext cx="5093" cy="82171"/>
            </a:xfrm>
            <a:custGeom>
              <a:rect b="b" l="l" r="r" t="t"/>
              <a:pathLst>
                <a:path extrusionOk="0" h="2533"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4"/>
            <p:cNvSpPr/>
            <p:nvPr/>
          </p:nvSpPr>
          <p:spPr>
            <a:xfrm>
              <a:off x="6919982" y="-96535"/>
              <a:ext cx="5061" cy="82171"/>
            </a:xfrm>
            <a:custGeom>
              <a:rect b="b" l="l" r="r" t="t"/>
              <a:pathLst>
                <a:path extrusionOk="0" h="2533"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4"/>
            <p:cNvSpPr/>
            <p:nvPr/>
          </p:nvSpPr>
          <p:spPr>
            <a:xfrm>
              <a:off x="6866326" y="-1011051"/>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4"/>
            <p:cNvSpPr/>
            <p:nvPr/>
          </p:nvSpPr>
          <p:spPr>
            <a:xfrm>
              <a:off x="6839531" y="-1011051"/>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4"/>
            <p:cNvSpPr/>
            <p:nvPr/>
          </p:nvSpPr>
          <p:spPr>
            <a:xfrm>
              <a:off x="6893154" y="-1011051"/>
              <a:ext cx="5093" cy="82138"/>
            </a:xfrm>
            <a:custGeom>
              <a:rect b="b" l="l" r="r" t="t"/>
              <a:pathLst>
                <a:path extrusionOk="0" h="2532"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4"/>
            <p:cNvSpPr/>
            <p:nvPr/>
          </p:nvSpPr>
          <p:spPr>
            <a:xfrm>
              <a:off x="6919982" y="-1011051"/>
              <a:ext cx="5061" cy="82138"/>
            </a:xfrm>
            <a:custGeom>
              <a:rect b="b" l="l" r="r" t="t"/>
              <a:pathLst>
                <a:path extrusionOk="0" h="2532"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4"/>
            <p:cNvSpPr/>
            <p:nvPr/>
          </p:nvSpPr>
          <p:spPr>
            <a:xfrm>
              <a:off x="6848582" y="-842979"/>
              <a:ext cx="67410" cy="660543"/>
            </a:xfrm>
            <a:custGeom>
              <a:rect b="b" l="l" r="r" t="t"/>
              <a:pathLst>
                <a:path extrusionOk="0" h="20362" w="2078">
                  <a:moveTo>
                    <a:pt x="395" y="0"/>
                  </a:moveTo>
                  <a:cubicBezTo>
                    <a:pt x="177" y="0"/>
                    <a:pt x="1" y="176"/>
                    <a:pt x="1" y="395"/>
                  </a:cubicBezTo>
                  <a:lnTo>
                    <a:pt x="1" y="19968"/>
                  </a:lnTo>
                  <a:cubicBezTo>
                    <a:pt x="1" y="20185"/>
                    <a:pt x="177" y="20362"/>
                    <a:pt x="395" y="20362"/>
                  </a:cubicBezTo>
                  <a:lnTo>
                    <a:pt x="1683" y="20362"/>
                  </a:lnTo>
                  <a:cubicBezTo>
                    <a:pt x="1900" y="20362"/>
                    <a:pt x="2077" y="20185"/>
                    <a:pt x="2077" y="19968"/>
                  </a:cubicBezTo>
                  <a:lnTo>
                    <a:pt x="2077" y="395"/>
                  </a:lnTo>
                  <a:cubicBezTo>
                    <a:pt x="2077" y="176"/>
                    <a:pt x="1900" y="0"/>
                    <a:pt x="16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4"/>
            <p:cNvSpPr/>
            <p:nvPr/>
          </p:nvSpPr>
          <p:spPr>
            <a:xfrm>
              <a:off x="6844202" y="-846158"/>
              <a:ext cx="76072" cy="666285"/>
            </a:xfrm>
            <a:custGeom>
              <a:rect b="b" l="l" r="r" t="t"/>
              <a:pathLst>
                <a:path extrusionOk="0" h="20539" w="2345">
                  <a:moveTo>
                    <a:pt x="1089" y="141"/>
                  </a:moveTo>
                  <a:cubicBezTo>
                    <a:pt x="1326" y="141"/>
                    <a:pt x="1565" y="150"/>
                    <a:pt x="1800" y="150"/>
                  </a:cubicBezTo>
                  <a:cubicBezTo>
                    <a:pt x="1871" y="162"/>
                    <a:pt x="2105" y="443"/>
                    <a:pt x="2131" y="528"/>
                  </a:cubicBezTo>
                  <a:cubicBezTo>
                    <a:pt x="2143" y="559"/>
                    <a:pt x="2127" y="604"/>
                    <a:pt x="2131" y="637"/>
                  </a:cubicBezTo>
                  <a:cubicBezTo>
                    <a:pt x="2151" y="776"/>
                    <a:pt x="2131" y="931"/>
                    <a:pt x="2131" y="1071"/>
                  </a:cubicBezTo>
                  <a:lnTo>
                    <a:pt x="2131" y="2653"/>
                  </a:lnTo>
                  <a:lnTo>
                    <a:pt x="2131" y="7845"/>
                  </a:lnTo>
                  <a:lnTo>
                    <a:pt x="2131" y="18632"/>
                  </a:lnTo>
                  <a:lnTo>
                    <a:pt x="2131" y="19856"/>
                  </a:lnTo>
                  <a:cubicBezTo>
                    <a:pt x="2131" y="19919"/>
                    <a:pt x="2148" y="20007"/>
                    <a:pt x="2131" y="20068"/>
                  </a:cubicBezTo>
                  <a:cubicBezTo>
                    <a:pt x="2051" y="20371"/>
                    <a:pt x="1757" y="20428"/>
                    <a:pt x="1454" y="20428"/>
                  </a:cubicBezTo>
                  <a:cubicBezTo>
                    <a:pt x="1273" y="20428"/>
                    <a:pt x="1088" y="20407"/>
                    <a:pt x="943" y="20407"/>
                  </a:cubicBezTo>
                  <a:cubicBezTo>
                    <a:pt x="905" y="20407"/>
                    <a:pt x="868" y="20408"/>
                    <a:pt x="832" y="20408"/>
                  </a:cubicBezTo>
                  <a:cubicBezTo>
                    <a:pt x="559" y="20408"/>
                    <a:pt x="331" y="20387"/>
                    <a:pt x="216" y="20031"/>
                  </a:cubicBezTo>
                  <a:cubicBezTo>
                    <a:pt x="191" y="19953"/>
                    <a:pt x="216" y="19826"/>
                    <a:pt x="216" y="19746"/>
                  </a:cubicBezTo>
                  <a:lnTo>
                    <a:pt x="216" y="18405"/>
                  </a:lnTo>
                  <a:lnTo>
                    <a:pt x="216" y="7417"/>
                  </a:lnTo>
                  <a:lnTo>
                    <a:pt x="216" y="2366"/>
                  </a:lnTo>
                  <a:lnTo>
                    <a:pt x="216" y="910"/>
                  </a:lnTo>
                  <a:cubicBezTo>
                    <a:pt x="216" y="502"/>
                    <a:pt x="184" y="184"/>
                    <a:pt x="733" y="150"/>
                  </a:cubicBezTo>
                  <a:cubicBezTo>
                    <a:pt x="851" y="143"/>
                    <a:pt x="970" y="141"/>
                    <a:pt x="1089" y="141"/>
                  </a:cubicBezTo>
                  <a:close/>
                  <a:moveTo>
                    <a:pt x="980" y="1"/>
                  </a:moveTo>
                  <a:cubicBezTo>
                    <a:pt x="538" y="1"/>
                    <a:pt x="114" y="87"/>
                    <a:pt x="56" y="500"/>
                  </a:cubicBezTo>
                  <a:cubicBezTo>
                    <a:pt x="25" y="715"/>
                    <a:pt x="56" y="957"/>
                    <a:pt x="56" y="1173"/>
                  </a:cubicBezTo>
                  <a:lnTo>
                    <a:pt x="56" y="5637"/>
                  </a:lnTo>
                  <a:lnTo>
                    <a:pt x="56" y="17741"/>
                  </a:lnTo>
                  <a:lnTo>
                    <a:pt x="56" y="19501"/>
                  </a:lnTo>
                  <a:cubicBezTo>
                    <a:pt x="56" y="19727"/>
                    <a:pt x="1" y="20055"/>
                    <a:pt x="107" y="20265"/>
                  </a:cubicBezTo>
                  <a:cubicBezTo>
                    <a:pt x="220" y="20485"/>
                    <a:pt x="449" y="20521"/>
                    <a:pt x="678" y="20521"/>
                  </a:cubicBezTo>
                  <a:cubicBezTo>
                    <a:pt x="792" y="20521"/>
                    <a:pt x="906" y="20512"/>
                    <a:pt x="1006" y="20512"/>
                  </a:cubicBezTo>
                  <a:cubicBezTo>
                    <a:pt x="1176" y="20512"/>
                    <a:pt x="1388" y="20538"/>
                    <a:pt x="1590" y="20538"/>
                  </a:cubicBezTo>
                  <a:cubicBezTo>
                    <a:pt x="1733" y="20538"/>
                    <a:pt x="1871" y="20525"/>
                    <a:pt x="1987" y="20481"/>
                  </a:cubicBezTo>
                  <a:cubicBezTo>
                    <a:pt x="2345" y="20345"/>
                    <a:pt x="2292" y="19974"/>
                    <a:pt x="2292" y="19669"/>
                  </a:cubicBezTo>
                  <a:lnTo>
                    <a:pt x="2292" y="9309"/>
                  </a:lnTo>
                  <a:lnTo>
                    <a:pt x="2292" y="3424"/>
                  </a:lnTo>
                  <a:lnTo>
                    <a:pt x="2292" y="1410"/>
                  </a:lnTo>
                  <a:cubicBezTo>
                    <a:pt x="2292" y="1118"/>
                    <a:pt x="2330" y="796"/>
                    <a:pt x="2292" y="505"/>
                  </a:cubicBezTo>
                  <a:cubicBezTo>
                    <a:pt x="2257" y="236"/>
                    <a:pt x="2124" y="104"/>
                    <a:pt x="1874" y="53"/>
                  </a:cubicBezTo>
                  <a:lnTo>
                    <a:pt x="1874" y="53"/>
                  </a:lnTo>
                  <a:cubicBezTo>
                    <a:pt x="1865" y="49"/>
                    <a:pt x="1852" y="46"/>
                    <a:pt x="1834" y="46"/>
                  </a:cubicBezTo>
                  <a:cubicBezTo>
                    <a:pt x="1829" y="45"/>
                    <a:pt x="1824" y="45"/>
                    <a:pt x="1819" y="45"/>
                  </a:cubicBezTo>
                  <a:cubicBezTo>
                    <a:pt x="1814" y="45"/>
                    <a:pt x="1810" y="45"/>
                    <a:pt x="1805" y="46"/>
                  </a:cubicBezTo>
                  <a:lnTo>
                    <a:pt x="1805" y="46"/>
                  </a:lnTo>
                  <a:cubicBezTo>
                    <a:pt x="1598" y="42"/>
                    <a:pt x="1284"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4"/>
            <p:cNvSpPr/>
            <p:nvPr/>
          </p:nvSpPr>
          <p:spPr>
            <a:xfrm>
              <a:off x="6871355" y="-708321"/>
              <a:ext cx="21832" cy="391226"/>
            </a:xfrm>
            <a:custGeom>
              <a:rect b="b" l="l" r="r" t="t"/>
              <a:pathLst>
                <a:path extrusionOk="0" h="12060" w="673">
                  <a:moveTo>
                    <a:pt x="1" y="1"/>
                  </a:moveTo>
                  <a:lnTo>
                    <a:pt x="1" y="12059"/>
                  </a:lnTo>
                  <a:lnTo>
                    <a:pt x="672" y="12059"/>
                  </a:lnTo>
                  <a:lnTo>
                    <a:pt x="6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4"/>
            <p:cNvSpPr/>
            <p:nvPr/>
          </p:nvSpPr>
          <p:spPr>
            <a:xfrm>
              <a:off x="6860487" y="-830068"/>
              <a:ext cx="43534" cy="43534"/>
            </a:xfrm>
            <a:custGeom>
              <a:rect b="b" l="l" r="r" t="t"/>
              <a:pathLst>
                <a:path extrusionOk="0" h="1342" w="1342">
                  <a:moveTo>
                    <a:pt x="671" y="1"/>
                  </a:moveTo>
                  <a:lnTo>
                    <a:pt x="1" y="671"/>
                  </a:lnTo>
                  <a:lnTo>
                    <a:pt x="671" y="1341"/>
                  </a:lnTo>
                  <a:lnTo>
                    <a:pt x="1341" y="671"/>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4"/>
            <p:cNvSpPr/>
            <p:nvPr/>
          </p:nvSpPr>
          <p:spPr>
            <a:xfrm>
              <a:off x="6870057" y="-820563"/>
              <a:ext cx="24460" cy="24492"/>
            </a:xfrm>
            <a:custGeom>
              <a:rect b="b" l="l" r="r" t="t"/>
              <a:pathLst>
                <a:path extrusionOk="0" h="755" w="754">
                  <a:moveTo>
                    <a:pt x="377" y="1"/>
                  </a:moveTo>
                  <a:lnTo>
                    <a:pt x="0" y="377"/>
                  </a:lnTo>
                  <a:lnTo>
                    <a:pt x="377" y="754"/>
                  </a:lnTo>
                  <a:lnTo>
                    <a:pt x="753"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4"/>
            <p:cNvSpPr/>
            <p:nvPr/>
          </p:nvSpPr>
          <p:spPr>
            <a:xfrm>
              <a:off x="6860520" y="-771644"/>
              <a:ext cx="43534" cy="43502"/>
            </a:xfrm>
            <a:custGeom>
              <a:rect b="b" l="l" r="r" t="t"/>
              <a:pathLst>
                <a:path extrusionOk="0" h="1341" w="1342">
                  <a:moveTo>
                    <a:pt x="671" y="0"/>
                  </a:moveTo>
                  <a:lnTo>
                    <a:pt x="1" y="671"/>
                  </a:lnTo>
                  <a:lnTo>
                    <a:pt x="671" y="1341"/>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4"/>
            <p:cNvSpPr/>
            <p:nvPr/>
          </p:nvSpPr>
          <p:spPr>
            <a:xfrm>
              <a:off x="6870057" y="-762106"/>
              <a:ext cx="24492" cy="24460"/>
            </a:xfrm>
            <a:custGeom>
              <a:rect b="b" l="l" r="r" t="t"/>
              <a:pathLst>
                <a:path extrusionOk="0" h="754" w="755">
                  <a:moveTo>
                    <a:pt x="377" y="1"/>
                  </a:moveTo>
                  <a:lnTo>
                    <a:pt x="0" y="377"/>
                  </a:lnTo>
                  <a:lnTo>
                    <a:pt x="377" y="754"/>
                  </a:lnTo>
                  <a:lnTo>
                    <a:pt x="754"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4"/>
            <p:cNvSpPr/>
            <p:nvPr/>
          </p:nvSpPr>
          <p:spPr>
            <a:xfrm>
              <a:off x="6860520" y="-304313"/>
              <a:ext cx="43534" cy="43502"/>
            </a:xfrm>
            <a:custGeom>
              <a:rect b="b" l="l" r="r" t="t"/>
              <a:pathLst>
                <a:path extrusionOk="0" h="1341" w="1342">
                  <a:moveTo>
                    <a:pt x="671" y="1"/>
                  </a:moveTo>
                  <a:lnTo>
                    <a:pt x="1" y="670"/>
                  </a:lnTo>
                  <a:lnTo>
                    <a:pt x="671" y="1340"/>
                  </a:lnTo>
                  <a:lnTo>
                    <a:pt x="1341" y="670"/>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4"/>
            <p:cNvSpPr/>
            <p:nvPr/>
          </p:nvSpPr>
          <p:spPr>
            <a:xfrm>
              <a:off x="6870089" y="-294808"/>
              <a:ext cx="24460" cy="24525"/>
            </a:xfrm>
            <a:custGeom>
              <a:rect b="b" l="l" r="r" t="t"/>
              <a:pathLst>
                <a:path extrusionOk="0" h="756" w="754">
                  <a:moveTo>
                    <a:pt x="376" y="1"/>
                  </a:moveTo>
                  <a:lnTo>
                    <a:pt x="0" y="378"/>
                  </a:lnTo>
                  <a:lnTo>
                    <a:pt x="376" y="755"/>
                  </a:lnTo>
                  <a:lnTo>
                    <a:pt x="753" y="378"/>
                  </a:lnTo>
                  <a:lnTo>
                    <a:pt x="3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4"/>
            <p:cNvSpPr/>
            <p:nvPr/>
          </p:nvSpPr>
          <p:spPr>
            <a:xfrm>
              <a:off x="6860520" y="-245889"/>
              <a:ext cx="43534" cy="43470"/>
            </a:xfrm>
            <a:custGeom>
              <a:rect b="b" l="l" r="r" t="t"/>
              <a:pathLst>
                <a:path extrusionOk="0" h="1340" w="1342">
                  <a:moveTo>
                    <a:pt x="671" y="0"/>
                  </a:moveTo>
                  <a:lnTo>
                    <a:pt x="1" y="671"/>
                  </a:lnTo>
                  <a:lnTo>
                    <a:pt x="671" y="1340"/>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4"/>
            <p:cNvSpPr/>
            <p:nvPr/>
          </p:nvSpPr>
          <p:spPr>
            <a:xfrm>
              <a:off x="6870089" y="-236384"/>
              <a:ext cx="24460" cy="24492"/>
            </a:xfrm>
            <a:custGeom>
              <a:rect b="b" l="l" r="r" t="t"/>
              <a:pathLst>
                <a:path extrusionOk="0" h="755" w="754">
                  <a:moveTo>
                    <a:pt x="376" y="0"/>
                  </a:moveTo>
                  <a:lnTo>
                    <a:pt x="0" y="378"/>
                  </a:lnTo>
                  <a:lnTo>
                    <a:pt x="376" y="755"/>
                  </a:lnTo>
                  <a:lnTo>
                    <a:pt x="753" y="378"/>
                  </a:lnTo>
                  <a:lnTo>
                    <a:pt x="3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 name="Google Shape;1146;p34"/>
          <p:cNvGrpSpPr/>
          <p:nvPr/>
        </p:nvGrpSpPr>
        <p:grpSpPr>
          <a:xfrm>
            <a:off x="8095686" y="4055324"/>
            <a:ext cx="625734" cy="2580108"/>
            <a:chOff x="8095686" y="4055324"/>
            <a:chExt cx="625734" cy="2580108"/>
          </a:xfrm>
        </p:grpSpPr>
        <p:sp>
          <p:nvSpPr>
            <p:cNvPr id="1147" name="Google Shape;1147;p34"/>
            <p:cNvSpPr/>
            <p:nvPr/>
          </p:nvSpPr>
          <p:spPr>
            <a:xfrm>
              <a:off x="8095686" y="4055324"/>
              <a:ext cx="625734" cy="2580108"/>
            </a:xfrm>
            <a:custGeom>
              <a:rect b="b" l="l" r="r" t="t"/>
              <a:pathLst>
                <a:path extrusionOk="0" h="28451" w="6900">
                  <a:moveTo>
                    <a:pt x="3488" y="0"/>
                  </a:moveTo>
                  <a:cubicBezTo>
                    <a:pt x="1444" y="0"/>
                    <a:pt x="0" y="350"/>
                    <a:pt x="0" y="350"/>
                  </a:cubicBezTo>
                  <a:lnTo>
                    <a:pt x="0" y="28450"/>
                  </a:lnTo>
                  <a:lnTo>
                    <a:pt x="6899" y="28450"/>
                  </a:lnTo>
                  <a:lnTo>
                    <a:pt x="6899" y="350"/>
                  </a:lnTo>
                  <a:cubicBezTo>
                    <a:pt x="5682" y="88"/>
                    <a:pt x="4510" y="0"/>
                    <a:pt x="34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4"/>
            <p:cNvSpPr/>
            <p:nvPr/>
          </p:nvSpPr>
          <p:spPr>
            <a:xfrm>
              <a:off x="8095686" y="6196240"/>
              <a:ext cx="625734" cy="439192"/>
            </a:xfrm>
            <a:custGeom>
              <a:rect b="b" l="l" r="r" t="t"/>
              <a:pathLst>
                <a:path extrusionOk="0" h="4843" w="6900">
                  <a:moveTo>
                    <a:pt x="0" y="1"/>
                  </a:moveTo>
                  <a:lnTo>
                    <a:pt x="0" y="4842"/>
                  </a:lnTo>
                  <a:lnTo>
                    <a:pt x="6899" y="4842"/>
                  </a:lnTo>
                  <a:lnTo>
                    <a:pt x="68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4"/>
            <p:cNvSpPr/>
            <p:nvPr/>
          </p:nvSpPr>
          <p:spPr>
            <a:xfrm>
              <a:off x="8095686" y="4055324"/>
              <a:ext cx="625734" cy="471295"/>
            </a:xfrm>
            <a:custGeom>
              <a:rect b="b" l="l" r="r" t="t"/>
              <a:pathLst>
                <a:path extrusionOk="0" h="5197" w="6900">
                  <a:moveTo>
                    <a:pt x="3488" y="0"/>
                  </a:moveTo>
                  <a:cubicBezTo>
                    <a:pt x="1444" y="0"/>
                    <a:pt x="0" y="350"/>
                    <a:pt x="0" y="350"/>
                  </a:cubicBezTo>
                  <a:lnTo>
                    <a:pt x="0" y="5197"/>
                  </a:lnTo>
                  <a:lnTo>
                    <a:pt x="6899" y="5197"/>
                  </a:lnTo>
                  <a:lnTo>
                    <a:pt x="6899" y="350"/>
                  </a:lnTo>
                  <a:cubicBezTo>
                    <a:pt x="5682" y="88"/>
                    <a:pt x="4510" y="0"/>
                    <a:pt x="3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4"/>
            <p:cNvSpPr/>
            <p:nvPr/>
          </p:nvSpPr>
          <p:spPr>
            <a:xfrm>
              <a:off x="8095686" y="4684413"/>
              <a:ext cx="625734" cy="119343"/>
            </a:xfrm>
            <a:custGeom>
              <a:rect b="b" l="l" r="r" t="t"/>
              <a:pathLst>
                <a:path extrusionOk="0" h="1316" w="6900">
                  <a:moveTo>
                    <a:pt x="0" y="1"/>
                  </a:moveTo>
                  <a:lnTo>
                    <a:pt x="0" y="1316"/>
                  </a:lnTo>
                  <a:lnTo>
                    <a:pt x="6899" y="1316"/>
                  </a:lnTo>
                  <a:lnTo>
                    <a:pt x="6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4"/>
            <p:cNvSpPr/>
            <p:nvPr/>
          </p:nvSpPr>
          <p:spPr>
            <a:xfrm>
              <a:off x="8095686" y="5886910"/>
              <a:ext cx="625734" cy="119433"/>
            </a:xfrm>
            <a:custGeom>
              <a:rect b="b" l="l" r="r" t="t"/>
              <a:pathLst>
                <a:path extrusionOk="0" h="1317" w="6900">
                  <a:moveTo>
                    <a:pt x="0" y="0"/>
                  </a:moveTo>
                  <a:lnTo>
                    <a:pt x="0" y="1316"/>
                  </a:lnTo>
                  <a:lnTo>
                    <a:pt x="6899" y="1316"/>
                  </a:lnTo>
                  <a:lnTo>
                    <a:pt x="6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4"/>
            <p:cNvSpPr/>
            <p:nvPr/>
          </p:nvSpPr>
          <p:spPr>
            <a:xfrm>
              <a:off x="8188458" y="4567609"/>
              <a:ext cx="445903" cy="1555537"/>
            </a:xfrm>
            <a:custGeom>
              <a:rect b="b" l="l" r="r" t="t"/>
              <a:pathLst>
                <a:path extrusionOk="0" h="17153" w="4917">
                  <a:moveTo>
                    <a:pt x="734" y="1"/>
                  </a:moveTo>
                  <a:cubicBezTo>
                    <a:pt x="329" y="1"/>
                    <a:pt x="1" y="329"/>
                    <a:pt x="1" y="733"/>
                  </a:cubicBezTo>
                  <a:lnTo>
                    <a:pt x="1" y="16420"/>
                  </a:lnTo>
                  <a:cubicBezTo>
                    <a:pt x="1" y="16824"/>
                    <a:pt x="329" y="17152"/>
                    <a:pt x="734" y="17152"/>
                  </a:cubicBezTo>
                  <a:lnTo>
                    <a:pt x="4184" y="17152"/>
                  </a:lnTo>
                  <a:cubicBezTo>
                    <a:pt x="4588" y="17152"/>
                    <a:pt x="4917" y="16824"/>
                    <a:pt x="4917" y="16420"/>
                  </a:cubicBezTo>
                  <a:lnTo>
                    <a:pt x="4917" y="733"/>
                  </a:lnTo>
                  <a:cubicBezTo>
                    <a:pt x="4917" y="329"/>
                    <a:pt x="4588"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4"/>
            <p:cNvSpPr/>
            <p:nvPr/>
          </p:nvSpPr>
          <p:spPr>
            <a:xfrm>
              <a:off x="8240330" y="4625376"/>
              <a:ext cx="342245" cy="1439896"/>
            </a:xfrm>
            <a:custGeom>
              <a:rect b="b" l="l" r="r" t="t"/>
              <a:pathLst>
                <a:path extrusionOk="0" h="15878" w="3774">
                  <a:moveTo>
                    <a:pt x="562" y="0"/>
                  </a:moveTo>
                  <a:cubicBezTo>
                    <a:pt x="252" y="0"/>
                    <a:pt x="1" y="252"/>
                    <a:pt x="1" y="563"/>
                  </a:cubicBezTo>
                  <a:lnTo>
                    <a:pt x="1" y="15315"/>
                  </a:lnTo>
                  <a:cubicBezTo>
                    <a:pt x="1" y="15627"/>
                    <a:pt x="252" y="15878"/>
                    <a:pt x="562" y="15878"/>
                  </a:cubicBezTo>
                  <a:lnTo>
                    <a:pt x="3210" y="15878"/>
                  </a:lnTo>
                  <a:cubicBezTo>
                    <a:pt x="3521" y="15878"/>
                    <a:pt x="3773" y="15626"/>
                    <a:pt x="3773" y="15315"/>
                  </a:cubicBezTo>
                  <a:lnTo>
                    <a:pt x="3773" y="563"/>
                  </a:lnTo>
                  <a:cubicBezTo>
                    <a:pt x="3773" y="252"/>
                    <a:pt x="3521" y="0"/>
                    <a:pt x="32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4"/>
            <p:cNvSpPr/>
            <p:nvPr/>
          </p:nvSpPr>
          <p:spPr>
            <a:xfrm>
              <a:off x="8175671" y="4561352"/>
              <a:ext cx="479729" cy="436835"/>
            </a:xfrm>
            <a:custGeom>
              <a:rect b="b" l="l" r="r" t="t"/>
              <a:pathLst>
                <a:path extrusionOk="0" h="4817" w="5290">
                  <a:moveTo>
                    <a:pt x="2946" y="1"/>
                  </a:moveTo>
                  <a:cubicBezTo>
                    <a:pt x="2324" y="1"/>
                    <a:pt x="1702" y="9"/>
                    <a:pt x="1083" y="17"/>
                  </a:cubicBezTo>
                  <a:cubicBezTo>
                    <a:pt x="722" y="21"/>
                    <a:pt x="375" y="64"/>
                    <a:pt x="171" y="412"/>
                  </a:cubicBezTo>
                  <a:cubicBezTo>
                    <a:pt x="0" y="699"/>
                    <a:pt x="62" y="1110"/>
                    <a:pt x="62" y="1427"/>
                  </a:cubicBezTo>
                  <a:lnTo>
                    <a:pt x="62" y="4770"/>
                  </a:lnTo>
                  <a:cubicBezTo>
                    <a:pt x="62" y="4801"/>
                    <a:pt x="95" y="4816"/>
                    <a:pt x="131" y="4816"/>
                  </a:cubicBezTo>
                  <a:cubicBezTo>
                    <a:pt x="174" y="4816"/>
                    <a:pt x="222" y="4795"/>
                    <a:pt x="222" y="4755"/>
                  </a:cubicBezTo>
                  <a:lnTo>
                    <a:pt x="222" y="2302"/>
                  </a:lnTo>
                  <a:cubicBezTo>
                    <a:pt x="222" y="1857"/>
                    <a:pt x="209" y="1410"/>
                    <a:pt x="222" y="965"/>
                  </a:cubicBezTo>
                  <a:cubicBezTo>
                    <a:pt x="226" y="821"/>
                    <a:pt x="209" y="698"/>
                    <a:pt x="266" y="553"/>
                  </a:cubicBezTo>
                  <a:cubicBezTo>
                    <a:pt x="398" y="216"/>
                    <a:pt x="731" y="136"/>
                    <a:pt x="1049" y="121"/>
                  </a:cubicBezTo>
                  <a:cubicBezTo>
                    <a:pt x="1372" y="105"/>
                    <a:pt x="1696" y="100"/>
                    <a:pt x="2021" y="100"/>
                  </a:cubicBezTo>
                  <a:cubicBezTo>
                    <a:pt x="2670" y="100"/>
                    <a:pt x="3322" y="121"/>
                    <a:pt x="3969" y="121"/>
                  </a:cubicBezTo>
                  <a:cubicBezTo>
                    <a:pt x="4470" y="121"/>
                    <a:pt x="4924" y="238"/>
                    <a:pt x="4977" y="841"/>
                  </a:cubicBezTo>
                  <a:cubicBezTo>
                    <a:pt x="5007" y="1177"/>
                    <a:pt x="4977" y="1530"/>
                    <a:pt x="4977" y="1867"/>
                  </a:cubicBezTo>
                  <a:lnTo>
                    <a:pt x="4977" y="4770"/>
                  </a:lnTo>
                  <a:cubicBezTo>
                    <a:pt x="4977" y="4801"/>
                    <a:pt x="5010" y="4816"/>
                    <a:pt x="5047" y="4816"/>
                  </a:cubicBezTo>
                  <a:cubicBezTo>
                    <a:pt x="5090" y="4816"/>
                    <a:pt x="5138" y="4795"/>
                    <a:pt x="5138" y="4755"/>
                  </a:cubicBezTo>
                  <a:lnTo>
                    <a:pt x="5138" y="1807"/>
                  </a:lnTo>
                  <a:cubicBezTo>
                    <a:pt x="5138" y="1066"/>
                    <a:pt x="5290" y="46"/>
                    <a:pt x="4259" y="17"/>
                  </a:cubicBezTo>
                  <a:cubicBezTo>
                    <a:pt x="3822" y="5"/>
                    <a:pt x="3384" y="1"/>
                    <a:pt x="2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4"/>
            <p:cNvSpPr/>
            <p:nvPr/>
          </p:nvSpPr>
          <p:spPr>
            <a:xfrm>
              <a:off x="8167419" y="5692570"/>
              <a:ext cx="479729" cy="436835"/>
            </a:xfrm>
            <a:custGeom>
              <a:rect b="b" l="l" r="r" t="t"/>
              <a:pathLst>
                <a:path extrusionOk="0" h="4817" w="5290">
                  <a:moveTo>
                    <a:pt x="243" y="0"/>
                  </a:moveTo>
                  <a:cubicBezTo>
                    <a:pt x="200" y="0"/>
                    <a:pt x="152" y="22"/>
                    <a:pt x="152" y="61"/>
                  </a:cubicBezTo>
                  <a:lnTo>
                    <a:pt x="152" y="3010"/>
                  </a:lnTo>
                  <a:cubicBezTo>
                    <a:pt x="152" y="3750"/>
                    <a:pt x="0" y="4771"/>
                    <a:pt x="1031" y="4800"/>
                  </a:cubicBezTo>
                  <a:cubicBezTo>
                    <a:pt x="1461" y="4812"/>
                    <a:pt x="1892" y="4816"/>
                    <a:pt x="2324" y="4816"/>
                  </a:cubicBezTo>
                  <a:cubicBezTo>
                    <a:pt x="2952" y="4816"/>
                    <a:pt x="3581" y="4807"/>
                    <a:pt x="4207" y="4800"/>
                  </a:cubicBezTo>
                  <a:cubicBezTo>
                    <a:pt x="4568" y="4796"/>
                    <a:pt x="4914" y="4751"/>
                    <a:pt x="5120" y="4404"/>
                  </a:cubicBezTo>
                  <a:cubicBezTo>
                    <a:pt x="5289" y="4118"/>
                    <a:pt x="5229" y="3707"/>
                    <a:pt x="5229" y="3388"/>
                  </a:cubicBezTo>
                  <a:lnTo>
                    <a:pt x="5229" y="46"/>
                  </a:lnTo>
                  <a:cubicBezTo>
                    <a:pt x="5229" y="15"/>
                    <a:pt x="5196" y="0"/>
                    <a:pt x="5159" y="0"/>
                  </a:cubicBezTo>
                  <a:cubicBezTo>
                    <a:pt x="5116" y="0"/>
                    <a:pt x="5068" y="22"/>
                    <a:pt x="5068" y="61"/>
                  </a:cubicBezTo>
                  <a:lnTo>
                    <a:pt x="5068" y="2514"/>
                  </a:lnTo>
                  <a:cubicBezTo>
                    <a:pt x="5068" y="2959"/>
                    <a:pt x="5080" y="3407"/>
                    <a:pt x="5068" y="3852"/>
                  </a:cubicBezTo>
                  <a:cubicBezTo>
                    <a:pt x="5064" y="3995"/>
                    <a:pt x="5080" y="4118"/>
                    <a:pt x="5024" y="4264"/>
                  </a:cubicBezTo>
                  <a:cubicBezTo>
                    <a:pt x="4893" y="4601"/>
                    <a:pt x="4559" y="4681"/>
                    <a:pt x="4241" y="4695"/>
                  </a:cubicBezTo>
                  <a:cubicBezTo>
                    <a:pt x="3918" y="4710"/>
                    <a:pt x="3594" y="4716"/>
                    <a:pt x="3269" y="4716"/>
                  </a:cubicBezTo>
                  <a:cubicBezTo>
                    <a:pt x="2620" y="4716"/>
                    <a:pt x="1968" y="4695"/>
                    <a:pt x="1321" y="4695"/>
                  </a:cubicBezTo>
                  <a:cubicBezTo>
                    <a:pt x="821" y="4695"/>
                    <a:pt x="366" y="4578"/>
                    <a:pt x="313" y="3975"/>
                  </a:cubicBezTo>
                  <a:cubicBezTo>
                    <a:pt x="283" y="3638"/>
                    <a:pt x="313" y="3286"/>
                    <a:pt x="313" y="2949"/>
                  </a:cubicBezTo>
                  <a:lnTo>
                    <a:pt x="313" y="46"/>
                  </a:lnTo>
                  <a:cubicBezTo>
                    <a:pt x="313" y="15"/>
                    <a:pt x="280"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4"/>
            <p:cNvSpPr/>
            <p:nvPr/>
          </p:nvSpPr>
          <p:spPr>
            <a:xfrm>
              <a:off x="8193899" y="5276139"/>
              <a:ext cx="21583" cy="21674"/>
            </a:xfrm>
            <a:custGeom>
              <a:rect b="b" l="l" r="r" t="t"/>
              <a:pathLst>
                <a:path extrusionOk="0" h="239" w="238">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4"/>
            <p:cNvSpPr/>
            <p:nvPr/>
          </p:nvSpPr>
          <p:spPr>
            <a:xfrm>
              <a:off x="8129694" y="5055682"/>
              <a:ext cx="110093" cy="272149"/>
            </a:xfrm>
            <a:custGeom>
              <a:rect b="b" l="l" r="r" t="t"/>
              <a:pathLst>
                <a:path extrusionOk="0" h="3001" w="1214">
                  <a:moveTo>
                    <a:pt x="685" y="1"/>
                  </a:moveTo>
                  <a:cubicBezTo>
                    <a:pt x="389" y="1"/>
                    <a:pt x="107" y="427"/>
                    <a:pt x="220" y="701"/>
                  </a:cubicBezTo>
                  <a:cubicBezTo>
                    <a:pt x="270" y="819"/>
                    <a:pt x="340" y="866"/>
                    <a:pt x="414" y="866"/>
                  </a:cubicBezTo>
                  <a:cubicBezTo>
                    <a:pt x="539" y="866"/>
                    <a:pt x="673" y="732"/>
                    <a:pt x="727" y="587"/>
                  </a:cubicBezTo>
                  <a:cubicBezTo>
                    <a:pt x="741" y="549"/>
                    <a:pt x="701" y="529"/>
                    <a:pt x="658" y="529"/>
                  </a:cubicBezTo>
                  <a:cubicBezTo>
                    <a:pt x="620" y="529"/>
                    <a:pt x="581" y="544"/>
                    <a:pt x="570" y="573"/>
                  </a:cubicBezTo>
                  <a:cubicBezTo>
                    <a:pt x="359" y="524"/>
                    <a:pt x="324" y="420"/>
                    <a:pt x="464" y="261"/>
                  </a:cubicBezTo>
                  <a:cubicBezTo>
                    <a:pt x="557" y="228"/>
                    <a:pt x="635" y="211"/>
                    <a:pt x="700" y="211"/>
                  </a:cubicBezTo>
                  <a:cubicBezTo>
                    <a:pt x="859" y="211"/>
                    <a:pt x="933" y="314"/>
                    <a:pt x="920" y="519"/>
                  </a:cubicBezTo>
                  <a:cubicBezTo>
                    <a:pt x="937" y="774"/>
                    <a:pt x="817" y="998"/>
                    <a:pt x="699" y="1213"/>
                  </a:cubicBezTo>
                  <a:cubicBezTo>
                    <a:pt x="546" y="1492"/>
                    <a:pt x="341" y="1772"/>
                    <a:pt x="262" y="2085"/>
                  </a:cubicBezTo>
                  <a:cubicBezTo>
                    <a:pt x="179" y="2411"/>
                    <a:pt x="258" y="2777"/>
                    <a:pt x="540" y="2987"/>
                  </a:cubicBezTo>
                  <a:cubicBezTo>
                    <a:pt x="553" y="2997"/>
                    <a:pt x="571" y="3001"/>
                    <a:pt x="590" y="3001"/>
                  </a:cubicBezTo>
                  <a:cubicBezTo>
                    <a:pt x="651" y="3001"/>
                    <a:pt x="724" y="2961"/>
                    <a:pt x="673" y="2923"/>
                  </a:cubicBezTo>
                  <a:cubicBezTo>
                    <a:pt x="0" y="2421"/>
                    <a:pt x="696" y="1592"/>
                    <a:pt x="946" y="1059"/>
                  </a:cubicBezTo>
                  <a:cubicBezTo>
                    <a:pt x="1082" y="766"/>
                    <a:pt x="1214" y="15"/>
                    <a:pt x="695" y="1"/>
                  </a:cubicBezTo>
                  <a:cubicBezTo>
                    <a:pt x="692" y="1"/>
                    <a:pt x="689"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4"/>
            <p:cNvSpPr/>
            <p:nvPr/>
          </p:nvSpPr>
          <p:spPr>
            <a:xfrm>
              <a:off x="8220833" y="5040446"/>
              <a:ext cx="46159" cy="119887"/>
            </a:xfrm>
            <a:custGeom>
              <a:rect b="b" l="l" r="r" t="t"/>
              <a:pathLst>
                <a:path extrusionOk="0" h="1322" w="509">
                  <a:moveTo>
                    <a:pt x="112" y="1"/>
                  </a:moveTo>
                  <a:cubicBezTo>
                    <a:pt x="58" y="1"/>
                    <a:pt x="1" y="30"/>
                    <a:pt x="28" y="69"/>
                  </a:cubicBezTo>
                  <a:cubicBezTo>
                    <a:pt x="283" y="421"/>
                    <a:pt x="347" y="896"/>
                    <a:pt x="62" y="1253"/>
                  </a:cubicBezTo>
                  <a:cubicBezTo>
                    <a:pt x="29" y="1296"/>
                    <a:pt x="79" y="1321"/>
                    <a:pt x="131" y="1321"/>
                  </a:cubicBezTo>
                  <a:cubicBezTo>
                    <a:pt x="160" y="1321"/>
                    <a:pt x="190" y="1313"/>
                    <a:pt x="205" y="1294"/>
                  </a:cubicBezTo>
                  <a:cubicBezTo>
                    <a:pt x="509" y="913"/>
                    <a:pt x="453" y="405"/>
                    <a:pt x="181" y="28"/>
                  </a:cubicBezTo>
                  <a:cubicBezTo>
                    <a:pt x="167" y="9"/>
                    <a:pt x="140" y="1"/>
                    <a:pt x="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4"/>
            <p:cNvSpPr/>
            <p:nvPr/>
          </p:nvSpPr>
          <p:spPr>
            <a:xfrm>
              <a:off x="8170593" y="5178652"/>
              <a:ext cx="98848" cy="79894"/>
            </a:xfrm>
            <a:custGeom>
              <a:rect b="b" l="l" r="r" t="t"/>
              <a:pathLst>
                <a:path extrusionOk="0" h="881" w="1090">
                  <a:moveTo>
                    <a:pt x="513" y="1"/>
                  </a:moveTo>
                  <a:cubicBezTo>
                    <a:pt x="320" y="1"/>
                    <a:pt x="123" y="86"/>
                    <a:pt x="28" y="244"/>
                  </a:cubicBezTo>
                  <a:cubicBezTo>
                    <a:pt x="1" y="290"/>
                    <a:pt x="48" y="316"/>
                    <a:pt x="97" y="316"/>
                  </a:cubicBezTo>
                  <a:cubicBezTo>
                    <a:pt x="127" y="316"/>
                    <a:pt x="158" y="306"/>
                    <a:pt x="171" y="284"/>
                  </a:cubicBezTo>
                  <a:cubicBezTo>
                    <a:pt x="238" y="172"/>
                    <a:pt x="374" y="108"/>
                    <a:pt x="506" y="108"/>
                  </a:cubicBezTo>
                  <a:cubicBezTo>
                    <a:pt x="592" y="108"/>
                    <a:pt x="676" y="135"/>
                    <a:pt x="740" y="194"/>
                  </a:cubicBezTo>
                  <a:cubicBezTo>
                    <a:pt x="852" y="297"/>
                    <a:pt x="876" y="471"/>
                    <a:pt x="810" y="607"/>
                  </a:cubicBezTo>
                  <a:cubicBezTo>
                    <a:pt x="767" y="693"/>
                    <a:pt x="638" y="789"/>
                    <a:pt x="529" y="789"/>
                  </a:cubicBezTo>
                  <a:cubicBezTo>
                    <a:pt x="477" y="789"/>
                    <a:pt x="429" y="767"/>
                    <a:pt x="398" y="711"/>
                  </a:cubicBezTo>
                  <a:cubicBezTo>
                    <a:pt x="360" y="645"/>
                    <a:pt x="405" y="549"/>
                    <a:pt x="440" y="549"/>
                  </a:cubicBezTo>
                  <a:cubicBezTo>
                    <a:pt x="454" y="549"/>
                    <a:pt x="466" y="564"/>
                    <a:pt x="471" y="600"/>
                  </a:cubicBezTo>
                  <a:cubicBezTo>
                    <a:pt x="476" y="632"/>
                    <a:pt x="510" y="647"/>
                    <a:pt x="546" y="647"/>
                  </a:cubicBezTo>
                  <a:cubicBezTo>
                    <a:pt x="590" y="647"/>
                    <a:pt x="637" y="625"/>
                    <a:pt x="631" y="586"/>
                  </a:cubicBezTo>
                  <a:cubicBezTo>
                    <a:pt x="617" y="477"/>
                    <a:pt x="537" y="429"/>
                    <a:pt x="451" y="429"/>
                  </a:cubicBezTo>
                  <a:cubicBezTo>
                    <a:pt x="351" y="429"/>
                    <a:pt x="244" y="494"/>
                    <a:pt x="222" y="606"/>
                  </a:cubicBezTo>
                  <a:cubicBezTo>
                    <a:pt x="183" y="807"/>
                    <a:pt x="353" y="880"/>
                    <a:pt x="525" y="880"/>
                  </a:cubicBezTo>
                  <a:cubicBezTo>
                    <a:pt x="614" y="880"/>
                    <a:pt x="703" y="861"/>
                    <a:pt x="765" y="830"/>
                  </a:cubicBezTo>
                  <a:cubicBezTo>
                    <a:pt x="1015" y="704"/>
                    <a:pt x="1089" y="361"/>
                    <a:pt x="896" y="152"/>
                  </a:cubicBezTo>
                  <a:cubicBezTo>
                    <a:pt x="801" y="49"/>
                    <a:pt x="659"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4"/>
            <p:cNvSpPr/>
            <p:nvPr/>
          </p:nvSpPr>
          <p:spPr>
            <a:xfrm>
              <a:off x="8120262" y="5168314"/>
              <a:ext cx="51419" cy="127232"/>
            </a:xfrm>
            <a:custGeom>
              <a:rect b="b" l="l" r="r" t="t"/>
              <a:pathLst>
                <a:path extrusionOk="0" h="1403" w="567">
                  <a:moveTo>
                    <a:pt x="465" y="0"/>
                  </a:moveTo>
                  <a:cubicBezTo>
                    <a:pt x="435" y="0"/>
                    <a:pt x="405" y="9"/>
                    <a:pt x="391" y="28"/>
                  </a:cubicBezTo>
                  <a:cubicBezTo>
                    <a:pt x="109" y="398"/>
                    <a:pt x="1" y="897"/>
                    <a:pt x="58" y="1356"/>
                  </a:cubicBezTo>
                  <a:cubicBezTo>
                    <a:pt x="62" y="1388"/>
                    <a:pt x="97" y="1403"/>
                    <a:pt x="133" y="1403"/>
                  </a:cubicBezTo>
                  <a:cubicBezTo>
                    <a:pt x="177" y="1403"/>
                    <a:pt x="223" y="1381"/>
                    <a:pt x="219" y="1343"/>
                  </a:cubicBezTo>
                  <a:cubicBezTo>
                    <a:pt x="164" y="902"/>
                    <a:pt x="264" y="423"/>
                    <a:pt x="534" y="69"/>
                  </a:cubicBezTo>
                  <a:cubicBezTo>
                    <a:pt x="567" y="26"/>
                    <a:pt x="51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4"/>
            <p:cNvSpPr/>
            <p:nvPr/>
          </p:nvSpPr>
          <p:spPr>
            <a:xfrm>
              <a:off x="8188458" y="5316313"/>
              <a:ext cx="101931" cy="58130"/>
            </a:xfrm>
            <a:custGeom>
              <a:rect b="b" l="l" r="r" t="t"/>
              <a:pathLst>
                <a:path extrusionOk="0" h="641" w="1124">
                  <a:moveTo>
                    <a:pt x="579" y="1"/>
                  </a:moveTo>
                  <a:cubicBezTo>
                    <a:pt x="413" y="1"/>
                    <a:pt x="216" y="81"/>
                    <a:pt x="1" y="320"/>
                  </a:cubicBezTo>
                  <a:cubicBezTo>
                    <a:pt x="216" y="560"/>
                    <a:pt x="413" y="640"/>
                    <a:pt x="579" y="640"/>
                  </a:cubicBezTo>
                  <a:cubicBezTo>
                    <a:pt x="912" y="640"/>
                    <a:pt x="1123" y="320"/>
                    <a:pt x="1123" y="320"/>
                  </a:cubicBezTo>
                  <a:cubicBezTo>
                    <a:pt x="1123" y="320"/>
                    <a:pt x="912" y="1"/>
                    <a:pt x="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4"/>
            <p:cNvSpPr/>
            <p:nvPr/>
          </p:nvSpPr>
          <p:spPr>
            <a:xfrm>
              <a:off x="8193899" y="5392943"/>
              <a:ext cx="21583" cy="21493"/>
            </a:xfrm>
            <a:custGeom>
              <a:rect b="b" l="l" r="r" t="t"/>
              <a:pathLst>
                <a:path extrusionOk="0" h="237" w="238">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4"/>
            <p:cNvSpPr/>
            <p:nvPr/>
          </p:nvSpPr>
          <p:spPr>
            <a:xfrm>
              <a:off x="8125431" y="5362744"/>
              <a:ext cx="108823" cy="272058"/>
            </a:xfrm>
            <a:custGeom>
              <a:rect b="b" l="l" r="r" t="t"/>
              <a:pathLst>
                <a:path extrusionOk="0" h="3000" w="1200">
                  <a:moveTo>
                    <a:pt x="649" y="0"/>
                  </a:moveTo>
                  <a:cubicBezTo>
                    <a:pt x="628" y="0"/>
                    <a:pt x="608" y="5"/>
                    <a:pt x="594" y="15"/>
                  </a:cubicBezTo>
                  <a:cubicBezTo>
                    <a:pt x="281" y="249"/>
                    <a:pt x="219" y="653"/>
                    <a:pt x="338" y="1005"/>
                  </a:cubicBezTo>
                  <a:cubicBezTo>
                    <a:pt x="473" y="1410"/>
                    <a:pt x="772" y="1740"/>
                    <a:pt x="907" y="2143"/>
                  </a:cubicBezTo>
                  <a:cubicBezTo>
                    <a:pt x="986" y="2379"/>
                    <a:pt x="1037" y="2813"/>
                    <a:pt x="720" y="2813"/>
                  </a:cubicBezTo>
                  <a:cubicBezTo>
                    <a:pt x="719" y="2813"/>
                    <a:pt x="718" y="2813"/>
                    <a:pt x="717" y="2813"/>
                  </a:cubicBezTo>
                  <a:cubicBezTo>
                    <a:pt x="549" y="2811"/>
                    <a:pt x="449" y="2715"/>
                    <a:pt x="440" y="2533"/>
                  </a:cubicBezTo>
                  <a:cubicBezTo>
                    <a:pt x="436" y="2447"/>
                    <a:pt x="482" y="2348"/>
                    <a:pt x="536" y="2348"/>
                  </a:cubicBezTo>
                  <a:cubicBezTo>
                    <a:pt x="564" y="2348"/>
                    <a:pt x="594" y="2375"/>
                    <a:pt x="620" y="2443"/>
                  </a:cubicBezTo>
                  <a:cubicBezTo>
                    <a:pt x="628" y="2466"/>
                    <a:pt x="656" y="2477"/>
                    <a:pt x="685" y="2477"/>
                  </a:cubicBezTo>
                  <a:cubicBezTo>
                    <a:pt x="734" y="2477"/>
                    <a:pt x="789" y="2448"/>
                    <a:pt x="772" y="2402"/>
                  </a:cubicBezTo>
                  <a:cubicBezTo>
                    <a:pt x="722" y="2268"/>
                    <a:pt x="600" y="2133"/>
                    <a:pt x="474" y="2133"/>
                  </a:cubicBezTo>
                  <a:cubicBezTo>
                    <a:pt x="414" y="2133"/>
                    <a:pt x="352" y="2164"/>
                    <a:pt x="297" y="2240"/>
                  </a:cubicBezTo>
                  <a:cubicBezTo>
                    <a:pt x="102" y="2512"/>
                    <a:pt x="414" y="2999"/>
                    <a:pt x="730" y="2999"/>
                  </a:cubicBezTo>
                  <a:cubicBezTo>
                    <a:pt x="743" y="2999"/>
                    <a:pt x="755" y="2998"/>
                    <a:pt x="768" y="2997"/>
                  </a:cubicBezTo>
                  <a:cubicBezTo>
                    <a:pt x="1199" y="2942"/>
                    <a:pt x="1156" y="2342"/>
                    <a:pt x="1044" y="2050"/>
                  </a:cubicBezTo>
                  <a:cubicBezTo>
                    <a:pt x="828" y="1486"/>
                    <a:pt x="1" y="610"/>
                    <a:pt x="714" y="79"/>
                  </a:cubicBezTo>
                  <a:cubicBezTo>
                    <a:pt x="771" y="37"/>
                    <a:pt x="708"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4"/>
            <p:cNvSpPr/>
            <p:nvPr/>
          </p:nvSpPr>
          <p:spPr>
            <a:xfrm>
              <a:off x="8220924" y="5529879"/>
              <a:ext cx="46068" cy="120522"/>
            </a:xfrm>
            <a:custGeom>
              <a:rect b="b" l="l" r="r" t="t"/>
              <a:pathLst>
                <a:path extrusionOk="0" h="1329" w="508">
                  <a:moveTo>
                    <a:pt x="144" y="0"/>
                  </a:moveTo>
                  <a:cubicBezTo>
                    <a:pt x="90" y="0"/>
                    <a:pt x="27" y="38"/>
                    <a:pt x="66" y="86"/>
                  </a:cubicBezTo>
                  <a:cubicBezTo>
                    <a:pt x="342" y="433"/>
                    <a:pt x="283" y="912"/>
                    <a:pt x="32" y="1259"/>
                  </a:cubicBezTo>
                  <a:cubicBezTo>
                    <a:pt x="1" y="1303"/>
                    <a:pt x="50" y="1328"/>
                    <a:pt x="100" y="1328"/>
                  </a:cubicBezTo>
                  <a:cubicBezTo>
                    <a:pt x="130" y="1328"/>
                    <a:pt x="161" y="1319"/>
                    <a:pt x="176" y="1299"/>
                  </a:cubicBezTo>
                  <a:cubicBezTo>
                    <a:pt x="453" y="915"/>
                    <a:pt x="508" y="409"/>
                    <a:pt x="199" y="21"/>
                  </a:cubicBezTo>
                  <a:cubicBezTo>
                    <a:pt x="188" y="7"/>
                    <a:pt x="167" y="0"/>
                    <a:pt x="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4"/>
            <p:cNvSpPr/>
            <p:nvPr/>
          </p:nvSpPr>
          <p:spPr>
            <a:xfrm>
              <a:off x="8170412" y="5432119"/>
              <a:ext cx="98666" cy="79894"/>
            </a:xfrm>
            <a:custGeom>
              <a:rect b="b" l="l" r="r" t="t"/>
              <a:pathLst>
                <a:path extrusionOk="0" h="881" w="1088">
                  <a:moveTo>
                    <a:pt x="540" y="0"/>
                  </a:moveTo>
                  <a:cubicBezTo>
                    <a:pt x="366" y="0"/>
                    <a:pt x="193" y="76"/>
                    <a:pt x="222" y="276"/>
                  </a:cubicBezTo>
                  <a:cubicBezTo>
                    <a:pt x="239" y="390"/>
                    <a:pt x="344" y="453"/>
                    <a:pt x="444" y="453"/>
                  </a:cubicBezTo>
                  <a:cubicBezTo>
                    <a:pt x="533" y="453"/>
                    <a:pt x="617" y="403"/>
                    <a:pt x="631" y="295"/>
                  </a:cubicBezTo>
                  <a:cubicBezTo>
                    <a:pt x="637" y="254"/>
                    <a:pt x="596" y="234"/>
                    <a:pt x="554" y="234"/>
                  </a:cubicBezTo>
                  <a:cubicBezTo>
                    <a:pt x="517" y="234"/>
                    <a:pt x="479" y="250"/>
                    <a:pt x="474" y="280"/>
                  </a:cubicBezTo>
                  <a:cubicBezTo>
                    <a:pt x="470" y="318"/>
                    <a:pt x="458" y="332"/>
                    <a:pt x="444" y="332"/>
                  </a:cubicBezTo>
                  <a:cubicBezTo>
                    <a:pt x="410" y="332"/>
                    <a:pt x="365" y="238"/>
                    <a:pt x="394" y="176"/>
                  </a:cubicBezTo>
                  <a:cubicBezTo>
                    <a:pt x="420" y="116"/>
                    <a:pt x="467" y="93"/>
                    <a:pt x="520" y="93"/>
                  </a:cubicBezTo>
                  <a:cubicBezTo>
                    <a:pt x="628" y="93"/>
                    <a:pt x="762" y="190"/>
                    <a:pt x="804" y="269"/>
                  </a:cubicBezTo>
                  <a:cubicBezTo>
                    <a:pt x="875" y="397"/>
                    <a:pt x="861" y="570"/>
                    <a:pt x="758" y="678"/>
                  </a:cubicBezTo>
                  <a:cubicBezTo>
                    <a:pt x="696" y="744"/>
                    <a:pt x="608" y="774"/>
                    <a:pt x="518" y="774"/>
                  </a:cubicBezTo>
                  <a:cubicBezTo>
                    <a:pt x="384" y="774"/>
                    <a:pt x="245" y="708"/>
                    <a:pt x="177" y="597"/>
                  </a:cubicBezTo>
                  <a:cubicBezTo>
                    <a:pt x="165" y="577"/>
                    <a:pt x="137" y="568"/>
                    <a:pt x="108" y="568"/>
                  </a:cubicBezTo>
                  <a:cubicBezTo>
                    <a:pt x="56" y="568"/>
                    <a:pt x="1" y="597"/>
                    <a:pt x="26" y="638"/>
                  </a:cubicBezTo>
                  <a:cubicBezTo>
                    <a:pt x="121" y="797"/>
                    <a:pt x="314" y="880"/>
                    <a:pt x="505" y="880"/>
                  </a:cubicBezTo>
                  <a:cubicBezTo>
                    <a:pt x="645" y="880"/>
                    <a:pt x="784" y="835"/>
                    <a:pt x="880" y="741"/>
                  </a:cubicBezTo>
                  <a:cubicBezTo>
                    <a:pt x="1087" y="538"/>
                    <a:pt x="1030" y="183"/>
                    <a:pt x="775" y="51"/>
                  </a:cubicBezTo>
                  <a:cubicBezTo>
                    <a:pt x="713" y="19"/>
                    <a:pt x="626" y="0"/>
                    <a:pt x="5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4"/>
            <p:cNvSpPr/>
            <p:nvPr/>
          </p:nvSpPr>
          <p:spPr>
            <a:xfrm>
              <a:off x="8120444" y="5395119"/>
              <a:ext cx="51328" cy="127142"/>
            </a:xfrm>
            <a:custGeom>
              <a:rect b="b" l="l" r="r" t="t"/>
              <a:pathLst>
                <a:path extrusionOk="0" h="1402" w="566">
                  <a:moveTo>
                    <a:pt x="137" y="1"/>
                  </a:moveTo>
                  <a:cubicBezTo>
                    <a:pt x="99" y="1"/>
                    <a:pt x="62" y="16"/>
                    <a:pt x="58" y="47"/>
                  </a:cubicBezTo>
                  <a:cubicBezTo>
                    <a:pt x="1" y="506"/>
                    <a:pt x="102" y="1005"/>
                    <a:pt x="384" y="1376"/>
                  </a:cubicBezTo>
                  <a:cubicBezTo>
                    <a:pt x="398" y="1394"/>
                    <a:pt x="425" y="1401"/>
                    <a:pt x="453" y="1401"/>
                  </a:cubicBezTo>
                  <a:cubicBezTo>
                    <a:pt x="508" y="1401"/>
                    <a:pt x="566" y="1373"/>
                    <a:pt x="537" y="1334"/>
                  </a:cubicBezTo>
                  <a:cubicBezTo>
                    <a:pt x="267" y="982"/>
                    <a:pt x="161" y="499"/>
                    <a:pt x="215" y="61"/>
                  </a:cubicBezTo>
                  <a:cubicBezTo>
                    <a:pt x="220" y="20"/>
                    <a:pt x="179" y="1"/>
                    <a:pt x="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4"/>
            <p:cNvSpPr/>
            <p:nvPr/>
          </p:nvSpPr>
          <p:spPr>
            <a:xfrm>
              <a:off x="8131779" y="5323931"/>
              <a:ext cx="33282" cy="42894"/>
            </a:xfrm>
            <a:custGeom>
              <a:rect b="b" l="l" r="r" t="t"/>
              <a:pathLst>
                <a:path extrusionOk="0" h="473" w="367">
                  <a:moveTo>
                    <a:pt x="183" y="1"/>
                  </a:moveTo>
                  <a:cubicBezTo>
                    <a:pt x="83" y="1"/>
                    <a:pt x="1" y="106"/>
                    <a:pt x="1" y="236"/>
                  </a:cubicBezTo>
                  <a:cubicBezTo>
                    <a:pt x="1" y="367"/>
                    <a:pt x="83" y="472"/>
                    <a:pt x="183" y="472"/>
                  </a:cubicBezTo>
                  <a:cubicBezTo>
                    <a:pt x="285" y="472"/>
                    <a:pt x="367" y="367"/>
                    <a:pt x="367" y="236"/>
                  </a:cubicBezTo>
                  <a:cubicBezTo>
                    <a:pt x="367" y="106"/>
                    <a:pt x="28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4"/>
            <p:cNvSpPr/>
            <p:nvPr/>
          </p:nvSpPr>
          <p:spPr>
            <a:xfrm>
              <a:off x="8601624" y="5276139"/>
              <a:ext cx="21493" cy="21674"/>
            </a:xfrm>
            <a:custGeom>
              <a:rect b="b" l="l" r="r" t="t"/>
              <a:pathLst>
                <a:path extrusionOk="0" h="239" w="237">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4"/>
            <p:cNvSpPr/>
            <p:nvPr/>
          </p:nvSpPr>
          <p:spPr>
            <a:xfrm>
              <a:off x="8582852" y="5055954"/>
              <a:ext cx="108642" cy="272058"/>
            </a:xfrm>
            <a:custGeom>
              <a:rect b="b" l="l" r="r" t="t"/>
              <a:pathLst>
                <a:path extrusionOk="0" h="3000" w="1198">
                  <a:moveTo>
                    <a:pt x="469" y="1"/>
                  </a:moveTo>
                  <a:cubicBezTo>
                    <a:pt x="456" y="1"/>
                    <a:pt x="443" y="2"/>
                    <a:pt x="431" y="3"/>
                  </a:cubicBezTo>
                  <a:cubicBezTo>
                    <a:pt x="0" y="57"/>
                    <a:pt x="42" y="658"/>
                    <a:pt x="155" y="950"/>
                  </a:cubicBezTo>
                  <a:cubicBezTo>
                    <a:pt x="371" y="1514"/>
                    <a:pt x="1197" y="2389"/>
                    <a:pt x="485" y="2921"/>
                  </a:cubicBezTo>
                  <a:cubicBezTo>
                    <a:pt x="428" y="2963"/>
                    <a:pt x="492" y="2999"/>
                    <a:pt x="550" y="2999"/>
                  </a:cubicBezTo>
                  <a:cubicBezTo>
                    <a:pt x="571" y="2999"/>
                    <a:pt x="591" y="2995"/>
                    <a:pt x="605" y="2984"/>
                  </a:cubicBezTo>
                  <a:cubicBezTo>
                    <a:pt x="917" y="2751"/>
                    <a:pt x="979" y="2347"/>
                    <a:pt x="861" y="1994"/>
                  </a:cubicBezTo>
                  <a:cubicBezTo>
                    <a:pt x="725" y="1590"/>
                    <a:pt x="428" y="1260"/>
                    <a:pt x="292" y="857"/>
                  </a:cubicBezTo>
                  <a:cubicBezTo>
                    <a:pt x="213" y="620"/>
                    <a:pt x="163" y="187"/>
                    <a:pt x="479" y="187"/>
                  </a:cubicBezTo>
                  <a:cubicBezTo>
                    <a:pt x="480" y="187"/>
                    <a:pt x="481" y="187"/>
                    <a:pt x="482" y="187"/>
                  </a:cubicBezTo>
                  <a:cubicBezTo>
                    <a:pt x="650" y="188"/>
                    <a:pt x="749" y="285"/>
                    <a:pt x="759" y="467"/>
                  </a:cubicBezTo>
                  <a:cubicBezTo>
                    <a:pt x="763" y="552"/>
                    <a:pt x="716" y="652"/>
                    <a:pt x="662" y="652"/>
                  </a:cubicBezTo>
                  <a:cubicBezTo>
                    <a:pt x="634" y="652"/>
                    <a:pt x="605" y="625"/>
                    <a:pt x="579" y="557"/>
                  </a:cubicBezTo>
                  <a:cubicBezTo>
                    <a:pt x="570" y="533"/>
                    <a:pt x="543" y="523"/>
                    <a:pt x="513" y="523"/>
                  </a:cubicBezTo>
                  <a:cubicBezTo>
                    <a:pt x="464" y="523"/>
                    <a:pt x="410" y="552"/>
                    <a:pt x="427" y="598"/>
                  </a:cubicBezTo>
                  <a:cubicBezTo>
                    <a:pt x="476" y="732"/>
                    <a:pt x="598" y="867"/>
                    <a:pt x="724" y="867"/>
                  </a:cubicBezTo>
                  <a:cubicBezTo>
                    <a:pt x="785" y="867"/>
                    <a:pt x="847" y="836"/>
                    <a:pt x="902" y="758"/>
                  </a:cubicBezTo>
                  <a:cubicBezTo>
                    <a:pt x="1096" y="489"/>
                    <a:pt x="785"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4"/>
            <p:cNvSpPr/>
            <p:nvPr/>
          </p:nvSpPr>
          <p:spPr>
            <a:xfrm>
              <a:off x="8550023" y="5040356"/>
              <a:ext cx="46068" cy="120522"/>
            </a:xfrm>
            <a:custGeom>
              <a:rect b="b" l="l" r="r" t="t"/>
              <a:pathLst>
                <a:path extrusionOk="0" h="1329" w="508">
                  <a:moveTo>
                    <a:pt x="407" y="0"/>
                  </a:moveTo>
                  <a:cubicBezTo>
                    <a:pt x="377" y="0"/>
                    <a:pt x="347" y="9"/>
                    <a:pt x="333" y="29"/>
                  </a:cubicBezTo>
                  <a:cubicBezTo>
                    <a:pt x="55" y="413"/>
                    <a:pt x="0" y="920"/>
                    <a:pt x="308" y="1307"/>
                  </a:cubicBezTo>
                  <a:cubicBezTo>
                    <a:pt x="320" y="1322"/>
                    <a:pt x="341" y="1328"/>
                    <a:pt x="364" y="1328"/>
                  </a:cubicBezTo>
                  <a:cubicBezTo>
                    <a:pt x="418" y="1328"/>
                    <a:pt x="481" y="1291"/>
                    <a:pt x="442" y="1242"/>
                  </a:cubicBezTo>
                  <a:cubicBezTo>
                    <a:pt x="166" y="896"/>
                    <a:pt x="224" y="417"/>
                    <a:pt x="476" y="70"/>
                  </a:cubicBezTo>
                  <a:cubicBezTo>
                    <a:pt x="508" y="26"/>
                    <a:pt x="458" y="0"/>
                    <a:pt x="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4"/>
            <p:cNvSpPr/>
            <p:nvPr/>
          </p:nvSpPr>
          <p:spPr>
            <a:xfrm>
              <a:off x="8547847" y="5178743"/>
              <a:ext cx="98757" cy="79894"/>
            </a:xfrm>
            <a:custGeom>
              <a:rect b="b" l="l" r="r" t="t"/>
              <a:pathLst>
                <a:path extrusionOk="0" h="881" w="1089">
                  <a:moveTo>
                    <a:pt x="585" y="0"/>
                  </a:moveTo>
                  <a:cubicBezTo>
                    <a:pt x="444" y="0"/>
                    <a:pt x="305" y="46"/>
                    <a:pt x="208" y="140"/>
                  </a:cubicBezTo>
                  <a:cubicBezTo>
                    <a:pt x="1" y="342"/>
                    <a:pt x="58" y="697"/>
                    <a:pt x="313" y="829"/>
                  </a:cubicBezTo>
                  <a:cubicBezTo>
                    <a:pt x="375" y="861"/>
                    <a:pt x="463" y="880"/>
                    <a:pt x="549" y="880"/>
                  </a:cubicBezTo>
                  <a:cubicBezTo>
                    <a:pt x="723" y="880"/>
                    <a:pt x="895" y="804"/>
                    <a:pt x="866" y="604"/>
                  </a:cubicBezTo>
                  <a:cubicBezTo>
                    <a:pt x="850" y="490"/>
                    <a:pt x="744" y="427"/>
                    <a:pt x="644" y="427"/>
                  </a:cubicBezTo>
                  <a:cubicBezTo>
                    <a:pt x="556" y="427"/>
                    <a:pt x="472" y="476"/>
                    <a:pt x="457" y="585"/>
                  </a:cubicBezTo>
                  <a:cubicBezTo>
                    <a:pt x="452" y="626"/>
                    <a:pt x="493" y="646"/>
                    <a:pt x="535" y="646"/>
                  </a:cubicBezTo>
                  <a:cubicBezTo>
                    <a:pt x="572" y="646"/>
                    <a:pt x="609" y="630"/>
                    <a:pt x="614" y="599"/>
                  </a:cubicBezTo>
                  <a:cubicBezTo>
                    <a:pt x="619" y="563"/>
                    <a:pt x="630" y="548"/>
                    <a:pt x="644" y="548"/>
                  </a:cubicBezTo>
                  <a:cubicBezTo>
                    <a:pt x="678" y="548"/>
                    <a:pt x="724" y="643"/>
                    <a:pt x="696" y="705"/>
                  </a:cubicBezTo>
                  <a:cubicBezTo>
                    <a:pt x="669" y="764"/>
                    <a:pt x="622" y="787"/>
                    <a:pt x="569" y="787"/>
                  </a:cubicBezTo>
                  <a:cubicBezTo>
                    <a:pt x="461" y="787"/>
                    <a:pt x="327" y="690"/>
                    <a:pt x="284" y="612"/>
                  </a:cubicBezTo>
                  <a:cubicBezTo>
                    <a:pt x="214" y="484"/>
                    <a:pt x="228" y="310"/>
                    <a:pt x="330" y="203"/>
                  </a:cubicBezTo>
                  <a:cubicBezTo>
                    <a:pt x="392" y="136"/>
                    <a:pt x="480" y="106"/>
                    <a:pt x="571" y="106"/>
                  </a:cubicBezTo>
                  <a:cubicBezTo>
                    <a:pt x="705" y="106"/>
                    <a:pt x="844" y="172"/>
                    <a:pt x="911" y="284"/>
                  </a:cubicBezTo>
                  <a:cubicBezTo>
                    <a:pt x="923" y="304"/>
                    <a:pt x="951" y="313"/>
                    <a:pt x="980" y="313"/>
                  </a:cubicBezTo>
                  <a:cubicBezTo>
                    <a:pt x="1032" y="313"/>
                    <a:pt x="1089" y="284"/>
                    <a:pt x="1064" y="242"/>
                  </a:cubicBezTo>
                  <a:cubicBezTo>
                    <a:pt x="968" y="83"/>
                    <a:pt x="775"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4"/>
            <p:cNvSpPr/>
            <p:nvPr/>
          </p:nvSpPr>
          <p:spPr>
            <a:xfrm>
              <a:off x="8645244" y="5168404"/>
              <a:ext cx="51328" cy="127232"/>
            </a:xfrm>
            <a:custGeom>
              <a:rect b="b" l="l" r="r" t="t"/>
              <a:pathLst>
                <a:path extrusionOk="0" h="1403" w="566">
                  <a:moveTo>
                    <a:pt x="113" y="1"/>
                  </a:moveTo>
                  <a:cubicBezTo>
                    <a:pt x="58" y="1"/>
                    <a:pt x="1" y="30"/>
                    <a:pt x="30" y="68"/>
                  </a:cubicBezTo>
                  <a:cubicBezTo>
                    <a:pt x="298" y="421"/>
                    <a:pt x="406" y="904"/>
                    <a:pt x="350" y="1341"/>
                  </a:cubicBezTo>
                  <a:cubicBezTo>
                    <a:pt x="346" y="1382"/>
                    <a:pt x="387" y="1402"/>
                    <a:pt x="429" y="1402"/>
                  </a:cubicBezTo>
                  <a:cubicBezTo>
                    <a:pt x="466" y="1402"/>
                    <a:pt x="503" y="1386"/>
                    <a:pt x="507" y="1355"/>
                  </a:cubicBezTo>
                  <a:cubicBezTo>
                    <a:pt x="566" y="896"/>
                    <a:pt x="464" y="398"/>
                    <a:pt x="181" y="27"/>
                  </a:cubicBezTo>
                  <a:cubicBezTo>
                    <a:pt x="168" y="9"/>
                    <a:pt x="141" y="1"/>
                    <a:pt x="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4"/>
            <p:cNvSpPr/>
            <p:nvPr/>
          </p:nvSpPr>
          <p:spPr>
            <a:xfrm>
              <a:off x="8526717" y="5316313"/>
              <a:ext cx="101840" cy="58130"/>
            </a:xfrm>
            <a:custGeom>
              <a:rect b="b" l="l" r="r" t="t"/>
              <a:pathLst>
                <a:path extrusionOk="0" h="641" w="1123">
                  <a:moveTo>
                    <a:pt x="544" y="1"/>
                  </a:moveTo>
                  <a:cubicBezTo>
                    <a:pt x="211" y="1"/>
                    <a:pt x="0" y="320"/>
                    <a:pt x="0" y="320"/>
                  </a:cubicBezTo>
                  <a:cubicBezTo>
                    <a:pt x="0" y="320"/>
                    <a:pt x="211" y="640"/>
                    <a:pt x="544" y="640"/>
                  </a:cubicBezTo>
                  <a:cubicBezTo>
                    <a:pt x="710" y="640"/>
                    <a:pt x="907" y="560"/>
                    <a:pt x="1122" y="320"/>
                  </a:cubicBezTo>
                  <a:cubicBezTo>
                    <a:pt x="907" y="81"/>
                    <a:pt x="710" y="1"/>
                    <a:pt x="5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4"/>
            <p:cNvSpPr/>
            <p:nvPr/>
          </p:nvSpPr>
          <p:spPr>
            <a:xfrm>
              <a:off x="8601624" y="5392943"/>
              <a:ext cx="21493" cy="21493"/>
            </a:xfrm>
            <a:custGeom>
              <a:rect b="b" l="l" r="r" t="t"/>
              <a:pathLst>
                <a:path extrusionOk="0" h="237" w="237">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4"/>
            <p:cNvSpPr/>
            <p:nvPr/>
          </p:nvSpPr>
          <p:spPr>
            <a:xfrm>
              <a:off x="8577138" y="5362835"/>
              <a:ext cx="110184" cy="272239"/>
            </a:xfrm>
            <a:custGeom>
              <a:rect b="b" l="l" r="r" t="t"/>
              <a:pathLst>
                <a:path extrusionOk="0" h="3002" w="1215">
                  <a:moveTo>
                    <a:pt x="626" y="1"/>
                  </a:moveTo>
                  <a:cubicBezTo>
                    <a:pt x="565" y="1"/>
                    <a:pt x="490" y="41"/>
                    <a:pt x="541" y="79"/>
                  </a:cubicBezTo>
                  <a:cubicBezTo>
                    <a:pt x="1214" y="580"/>
                    <a:pt x="519" y="1410"/>
                    <a:pt x="269" y="1943"/>
                  </a:cubicBezTo>
                  <a:cubicBezTo>
                    <a:pt x="132" y="2235"/>
                    <a:pt x="1" y="2986"/>
                    <a:pt x="519" y="3001"/>
                  </a:cubicBezTo>
                  <a:cubicBezTo>
                    <a:pt x="522" y="3001"/>
                    <a:pt x="525" y="3001"/>
                    <a:pt x="528" y="3001"/>
                  </a:cubicBezTo>
                  <a:cubicBezTo>
                    <a:pt x="826" y="3001"/>
                    <a:pt x="1107" y="2575"/>
                    <a:pt x="994" y="2301"/>
                  </a:cubicBezTo>
                  <a:cubicBezTo>
                    <a:pt x="945" y="2182"/>
                    <a:pt x="874" y="2136"/>
                    <a:pt x="801" y="2136"/>
                  </a:cubicBezTo>
                  <a:cubicBezTo>
                    <a:pt x="676" y="2136"/>
                    <a:pt x="542" y="2270"/>
                    <a:pt x="488" y="2415"/>
                  </a:cubicBezTo>
                  <a:cubicBezTo>
                    <a:pt x="474" y="2453"/>
                    <a:pt x="514" y="2473"/>
                    <a:pt x="557" y="2473"/>
                  </a:cubicBezTo>
                  <a:cubicBezTo>
                    <a:pt x="594" y="2473"/>
                    <a:pt x="633" y="2458"/>
                    <a:pt x="644" y="2429"/>
                  </a:cubicBezTo>
                  <a:cubicBezTo>
                    <a:pt x="855" y="2477"/>
                    <a:pt x="890" y="2582"/>
                    <a:pt x="750" y="2741"/>
                  </a:cubicBezTo>
                  <a:cubicBezTo>
                    <a:pt x="658" y="2774"/>
                    <a:pt x="580" y="2790"/>
                    <a:pt x="515" y="2790"/>
                  </a:cubicBezTo>
                  <a:cubicBezTo>
                    <a:pt x="356" y="2790"/>
                    <a:pt x="282" y="2688"/>
                    <a:pt x="294" y="2483"/>
                  </a:cubicBezTo>
                  <a:cubicBezTo>
                    <a:pt x="278" y="2228"/>
                    <a:pt x="397" y="2004"/>
                    <a:pt x="515" y="1788"/>
                  </a:cubicBezTo>
                  <a:cubicBezTo>
                    <a:pt x="669" y="1509"/>
                    <a:pt x="873" y="1229"/>
                    <a:pt x="953" y="917"/>
                  </a:cubicBezTo>
                  <a:cubicBezTo>
                    <a:pt x="1036" y="589"/>
                    <a:pt x="957" y="224"/>
                    <a:pt x="675" y="13"/>
                  </a:cubicBezTo>
                  <a:cubicBezTo>
                    <a:pt x="663" y="4"/>
                    <a:pt x="645"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4"/>
            <p:cNvSpPr/>
            <p:nvPr/>
          </p:nvSpPr>
          <p:spPr>
            <a:xfrm>
              <a:off x="8550023" y="5530423"/>
              <a:ext cx="46159" cy="119796"/>
            </a:xfrm>
            <a:custGeom>
              <a:rect b="b" l="l" r="r" t="t"/>
              <a:pathLst>
                <a:path extrusionOk="0" h="1321" w="509">
                  <a:moveTo>
                    <a:pt x="378" y="0"/>
                  </a:moveTo>
                  <a:cubicBezTo>
                    <a:pt x="348" y="0"/>
                    <a:pt x="318" y="9"/>
                    <a:pt x="304" y="28"/>
                  </a:cubicBezTo>
                  <a:cubicBezTo>
                    <a:pt x="0" y="409"/>
                    <a:pt x="56" y="917"/>
                    <a:pt x="328" y="1294"/>
                  </a:cubicBezTo>
                  <a:cubicBezTo>
                    <a:pt x="342" y="1313"/>
                    <a:pt x="369" y="1321"/>
                    <a:pt x="397" y="1321"/>
                  </a:cubicBezTo>
                  <a:cubicBezTo>
                    <a:pt x="451" y="1321"/>
                    <a:pt x="508" y="1291"/>
                    <a:pt x="480" y="1252"/>
                  </a:cubicBezTo>
                  <a:cubicBezTo>
                    <a:pt x="225" y="901"/>
                    <a:pt x="161" y="426"/>
                    <a:pt x="446" y="69"/>
                  </a:cubicBezTo>
                  <a:cubicBezTo>
                    <a:pt x="480" y="26"/>
                    <a:pt x="430"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4"/>
            <p:cNvSpPr/>
            <p:nvPr/>
          </p:nvSpPr>
          <p:spPr>
            <a:xfrm>
              <a:off x="8547575" y="5432210"/>
              <a:ext cx="98848" cy="79804"/>
            </a:xfrm>
            <a:custGeom>
              <a:rect b="b" l="l" r="r" t="t"/>
              <a:pathLst>
                <a:path extrusionOk="0" h="880" w="1090">
                  <a:moveTo>
                    <a:pt x="565" y="1"/>
                  </a:moveTo>
                  <a:cubicBezTo>
                    <a:pt x="476" y="1"/>
                    <a:pt x="387" y="20"/>
                    <a:pt x="326" y="51"/>
                  </a:cubicBezTo>
                  <a:cubicBezTo>
                    <a:pt x="76" y="176"/>
                    <a:pt x="1" y="520"/>
                    <a:pt x="195" y="729"/>
                  </a:cubicBezTo>
                  <a:cubicBezTo>
                    <a:pt x="289" y="831"/>
                    <a:pt x="431" y="880"/>
                    <a:pt x="576" y="880"/>
                  </a:cubicBezTo>
                  <a:cubicBezTo>
                    <a:pt x="769" y="880"/>
                    <a:pt x="967" y="794"/>
                    <a:pt x="1062" y="637"/>
                  </a:cubicBezTo>
                  <a:cubicBezTo>
                    <a:pt x="1089" y="591"/>
                    <a:pt x="1041" y="565"/>
                    <a:pt x="992" y="565"/>
                  </a:cubicBezTo>
                  <a:cubicBezTo>
                    <a:pt x="962" y="565"/>
                    <a:pt x="932" y="575"/>
                    <a:pt x="919" y="596"/>
                  </a:cubicBezTo>
                  <a:cubicBezTo>
                    <a:pt x="851" y="708"/>
                    <a:pt x="716" y="773"/>
                    <a:pt x="584" y="773"/>
                  </a:cubicBezTo>
                  <a:cubicBezTo>
                    <a:pt x="498" y="773"/>
                    <a:pt x="414" y="746"/>
                    <a:pt x="350" y="686"/>
                  </a:cubicBezTo>
                  <a:cubicBezTo>
                    <a:pt x="239" y="583"/>
                    <a:pt x="214" y="409"/>
                    <a:pt x="280" y="274"/>
                  </a:cubicBezTo>
                  <a:cubicBezTo>
                    <a:pt x="323" y="188"/>
                    <a:pt x="451" y="92"/>
                    <a:pt x="561" y="92"/>
                  </a:cubicBezTo>
                  <a:cubicBezTo>
                    <a:pt x="613" y="92"/>
                    <a:pt x="660" y="113"/>
                    <a:pt x="692" y="169"/>
                  </a:cubicBezTo>
                  <a:cubicBezTo>
                    <a:pt x="729" y="235"/>
                    <a:pt x="684" y="331"/>
                    <a:pt x="649" y="331"/>
                  </a:cubicBezTo>
                  <a:cubicBezTo>
                    <a:pt x="636" y="331"/>
                    <a:pt x="624" y="317"/>
                    <a:pt x="619" y="279"/>
                  </a:cubicBezTo>
                  <a:cubicBezTo>
                    <a:pt x="614" y="248"/>
                    <a:pt x="579" y="234"/>
                    <a:pt x="543" y="234"/>
                  </a:cubicBezTo>
                  <a:cubicBezTo>
                    <a:pt x="499" y="234"/>
                    <a:pt x="453" y="255"/>
                    <a:pt x="458" y="294"/>
                  </a:cubicBezTo>
                  <a:cubicBezTo>
                    <a:pt x="473" y="403"/>
                    <a:pt x="553" y="452"/>
                    <a:pt x="639" y="452"/>
                  </a:cubicBezTo>
                  <a:cubicBezTo>
                    <a:pt x="739" y="452"/>
                    <a:pt x="846" y="387"/>
                    <a:pt x="868" y="275"/>
                  </a:cubicBezTo>
                  <a:cubicBezTo>
                    <a:pt x="907" y="74"/>
                    <a:pt x="737"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4"/>
            <p:cNvSpPr/>
            <p:nvPr/>
          </p:nvSpPr>
          <p:spPr>
            <a:xfrm>
              <a:off x="8645334" y="5395210"/>
              <a:ext cx="51419" cy="127232"/>
            </a:xfrm>
            <a:custGeom>
              <a:rect b="b" l="l" r="r" t="t"/>
              <a:pathLst>
                <a:path extrusionOk="0" h="1403" w="567">
                  <a:moveTo>
                    <a:pt x="433" y="0"/>
                  </a:moveTo>
                  <a:cubicBezTo>
                    <a:pt x="389" y="0"/>
                    <a:pt x="343" y="22"/>
                    <a:pt x="348" y="60"/>
                  </a:cubicBezTo>
                  <a:cubicBezTo>
                    <a:pt x="404" y="501"/>
                    <a:pt x="303" y="980"/>
                    <a:pt x="33" y="1334"/>
                  </a:cubicBezTo>
                  <a:cubicBezTo>
                    <a:pt x="0" y="1377"/>
                    <a:pt x="50" y="1402"/>
                    <a:pt x="101" y="1402"/>
                  </a:cubicBezTo>
                  <a:cubicBezTo>
                    <a:pt x="131" y="1402"/>
                    <a:pt x="161" y="1393"/>
                    <a:pt x="176" y="1374"/>
                  </a:cubicBezTo>
                  <a:cubicBezTo>
                    <a:pt x="457" y="1005"/>
                    <a:pt x="567" y="506"/>
                    <a:pt x="508" y="47"/>
                  </a:cubicBezTo>
                  <a:cubicBezTo>
                    <a:pt x="504" y="15"/>
                    <a:pt x="469"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4"/>
            <p:cNvSpPr/>
            <p:nvPr/>
          </p:nvSpPr>
          <p:spPr>
            <a:xfrm>
              <a:off x="8651864" y="5323931"/>
              <a:ext cx="33372" cy="42894"/>
            </a:xfrm>
            <a:custGeom>
              <a:rect b="b" l="l" r="r" t="t"/>
              <a:pathLst>
                <a:path extrusionOk="0" h="473" w="368">
                  <a:moveTo>
                    <a:pt x="184" y="1"/>
                  </a:moveTo>
                  <a:cubicBezTo>
                    <a:pt x="83" y="1"/>
                    <a:pt x="1" y="106"/>
                    <a:pt x="1" y="236"/>
                  </a:cubicBezTo>
                  <a:cubicBezTo>
                    <a:pt x="1" y="367"/>
                    <a:pt x="83" y="472"/>
                    <a:pt x="184" y="472"/>
                  </a:cubicBezTo>
                  <a:cubicBezTo>
                    <a:pt x="286" y="472"/>
                    <a:pt x="368" y="367"/>
                    <a:pt x="368" y="236"/>
                  </a:cubicBezTo>
                  <a:cubicBezTo>
                    <a:pt x="368" y="106"/>
                    <a:pt x="286"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4"/>
            <p:cNvSpPr/>
            <p:nvPr/>
          </p:nvSpPr>
          <p:spPr>
            <a:xfrm>
              <a:off x="8295014" y="4249664"/>
              <a:ext cx="100661" cy="105196"/>
            </a:xfrm>
            <a:custGeom>
              <a:rect b="b" l="l" r="r" t="t"/>
              <a:pathLst>
                <a:path extrusionOk="0" h="1160" w="1110">
                  <a:moveTo>
                    <a:pt x="604" y="0"/>
                  </a:moveTo>
                  <a:cubicBezTo>
                    <a:pt x="566" y="0"/>
                    <a:pt x="529" y="16"/>
                    <a:pt x="525" y="47"/>
                  </a:cubicBezTo>
                  <a:cubicBezTo>
                    <a:pt x="492" y="324"/>
                    <a:pt x="334" y="591"/>
                    <a:pt x="79" y="714"/>
                  </a:cubicBezTo>
                  <a:cubicBezTo>
                    <a:pt x="0" y="752"/>
                    <a:pt x="69" y="806"/>
                    <a:pt x="129" y="806"/>
                  </a:cubicBezTo>
                  <a:cubicBezTo>
                    <a:pt x="136" y="806"/>
                    <a:pt x="143" y="806"/>
                    <a:pt x="150" y="804"/>
                  </a:cubicBezTo>
                  <a:cubicBezTo>
                    <a:pt x="223" y="785"/>
                    <a:pt x="297" y="775"/>
                    <a:pt x="369" y="775"/>
                  </a:cubicBezTo>
                  <a:cubicBezTo>
                    <a:pt x="610" y="775"/>
                    <a:pt x="832" y="884"/>
                    <a:pt x="938" y="1127"/>
                  </a:cubicBezTo>
                  <a:cubicBezTo>
                    <a:pt x="948" y="1149"/>
                    <a:pt x="975" y="1159"/>
                    <a:pt x="1004" y="1159"/>
                  </a:cubicBezTo>
                  <a:cubicBezTo>
                    <a:pt x="1054" y="1159"/>
                    <a:pt x="1109" y="1130"/>
                    <a:pt x="1090" y="1085"/>
                  </a:cubicBezTo>
                  <a:cubicBezTo>
                    <a:pt x="963" y="793"/>
                    <a:pt x="677" y="670"/>
                    <a:pt x="382" y="670"/>
                  </a:cubicBezTo>
                  <a:cubicBezTo>
                    <a:pt x="375" y="670"/>
                    <a:pt x="368" y="670"/>
                    <a:pt x="361" y="670"/>
                  </a:cubicBezTo>
                  <a:lnTo>
                    <a:pt x="361" y="670"/>
                  </a:lnTo>
                  <a:cubicBezTo>
                    <a:pt x="538" y="517"/>
                    <a:pt x="654" y="297"/>
                    <a:pt x="682" y="61"/>
                  </a:cubicBezTo>
                  <a:cubicBezTo>
                    <a:pt x="687" y="20"/>
                    <a:pt x="645" y="0"/>
                    <a:pt x="6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4"/>
            <p:cNvSpPr/>
            <p:nvPr/>
          </p:nvSpPr>
          <p:spPr>
            <a:xfrm>
              <a:off x="8188821" y="4109373"/>
              <a:ext cx="230433" cy="150448"/>
            </a:xfrm>
            <a:custGeom>
              <a:rect b="b" l="l" r="r" t="t"/>
              <a:pathLst>
                <a:path extrusionOk="0" h="1659" w="2541">
                  <a:moveTo>
                    <a:pt x="2128" y="1"/>
                  </a:moveTo>
                  <a:cubicBezTo>
                    <a:pt x="1680" y="1"/>
                    <a:pt x="1219" y="103"/>
                    <a:pt x="845" y="338"/>
                  </a:cubicBezTo>
                  <a:cubicBezTo>
                    <a:pt x="511" y="548"/>
                    <a:pt x="1" y="1080"/>
                    <a:pt x="345" y="1497"/>
                  </a:cubicBezTo>
                  <a:cubicBezTo>
                    <a:pt x="438" y="1609"/>
                    <a:pt x="577" y="1659"/>
                    <a:pt x="723" y="1659"/>
                  </a:cubicBezTo>
                  <a:cubicBezTo>
                    <a:pt x="949" y="1659"/>
                    <a:pt x="1190" y="1539"/>
                    <a:pt x="1288" y="1349"/>
                  </a:cubicBezTo>
                  <a:cubicBezTo>
                    <a:pt x="1406" y="1120"/>
                    <a:pt x="1254" y="973"/>
                    <a:pt x="1079" y="973"/>
                  </a:cubicBezTo>
                  <a:cubicBezTo>
                    <a:pt x="973" y="973"/>
                    <a:pt x="859" y="1027"/>
                    <a:pt x="790" y="1148"/>
                  </a:cubicBezTo>
                  <a:cubicBezTo>
                    <a:pt x="764" y="1194"/>
                    <a:pt x="812" y="1220"/>
                    <a:pt x="860" y="1220"/>
                  </a:cubicBezTo>
                  <a:cubicBezTo>
                    <a:pt x="890" y="1220"/>
                    <a:pt x="920" y="1210"/>
                    <a:pt x="933" y="1188"/>
                  </a:cubicBezTo>
                  <a:cubicBezTo>
                    <a:pt x="952" y="1153"/>
                    <a:pt x="959" y="1141"/>
                    <a:pt x="976" y="1141"/>
                  </a:cubicBezTo>
                  <a:cubicBezTo>
                    <a:pt x="991" y="1141"/>
                    <a:pt x="1016" y="1151"/>
                    <a:pt x="1067" y="1162"/>
                  </a:cubicBezTo>
                  <a:cubicBezTo>
                    <a:pt x="1219" y="1196"/>
                    <a:pt x="1178" y="1270"/>
                    <a:pt x="1100" y="1376"/>
                  </a:cubicBezTo>
                  <a:cubicBezTo>
                    <a:pt x="1022" y="1481"/>
                    <a:pt x="877" y="1545"/>
                    <a:pt x="739" y="1545"/>
                  </a:cubicBezTo>
                  <a:cubicBezTo>
                    <a:pt x="633" y="1545"/>
                    <a:pt x="531" y="1506"/>
                    <a:pt x="468" y="1418"/>
                  </a:cubicBezTo>
                  <a:cubicBezTo>
                    <a:pt x="294" y="1174"/>
                    <a:pt x="471" y="847"/>
                    <a:pt x="645" y="661"/>
                  </a:cubicBezTo>
                  <a:cubicBezTo>
                    <a:pt x="1013" y="266"/>
                    <a:pt x="1576" y="106"/>
                    <a:pt x="2113" y="106"/>
                  </a:cubicBezTo>
                  <a:cubicBezTo>
                    <a:pt x="2212" y="106"/>
                    <a:pt x="2310" y="112"/>
                    <a:pt x="2405" y="122"/>
                  </a:cubicBezTo>
                  <a:cubicBezTo>
                    <a:pt x="2409" y="122"/>
                    <a:pt x="2413" y="123"/>
                    <a:pt x="2416" y="123"/>
                  </a:cubicBezTo>
                  <a:cubicBezTo>
                    <a:pt x="2495" y="123"/>
                    <a:pt x="2541" y="29"/>
                    <a:pt x="2439" y="17"/>
                  </a:cubicBezTo>
                  <a:cubicBezTo>
                    <a:pt x="2337" y="7"/>
                    <a:pt x="2233" y="1"/>
                    <a:pt x="2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4"/>
            <p:cNvSpPr/>
            <p:nvPr/>
          </p:nvSpPr>
          <p:spPr>
            <a:xfrm>
              <a:off x="8141845" y="4124790"/>
              <a:ext cx="227259" cy="331820"/>
            </a:xfrm>
            <a:custGeom>
              <a:rect b="b" l="l" r="r" t="t"/>
              <a:pathLst>
                <a:path extrusionOk="0" h="3659" w="2506">
                  <a:moveTo>
                    <a:pt x="1745" y="1"/>
                  </a:moveTo>
                  <a:cubicBezTo>
                    <a:pt x="1684" y="1"/>
                    <a:pt x="1610" y="40"/>
                    <a:pt x="1660" y="79"/>
                  </a:cubicBezTo>
                  <a:cubicBezTo>
                    <a:pt x="2214" y="502"/>
                    <a:pt x="2352" y="1418"/>
                    <a:pt x="1639" y="1773"/>
                  </a:cubicBezTo>
                  <a:cubicBezTo>
                    <a:pt x="1356" y="1915"/>
                    <a:pt x="1070" y="1883"/>
                    <a:pt x="770" y="1919"/>
                  </a:cubicBezTo>
                  <a:lnTo>
                    <a:pt x="770" y="1919"/>
                  </a:lnTo>
                  <a:cubicBezTo>
                    <a:pt x="706" y="1912"/>
                    <a:pt x="644" y="1907"/>
                    <a:pt x="585" y="1904"/>
                  </a:cubicBezTo>
                  <a:cubicBezTo>
                    <a:pt x="583" y="1904"/>
                    <a:pt x="582" y="1904"/>
                    <a:pt x="581" y="1904"/>
                  </a:cubicBezTo>
                  <a:cubicBezTo>
                    <a:pt x="500" y="1904"/>
                    <a:pt x="445" y="1995"/>
                    <a:pt x="551" y="2009"/>
                  </a:cubicBezTo>
                  <a:cubicBezTo>
                    <a:pt x="575" y="2012"/>
                    <a:pt x="600" y="2015"/>
                    <a:pt x="625" y="2017"/>
                  </a:cubicBezTo>
                  <a:lnTo>
                    <a:pt x="625" y="2017"/>
                  </a:lnTo>
                  <a:cubicBezTo>
                    <a:pt x="757" y="2107"/>
                    <a:pt x="1115" y="2097"/>
                    <a:pt x="1270" y="2168"/>
                  </a:cubicBezTo>
                  <a:cubicBezTo>
                    <a:pt x="1570" y="2302"/>
                    <a:pt x="1832" y="2549"/>
                    <a:pt x="1817" y="2904"/>
                  </a:cubicBezTo>
                  <a:cubicBezTo>
                    <a:pt x="1799" y="3349"/>
                    <a:pt x="1358" y="3553"/>
                    <a:pt x="959" y="3553"/>
                  </a:cubicBezTo>
                  <a:cubicBezTo>
                    <a:pt x="922" y="3553"/>
                    <a:pt x="886" y="3552"/>
                    <a:pt x="850" y="3548"/>
                  </a:cubicBezTo>
                  <a:cubicBezTo>
                    <a:pt x="608" y="3525"/>
                    <a:pt x="179" y="3377"/>
                    <a:pt x="202" y="3064"/>
                  </a:cubicBezTo>
                  <a:cubicBezTo>
                    <a:pt x="183" y="2913"/>
                    <a:pt x="227" y="2837"/>
                    <a:pt x="333" y="2837"/>
                  </a:cubicBezTo>
                  <a:cubicBezTo>
                    <a:pt x="403" y="2837"/>
                    <a:pt x="500" y="2870"/>
                    <a:pt x="624" y="2935"/>
                  </a:cubicBezTo>
                  <a:cubicBezTo>
                    <a:pt x="566" y="3022"/>
                    <a:pt x="521" y="3066"/>
                    <a:pt x="491" y="3066"/>
                  </a:cubicBezTo>
                  <a:cubicBezTo>
                    <a:pt x="472" y="3066"/>
                    <a:pt x="459" y="3049"/>
                    <a:pt x="451" y="3015"/>
                  </a:cubicBezTo>
                  <a:cubicBezTo>
                    <a:pt x="443" y="2992"/>
                    <a:pt x="415" y="2982"/>
                    <a:pt x="386" y="2982"/>
                  </a:cubicBezTo>
                  <a:cubicBezTo>
                    <a:pt x="337" y="2982"/>
                    <a:pt x="282" y="3010"/>
                    <a:pt x="299" y="3056"/>
                  </a:cubicBezTo>
                  <a:cubicBezTo>
                    <a:pt x="342" y="3176"/>
                    <a:pt x="412" y="3223"/>
                    <a:pt x="486" y="3223"/>
                  </a:cubicBezTo>
                  <a:cubicBezTo>
                    <a:pt x="728" y="3223"/>
                    <a:pt x="1009" y="2723"/>
                    <a:pt x="519" y="2614"/>
                  </a:cubicBezTo>
                  <a:cubicBezTo>
                    <a:pt x="492" y="2608"/>
                    <a:pt x="465" y="2605"/>
                    <a:pt x="439" y="2605"/>
                  </a:cubicBezTo>
                  <a:cubicBezTo>
                    <a:pt x="239" y="2605"/>
                    <a:pt x="69" y="2773"/>
                    <a:pt x="42" y="2971"/>
                  </a:cubicBezTo>
                  <a:cubicBezTo>
                    <a:pt x="0" y="3291"/>
                    <a:pt x="284" y="3515"/>
                    <a:pt x="556" y="3603"/>
                  </a:cubicBezTo>
                  <a:cubicBezTo>
                    <a:pt x="671" y="3640"/>
                    <a:pt x="802" y="3658"/>
                    <a:pt x="936" y="3658"/>
                  </a:cubicBezTo>
                  <a:cubicBezTo>
                    <a:pt x="1467" y="3658"/>
                    <a:pt x="2051" y="3366"/>
                    <a:pt x="1969" y="2770"/>
                  </a:cubicBezTo>
                  <a:cubicBezTo>
                    <a:pt x="1914" y="2368"/>
                    <a:pt x="1577" y="2134"/>
                    <a:pt x="1201" y="2012"/>
                  </a:cubicBezTo>
                  <a:lnTo>
                    <a:pt x="1201" y="2012"/>
                  </a:lnTo>
                  <a:cubicBezTo>
                    <a:pt x="1506" y="1972"/>
                    <a:pt x="1803" y="1867"/>
                    <a:pt x="2013" y="1660"/>
                  </a:cubicBezTo>
                  <a:cubicBezTo>
                    <a:pt x="2505" y="1177"/>
                    <a:pt x="2295" y="398"/>
                    <a:pt x="1794" y="14"/>
                  </a:cubicBezTo>
                  <a:cubicBezTo>
                    <a:pt x="1782" y="4"/>
                    <a:pt x="1764" y="1"/>
                    <a:pt x="1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4"/>
            <p:cNvSpPr/>
            <p:nvPr/>
          </p:nvSpPr>
          <p:spPr>
            <a:xfrm>
              <a:off x="8173676" y="4192804"/>
              <a:ext cx="70644" cy="92228"/>
            </a:xfrm>
            <a:custGeom>
              <a:rect b="b" l="l" r="r" t="t"/>
              <a:pathLst>
                <a:path extrusionOk="0" h="1017" w="779">
                  <a:moveTo>
                    <a:pt x="161" y="1"/>
                  </a:moveTo>
                  <a:cubicBezTo>
                    <a:pt x="124" y="1"/>
                    <a:pt x="85" y="15"/>
                    <a:pt x="75" y="44"/>
                  </a:cubicBezTo>
                  <a:cubicBezTo>
                    <a:pt x="21" y="200"/>
                    <a:pt x="1" y="384"/>
                    <a:pt x="34" y="545"/>
                  </a:cubicBezTo>
                  <a:cubicBezTo>
                    <a:pt x="95" y="851"/>
                    <a:pt x="350" y="986"/>
                    <a:pt x="642" y="1016"/>
                  </a:cubicBezTo>
                  <a:cubicBezTo>
                    <a:pt x="646" y="1016"/>
                    <a:pt x="650" y="1017"/>
                    <a:pt x="653" y="1017"/>
                  </a:cubicBezTo>
                  <a:cubicBezTo>
                    <a:pt x="732" y="1017"/>
                    <a:pt x="778" y="922"/>
                    <a:pt x="676" y="912"/>
                  </a:cubicBezTo>
                  <a:cubicBezTo>
                    <a:pt x="387" y="883"/>
                    <a:pt x="197" y="719"/>
                    <a:pt x="180" y="424"/>
                  </a:cubicBezTo>
                  <a:cubicBezTo>
                    <a:pt x="174" y="302"/>
                    <a:pt x="191" y="175"/>
                    <a:pt x="231" y="59"/>
                  </a:cubicBezTo>
                  <a:cubicBezTo>
                    <a:pt x="245" y="20"/>
                    <a:pt x="20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4"/>
            <p:cNvSpPr/>
            <p:nvPr/>
          </p:nvSpPr>
          <p:spPr>
            <a:xfrm>
              <a:off x="8135769" y="4446816"/>
              <a:ext cx="122698" cy="44708"/>
            </a:xfrm>
            <a:custGeom>
              <a:rect b="b" l="l" r="r" t="t"/>
              <a:pathLst>
                <a:path extrusionOk="0" h="493" w="1353">
                  <a:moveTo>
                    <a:pt x="105" y="0"/>
                  </a:moveTo>
                  <a:cubicBezTo>
                    <a:pt x="56" y="0"/>
                    <a:pt x="1" y="29"/>
                    <a:pt x="20" y="74"/>
                  </a:cubicBezTo>
                  <a:cubicBezTo>
                    <a:pt x="157" y="389"/>
                    <a:pt x="480" y="493"/>
                    <a:pt x="803" y="493"/>
                  </a:cubicBezTo>
                  <a:cubicBezTo>
                    <a:pt x="964" y="493"/>
                    <a:pt x="1124" y="467"/>
                    <a:pt x="1261" y="429"/>
                  </a:cubicBezTo>
                  <a:cubicBezTo>
                    <a:pt x="1353" y="404"/>
                    <a:pt x="1306" y="329"/>
                    <a:pt x="1236" y="329"/>
                  </a:cubicBezTo>
                  <a:cubicBezTo>
                    <a:pt x="1228" y="329"/>
                    <a:pt x="1219" y="330"/>
                    <a:pt x="1210" y="332"/>
                  </a:cubicBezTo>
                  <a:cubicBezTo>
                    <a:pt x="1092" y="365"/>
                    <a:pt x="956" y="387"/>
                    <a:pt x="822" y="387"/>
                  </a:cubicBezTo>
                  <a:cubicBezTo>
                    <a:pt x="553" y="387"/>
                    <a:pt x="288" y="299"/>
                    <a:pt x="172" y="33"/>
                  </a:cubicBezTo>
                  <a:cubicBezTo>
                    <a:pt x="162" y="10"/>
                    <a:pt x="135"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4"/>
            <p:cNvSpPr/>
            <p:nvPr/>
          </p:nvSpPr>
          <p:spPr>
            <a:xfrm>
              <a:off x="8266176" y="4421242"/>
              <a:ext cx="106284" cy="61213"/>
            </a:xfrm>
            <a:custGeom>
              <a:rect b="b" l="l" r="r" t="t"/>
              <a:pathLst>
                <a:path extrusionOk="0" h="675" w="1172">
                  <a:moveTo>
                    <a:pt x="823" y="0"/>
                  </a:moveTo>
                  <a:cubicBezTo>
                    <a:pt x="745" y="0"/>
                    <a:pt x="668" y="27"/>
                    <a:pt x="611" y="88"/>
                  </a:cubicBezTo>
                  <a:cubicBezTo>
                    <a:pt x="462" y="247"/>
                    <a:pt x="599" y="451"/>
                    <a:pt x="760" y="451"/>
                  </a:cubicBezTo>
                  <a:cubicBezTo>
                    <a:pt x="809" y="451"/>
                    <a:pt x="861" y="431"/>
                    <a:pt x="907" y="386"/>
                  </a:cubicBezTo>
                  <a:cubicBezTo>
                    <a:pt x="956" y="337"/>
                    <a:pt x="900" y="302"/>
                    <a:pt x="846" y="302"/>
                  </a:cubicBezTo>
                  <a:cubicBezTo>
                    <a:pt x="823" y="302"/>
                    <a:pt x="801" y="308"/>
                    <a:pt x="787" y="322"/>
                  </a:cubicBezTo>
                  <a:cubicBezTo>
                    <a:pt x="773" y="335"/>
                    <a:pt x="762" y="341"/>
                    <a:pt x="753" y="341"/>
                  </a:cubicBezTo>
                  <a:cubicBezTo>
                    <a:pt x="708" y="341"/>
                    <a:pt x="705" y="217"/>
                    <a:pt x="713" y="194"/>
                  </a:cubicBezTo>
                  <a:cubicBezTo>
                    <a:pt x="733" y="138"/>
                    <a:pt x="777" y="114"/>
                    <a:pt x="825" y="114"/>
                  </a:cubicBezTo>
                  <a:cubicBezTo>
                    <a:pt x="868" y="114"/>
                    <a:pt x="915" y="134"/>
                    <a:pt x="948" y="172"/>
                  </a:cubicBezTo>
                  <a:cubicBezTo>
                    <a:pt x="1040" y="277"/>
                    <a:pt x="988" y="448"/>
                    <a:pt x="881" y="523"/>
                  </a:cubicBezTo>
                  <a:cubicBezTo>
                    <a:pt x="825" y="562"/>
                    <a:pt x="760" y="579"/>
                    <a:pt x="693" y="579"/>
                  </a:cubicBezTo>
                  <a:cubicBezTo>
                    <a:pt x="471" y="579"/>
                    <a:pt x="220" y="399"/>
                    <a:pt x="171" y="226"/>
                  </a:cubicBezTo>
                  <a:cubicBezTo>
                    <a:pt x="162" y="195"/>
                    <a:pt x="127" y="182"/>
                    <a:pt x="91" y="182"/>
                  </a:cubicBezTo>
                  <a:cubicBezTo>
                    <a:pt x="46" y="182"/>
                    <a:pt x="0" y="204"/>
                    <a:pt x="11" y="240"/>
                  </a:cubicBezTo>
                  <a:cubicBezTo>
                    <a:pt x="78" y="479"/>
                    <a:pt x="325" y="623"/>
                    <a:pt x="556" y="665"/>
                  </a:cubicBezTo>
                  <a:cubicBezTo>
                    <a:pt x="593" y="671"/>
                    <a:pt x="632" y="675"/>
                    <a:pt x="672" y="675"/>
                  </a:cubicBezTo>
                  <a:cubicBezTo>
                    <a:pt x="907" y="675"/>
                    <a:pt x="1171" y="553"/>
                    <a:pt x="1156" y="279"/>
                  </a:cubicBezTo>
                  <a:cubicBezTo>
                    <a:pt x="1145" y="111"/>
                    <a:pt x="982" y="0"/>
                    <a:pt x="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4"/>
            <p:cNvSpPr/>
            <p:nvPr/>
          </p:nvSpPr>
          <p:spPr>
            <a:xfrm>
              <a:off x="8233529" y="4361571"/>
              <a:ext cx="28566" cy="28475"/>
            </a:xfrm>
            <a:custGeom>
              <a:rect b="b" l="l" r="r" t="t"/>
              <a:pathLst>
                <a:path extrusionOk="0" h="314" w="315">
                  <a:moveTo>
                    <a:pt x="158" y="0"/>
                  </a:moveTo>
                  <a:cubicBezTo>
                    <a:pt x="72" y="0"/>
                    <a:pt x="1" y="70"/>
                    <a:pt x="1" y="157"/>
                  </a:cubicBezTo>
                  <a:cubicBezTo>
                    <a:pt x="1" y="243"/>
                    <a:pt x="72" y="313"/>
                    <a:pt x="158" y="313"/>
                  </a:cubicBezTo>
                  <a:cubicBezTo>
                    <a:pt x="244" y="313"/>
                    <a:pt x="314" y="243"/>
                    <a:pt x="314" y="157"/>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4"/>
            <p:cNvSpPr/>
            <p:nvPr/>
          </p:nvSpPr>
          <p:spPr>
            <a:xfrm>
              <a:off x="8150642" y="4152721"/>
              <a:ext cx="22399" cy="22399"/>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4"/>
            <p:cNvSpPr/>
            <p:nvPr/>
          </p:nvSpPr>
          <p:spPr>
            <a:xfrm>
              <a:off x="8336639" y="4355858"/>
              <a:ext cx="19951" cy="20042"/>
            </a:xfrm>
            <a:custGeom>
              <a:rect b="b" l="l" r="r" t="t"/>
              <a:pathLst>
                <a:path extrusionOk="0" h="221" w="220">
                  <a:moveTo>
                    <a:pt x="110" y="1"/>
                  </a:moveTo>
                  <a:cubicBezTo>
                    <a:pt x="50" y="1"/>
                    <a:pt x="0" y="50"/>
                    <a:pt x="0" y="111"/>
                  </a:cubicBezTo>
                  <a:cubicBezTo>
                    <a:pt x="0"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4"/>
            <p:cNvSpPr/>
            <p:nvPr/>
          </p:nvSpPr>
          <p:spPr>
            <a:xfrm>
              <a:off x="8382708" y="4127329"/>
              <a:ext cx="51600" cy="163326"/>
            </a:xfrm>
            <a:custGeom>
              <a:rect b="b" l="l" r="r" t="t"/>
              <a:pathLst>
                <a:path extrusionOk="0" h="1801" w="569">
                  <a:moveTo>
                    <a:pt x="285" y="1"/>
                  </a:moveTo>
                  <a:cubicBezTo>
                    <a:pt x="1" y="1292"/>
                    <a:pt x="285" y="1801"/>
                    <a:pt x="285" y="1801"/>
                  </a:cubicBezTo>
                  <a:cubicBezTo>
                    <a:pt x="285" y="1801"/>
                    <a:pt x="569" y="1292"/>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4"/>
            <p:cNvSpPr/>
            <p:nvPr/>
          </p:nvSpPr>
          <p:spPr>
            <a:xfrm>
              <a:off x="8330563" y="4110824"/>
              <a:ext cx="128139" cy="216014"/>
            </a:xfrm>
            <a:custGeom>
              <a:rect b="b" l="l" r="r" t="t"/>
              <a:pathLst>
                <a:path extrusionOk="0" h="2382" w="1413">
                  <a:moveTo>
                    <a:pt x="857" y="183"/>
                  </a:moveTo>
                  <a:cubicBezTo>
                    <a:pt x="1077" y="525"/>
                    <a:pt x="1213" y="921"/>
                    <a:pt x="1252" y="1325"/>
                  </a:cubicBezTo>
                  <a:cubicBezTo>
                    <a:pt x="1254" y="1549"/>
                    <a:pt x="1222" y="2199"/>
                    <a:pt x="884" y="2234"/>
                  </a:cubicBezTo>
                  <a:cubicBezTo>
                    <a:pt x="876" y="2235"/>
                    <a:pt x="867" y="2235"/>
                    <a:pt x="859" y="2235"/>
                  </a:cubicBezTo>
                  <a:cubicBezTo>
                    <a:pt x="568" y="2235"/>
                    <a:pt x="472" y="1689"/>
                    <a:pt x="465" y="1464"/>
                  </a:cubicBezTo>
                  <a:cubicBezTo>
                    <a:pt x="453" y="1020"/>
                    <a:pt x="615" y="559"/>
                    <a:pt x="857" y="183"/>
                  </a:cubicBezTo>
                  <a:close/>
                  <a:moveTo>
                    <a:pt x="862" y="1"/>
                  </a:moveTo>
                  <a:cubicBezTo>
                    <a:pt x="833" y="1"/>
                    <a:pt x="804" y="11"/>
                    <a:pt x="788" y="33"/>
                  </a:cubicBezTo>
                  <a:cubicBezTo>
                    <a:pt x="392" y="584"/>
                    <a:pt x="1" y="1667"/>
                    <a:pt x="573" y="2233"/>
                  </a:cubicBezTo>
                  <a:cubicBezTo>
                    <a:pt x="679" y="2338"/>
                    <a:pt x="776" y="2382"/>
                    <a:pt x="863" y="2382"/>
                  </a:cubicBezTo>
                  <a:cubicBezTo>
                    <a:pt x="1222" y="2382"/>
                    <a:pt x="1412" y="1626"/>
                    <a:pt x="1412" y="1319"/>
                  </a:cubicBezTo>
                  <a:lnTo>
                    <a:pt x="1412" y="1319"/>
                  </a:lnTo>
                  <a:cubicBezTo>
                    <a:pt x="1412" y="1316"/>
                    <a:pt x="1412" y="1313"/>
                    <a:pt x="1412" y="1310"/>
                  </a:cubicBezTo>
                  <a:lnTo>
                    <a:pt x="1412" y="1310"/>
                  </a:lnTo>
                  <a:cubicBezTo>
                    <a:pt x="1412" y="1310"/>
                    <a:pt x="1412" y="1310"/>
                    <a:pt x="1412" y="1310"/>
                  </a:cubicBezTo>
                  <a:cubicBezTo>
                    <a:pt x="1412" y="1308"/>
                    <a:pt x="1412" y="1306"/>
                    <a:pt x="1411" y="1303"/>
                  </a:cubicBezTo>
                  <a:lnTo>
                    <a:pt x="1411" y="1303"/>
                  </a:lnTo>
                  <a:cubicBezTo>
                    <a:pt x="1366" y="850"/>
                    <a:pt x="1203" y="405"/>
                    <a:pt x="935" y="33"/>
                  </a:cubicBezTo>
                  <a:cubicBezTo>
                    <a:pt x="920" y="12"/>
                    <a:pt x="891"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4"/>
            <p:cNvSpPr/>
            <p:nvPr/>
          </p:nvSpPr>
          <p:spPr>
            <a:xfrm>
              <a:off x="8421430" y="4249755"/>
              <a:ext cx="101387" cy="104742"/>
            </a:xfrm>
            <a:custGeom>
              <a:rect b="b" l="l" r="r" t="t"/>
              <a:pathLst>
                <a:path extrusionOk="0" h="1155" w="1118">
                  <a:moveTo>
                    <a:pt x="511" y="0"/>
                  </a:moveTo>
                  <a:cubicBezTo>
                    <a:pt x="467" y="0"/>
                    <a:pt x="421" y="22"/>
                    <a:pt x="425" y="60"/>
                  </a:cubicBezTo>
                  <a:cubicBezTo>
                    <a:pt x="453" y="295"/>
                    <a:pt x="565" y="515"/>
                    <a:pt x="740" y="669"/>
                  </a:cubicBezTo>
                  <a:lnTo>
                    <a:pt x="740" y="669"/>
                  </a:lnTo>
                  <a:cubicBezTo>
                    <a:pt x="740" y="669"/>
                    <a:pt x="739" y="669"/>
                    <a:pt x="739" y="669"/>
                  </a:cubicBezTo>
                  <a:cubicBezTo>
                    <a:pt x="436" y="669"/>
                    <a:pt x="147" y="799"/>
                    <a:pt x="16" y="1098"/>
                  </a:cubicBezTo>
                  <a:cubicBezTo>
                    <a:pt x="0" y="1135"/>
                    <a:pt x="40" y="1154"/>
                    <a:pt x="84" y="1154"/>
                  </a:cubicBezTo>
                  <a:cubicBezTo>
                    <a:pt x="121" y="1154"/>
                    <a:pt x="161" y="1140"/>
                    <a:pt x="173" y="1112"/>
                  </a:cubicBezTo>
                  <a:cubicBezTo>
                    <a:pt x="276" y="877"/>
                    <a:pt x="495" y="774"/>
                    <a:pt x="729" y="774"/>
                  </a:cubicBezTo>
                  <a:cubicBezTo>
                    <a:pt x="802" y="774"/>
                    <a:pt x="876" y="784"/>
                    <a:pt x="948" y="803"/>
                  </a:cubicBezTo>
                  <a:cubicBezTo>
                    <a:pt x="953" y="804"/>
                    <a:pt x="958" y="805"/>
                    <a:pt x="963" y="805"/>
                  </a:cubicBezTo>
                  <a:cubicBezTo>
                    <a:pt x="1019" y="805"/>
                    <a:pt x="1118" y="751"/>
                    <a:pt x="1038" y="713"/>
                  </a:cubicBezTo>
                  <a:cubicBezTo>
                    <a:pt x="783" y="589"/>
                    <a:pt x="618" y="327"/>
                    <a:pt x="585" y="47"/>
                  </a:cubicBezTo>
                  <a:cubicBezTo>
                    <a:pt x="582" y="15"/>
                    <a:pt x="547"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4"/>
            <p:cNvSpPr/>
            <p:nvPr/>
          </p:nvSpPr>
          <p:spPr>
            <a:xfrm>
              <a:off x="8399575" y="4109373"/>
              <a:ext cx="228892" cy="150357"/>
            </a:xfrm>
            <a:custGeom>
              <a:rect b="b" l="l" r="r" t="t"/>
              <a:pathLst>
                <a:path extrusionOk="0" h="1658" w="2524">
                  <a:moveTo>
                    <a:pt x="409" y="1"/>
                  </a:moveTo>
                  <a:cubicBezTo>
                    <a:pt x="302" y="1"/>
                    <a:pt x="197" y="6"/>
                    <a:pt x="94" y="17"/>
                  </a:cubicBezTo>
                  <a:cubicBezTo>
                    <a:pt x="1" y="28"/>
                    <a:pt x="4" y="123"/>
                    <a:pt x="89" y="123"/>
                  </a:cubicBezTo>
                  <a:cubicBezTo>
                    <a:pt x="94" y="123"/>
                    <a:pt x="98" y="123"/>
                    <a:pt x="103" y="122"/>
                  </a:cubicBezTo>
                  <a:cubicBezTo>
                    <a:pt x="198" y="112"/>
                    <a:pt x="296" y="106"/>
                    <a:pt x="394" y="106"/>
                  </a:cubicBezTo>
                  <a:cubicBezTo>
                    <a:pt x="922" y="106"/>
                    <a:pt x="1474" y="260"/>
                    <a:pt x="1846" y="634"/>
                  </a:cubicBezTo>
                  <a:cubicBezTo>
                    <a:pt x="2026" y="815"/>
                    <a:pt x="2213" y="1123"/>
                    <a:pt x="2076" y="1382"/>
                  </a:cubicBezTo>
                  <a:cubicBezTo>
                    <a:pt x="2013" y="1498"/>
                    <a:pt x="1909" y="1550"/>
                    <a:pt x="1796" y="1550"/>
                  </a:cubicBezTo>
                  <a:cubicBezTo>
                    <a:pt x="1704" y="1550"/>
                    <a:pt x="1606" y="1515"/>
                    <a:pt x="1520" y="1454"/>
                  </a:cubicBezTo>
                  <a:cubicBezTo>
                    <a:pt x="1469" y="1418"/>
                    <a:pt x="1328" y="1304"/>
                    <a:pt x="1351" y="1223"/>
                  </a:cubicBezTo>
                  <a:cubicBezTo>
                    <a:pt x="1367" y="1164"/>
                    <a:pt x="1424" y="1133"/>
                    <a:pt x="1479" y="1133"/>
                  </a:cubicBezTo>
                  <a:cubicBezTo>
                    <a:pt x="1521" y="1133"/>
                    <a:pt x="1562" y="1151"/>
                    <a:pt x="1584" y="1188"/>
                  </a:cubicBezTo>
                  <a:cubicBezTo>
                    <a:pt x="1595" y="1209"/>
                    <a:pt x="1624" y="1218"/>
                    <a:pt x="1653" y="1218"/>
                  </a:cubicBezTo>
                  <a:cubicBezTo>
                    <a:pt x="1704" y="1218"/>
                    <a:pt x="1760" y="1189"/>
                    <a:pt x="1735" y="1147"/>
                  </a:cubicBezTo>
                  <a:cubicBezTo>
                    <a:pt x="1668" y="1030"/>
                    <a:pt x="1548" y="974"/>
                    <a:pt x="1436" y="974"/>
                  </a:cubicBezTo>
                  <a:cubicBezTo>
                    <a:pt x="1275" y="974"/>
                    <a:pt x="1134" y="1091"/>
                    <a:pt x="1209" y="1307"/>
                  </a:cubicBezTo>
                  <a:cubicBezTo>
                    <a:pt x="1285" y="1527"/>
                    <a:pt x="1540" y="1657"/>
                    <a:pt x="1782" y="1657"/>
                  </a:cubicBezTo>
                  <a:cubicBezTo>
                    <a:pt x="1932" y="1657"/>
                    <a:pt x="2078" y="1607"/>
                    <a:pt x="2172" y="1496"/>
                  </a:cubicBezTo>
                  <a:cubicBezTo>
                    <a:pt x="2523" y="1085"/>
                    <a:pt x="2017" y="549"/>
                    <a:pt x="1685" y="337"/>
                  </a:cubicBezTo>
                  <a:cubicBezTo>
                    <a:pt x="1315" y="102"/>
                    <a:pt x="854"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4"/>
            <p:cNvSpPr/>
            <p:nvPr/>
          </p:nvSpPr>
          <p:spPr>
            <a:xfrm>
              <a:off x="8448636" y="4124699"/>
              <a:ext cx="230887" cy="332002"/>
            </a:xfrm>
            <a:custGeom>
              <a:rect b="b" l="l" r="r" t="t"/>
              <a:pathLst>
                <a:path extrusionOk="0" h="3661" w="2546">
                  <a:moveTo>
                    <a:pt x="766" y="0"/>
                  </a:moveTo>
                  <a:cubicBezTo>
                    <a:pt x="745" y="0"/>
                    <a:pt x="725" y="5"/>
                    <a:pt x="711" y="16"/>
                  </a:cubicBezTo>
                  <a:cubicBezTo>
                    <a:pt x="221" y="391"/>
                    <a:pt x="0" y="1130"/>
                    <a:pt x="447" y="1628"/>
                  </a:cubicBezTo>
                  <a:cubicBezTo>
                    <a:pt x="657" y="1862"/>
                    <a:pt x="975" y="1976"/>
                    <a:pt x="1302" y="2015"/>
                  </a:cubicBezTo>
                  <a:lnTo>
                    <a:pt x="1302" y="2015"/>
                  </a:lnTo>
                  <a:cubicBezTo>
                    <a:pt x="927" y="2137"/>
                    <a:pt x="591" y="2372"/>
                    <a:pt x="530" y="2772"/>
                  </a:cubicBezTo>
                  <a:cubicBezTo>
                    <a:pt x="440" y="3367"/>
                    <a:pt x="1019" y="3661"/>
                    <a:pt x="1552" y="3661"/>
                  </a:cubicBezTo>
                  <a:cubicBezTo>
                    <a:pt x="1702" y="3661"/>
                    <a:pt x="1849" y="3637"/>
                    <a:pt x="1976" y="3590"/>
                  </a:cubicBezTo>
                  <a:cubicBezTo>
                    <a:pt x="2256" y="3487"/>
                    <a:pt x="2545" y="3215"/>
                    <a:pt x="2438" y="2886"/>
                  </a:cubicBezTo>
                  <a:cubicBezTo>
                    <a:pt x="2386" y="2724"/>
                    <a:pt x="2234" y="2609"/>
                    <a:pt x="2068" y="2609"/>
                  </a:cubicBezTo>
                  <a:cubicBezTo>
                    <a:pt x="2036" y="2609"/>
                    <a:pt x="2003" y="2613"/>
                    <a:pt x="1971" y="2622"/>
                  </a:cubicBezTo>
                  <a:cubicBezTo>
                    <a:pt x="1503" y="2752"/>
                    <a:pt x="1766" y="3220"/>
                    <a:pt x="2004" y="3220"/>
                  </a:cubicBezTo>
                  <a:cubicBezTo>
                    <a:pt x="2081" y="3220"/>
                    <a:pt x="2156" y="3171"/>
                    <a:pt x="2202" y="3044"/>
                  </a:cubicBezTo>
                  <a:cubicBezTo>
                    <a:pt x="2215" y="3006"/>
                    <a:pt x="2176" y="2987"/>
                    <a:pt x="2133" y="2987"/>
                  </a:cubicBezTo>
                  <a:cubicBezTo>
                    <a:pt x="2095" y="2987"/>
                    <a:pt x="2055" y="3001"/>
                    <a:pt x="2044" y="3031"/>
                  </a:cubicBezTo>
                  <a:cubicBezTo>
                    <a:pt x="2100" y="2863"/>
                    <a:pt x="2149" y="2779"/>
                    <a:pt x="2193" y="2779"/>
                  </a:cubicBezTo>
                  <a:cubicBezTo>
                    <a:pt x="2232" y="2779"/>
                    <a:pt x="2267" y="2848"/>
                    <a:pt x="2296" y="2987"/>
                  </a:cubicBezTo>
                  <a:cubicBezTo>
                    <a:pt x="2306" y="3200"/>
                    <a:pt x="2204" y="3360"/>
                    <a:pt x="1988" y="3466"/>
                  </a:cubicBezTo>
                  <a:cubicBezTo>
                    <a:pt x="1863" y="3530"/>
                    <a:pt x="1703" y="3553"/>
                    <a:pt x="1559" y="3553"/>
                  </a:cubicBezTo>
                  <a:cubicBezTo>
                    <a:pt x="1529" y="3553"/>
                    <a:pt x="1501" y="3552"/>
                    <a:pt x="1473" y="3550"/>
                  </a:cubicBezTo>
                  <a:cubicBezTo>
                    <a:pt x="1092" y="3528"/>
                    <a:pt x="694" y="3312"/>
                    <a:pt x="681" y="2891"/>
                  </a:cubicBezTo>
                  <a:cubicBezTo>
                    <a:pt x="668" y="2469"/>
                    <a:pt x="1025" y="2224"/>
                    <a:pt x="1381" y="2108"/>
                  </a:cubicBezTo>
                  <a:cubicBezTo>
                    <a:pt x="1445" y="2088"/>
                    <a:pt x="1854" y="2064"/>
                    <a:pt x="1902" y="2014"/>
                  </a:cubicBezTo>
                  <a:lnTo>
                    <a:pt x="1902" y="2014"/>
                  </a:lnTo>
                  <a:cubicBezTo>
                    <a:pt x="1913" y="2013"/>
                    <a:pt x="1924" y="2011"/>
                    <a:pt x="1935" y="2010"/>
                  </a:cubicBezTo>
                  <a:cubicBezTo>
                    <a:pt x="2031" y="1998"/>
                    <a:pt x="2025" y="1906"/>
                    <a:pt x="1932" y="1906"/>
                  </a:cubicBezTo>
                  <a:cubicBezTo>
                    <a:pt x="1930" y="1906"/>
                    <a:pt x="1928" y="1906"/>
                    <a:pt x="1926" y="1906"/>
                  </a:cubicBezTo>
                  <a:cubicBezTo>
                    <a:pt x="1910" y="1907"/>
                    <a:pt x="1894" y="1908"/>
                    <a:pt x="1878" y="1909"/>
                  </a:cubicBezTo>
                  <a:lnTo>
                    <a:pt x="1878" y="1909"/>
                  </a:lnTo>
                  <a:cubicBezTo>
                    <a:pt x="1869" y="1908"/>
                    <a:pt x="1860" y="1907"/>
                    <a:pt x="1850" y="1907"/>
                  </a:cubicBezTo>
                  <a:cubicBezTo>
                    <a:pt x="1790" y="1907"/>
                    <a:pt x="1712" y="1922"/>
                    <a:pt x="1671" y="1923"/>
                  </a:cubicBezTo>
                  <a:cubicBezTo>
                    <a:pt x="1660" y="1923"/>
                    <a:pt x="1648" y="1923"/>
                    <a:pt x="1637" y="1923"/>
                  </a:cubicBezTo>
                  <a:cubicBezTo>
                    <a:pt x="1345" y="1923"/>
                    <a:pt x="1021" y="1884"/>
                    <a:pt x="774" y="1724"/>
                  </a:cubicBezTo>
                  <a:cubicBezTo>
                    <a:pt x="162" y="1326"/>
                    <a:pt x="305" y="482"/>
                    <a:pt x="830" y="79"/>
                  </a:cubicBezTo>
                  <a:cubicBezTo>
                    <a:pt x="887" y="36"/>
                    <a:pt x="824"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4"/>
            <p:cNvSpPr/>
            <p:nvPr/>
          </p:nvSpPr>
          <p:spPr>
            <a:xfrm>
              <a:off x="8574599" y="4192441"/>
              <a:ext cx="68649" cy="92590"/>
            </a:xfrm>
            <a:custGeom>
              <a:rect b="b" l="l" r="r" t="t"/>
              <a:pathLst>
                <a:path extrusionOk="0" h="1021" w="757">
                  <a:moveTo>
                    <a:pt x="616" y="1"/>
                  </a:moveTo>
                  <a:cubicBezTo>
                    <a:pt x="568" y="1"/>
                    <a:pt x="513" y="30"/>
                    <a:pt x="529" y="76"/>
                  </a:cubicBezTo>
                  <a:cubicBezTo>
                    <a:pt x="567" y="187"/>
                    <a:pt x="582" y="312"/>
                    <a:pt x="578" y="428"/>
                  </a:cubicBezTo>
                  <a:cubicBezTo>
                    <a:pt x="566" y="721"/>
                    <a:pt x="381" y="887"/>
                    <a:pt x="94" y="916"/>
                  </a:cubicBezTo>
                  <a:cubicBezTo>
                    <a:pt x="1" y="925"/>
                    <a:pt x="4" y="1021"/>
                    <a:pt x="90" y="1021"/>
                  </a:cubicBezTo>
                  <a:cubicBezTo>
                    <a:pt x="94" y="1021"/>
                    <a:pt x="99" y="1020"/>
                    <a:pt x="104" y="1020"/>
                  </a:cubicBezTo>
                  <a:cubicBezTo>
                    <a:pt x="400" y="990"/>
                    <a:pt x="667" y="850"/>
                    <a:pt x="726" y="535"/>
                  </a:cubicBezTo>
                  <a:cubicBezTo>
                    <a:pt x="756" y="371"/>
                    <a:pt x="735" y="193"/>
                    <a:pt x="681" y="35"/>
                  </a:cubicBezTo>
                  <a:cubicBezTo>
                    <a:pt x="673" y="11"/>
                    <a:pt x="646"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4"/>
            <p:cNvSpPr/>
            <p:nvPr/>
          </p:nvSpPr>
          <p:spPr>
            <a:xfrm>
              <a:off x="8557550" y="4447178"/>
              <a:ext cx="123605" cy="44345"/>
            </a:xfrm>
            <a:custGeom>
              <a:rect b="b" l="l" r="r" t="t"/>
              <a:pathLst>
                <a:path extrusionOk="0" h="489" w="1363">
                  <a:moveTo>
                    <a:pt x="1278" y="1"/>
                  </a:moveTo>
                  <a:cubicBezTo>
                    <a:pt x="1241" y="1"/>
                    <a:pt x="1201" y="14"/>
                    <a:pt x="1189" y="42"/>
                  </a:cubicBezTo>
                  <a:cubicBezTo>
                    <a:pt x="1077" y="300"/>
                    <a:pt x="818" y="383"/>
                    <a:pt x="556" y="383"/>
                  </a:cubicBezTo>
                  <a:cubicBezTo>
                    <a:pt x="419" y="383"/>
                    <a:pt x="282" y="361"/>
                    <a:pt x="164" y="328"/>
                  </a:cubicBezTo>
                  <a:cubicBezTo>
                    <a:pt x="158" y="326"/>
                    <a:pt x="150" y="326"/>
                    <a:pt x="143" y="326"/>
                  </a:cubicBezTo>
                  <a:cubicBezTo>
                    <a:pt x="75" y="326"/>
                    <a:pt x="0" y="400"/>
                    <a:pt x="92" y="426"/>
                  </a:cubicBezTo>
                  <a:cubicBezTo>
                    <a:pt x="229" y="464"/>
                    <a:pt x="387" y="488"/>
                    <a:pt x="546" y="488"/>
                  </a:cubicBezTo>
                  <a:cubicBezTo>
                    <a:pt x="876" y="488"/>
                    <a:pt x="1205" y="380"/>
                    <a:pt x="1346" y="57"/>
                  </a:cubicBezTo>
                  <a:cubicBezTo>
                    <a:pt x="1362" y="20"/>
                    <a:pt x="1322" y="1"/>
                    <a:pt x="1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4"/>
            <p:cNvSpPr/>
            <p:nvPr/>
          </p:nvSpPr>
          <p:spPr>
            <a:xfrm>
              <a:off x="8442923" y="4421152"/>
              <a:ext cx="107826" cy="61304"/>
            </a:xfrm>
            <a:custGeom>
              <a:rect b="b" l="l" r="r" t="t"/>
              <a:pathLst>
                <a:path extrusionOk="0" h="676" w="1189">
                  <a:moveTo>
                    <a:pt x="377" y="0"/>
                  </a:moveTo>
                  <a:cubicBezTo>
                    <a:pt x="222" y="0"/>
                    <a:pt x="58" y="110"/>
                    <a:pt x="37" y="269"/>
                  </a:cubicBezTo>
                  <a:cubicBezTo>
                    <a:pt x="1" y="548"/>
                    <a:pt x="271" y="675"/>
                    <a:pt x="509" y="675"/>
                  </a:cubicBezTo>
                  <a:cubicBezTo>
                    <a:pt x="548" y="675"/>
                    <a:pt x="585" y="672"/>
                    <a:pt x="621" y="666"/>
                  </a:cubicBezTo>
                  <a:cubicBezTo>
                    <a:pt x="849" y="624"/>
                    <a:pt x="1109" y="480"/>
                    <a:pt x="1177" y="241"/>
                  </a:cubicBezTo>
                  <a:cubicBezTo>
                    <a:pt x="1189" y="202"/>
                    <a:pt x="1148" y="182"/>
                    <a:pt x="1106" y="182"/>
                  </a:cubicBezTo>
                  <a:cubicBezTo>
                    <a:pt x="1068" y="182"/>
                    <a:pt x="1029" y="197"/>
                    <a:pt x="1021" y="227"/>
                  </a:cubicBezTo>
                  <a:cubicBezTo>
                    <a:pt x="966" y="421"/>
                    <a:pt x="725" y="580"/>
                    <a:pt x="511" y="580"/>
                  </a:cubicBezTo>
                  <a:cubicBezTo>
                    <a:pt x="446" y="580"/>
                    <a:pt x="383" y="565"/>
                    <a:pt x="329" y="531"/>
                  </a:cubicBezTo>
                  <a:cubicBezTo>
                    <a:pt x="222" y="466"/>
                    <a:pt x="145" y="301"/>
                    <a:pt x="225" y="186"/>
                  </a:cubicBezTo>
                  <a:cubicBezTo>
                    <a:pt x="256" y="141"/>
                    <a:pt x="308" y="113"/>
                    <a:pt x="359" y="113"/>
                  </a:cubicBezTo>
                  <a:cubicBezTo>
                    <a:pt x="399" y="113"/>
                    <a:pt x="438" y="131"/>
                    <a:pt x="463" y="173"/>
                  </a:cubicBezTo>
                  <a:cubicBezTo>
                    <a:pt x="477" y="196"/>
                    <a:pt x="489" y="342"/>
                    <a:pt x="444" y="342"/>
                  </a:cubicBezTo>
                  <a:cubicBezTo>
                    <a:pt x="435" y="342"/>
                    <a:pt x="424" y="336"/>
                    <a:pt x="410" y="322"/>
                  </a:cubicBezTo>
                  <a:cubicBezTo>
                    <a:pt x="397" y="310"/>
                    <a:pt x="377" y="304"/>
                    <a:pt x="355" y="304"/>
                  </a:cubicBezTo>
                  <a:cubicBezTo>
                    <a:pt x="298" y="304"/>
                    <a:pt x="231" y="343"/>
                    <a:pt x="276" y="387"/>
                  </a:cubicBezTo>
                  <a:cubicBezTo>
                    <a:pt x="320" y="431"/>
                    <a:pt x="372" y="450"/>
                    <a:pt x="422" y="450"/>
                  </a:cubicBezTo>
                  <a:cubicBezTo>
                    <a:pt x="581" y="450"/>
                    <a:pt x="725" y="260"/>
                    <a:pt x="591" y="97"/>
                  </a:cubicBezTo>
                  <a:cubicBezTo>
                    <a:pt x="536" y="30"/>
                    <a:pt x="45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4"/>
            <p:cNvSpPr/>
            <p:nvPr/>
          </p:nvSpPr>
          <p:spPr>
            <a:xfrm>
              <a:off x="8554920" y="4361571"/>
              <a:ext cx="28475" cy="28475"/>
            </a:xfrm>
            <a:custGeom>
              <a:rect b="b" l="l" r="r" t="t"/>
              <a:pathLst>
                <a:path extrusionOk="0" h="314" w="314">
                  <a:moveTo>
                    <a:pt x="158" y="0"/>
                  </a:moveTo>
                  <a:cubicBezTo>
                    <a:pt x="70" y="0"/>
                    <a:pt x="1" y="70"/>
                    <a:pt x="1" y="157"/>
                  </a:cubicBezTo>
                  <a:cubicBezTo>
                    <a:pt x="1" y="243"/>
                    <a:pt x="70" y="313"/>
                    <a:pt x="158" y="313"/>
                  </a:cubicBezTo>
                  <a:cubicBezTo>
                    <a:pt x="244" y="313"/>
                    <a:pt x="313" y="243"/>
                    <a:pt x="313" y="157"/>
                  </a:cubicBezTo>
                  <a:cubicBezTo>
                    <a:pt x="313"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4"/>
            <p:cNvSpPr/>
            <p:nvPr/>
          </p:nvSpPr>
          <p:spPr>
            <a:xfrm>
              <a:off x="8643883" y="4152721"/>
              <a:ext cx="22399" cy="22399"/>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4"/>
            <p:cNvSpPr/>
            <p:nvPr/>
          </p:nvSpPr>
          <p:spPr>
            <a:xfrm>
              <a:off x="8460425" y="4355858"/>
              <a:ext cx="19951" cy="20042"/>
            </a:xfrm>
            <a:custGeom>
              <a:rect b="b" l="l" r="r" t="t"/>
              <a:pathLst>
                <a:path extrusionOk="0" h="221" w="220">
                  <a:moveTo>
                    <a:pt x="110" y="1"/>
                  </a:moveTo>
                  <a:cubicBezTo>
                    <a:pt x="50" y="1"/>
                    <a:pt x="1" y="50"/>
                    <a:pt x="1" y="111"/>
                  </a:cubicBezTo>
                  <a:cubicBezTo>
                    <a:pt x="1"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4"/>
            <p:cNvSpPr/>
            <p:nvPr/>
          </p:nvSpPr>
          <p:spPr>
            <a:xfrm>
              <a:off x="8365477" y="4361571"/>
              <a:ext cx="86152" cy="108098"/>
            </a:xfrm>
            <a:custGeom>
              <a:rect b="b" l="l" r="r" t="t"/>
              <a:pathLst>
                <a:path extrusionOk="0" h="1192" w="950">
                  <a:moveTo>
                    <a:pt x="475" y="0"/>
                  </a:moveTo>
                  <a:cubicBezTo>
                    <a:pt x="475" y="0"/>
                    <a:pt x="0" y="510"/>
                    <a:pt x="475" y="1191"/>
                  </a:cubicBezTo>
                  <a:cubicBezTo>
                    <a:pt x="949" y="510"/>
                    <a:pt x="475" y="0"/>
                    <a:pt x="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4"/>
            <p:cNvSpPr/>
            <p:nvPr/>
          </p:nvSpPr>
          <p:spPr>
            <a:xfrm>
              <a:off x="8294198" y="6360291"/>
              <a:ext cx="101387" cy="104742"/>
            </a:xfrm>
            <a:custGeom>
              <a:rect b="b" l="l" r="r" t="t"/>
              <a:pathLst>
                <a:path extrusionOk="0" h="1155" w="1118">
                  <a:moveTo>
                    <a:pt x="1034" y="0"/>
                  </a:moveTo>
                  <a:cubicBezTo>
                    <a:pt x="997" y="0"/>
                    <a:pt x="957" y="14"/>
                    <a:pt x="944" y="43"/>
                  </a:cubicBezTo>
                  <a:cubicBezTo>
                    <a:pt x="842" y="277"/>
                    <a:pt x="622" y="380"/>
                    <a:pt x="388" y="380"/>
                  </a:cubicBezTo>
                  <a:cubicBezTo>
                    <a:pt x="316" y="380"/>
                    <a:pt x="242" y="370"/>
                    <a:pt x="169" y="351"/>
                  </a:cubicBezTo>
                  <a:cubicBezTo>
                    <a:pt x="165" y="350"/>
                    <a:pt x="160" y="350"/>
                    <a:pt x="155" y="350"/>
                  </a:cubicBezTo>
                  <a:cubicBezTo>
                    <a:pt x="99" y="350"/>
                    <a:pt x="1" y="404"/>
                    <a:pt x="80" y="443"/>
                  </a:cubicBezTo>
                  <a:cubicBezTo>
                    <a:pt x="335" y="565"/>
                    <a:pt x="499" y="828"/>
                    <a:pt x="532" y="1109"/>
                  </a:cubicBezTo>
                  <a:cubicBezTo>
                    <a:pt x="536" y="1140"/>
                    <a:pt x="570" y="1155"/>
                    <a:pt x="606" y="1155"/>
                  </a:cubicBezTo>
                  <a:cubicBezTo>
                    <a:pt x="651" y="1155"/>
                    <a:pt x="697" y="1133"/>
                    <a:pt x="693" y="1094"/>
                  </a:cubicBezTo>
                  <a:cubicBezTo>
                    <a:pt x="665" y="860"/>
                    <a:pt x="552" y="639"/>
                    <a:pt x="378" y="486"/>
                  </a:cubicBezTo>
                  <a:lnTo>
                    <a:pt x="378" y="486"/>
                  </a:lnTo>
                  <a:cubicBezTo>
                    <a:pt x="378" y="486"/>
                    <a:pt x="379" y="486"/>
                    <a:pt x="380" y="486"/>
                  </a:cubicBezTo>
                  <a:cubicBezTo>
                    <a:pt x="682" y="486"/>
                    <a:pt x="971" y="356"/>
                    <a:pt x="1102" y="57"/>
                  </a:cubicBezTo>
                  <a:cubicBezTo>
                    <a:pt x="1117" y="20"/>
                    <a:pt x="1078" y="0"/>
                    <a:pt x="1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4"/>
            <p:cNvSpPr/>
            <p:nvPr/>
          </p:nvSpPr>
          <p:spPr>
            <a:xfrm>
              <a:off x="8188458" y="6455058"/>
              <a:ext cx="228982" cy="150267"/>
            </a:xfrm>
            <a:custGeom>
              <a:rect b="b" l="l" r="r" t="t"/>
              <a:pathLst>
                <a:path extrusionOk="0" h="1657" w="2525">
                  <a:moveTo>
                    <a:pt x="743" y="0"/>
                  </a:moveTo>
                  <a:cubicBezTo>
                    <a:pt x="593" y="0"/>
                    <a:pt x="448" y="51"/>
                    <a:pt x="353" y="161"/>
                  </a:cubicBezTo>
                  <a:cubicBezTo>
                    <a:pt x="1" y="573"/>
                    <a:pt x="508" y="1108"/>
                    <a:pt x="840" y="1320"/>
                  </a:cubicBezTo>
                  <a:cubicBezTo>
                    <a:pt x="1210" y="1556"/>
                    <a:pt x="1670" y="1657"/>
                    <a:pt x="2115" y="1657"/>
                  </a:cubicBezTo>
                  <a:cubicBezTo>
                    <a:pt x="2222" y="1657"/>
                    <a:pt x="2327" y="1651"/>
                    <a:pt x="2431" y="1640"/>
                  </a:cubicBezTo>
                  <a:cubicBezTo>
                    <a:pt x="2525" y="1630"/>
                    <a:pt x="2521" y="1535"/>
                    <a:pt x="2435" y="1535"/>
                  </a:cubicBezTo>
                  <a:cubicBezTo>
                    <a:pt x="2431" y="1535"/>
                    <a:pt x="2426" y="1535"/>
                    <a:pt x="2422" y="1535"/>
                  </a:cubicBezTo>
                  <a:cubicBezTo>
                    <a:pt x="2326" y="1546"/>
                    <a:pt x="2228" y="1551"/>
                    <a:pt x="2129" y="1551"/>
                  </a:cubicBezTo>
                  <a:cubicBezTo>
                    <a:pt x="1603" y="1551"/>
                    <a:pt x="1051" y="1398"/>
                    <a:pt x="678" y="1024"/>
                  </a:cubicBezTo>
                  <a:cubicBezTo>
                    <a:pt x="499" y="843"/>
                    <a:pt x="311" y="535"/>
                    <a:pt x="450" y="276"/>
                  </a:cubicBezTo>
                  <a:cubicBezTo>
                    <a:pt x="512" y="159"/>
                    <a:pt x="616" y="108"/>
                    <a:pt x="729" y="108"/>
                  </a:cubicBezTo>
                  <a:cubicBezTo>
                    <a:pt x="820" y="108"/>
                    <a:pt x="918" y="142"/>
                    <a:pt x="1004" y="203"/>
                  </a:cubicBezTo>
                  <a:cubicBezTo>
                    <a:pt x="1055" y="239"/>
                    <a:pt x="1197" y="354"/>
                    <a:pt x="1174" y="435"/>
                  </a:cubicBezTo>
                  <a:cubicBezTo>
                    <a:pt x="1157" y="493"/>
                    <a:pt x="1100" y="525"/>
                    <a:pt x="1045" y="525"/>
                  </a:cubicBezTo>
                  <a:cubicBezTo>
                    <a:pt x="1004" y="525"/>
                    <a:pt x="963" y="507"/>
                    <a:pt x="942" y="469"/>
                  </a:cubicBezTo>
                  <a:cubicBezTo>
                    <a:pt x="929" y="449"/>
                    <a:pt x="902" y="439"/>
                    <a:pt x="873" y="439"/>
                  </a:cubicBezTo>
                  <a:cubicBezTo>
                    <a:pt x="821" y="439"/>
                    <a:pt x="765" y="468"/>
                    <a:pt x="789" y="510"/>
                  </a:cubicBezTo>
                  <a:cubicBezTo>
                    <a:pt x="856" y="628"/>
                    <a:pt x="977" y="683"/>
                    <a:pt x="1088" y="683"/>
                  </a:cubicBezTo>
                  <a:cubicBezTo>
                    <a:pt x="1249" y="683"/>
                    <a:pt x="1390" y="566"/>
                    <a:pt x="1316" y="351"/>
                  </a:cubicBezTo>
                  <a:cubicBezTo>
                    <a:pt x="1239" y="131"/>
                    <a:pt x="985" y="0"/>
                    <a:pt x="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4"/>
            <p:cNvSpPr/>
            <p:nvPr/>
          </p:nvSpPr>
          <p:spPr>
            <a:xfrm>
              <a:off x="8137493" y="6257997"/>
              <a:ext cx="230887" cy="332092"/>
            </a:xfrm>
            <a:custGeom>
              <a:rect b="b" l="l" r="r" t="t"/>
              <a:pathLst>
                <a:path extrusionOk="0" h="3662" w="2546">
                  <a:moveTo>
                    <a:pt x="994" y="1"/>
                  </a:moveTo>
                  <a:cubicBezTo>
                    <a:pt x="843" y="1"/>
                    <a:pt x="697" y="24"/>
                    <a:pt x="570" y="71"/>
                  </a:cubicBezTo>
                  <a:cubicBezTo>
                    <a:pt x="290" y="175"/>
                    <a:pt x="0" y="446"/>
                    <a:pt x="108" y="776"/>
                  </a:cubicBezTo>
                  <a:cubicBezTo>
                    <a:pt x="160" y="939"/>
                    <a:pt x="311" y="1053"/>
                    <a:pt x="478" y="1053"/>
                  </a:cubicBezTo>
                  <a:cubicBezTo>
                    <a:pt x="510" y="1053"/>
                    <a:pt x="543" y="1049"/>
                    <a:pt x="575" y="1040"/>
                  </a:cubicBezTo>
                  <a:cubicBezTo>
                    <a:pt x="1043" y="910"/>
                    <a:pt x="780" y="441"/>
                    <a:pt x="542" y="441"/>
                  </a:cubicBezTo>
                  <a:cubicBezTo>
                    <a:pt x="465" y="441"/>
                    <a:pt x="390" y="491"/>
                    <a:pt x="345" y="617"/>
                  </a:cubicBezTo>
                  <a:cubicBezTo>
                    <a:pt x="331" y="656"/>
                    <a:pt x="371" y="675"/>
                    <a:pt x="414" y="675"/>
                  </a:cubicBezTo>
                  <a:cubicBezTo>
                    <a:pt x="452" y="675"/>
                    <a:pt x="491" y="661"/>
                    <a:pt x="501" y="632"/>
                  </a:cubicBezTo>
                  <a:lnTo>
                    <a:pt x="501" y="632"/>
                  </a:lnTo>
                  <a:cubicBezTo>
                    <a:pt x="446" y="799"/>
                    <a:pt x="397" y="882"/>
                    <a:pt x="353" y="882"/>
                  </a:cubicBezTo>
                  <a:cubicBezTo>
                    <a:pt x="314" y="882"/>
                    <a:pt x="279" y="813"/>
                    <a:pt x="249" y="675"/>
                  </a:cubicBezTo>
                  <a:cubicBezTo>
                    <a:pt x="239" y="462"/>
                    <a:pt x="342" y="302"/>
                    <a:pt x="559" y="195"/>
                  </a:cubicBezTo>
                  <a:cubicBezTo>
                    <a:pt x="683" y="131"/>
                    <a:pt x="845" y="109"/>
                    <a:pt x="990" y="109"/>
                  </a:cubicBezTo>
                  <a:cubicBezTo>
                    <a:pt x="1018" y="109"/>
                    <a:pt x="1046" y="110"/>
                    <a:pt x="1072" y="111"/>
                  </a:cubicBezTo>
                  <a:cubicBezTo>
                    <a:pt x="1454" y="134"/>
                    <a:pt x="1852" y="349"/>
                    <a:pt x="1865" y="771"/>
                  </a:cubicBezTo>
                  <a:cubicBezTo>
                    <a:pt x="1878" y="1192"/>
                    <a:pt x="1521" y="1438"/>
                    <a:pt x="1165" y="1553"/>
                  </a:cubicBezTo>
                  <a:cubicBezTo>
                    <a:pt x="1102" y="1574"/>
                    <a:pt x="690" y="1598"/>
                    <a:pt x="643" y="1647"/>
                  </a:cubicBezTo>
                  <a:lnTo>
                    <a:pt x="643" y="1647"/>
                  </a:lnTo>
                  <a:cubicBezTo>
                    <a:pt x="633" y="1649"/>
                    <a:pt x="622" y="1650"/>
                    <a:pt x="611" y="1651"/>
                  </a:cubicBezTo>
                  <a:cubicBezTo>
                    <a:pt x="516" y="1664"/>
                    <a:pt x="521" y="1756"/>
                    <a:pt x="614" y="1756"/>
                  </a:cubicBezTo>
                  <a:cubicBezTo>
                    <a:pt x="616" y="1756"/>
                    <a:pt x="618" y="1756"/>
                    <a:pt x="620" y="1756"/>
                  </a:cubicBezTo>
                  <a:cubicBezTo>
                    <a:pt x="638" y="1755"/>
                    <a:pt x="656" y="1754"/>
                    <a:pt x="674" y="1753"/>
                  </a:cubicBezTo>
                  <a:lnTo>
                    <a:pt x="674" y="1753"/>
                  </a:lnTo>
                  <a:cubicBezTo>
                    <a:pt x="681" y="1754"/>
                    <a:pt x="688" y="1754"/>
                    <a:pt x="696" y="1754"/>
                  </a:cubicBezTo>
                  <a:cubicBezTo>
                    <a:pt x="756" y="1754"/>
                    <a:pt x="834" y="1739"/>
                    <a:pt x="874" y="1739"/>
                  </a:cubicBezTo>
                  <a:cubicBezTo>
                    <a:pt x="886" y="1738"/>
                    <a:pt x="897" y="1738"/>
                    <a:pt x="909" y="1738"/>
                  </a:cubicBezTo>
                  <a:cubicBezTo>
                    <a:pt x="1200" y="1738"/>
                    <a:pt x="1525" y="1778"/>
                    <a:pt x="1772" y="1937"/>
                  </a:cubicBezTo>
                  <a:cubicBezTo>
                    <a:pt x="2384" y="2335"/>
                    <a:pt x="2240" y="3180"/>
                    <a:pt x="1715" y="3582"/>
                  </a:cubicBezTo>
                  <a:cubicBezTo>
                    <a:pt x="1658" y="3625"/>
                    <a:pt x="1721" y="3661"/>
                    <a:pt x="1779" y="3661"/>
                  </a:cubicBezTo>
                  <a:cubicBezTo>
                    <a:pt x="1800" y="3661"/>
                    <a:pt x="1821" y="3657"/>
                    <a:pt x="1835" y="3646"/>
                  </a:cubicBezTo>
                  <a:cubicBezTo>
                    <a:pt x="2326" y="3271"/>
                    <a:pt x="2546" y="2533"/>
                    <a:pt x="2099" y="2034"/>
                  </a:cubicBezTo>
                  <a:cubicBezTo>
                    <a:pt x="1889" y="1800"/>
                    <a:pt x="1571" y="1686"/>
                    <a:pt x="1244" y="1646"/>
                  </a:cubicBezTo>
                  <a:lnTo>
                    <a:pt x="1244" y="1646"/>
                  </a:lnTo>
                  <a:cubicBezTo>
                    <a:pt x="1620" y="1524"/>
                    <a:pt x="1955" y="1290"/>
                    <a:pt x="2016" y="890"/>
                  </a:cubicBezTo>
                  <a:cubicBezTo>
                    <a:pt x="2106" y="295"/>
                    <a:pt x="1526" y="1"/>
                    <a:pt x="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4"/>
            <p:cNvSpPr/>
            <p:nvPr/>
          </p:nvSpPr>
          <p:spPr>
            <a:xfrm>
              <a:off x="8173767" y="6429665"/>
              <a:ext cx="68559" cy="92590"/>
            </a:xfrm>
            <a:custGeom>
              <a:rect b="b" l="l" r="r" t="t"/>
              <a:pathLst>
                <a:path extrusionOk="0" h="1021" w="756">
                  <a:moveTo>
                    <a:pt x="667" y="1"/>
                  </a:moveTo>
                  <a:cubicBezTo>
                    <a:pt x="663" y="1"/>
                    <a:pt x="658" y="1"/>
                    <a:pt x="654" y="1"/>
                  </a:cubicBezTo>
                  <a:cubicBezTo>
                    <a:pt x="357" y="32"/>
                    <a:pt x="90" y="173"/>
                    <a:pt x="32" y="486"/>
                  </a:cubicBezTo>
                  <a:cubicBezTo>
                    <a:pt x="1" y="650"/>
                    <a:pt x="21" y="829"/>
                    <a:pt x="76" y="986"/>
                  </a:cubicBezTo>
                  <a:cubicBezTo>
                    <a:pt x="84" y="1010"/>
                    <a:pt x="111" y="1020"/>
                    <a:pt x="141" y="1020"/>
                  </a:cubicBezTo>
                  <a:cubicBezTo>
                    <a:pt x="189" y="1020"/>
                    <a:pt x="243" y="992"/>
                    <a:pt x="227" y="945"/>
                  </a:cubicBezTo>
                  <a:cubicBezTo>
                    <a:pt x="190" y="836"/>
                    <a:pt x="174" y="710"/>
                    <a:pt x="179" y="594"/>
                  </a:cubicBezTo>
                  <a:cubicBezTo>
                    <a:pt x="190" y="302"/>
                    <a:pt x="376" y="135"/>
                    <a:pt x="663" y="106"/>
                  </a:cubicBezTo>
                  <a:cubicBezTo>
                    <a:pt x="756" y="96"/>
                    <a:pt x="753"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4"/>
            <p:cNvSpPr/>
            <p:nvPr/>
          </p:nvSpPr>
          <p:spPr>
            <a:xfrm>
              <a:off x="8135951" y="6223264"/>
              <a:ext cx="123605" cy="44255"/>
            </a:xfrm>
            <a:custGeom>
              <a:rect b="b" l="l" r="r" t="t"/>
              <a:pathLst>
                <a:path extrusionOk="0" h="488" w="1363">
                  <a:moveTo>
                    <a:pt x="815" y="0"/>
                  </a:moveTo>
                  <a:cubicBezTo>
                    <a:pt x="486" y="0"/>
                    <a:pt x="157" y="109"/>
                    <a:pt x="16" y="432"/>
                  </a:cubicBezTo>
                  <a:cubicBezTo>
                    <a:pt x="0" y="468"/>
                    <a:pt x="40" y="488"/>
                    <a:pt x="83" y="488"/>
                  </a:cubicBezTo>
                  <a:cubicBezTo>
                    <a:pt x="120" y="488"/>
                    <a:pt x="160" y="474"/>
                    <a:pt x="173" y="446"/>
                  </a:cubicBezTo>
                  <a:cubicBezTo>
                    <a:pt x="285" y="188"/>
                    <a:pt x="545" y="105"/>
                    <a:pt x="806" y="105"/>
                  </a:cubicBezTo>
                  <a:cubicBezTo>
                    <a:pt x="943" y="105"/>
                    <a:pt x="1080" y="128"/>
                    <a:pt x="1197" y="160"/>
                  </a:cubicBezTo>
                  <a:cubicBezTo>
                    <a:pt x="1204" y="162"/>
                    <a:pt x="1211" y="163"/>
                    <a:pt x="1218" y="163"/>
                  </a:cubicBezTo>
                  <a:cubicBezTo>
                    <a:pt x="1286" y="163"/>
                    <a:pt x="1362" y="89"/>
                    <a:pt x="1271" y="64"/>
                  </a:cubicBezTo>
                  <a:cubicBezTo>
                    <a:pt x="1133" y="25"/>
                    <a:pt x="974" y="0"/>
                    <a:pt x="8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4"/>
            <p:cNvSpPr/>
            <p:nvPr/>
          </p:nvSpPr>
          <p:spPr>
            <a:xfrm>
              <a:off x="8266176" y="6232242"/>
              <a:ext cx="107916" cy="61394"/>
            </a:xfrm>
            <a:custGeom>
              <a:rect b="b" l="l" r="r" t="t"/>
              <a:pathLst>
                <a:path extrusionOk="0" h="677" w="1190">
                  <a:moveTo>
                    <a:pt x="681" y="1"/>
                  </a:moveTo>
                  <a:cubicBezTo>
                    <a:pt x="642" y="1"/>
                    <a:pt x="604" y="4"/>
                    <a:pt x="568" y="11"/>
                  </a:cubicBezTo>
                  <a:cubicBezTo>
                    <a:pt x="341" y="53"/>
                    <a:pt x="81" y="196"/>
                    <a:pt x="12" y="435"/>
                  </a:cubicBezTo>
                  <a:cubicBezTo>
                    <a:pt x="1" y="475"/>
                    <a:pt x="41" y="495"/>
                    <a:pt x="84" y="495"/>
                  </a:cubicBezTo>
                  <a:cubicBezTo>
                    <a:pt x="121" y="495"/>
                    <a:pt x="160" y="480"/>
                    <a:pt x="169" y="449"/>
                  </a:cubicBezTo>
                  <a:cubicBezTo>
                    <a:pt x="224" y="256"/>
                    <a:pt x="465" y="96"/>
                    <a:pt x="679" y="96"/>
                  </a:cubicBezTo>
                  <a:cubicBezTo>
                    <a:pt x="744" y="96"/>
                    <a:pt x="807" y="111"/>
                    <a:pt x="861" y="145"/>
                  </a:cubicBezTo>
                  <a:cubicBezTo>
                    <a:pt x="968" y="211"/>
                    <a:pt x="1044" y="376"/>
                    <a:pt x="965" y="490"/>
                  </a:cubicBezTo>
                  <a:cubicBezTo>
                    <a:pt x="934" y="536"/>
                    <a:pt x="881" y="564"/>
                    <a:pt x="831" y="564"/>
                  </a:cubicBezTo>
                  <a:cubicBezTo>
                    <a:pt x="791" y="564"/>
                    <a:pt x="753" y="546"/>
                    <a:pt x="727" y="504"/>
                  </a:cubicBezTo>
                  <a:cubicBezTo>
                    <a:pt x="713" y="482"/>
                    <a:pt x="700" y="335"/>
                    <a:pt x="746" y="335"/>
                  </a:cubicBezTo>
                  <a:cubicBezTo>
                    <a:pt x="755" y="335"/>
                    <a:pt x="766" y="340"/>
                    <a:pt x="781" y="354"/>
                  </a:cubicBezTo>
                  <a:cubicBezTo>
                    <a:pt x="793" y="367"/>
                    <a:pt x="813" y="372"/>
                    <a:pt x="835" y="372"/>
                  </a:cubicBezTo>
                  <a:cubicBezTo>
                    <a:pt x="892" y="372"/>
                    <a:pt x="958" y="334"/>
                    <a:pt x="914" y="290"/>
                  </a:cubicBezTo>
                  <a:cubicBezTo>
                    <a:pt x="869" y="246"/>
                    <a:pt x="818" y="227"/>
                    <a:pt x="768" y="227"/>
                  </a:cubicBezTo>
                  <a:cubicBezTo>
                    <a:pt x="610" y="227"/>
                    <a:pt x="466" y="417"/>
                    <a:pt x="599" y="580"/>
                  </a:cubicBezTo>
                  <a:cubicBezTo>
                    <a:pt x="654" y="647"/>
                    <a:pt x="732" y="676"/>
                    <a:pt x="813" y="676"/>
                  </a:cubicBezTo>
                  <a:cubicBezTo>
                    <a:pt x="969" y="676"/>
                    <a:pt x="1132" y="567"/>
                    <a:pt x="1153" y="408"/>
                  </a:cubicBezTo>
                  <a:cubicBezTo>
                    <a:pt x="1190" y="128"/>
                    <a:pt x="919"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4"/>
            <p:cNvSpPr/>
            <p:nvPr/>
          </p:nvSpPr>
          <p:spPr>
            <a:xfrm>
              <a:off x="8233529" y="6324742"/>
              <a:ext cx="28566" cy="28385"/>
            </a:xfrm>
            <a:custGeom>
              <a:rect b="b" l="l" r="r" t="t"/>
              <a:pathLst>
                <a:path extrusionOk="0" h="313" w="315">
                  <a:moveTo>
                    <a:pt x="158" y="0"/>
                  </a:moveTo>
                  <a:cubicBezTo>
                    <a:pt x="72" y="0"/>
                    <a:pt x="1" y="70"/>
                    <a:pt x="1" y="156"/>
                  </a:cubicBezTo>
                  <a:cubicBezTo>
                    <a:pt x="1" y="243"/>
                    <a:pt x="72" y="313"/>
                    <a:pt x="158" y="313"/>
                  </a:cubicBezTo>
                  <a:cubicBezTo>
                    <a:pt x="244" y="313"/>
                    <a:pt x="314" y="243"/>
                    <a:pt x="314" y="156"/>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4"/>
            <p:cNvSpPr/>
            <p:nvPr/>
          </p:nvSpPr>
          <p:spPr>
            <a:xfrm>
              <a:off x="8150642" y="6539577"/>
              <a:ext cx="22399" cy="22399"/>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4"/>
            <p:cNvSpPr/>
            <p:nvPr/>
          </p:nvSpPr>
          <p:spPr>
            <a:xfrm>
              <a:off x="8336639" y="6338889"/>
              <a:ext cx="19951" cy="19951"/>
            </a:xfrm>
            <a:custGeom>
              <a:rect b="b" l="l" r="r" t="t"/>
              <a:pathLst>
                <a:path extrusionOk="0" h="220" w="220">
                  <a:moveTo>
                    <a:pt x="110" y="0"/>
                  </a:moveTo>
                  <a:cubicBezTo>
                    <a:pt x="50" y="0"/>
                    <a:pt x="0" y="49"/>
                    <a:pt x="0" y="110"/>
                  </a:cubicBezTo>
                  <a:cubicBezTo>
                    <a:pt x="0"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4"/>
            <p:cNvSpPr/>
            <p:nvPr/>
          </p:nvSpPr>
          <p:spPr>
            <a:xfrm>
              <a:off x="8382708" y="6424043"/>
              <a:ext cx="51600" cy="163326"/>
            </a:xfrm>
            <a:custGeom>
              <a:rect b="b" l="l" r="r" t="t"/>
              <a:pathLst>
                <a:path extrusionOk="0" h="1801" w="569">
                  <a:moveTo>
                    <a:pt x="285" y="1"/>
                  </a:moveTo>
                  <a:cubicBezTo>
                    <a:pt x="285" y="1"/>
                    <a:pt x="1" y="509"/>
                    <a:pt x="285" y="1800"/>
                  </a:cubicBezTo>
                  <a:cubicBezTo>
                    <a:pt x="569" y="509"/>
                    <a:pt x="285" y="1"/>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4"/>
            <p:cNvSpPr/>
            <p:nvPr/>
          </p:nvSpPr>
          <p:spPr>
            <a:xfrm>
              <a:off x="8331198" y="6388041"/>
              <a:ext cx="127595" cy="215833"/>
            </a:xfrm>
            <a:custGeom>
              <a:rect b="b" l="l" r="r" t="t"/>
              <a:pathLst>
                <a:path extrusionOk="0" h="2380" w="1407">
                  <a:moveTo>
                    <a:pt x="854" y="127"/>
                  </a:moveTo>
                  <a:cubicBezTo>
                    <a:pt x="871" y="127"/>
                    <a:pt x="888" y="129"/>
                    <a:pt x="906" y="132"/>
                  </a:cubicBezTo>
                  <a:cubicBezTo>
                    <a:pt x="1220" y="198"/>
                    <a:pt x="1247" y="853"/>
                    <a:pt x="1245" y="1070"/>
                  </a:cubicBezTo>
                  <a:cubicBezTo>
                    <a:pt x="1206" y="1468"/>
                    <a:pt x="1072" y="1860"/>
                    <a:pt x="855" y="2198"/>
                  </a:cubicBezTo>
                  <a:lnTo>
                    <a:pt x="855" y="2198"/>
                  </a:lnTo>
                  <a:cubicBezTo>
                    <a:pt x="622" y="1838"/>
                    <a:pt x="462" y="1402"/>
                    <a:pt x="459" y="979"/>
                  </a:cubicBezTo>
                  <a:cubicBezTo>
                    <a:pt x="458" y="793"/>
                    <a:pt x="533" y="127"/>
                    <a:pt x="854" y="127"/>
                  </a:cubicBezTo>
                  <a:close/>
                  <a:moveTo>
                    <a:pt x="862" y="1"/>
                  </a:moveTo>
                  <a:cubicBezTo>
                    <a:pt x="774" y="1"/>
                    <a:pt x="675" y="46"/>
                    <a:pt x="567" y="155"/>
                  </a:cubicBezTo>
                  <a:cubicBezTo>
                    <a:pt x="1" y="723"/>
                    <a:pt x="380" y="1797"/>
                    <a:pt x="777" y="2347"/>
                  </a:cubicBezTo>
                  <a:cubicBezTo>
                    <a:pt x="792" y="2369"/>
                    <a:pt x="821" y="2380"/>
                    <a:pt x="851" y="2380"/>
                  </a:cubicBezTo>
                  <a:cubicBezTo>
                    <a:pt x="880" y="2380"/>
                    <a:pt x="909" y="2369"/>
                    <a:pt x="924" y="2347"/>
                  </a:cubicBezTo>
                  <a:cubicBezTo>
                    <a:pt x="1194" y="1970"/>
                    <a:pt x="1359" y="1523"/>
                    <a:pt x="1404" y="1063"/>
                  </a:cubicBezTo>
                  <a:lnTo>
                    <a:pt x="1404" y="1063"/>
                  </a:lnTo>
                  <a:cubicBezTo>
                    <a:pt x="1405" y="1061"/>
                    <a:pt x="1405" y="1058"/>
                    <a:pt x="1405" y="1056"/>
                  </a:cubicBezTo>
                  <a:lnTo>
                    <a:pt x="1405" y="1056"/>
                  </a:lnTo>
                  <a:cubicBezTo>
                    <a:pt x="1405" y="1056"/>
                    <a:pt x="1405" y="1056"/>
                    <a:pt x="1405" y="1056"/>
                  </a:cubicBezTo>
                  <a:cubicBezTo>
                    <a:pt x="1405" y="1054"/>
                    <a:pt x="1405" y="1051"/>
                    <a:pt x="1405" y="1049"/>
                  </a:cubicBezTo>
                  <a:lnTo>
                    <a:pt x="1405" y="1049"/>
                  </a:lnTo>
                  <a:cubicBezTo>
                    <a:pt x="1406" y="742"/>
                    <a:pt x="1218"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4"/>
            <p:cNvSpPr/>
            <p:nvPr/>
          </p:nvSpPr>
          <p:spPr>
            <a:xfrm>
              <a:off x="8421340" y="6359928"/>
              <a:ext cx="100661" cy="105196"/>
            </a:xfrm>
            <a:custGeom>
              <a:rect b="b" l="l" r="r" t="t"/>
              <a:pathLst>
                <a:path extrusionOk="0" h="1160" w="1110">
                  <a:moveTo>
                    <a:pt x="105" y="1"/>
                  </a:moveTo>
                  <a:cubicBezTo>
                    <a:pt x="55" y="1"/>
                    <a:pt x="0" y="29"/>
                    <a:pt x="20" y="74"/>
                  </a:cubicBezTo>
                  <a:cubicBezTo>
                    <a:pt x="147" y="366"/>
                    <a:pt x="432" y="490"/>
                    <a:pt x="727" y="490"/>
                  </a:cubicBezTo>
                  <a:cubicBezTo>
                    <a:pt x="734" y="490"/>
                    <a:pt x="741" y="490"/>
                    <a:pt x="748" y="490"/>
                  </a:cubicBezTo>
                  <a:lnTo>
                    <a:pt x="748" y="490"/>
                  </a:lnTo>
                  <a:cubicBezTo>
                    <a:pt x="571" y="642"/>
                    <a:pt x="455" y="862"/>
                    <a:pt x="427" y="1098"/>
                  </a:cubicBezTo>
                  <a:cubicBezTo>
                    <a:pt x="423" y="1139"/>
                    <a:pt x="464" y="1159"/>
                    <a:pt x="506" y="1159"/>
                  </a:cubicBezTo>
                  <a:cubicBezTo>
                    <a:pt x="544" y="1159"/>
                    <a:pt x="581" y="1143"/>
                    <a:pt x="584" y="1113"/>
                  </a:cubicBezTo>
                  <a:cubicBezTo>
                    <a:pt x="617" y="835"/>
                    <a:pt x="776" y="568"/>
                    <a:pt x="1030" y="445"/>
                  </a:cubicBezTo>
                  <a:cubicBezTo>
                    <a:pt x="1109" y="408"/>
                    <a:pt x="1041" y="354"/>
                    <a:pt x="982" y="354"/>
                  </a:cubicBezTo>
                  <a:cubicBezTo>
                    <a:pt x="974" y="354"/>
                    <a:pt x="967" y="355"/>
                    <a:pt x="960" y="356"/>
                  </a:cubicBezTo>
                  <a:cubicBezTo>
                    <a:pt x="888" y="375"/>
                    <a:pt x="814" y="385"/>
                    <a:pt x="742" y="385"/>
                  </a:cubicBezTo>
                  <a:cubicBezTo>
                    <a:pt x="501" y="385"/>
                    <a:pt x="278" y="276"/>
                    <a:pt x="172" y="33"/>
                  </a:cubicBezTo>
                  <a:cubicBezTo>
                    <a:pt x="162" y="11"/>
                    <a:pt x="134"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4"/>
            <p:cNvSpPr/>
            <p:nvPr/>
          </p:nvSpPr>
          <p:spPr>
            <a:xfrm>
              <a:off x="8397761" y="6454876"/>
              <a:ext cx="230433" cy="150448"/>
            </a:xfrm>
            <a:custGeom>
              <a:rect b="b" l="l" r="r" t="t"/>
              <a:pathLst>
                <a:path extrusionOk="0" h="1659" w="2541">
                  <a:moveTo>
                    <a:pt x="1817" y="1"/>
                  </a:moveTo>
                  <a:cubicBezTo>
                    <a:pt x="1591" y="1"/>
                    <a:pt x="1351" y="121"/>
                    <a:pt x="1253" y="311"/>
                  </a:cubicBezTo>
                  <a:cubicBezTo>
                    <a:pt x="1135" y="540"/>
                    <a:pt x="1287" y="687"/>
                    <a:pt x="1462" y="687"/>
                  </a:cubicBezTo>
                  <a:cubicBezTo>
                    <a:pt x="1568" y="687"/>
                    <a:pt x="1682" y="633"/>
                    <a:pt x="1751" y="512"/>
                  </a:cubicBezTo>
                  <a:cubicBezTo>
                    <a:pt x="1778" y="466"/>
                    <a:pt x="1730" y="440"/>
                    <a:pt x="1681" y="440"/>
                  </a:cubicBezTo>
                  <a:cubicBezTo>
                    <a:pt x="1651" y="440"/>
                    <a:pt x="1620" y="450"/>
                    <a:pt x="1608" y="471"/>
                  </a:cubicBezTo>
                  <a:cubicBezTo>
                    <a:pt x="1588" y="507"/>
                    <a:pt x="1581" y="519"/>
                    <a:pt x="1564" y="519"/>
                  </a:cubicBezTo>
                  <a:cubicBezTo>
                    <a:pt x="1549" y="519"/>
                    <a:pt x="1525" y="509"/>
                    <a:pt x="1474" y="498"/>
                  </a:cubicBezTo>
                  <a:cubicBezTo>
                    <a:pt x="1322" y="463"/>
                    <a:pt x="1362" y="390"/>
                    <a:pt x="1441" y="283"/>
                  </a:cubicBezTo>
                  <a:cubicBezTo>
                    <a:pt x="1519" y="179"/>
                    <a:pt x="1664" y="115"/>
                    <a:pt x="1801" y="115"/>
                  </a:cubicBezTo>
                  <a:cubicBezTo>
                    <a:pt x="1907" y="115"/>
                    <a:pt x="2009" y="153"/>
                    <a:pt x="2072" y="242"/>
                  </a:cubicBezTo>
                  <a:cubicBezTo>
                    <a:pt x="2246" y="487"/>
                    <a:pt x="2070" y="813"/>
                    <a:pt x="1896" y="999"/>
                  </a:cubicBezTo>
                  <a:cubicBezTo>
                    <a:pt x="1528" y="1393"/>
                    <a:pt x="965" y="1553"/>
                    <a:pt x="427" y="1553"/>
                  </a:cubicBezTo>
                  <a:cubicBezTo>
                    <a:pt x="329" y="1553"/>
                    <a:pt x="231" y="1548"/>
                    <a:pt x="135" y="1537"/>
                  </a:cubicBezTo>
                  <a:cubicBezTo>
                    <a:pt x="131" y="1537"/>
                    <a:pt x="128" y="1537"/>
                    <a:pt x="124" y="1537"/>
                  </a:cubicBezTo>
                  <a:cubicBezTo>
                    <a:pt x="46" y="1537"/>
                    <a:pt x="0" y="1631"/>
                    <a:pt x="101" y="1642"/>
                  </a:cubicBezTo>
                  <a:cubicBezTo>
                    <a:pt x="204" y="1653"/>
                    <a:pt x="308" y="1658"/>
                    <a:pt x="413" y="1658"/>
                  </a:cubicBezTo>
                  <a:cubicBezTo>
                    <a:pt x="861" y="1658"/>
                    <a:pt x="1322" y="1556"/>
                    <a:pt x="1696" y="1321"/>
                  </a:cubicBezTo>
                  <a:cubicBezTo>
                    <a:pt x="2029" y="1112"/>
                    <a:pt x="2540" y="579"/>
                    <a:pt x="2196" y="163"/>
                  </a:cubicBezTo>
                  <a:cubicBezTo>
                    <a:pt x="2103" y="51"/>
                    <a:pt x="1963" y="1"/>
                    <a:pt x="1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4"/>
            <p:cNvSpPr/>
            <p:nvPr/>
          </p:nvSpPr>
          <p:spPr>
            <a:xfrm>
              <a:off x="8448001" y="6258088"/>
              <a:ext cx="227168" cy="331911"/>
            </a:xfrm>
            <a:custGeom>
              <a:rect b="b" l="l" r="r" t="t"/>
              <a:pathLst>
                <a:path extrusionOk="0" h="3660" w="2505">
                  <a:moveTo>
                    <a:pt x="1569" y="1"/>
                  </a:moveTo>
                  <a:cubicBezTo>
                    <a:pt x="1038" y="1"/>
                    <a:pt x="453" y="293"/>
                    <a:pt x="535" y="889"/>
                  </a:cubicBezTo>
                  <a:cubicBezTo>
                    <a:pt x="591" y="1292"/>
                    <a:pt x="928" y="1526"/>
                    <a:pt x="1304" y="1647"/>
                  </a:cubicBezTo>
                  <a:lnTo>
                    <a:pt x="1304" y="1647"/>
                  </a:lnTo>
                  <a:cubicBezTo>
                    <a:pt x="998" y="1687"/>
                    <a:pt x="702" y="1792"/>
                    <a:pt x="492" y="1999"/>
                  </a:cubicBezTo>
                  <a:cubicBezTo>
                    <a:pt x="0" y="2483"/>
                    <a:pt x="209" y="3262"/>
                    <a:pt x="711" y="3646"/>
                  </a:cubicBezTo>
                  <a:cubicBezTo>
                    <a:pt x="724" y="3655"/>
                    <a:pt x="741" y="3659"/>
                    <a:pt x="761" y="3659"/>
                  </a:cubicBezTo>
                  <a:cubicBezTo>
                    <a:pt x="821" y="3659"/>
                    <a:pt x="895" y="3619"/>
                    <a:pt x="845" y="3580"/>
                  </a:cubicBezTo>
                  <a:cubicBezTo>
                    <a:pt x="291" y="3157"/>
                    <a:pt x="152" y="2242"/>
                    <a:pt x="865" y="1886"/>
                  </a:cubicBezTo>
                  <a:cubicBezTo>
                    <a:pt x="1149" y="1744"/>
                    <a:pt x="1436" y="1778"/>
                    <a:pt x="1737" y="1741"/>
                  </a:cubicBezTo>
                  <a:cubicBezTo>
                    <a:pt x="1738" y="1741"/>
                    <a:pt x="1738" y="1741"/>
                    <a:pt x="1739" y="1740"/>
                  </a:cubicBezTo>
                  <a:lnTo>
                    <a:pt x="1739" y="1740"/>
                  </a:lnTo>
                  <a:cubicBezTo>
                    <a:pt x="1802" y="1748"/>
                    <a:pt x="1862" y="1753"/>
                    <a:pt x="1921" y="1755"/>
                  </a:cubicBezTo>
                  <a:cubicBezTo>
                    <a:pt x="1922" y="1755"/>
                    <a:pt x="1923" y="1755"/>
                    <a:pt x="1925" y="1755"/>
                  </a:cubicBezTo>
                  <a:cubicBezTo>
                    <a:pt x="2006" y="1755"/>
                    <a:pt x="2060" y="1665"/>
                    <a:pt x="1955" y="1650"/>
                  </a:cubicBezTo>
                  <a:cubicBezTo>
                    <a:pt x="1930" y="1647"/>
                    <a:pt x="1906" y="1644"/>
                    <a:pt x="1881" y="1642"/>
                  </a:cubicBezTo>
                  <a:lnTo>
                    <a:pt x="1881" y="1642"/>
                  </a:lnTo>
                  <a:cubicBezTo>
                    <a:pt x="1747" y="1552"/>
                    <a:pt x="1390" y="1562"/>
                    <a:pt x="1234" y="1493"/>
                  </a:cubicBezTo>
                  <a:cubicBezTo>
                    <a:pt x="934" y="1357"/>
                    <a:pt x="672" y="1111"/>
                    <a:pt x="688" y="756"/>
                  </a:cubicBezTo>
                  <a:cubicBezTo>
                    <a:pt x="707" y="311"/>
                    <a:pt x="1145" y="107"/>
                    <a:pt x="1544" y="107"/>
                  </a:cubicBezTo>
                  <a:cubicBezTo>
                    <a:pt x="1581" y="107"/>
                    <a:pt x="1619" y="109"/>
                    <a:pt x="1655" y="112"/>
                  </a:cubicBezTo>
                  <a:cubicBezTo>
                    <a:pt x="1896" y="135"/>
                    <a:pt x="2326" y="283"/>
                    <a:pt x="2303" y="595"/>
                  </a:cubicBezTo>
                  <a:cubicBezTo>
                    <a:pt x="2322" y="746"/>
                    <a:pt x="2278" y="822"/>
                    <a:pt x="2171" y="822"/>
                  </a:cubicBezTo>
                  <a:cubicBezTo>
                    <a:pt x="2102" y="822"/>
                    <a:pt x="2005" y="789"/>
                    <a:pt x="1881" y="724"/>
                  </a:cubicBezTo>
                  <a:cubicBezTo>
                    <a:pt x="1939" y="637"/>
                    <a:pt x="1983" y="593"/>
                    <a:pt x="2014" y="593"/>
                  </a:cubicBezTo>
                  <a:cubicBezTo>
                    <a:pt x="2033" y="593"/>
                    <a:pt x="2046" y="610"/>
                    <a:pt x="2054" y="644"/>
                  </a:cubicBezTo>
                  <a:cubicBezTo>
                    <a:pt x="2062" y="667"/>
                    <a:pt x="2090" y="678"/>
                    <a:pt x="2119" y="678"/>
                  </a:cubicBezTo>
                  <a:cubicBezTo>
                    <a:pt x="2168" y="678"/>
                    <a:pt x="2223" y="649"/>
                    <a:pt x="2206" y="603"/>
                  </a:cubicBezTo>
                  <a:cubicBezTo>
                    <a:pt x="2163" y="484"/>
                    <a:pt x="2092" y="437"/>
                    <a:pt x="2018" y="437"/>
                  </a:cubicBezTo>
                  <a:cubicBezTo>
                    <a:pt x="1777" y="437"/>
                    <a:pt x="1495" y="937"/>
                    <a:pt x="1986" y="1046"/>
                  </a:cubicBezTo>
                  <a:cubicBezTo>
                    <a:pt x="2013" y="1052"/>
                    <a:pt x="2040" y="1055"/>
                    <a:pt x="2066" y="1055"/>
                  </a:cubicBezTo>
                  <a:cubicBezTo>
                    <a:pt x="2266" y="1055"/>
                    <a:pt x="2436" y="886"/>
                    <a:pt x="2462" y="688"/>
                  </a:cubicBezTo>
                  <a:cubicBezTo>
                    <a:pt x="2505" y="369"/>
                    <a:pt x="2220" y="144"/>
                    <a:pt x="1949" y="57"/>
                  </a:cubicBezTo>
                  <a:cubicBezTo>
                    <a:pt x="1834" y="20"/>
                    <a:pt x="1703" y="1"/>
                    <a:pt x="1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4"/>
            <p:cNvSpPr/>
            <p:nvPr/>
          </p:nvSpPr>
          <p:spPr>
            <a:xfrm>
              <a:off x="8572695" y="6429665"/>
              <a:ext cx="70554" cy="92318"/>
            </a:xfrm>
            <a:custGeom>
              <a:rect b="b" l="l" r="r" t="t"/>
              <a:pathLst>
                <a:path extrusionOk="0" h="1018" w="778">
                  <a:moveTo>
                    <a:pt x="126" y="1"/>
                  </a:moveTo>
                  <a:cubicBezTo>
                    <a:pt x="46" y="1"/>
                    <a:pt x="1" y="95"/>
                    <a:pt x="102" y="106"/>
                  </a:cubicBezTo>
                  <a:cubicBezTo>
                    <a:pt x="392" y="135"/>
                    <a:pt x="583" y="299"/>
                    <a:pt x="598" y="594"/>
                  </a:cubicBezTo>
                  <a:cubicBezTo>
                    <a:pt x="604" y="716"/>
                    <a:pt x="587" y="844"/>
                    <a:pt x="547" y="959"/>
                  </a:cubicBezTo>
                  <a:cubicBezTo>
                    <a:pt x="534" y="997"/>
                    <a:pt x="575" y="1017"/>
                    <a:pt x="618" y="1017"/>
                  </a:cubicBezTo>
                  <a:cubicBezTo>
                    <a:pt x="655" y="1017"/>
                    <a:pt x="695" y="1003"/>
                    <a:pt x="705" y="973"/>
                  </a:cubicBezTo>
                  <a:cubicBezTo>
                    <a:pt x="758" y="817"/>
                    <a:pt x="777" y="634"/>
                    <a:pt x="746" y="473"/>
                  </a:cubicBezTo>
                  <a:cubicBezTo>
                    <a:pt x="684" y="166"/>
                    <a:pt x="428" y="31"/>
                    <a:pt x="137" y="1"/>
                  </a:cubicBezTo>
                  <a:cubicBezTo>
                    <a:pt x="133" y="1"/>
                    <a:pt x="129"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4"/>
            <p:cNvSpPr/>
            <p:nvPr/>
          </p:nvSpPr>
          <p:spPr>
            <a:xfrm>
              <a:off x="8558457" y="6223264"/>
              <a:ext cx="122789" cy="44708"/>
            </a:xfrm>
            <a:custGeom>
              <a:rect b="b" l="l" r="r" t="t"/>
              <a:pathLst>
                <a:path extrusionOk="0" h="493" w="1354">
                  <a:moveTo>
                    <a:pt x="550" y="0"/>
                  </a:moveTo>
                  <a:cubicBezTo>
                    <a:pt x="390" y="0"/>
                    <a:pt x="230" y="26"/>
                    <a:pt x="93" y="64"/>
                  </a:cubicBezTo>
                  <a:cubicBezTo>
                    <a:pt x="1" y="88"/>
                    <a:pt x="47" y="164"/>
                    <a:pt x="117" y="164"/>
                  </a:cubicBezTo>
                  <a:cubicBezTo>
                    <a:pt x="126" y="164"/>
                    <a:pt x="135" y="163"/>
                    <a:pt x="144" y="160"/>
                  </a:cubicBezTo>
                  <a:cubicBezTo>
                    <a:pt x="262" y="128"/>
                    <a:pt x="397" y="106"/>
                    <a:pt x="532" y="106"/>
                  </a:cubicBezTo>
                  <a:cubicBezTo>
                    <a:pt x="800" y="106"/>
                    <a:pt x="1065" y="193"/>
                    <a:pt x="1181" y="459"/>
                  </a:cubicBezTo>
                  <a:cubicBezTo>
                    <a:pt x="1191" y="482"/>
                    <a:pt x="1219" y="492"/>
                    <a:pt x="1249" y="492"/>
                  </a:cubicBezTo>
                  <a:cubicBezTo>
                    <a:pt x="1299" y="492"/>
                    <a:pt x="1353" y="463"/>
                    <a:pt x="1334" y="418"/>
                  </a:cubicBezTo>
                  <a:cubicBezTo>
                    <a:pt x="1197" y="104"/>
                    <a:pt x="873"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4"/>
            <p:cNvSpPr/>
            <p:nvPr/>
          </p:nvSpPr>
          <p:spPr>
            <a:xfrm>
              <a:off x="8444555" y="6232242"/>
              <a:ext cx="106284" cy="61304"/>
            </a:xfrm>
            <a:custGeom>
              <a:rect b="b" l="l" r="r" t="t"/>
              <a:pathLst>
                <a:path extrusionOk="0" h="676" w="1172">
                  <a:moveTo>
                    <a:pt x="501" y="1"/>
                  </a:moveTo>
                  <a:cubicBezTo>
                    <a:pt x="265" y="1"/>
                    <a:pt x="0" y="123"/>
                    <a:pt x="17" y="396"/>
                  </a:cubicBezTo>
                  <a:cubicBezTo>
                    <a:pt x="26" y="564"/>
                    <a:pt x="189" y="675"/>
                    <a:pt x="348" y="675"/>
                  </a:cubicBezTo>
                  <a:cubicBezTo>
                    <a:pt x="426" y="675"/>
                    <a:pt x="503" y="648"/>
                    <a:pt x="560" y="588"/>
                  </a:cubicBezTo>
                  <a:cubicBezTo>
                    <a:pt x="710" y="428"/>
                    <a:pt x="573" y="225"/>
                    <a:pt x="412" y="225"/>
                  </a:cubicBezTo>
                  <a:cubicBezTo>
                    <a:pt x="363" y="225"/>
                    <a:pt x="311" y="244"/>
                    <a:pt x="265" y="290"/>
                  </a:cubicBezTo>
                  <a:cubicBezTo>
                    <a:pt x="216" y="338"/>
                    <a:pt x="272" y="374"/>
                    <a:pt x="326" y="374"/>
                  </a:cubicBezTo>
                  <a:cubicBezTo>
                    <a:pt x="349" y="374"/>
                    <a:pt x="371" y="368"/>
                    <a:pt x="385" y="354"/>
                  </a:cubicBezTo>
                  <a:cubicBezTo>
                    <a:pt x="398" y="341"/>
                    <a:pt x="409" y="335"/>
                    <a:pt x="419" y="335"/>
                  </a:cubicBezTo>
                  <a:cubicBezTo>
                    <a:pt x="463" y="335"/>
                    <a:pt x="467" y="458"/>
                    <a:pt x="458" y="481"/>
                  </a:cubicBezTo>
                  <a:cubicBezTo>
                    <a:pt x="439" y="537"/>
                    <a:pt x="394" y="562"/>
                    <a:pt x="346" y="562"/>
                  </a:cubicBezTo>
                  <a:cubicBezTo>
                    <a:pt x="303" y="562"/>
                    <a:pt x="256" y="541"/>
                    <a:pt x="224" y="504"/>
                  </a:cubicBezTo>
                  <a:cubicBezTo>
                    <a:pt x="131" y="398"/>
                    <a:pt x="184" y="227"/>
                    <a:pt x="290" y="152"/>
                  </a:cubicBezTo>
                  <a:cubicBezTo>
                    <a:pt x="346" y="113"/>
                    <a:pt x="411" y="96"/>
                    <a:pt x="479" y="96"/>
                  </a:cubicBezTo>
                  <a:cubicBezTo>
                    <a:pt x="701" y="96"/>
                    <a:pt x="952" y="277"/>
                    <a:pt x="1002" y="449"/>
                  </a:cubicBezTo>
                  <a:cubicBezTo>
                    <a:pt x="1010" y="480"/>
                    <a:pt x="1045" y="493"/>
                    <a:pt x="1081" y="493"/>
                  </a:cubicBezTo>
                  <a:cubicBezTo>
                    <a:pt x="1126" y="493"/>
                    <a:pt x="1172" y="471"/>
                    <a:pt x="1161" y="435"/>
                  </a:cubicBezTo>
                  <a:cubicBezTo>
                    <a:pt x="1093" y="196"/>
                    <a:pt x="846" y="53"/>
                    <a:pt x="616" y="11"/>
                  </a:cubicBezTo>
                  <a:cubicBezTo>
                    <a:pt x="580" y="4"/>
                    <a:pt x="541"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4"/>
            <p:cNvSpPr/>
            <p:nvPr/>
          </p:nvSpPr>
          <p:spPr>
            <a:xfrm>
              <a:off x="8554920" y="6324651"/>
              <a:ext cx="28475" cy="28475"/>
            </a:xfrm>
            <a:custGeom>
              <a:rect b="b" l="l" r="r" t="t"/>
              <a:pathLst>
                <a:path extrusionOk="0" h="314" w="314">
                  <a:moveTo>
                    <a:pt x="158" y="0"/>
                  </a:moveTo>
                  <a:cubicBezTo>
                    <a:pt x="70" y="0"/>
                    <a:pt x="1" y="71"/>
                    <a:pt x="1" y="157"/>
                  </a:cubicBezTo>
                  <a:cubicBezTo>
                    <a:pt x="1" y="244"/>
                    <a:pt x="70" y="314"/>
                    <a:pt x="158" y="314"/>
                  </a:cubicBezTo>
                  <a:cubicBezTo>
                    <a:pt x="244" y="314"/>
                    <a:pt x="313" y="244"/>
                    <a:pt x="313" y="157"/>
                  </a:cubicBezTo>
                  <a:cubicBezTo>
                    <a:pt x="313" y="71"/>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4"/>
            <p:cNvSpPr/>
            <p:nvPr/>
          </p:nvSpPr>
          <p:spPr>
            <a:xfrm>
              <a:off x="8643883" y="6539577"/>
              <a:ext cx="22399" cy="22399"/>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4"/>
            <p:cNvSpPr/>
            <p:nvPr/>
          </p:nvSpPr>
          <p:spPr>
            <a:xfrm>
              <a:off x="8460425" y="6338889"/>
              <a:ext cx="19951" cy="19951"/>
            </a:xfrm>
            <a:custGeom>
              <a:rect b="b" l="l" r="r" t="t"/>
              <a:pathLst>
                <a:path extrusionOk="0" h="220" w="220">
                  <a:moveTo>
                    <a:pt x="110" y="0"/>
                  </a:moveTo>
                  <a:cubicBezTo>
                    <a:pt x="50" y="0"/>
                    <a:pt x="1" y="49"/>
                    <a:pt x="1" y="110"/>
                  </a:cubicBezTo>
                  <a:cubicBezTo>
                    <a:pt x="1"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4"/>
            <p:cNvSpPr/>
            <p:nvPr/>
          </p:nvSpPr>
          <p:spPr>
            <a:xfrm>
              <a:off x="8365477" y="6245029"/>
              <a:ext cx="86152" cy="108098"/>
            </a:xfrm>
            <a:custGeom>
              <a:rect b="b" l="l" r="r" t="t"/>
              <a:pathLst>
                <a:path extrusionOk="0" h="1192" w="950">
                  <a:moveTo>
                    <a:pt x="475" y="1"/>
                  </a:moveTo>
                  <a:cubicBezTo>
                    <a:pt x="0" y="683"/>
                    <a:pt x="475" y="1192"/>
                    <a:pt x="475" y="1192"/>
                  </a:cubicBezTo>
                  <a:cubicBezTo>
                    <a:pt x="475" y="1192"/>
                    <a:pt x="949" y="683"/>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 name="Google Shape;1222;p34"/>
          <p:cNvGrpSpPr/>
          <p:nvPr/>
        </p:nvGrpSpPr>
        <p:grpSpPr>
          <a:xfrm>
            <a:off x="4656771" y="3687905"/>
            <a:ext cx="432935" cy="3140094"/>
            <a:chOff x="7300795" y="-1137632"/>
            <a:chExt cx="154869" cy="1123267"/>
          </a:xfrm>
        </p:grpSpPr>
        <p:sp>
          <p:nvSpPr>
            <p:cNvPr id="1223" name="Google Shape;1223;p34"/>
            <p:cNvSpPr/>
            <p:nvPr/>
          </p:nvSpPr>
          <p:spPr>
            <a:xfrm>
              <a:off x="7300795" y="-1137632"/>
              <a:ext cx="154869" cy="1123267"/>
            </a:xfrm>
            <a:custGeom>
              <a:rect b="b" l="l" r="r" t="t"/>
              <a:pathLst>
                <a:path extrusionOk="0" h="34626" w="4774">
                  <a:moveTo>
                    <a:pt x="77" y="1"/>
                  </a:moveTo>
                  <a:cubicBezTo>
                    <a:pt x="35" y="1"/>
                    <a:pt x="1" y="35"/>
                    <a:pt x="1" y="77"/>
                  </a:cubicBezTo>
                  <a:lnTo>
                    <a:pt x="1" y="34625"/>
                  </a:lnTo>
                  <a:lnTo>
                    <a:pt x="4774" y="34625"/>
                  </a:lnTo>
                  <a:lnTo>
                    <a:pt x="4774" y="77"/>
                  </a:lnTo>
                  <a:cubicBezTo>
                    <a:pt x="4774" y="35"/>
                    <a:pt x="4739" y="1"/>
                    <a:pt x="4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4"/>
            <p:cNvSpPr/>
            <p:nvPr/>
          </p:nvSpPr>
          <p:spPr>
            <a:xfrm>
              <a:off x="7329570" y="-1116643"/>
              <a:ext cx="97320" cy="205702"/>
            </a:xfrm>
            <a:custGeom>
              <a:rect b="b" l="l" r="r" t="t"/>
              <a:pathLst>
                <a:path extrusionOk="0" h="6341" w="3000">
                  <a:moveTo>
                    <a:pt x="1500" y="1"/>
                  </a:moveTo>
                  <a:cubicBezTo>
                    <a:pt x="672" y="1"/>
                    <a:pt x="0" y="1420"/>
                    <a:pt x="0" y="3170"/>
                  </a:cubicBezTo>
                  <a:cubicBezTo>
                    <a:pt x="0" y="4921"/>
                    <a:pt x="672" y="6340"/>
                    <a:pt x="1500" y="6340"/>
                  </a:cubicBezTo>
                  <a:cubicBezTo>
                    <a:pt x="2328" y="6340"/>
                    <a:pt x="2999" y="4921"/>
                    <a:pt x="2999" y="3170"/>
                  </a:cubicBezTo>
                  <a:cubicBezTo>
                    <a:pt x="2999" y="1420"/>
                    <a:pt x="2328" y="1"/>
                    <a:pt x="1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4"/>
            <p:cNvSpPr/>
            <p:nvPr/>
          </p:nvSpPr>
          <p:spPr>
            <a:xfrm>
              <a:off x="7337388" y="-1106100"/>
              <a:ext cx="81684" cy="184648"/>
            </a:xfrm>
            <a:custGeom>
              <a:rect b="b" l="l" r="r" t="t"/>
              <a:pathLst>
                <a:path extrusionOk="0" h="5692" w="2518">
                  <a:moveTo>
                    <a:pt x="1253" y="150"/>
                  </a:moveTo>
                  <a:cubicBezTo>
                    <a:pt x="1254" y="150"/>
                    <a:pt x="1254" y="150"/>
                    <a:pt x="1255" y="150"/>
                  </a:cubicBezTo>
                  <a:cubicBezTo>
                    <a:pt x="2247" y="153"/>
                    <a:pt x="2347" y="2180"/>
                    <a:pt x="2357" y="2853"/>
                  </a:cubicBezTo>
                  <a:cubicBezTo>
                    <a:pt x="2350" y="3345"/>
                    <a:pt x="2188" y="5585"/>
                    <a:pt x="1300" y="5585"/>
                  </a:cubicBezTo>
                  <a:cubicBezTo>
                    <a:pt x="1230" y="5585"/>
                    <a:pt x="1155" y="5571"/>
                    <a:pt x="1075" y="5541"/>
                  </a:cubicBezTo>
                  <a:cubicBezTo>
                    <a:pt x="712" y="5404"/>
                    <a:pt x="512" y="4865"/>
                    <a:pt x="402" y="4532"/>
                  </a:cubicBezTo>
                  <a:cubicBezTo>
                    <a:pt x="225" y="3990"/>
                    <a:pt x="161" y="3407"/>
                    <a:pt x="161" y="2838"/>
                  </a:cubicBezTo>
                  <a:cubicBezTo>
                    <a:pt x="161" y="2194"/>
                    <a:pt x="283" y="150"/>
                    <a:pt x="1253" y="150"/>
                  </a:cubicBezTo>
                  <a:close/>
                  <a:moveTo>
                    <a:pt x="1266" y="0"/>
                  </a:moveTo>
                  <a:cubicBezTo>
                    <a:pt x="1262" y="0"/>
                    <a:pt x="1258" y="0"/>
                    <a:pt x="1255" y="0"/>
                  </a:cubicBezTo>
                  <a:cubicBezTo>
                    <a:pt x="135" y="14"/>
                    <a:pt x="0" y="2107"/>
                    <a:pt x="0" y="2853"/>
                  </a:cubicBezTo>
                  <a:cubicBezTo>
                    <a:pt x="0" y="3577"/>
                    <a:pt x="141" y="5692"/>
                    <a:pt x="1253" y="5692"/>
                  </a:cubicBezTo>
                  <a:cubicBezTo>
                    <a:pt x="1257" y="5692"/>
                    <a:pt x="1260" y="5691"/>
                    <a:pt x="1264" y="5691"/>
                  </a:cubicBezTo>
                  <a:cubicBezTo>
                    <a:pt x="2386" y="5678"/>
                    <a:pt x="2507" y="3574"/>
                    <a:pt x="2517" y="2841"/>
                  </a:cubicBezTo>
                  <a:lnTo>
                    <a:pt x="2517" y="2841"/>
                  </a:lnTo>
                  <a:cubicBezTo>
                    <a:pt x="2517" y="2840"/>
                    <a:pt x="2517" y="2839"/>
                    <a:pt x="2517" y="2838"/>
                  </a:cubicBezTo>
                  <a:lnTo>
                    <a:pt x="2517" y="2838"/>
                  </a:lnTo>
                  <a:cubicBezTo>
                    <a:pt x="2517" y="2838"/>
                    <a:pt x="2517" y="2838"/>
                    <a:pt x="2517" y="2838"/>
                  </a:cubicBezTo>
                  <a:cubicBezTo>
                    <a:pt x="2517" y="2837"/>
                    <a:pt x="2517" y="2837"/>
                    <a:pt x="2517" y="2836"/>
                  </a:cubicBezTo>
                  <a:lnTo>
                    <a:pt x="2517" y="2836"/>
                  </a:lnTo>
                  <a:cubicBezTo>
                    <a:pt x="2507" y="2127"/>
                    <a:pt x="2380" y="0"/>
                    <a:pt x="1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4"/>
            <p:cNvSpPr/>
            <p:nvPr/>
          </p:nvSpPr>
          <p:spPr>
            <a:xfrm>
              <a:off x="7321784" y="-884048"/>
              <a:ext cx="116492" cy="3406"/>
            </a:xfrm>
            <a:custGeom>
              <a:rect b="b" l="l" r="r" t="t"/>
              <a:pathLst>
                <a:path extrusionOk="0" h="105" w="3591">
                  <a:moveTo>
                    <a:pt x="141" y="0"/>
                  </a:moveTo>
                  <a:cubicBezTo>
                    <a:pt x="58" y="0"/>
                    <a:pt x="1" y="105"/>
                    <a:pt x="107" y="105"/>
                  </a:cubicBezTo>
                  <a:lnTo>
                    <a:pt x="3450" y="105"/>
                  </a:lnTo>
                  <a:cubicBezTo>
                    <a:pt x="3533" y="105"/>
                    <a:pt x="3591" y="0"/>
                    <a:pt x="34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4"/>
            <p:cNvSpPr/>
            <p:nvPr/>
          </p:nvSpPr>
          <p:spPr>
            <a:xfrm>
              <a:off x="7321784" y="-862151"/>
              <a:ext cx="116492" cy="3439"/>
            </a:xfrm>
            <a:custGeom>
              <a:rect b="b" l="l" r="r" t="t"/>
              <a:pathLst>
                <a:path extrusionOk="0" h="106" w="3591">
                  <a:moveTo>
                    <a:pt x="141" y="1"/>
                  </a:moveTo>
                  <a:cubicBezTo>
                    <a:pt x="58" y="1"/>
                    <a:pt x="1" y="105"/>
                    <a:pt x="107" y="105"/>
                  </a:cubicBezTo>
                  <a:lnTo>
                    <a:pt x="3450" y="105"/>
                  </a:lnTo>
                  <a:cubicBezTo>
                    <a:pt x="3533" y="105"/>
                    <a:pt x="3591" y="1"/>
                    <a:pt x="3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4"/>
            <p:cNvSpPr/>
            <p:nvPr/>
          </p:nvSpPr>
          <p:spPr>
            <a:xfrm>
              <a:off x="7328888" y="-815859"/>
              <a:ext cx="98650" cy="98618"/>
            </a:xfrm>
            <a:custGeom>
              <a:rect b="b" l="l" r="r" t="t"/>
              <a:pathLst>
                <a:path extrusionOk="0" h="3040" w="3041">
                  <a:moveTo>
                    <a:pt x="1521" y="0"/>
                  </a:moveTo>
                  <a:cubicBezTo>
                    <a:pt x="681" y="0"/>
                    <a:pt x="1" y="681"/>
                    <a:pt x="1" y="1520"/>
                  </a:cubicBezTo>
                  <a:cubicBezTo>
                    <a:pt x="1" y="2360"/>
                    <a:pt x="681" y="3039"/>
                    <a:pt x="1521" y="3039"/>
                  </a:cubicBezTo>
                  <a:cubicBezTo>
                    <a:pt x="2360" y="3039"/>
                    <a:pt x="3041" y="2360"/>
                    <a:pt x="3041" y="1520"/>
                  </a:cubicBezTo>
                  <a:cubicBezTo>
                    <a:pt x="3041" y="681"/>
                    <a:pt x="2360" y="0"/>
                    <a:pt x="1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4"/>
            <p:cNvSpPr/>
            <p:nvPr/>
          </p:nvSpPr>
          <p:spPr>
            <a:xfrm>
              <a:off x="7349715" y="-766551"/>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4"/>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4"/>
            <p:cNvSpPr/>
            <p:nvPr/>
          </p:nvSpPr>
          <p:spPr>
            <a:xfrm>
              <a:off x="7378197" y="-795065"/>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4"/>
            <p:cNvSpPr/>
            <p:nvPr/>
          </p:nvSpPr>
          <p:spPr>
            <a:xfrm>
              <a:off x="7349747" y="-795065"/>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4"/>
            <p:cNvSpPr/>
            <p:nvPr/>
          </p:nvSpPr>
          <p:spPr>
            <a:xfrm>
              <a:off x="7378197" y="-766551"/>
              <a:ext cx="28515" cy="28482"/>
            </a:xfrm>
            <a:custGeom>
              <a:rect b="b" l="l" r="r" t="t"/>
              <a:pathLst>
                <a:path extrusionOk="0" h="878" w="879">
                  <a:moveTo>
                    <a:pt x="1" y="0"/>
                  </a:moveTo>
                  <a:cubicBezTo>
                    <a:pt x="1" y="0"/>
                    <a:pt x="11" y="384"/>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4"/>
            <p:cNvSpPr/>
            <p:nvPr/>
          </p:nvSpPr>
          <p:spPr>
            <a:xfrm>
              <a:off x="7369665" y="-766551"/>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4"/>
            <p:cNvSpPr/>
            <p:nvPr/>
          </p:nvSpPr>
          <p:spPr>
            <a:xfrm>
              <a:off x="7369665" y="-806841"/>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4"/>
            <p:cNvSpPr/>
            <p:nvPr/>
          </p:nvSpPr>
          <p:spPr>
            <a:xfrm>
              <a:off x="7337939" y="-775147"/>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4"/>
            <p:cNvSpPr/>
            <p:nvPr/>
          </p:nvSpPr>
          <p:spPr>
            <a:xfrm>
              <a:off x="7378197" y="-775147"/>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4"/>
            <p:cNvSpPr/>
            <p:nvPr/>
          </p:nvSpPr>
          <p:spPr>
            <a:xfrm>
              <a:off x="7320876" y="-828998"/>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4"/>
                    <a:pt x="1765" y="114"/>
                  </a:cubicBezTo>
                  <a:cubicBezTo>
                    <a:pt x="2379" y="114"/>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4"/>
            <p:cNvSpPr/>
            <p:nvPr/>
          </p:nvSpPr>
          <p:spPr>
            <a:xfrm>
              <a:off x="7320843" y="-739236"/>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4"/>
            <p:cNvSpPr/>
            <p:nvPr/>
          </p:nvSpPr>
          <p:spPr>
            <a:xfrm>
              <a:off x="7324087" y="-675946"/>
              <a:ext cx="108479" cy="98650"/>
            </a:xfrm>
            <a:custGeom>
              <a:rect b="b" l="l" r="r" t="t"/>
              <a:pathLst>
                <a:path extrusionOk="0" h="3041" w="3344">
                  <a:moveTo>
                    <a:pt x="1671" y="1"/>
                  </a:moveTo>
                  <a:cubicBezTo>
                    <a:pt x="982" y="1"/>
                    <a:pt x="358" y="472"/>
                    <a:pt x="193" y="1171"/>
                  </a:cubicBezTo>
                  <a:cubicBezTo>
                    <a:pt x="0" y="1988"/>
                    <a:pt x="506" y="2807"/>
                    <a:pt x="1322" y="3000"/>
                  </a:cubicBezTo>
                  <a:cubicBezTo>
                    <a:pt x="1440" y="3027"/>
                    <a:pt x="1557" y="3041"/>
                    <a:pt x="1673" y="3041"/>
                  </a:cubicBezTo>
                  <a:cubicBezTo>
                    <a:pt x="2362" y="3041"/>
                    <a:pt x="2986" y="2570"/>
                    <a:pt x="3151" y="1870"/>
                  </a:cubicBezTo>
                  <a:cubicBezTo>
                    <a:pt x="3343" y="1053"/>
                    <a:pt x="2838" y="235"/>
                    <a:pt x="2021" y="42"/>
                  </a:cubicBezTo>
                  <a:cubicBezTo>
                    <a:pt x="1904" y="14"/>
                    <a:pt x="1786" y="1"/>
                    <a:pt x="16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4"/>
            <p:cNvSpPr/>
            <p:nvPr/>
          </p:nvSpPr>
          <p:spPr>
            <a:xfrm>
              <a:off x="7349715" y="-626799"/>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4"/>
            <p:cNvSpPr/>
            <p:nvPr/>
          </p:nvSpPr>
          <p:spPr>
            <a:xfrm>
              <a:off x="7378197" y="-655249"/>
              <a:ext cx="28515" cy="28482"/>
            </a:xfrm>
            <a:custGeom>
              <a:rect b="b" l="l" r="r" t="t"/>
              <a:pathLst>
                <a:path extrusionOk="0" h="878" w="879">
                  <a:moveTo>
                    <a:pt x="879" y="0"/>
                  </a:moveTo>
                  <a:lnTo>
                    <a:pt x="879" y="0"/>
                  </a:lnTo>
                  <a:cubicBezTo>
                    <a:pt x="879" y="0"/>
                    <a:pt x="496" y="10"/>
                    <a:pt x="253" y="253"/>
                  </a:cubicBezTo>
                  <a:cubicBezTo>
                    <a:pt x="11" y="494"/>
                    <a:pt x="1" y="878"/>
                    <a:pt x="1" y="878"/>
                  </a:cubicBezTo>
                  <a:cubicBezTo>
                    <a:pt x="1" y="878"/>
                    <a:pt x="384" y="868"/>
                    <a:pt x="627" y="626"/>
                  </a:cubicBezTo>
                  <a:cubicBezTo>
                    <a:pt x="869" y="383"/>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4"/>
            <p:cNvSpPr/>
            <p:nvPr/>
          </p:nvSpPr>
          <p:spPr>
            <a:xfrm>
              <a:off x="7349747" y="-655281"/>
              <a:ext cx="28482" cy="28515"/>
            </a:xfrm>
            <a:custGeom>
              <a:rect b="b" l="l" r="r" t="t"/>
              <a:pathLst>
                <a:path extrusionOk="0" h="879" w="878">
                  <a:moveTo>
                    <a:pt x="0" y="0"/>
                  </a:moveTo>
                  <a:cubicBezTo>
                    <a:pt x="0" y="0"/>
                    <a:pt x="10" y="384"/>
                    <a:pt x="253" y="627"/>
                  </a:cubicBezTo>
                  <a:cubicBezTo>
                    <a:pt x="494" y="869"/>
                    <a:pt x="878" y="879"/>
                    <a:pt x="878" y="879"/>
                  </a:cubicBezTo>
                  <a:cubicBezTo>
                    <a:pt x="878" y="879"/>
                    <a:pt x="868" y="495"/>
                    <a:pt x="626" y="254"/>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4"/>
            <p:cNvSpPr/>
            <p:nvPr/>
          </p:nvSpPr>
          <p:spPr>
            <a:xfrm>
              <a:off x="7378197" y="-626799"/>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4"/>
            <p:cNvSpPr/>
            <p:nvPr/>
          </p:nvSpPr>
          <p:spPr>
            <a:xfrm>
              <a:off x="7369665" y="-626799"/>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4"/>
            <p:cNvSpPr/>
            <p:nvPr/>
          </p:nvSpPr>
          <p:spPr>
            <a:xfrm>
              <a:off x="7369665" y="-667057"/>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4"/>
            <p:cNvSpPr/>
            <p:nvPr/>
          </p:nvSpPr>
          <p:spPr>
            <a:xfrm>
              <a:off x="7337939" y="-635331"/>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4"/>
            <p:cNvSpPr/>
            <p:nvPr/>
          </p:nvSpPr>
          <p:spPr>
            <a:xfrm>
              <a:off x="7378197" y="-635331"/>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4"/>
            <p:cNvSpPr/>
            <p:nvPr/>
          </p:nvSpPr>
          <p:spPr>
            <a:xfrm>
              <a:off x="7320876" y="-689214"/>
              <a:ext cx="114773" cy="35133"/>
            </a:xfrm>
            <a:custGeom>
              <a:rect b="b" l="l" r="r" t="t"/>
              <a:pathLst>
                <a:path extrusionOk="0" h="1083" w="3538">
                  <a:moveTo>
                    <a:pt x="1770" y="0"/>
                  </a:moveTo>
                  <a:cubicBezTo>
                    <a:pt x="1097" y="0"/>
                    <a:pt x="423" y="337"/>
                    <a:pt x="28" y="1009"/>
                  </a:cubicBezTo>
                  <a:cubicBezTo>
                    <a:pt x="0" y="1056"/>
                    <a:pt x="49" y="1082"/>
                    <a:pt x="98" y="1082"/>
                  </a:cubicBezTo>
                  <a:cubicBezTo>
                    <a:pt x="128" y="1082"/>
                    <a:pt x="158" y="1072"/>
                    <a:pt x="171" y="1050"/>
                  </a:cubicBezTo>
                  <a:cubicBezTo>
                    <a:pt x="538" y="426"/>
                    <a:pt x="1152" y="114"/>
                    <a:pt x="1765" y="114"/>
                  </a:cubicBezTo>
                  <a:cubicBezTo>
                    <a:pt x="2379" y="114"/>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4"/>
            <p:cNvSpPr/>
            <p:nvPr/>
          </p:nvSpPr>
          <p:spPr>
            <a:xfrm>
              <a:off x="7320811" y="-599420"/>
              <a:ext cx="114740" cy="35100"/>
            </a:xfrm>
            <a:custGeom>
              <a:rect b="b" l="l" r="r" t="t"/>
              <a:pathLst>
                <a:path extrusionOk="0" h="1082" w="3537">
                  <a:moveTo>
                    <a:pt x="3441" y="0"/>
                  </a:moveTo>
                  <a:cubicBezTo>
                    <a:pt x="3410" y="0"/>
                    <a:pt x="3379" y="10"/>
                    <a:pt x="3366" y="32"/>
                  </a:cubicBezTo>
                  <a:cubicBezTo>
                    <a:pt x="2999" y="656"/>
                    <a:pt x="2386" y="968"/>
                    <a:pt x="1773" y="968"/>
                  </a:cubicBezTo>
                  <a:cubicBezTo>
                    <a:pt x="1158" y="968"/>
                    <a:pt x="544" y="655"/>
                    <a:pt x="177" y="31"/>
                  </a:cubicBezTo>
                  <a:cubicBezTo>
                    <a:pt x="165" y="10"/>
                    <a:pt x="138" y="2"/>
                    <a:pt x="109" y="2"/>
                  </a:cubicBezTo>
                  <a:cubicBezTo>
                    <a:pt x="57" y="2"/>
                    <a:pt x="1" y="31"/>
                    <a:pt x="25" y="73"/>
                  </a:cubicBezTo>
                  <a:cubicBezTo>
                    <a:pt x="420" y="745"/>
                    <a:pt x="1093" y="1082"/>
                    <a:pt x="1766" y="1082"/>
                  </a:cubicBezTo>
                  <a:cubicBezTo>
                    <a:pt x="2440" y="1082"/>
                    <a:pt x="3114" y="745"/>
                    <a:pt x="3510" y="72"/>
                  </a:cubicBezTo>
                  <a:cubicBezTo>
                    <a:pt x="3537" y="26"/>
                    <a:pt x="3489" y="0"/>
                    <a:pt x="3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4"/>
            <p:cNvSpPr/>
            <p:nvPr/>
          </p:nvSpPr>
          <p:spPr>
            <a:xfrm>
              <a:off x="7324087" y="-536259"/>
              <a:ext cx="108252" cy="98618"/>
            </a:xfrm>
            <a:custGeom>
              <a:rect b="b" l="l" r="r" t="t"/>
              <a:pathLst>
                <a:path extrusionOk="0" h="3040" w="3337">
                  <a:moveTo>
                    <a:pt x="1668" y="0"/>
                  </a:moveTo>
                  <a:cubicBezTo>
                    <a:pt x="1279" y="0"/>
                    <a:pt x="890" y="148"/>
                    <a:pt x="594" y="445"/>
                  </a:cubicBezTo>
                  <a:cubicBezTo>
                    <a:pt x="0" y="1038"/>
                    <a:pt x="0" y="2001"/>
                    <a:pt x="594" y="2594"/>
                  </a:cubicBezTo>
                  <a:cubicBezTo>
                    <a:pt x="890" y="2891"/>
                    <a:pt x="1279" y="3039"/>
                    <a:pt x="1668" y="3039"/>
                  </a:cubicBezTo>
                  <a:cubicBezTo>
                    <a:pt x="2057" y="3039"/>
                    <a:pt x="2446" y="2891"/>
                    <a:pt x="2743" y="2594"/>
                  </a:cubicBezTo>
                  <a:cubicBezTo>
                    <a:pt x="3336" y="2001"/>
                    <a:pt x="3336" y="1038"/>
                    <a:pt x="2743" y="445"/>
                  </a:cubicBezTo>
                  <a:cubicBezTo>
                    <a:pt x="2446" y="148"/>
                    <a:pt x="2057" y="0"/>
                    <a:pt x="1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4"/>
            <p:cNvSpPr/>
            <p:nvPr/>
          </p:nvSpPr>
          <p:spPr>
            <a:xfrm>
              <a:off x="7349715" y="-486983"/>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4"/>
            <p:cNvSpPr/>
            <p:nvPr/>
          </p:nvSpPr>
          <p:spPr>
            <a:xfrm>
              <a:off x="7378197" y="-515498"/>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4"/>
            <p:cNvSpPr/>
            <p:nvPr/>
          </p:nvSpPr>
          <p:spPr>
            <a:xfrm>
              <a:off x="7349747" y="-515498"/>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4"/>
            <p:cNvSpPr/>
            <p:nvPr/>
          </p:nvSpPr>
          <p:spPr>
            <a:xfrm>
              <a:off x="7378197" y="-486983"/>
              <a:ext cx="28515" cy="28515"/>
            </a:xfrm>
            <a:custGeom>
              <a:rect b="b" l="l" r="r" t="t"/>
              <a:pathLst>
                <a:path extrusionOk="0" h="879" w="879">
                  <a:moveTo>
                    <a:pt x="1" y="0"/>
                  </a:moveTo>
                  <a:cubicBezTo>
                    <a:pt x="1" y="0"/>
                    <a:pt x="11" y="383"/>
                    <a:pt x="253" y="625"/>
                  </a:cubicBezTo>
                  <a:cubicBezTo>
                    <a:pt x="496" y="868"/>
                    <a:pt x="879" y="878"/>
                    <a:pt x="879" y="878"/>
                  </a:cubicBezTo>
                  <a:cubicBezTo>
                    <a:pt x="879" y="878"/>
                    <a:pt x="870" y="495"/>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4"/>
            <p:cNvSpPr/>
            <p:nvPr/>
          </p:nvSpPr>
          <p:spPr>
            <a:xfrm>
              <a:off x="7369665" y="-486983"/>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4"/>
            <p:cNvSpPr/>
            <p:nvPr/>
          </p:nvSpPr>
          <p:spPr>
            <a:xfrm>
              <a:off x="7369665" y="-527273"/>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4"/>
            <p:cNvSpPr/>
            <p:nvPr/>
          </p:nvSpPr>
          <p:spPr>
            <a:xfrm>
              <a:off x="7337939" y="-495579"/>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4"/>
            <p:cNvSpPr/>
            <p:nvPr/>
          </p:nvSpPr>
          <p:spPr>
            <a:xfrm>
              <a:off x="7378197" y="-495579"/>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4"/>
            <p:cNvSpPr/>
            <p:nvPr/>
          </p:nvSpPr>
          <p:spPr>
            <a:xfrm>
              <a:off x="7320876" y="-549430"/>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4"/>
            <p:cNvSpPr/>
            <p:nvPr/>
          </p:nvSpPr>
          <p:spPr>
            <a:xfrm>
              <a:off x="7320843" y="-459668"/>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4"/>
            <p:cNvSpPr/>
            <p:nvPr/>
          </p:nvSpPr>
          <p:spPr>
            <a:xfrm>
              <a:off x="7328888" y="-396540"/>
              <a:ext cx="98650" cy="98650"/>
            </a:xfrm>
            <a:custGeom>
              <a:rect b="b" l="l" r="r" t="t"/>
              <a:pathLst>
                <a:path extrusionOk="0" h="3041" w="3041">
                  <a:moveTo>
                    <a:pt x="1521" y="1"/>
                  </a:moveTo>
                  <a:cubicBezTo>
                    <a:pt x="681" y="1"/>
                    <a:pt x="1" y="681"/>
                    <a:pt x="1" y="1521"/>
                  </a:cubicBezTo>
                  <a:cubicBezTo>
                    <a:pt x="1" y="2360"/>
                    <a:pt x="681" y="3040"/>
                    <a:pt x="1521" y="3040"/>
                  </a:cubicBezTo>
                  <a:cubicBezTo>
                    <a:pt x="2360" y="3040"/>
                    <a:pt x="3041" y="2360"/>
                    <a:pt x="3041" y="1521"/>
                  </a:cubicBezTo>
                  <a:cubicBezTo>
                    <a:pt x="3041" y="681"/>
                    <a:pt x="2360" y="1"/>
                    <a:pt x="1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4"/>
            <p:cNvSpPr/>
            <p:nvPr/>
          </p:nvSpPr>
          <p:spPr>
            <a:xfrm>
              <a:off x="7349715" y="-347231"/>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4"/>
            <p:cNvSpPr/>
            <p:nvPr/>
          </p:nvSpPr>
          <p:spPr>
            <a:xfrm>
              <a:off x="7378197" y="-375714"/>
              <a:ext cx="28515" cy="28515"/>
            </a:xfrm>
            <a:custGeom>
              <a:rect b="b" l="l" r="r" t="t"/>
              <a:pathLst>
                <a:path extrusionOk="0" h="879" w="879">
                  <a:moveTo>
                    <a:pt x="879" y="0"/>
                  </a:moveTo>
                  <a:cubicBezTo>
                    <a:pt x="879" y="0"/>
                    <a:pt x="496" y="11"/>
                    <a:pt x="253" y="253"/>
                  </a:cubicBezTo>
                  <a:cubicBezTo>
                    <a:pt x="11" y="495"/>
                    <a:pt x="1" y="879"/>
                    <a:pt x="1" y="879"/>
                  </a:cubicBezTo>
                  <a:cubicBezTo>
                    <a:pt x="1" y="879"/>
                    <a:pt x="384" y="869"/>
                    <a:pt x="627" y="626"/>
                  </a:cubicBezTo>
                  <a:cubicBezTo>
                    <a:pt x="869" y="385"/>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4"/>
            <p:cNvSpPr/>
            <p:nvPr/>
          </p:nvSpPr>
          <p:spPr>
            <a:xfrm>
              <a:off x="7349747" y="-375714"/>
              <a:ext cx="28482" cy="28515"/>
            </a:xfrm>
            <a:custGeom>
              <a:rect b="b" l="l" r="r" t="t"/>
              <a:pathLst>
                <a:path extrusionOk="0" h="879" w="878">
                  <a:moveTo>
                    <a:pt x="0" y="0"/>
                  </a:moveTo>
                  <a:cubicBezTo>
                    <a:pt x="0" y="0"/>
                    <a:pt x="10" y="384"/>
                    <a:pt x="253" y="626"/>
                  </a:cubicBezTo>
                  <a:cubicBezTo>
                    <a:pt x="494" y="869"/>
                    <a:pt x="878" y="879"/>
                    <a:pt x="878" y="879"/>
                  </a:cubicBezTo>
                  <a:cubicBezTo>
                    <a:pt x="878" y="879"/>
                    <a:pt x="868" y="495"/>
                    <a:pt x="626" y="253"/>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4"/>
            <p:cNvSpPr/>
            <p:nvPr/>
          </p:nvSpPr>
          <p:spPr>
            <a:xfrm>
              <a:off x="7378197" y="-347231"/>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4"/>
            <p:cNvSpPr/>
            <p:nvPr/>
          </p:nvSpPr>
          <p:spPr>
            <a:xfrm>
              <a:off x="7369665" y="-347231"/>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9"/>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4"/>
            <p:cNvSpPr/>
            <p:nvPr/>
          </p:nvSpPr>
          <p:spPr>
            <a:xfrm>
              <a:off x="7369665" y="-387489"/>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4"/>
            <p:cNvSpPr/>
            <p:nvPr/>
          </p:nvSpPr>
          <p:spPr>
            <a:xfrm>
              <a:off x="7337939" y="-355763"/>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4"/>
            <p:cNvSpPr/>
            <p:nvPr/>
          </p:nvSpPr>
          <p:spPr>
            <a:xfrm>
              <a:off x="7378197" y="-355763"/>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4"/>
            <p:cNvSpPr/>
            <p:nvPr/>
          </p:nvSpPr>
          <p:spPr>
            <a:xfrm>
              <a:off x="7320876" y="-409646"/>
              <a:ext cx="114773" cy="35100"/>
            </a:xfrm>
            <a:custGeom>
              <a:rect b="b" l="l" r="r" t="t"/>
              <a:pathLst>
                <a:path extrusionOk="0" h="1082" w="3538">
                  <a:moveTo>
                    <a:pt x="1770" y="0"/>
                  </a:moveTo>
                  <a:cubicBezTo>
                    <a:pt x="1097" y="0"/>
                    <a:pt x="423" y="337"/>
                    <a:pt x="28" y="1009"/>
                  </a:cubicBezTo>
                  <a:cubicBezTo>
                    <a:pt x="0" y="1056"/>
                    <a:pt x="49" y="1082"/>
                    <a:pt x="98" y="1082"/>
                  </a:cubicBezTo>
                  <a:cubicBezTo>
                    <a:pt x="128" y="1082"/>
                    <a:pt x="158" y="1072"/>
                    <a:pt x="171" y="1050"/>
                  </a:cubicBezTo>
                  <a:cubicBezTo>
                    <a:pt x="538" y="426"/>
                    <a:pt x="1152" y="113"/>
                    <a:pt x="1765" y="113"/>
                  </a:cubicBezTo>
                  <a:cubicBezTo>
                    <a:pt x="2379" y="113"/>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4"/>
            <p:cNvSpPr/>
            <p:nvPr/>
          </p:nvSpPr>
          <p:spPr>
            <a:xfrm>
              <a:off x="7320843" y="-319884"/>
              <a:ext cx="114708" cy="35133"/>
            </a:xfrm>
            <a:custGeom>
              <a:rect b="b" l="l" r="r" t="t"/>
              <a:pathLst>
                <a:path extrusionOk="0" h="1083" w="3536">
                  <a:moveTo>
                    <a:pt x="3440" y="1"/>
                  </a:moveTo>
                  <a:cubicBezTo>
                    <a:pt x="3409" y="1"/>
                    <a:pt x="3378" y="11"/>
                    <a:pt x="3365" y="33"/>
                  </a:cubicBezTo>
                  <a:cubicBezTo>
                    <a:pt x="2998" y="658"/>
                    <a:pt x="2385" y="970"/>
                    <a:pt x="1771" y="970"/>
                  </a:cubicBezTo>
                  <a:cubicBezTo>
                    <a:pt x="1157" y="970"/>
                    <a:pt x="543" y="657"/>
                    <a:pt x="176" y="33"/>
                  </a:cubicBezTo>
                  <a:cubicBezTo>
                    <a:pt x="164" y="12"/>
                    <a:pt x="136" y="3"/>
                    <a:pt x="107" y="3"/>
                  </a:cubicBezTo>
                  <a:cubicBezTo>
                    <a:pt x="55" y="3"/>
                    <a:pt x="0" y="32"/>
                    <a:pt x="24" y="74"/>
                  </a:cubicBezTo>
                  <a:cubicBezTo>
                    <a:pt x="419" y="746"/>
                    <a:pt x="1092" y="1083"/>
                    <a:pt x="1765" y="1083"/>
                  </a:cubicBezTo>
                  <a:cubicBezTo>
                    <a:pt x="2439" y="1083"/>
                    <a:pt x="3113" y="746"/>
                    <a:pt x="3509" y="73"/>
                  </a:cubicBezTo>
                  <a:cubicBezTo>
                    <a:pt x="3536" y="27"/>
                    <a:pt x="3488" y="1"/>
                    <a:pt x="3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4"/>
            <p:cNvSpPr/>
            <p:nvPr/>
          </p:nvSpPr>
          <p:spPr>
            <a:xfrm>
              <a:off x="7324055" y="-256561"/>
              <a:ext cx="108512" cy="98650"/>
            </a:xfrm>
            <a:custGeom>
              <a:rect b="b" l="l" r="r" t="t"/>
              <a:pathLst>
                <a:path extrusionOk="0" h="3041" w="3345">
                  <a:moveTo>
                    <a:pt x="1671" y="0"/>
                  </a:moveTo>
                  <a:cubicBezTo>
                    <a:pt x="982" y="0"/>
                    <a:pt x="358" y="471"/>
                    <a:pt x="193" y="1171"/>
                  </a:cubicBezTo>
                  <a:cubicBezTo>
                    <a:pt x="0" y="1988"/>
                    <a:pt x="507" y="2806"/>
                    <a:pt x="1323" y="2999"/>
                  </a:cubicBezTo>
                  <a:cubicBezTo>
                    <a:pt x="1441" y="3027"/>
                    <a:pt x="1559" y="3040"/>
                    <a:pt x="1675" y="3040"/>
                  </a:cubicBezTo>
                  <a:cubicBezTo>
                    <a:pt x="2363" y="3040"/>
                    <a:pt x="2986" y="2569"/>
                    <a:pt x="3151" y="1870"/>
                  </a:cubicBezTo>
                  <a:cubicBezTo>
                    <a:pt x="3344" y="1053"/>
                    <a:pt x="2838" y="234"/>
                    <a:pt x="2021" y="41"/>
                  </a:cubicBezTo>
                  <a:cubicBezTo>
                    <a:pt x="1904" y="14"/>
                    <a:pt x="1786" y="0"/>
                    <a:pt x="1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4"/>
            <p:cNvSpPr/>
            <p:nvPr/>
          </p:nvSpPr>
          <p:spPr>
            <a:xfrm>
              <a:off x="7349715" y="-207415"/>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4"/>
            <p:cNvSpPr/>
            <p:nvPr/>
          </p:nvSpPr>
          <p:spPr>
            <a:xfrm>
              <a:off x="7378197" y="-235930"/>
              <a:ext cx="28515" cy="28547"/>
            </a:xfrm>
            <a:custGeom>
              <a:rect b="b" l="l" r="r" t="t"/>
              <a:pathLst>
                <a:path extrusionOk="0" h="880" w="879">
                  <a:moveTo>
                    <a:pt x="879" y="1"/>
                  </a:moveTo>
                  <a:cubicBezTo>
                    <a:pt x="879" y="1"/>
                    <a:pt x="496" y="11"/>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4"/>
            <p:cNvSpPr/>
            <p:nvPr/>
          </p:nvSpPr>
          <p:spPr>
            <a:xfrm>
              <a:off x="7349747" y="-235930"/>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4"/>
            <p:cNvSpPr/>
            <p:nvPr/>
          </p:nvSpPr>
          <p:spPr>
            <a:xfrm>
              <a:off x="7378197" y="-207415"/>
              <a:ext cx="28515" cy="28482"/>
            </a:xfrm>
            <a:custGeom>
              <a:rect b="b" l="l" r="r" t="t"/>
              <a:pathLst>
                <a:path extrusionOk="0" h="878" w="879">
                  <a:moveTo>
                    <a:pt x="1" y="0"/>
                  </a:moveTo>
                  <a:cubicBezTo>
                    <a:pt x="1" y="0"/>
                    <a:pt x="11" y="383"/>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4"/>
            <p:cNvSpPr/>
            <p:nvPr/>
          </p:nvSpPr>
          <p:spPr>
            <a:xfrm>
              <a:off x="7369665" y="-207415"/>
              <a:ext cx="17161" cy="40323"/>
            </a:xfrm>
            <a:custGeom>
              <a:rect b="b" l="l" r="r" t="t"/>
              <a:pathLst>
                <a:path extrusionOk="0" h="1243" w="529">
                  <a:moveTo>
                    <a:pt x="264" y="0"/>
                  </a:moveTo>
                  <a:cubicBezTo>
                    <a:pt x="264" y="0"/>
                    <a:pt x="0" y="278"/>
                    <a:pt x="0" y="621"/>
                  </a:cubicBezTo>
                  <a:cubicBezTo>
                    <a:pt x="0" y="963"/>
                    <a:pt x="264" y="1242"/>
                    <a:pt x="264" y="1242"/>
                  </a:cubicBezTo>
                  <a:cubicBezTo>
                    <a:pt x="264" y="1242"/>
                    <a:pt x="528" y="963"/>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4"/>
            <p:cNvSpPr/>
            <p:nvPr/>
          </p:nvSpPr>
          <p:spPr>
            <a:xfrm>
              <a:off x="7369665" y="-247738"/>
              <a:ext cx="17161" cy="40355"/>
            </a:xfrm>
            <a:custGeom>
              <a:rect b="b" l="l" r="r" t="t"/>
              <a:pathLst>
                <a:path extrusionOk="0" h="1244" w="529">
                  <a:moveTo>
                    <a:pt x="264" y="1"/>
                  </a:moveTo>
                  <a:cubicBezTo>
                    <a:pt x="264" y="1"/>
                    <a:pt x="0" y="279"/>
                    <a:pt x="0" y="622"/>
                  </a:cubicBezTo>
                  <a:cubicBezTo>
                    <a:pt x="0" y="965"/>
                    <a:pt x="264" y="1243"/>
                    <a:pt x="264" y="1243"/>
                  </a:cubicBezTo>
                  <a:cubicBezTo>
                    <a:pt x="264" y="1243"/>
                    <a:pt x="528" y="965"/>
                    <a:pt x="528" y="622"/>
                  </a:cubicBezTo>
                  <a:cubicBezTo>
                    <a:pt x="528" y="279"/>
                    <a:pt x="264"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4"/>
            <p:cNvSpPr/>
            <p:nvPr/>
          </p:nvSpPr>
          <p:spPr>
            <a:xfrm>
              <a:off x="7337939" y="-216011"/>
              <a:ext cx="40290" cy="17161"/>
            </a:xfrm>
            <a:custGeom>
              <a:rect b="b" l="l" r="r" t="t"/>
              <a:pathLst>
                <a:path extrusionOk="0" h="529" w="1242">
                  <a:moveTo>
                    <a:pt x="621" y="1"/>
                  </a:moveTo>
                  <a:cubicBezTo>
                    <a:pt x="278" y="1"/>
                    <a:pt x="1" y="265"/>
                    <a:pt x="1" y="265"/>
                  </a:cubicBezTo>
                  <a:cubicBezTo>
                    <a:pt x="1" y="265"/>
                    <a:pt x="278" y="528"/>
                    <a:pt x="621" y="528"/>
                  </a:cubicBezTo>
                  <a:cubicBezTo>
                    <a:pt x="964" y="528"/>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4"/>
            <p:cNvSpPr/>
            <p:nvPr/>
          </p:nvSpPr>
          <p:spPr>
            <a:xfrm>
              <a:off x="7378197" y="-216011"/>
              <a:ext cx="40323" cy="17161"/>
            </a:xfrm>
            <a:custGeom>
              <a:rect b="b" l="l" r="r" t="t"/>
              <a:pathLst>
                <a:path extrusionOk="0" h="529" w="1243">
                  <a:moveTo>
                    <a:pt x="622" y="1"/>
                  </a:moveTo>
                  <a:cubicBezTo>
                    <a:pt x="278" y="1"/>
                    <a:pt x="1" y="265"/>
                    <a:pt x="1" y="265"/>
                  </a:cubicBezTo>
                  <a:cubicBezTo>
                    <a:pt x="1" y="265"/>
                    <a:pt x="278" y="528"/>
                    <a:pt x="622" y="528"/>
                  </a:cubicBezTo>
                  <a:cubicBezTo>
                    <a:pt x="965" y="528"/>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4"/>
            <p:cNvSpPr/>
            <p:nvPr/>
          </p:nvSpPr>
          <p:spPr>
            <a:xfrm>
              <a:off x="7320876" y="-269862"/>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4"/>
            <p:cNvSpPr/>
            <p:nvPr/>
          </p:nvSpPr>
          <p:spPr>
            <a:xfrm>
              <a:off x="7320843" y="-180100"/>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2"/>
                    <a:pt x="1766" y="1082"/>
                  </a:cubicBezTo>
                  <a:cubicBezTo>
                    <a:pt x="2440" y="1082"/>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4"/>
            <p:cNvSpPr/>
            <p:nvPr/>
          </p:nvSpPr>
          <p:spPr>
            <a:xfrm>
              <a:off x="7300795" y="-122746"/>
              <a:ext cx="154869" cy="81230"/>
            </a:xfrm>
            <a:custGeom>
              <a:rect b="b" l="l" r="r" t="t"/>
              <a:pathLst>
                <a:path extrusionOk="0" h="2504" w="4774">
                  <a:moveTo>
                    <a:pt x="1" y="0"/>
                  </a:moveTo>
                  <a:lnTo>
                    <a:pt x="1" y="2503"/>
                  </a:lnTo>
                  <a:lnTo>
                    <a:pt x="4774" y="2503"/>
                  </a:lnTo>
                  <a:lnTo>
                    <a:pt x="47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4"/>
            <p:cNvSpPr/>
            <p:nvPr/>
          </p:nvSpPr>
          <p:spPr>
            <a:xfrm>
              <a:off x="7300795" y="-124498"/>
              <a:ext cx="154869" cy="3536"/>
            </a:xfrm>
            <a:custGeom>
              <a:rect b="b" l="l" r="r" t="t"/>
              <a:pathLst>
                <a:path extrusionOk="0" h="109" w="4774">
                  <a:moveTo>
                    <a:pt x="1" y="0"/>
                  </a:moveTo>
                  <a:lnTo>
                    <a:pt x="1" y="109"/>
                  </a:lnTo>
                  <a:lnTo>
                    <a:pt x="4774" y="109"/>
                  </a:lnTo>
                  <a:lnTo>
                    <a:pt x="4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4"/>
            <p:cNvSpPr/>
            <p:nvPr/>
          </p:nvSpPr>
          <p:spPr>
            <a:xfrm>
              <a:off x="7300795" y="-43333"/>
              <a:ext cx="154869" cy="3568"/>
            </a:xfrm>
            <a:custGeom>
              <a:rect b="b" l="l" r="r" t="t"/>
              <a:pathLst>
                <a:path extrusionOk="0" h="110" w="4774">
                  <a:moveTo>
                    <a:pt x="1" y="1"/>
                  </a:moveTo>
                  <a:lnTo>
                    <a:pt x="1" y="109"/>
                  </a:lnTo>
                  <a:lnTo>
                    <a:pt x="4774" y="109"/>
                  </a:lnTo>
                  <a:lnTo>
                    <a:pt x="47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 name="Google Shape;1286;p34"/>
          <p:cNvGrpSpPr/>
          <p:nvPr/>
        </p:nvGrpSpPr>
        <p:grpSpPr>
          <a:xfrm>
            <a:off x="4132468" y="4162779"/>
            <a:ext cx="525798" cy="2365182"/>
            <a:chOff x="7521030" y="-860432"/>
            <a:chExt cx="188087" cy="846068"/>
          </a:xfrm>
        </p:grpSpPr>
        <p:sp>
          <p:nvSpPr>
            <p:cNvPr id="1287" name="Google Shape;1287;p34"/>
            <p:cNvSpPr/>
            <p:nvPr/>
          </p:nvSpPr>
          <p:spPr>
            <a:xfrm>
              <a:off x="7523399" y="-860432"/>
              <a:ext cx="183773" cy="846068"/>
            </a:xfrm>
            <a:custGeom>
              <a:rect b="b" l="l" r="r" t="t"/>
              <a:pathLst>
                <a:path extrusionOk="0" h="26081" w="5665">
                  <a:moveTo>
                    <a:pt x="0" y="0"/>
                  </a:moveTo>
                  <a:lnTo>
                    <a:pt x="0" y="26080"/>
                  </a:lnTo>
                  <a:lnTo>
                    <a:pt x="5664" y="26080"/>
                  </a:lnTo>
                  <a:lnTo>
                    <a:pt x="56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4"/>
            <p:cNvSpPr/>
            <p:nvPr/>
          </p:nvSpPr>
          <p:spPr>
            <a:xfrm>
              <a:off x="7525442" y="-724346"/>
              <a:ext cx="179685" cy="573896"/>
            </a:xfrm>
            <a:custGeom>
              <a:rect b="b" l="l" r="r" t="t"/>
              <a:pathLst>
                <a:path extrusionOk="0" h="17691" w="5539">
                  <a:moveTo>
                    <a:pt x="331" y="1"/>
                  </a:moveTo>
                  <a:cubicBezTo>
                    <a:pt x="148" y="1"/>
                    <a:pt x="1" y="148"/>
                    <a:pt x="1" y="331"/>
                  </a:cubicBezTo>
                  <a:lnTo>
                    <a:pt x="1" y="17360"/>
                  </a:lnTo>
                  <a:cubicBezTo>
                    <a:pt x="1" y="17542"/>
                    <a:pt x="148" y="17691"/>
                    <a:pt x="331" y="17691"/>
                  </a:cubicBezTo>
                  <a:lnTo>
                    <a:pt x="5208" y="17691"/>
                  </a:lnTo>
                  <a:cubicBezTo>
                    <a:pt x="5390" y="17691"/>
                    <a:pt x="5539" y="17542"/>
                    <a:pt x="5539" y="17360"/>
                  </a:cubicBezTo>
                  <a:lnTo>
                    <a:pt x="5539" y="331"/>
                  </a:lnTo>
                  <a:cubicBezTo>
                    <a:pt x="5539" y="148"/>
                    <a:pt x="5390" y="1"/>
                    <a:pt x="5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4"/>
            <p:cNvSpPr/>
            <p:nvPr/>
          </p:nvSpPr>
          <p:spPr>
            <a:xfrm>
              <a:off x="7612641" y="-726098"/>
              <a:ext cx="5255" cy="64101"/>
            </a:xfrm>
            <a:custGeom>
              <a:rect b="b" l="l" r="r" t="t"/>
              <a:pathLst>
                <a:path extrusionOk="0" h="1976" w="162">
                  <a:moveTo>
                    <a:pt x="92" y="1"/>
                  </a:moveTo>
                  <a:cubicBezTo>
                    <a:pt x="48" y="1"/>
                    <a:pt x="1" y="22"/>
                    <a:pt x="1" y="61"/>
                  </a:cubicBezTo>
                  <a:lnTo>
                    <a:pt x="1" y="1929"/>
                  </a:lnTo>
                  <a:cubicBezTo>
                    <a:pt x="1" y="1961"/>
                    <a:pt x="34" y="1976"/>
                    <a:pt x="71" y="1976"/>
                  </a:cubicBezTo>
                  <a:cubicBezTo>
                    <a:pt x="114" y="1976"/>
                    <a:pt x="162" y="1955"/>
                    <a:pt x="162" y="1915"/>
                  </a:cubicBezTo>
                  <a:lnTo>
                    <a:pt x="162" y="48"/>
                  </a:lnTo>
                  <a:cubicBezTo>
                    <a:pt x="162"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4"/>
            <p:cNvSpPr/>
            <p:nvPr/>
          </p:nvSpPr>
          <p:spPr>
            <a:xfrm>
              <a:off x="7568555" y="-712635"/>
              <a:ext cx="36365" cy="50509"/>
            </a:xfrm>
            <a:custGeom>
              <a:rect b="b" l="l" r="r" t="t"/>
              <a:pathLst>
                <a:path extrusionOk="0" h="1557" w="1121">
                  <a:moveTo>
                    <a:pt x="110" y="0"/>
                  </a:moveTo>
                  <a:cubicBezTo>
                    <a:pt x="57" y="0"/>
                    <a:pt x="1" y="29"/>
                    <a:pt x="27" y="70"/>
                  </a:cubicBezTo>
                  <a:cubicBezTo>
                    <a:pt x="332" y="556"/>
                    <a:pt x="637" y="1042"/>
                    <a:pt x="943" y="1528"/>
                  </a:cubicBezTo>
                  <a:cubicBezTo>
                    <a:pt x="955" y="1548"/>
                    <a:pt x="983" y="1557"/>
                    <a:pt x="1012" y="1557"/>
                  </a:cubicBezTo>
                  <a:cubicBezTo>
                    <a:pt x="1065" y="1557"/>
                    <a:pt x="1121" y="1528"/>
                    <a:pt x="1095" y="1487"/>
                  </a:cubicBezTo>
                  <a:cubicBezTo>
                    <a:pt x="790" y="1001"/>
                    <a:pt x="485" y="515"/>
                    <a:pt x="179" y="29"/>
                  </a:cubicBezTo>
                  <a:cubicBezTo>
                    <a:pt x="167" y="9"/>
                    <a:pt x="139"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4"/>
            <p:cNvSpPr/>
            <p:nvPr/>
          </p:nvSpPr>
          <p:spPr>
            <a:xfrm>
              <a:off x="7543446" y="-691387"/>
              <a:ext cx="44475" cy="35068"/>
            </a:xfrm>
            <a:custGeom>
              <a:rect b="b" l="l" r="r" t="t"/>
              <a:pathLst>
                <a:path extrusionOk="0" h="1081" w="1371">
                  <a:moveTo>
                    <a:pt x="129" y="0"/>
                  </a:moveTo>
                  <a:cubicBezTo>
                    <a:pt x="70" y="0"/>
                    <a:pt x="0" y="39"/>
                    <a:pt x="47" y="81"/>
                  </a:cubicBezTo>
                  <a:cubicBezTo>
                    <a:pt x="429" y="409"/>
                    <a:pt x="809" y="737"/>
                    <a:pt x="1189" y="1065"/>
                  </a:cubicBezTo>
                  <a:cubicBezTo>
                    <a:pt x="1202" y="1076"/>
                    <a:pt x="1221" y="1081"/>
                    <a:pt x="1241" y="1081"/>
                  </a:cubicBezTo>
                  <a:cubicBezTo>
                    <a:pt x="1301" y="1081"/>
                    <a:pt x="1370" y="1042"/>
                    <a:pt x="1323" y="1001"/>
                  </a:cubicBezTo>
                  <a:cubicBezTo>
                    <a:pt x="942" y="673"/>
                    <a:pt x="562" y="344"/>
                    <a:pt x="182" y="16"/>
                  </a:cubicBezTo>
                  <a:cubicBezTo>
                    <a:pt x="169" y="5"/>
                    <a:pt x="150"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4"/>
            <p:cNvSpPr/>
            <p:nvPr/>
          </p:nvSpPr>
          <p:spPr>
            <a:xfrm>
              <a:off x="7526902" y="-658266"/>
              <a:ext cx="51482" cy="24817"/>
            </a:xfrm>
            <a:custGeom>
              <a:rect b="b" l="l" r="r" t="t"/>
              <a:pathLst>
                <a:path extrusionOk="0" h="765" w="1587">
                  <a:moveTo>
                    <a:pt x="146" y="1"/>
                  </a:moveTo>
                  <a:cubicBezTo>
                    <a:pt x="83" y="1"/>
                    <a:pt x="0" y="55"/>
                    <a:pt x="73" y="91"/>
                  </a:cubicBezTo>
                  <a:cubicBezTo>
                    <a:pt x="517" y="314"/>
                    <a:pt x="962" y="535"/>
                    <a:pt x="1407" y="758"/>
                  </a:cubicBezTo>
                  <a:cubicBezTo>
                    <a:pt x="1417" y="762"/>
                    <a:pt x="1428" y="764"/>
                    <a:pt x="1441" y="764"/>
                  </a:cubicBezTo>
                  <a:cubicBezTo>
                    <a:pt x="1504" y="764"/>
                    <a:pt x="1586" y="710"/>
                    <a:pt x="1513" y="673"/>
                  </a:cubicBezTo>
                  <a:cubicBezTo>
                    <a:pt x="1069" y="451"/>
                    <a:pt x="624" y="230"/>
                    <a:pt x="180" y="7"/>
                  </a:cubicBezTo>
                  <a:cubicBezTo>
                    <a:pt x="171" y="3"/>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4"/>
            <p:cNvSpPr/>
            <p:nvPr/>
          </p:nvSpPr>
          <p:spPr>
            <a:xfrm>
              <a:off x="7521712" y="-615186"/>
              <a:ext cx="46908" cy="10121"/>
            </a:xfrm>
            <a:custGeom>
              <a:rect b="b" l="l" r="r" t="t"/>
              <a:pathLst>
                <a:path extrusionOk="0" h="312" w="1446">
                  <a:moveTo>
                    <a:pt x="117" y="0"/>
                  </a:moveTo>
                  <a:cubicBezTo>
                    <a:pt x="41" y="0"/>
                    <a:pt x="0" y="90"/>
                    <a:pt x="98" y="106"/>
                  </a:cubicBezTo>
                  <a:cubicBezTo>
                    <a:pt x="503" y="174"/>
                    <a:pt x="909" y="242"/>
                    <a:pt x="1314" y="310"/>
                  </a:cubicBezTo>
                  <a:cubicBezTo>
                    <a:pt x="1319" y="311"/>
                    <a:pt x="1325" y="311"/>
                    <a:pt x="1330" y="311"/>
                  </a:cubicBezTo>
                  <a:cubicBezTo>
                    <a:pt x="1405" y="311"/>
                    <a:pt x="1445" y="222"/>
                    <a:pt x="1348" y="205"/>
                  </a:cubicBezTo>
                  <a:cubicBezTo>
                    <a:pt x="943" y="138"/>
                    <a:pt x="537" y="70"/>
                    <a:pt x="132" y="1"/>
                  </a:cubicBezTo>
                  <a:cubicBezTo>
                    <a:pt x="127" y="1"/>
                    <a:pt x="122"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4"/>
            <p:cNvSpPr/>
            <p:nvPr/>
          </p:nvSpPr>
          <p:spPr>
            <a:xfrm>
              <a:off x="7521420" y="-574603"/>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4"/>
            <p:cNvSpPr/>
            <p:nvPr/>
          </p:nvSpPr>
          <p:spPr>
            <a:xfrm>
              <a:off x="7521420" y="-538562"/>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4"/>
            <p:cNvSpPr/>
            <p:nvPr/>
          </p:nvSpPr>
          <p:spPr>
            <a:xfrm>
              <a:off x="7521420" y="-502522"/>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4"/>
            <p:cNvSpPr/>
            <p:nvPr/>
          </p:nvSpPr>
          <p:spPr>
            <a:xfrm>
              <a:off x="7521420" y="-439134"/>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4"/>
            <p:cNvSpPr/>
            <p:nvPr/>
          </p:nvSpPr>
          <p:spPr>
            <a:xfrm>
              <a:off x="7521420" y="-466448"/>
              <a:ext cx="46097" cy="3406"/>
            </a:xfrm>
            <a:custGeom>
              <a:rect b="b" l="l" r="r" t="t"/>
              <a:pathLst>
                <a:path extrusionOk="0" h="105" w="1421">
                  <a:moveTo>
                    <a:pt x="141" y="1"/>
                  </a:moveTo>
                  <a:cubicBezTo>
                    <a:pt x="58" y="1"/>
                    <a:pt x="1" y="104"/>
                    <a:pt x="107" y="104"/>
                  </a:cubicBezTo>
                  <a:lnTo>
                    <a:pt x="1279"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4"/>
            <p:cNvSpPr/>
            <p:nvPr/>
          </p:nvSpPr>
          <p:spPr>
            <a:xfrm>
              <a:off x="7612641" y="-212800"/>
              <a:ext cx="5255" cy="64069"/>
            </a:xfrm>
            <a:custGeom>
              <a:rect b="b" l="l" r="r" t="t"/>
              <a:pathLst>
                <a:path extrusionOk="0" h="1975" w="162">
                  <a:moveTo>
                    <a:pt x="92" y="0"/>
                  </a:moveTo>
                  <a:cubicBezTo>
                    <a:pt x="49" y="0"/>
                    <a:pt x="1" y="21"/>
                    <a:pt x="1" y="61"/>
                  </a:cubicBezTo>
                  <a:lnTo>
                    <a:pt x="1" y="1928"/>
                  </a:lnTo>
                  <a:cubicBezTo>
                    <a:pt x="1" y="1960"/>
                    <a:pt x="34" y="1975"/>
                    <a:pt x="71" y="1975"/>
                  </a:cubicBezTo>
                  <a:cubicBezTo>
                    <a:pt x="114" y="1975"/>
                    <a:pt x="162" y="1953"/>
                    <a:pt x="162" y="1914"/>
                  </a:cubicBezTo>
                  <a:lnTo>
                    <a:pt x="162" y="46"/>
                  </a:lnTo>
                  <a:cubicBezTo>
                    <a:pt x="162" y="15"/>
                    <a:pt x="129" y="0"/>
                    <a:pt x="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4"/>
            <p:cNvSpPr/>
            <p:nvPr/>
          </p:nvSpPr>
          <p:spPr>
            <a:xfrm>
              <a:off x="7567647" y="-212735"/>
              <a:ext cx="37209" cy="52228"/>
            </a:xfrm>
            <a:custGeom>
              <a:rect b="b" l="l" r="r" t="t"/>
              <a:pathLst>
                <a:path extrusionOk="0" h="1610" w="1147">
                  <a:moveTo>
                    <a:pt x="1050" y="0"/>
                  </a:moveTo>
                  <a:cubicBezTo>
                    <a:pt x="1020" y="0"/>
                    <a:pt x="989" y="10"/>
                    <a:pt x="976" y="31"/>
                  </a:cubicBezTo>
                  <a:cubicBezTo>
                    <a:pt x="660" y="533"/>
                    <a:pt x="345" y="1035"/>
                    <a:pt x="29" y="1537"/>
                  </a:cubicBezTo>
                  <a:cubicBezTo>
                    <a:pt x="0" y="1583"/>
                    <a:pt x="49" y="1609"/>
                    <a:pt x="98" y="1609"/>
                  </a:cubicBezTo>
                  <a:cubicBezTo>
                    <a:pt x="128" y="1609"/>
                    <a:pt x="158" y="1599"/>
                    <a:pt x="171" y="1578"/>
                  </a:cubicBezTo>
                  <a:cubicBezTo>
                    <a:pt x="487" y="1076"/>
                    <a:pt x="803" y="574"/>
                    <a:pt x="1118"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4"/>
            <p:cNvSpPr/>
            <p:nvPr/>
          </p:nvSpPr>
          <p:spPr>
            <a:xfrm>
              <a:off x="7541922" y="-218542"/>
              <a:ext cx="45967" cy="36527"/>
            </a:xfrm>
            <a:custGeom>
              <a:rect b="b" l="l" r="r" t="t"/>
              <a:pathLst>
                <a:path extrusionOk="0" h="1126" w="1417">
                  <a:moveTo>
                    <a:pt x="1301" y="0"/>
                  </a:moveTo>
                  <a:cubicBezTo>
                    <a:pt x="1279" y="0"/>
                    <a:pt x="1258" y="6"/>
                    <a:pt x="1243" y="18"/>
                  </a:cubicBezTo>
                  <a:lnTo>
                    <a:pt x="53" y="1044"/>
                  </a:lnTo>
                  <a:cubicBezTo>
                    <a:pt x="0" y="1090"/>
                    <a:pt x="59" y="1125"/>
                    <a:pt x="115" y="1125"/>
                  </a:cubicBezTo>
                  <a:cubicBezTo>
                    <a:pt x="137" y="1125"/>
                    <a:pt x="158" y="1120"/>
                    <a:pt x="172" y="1108"/>
                  </a:cubicBezTo>
                  <a:lnTo>
                    <a:pt x="1363" y="82"/>
                  </a:lnTo>
                  <a:cubicBezTo>
                    <a:pt x="1416" y="36"/>
                    <a:pt x="1357"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4"/>
            <p:cNvSpPr/>
            <p:nvPr/>
          </p:nvSpPr>
          <p:spPr>
            <a:xfrm>
              <a:off x="7526351" y="-241380"/>
              <a:ext cx="51872" cy="25206"/>
            </a:xfrm>
            <a:custGeom>
              <a:rect b="b" l="l" r="r" t="t"/>
              <a:pathLst>
                <a:path extrusionOk="0" h="777" w="1599">
                  <a:moveTo>
                    <a:pt x="1472" y="0"/>
                  </a:moveTo>
                  <a:cubicBezTo>
                    <a:pt x="1459" y="0"/>
                    <a:pt x="1445" y="3"/>
                    <a:pt x="1433" y="9"/>
                  </a:cubicBezTo>
                  <a:cubicBezTo>
                    <a:pt x="981" y="234"/>
                    <a:pt x="529" y="460"/>
                    <a:pt x="77" y="685"/>
                  </a:cubicBezTo>
                  <a:cubicBezTo>
                    <a:pt x="0" y="724"/>
                    <a:pt x="64" y="777"/>
                    <a:pt x="127" y="777"/>
                  </a:cubicBezTo>
                  <a:cubicBezTo>
                    <a:pt x="141" y="777"/>
                    <a:pt x="154" y="774"/>
                    <a:pt x="166" y="768"/>
                  </a:cubicBezTo>
                  <a:lnTo>
                    <a:pt x="1521" y="92"/>
                  </a:lnTo>
                  <a:cubicBezTo>
                    <a:pt x="1598" y="53"/>
                    <a:pt x="1534"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4"/>
            <p:cNvSpPr/>
            <p:nvPr/>
          </p:nvSpPr>
          <p:spPr>
            <a:xfrm>
              <a:off x="7522393" y="-269765"/>
              <a:ext cx="45546" cy="10154"/>
            </a:xfrm>
            <a:custGeom>
              <a:rect b="b" l="l" r="r" t="t"/>
              <a:pathLst>
                <a:path extrusionOk="0" h="313" w="1404">
                  <a:moveTo>
                    <a:pt x="1325" y="1"/>
                  </a:moveTo>
                  <a:cubicBezTo>
                    <a:pt x="1319" y="1"/>
                    <a:pt x="1312" y="1"/>
                    <a:pt x="1305" y="3"/>
                  </a:cubicBezTo>
                  <a:cubicBezTo>
                    <a:pt x="900" y="71"/>
                    <a:pt x="494" y="139"/>
                    <a:pt x="90" y="206"/>
                  </a:cubicBezTo>
                  <a:cubicBezTo>
                    <a:pt x="1" y="222"/>
                    <a:pt x="0" y="313"/>
                    <a:pt x="79" y="313"/>
                  </a:cubicBezTo>
                  <a:cubicBezTo>
                    <a:pt x="85" y="313"/>
                    <a:pt x="92" y="312"/>
                    <a:pt x="99" y="311"/>
                  </a:cubicBezTo>
                  <a:cubicBezTo>
                    <a:pt x="504" y="242"/>
                    <a:pt x="909" y="175"/>
                    <a:pt x="1314" y="107"/>
                  </a:cubicBezTo>
                  <a:cubicBezTo>
                    <a:pt x="1404" y="92"/>
                    <a:pt x="1404" y="1"/>
                    <a:pt x="1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4"/>
            <p:cNvSpPr/>
            <p:nvPr/>
          </p:nvSpPr>
          <p:spPr>
            <a:xfrm>
              <a:off x="7521420" y="-303632"/>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4"/>
            <p:cNvSpPr/>
            <p:nvPr/>
          </p:nvSpPr>
          <p:spPr>
            <a:xfrm>
              <a:off x="7521420" y="-339673"/>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4"/>
            <p:cNvSpPr/>
            <p:nvPr/>
          </p:nvSpPr>
          <p:spPr>
            <a:xfrm>
              <a:off x="7521420" y="-375714"/>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4"/>
            <p:cNvSpPr/>
            <p:nvPr/>
          </p:nvSpPr>
          <p:spPr>
            <a:xfrm>
              <a:off x="7521420" y="-411754"/>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4"/>
            <p:cNvSpPr/>
            <p:nvPr/>
          </p:nvSpPr>
          <p:spPr>
            <a:xfrm>
              <a:off x="7625682" y="-714290"/>
              <a:ext cx="37241" cy="52228"/>
            </a:xfrm>
            <a:custGeom>
              <a:rect b="b" l="l" r="r" t="t"/>
              <a:pathLst>
                <a:path extrusionOk="0" h="1610" w="1148">
                  <a:moveTo>
                    <a:pt x="1050" y="0"/>
                  </a:moveTo>
                  <a:cubicBezTo>
                    <a:pt x="1020" y="0"/>
                    <a:pt x="990" y="10"/>
                    <a:pt x="976" y="31"/>
                  </a:cubicBezTo>
                  <a:cubicBezTo>
                    <a:pt x="661" y="533"/>
                    <a:pt x="345" y="1035"/>
                    <a:pt x="29" y="1538"/>
                  </a:cubicBezTo>
                  <a:cubicBezTo>
                    <a:pt x="1" y="1583"/>
                    <a:pt x="49" y="1609"/>
                    <a:pt x="98" y="1609"/>
                  </a:cubicBezTo>
                  <a:cubicBezTo>
                    <a:pt x="128" y="1609"/>
                    <a:pt x="159" y="1600"/>
                    <a:pt x="172" y="1579"/>
                  </a:cubicBezTo>
                  <a:cubicBezTo>
                    <a:pt x="487" y="1076"/>
                    <a:pt x="803" y="574"/>
                    <a:pt x="1119"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4"/>
            <p:cNvSpPr/>
            <p:nvPr/>
          </p:nvSpPr>
          <p:spPr>
            <a:xfrm>
              <a:off x="7642680" y="-691420"/>
              <a:ext cx="44410" cy="35133"/>
            </a:xfrm>
            <a:custGeom>
              <a:rect b="b" l="l" r="r" t="t"/>
              <a:pathLst>
                <a:path extrusionOk="0" h="1083" w="1369">
                  <a:moveTo>
                    <a:pt x="1253" y="0"/>
                  </a:moveTo>
                  <a:cubicBezTo>
                    <a:pt x="1231" y="0"/>
                    <a:pt x="1210" y="5"/>
                    <a:pt x="1195" y="18"/>
                  </a:cubicBezTo>
                  <a:cubicBezTo>
                    <a:pt x="815" y="346"/>
                    <a:pt x="434" y="674"/>
                    <a:pt x="54" y="1002"/>
                  </a:cubicBezTo>
                  <a:cubicBezTo>
                    <a:pt x="1" y="1047"/>
                    <a:pt x="59" y="1083"/>
                    <a:pt x="116" y="1083"/>
                  </a:cubicBezTo>
                  <a:cubicBezTo>
                    <a:pt x="138" y="1083"/>
                    <a:pt x="159" y="1078"/>
                    <a:pt x="174" y="1065"/>
                  </a:cubicBezTo>
                  <a:cubicBezTo>
                    <a:pt x="554" y="737"/>
                    <a:pt x="934" y="409"/>
                    <a:pt x="1315" y="81"/>
                  </a:cubicBezTo>
                  <a:cubicBezTo>
                    <a:pt x="1368" y="36"/>
                    <a:pt x="1309" y="0"/>
                    <a:pt x="1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4"/>
            <p:cNvSpPr/>
            <p:nvPr/>
          </p:nvSpPr>
          <p:spPr>
            <a:xfrm>
              <a:off x="7652315" y="-658298"/>
              <a:ext cx="51223" cy="24881"/>
            </a:xfrm>
            <a:custGeom>
              <a:rect b="b" l="l" r="r" t="t"/>
              <a:pathLst>
                <a:path extrusionOk="0" h="767" w="1579">
                  <a:moveTo>
                    <a:pt x="1451" y="1"/>
                  </a:moveTo>
                  <a:cubicBezTo>
                    <a:pt x="1438" y="1"/>
                    <a:pt x="1424" y="3"/>
                    <a:pt x="1412" y="9"/>
                  </a:cubicBezTo>
                  <a:cubicBezTo>
                    <a:pt x="967" y="231"/>
                    <a:pt x="522" y="453"/>
                    <a:pt x="77" y="674"/>
                  </a:cubicBezTo>
                  <a:cubicBezTo>
                    <a:pt x="0" y="713"/>
                    <a:pt x="65" y="766"/>
                    <a:pt x="127" y="766"/>
                  </a:cubicBezTo>
                  <a:cubicBezTo>
                    <a:pt x="141" y="766"/>
                    <a:pt x="155" y="763"/>
                    <a:pt x="167" y="757"/>
                  </a:cubicBezTo>
                  <a:cubicBezTo>
                    <a:pt x="611" y="536"/>
                    <a:pt x="1056" y="314"/>
                    <a:pt x="1501" y="92"/>
                  </a:cubicBezTo>
                  <a:cubicBezTo>
                    <a:pt x="1578" y="54"/>
                    <a:pt x="1514" y="1"/>
                    <a:pt x="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4"/>
            <p:cNvSpPr/>
            <p:nvPr/>
          </p:nvSpPr>
          <p:spPr>
            <a:xfrm>
              <a:off x="7662566" y="-615186"/>
              <a:ext cx="45611" cy="10121"/>
            </a:xfrm>
            <a:custGeom>
              <a:rect b="b" l="l" r="r" t="t"/>
              <a:pathLst>
                <a:path extrusionOk="0" h="312" w="1406">
                  <a:moveTo>
                    <a:pt x="1328" y="0"/>
                  </a:moveTo>
                  <a:cubicBezTo>
                    <a:pt x="1321" y="0"/>
                    <a:pt x="1314" y="1"/>
                    <a:pt x="1307" y="2"/>
                  </a:cubicBezTo>
                  <a:cubicBezTo>
                    <a:pt x="902" y="70"/>
                    <a:pt x="496" y="138"/>
                    <a:pt x="91" y="205"/>
                  </a:cubicBezTo>
                  <a:cubicBezTo>
                    <a:pt x="2" y="221"/>
                    <a:pt x="1" y="312"/>
                    <a:pt x="81" y="312"/>
                  </a:cubicBezTo>
                  <a:cubicBezTo>
                    <a:pt x="87" y="312"/>
                    <a:pt x="93" y="311"/>
                    <a:pt x="101" y="310"/>
                  </a:cubicBezTo>
                  <a:cubicBezTo>
                    <a:pt x="505" y="242"/>
                    <a:pt x="910" y="174"/>
                    <a:pt x="1316" y="106"/>
                  </a:cubicBezTo>
                  <a:cubicBezTo>
                    <a:pt x="1404" y="92"/>
                    <a:pt x="1406"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4"/>
            <p:cNvSpPr/>
            <p:nvPr/>
          </p:nvSpPr>
          <p:spPr>
            <a:xfrm>
              <a:off x="7663053" y="-574603"/>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4"/>
            <p:cNvSpPr/>
            <p:nvPr/>
          </p:nvSpPr>
          <p:spPr>
            <a:xfrm>
              <a:off x="7663053" y="-538562"/>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4"/>
            <p:cNvSpPr/>
            <p:nvPr/>
          </p:nvSpPr>
          <p:spPr>
            <a:xfrm>
              <a:off x="7663053" y="-502522"/>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4"/>
            <p:cNvSpPr/>
            <p:nvPr/>
          </p:nvSpPr>
          <p:spPr>
            <a:xfrm>
              <a:off x="7663053" y="-439134"/>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4"/>
            <p:cNvSpPr/>
            <p:nvPr/>
          </p:nvSpPr>
          <p:spPr>
            <a:xfrm>
              <a:off x="7663053" y="-466448"/>
              <a:ext cx="46065" cy="3406"/>
            </a:xfrm>
            <a:custGeom>
              <a:rect b="b" l="l" r="r" t="t"/>
              <a:pathLst>
                <a:path extrusionOk="0" h="105" w="1420">
                  <a:moveTo>
                    <a:pt x="142" y="1"/>
                  </a:moveTo>
                  <a:cubicBezTo>
                    <a:pt x="58" y="1"/>
                    <a:pt x="1" y="104"/>
                    <a:pt x="108" y="104"/>
                  </a:cubicBezTo>
                  <a:lnTo>
                    <a:pt x="1280"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4"/>
            <p:cNvSpPr/>
            <p:nvPr/>
          </p:nvSpPr>
          <p:spPr>
            <a:xfrm>
              <a:off x="7625617" y="-212703"/>
              <a:ext cx="36008" cy="49990"/>
            </a:xfrm>
            <a:custGeom>
              <a:rect b="b" l="l" r="r" t="t"/>
              <a:pathLst>
                <a:path extrusionOk="0" h="1541" w="1110">
                  <a:moveTo>
                    <a:pt x="109" y="1"/>
                  </a:moveTo>
                  <a:cubicBezTo>
                    <a:pt x="57" y="1"/>
                    <a:pt x="0" y="30"/>
                    <a:pt x="26" y="71"/>
                  </a:cubicBezTo>
                  <a:cubicBezTo>
                    <a:pt x="329" y="551"/>
                    <a:pt x="630" y="1031"/>
                    <a:pt x="932" y="1512"/>
                  </a:cubicBezTo>
                  <a:cubicBezTo>
                    <a:pt x="945" y="1532"/>
                    <a:pt x="973" y="1541"/>
                    <a:pt x="1001" y="1541"/>
                  </a:cubicBezTo>
                  <a:cubicBezTo>
                    <a:pt x="1054" y="1541"/>
                    <a:pt x="1110" y="1512"/>
                    <a:pt x="1084" y="1471"/>
                  </a:cubicBezTo>
                  <a:cubicBezTo>
                    <a:pt x="783" y="990"/>
                    <a:pt x="480" y="510"/>
                    <a:pt x="179" y="30"/>
                  </a:cubicBezTo>
                  <a:cubicBezTo>
                    <a:pt x="166" y="10"/>
                    <a:pt x="138" y="1"/>
                    <a:pt x="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4"/>
            <p:cNvSpPr/>
            <p:nvPr/>
          </p:nvSpPr>
          <p:spPr>
            <a:xfrm>
              <a:off x="7642648" y="-218509"/>
              <a:ext cx="44410" cy="35003"/>
            </a:xfrm>
            <a:custGeom>
              <a:rect b="b" l="l" r="r" t="t"/>
              <a:pathLst>
                <a:path extrusionOk="0" h="1079" w="1369">
                  <a:moveTo>
                    <a:pt x="130" y="1"/>
                  </a:moveTo>
                  <a:cubicBezTo>
                    <a:pt x="70" y="1"/>
                    <a:pt x="0" y="40"/>
                    <a:pt x="47" y="82"/>
                  </a:cubicBezTo>
                  <a:cubicBezTo>
                    <a:pt x="428" y="409"/>
                    <a:pt x="807" y="736"/>
                    <a:pt x="1187" y="1064"/>
                  </a:cubicBezTo>
                  <a:cubicBezTo>
                    <a:pt x="1200" y="1074"/>
                    <a:pt x="1219" y="1079"/>
                    <a:pt x="1239" y="1079"/>
                  </a:cubicBezTo>
                  <a:cubicBezTo>
                    <a:pt x="1299" y="1079"/>
                    <a:pt x="1368" y="1040"/>
                    <a:pt x="1320" y="999"/>
                  </a:cubicBezTo>
                  <a:cubicBezTo>
                    <a:pt x="941" y="671"/>
                    <a:pt x="561" y="344"/>
                    <a:pt x="182" y="16"/>
                  </a:cubicBezTo>
                  <a:cubicBezTo>
                    <a:pt x="169" y="5"/>
                    <a:pt x="150"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4"/>
            <p:cNvSpPr/>
            <p:nvPr/>
          </p:nvSpPr>
          <p:spPr>
            <a:xfrm>
              <a:off x="7652185" y="-241347"/>
              <a:ext cx="52164" cy="25141"/>
            </a:xfrm>
            <a:custGeom>
              <a:rect b="b" l="l" r="r" t="t"/>
              <a:pathLst>
                <a:path extrusionOk="0" h="775" w="1608">
                  <a:moveTo>
                    <a:pt x="145" y="1"/>
                  </a:moveTo>
                  <a:cubicBezTo>
                    <a:pt x="82" y="1"/>
                    <a:pt x="0" y="55"/>
                    <a:pt x="72" y="91"/>
                  </a:cubicBezTo>
                  <a:lnTo>
                    <a:pt x="1428" y="767"/>
                  </a:lnTo>
                  <a:cubicBezTo>
                    <a:pt x="1438" y="772"/>
                    <a:pt x="1450" y="774"/>
                    <a:pt x="1463" y="774"/>
                  </a:cubicBezTo>
                  <a:cubicBezTo>
                    <a:pt x="1526" y="774"/>
                    <a:pt x="1607" y="720"/>
                    <a:pt x="1536" y="684"/>
                  </a:cubicBezTo>
                  <a:cubicBezTo>
                    <a:pt x="1084" y="459"/>
                    <a:pt x="632" y="233"/>
                    <a:pt x="180" y="8"/>
                  </a:cubicBezTo>
                  <a:cubicBezTo>
                    <a:pt x="170" y="3"/>
                    <a:pt x="15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4"/>
            <p:cNvSpPr/>
            <p:nvPr/>
          </p:nvSpPr>
          <p:spPr>
            <a:xfrm>
              <a:off x="7661950" y="-269732"/>
              <a:ext cx="46908" cy="10121"/>
            </a:xfrm>
            <a:custGeom>
              <a:rect b="b" l="l" r="r" t="t"/>
              <a:pathLst>
                <a:path extrusionOk="0" h="312" w="1446">
                  <a:moveTo>
                    <a:pt x="115" y="0"/>
                  </a:moveTo>
                  <a:cubicBezTo>
                    <a:pt x="40" y="0"/>
                    <a:pt x="0" y="90"/>
                    <a:pt x="98" y="106"/>
                  </a:cubicBezTo>
                  <a:cubicBezTo>
                    <a:pt x="503" y="174"/>
                    <a:pt x="909" y="242"/>
                    <a:pt x="1314" y="310"/>
                  </a:cubicBezTo>
                  <a:cubicBezTo>
                    <a:pt x="1319" y="311"/>
                    <a:pt x="1325" y="311"/>
                    <a:pt x="1330" y="311"/>
                  </a:cubicBezTo>
                  <a:cubicBezTo>
                    <a:pt x="1405" y="311"/>
                    <a:pt x="1445" y="222"/>
                    <a:pt x="1347" y="205"/>
                  </a:cubicBezTo>
                  <a:cubicBezTo>
                    <a:pt x="943" y="138"/>
                    <a:pt x="537" y="70"/>
                    <a:pt x="132" y="2"/>
                  </a:cubicBezTo>
                  <a:cubicBezTo>
                    <a:pt x="126" y="1"/>
                    <a:pt x="121" y="0"/>
                    <a:pt x="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4"/>
            <p:cNvSpPr/>
            <p:nvPr/>
          </p:nvSpPr>
          <p:spPr>
            <a:xfrm>
              <a:off x="7663053" y="-303632"/>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4"/>
            <p:cNvSpPr/>
            <p:nvPr/>
          </p:nvSpPr>
          <p:spPr>
            <a:xfrm>
              <a:off x="7663053" y="-339673"/>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4"/>
            <p:cNvSpPr/>
            <p:nvPr/>
          </p:nvSpPr>
          <p:spPr>
            <a:xfrm>
              <a:off x="7663053" y="-375714"/>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4"/>
            <p:cNvSpPr/>
            <p:nvPr/>
          </p:nvSpPr>
          <p:spPr>
            <a:xfrm>
              <a:off x="7663053" y="-411754"/>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4"/>
            <p:cNvSpPr/>
            <p:nvPr/>
          </p:nvSpPr>
          <p:spPr>
            <a:xfrm>
              <a:off x="7521030" y="-726066"/>
              <a:ext cx="186887" cy="577302"/>
            </a:xfrm>
            <a:custGeom>
              <a:rect b="b" l="l" r="r" t="t"/>
              <a:pathLst>
                <a:path extrusionOk="0" h="17796" w="5761">
                  <a:moveTo>
                    <a:pt x="2898" y="98"/>
                  </a:moveTo>
                  <a:cubicBezTo>
                    <a:pt x="4369" y="98"/>
                    <a:pt x="5586" y="1415"/>
                    <a:pt x="5594" y="2976"/>
                  </a:cubicBezTo>
                  <a:cubicBezTo>
                    <a:pt x="5607" y="5413"/>
                    <a:pt x="5594" y="7851"/>
                    <a:pt x="5594" y="10288"/>
                  </a:cubicBezTo>
                  <a:lnTo>
                    <a:pt x="5594" y="14323"/>
                  </a:lnTo>
                  <a:cubicBezTo>
                    <a:pt x="5594" y="14542"/>
                    <a:pt x="5600" y="14762"/>
                    <a:pt x="5594" y="14981"/>
                  </a:cubicBezTo>
                  <a:cubicBezTo>
                    <a:pt x="5554" y="16477"/>
                    <a:pt x="4409" y="17650"/>
                    <a:pt x="2903" y="17691"/>
                  </a:cubicBezTo>
                  <a:lnTo>
                    <a:pt x="2903" y="17691"/>
                  </a:lnTo>
                  <a:cubicBezTo>
                    <a:pt x="1699" y="17683"/>
                    <a:pt x="621" y="16844"/>
                    <a:pt x="309" y="15681"/>
                  </a:cubicBezTo>
                  <a:cubicBezTo>
                    <a:pt x="218" y="15338"/>
                    <a:pt x="217" y="14995"/>
                    <a:pt x="217" y="14646"/>
                  </a:cubicBezTo>
                  <a:lnTo>
                    <a:pt x="217" y="11494"/>
                  </a:lnTo>
                  <a:lnTo>
                    <a:pt x="217" y="3474"/>
                  </a:lnTo>
                  <a:cubicBezTo>
                    <a:pt x="217" y="3256"/>
                    <a:pt x="211" y="3038"/>
                    <a:pt x="217" y="2821"/>
                  </a:cubicBezTo>
                  <a:cubicBezTo>
                    <a:pt x="245" y="1747"/>
                    <a:pt x="838" y="763"/>
                    <a:pt x="1840" y="326"/>
                  </a:cubicBezTo>
                  <a:cubicBezTo>
                    <a:pt x="2199" y="170"/>
                    <a:pt x="2555" y="98"/>
                    <a:pt x="2898" y="98"/>
                  </a:cubicBezTo>
                  <a:close/>
                  <a:moveTo>
                    <a:pt x="2914" y="1"/>
                  </a:moveTo>
                  <a:cubicBezTo>
                    <a:pt x="1368" y="1"/>
                    <a:pt x="90" y="1263"/>
                    <a:pt x="56" y="2850"/>
                  </a:cubicBezTo>
                  <a:cubicBezTo>
                    <a:pt x="0" y="5396"/>
                    <a:pt x="56" y="7949"/>
                    <a:pt x="56" y="10497"/>
                  </a:cubicBezTo>
                  <a:lnTo>
                    <a:pt x="56" y="14640"/>
                  </a:lnTo>
                  <a:cubicBezTo>
                    <a:pt x="56" y="15192"/>
                    <a:pt x="98" y="15725"/>
                    <a:pt x="350" y="16230"/>
                  </a:cubicBezTo>
                  <a:cubicBezTo>
                    <a:pt x="824" y="17180"/>
                    <a:pt x="1828" y="17795"/>
                    <a:pt x="2888" y="17795"/>
                  </a:cubicBezTo>
                  <a:cubicBezTo>
                    <a:pt x="2889" y="17795"/>
                    <a:pt x="2890" y="17795"/>
                    <a:pt x="2891" y="17795"/>
                  </a:cubicBezTo>
                  <a:lnTo>
                    <a:pt x="2891" y="17795"/>
                  </a:lnTo>
                  <a:cubicBezTo>
                    <a:pt x="2896" y="17796"/>
                    <a:pt x="2901" y="17796"/>
                    <a:pt x="2907" y="17796"/>
                  </a:cubicBezTo>
                  <a:cubicBezTo>
                    <a:pt x="2908" y="17796"/>
                    <a:pt x="2909" y="17796"/>
                    <a:pt x="2910" y="17796"/>
                  </a:cubicBezTo>
                  <a:cubicBezTo>
                    <a:pt x="4573" y="17752"/>
                    <a:pt x="5746" y="16455"/>
                    <a:pt x="5755" y="14821"/>
                  </a:cubicBezTo>
                  <a:cubicBezTo>
                    <a:pt x="5760" y="13745"/>
                    <a:pt x="5755" y="12669"/>
                    <a:pt x="5755" y="11593"/>
                  </a:cubicBezTo>
                  <a:lnTo>
                    <a:pt x="5755" y="3118"/>
                  </a:lnTo>
                  <a:cubicBezTo>
                    <a:pt x="5755" y="1635"/>
                    <a:pt x="4935" y="292"/>
                    <a:pt x="3377" y="38"/>
                  </a:cubicBezTo>
                  <a:cubicBezTo>
                    <a:pt x="3221" y="13"/>
                    <a:pt x="3066" y="1"/>
                    <a:pt x="2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4"/>
            <p:cNvSpPr/>
            <p:nvPr/>
          </p:nvSpPr>
          <p:spPr>
            <a:xfrm>
              <a:off x="7559958" y="-684834"/>
              <a:ext cx="110653" cy="494872"/>
            </a:xfrm>
            <a:custGeom>
              <a:rect b="b" l="l" r="r" t="t"/>
              <a:pathLst>
                <a:path extrusionOk="0" h="15255" w="3411">
                  <a:moveTo>
                    <a:pt x="1705" y="0"/>
                  </a:moveTo>
                  <a:cubicBezTo>
                    <a:pt x="763" y="0"/>
                    <a:pt x="1" y="764"/>
                    <a:pt x="1" y="1706"/>
                  </a:cubicBezTo>
                  <a:lnTo>
                    <a:pt x="1" y="13549"/>
                  </a:lnTo>
                  <a:cubicBezTo>
                    <a:pt x="1" y="14491"/>
                    <a:pt x="763" y="15254"/>
                    <a:pt x="1705" y="15254"/>
                  </a:cubicBezTo>
                  <a:cubicBezTo>
                    <a:pt x="2647" y="15254"/>
                    <a:pt x="3410" y="14491"/>
                    <a:pt x="3410" y="13549"/>
                  </a:cubicBezTo>
                  <a:lnTo>
                    <a:pt x="3410" y="1706"/>
                  </a:lnTo>
                  <a:cubicBezTo>
                    <a:pt x="3410" y="764"/>
                    <a:pt x="2647" y="0"/>
                    <a:pt x="1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4"/>
            <p:cNvSpPr/>
            <p:nvPr/>
          </p:nvSpPr>
          <p:spPr>
            <a:xfrm>
              <a:off x="7523399" y="-860432"/>
              <a:ext cx="183773" cy="97060"/>
            </a:xfrm>
            <a:custGeom>
              <a:rect b="b" l="l" r="r" t="t"/>
              <a:pathLst>
                <a:path extrusionOk="0" h="2992" w="5665">
                  <a:moveTo>
                    <a:pt x="0" y="0"/>
                  </a:moveTo>
                  <a:lnTo>
                    <a:pt x="0" y="2992"/>
                  </a:lnTo>
                  <a:cubicBezTo>
                    <a:pt x="655" y="2146"/>
                    <a:pt x="1680" y="1601"/>
                    <a:pt x="2832" y="1601"/>
                  </a:cubicBezTo>
                  <a:cubicBezTo>
                    <a:pt x="3985" y="1601"/>
                    <a:pt x="5010" y="2146"/>
                    <a:pt x="5664" y="2992"/>
                  </a:cubicBezTo>
                  <a:lnTo>
                    <a:pt x="56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4"/>
            <p:cNvSpPr/>
            <p:nvPr/>
          </p:nvSpPr>
          <p:spPr>
            <a:xfrm>
              <a:off x="7523399" y="-784166"/>
              <a:ext cx="183773" cy="48887"/>
            </a:xfrm>
            <a:custGeom>
              <a:rect b="b" l="l" r="r" t="t"/>
              <a:pathLst>
                <a:path extrusionOk="0" h="1507" w="5665">
                  <a:moveTo>
                    <a:pt x="2841" y="1"/>
                  </a:moveTo>
                  <a:cubicBezTo>
                    <a:pt x="1809" y="1"/>
                    <a:pt x="776" y="386"/>
                    <a:pt x="0" y="1152"/>
                  </a:cubicBezTo>
                  <a:lnTo>
                    <a:pt x="0" y="1500"/>
                  </a:lnTo>
                  <a:cubicBezTo>
                    <a:pt x="756" y="684"/>
                    <a:pt x="1790" y="278"/>
                    <a:pt x="2824" y="278"/>
                  </a:cubicBezTo>
                  <a:cubicBezTo>
                    <a:pt x="3864" y="278"/>
                    <a:pt x="4905" y="689"/>
                    <a:pt x="5664" y="1507"/>
                  </a:cubicBezTo>
                  <a:lnTo>
                    <a:pt x="5664" y="1146"/>
                  </a:lnTo>
                  <a:cubicBezTo>
                    <a:pt x="4892" y="381"/>
                    <a:pt x="3867" y="1"/>
                    <a:pt x="2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4"/>
            <p:cNvSpPr/>
            <p:nvPr/>
          </p:nvSpPr>
          <p:spPr>
            <a:xfrm>
              <a:off x="7523399" y="-754905"/>
              <a:ext cx="183773" cy="45935"/>
            </a:xfrm>
            <a:custGeom>
              <a:rect b="b" l="l" r="r" t="t"/>
              <a:pathLst>
                <a:path extrusionOk="0" h="1416" w="5665">
                  <a:moveTo>
                    <a:pt x="2841" y="1"/>
                  </a:moveTo>
                  <a:cubicBezTo>
                    <a:pt x="1809" y="1"/>
                    <a:pt x="776" y="386"/>
                    <a:pt x="0" y="1152"/>
                  </a:cubicBezTo>
                  <a:lnTo>
                    <a:pt x="0" y="1409"/>
                  </a:lnTo>
                  <a:cubicBezTo>
                    <a:pt x="756" y="593"/>
                    <a:pt x="1790" y="186"/>
                    <a:pt x="2824" y="186"/>
                  </a:cubicBezTo>
                  <a:cubicBezTo>
                    <a:pt x="3864" y="186"/>
                    <a:pt x="4905" y="597"/>
                    <a:pt x="5664" y="1415"/>
                  </a:cubicBezTo>
                  <a:lnTo>
                    <a:pt x="5664" y="1146"/>
                  </a:lnTo>
                  <a:cubicBezTo>
                    <a:pt x="4892" y="381"/>
                    <a:pt x="3867" y="1"/>
                    <a:pt x="28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4"/>
            <p:cNvSpPr/>
            <p:nvPr/>
          </p:nvSpPr>
          <p:spPr>
            <a:xfrm>
              <a:off x="7523399" y="-810864"/>
              <a:ext cx="183773" cy="51839"/>
            </a:xfrm>
            <a:custGeom>
              <a:rect b="b" l="l" r="r" t="t"/>
              <a:pathLst>
                <a:path extrusionOk="0" h="1598" w="5665">
                  <a:moveTo>
                    <a:pt x="2841" y="1"/>
                  </a:moveTo>
                  <a:cubicBezTo>
                    <a:pt x="1809" y="1"/>
                    <a:pt x="776" y="386"/>
                    <a:pt x="0" y="1152"/>
                  </a:cubicBezTo>
                  <a:lnTo>
                    <a:pt x="0" y="1592"/>
                  </a:lnTo>
                  <a:cubicBezTo>
                    <a:pt x="756" y="775"/>
                    <a:pt x="1790" y="369"/>
                    <a:pt x="2824" y="369"/>
                  </a:cubicBezTo>
                  <a:cubicBezTo>
                    <a:pt x="3864" y="369"/>
                    <a:pt x="4905" y="780"/>
                    <a:pt x="5664" y="1598"/>
                  </a:cubicBezTo>
                  <a:lnTo>
                    <a:pt x="5664" y="1145"/>
                  </a:lnTo>
                  <a:cubicBezTo>
                    <a:pt x="4893" y="381"/>
                    <a:pt x="3867"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4"/>
            <p:cNvSpPr/>
            <p:nvPr/>
          </p:nvSpPr>
          <p:spPr>
            <a:xfrm>
              <a:off x="7523399" y="-111457"/>
              <a:ext cx="183773" cy="97093"/>
            </a:xfrm>
            <a:custGeom>
              <a:rect b="b" l="l" r="r" t="t"/>
              <a:pathLst>
                <a:path extrusionOk="0" h="2993" w="5665">
                  <a:moveTo>
                    <a:pt x="0" y="1"/>
                  </a:moveTo>
                  <a:lnTo>
                    <a:pt x="0" y="2992"/>
                  </a:lnTo>
                  <a:lnTo>
                    <a:pt x="5664" y="2992"/>
                  </a:lnTo>
                  <a:lnTo>
                    <a:pt x="5664" y="1"/>
                  </a:lnTo>
                  <a:cubicBezTo>
                    <a:pt x="5010" y="846"/>
                    <a:pt x="3985" y="1392"/>
                    <a:pt x="2832" y="1392"/>
                  </a:cubicBezTo>
                  <a:cubicBezTo>
                    <a:pt x="1680" y="1392"/>
                    <a:pt x="655" y="8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4"/>
            <p:cNvSpPr/>
            <p:nvPr/>
          </p:nvSpPr>
          <p:spPr>
            <a:xfrm>
              <a:off x="7523399" y="-139550"/>
              <a:ext cx="183773" cy="48887"/>
            </a:xfrm>
            <a:custGeom>
              <a:rect b="b" l="l" r="r" t="t"/>
              <a:pathLst>
                <a:path extrusionOk="0" h="1507" w="5665">
                  <a:moveTo>
                    <a:pt x="5664" y="1"/>
                  </a:moveTo>
                  <a:cubicBezTo>
                    <a:pt x="4905" y="818"/>
                    <a:pt x="3864" y="1229"/>
                    <a:pt x="2824" y="1229"/>
                  </a:cubicBezTo>
                  <a:cubicBezTo>
                    <a:pt x="1790" y="1229"/>
                    <a:pt x="756" y="823"/>
                    <a:pt x="0" y="7"/>
                  </a:cubicBezTo>
                  <a:lnTo>
                    <a:pt x="0" y="355"/>
                  </a:lnTo>
                  <a:cubicBezTo>
                    <a:pt x="776" y="1122"/>
                    <a:pt x="1809" y="1506"/>
                    <a:pt x="2841" y="1506"/>
                  </a:cubicBezTo>
                  <a:cubicBezTo>
                    <a:pt x="3867" y="1506"/>
                    <a:pt x="4892" y="1126"/>
                    <a:pt x="5664" y="362"/>
                  </a:cubicBezTo>
                  <a:lnTo>
                    <a:pt x="56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4"/>
            <p:cNvSpPr/>
            <p:nvPr/>
          </p:nvSpPr>
          <p:spPr>
            <a:xfrm>
              <a:off x="7523399" y="-165827"/>
              <a:ext cx="183773" cy="45903"/>
            </a:xfrm>
            <a:custGeom>
              <a:rect b="b" l="l" r="r" t="t"/>
              <a:pathLst>
                <a:path extrusionOk="0" h="1415" w="5665">
                  <a:moveTo>
                    <a:pt x="5664" y="0"/>
                  </a:moveTo>
                  <a:cubicBezTo>
                    <a:pt x="4905" y="818"/>
                    <a:pt x="3864" y="1229"/>
                    <a:pt x="2824" y="1229"/>
                  </a:cubicBezTo>
                  <a:cubicBezTo>
                    <a:pt x="1790" y="1229"/>
                    <a:pt x="756" y="823"/>
                    <a:pt x="0" y="6"/>
                  </a:cubicBezTo>
                  <a:lnTo>
                    <a:pt x="0" y="264"/>
                  </a:lnTo>
                  <a:cubicBezTo>
                    <a:pt x="776" y="1030"/>
                    <a:pt x="1809" y="1415"/>
                    <a:pt x="2841" y="1415"/>
                  </a:cubicBezTo>
                  <a:cubicBezTo>
                    <a:pt x="3867" y="1415"/>
                    <a:pt x="4892" y="1034"/>
                    <a:pt x="5664" y="270"/>
                  </a:cubicBez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4"/>
            <p:cNvSpPr/>
            <p:nvPr/>
          </p:nvSpPr>
          <p:spPr>
            <a:xfrm>
              <a:off x="7523399" y="-115772"/>
              <a:ext cx="183773" cy="51839"/>
            </a:xfrm>
            <a:custGeom>
              <a:rect b="b" l="l" r="r" t="t"/>
              <a:pathLst>
                <a:path extrusionOk="0" h="1598" w="5665">
                  <a:moveTo>
                    <a:pt x="5664" y="1"/>
                  </a:moveTo>
                  <a:cubicBezTo>
                    <a:pt x="4905" y="818"/>
                    <a:pt x="3864" y="1229"/>
                    <a:pt x="2824" y="1229"/>
                  </a:cubicBezTo>
                  <a:cubicBezTo>
                    <a:pt x="1790" y="1229"/>
                    <a:pt x="756" y="823"/>
                    <a:pt x="0" y="7"/>
                  </a:cubicBezTo>
                  <a:lnTo>
                    <a:pt x="0" y="446"/>
                  </a:lnTo>
                  <a:cubicBezTo>
                    <a:pt x="776" y="1212"/>
                    <a:pt x="1808" y="1597"/>
                    <a:pt x="2840" y="1597"/>
                  </a:cubicBezTo>
                  <a:cubicBezTo>
                    <a:pt x="3867" y="1597"/>
                    <a:pt x="4892" y="1217"/>
                    <a:pt x="5664" y="453"/>
                  </a:cubicBezTo>
                  <a:lnTo>
                    <a:pt x="5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34"/>
          <p:cNvGrpSpPr/>
          <p:nvPr/>
        </p:nvGrpSpPr>
        <p:grpSpPr>
          <a:xfrm>
            <a:off x="7188920" y="3709607"/>
            <a:ext cx="578486" cy="3096474"/>
            <a:chOff x="8337550" y="484701"/>
            <a:chExt cx="206935" cy="1107664"/>
          </a:xfrm>
        </p:grpSpPr>
        <p:sp>
          <p:nvSpPr>
            <p:cNvPr id="1336" name="Google Shape;1336;p34"/>
            <p:cNvSpPr/>
            <p:nvPr/>
          </p:nvSpPr>
          <p:spPr>
            <a:xfrm>
              <a:off x="8337550" y="484701"/>
              <a:ext cx="206935" cy="1107664"/>
            </a:xfrm>
            <a:custGeom>
              <a:rect b="b" l="l" r="r" t="t"/>
              <a:pathLst>
                <a:path extrusionOk="0" h="34145" w="6379">
                  <a:moveTo>
                    <a:pt x="95" y="0"/>
                  </a:moveTo>
                  <a:cubicBezTo>
                    <a:pt x="43" y="0"/>
                    <a:pt x="1" y="42"/>
                    <a:pt x="1" y="95"/>
                  </a:cubicBezTo>
                  <a:lnTo>
                    <a:pt x="1" y="34145"/>
                  </a:lnTo>
                  <a:lnTo>
                    <a:pt x="6378" y="34145"/>
                  </a:lnTo>
                  <a:lnTo>
                    <a:pt x="6378" y="95"/>
                  </a:lnTo>
                  <a:cubicBezTo>
                    <a:pt x="6378" y="42"/>
                    <a:pt x="6336" y="0"/>
                    <a:pt x="6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4"/>
            <p:cNvSpPr/>
            <p:nvPr/>
          </p:nvSpPr>
          <p:spPr>
            <a:xfrm>
              <a:off x="8372390" y="536313"/>
              <a:ext cx="137254" cy="137254"/>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4"/>
            <p:cNvSpPr/>
            <p:nvPr/>
          </p:nvSpPr>
          <p:spPr>
            <a:xfrm>
              <a:off x="8369957" y="534789"/>
              <a:ext cx="142120" cy="140368"/>
            </a:xfrm>
            <a:custGeom>
              <a:rect b="b" l="l" r="r" t="t"/>
              <a:pathLst>
                <a:path extrusionOk="0" h="4327" w="4381">
                  <a:moveTo>
                    <a:pt x="211" y="92"/>
                  </a:moveTo>
                  <a:lnTo>
                    <a:pt x="211" y="92"/>
                  </a:lnTo>
                  <a:cubicBezTo>
                    <a:pt x="251" y="93"/>
                    <a:pt x="291" y="96"/>
                    <a:pt x="330" y="96"/>
                  </a:cubicBezTo>
                  <a:lnTo>
                    <a:pt x="1410" y="96"/>
                  </a:lnTo>
                  <a:lnTo>
                    <a:pt x="812" y="693"/>
                  </a:lnTo>
                  <a:lnTo>
                    <a:pt x="211" y="92"/>
                  </a:lnTo>
                  <a:close/>
                  <a:moveTo>
                    <a:pt x="2792" y="96"/>
                  </a:moveTo>
                  <a:cubicBezTo>
                    <a:pt x="2593" y="295"/>
                    <a:pt x="2393" y="495"/>
                    <a:pt x="2194" y="693"/>
                  </a:cubicBezTo>
                  <a:cubicBezTo>
                    <a:pt x="1994" y="495"/>
                    <a:pt x="1795" y="295"/>
                    <a:pt x="1596" y="96"/>
                  </a:cubicBezTo>
                  <a:close/>
                  <a:moveTo>
                    <a:pt x="3996" y="83"/>
                  </a:moveTo>
                  <a:cubicBezTo>
                    <a:pt x="4057" y="83"/>
                    <a:pt x="4118" y="85"/>
                    <a:pt x="4178" y="91"/>
                  </a:cubicBezTo>
                  <a:lnTo>
                    <a:pt x="3576" y="693"/>
                  </a:lnTo>
                  <a:cubicBezTo>
                    <a:pt x="3377" y="494"/>
                    <a:pt x="3177" y="295"/>
                    <a:pt x="2978" y="96"/>
                  </a:cubicBezTo>
                  <a:lnTo>
                    <a:pt x="3535" y="96"/>
                  </a:lnTo>
                  <a:cubicBezTo>
                    <a:pt x="3683" y="96"/>
                    <a:pt x="3841" y="83"/>
                    <a:pt x="3996" y="83"/>
                  </a:cubicBezTo>
                  <a:close/>
                  <a:moveTo>
                    <a:pt x="4237" y="201"/>
                  </a:moveTo>
                  <a:cubicBezTo>
                    <a:pt x="4235" y="221"/>
                    <a:pt x="4232" y="239"/>
                    <a:pt x="4231" y="253"/>
                  </a:cubicBezTo>
                  <a:cubicBezTo>
                    <a:pt x="4210" y="605"/>
                    <a:pt x="4201" y="960"/>
                    <a:pt x="4197" y="1315"/>
                  </a:cubicBezTo>
                  <a:lnTo>
                    <a:pt x="3660" y="777"/>
                  </a:lnTo>
                  <a:cubicBezTo>
                    <a:pt x="3852" y="585"/>
                    <a:pt x="4044" y="393"/>
                    <a:pt x="4237" y="201"/>
                  </a:cubicBezTo>
                  <a:close/>
                  <a:moveTo>
                    <a:pt x="167" y="230"/>
                  </a:moveTo>
                  <a:lnTo>
                    <a:pt x="721" y="785"/>
                  </a:lnTo>
                  <a:lnTo>
                    <a:pt x="163" y="1342"/>
                  </a:lnTo>
                  <a:cubicBezTo>
                    <a:pt x="181" y="971"/>
                    <a:pt x="205" y="587"/>
                    <a:pt x="167" y="230"/>
                  </a:cubicBezTo>
                  <a:close/>
                  <a:moveTo>
                    <a:pt x="1496" y="177"/>
                  </a:moveTo>
                  <a:lnTo>
                    <a:pt x="2103" y="785"/>
                  </a:lnTo>
                  <a:lnTo>
                    <a:pt x="1503" y="1384"/>
                  </a:lnTo>
                  <a:cubicBezTo>
                    <a:pt x="1300" y="1182"/>
                    <a:pt x="1099" y="979"/>
                    <a:pt x="896" y="777"/>
                  </a:cubicBezTo>
                  <a:cubicBezTo>
                    <a:pt x="1095" y="578"/>
                    <a:pt x="1296" y="378"/>
                    <a:pt x="1496" y="177"/>
                  </a:cubicBezTo>
                  <a:close/>
                  <a:moveTo>
                    <a:pt x="2878" y="177"/>
                  </a:moveTo>
                  <a:cubicBezTo>
                    <a:pt x="3081" y="380"/>
                    <a:pt x="3282" y="582"/>
                    <a:pt x="3485" y="785"/>
                  </a:cubicBezTo>
                  <a:lnTo>
                    <a:pt x="2885" y="1384"/>
                  </a:lnTo>
                  <a:lnTo>
                    <a:pt x="2278" y="777"/>
                  </a:lnTo>
                  <a:lnTo>
                    <a:pt x="2878" y="177"/>
                  </a:lnTo>
                  <a:close/>
                  <a:moveTo>
                    <a:pt x="805" y="869"/>
                  </a:moveTo>
                  <a:lnTo>
                    <a:pt x="1412" y="1475"/>
                  </a:lnTo>
                  <a:lnTo>
                    <a:pt x="812" y="2076"/>
                  </a:lnTo>
                  <a:lnTo>
                    <a:pt x="205" y="1468"/>
                  </a:lnTo>
                  <a:lnTo>
                    <a:pt x="805" y="869"/>
                  </a:lnTo>
                  <a:close/>
                  <a:moveTo>
                    <a:pt x="2187" y="868"/>
                  </a:moveTo>
                  <a:cubicBezTo>
                    <a:pt x="2389" y="1071"/>
                    <a:pt x="2592" y="1272"/>
                    <a:pt x="2794" y="1475"/>
                  </a:cubicBezTo>
                  <a:lnTo>
                    <a:pt x="2194" y="2076"/>
                  </a:lnTo>
                  <a:cubicBezTo>
                    <a:pt x="1991" y="1873"/>
                    <a:pt x="1789" y="1671"/>
                    <a:pt x="1586" y="1468"/>
                  </a:cubicBezTo>
                  <a:lnTo>
                    <a:pt x="2187" y="868"/>
                  </a:lnTo>
                  <a:close/>
                  <a:moveTo>
                    <a:pt x="3568" y="869"/>
                  </a:moveTo>
                  <a:cubicBezTo>
                    <a:pt x="3771" y="1071"/>
                    <a:pt x="3973" y="1272"/>
                    <a:pt x="4176" y="1475"/>
                  </a:cubicBezTo>
                  <a:lnTo>
                    <a:pt x="3576" y="2076"/>
                  </a:lnTo>
                  <a:lnTo>
                    <a:pt x="2969" y="1468"/>
                  </a:lnTo>
                  <a:lnTo>
                    <a:pt x="3568" y="869"/>
                  </a:lnTo>
                  <a:close/>
                  <a:moveTo>
                    <a:pt x="4196" y="1623"/>
                  </a:moveTo>
                  <a:cubicBezTo>
                    <a:pt x="4196" y="1985"/>
                    <a:pt x="4202" y="2347"/>
                    <a:pt x="4209" y="2708"/>
                  </a:cubicBezTo>
                  <a:cubicBezTo>
                    <a:pt x="4026" y="2526"/>
                    <a:pt x="3843" y="2342"/>
                    <a:pt x="3660" y="2159"/>
                  </a:cubicBezTo>
                  <a:lnTo>
                    <a:pt x="4196" y="1623"/>
                  </a:lnTo>
                  <a:close/>
                  <a:moveTo>
                    <a:pt x="153" y="1598"/>
                  </a:moveTo>
                  <a:lnTo>
                    <a:pt x="721" y="2166"/>
                  </a:lnTo>
                  <a:lnTo>
                    <a:pt x="148" y="2738"/>
                  </a:lnTo>
                  <a:lnTo>
                    <a:pt x="148" y="1816"/>
                  </a:lnTo>
                  <a:cubicBezTo>
                    <a:pt x="148" y="1745"/>
                    <a:pt x="151" y="1672"/>
                    <a:pt x="153" y="1598"/>
                  </a:cubicBezTo>
                  <a:close/>
                  <a:moveTo>
                    <a:pt x="1496" y="1559"/>
                  </a:moveTo>
                  <a:cubicBezTo>
                    <a:pt x="1698" y="1761"/>
                    <a:pt x="1901" y="1964"/>
                    <a:pt x="2103" y="2166"/>
                  </a:cubicBezTo>
                  <a:lnTo>
                    <a:pt x="1502" y="2767"/>
                  </a:lnTo>
                  <a:lnTo>
                    <a:pt x="896" y="2159"/>
                  </a:lnTo>
                  <a:lnTo>
                    <a:pt x="1496" y="1559"/>
                  </a:lnTo>
                  <a:close/>
                  <a:moveTo>
                    <a:pt x="2878" y="1559"/>
                  </a:moveTo>
                  <a:cubicBezTo>
                    <a:pt x="3081" y="1761"/>
                    <a:pt x="3282" y="1964"/>
                    <a:pt x="3485" y="2166"/>
                  </a:cubicBezTo>
                  <a:lnTo>
                    <a:pt x="2885" y="2767"/>
                  </a:lnTo>
                  <a:cubicBezTo>
                    <a:pt x="2683" y="2564"/>
                    <a:pt x="2480" y="2362"/>
                    <a:pt x="2278" y="2159"/>
                  </a:cubicBezTo>
                  <a:cubicBezTo>
                    <a:pt x="2478" y="1959"/>
                    <a:pt x="2678" y="1759"/>
                    <a:pt x="2878" y="1559"/>
                  </a:cubicBezTo>
                  <a:close/>
                  <a:moveTo>
                    <a:pt x="805" y="2250"/>
                  </a:moveTo>
                  <a:lnTo>
                    <a:pt x="1412" y="2857"/>
                  </a:lnTo>
                  <a:lnTo>
                    <a:pt x="812" y="3457"/>
                  </a:lnTo>
                  <a:cubicBezTo>
                    <a:pt x="610" y="3256"/>
                    <a:pt x="407" y="3053"/>
                    <a:pt x="205" y="2851"/>
                  </a:cubicBezTo>
                  <a:lnTo>
                    <a:pt x="805" y="2250"/>
                  </a:lnTo>
                  <a:close/>
                  <a:moveTo>
                    <a:pt x="2187" y="2250"/>
                  </a:moveTo>
                  <a:cubicBezTo>
                    <a:pt x="2389" y="2453"/>
                    <a:pt x="2592" y="2655"/>
                    <a:pt x="2794" y="2857"/>
                  </a:cubicBezTo>
                  <a:lnTo>
                    <a:pt x="2194" y="3457"/>
                  </a:lnTo>
                  <a:lnTo>
                    <a:pt x="1586" y="2851"/>
                  </a:lnTo>
                  <a:cubicBezTo>
                    <a:pt x="1787" y="2650"/>
                    <a:pt x="1987" y="2450"/>
                    <a:pt x="2187" y="2250"/>
                  </a:cubicBezTo>
                  <a:close/>
                  <a:moveTo>
                    <a:pt x="3569" y="2250"/>
                  </a:moveTo>
                  <a:lnTo>
                    <a:pt x="4176" y="2857"/>
                  </a:lnTo>
                  <a:lnTo>
                    <a:pt x="3576" y="3457"/>
                  </a:lnTo>
                  <a:cubicBezTo>
                    <a:pt x="3374" y="3256"/>
                    <a:pt x="3171" y="3053"/>
                    <a:pt x="2969" y="2851"/>
                  </a:cubicBezTo>
                  <a:lnTo>
                    <a:pt x="3569" y="2250"/>
                  </a:lnTo>
                  <a:close/>
                  <a:moveTo>
                    <a:pt x="4215" y="2986"/>
                  </a:moveTo>
                  <a:cubicBezTo>
                    <a:pt x="4222" y="3363"/>
                    <a:pt x="4229" y="3739"/>
                    <a:pt x="4231" y="4113"/>
                  </a:cubicBezTo>
                  <a:lnTo>
                    <a:pt x="3660" y="3542"/>
                  </a:lnTo>
                  <a:cubicBezTo>
                    <a:pt x="3845" y="3356"/>
                    <a:pt x="4030" y="3172"/>
                    <a:pt x="4215" y="2986"/>
                  </a:cubicBezTo>
                  <a:close/>
                  <a:moveTo>
                    <a:pt x="148" y="2976"/>
                  </a:moveTo>
                  <a:lnTo>
                    <a:pt x="721" y="3549"/>
                  </a:lnTo>
                  <a:lnTo>
                    <a:pt x="144" y="4126"/>
                  </a:lnTo>
                  <a:cubicBezTo>
                    <a:pt x="144" y="4066"/>
                    <a:pt x="148" y="4006"/>
                    <a:pt x="148" y="3949"/>
                  </a:cubicBezTo>
                  <a:lnTo>
                    <a:pt x="148" y="2976"/>
                  </a:lnTo>
                  <a:close/>
                  <a:moveTo>
                    <a:pt x="1496" y="2941"/>
                  </a:moveTo>
                  <a:lnTo>
                    <a:pt x="2103" y="3549"/>
                  </a:lnTo>
                  <a:lnTo>
                    <a:pt x="1503" y="4148"/>
                  </a:lnTo>
                  <a:lnTo>
                    <a:pt x="896" y="3542"/>
                  </a:lnTo>
                  <a:lnTo>
                    <a:pt x="1496" y="2941"/>
                  </a:lnTo>
                  <a:close/>
                  <a:moveTo>
                    <a:pt x="2878" y="2941"/>
                  </a:moveTo>
                  <a:cubicBezTo>
                    <a:pt x="3081" y="3144"/>
                    <a:pt x="3282" y="3346"/>
                    <a:pt x="3485" y="3549"/>
                  </a:cubicBezTo>
                  <a:lnTo>
                    <a:pt x="2885" y="4148"/>
                  </a:lnTo>
                  <a:lnTo>
                    <a:pt x="2278" y="3542"/>
                  </a:lnTo>
                  <a:lnTo>
                    <a:pt x="2878" y="2941"/>
                  </a:lnTo>
                  <a:close/>
                  <a:moveTo>
                    <a:pt x="2187" y="3633"/>
                  </a:moveTo>
                  <a:lnTo>
                    <a:pt x="2784" y="4230"/>
                  </a:lnTo>
                  <a:lnTo>
                    <a:pt x="1589" y="4230"/>
                  </a:lnTo>
                  <a:cubicBezTo>
                    <a:pt x="1788" y="4030"/>
                    <a:pt x="1988" y="3832"/>
                    <a:pt x="2187" y="3633"/>
                  </a:cubicBezTo>
                  <a:close/>
                  <a:moveTo>
                    <a:pt x="3569" y="3633"/>
                  </a:moveTo>
                  <a:lnTo>
                    <a:pt x="4167" y="4230"/>
                  </a:lnTo>
                  <a:lnTo>
                    <a:pt x="2971" y="4230"/>
                  </a:lnTo>
                  <a:cubicBezTo>
                    <a:pt x="3171" y="4030"/>
                    <a:pt x="3370" y="3832"/>
                    <a:pt x="3569" y="3633"/>
                  </a:cubicBezTo>
                  <a:close/>
                  <a:moveTo>
                    <a:pt x="805" y="3633"/>
                  </a:moveTo>
                  <a:cubicBezTo>
                    <a:pt x="1004" y="3832"/>
                    <a:pt x="1203" y="4030"/>
                    <a:pt x="1403" y="4230"/>
                  </a:cubicBezTo>
                  <a:lnTo>
                    <a:pt x="663" y="4230"/>
                  </a:lnTo>
                  <a:cubicBezTo>
                    <a:pt x="576" y="4230"/>
                    <a:pt x="414" y="4256"/>
                    <a:pt x="280" y="4256"/>
                  </a:cubicBezTo>
                  <a:cubicBezTo>
                    <a:pt x="247" y="4256"/>
                    <a:pt x="215" y="4255"/>
                    <a:pt x="186" y="4251"/>
                  </a:cubicBezTo>
                  <a:lnTo>
                    <a:pt x="805" y="3633"/>
                  </a:lnTo>
                  <a:close/>
                  <a:moveTo>
                    <a:pt x="91" y="1"/>
                  </a:moveTo>
                  <a:cubicBezTo>
                    <a:pt x="57" y="1"/>
                    <a:pt x="2" y="10"/>
                    <a:pt x="2" y="55"/>
                  </a:cubicBezTo>
                  <a:lnTo>
                    <a:pt x="2" y="2808"/>
                  </a:lnTo>
                  <a:cubicBezTo>
                    <a:pt x="1" y="2812"/>
                    <a:pt x="1" y="2817"/>
                    <a:pt x="2" y="2822"/>
                  </a:cubicBezTo>
                  <a:lnTo>
                    <a:pt x="2" y="4285"/>
                  </a:lnTo>
                  <a:cubicBezTo>
                    <a:pt x="2" y="4309"/>
                    <a:pt x="39" y="4326"/>
                    <a:pt x="60" y="4326"/>
                  </a:cubicBezTo>
                  <a:lnTo>
                    <a:pt x="4280" y="4326"/>
                  </a:lnTo>
                  <a:cubicBezTo>
                    <a:pt x="4285" y="4326"/>
                    <a:pt x="4290" y="4327"/>
                    <a:pt x="4295" y="4327"/>
                  </a:cubicBezTo>
                  <a:cubicBezTo>
                    <a:pt x="4334" y="4327"/>
                    <a:pt x="4378" y="4307"/>
                    <a:pt x="4378" y="4271"/>
                  </a:cubicBezTo>
                  <a:lnTo>
                    <a:pt x="4378" y="2900"/>
                  </a:lnTo>
                  <a:cubicBezTo>
                    <a:pt x="4380" y="2896"/>
                    <a:pt x="4380" y="2891"/>
                    <a:pt x="4378" y="2886"/>
                  </a:cubicBezTo>
                  <a:lnTo>
                    <a:pt x="4378" y="1518"/>
                  </a:lnTo>
                  <a:cubicBezTo>
                    <a:pt x="4380" y="1513"/>
                    <a:pt x="4380" y="1508"/>
                    <a:pt x="4378" y="1503"/>
                  </a:cubicBezTo>
                  <a:lnTo>
                    <a:pt x="4378" y="42"/>
                  </a:lnTo>
                  <a:cubicBezTo>
                    <a:pt x="4378" y="16"/>
                    <a:pt x="4341" y="1"/>
                    <a:pt x="43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4"/>
            <p:cNvSpPr/>
            <p:nvPr/>
          </p:nvSpPr>
          <p:spPr>
            <a:xfrm>
              <a:off x="8372390" y="753110"/>
              <a:ext cx="137254" cy="137254"/>
            </a:xfrm>
            <a:custGeom>
              <a:rect b="b" l="l" r="r" t="t"/>
              <a:pathLst>
                <a:path extrusionOk="0" h="4231" w="4231">
                  <a:moveTo>
                    <a:pt x="1" y="1"/>
                  </a:moveTo>
                  <a:lnTo>
                    <a:pt x="1" y="4230"/>
                  </a:lnTo>
                  <a:lnTo>
                    <a:pt x="4230" y="4230"/>
                  </a:ln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34"/>
            <p:cNvSpPr/>
            <p:nvPr/>
          </p:nvSpPr>
          <p:spPr>
            <a:xfrm>
              <a:off x="8369957" y="751553"/>
              <a:ext cx="142120" cy="140400"/>
            </a:xfrm>
            <a:custGeom>
              <a:rect b="b" l="l" r="r" t="t"/>
              <a:pathLst>
                <a:path extrusionOk="0" h="4328" w="4381">
                  <a:moveTo>
                    <a:pt x="211" y="93"/>
                  </a:moveTo>
                  <a:lnTo>
                    <a:pt x="211" y="93"/>
                  </a:lnTo>
                  <a:cubicBezTo>
                    <a:pt x="251" y="94"/>
                    <a:pt x="291" y="97"/>
                    <a:pt x="330" y="97"/>
                  </a:cubicBezTo>
                  <a:lnTo>
                    <a:pt x="1410" y="97"/>
                  </a:lnTo>
                  <a:cubicBezTo>
                    <a:pt x="1210" y="296"/>
                    <a:pt x="1011" y="496"/>
                    <a:pt x="812" y="694"/>
                  </a:cubicBezTo>
                  <a:lnTo>
                    <a:pt x="211" y="93"/>
                  </a:lnTo>
                  <a:close/>
                  <a:moveTo>
                    <a:pt x="2792" y="97"/>
                  </a:moveTo>
                  <a:cubicBezTo>
                    <a:pt x="2593" y="296"/>
                    <a:pt x="2393" y="496"/>
                    <a:pt x="2194" y="694"/>
                  </a:cubicBezTo>
                  <a:cubicBezTo>
                    <a:pt x="1994" y="496"/>
                    <a:pt x="1795" y="296"/>
                    <a:pt x="1596" y="97"/>
                  </a:cubicBezTo>
                  <a:close/>
                  <a:moveTo>
                    <a:pt x="3996" y="84"/>
                  </a:moveTo>
                  <a:cubicBezTo>
                    <a:pt x="4057" y="84"/>
                    <a:pt x="4118" y="86"/>
                    <a:pt x="4178" y="92"/>
                  </a:cubicBezTo>
                  <a:lnTo>
                    <a:pt x="3576" y="694"/>
                  </a:lnTo>
                  <a:lnTo>
                    <a:pt x="2978" y="97"/>
                  </a:lnTo>
                  <a:lnTo>
                    <a:pt x="3535" y="97"/>
                  </a:lnTo>
                  <a:cubicBezTo>
                    <a:pt x="3683" y="97"/>
                    <a:pt x="3841" y="84"/>
                    <a:pt x="3996" y="84"/>
                  </a:cubicBezTo>
                  <a:close/>
                  <a:moveTo>
                    <a:pt x="4237" y="202"/>
                  </a:moveTo>
                  <a:cubicBezTo>
                    <a:pt x="4235" y="222"/>
                    <a:pt x="4232" y="240"/>
                    <a:pt x="4231" y="254"/>
                  </a:cubicBezTo>
                  <a:cubicBezTo>
                    <a:pt x="4210" y="606"/>
                    <a:pt x="4201" y="961"/>
                    <a:pt x="4197" y="1316"/>
                  </a:cubicBezTo>
                  <a:lnTo>
                    <a:pt x="3660" y="779"/>
                  </a:lnTo>
                  <a:lnTo>
                    <a:pt x="4237" y="202"/>
                  </a:lnTo>
                  <a:close/>
                  <a:moveTo>
                    <a:pt x="167" y="231"/>
                  </a:moveTo>
                  <a:lnTo>
                    <a:pt x="721" y="786"/>
                  </a:lnTo>
                  <a:lnTo>
                    <a:pt x="163" y="1343"/>
                  </a:lnTo>
                  <a:cubicBezTo>
                    <a:pt x="181" y="972"/>
                    <a:pt x="205" y="588"/>
                    <a:pt x="167" y="231"/>
                  </a:cubicBezTo>
                  <a:close/>
                  <a:moveTo>
                    <a:pt x="1496" y="178"/>
                  </a:moveTo>
                  <a:lnTo>
                    <a:pt x="2103" y="786"/>
                  </a:lnTo>
                  <a:lnTo>
                    <a:pt x="1503" y="1385"/>
                  </a:lnTo>
                  <a:cubicBezTo>
                    <a:pt x="1300" y="1183"/>
                    <a:pt x="1099" y="980"/>
                    <a:pt x="896" y="779"/>
                  </a:cubicBezTo>
                  <a:cubicBezTo>
                    <a:pt x="1095" y="579"/>
                    <a:pt x="1296" y="378"/>
                    <a:pt x="1496" y="178"/>
                  </a:cubicBezTo>
                  <a:close/>
                  <a:moveTo>
                    <a:pt x="2878" y="178"/>
                  </a:moveTo>
                  <a:cubicBezTo>
                    <a:pt x="3081" y="381"/>
                    <a:pt x="3282" y="583"/>
                    <a:pt x="3485" y="786"/>
                  </a:cubicBezTo>
                  <a:cubicBezTo>
                    <a:pt x="3284" y="986"/>
                    <a:pt x="3085" y="1185"/>
                    <a:pt x="2885" y="1385"/>
                  </a:cubicBezTo>
                  <a:lnTo>
                    <a:pt x="2278" y="779"/>
                  </a:lnTo>
                  <a:lnTo>
                    <a:pt x="2878" y="178"/>
                  </a:lnTo>
                  <a:close/>
                  <a:moveTo>
                    <a:pt x="805" y="869"/>
                  </a:moveTo>
                  <a:cubicBezTo>
                    <a:pt x="1007" y="1072"/>
                    <a:pt x="1209" y="1274"/>
                    <a:pt x="1412" y="1476"/>
                  </a:cubicBezTo>
                  <a:lnTo>
                    <a:pt x="812" y="2076"/>
                  </a:lnTo>
                  <a:lnTo>
                    <a:pt x="205" y="1469"/>
                  </a:lnTo>
                  <a:lnTo>
                    <a:pt x="805" y="869"/>
                  </a:lnTo>
                  <a:close/>
                  <a:moveTo>
                    <a:pt x="2187" y="869"/>
                  </a:moveTo>
                  <a:cubicBezTo>
                    <a:pt x="2389" y="1072"/>
                    <a:pt x="2592" y="1274"/>
                    <a:pt x="2794" y="1476"/>
                  </a:cubicBezTo>
                  <a:cubicBezTo>
                    <a:pt x="2594" y="1676"/>
                    <a:pt x="2394" y="1876"/>
                    <a:pt x="2194" y="2076"/>
                  </a:cubicBezTo>
                  <a:cubicBezTo>
                    <a:pt x="1991" y="1874"/>
                    <a:pt x="1789" y="1672"/>
                    <a:pt x="1586" y="1469"/>
                  </a:cubicBezTo>
                  <a:lnTo>
                    <a:pt x="2187" y="869"/>
                  </a:lnTo>
                  <a:close/>
                  <a:moveTo>
                    <a:pt x="3568" y="870"/>
                  </a:moveTo>
                  <a:cubicBezTo>
                    <a:pt x="3771" y="1072"/>
                    <a:pt x="3973" y="1274"/>
                    <a:pt x="4176" y="1476"/>
                  </a:cubicBezTo>
                  <a:lnTo>
                    <a:pt x="3576" y="2076"/>
                  </a:lnTo>
                  <a:cubicBezTo>
                    <a:pt x="3374" y="1874"/>
                    <a:pt x="3171" y="1672"/>
                    <a:pt x="2969" y="1469"/>
                  </a:cubicBezTo>
                  <a:lnTo>
                    <a:pt x="3568" y="870"/>
                  </a:lnTo>
                  <a:close/>
                  <a:moveTo>
                    <a:pt x="4196" y="1624"/>
                  </a:moveTo>
                  <a:cubicBezTo>
                    <a:pt x="4196" y="1986"/>
                    <a:pt x="4202" y="2348"/>
                    <a:pt x="4209" y="2710"/>
                  </a:cubicBezTo>
                  <a:lnTo>
                    <a:pt x="3660" y="2160"/>
                  </a:lnTo>
                  <a:lnTo>
                    <a:pt x="4196" y="1624"/>
                  </a:lnTo>
                  <a:close/>
                  <a:moveTo>
                    <a:pt x="153" y="1599"/>
                  </a:moveTo>
                  <a:lnTo>
                    <a:pt x="721" y="2167"/>
                  </a:lnTo>
                  <a:lnTo>
                    <a:pt x="148" y="2739"/>
                  </a:lnTo>
                  <a:lnTo>
                    <a:pt x="148" y="1817"/>
                  </a:lnTo>
                  <a:cubicBezTo>
                    <a:pt x="148" y="1746"/>
                    <a:pt x="151" y="1673"/>
                    <a:pt x="153" y="1599"/>
                  </a:cubicBezTo>
                  <a:close/>
                  <a:moveTo>
                    <a:pt x="1496" y="1560"/>
                  </a:moveTo>
                  <a:cubicBezTo>
                    <a:pt x="1698" y="1762"/>
                    <a:pt x="1901" y="1965"/>
                    <a:pt x="2103" y="2167"/>
                  </a:cubicBezTo>
                  <a:lnTo>
                    <a:pt x="1503" y="2768"/>
                  </a:lnTo>
                  <a:lnTo>
                    <a:pt x="896" y="2160"/>
                  </a:lnTo>
                  <a:lnTo>
                    <a:pt x="1496" y="1560"/>
                  </a:lnTo>
                  <a:close/>
                  <a:moveTo>
                    <a:pt x="2878" y="1560"/>
                  </a:moveTo>
                  <a:cubicBezTo>
                    <a:pt x="3081" y="1762"/>
                    <a:pt x="3282" y="1965"/>
                    <a:pt x="3485" y="2167"/>
                  </a:cubicBezTo>
                  <a:lnTo>
                    <a:pt x="2885" y="2768"/>
                  </a:lnTo>
                  <a:cubicBezTo>
                    <a:pt x="2683" y="2565"/>
                    <a:pt x="2480" y="2363"/>
                    <a:pt x="2278" y="2160"/>
                  </a:cubicBezTo>
                  <a:lnTo>
                    <a:pt x="2878" y="1560"/>
                  </a:lnTo>
                  <a:close/>
                  <a:moveTo>
                    <a:pt x="805" y="2251"/>
                  </a:moveTo>
                  <a:lnTo>
                    <a:pt x="1412" y="2858"/>
                  </a:lnTo>
                  <a:lnTo>
                    <a:pt x="812" y="3458"/>
                  </a:lnTo>
                  <a:lnTo>
                    <a:pt x="205" y="2852"/>
                  </a:lnTo>
                  <a:lnTo>
                    <a:pt x="805" y="2251"/>
                  </a:lnTo>
                  <a:close/>
                  <a:moveTo>
                    <a:pt x="2187" y="2251"/>
                  </a:moveTo>
                  <a:lnTo>
                    <a:pt x="2794" y="2858"/>
                  </a:lnTo>
                  <a:lnTo>
                    <a:pt x="2194" y="3458"/>
                  </a:lnTo>
                  <a:cubicBezTo>
                    <a:pt x="1991" y="3257"/>
                    <a:pt x="1789" y="3054"/>
                    <a:pt x="1586" y="2852"/>
                  </a:cubicBezTo>
                  <a:lnTo>
                    <a:pt x="2187" y="2251"/>
                  </a:lnTo>
                  <a:close/>
                  <a:moveTo>
                    <a:pt x="3569" y="2251"/>
                  </a:moveTo>
                  <a:cubicBezTo>
                    <a:pt x="3771" y="2453"/>
                    <a:pt x="3973" y="2656"/>
                    <a:pt x="4176" y="2858"/>
                  </a:cubicBezTo>
                  <a:lnTo>
                    <a:pt x="3576" y="3458"/>
                  </a:lnTo>
                  <a:lnTo>
                    <a:pt x="2969" y="2852"/>
                  </a:lnTo>
                  <a:lnTo>
                    <a:pt x="3569" y="2251"/>
                  </a:lnTo>
                  <a:close/>
                  <a:moveTo>
                    <a:pt x="4215" y="2987"/>
                  </a:moveTo>
                  <a:cubicBezTo>
                    <a:pt x="4222" y="3364"/>
                    <a:pt x="4229" y="3740"/>
                    <a:pt x="4231" y="4114"/>
                  </a:cubicBezTo>
                  <a:lnTo>
                    <a:pt x="3660" y="3543"/>
                  </a:lnTo>
                  <a:cubicBezTo>
                    <a:pt x="3845" y="3357"/>
                    <a:pt x="4030" y="3173"/>
                    <a:pt x="4215" y="2987"/>
                  </a:cubicBezTo>
                  <a:close/>
                  <a:moveTo>
                    <a:pt x="148" y="2977"/>
                  </a:moveTo>
                  <a:lnTo>
                    <a:pt x="721" y="3549"/>
                  </a:lnTo>
                  <a:cubicBezTo>
                    <a:pt x="529" y="3741"/>
                    <a:pt x="336" y="3934"/>
                    <a:pt x="144" y="4127"/>
                  </a:cubicBezTo>
                  <a:cubicBezTo>
                    <a:pt x="144" y="4067"/>
                    <a:pt x="148" y="4007"/>
                    <a:pt x="148" y="3949"/>
                  </a:cubicBezTo>
                  <a:lnTo>
                    <a:pt x="148" y="2977"/>
                  </a:lnTo>
                  <a:close/>
                  <a:moveTo>
                    <a:pt x="1496" y="2942"/>
                  </a:moveTo>
                  <a:lnTo>
                    <a:pt x="2103" y="3550"/>
                  </a:lnTo>
                  <a:lnTo>
                    <a:pt x="1503" y="4149"/>
                  </a:lnTo>
                  <a:lnTo>
                    <a:pt x="896" y="3543"/>
                  </a:lnTo>
                  <a:cubicBezTo>
                    <a:pt x="1095" y="3343"/>
                    <a:pt x="1296" y="3142"/>
                    <a:pt x="1496" y="2942"/>
                  </a:cubicBezTo>
                  <a:close/>
                  <a:moveTo>
                    <a:pt x="2878" y="2942"/>
                  </a:moveTo>
                  <a:lnTo>
                    <a:pt x="3485" y="3550"/>
                  </a:lnTo>
                  <a:cubicBezTo>
                    <a:pt x="3284" y="3750"/>
                    <a:pt x="3085" y="3949"/>
                    <a:pt x="2885" y="4149"/>
                  </a:cubicBezTo>
                  <a:lnTo>
                    <a:pt x="2278" y="3543"/>
                  </a:lnTo>
                  <a:lnTo>
                    <a:pt x="2878" y="2942"/>
                  </a:lnTo>
                  <a:close/>
                  <a:moveTo>
                    <a:pt x="2187" y="3633"/>
                  </a:moveTo>
                  <a:cubicBezTo>
                    <a:pt x="2386" y="3833"/>
                    <a:pt x="2586" y="4031"/>
                    <a:pt x="2784" y="4231"/>
                  </a:cubicBezTo>
                  <a:lnTo>
                    <a:pt x="1589" y="4231"/>
                  </a:lnTo>
                  <a:lnTo>
                    <a:pt x="2187" y="3633"/>
                  </a:lnTo>
                  <a:close/>
                  <a:moveTo>
                    <a:pt x="3569" y="3633"/>
                  </a:moveTo>
                  <a:cubicBezTo>
                    <a:pt x="3768" y="3833"/>
                    <a:pt x="3967" y="4031"/>
                    <a:pt x="4167" y="4231"/>
                  </a:cubicBezTo>
                  <a:lnTo>
                    <a:pt x="2971" y="4231"/>
                  </a:lnTo>
                  <a:cubicBezTo>
                    <a:pt x="3171" y="4031"/>
                    <a:pt x="3370" y="3833"/>
                    <a:pt x="3569" y="3633"/>
                  </a:cubicBezTo>
                  <a:close/>
                  <a:moveTo>
                    <a:pt x="805" y="3633"/>
                  </a:moveTo>
                  <a:lnTo>
                    <a:pt x="1403" y="4231"/>
                  </a:ln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9"/>
                  </a:lnTo>
                  <a:cubicBezTo>
                    <a:pt x="1" y="2813"/>
                    <a:pt x="1" y="2818"/>
                    <a:pt x="2" y="2823"/>
                  </a:cubicBezTo>
                  <a:lnTo>
                    <a:pt x="2" y="4285"/>
                  </a:lnTo>
                  <a:cubicBezTo>
                    <a:pt x="2" y="4310"/>
                    <a:pt x="40" y="4327"/>
                    <a:pt x="60" y="4327"/>
                  </a:cubicBezTo>
                  <a:lnTo>
                    <a:pt x="4280" y="4327"/>
                  </a:lnTo>
                  <a:cubicBezTo>
                    <a:pt x="4285" y="4327"/>
                    <a:pt x="4290" y="4328"/>
                    <a:pt x="4295" y="4328"/>
                  </a:cubicBezTo>
                  <a:cubicBezTo>
                    <a:pt x="4335" y="4328"/>
                    <a:pt x="4379" y="4308"/>
                    <a:pt x="4379" y="4272"/>
                  </a:cubicBezTo>
                  <a:lnTo>
                    <a:pt x="4379" y="2901"/>
                  </a:lnTo>
                  <a:cubicBezTo>
                    <a:pt x="4380" y="2897"/>
                    <a:pt x="4380" y="2892"/>
                    <a:pt x="4378" y="2887"/>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4"/>
            <p:cNvSpPr/>
            <p:nvPr/>
          </p:nvSpPr>
          <p:spPr>
            <a:xfrm>
              <a:off x="8372390" y="969906"/>
              <a:ext cx="137254" cy="137254"/>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4"/>
            <p:cNvSpPr/>
            <p:nvPr/>
          </p:nvSpPr>
          <p:spPr>
            <a:xfrm>
              <a:off x="8369957" y="968349"/>
              <a:ext cx="142120" cy="140400"/>
            </a:xfrm>
            <a:custGeom>
              <a:rect b="b" l="l" r="r" t="t"/>
              <a:pathLst>
                <a:path extrusionOk="0" h="4328" w="4381">
                  <a:moveTo>
                    <a:pt x="210" y="93"/>
                  </a:moveTo>
                  <a:lnTo>
                    <a:pt x="210" y="93"/>
                  </a:lnTo>
                  <a:cubicBezTo>
                    <a:pt x="251" y="94"/>
                    <a:pt x="291" y="97"/>
                    <a:pt x="330" y="97"/>
                  </a:cubicBezTo>
                  <a:lnTo>
                    <a:pt x="1410" y="97"/>
                  </a:lnTo>
                  <a:cubicBezTo>
                    <a:pt x="1210" y="296"/>
                    <a:pt x="1011" y="495"/>
                    <a:pt x="812" y="694"/>
                  </a:cubicBezTo>
                  <a:lnTo>
                    <a:pt x="210" y="93"/>
                  </a:lnTo>
                  <a:close/>
                  <a:moveTo>
                    <a:pt x="2792" y="97"/>
                  </a:moveTo>
                  <a:lnTo>
                    <a:pt x="2194" y="694"/>
                  </a:lnTo>
                  <a:cubicBezTo>
                    <a:pt x="1994" y="495"/>
                    <a:pt x="1795" y="296"/>
                    <a:pt x="1596" y="97"/>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1"/>
                    <a:pt x="4197" y="1316"/>
                  </a:cubicBezTo>
                  <a:lnTo>
                    <a:pt x="3660" y="779"/>
                  </a:lnTo>
                  <a:cubicBezTo>
                    <a:pt x="3852" y="586"/>
                    <a:pt x="4044" y="394"/>
                    <a:pt x="4237" y="202"/>
                  </a:cubicBezTo>
                  <a:close/>
                  <a:moveTo>
                    <a:pt x="167" y="231"/>
                  </a:moveTo>
                  <a:lnTo>
                    <a:pt x="721" y="785"/>
                  </a:lnTo>
                  <a:lnTo>
                    <a:pt x="163" y="1343"/>
                  </a:lnTo>
                  <a:cubicBezTo>
                    <a:pt x="181" y="972"/>
                    <a:pt x="205" y="588"/>
                    <a:pt x="167" y="231"/>
                  </a:cubicBezTo>
                  <a:close/>
                  <a:moveTo>
                    <a:pt x="1496" y="178"/>
                  </a:moveTo>
                  <a:cubicBezTo>
                    <a:pt x="1698" y="381"/>
                    <a:pt x="1901" y="583"/>
                    <a:pt x="2103" y="786"/>
                  </a:cubicBezTo>
                  <a:lnTo>
                    <a:pt x="1503" y="1385"/>
                  </a:lnTo>
                  <a:lnTo>
                    <a:pt x="896" y="779"/>
                  </a:lnTo>
                  <a:cubicBezTo>
                    <a:pt x="1095" y="579"/>
                    <a:pt x="1296" y="378"/>
                    <a:pt x="1496" y="178"/>
                  </a:cubicBezTo>
                  <a:close/>
                  <a:moveTo>
                    <a:pt x="2878" y="178"/>
                  </a:moveTo>
                  <a:cubicBezTo>
                    <a:pt x="3081" y="381"/>
                    <a:pt x="3282" y="583"/>
                    <a:pt x="3485" y="786"/>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cubicBezTo>
                    <a:pt x="2389" y="1072"/>
                    <a:pt x="2592" y="1274"/>
                    <a:pt x="2794" y="1476"/>
                  </a:cubicBezTo>
                  <a:lnTo>
                    <a:pt x="2194" y="2076"/>
                  </a:lnTo>
                  <a:cubicBezTo>
                    <a:pt x="1991" y="1874"/>
                    <a:pt x="1789" y="1671"/>
                    <a:pt x="1586" y="1469"/>
                  </a:cubicBez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6"/>
                    <a:pt x="151" y="1672"/>
                    <a:pt x="153" y="1598"/>
                  </a:cubicBezTo>
                  <a:close/>
                  <a:moveTo>
                    <a:pt x="1496" y="1560"/>
                  </a:moveTo>
                  <a:cubicBezTo>
                    <a:pt x="1698" y="1762"/>
                    <a:pt x="1901" y="1965"/>
                    <a:pt x="2103" y="2167"/>
                  </a:cubicBezTo>
                  <a:lnTo>
                    <a:pt x="1502" y="2768"/>
                  </a:lnTo>
                  <a:lnTo>
                    <a:pt x="896" y="2160"/>
                  </a:lnTo>
                  <a:lnTo>
                    <a:pt x="1496" y="1560"/>
                  </a:lnTo>
                  <a:close/>
                  <a:moveTo>
                    <a:pt x="2878" y="1560"/>
                  </a:moveTo>
                  <a:cubicBezTo>
                    <a:pt x="3081" y="1762"/>
                    <a:pt x="3282" y="1965"/>
                    <a:pt x="3485" y="2167"/>
                  </a:cubicBezTo>
                  <a:lnTo>
                    <a:pt x="2885" y="2768"/>
                  </a:lnTo>
                  <a:lnTo>
                    <a:pt x="2278" y="2160"/>
                  </a:lnTo>
                  <a:cubicBezTo>
                    <a:pt x="2478" y="1960"/>
                    <a:pt x="2678" y="1760"/>
                    <a:pt x="2878" y="1560"/>
                  </a:cubicBezTo>
                  <a:close/>
                  <a:moveTo>
                    <a:pt x="805" y="2251"/>
                  </a:moveTo>
                  <a:cubicBezTo>
                    <a:pt x="1007" y="2453"/>
                    <a:pt x="1209" y="2656"/>
                    <a:pt x="1412" y="2858"/>
                  </a:cubicBezTo>
                  <a:lnTo>
                    <a:pt x="812" y="3458"/>
                  </a:lnTo>
                  <a:cubicBezTo>
                    <a:pt x="610" y="3256"/>
                    <a:pt x="407" y="3054"/>
                    <a:pt x="205" y="2852"/>
                  </a:cubicBezTo>
                  <a:lnTo>
                    <a:pt x="805" y="2251"/>
                  </a:lnTo>
                  <a:close/>
                  <a:moveTo>
                    <a:pt x="2187" y="2251"/>
                  </a:moveTo>
                  <a:lnTo>
                    <a:pt x="2794" y="2858"/>
                  </a:lnTo>
                  <a:lnTo>
                    <a:pt x="2194" y="3458"/>
                  </a:lnTo>
                  <a:cubicBezTo>
                    <a:pt x="1991" y="3256"/>
                    <a:pt x="1789" y="3054"/>
                    <a:pt x="1586" y="2852"/>
                  </a:cubicBezTo>
                  <a:cubicBezTo>
                    <a:pt x="1787" y="2651"/>
                    <a:pt x="1987" y="2451"/>
                    <a:pt x="2187" y="2251"/>
                  </a:cubicBezTo>
                  <a:close/>
                  <a:moveTo>
                    <a:pt x="3569" y="2251"/>
                  </a:moveTo>
                  <a:cubicBezTo>
                    <a:pt x="3771" y="2453"/>
                    <a:pt x="3973" y="2656"/>
                    <a:pt x="4176" y="2858"/>
                  </a:cubicBezTo>
                  <a:lnTo>
                    <a:pt x="3576" y="3458"/>
                  </a:lnTo>
                  <a:cubicBezTo>
                    <a:pt x="3374" y="3256"/>
                    <a:pt x="3171" y="3054"/>
                    <a:pt x="2969" y="2852"/>
                  </a:cubicBezTo>
                  <a:lnTo>
                    <a:pt x="3569" y="2251"/>
                  </a:lnTo>
                  <a:close/>
                  <a:moveTo>
                    <a:pt x="4215" y="2987"/>
                  </a:moveTo>
                  <a:cubicBezTo>
                    <a:pt x="4222" y="3364"/>
                    <a:pt x="4229" y="3740"/>
                    <a:pt x="4231" y="4114"/>
                  </a:cubicBezTo>
                  <a:lnTo>
                    <a:pt x="3660" y="3543"/>
                  </a:lnTo>
                  <a:cubicBezTo>
                    <a:pt x="3845" y="3357"/>
                    <a:pt x="4030" y="3173"/>
                    <a:pt x="4215" y="2987"/>
                  </a:cubicBezTo>
                  <a:close/>
                  <a:moveTo>
                    <a:pt x="148" y="2977"/>
                  </a:moveTo>
                  <a:lnTo>
                    <a:pt x="721" y="3549"/>
                  </a:lnTo>
                  <a:lnTo>
                    <a:pt x="144" y="4126"/>
                  </a:lnTo>
                  <a:cubicBezTo>
                    <a:pt x="144" y="4067"/>
                    <a:pt x="148" y="4007"/>
                    <a:pt x="148" y="3949"/>
                  </a:cubicBezTo>
                  <a:lnTo>
                    <a:pt x="148" y="2977"/>
                  </a:lnTo>
                  <a:close/>
                  <a:moveTo>
                    <a:pt x="1496" y="2942"/>
                  </a:moveTo>
                  <a:lnTo>
                    <a:pt x="2103" y="3550"/>
                  </a:lnTo>
                  <a:lnTo>
                    <a:pt x="1503" y="4149"/>
                  </a:lnTo>
                  <a:cubicBezTo>
                    <a:pt x="1300" y="3947"/>
                    <a:pt x="1099" y="3744"/>
                    <a:pt x="896" y="3543"/>
                  </a:cubicBezTo>
                  <a:lnTo>
                    <a:pt x="1496" y="2942"/>
                  </a:lnTo>
                  <a:close/>
                  <a:moveTo>
                    <a:pt x="2878" y="2942"/>
                  </a:moveTo>
                  <a:cubicBezTo>
                    <a:pt x="3081" y="3145"/>
                    <a:pt x="3282" y="3347"/>
                    <a:pt x="3485" y="3549"/>
                  </a:cubicBezTo>
                  <a:cubicBezTo>
                    <a:pt x="3284" y="3750"/>
                    <a:pt x="3085" y="3949"/>
                    <a:pt x="2885" y="4149"/>
                  </a:cubicBezTo>
                  <a:cubicBezTo>
                    <a:pt x="2682" y="3947"/>
                    <a:pt x="2480" y="3744"/>
                    <a:pt x="2278" y="3543"/>
                  </a:cubicBezTo>
                  <a:lnTo>
                    <a:pt x="2878" y="2942"/>
                  </a:lnTo>
                  <a:close/>
                  <a:moveTo>
                    <a:pt x="2187" y="3633"/>
                  </a:moveTo>
                  <a:cubicBezTo>
                    <a:pt x="2386" y="3833"/>
                    <a:pt x="2586" y="4031"/>
                    <a:pt x="2784" y="4231"/>
                  </a:cubicBez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9"/>
                  </a:lnTo>
                  <a:cubicBezTo>
                    <a:pt x="1" y="2813"/>
                    <a:pt x="1" y="2818"/>
                    <a:pt x="2" y="2823"/>
                  </a:cubicBezTo>
                  <a:lnTo>
                    <a:pt x="2" y="4285"/>
                  </a:lnTo>
                  <a:cubicBezTo>
                    <a:pt x="2" y="4310"/>
                    <a:pt x="40" y="4327"/>
                    <a:pt x="60" y="4327"/>
                  </a:cubicBezTo>
                  <a:lnTo>
                    <a:pt x="4280" y="4327"/>
                  </a:lnTo>
                  <a:cubicBezTo>
                    <a:pt x="4285" y="4327"/>
                    <a:pt x="4290" y="4328"/>
                    <a:pt x="4295" y="4328"/>
                  </a:cubicBezTo>
                  <a:cubicBezTo>
                    <a:pt x="4334" y="4328"/>
                    <a:pt x="4378" y="4308"/>
                    <a:pt x="4378" y="4272"/>
                  </a:cubicBezTo>
                  <a:lnTo>
                    <a:pt x="4378" y="2901"/>
                  </a:lnTo>
                  <a:cubicBezTo>
                    <a:pt x="4380" y="2896"/>
                    <a:pt x="4380" y="2892"/>
                    <a:pt x="4378" y="2887"/>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4"/>
            <p:cNvSpPr/>
            <p:nvPr/>
          </p:nvSpPr>
          <p:spPr>
            <a:xfrm>
              <a:off x="8372390" y="1186703"/>
              <a:ext cx="137254" cy="137254"/>
            </a:xfrm>
            <a:custGeom>
              <a:rect b="b" l="l" r="r" t="t"/>
              <a:pathLst>
                <a:path extrusionOk="0" h="4231" w="4231">
                  <a:moveTo>
                    <a:pt x="1" y="1"/>
                  </a:moveTo>
                  <a:lnTo>
                    <a:pt x="1" y="4230"/>
                  </a:lnTo>
                  <a:lnTo>
                    <a:pt x="4230" y="4230"/>
                  </a:ln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4"/>
            <p:cNvSpPr/>
            <p:nvPr/>
          </p:nvSpPr>
          <p:spPr>
            <a:xfrm>
              <a:off x="8369957" y="1185146"/>
              <a:ext cx="142120" cy="140368"/>
            </a:xfrm>
            <a:custGeom>
              <a:rect b="b" l="l" r="r" t="t"/>
              <a:pathLst>
                <a:path extrusionOk="0" h="4327" w="4381">
                  <a:moveTo>
                    <a:pt x="211" y="93"/>
                  </a:moveTo>
                  <a:lnTo>
                    <a:pt x="211" y="93"/>
                  </a:lnTo>
                  <a:cubicBezTo>
                    <a:pt x="251" y="94"/>
                    <a:pt x="291" y="97"/>
                    <a:pt x="330" y="97"/>
                  </a:cubicBezTo>
                  <a:lnTo>
                    <a:pt x="1410" y="97"/>
                  </a:lnTo>
                  <a:cubicBezTo>
                    <a:pt x="1210" y="296"/>
                    <a:pt x="1011" y="495"/>
                    <a:pt x="812" y="694"/>
                  </a:cubicBezTo>
                  <a:lnTo>
                    <a:pt x="211" y="93"/>
                  </a:lnTo>
                  <a:close/>
                  <a:moveTo>
                    <a:pt x="2792" y="96"/>
                  </a:moveTo>
                  <a:cubicBezTo>
                    <a:pt x="2593" y="296"/>
                    <a:pt x="2393" y="495"/>
                    <a:pt x="2194" y="694"/>
                  </a:cubicBezTo>
                  <a:cubicBezTo>
                    <a:pt x="1994" y="495"/>
                    <a:pt x="1795" y="296"/>
                    <a:pt x="1596" y="96"/>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0"/>
                    <a:pt x="4197" y="1316"/>
                  </a:cubicBezTo>
                  <a:lnTo>
                    <a:pt x="3660" y="779"/>
                  </a:lnTo>
                  <a:lnTo>
                    <a:pt x="4237" y="202"/>
                  </a:lnTo>
                  <a:close/>
                  <a:moveTo>
                    <a:pt x="167" y="231"/>
                  </a:moveTo>
                  <a:lnTo>
                    <a:pt x="721" y="785"/>
                  </a:lnTo>
                  <a:lnTo>
                    <a:pt x="163" y="1343"/>
                  </a:lnTo>
                  <a:cubicBezTo>
                    <a:pt x="181" y="972"/>
                    <a:pt x="205" y="588"/>
                    <a:pt x="167" y="231"/>
                  </a:cubicBezTo>
                  <a:close/>
                  <a:moveTo>
                    <a:pt x="1496" y="178"/>
                  </a:moveTo>
                  <a:cubicBezTo>
                    <a:pt x="1698" y="381"/>
                    <a:pt x="1901" y="583"/>
                    <a:pt x="2103" y="785"/>
                  </a:cubicBezTo>
                  <a:cubicBezTo>
                    <a:pt x="1903" y="986"/>
                    <a:pt x="1703" y="1185"/>
                    <a:pt x="1503" y="1385"/>
                  </a:cubicBezTo>
                  <a:cubicBezTo>
                    <a:pt x="1300" y="1183"/>
                    <a:pt x="1099" y="980"/>
                    <a:pt x="896" y="779"/>
                  </a:cubicBezTo>
                  <a:cubicBezTo>
                    <a:pt x="1095" y="579"/>
                    <a:pt x="1296" y="378"/>
                    <a:pt x="1496" y="178"/>
                  </a:cubicBezTo>
                  <a:close/>
                  <a:moveTo>
                    <a:pt x="2878" y="178"/>
                  </a:moveTo>
                  <a:lnTo>
                    <a:pt x="3485" y="785"/>
                  </a:lnTo>
                  <a:cubicBezTo>
                    <a:pt x="3284" y="986"/>
                    <a:pt x="3085" y="1185"/>
                    <a:pt x="2885" y="1385"/>
                  </a:cubicBezTo>
                  <a:lnTo>
                    <a:pt x="2278" y="779"/>
                  </a:lnTo>
                  <a:lnTo>
                    <a:pt x="2878" y="178"/>
                  </a:lnTo>
                  <a:close/>
                  <a:moveTo>
                    <a:pt x="805" y="869"/>
                  </a:moveTo>
                  <a:cubicBezTo>
                    <a:pt x="1007" y="1072"/>
                    <a:pt x="1209" y="1274"/>
                    <a:pt x="1412" y="1476"/>
                  </a:cubicBezTo>
                  <a:lnTo>
                    <a:pt x="812" y="2076"/>
                  </a:lnTo>
                  <a:cubicBezTo>
                    <a:pt x="610" y="1874"/>
                    <a:pt x="407" y="1671"/>
                    <a:pt x="205" y="1469"/>
                  </a:cubicBezTo>
                  <a:lnTo>
                    <a:pt x="805" y="869"/>
                  </a:lnTo>
                  <a:close/>
                  <a:moveTo>
                    <a:pt x="2187" y="869"/>
                  </a:moveTo>
                  <a:cubicBezTo>
                    <a:pt x="2389" y="1072"/>
                    <a:pt x="2592" y="1274"/>
                    <a:pt x="2794" y="1476"/>
                  </a:cubicBezTo>
                  <a:cubicBezTo>
                    <a:pt x="2594" y="1676"/>
                    <a:pt x="2394" y="1876"/>
                    <a:pt x="2194" y="2076"/>
                  </a:cubicBezTo>
                  <a:lnTo>
                    <a:pt x="1586" y="1469"/>
                  </a:ln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5"/>
                    <a:pt x="151" y="1672"/>
                    <a:pt x="153" y="1598"/>
                  </a:cubicBezTo>
                  <a:close/>
                  <a:moveTo>
                    <a:pt x="1496" y="1560"/>
                  </a:moveTo>
                  <a:cubicBezTo>
                    <a:pt x="1698" y="1762"/>
                    <a:pt x="1901" y="1965"/>
                    <a:pt x="2103" y="2167"/>
                  </a:cubicBezTo>
                  <a:lnTo>
                    <a:pt x="1503" y="2768"/>
                  </a:lnTo>
                  <a:lnTo>
                    <a:pt x="896" y="2160"/>
                  </a:lnTo>
                  <a:lnTo>
                    <a:pt x="1496" y="1560"/>
                  </a:lnTo>
                  <a:close/>
                  <a:moveTo>
                    <a:pt x="2878" y="1560"/>
                  </a:moveTo>
                  <a:lnTo>
                    <a:pt x="3485" y="2167"/>
                  </a:lnTo>
                  <a:lnTo>
                    <a:pt x="2885" y="2768"/>
                  </a:lnTo>
                  <a:cubicBezTo>
                    <a:pt x="2683" y="2565"/>
                    <a:pt x="2480" y="2363"/>
                    <a:pt x="2278" y="2160"/>
                  </a:cubicBezTo>
                  <a:lnTo>
                    <a:pt x="2878" y="1560"/>
                  </a:lnTo>
                  <a:close/>
                  <a:moveTo>
                    <a:pt x="805" y="2251"/>
                  </a:moveTo>
                  <a:cubicBezTo>
                    <a:pt x="1007" y="2453"/>
                    <a:pt x="1209" y="2656"/>
                    <a:pt x="1412" y="2858"/>
                  </a:cubicBezTo>
                  <a:lnTo>
                    <a:pt x="812" y="3459"/>
                  </a:lnTo>
                  <a:lnTo>
                    <a:pt x="205" y="2851"/>
                  </a:lnTo>
                  <a:lnTo>
                    <a:pt x="805" y="2251"/>
                  </a:lnTo>
                  <a:close/>
                  <a:moveTo>
                    <a:pt x="2187" y="2251"/>
                  </a:moveTo>
                  <a:lnTo>
                    <a:pt x="2794" y="2858"/>
                  </a:lnTo>
                  <a:lnTo>
                    <a:pt x="2194" y="3459"/>
                  </a:lnTo>
                  <a:lnTo>
                    <a:pt x="1586" y="2851"/>
                  </a:lnTo>
                  <a:lnTo>
                    <a:pt x="2187" y="2251"/>
                  </a:lnTo>
                  <a:close/>
                  <a:moveTo>
                    <a:pt x="3569" y="2251"/>
                  </a:moveTo>
                  <a:lnTo>
                    <a:pt x="4176" y="2858"/>
                  </a:lnTo>
                  <a:lnTo>
                    <a:pt x="3576" y="3459"/>
                  </a:lnTo>
                  <a:lnTo>
                    <a:pt x="2969" y="2851"/>
                  </a:lnTo>
                  <a:lnTo>
                    <a:pt x="3569" y="2251"/>
                  </a:lnTo>
                  <a:close/>
                  <a:moveTo>
                    <a:pt x="4215" y="2987"/>
                  </a:moveTo>
                  <a:cubicBezTo>
                    <a:pt x="4222" y="3363"/>
                    <a:pt x="4229" y="3739"/>
                    <a:pt x="4231" y="4114"/>
                  </a:cubicBezTo>
                  <a:cubicBezTo>
                    <a:pt x="4041" y="3924"/>
                    <a:pt x="3850" y="3733"/>
                    <a:pt x="3660" y="3543"/>
                  </a:cubicBezTo>
                  <a:cubicBezTo>
                    <a:pt x="3845" y="3357"/>
                    <a:pt x="4030" y="3173"/>
                    <a:pt x="4215" y="2987"/>
                  </a:cubicBezTo>
                  <a:close/>
                  <a:moveTo>
                    <a:pt x="148" y="2977"/>
                  </a:moveTo>
                  <a:lnTo>
                    <a:pt x="721" y="3549"/>
                  </a:lnTo>
                  <a:cubicBezTo>
                    <a:pt x="529" y="3741"/>
                    <a:pt x="336" y="3934"/>
                    <a:pt x="144" y="4126"/>
                  </a:cubicBezTo>
                  <a:cubicBezTo>
                    <a:pt x="144" y="4067"/>
                    <a:pt x="148" y="4006"/>
                    <a:pt x="148" y="3949"/>
                  </a:cubicBezTo>
                  <a:lnTo>
                    <a:pt x="148" y="2977"/>
                  </a:lnTo>
                  <a:close/>
                  <a:moveTo>
                    <a:pt x="1496" y="2942"/>
                  </a:moveTo>
                  <a:lnTo>
                    <a:pt x="2103" y="3549"/>
                  </a:lnTo>
                  <a:lnTo>
                    <a:pt x="1503" y="4149"/>
                  </a:lnTo>
                  <a:cubicBezTo>
                    <a:pt x="1300" y="3947"/>
                    <a:pt x="1099" y="3744"/>
                    <a:pt x="896" y="3543"/>
                  </a:cubicBezTo>
                  <a:cubicBezTo>
                    <a:pt x="1095" y="3343"/>
                    <a:pt x="1296" y="3142"/>
                    <a:pt x="1496" y="2942"/>
                  </a:cubicBezTo>
                  <a:close/>
                  <a:moveTo>
                    <a:pt x="2878" y="2942"/>
                  </a:moveTo>
                  <a:cubicBezTo>
                    <a:pt x="3081" y="3145"/>
                    <a:pt x="3282" y="3347"/>
                    <a:pt x="3485" y="3549"/>
                  </a:cubicBezTo>
                  <a:cubicBezTo>
                    <a:pt x="3284" y="3750"/>
                    <a:pt x="3085" y="3949"/>
                    <a:pt x="2885" y="4149"/>
                  </a:cubicBezTo>
                  <a:cubicBezTo>
                    <a:pt x="2683"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39" y="4326"/>
                    <a:pt x="60" y="4326"/>
                  </a:cubicBezTo>
                  <a:lnTo>
                    <a:pt x="71" y="4326"/>
                  </a:lnTo>
                  <a:cubicBezTo>
                    <a:pt x="73" y="4326"/>
                    <a:pt x="74" y="4326"/>
                    <a:pt x="76" y="4326"/>
                  </a:cubicBezTo>
                  <a:cubicBezTo>
                    <a:pt x="78" y="4326"/>
                    <a:pt x="80" y="4326"/>
                    <a:pt x="82" y="4326"/>
                  </a:cubicBezTo>
                  <a:lnTo>
                    <a:pt x="4280" y="4326"/>
                  </a:lnTo>
                  <a:cubicBezTo>
                    <a:pt x="4285" y="4326"/>
                    <a:pt x="4290" y="4327"/>
                    <a:pt x="4296" y="4327"/>
                  </a:cubicBezTo>
                  <a:cubicBezTo>
                    <a:pt x="4335" y="4327"/>
                    <a:pt x="4378" y="4308"/>
                    <a:pt x="4378" y="4272"/>
                  </a:cubicBezTo>
                  <a:lnTo>
                    <a:pt x="4378" y="2901"/>
                  </a:lnTo>
                  <a:cubicBezTo>
                    <a:pt x="4380" y="2897"/>
                    <a:pt x="4380" y="2892"/>
                    <a:pt x="4378" y="2886"/>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4"/>
            <p:cNvSpPr/>
            <p:nvPr/>
          </p:nvSpPr>
          <p:spPr>
            <a:xfrm>
              <a:off x="8372390" y="1403499"/>
              <a:ext cx="137254" cy="137254"/>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4"/>
            <p:cNvSpPr/>
            <p:nvPr/>
          </p:nvSpPr>
          <p:spPr>
            <a:xfrm>
              <a:off x="8369957" y="1401942"/>
              <a:ext cx="142120" cy="140368"/>
            </a:xfrm>
            <a:custGeom>
              <a:rect b="b" l="l" r="r" t="t"/>
              <a:pathLst>
                <a:path extrusionOk="0" h="4327" w="4381">
                  <a:moveTo>
                    <a:pt x="210" y="93"/>
                  </a:moveTo>
                  <a:lnTo>
                    <a:pt x="210" y="93"/>
                  </a:lnTo>
                  <a:cubicBezTo>
                    <a:pt x="251" y="94"/>
                    <a:pt x="291" y="97"/>
                    <a:pt x="330" y="97"/>
                  </a:cubicBezTo>
                  <a:cubicBezTo>
                    <a:pt x="630" y="96"/>
                    <a:pt x="929" y="96"/>
                    <a:pt x="1230" y="96"/>
                  </a:cubicBezTo>
                  <a:lnTo>
                    <a:pt x="1410" y="96"/>
                  </a:lnTo>
                  <a:lnTo>
                    <a:pt x="812" y="695"/>
                  </a:lnTo>
                  <a:lnTo>
                    <a:pt x="210" y="93"/>
                  </a:lnTo>
                  <a:close/>
                  <a:moveTo>
                    <a:pt x="2792" y="96"/>
                  </a:moveTo>
                  <a:cubicBezTo>
                    <a:pt x="2593" y="296"/>
                    <a:pt x="2393" y="495"/>
                    <a:pt x="2194" y="695"/>
                  </a:cubicBezTo>
                  <a:lnTo>
                    <a:pt x="1596" y="96"/>
                  </a:lnTo>
                  <a:close/>
                  <a:moveTo>
                    <a:pt x="3990" y="84"/>
                  </a:moveTo>
                  <a:cubicBezTo>
                    <a:pt x="4054" y="84"/>
                    <a:pt x="4117" y="86"/>
                    <a:pt x="4178" y="92"/>
                  </a:cubicBezTo>
                  <a:lnTo>
                    <a:pt x="3576" y="695"/>
                  </a:lnTo>
                  <a:cubicBezTo>
                    <a:pt x="3377" y="495"/>
                    <a:pt x="3177" y="296"/>
                    <a:pt x="2978" y="96"/>
                  </a:cubicBezTo>
                  <a:lnTo>
                    <a:pt x="3535" y="96"/>
                  </a:lnTo>
                  <a:cubicBezTo>
                    <a:pt x="3681" y="96"/>
                    <a:pt x="3837" y="84"/>
                    <a:pt x="3990" y="84"/>
                  </a:cubicBezTo>
                  <a:close/>
                  <a:moveTo>
                    <a:pt x="4237" y="202"/>
                  </a:moveTo>
                  <a:lnTo>
                    <a:pt x="4237" y="202"/>
                  </a:lnTo>
                  <a:cubicBezTo>
                    <a:pt x="4235" y="222"/>
                    <a:pt x="4232" y="241"/>
                    <a:pt x="4231" y="254"/>
                  </a:cubicBezTo>
                  <a:cubicBezTo>
                    <a:pt x="4210" y="606"/>
                    <a:pt x="4201" y="960"/>
                    <a:pt x="4197" y="1316"/>
                  </a:cubicBezTo>
                  <a:lnTo>
                    <a:pt x="3660" y="779"/>
                  </a:lnTo>
                  <a:cubicBezTo>
                    <a:pt x="3852" y="586"/>
                    <a:pt x="4044" y="393"/>
                    <a:pt x="4237" y="202"/>
                  </a:cubicBezTo>
                  <a:close/>
                  <a:moveTo>
                    <a:pt x="167" y="231"/>
                  </a:moveTo>
                  <a:lnTo>
                    <a:pt x="721" y="785"/>
                  </a:lnTo>
                  <a:lnTo>
                    <a:pt x="163" y="1342"/>
                  </a:lnTo>
                  <a:cubicBezTo>
                    <a:pt x="181" y="972"/>
                    <a:pt x="205" y="588"/>
                    <a:pt x="167" y="231"/>
                  </a:cubicBezTo>
                  <a:close/>
                  <a:moveTo>
                    <a:pt x="1496" y="178"/>
                  </a:moveTo>
                  <a:cubicBezTo>
                    <a:pt x="1698" y="380"/>
                    <a:pt x="1901" y="583"/>
                    <a:pt x="2103" y="785"/>
                  </a:cubicBezTo>
                  <a:lnTo>
                    <a:pt x="1503" y="1385"/>
                  </a:lnTo>
                  <a:cubicBezTo>
                    <a:pt x="1300" y="1183"/>
                    <a:pt x="1099" y="980"/>
                    <a:pt x="896" y="779"/>
                  </a:cubicBezTo>
                  <a:cubicBezTo>
                    <a:pt x="1095" y="579"/>
                    <a:pt x="1296" y="378"/>
                    <a:pt x="1496" y="178"/>
                  </a:cubicBezTo>
                  <a:close/>
                  <a:moveTo>
                    <a:pt x="2878" y="178"/>
                  </a:moveTo>
                  <a:cubicBezTo>
                    <a:pt x="3081" y="380"/>
                    <a:pt x="3282" y="583"/>
                    <a:pt x="3485" y="785"/>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lnTo>
                    <a:pt x="2794" y="1476"/>
                  </a:lnTo>
                  <a:lnTo>
                    <a:pt x="2194" y="2076"/>
                  </a:lnTo>
                  <a:cubicBezTo>
                    <a:pt x="1991" y="1874"/>
                    <a:pt x="1789" y="1671"/>
                    <a:pt x="1586" y="1469"/>
                  </a:cubicBezTo>
                  <a:lnTo>
                    <a:pt x="2187" y="869"/>
                  </a:lnTo>
                  <a:close/>
                  <a:moveTo>
                    <a:pt x="3568" y="869"/>
                  </a:moveTo>
                  <a:cubicBezTo>
                    <a:pt x="3771" y="1072"/>
                    <a:pt x="3973" y="1274"/>
                    <a:pt x="4176" y="1476"/>
                  </a:cubicBezTo>
                  <a:lnTo>
                    <a:pt x="3576" y="2076"/>
                  </a:lnTo>
                  <a:lnTo>
                    <a:pt x="2969" y="1469"/>
                  </a:ln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cubicBezTo>
                    <a:pt x="530" y="2358"/>
                    <a:pt x="339" y="2548"/>
                    <a:pt x="148" y="2739"/>
                  </a:cubicBezTo>
                  <a:lnTo>
                    <a:pt x="148" y="1817"/>
                  </a:lnTo>
                  <a:cubicBezTo>
                    <a:pt x="148" y="1745"/>
                    <a:pt x="151" y="1672"/>
                    <a:pt x="153" y="1598"/>
                  </a:cubicBezTo>
                  <a:close/>
                  <a:moveTo>
                    <a:pt x="2878" y="1561"/>
                  </a:moveTo>
                  <a:cubicBezTo>
                    <a:pt x="3081" y="1762"/>
                    <a:pt x="3282" y="1964"/>
                    <a:pt x="3485" y="2167"/>
                  </a:cubicBezTo>
                  <a:lnTo>
                    <a:pt x="2885" y="2767"/>
                  </a:lnTo>
                  <a:cubicBezTo>
                    <a:pt x="2683" y="2565"/>
                    <a:pt x="2480" y="2363"/>
                    <a:pt x="2278" y="2160"/>
                  </a:cubicBezTo>
                  <a:lnTo>
                    <a:pt x="2878" y="1561"/>
                  </a:lnTo>
                  <a:close/>
                  <a:moveTo>
                    <a:pt x="1496" y="1561"/>
                  </a:moveTo>
                  <a:cubicBezTo>
                    <a:pt x="1698" y="1762"/>
                    <a:pt x="1901" y="1964"/>
                    <a:pt x="2103" y="2167"/>
                  </a:cubicBezTo>
                  <a:lnTo>
                    <a:pt x="1503" y="2768"/>
                  </a:lnTo>
                  <a:cubicBezTo>
                    <a:pt x="1300" y="2565"/>
                    <a:pt x="1099" y="2363"/>
                    <a:pt x="896" y="2160"/>
                  </a:cubicBezTo>
                  <a:lnTo>
                    <a:pt x="1496" y="1561"/>
                  </a:lnTo>
                  <a:close/>
                  <a:moveTo>
                    <a:pt x="805" y="2251"/>
                  </a:moveTo>
                  <a:lnTo>
                    <a:pt x="1412" y="2858"/>
                  </a:lnTo>
                  <a:lnTo>
                    <a:pt x="812" y="3459"/>
                  </a:lnTo>
                  <a:cubicBezTo>
                    <a:pt x="610" y="3256"/>
                    <a:pt x="407" y="3054"/>
                    <a:pt x="205" y="2851"/>
                  </a:cubicBezTo>
                  <a:lnTo>
                    <a:pt x="805" y="2251"/>
                  </a:lnTo>
                  <a:close/>
                  <a:moveTo>
                    <a:pt x="2187" y="2251"/>
                  </a:moveTo>
                  <a:cubicBezTo>
                    <a:pt x="2389" y="2453"/>
                    <a:pt x="2592" y="2656"/>
                    <a:pt x="2794" y="2858"/>
                  </a:cubicBezTo>
                  <a:lnTo>
                    <a:pt x="2194" y="3459"/>
                  </a:lnTo>
                  <a:cubicBezTo>
                    <a:pt x="1991" y="3256"/>
                    <a:pt x="1789" y="3054"/>
                    <a:pt x="1586" y="2851"/>
                  </a:cubicBezTo>
                  <a:cubicBezTo>
                    <a:pt x="1787" y="2651"/>
                    <a:pt x="1987" y="2451"/>
                    <a:pt x="2187" y="2251"/>
                  </a:cubicBezTo>
                  <a:close/>
                  <a:moveTo>
                    <a:pt x="3569" y="2251"/>
                  </a:moveTo>
                  <a:lnTo>
                    <a:pt x="4176" y="2858"/>
                  </a:lnTo>
                  <a:lnTo>
                    <a:pt x="3576" y="3459"/>
                  </a:lnTo>
                  <a:cubicBezTo>
                    <a:pt x="3374" y="3256"/>
                    <a:pt x="3171" y="3054"/>
                    <a:pt x="2969" y="2851"/>
                  </a:cubicBezTo>
                  <a:lnTo>
                    <a:pt x="3569" y="2251"/>
                  </a:lnTo>
                  <a:close/>
                  <a:moveTo>
                    <a:pt x="4215" y="2987"/>
                  </a:moveTo>
                  <a:cubicBezTo>
                    <a:pt x="4222" y="3364"/>
                    <a:pt x="4229" y="3739"/>
                    <a:pt x="4231" y="4114"/>
                  </a:cubicBezTo>
                  <a:lnTo>
                    <a:pt x="3660" y="3543"/>
                  </a:lnTo>
                  <a:cubicBezTo>
                    <a:pt x="3845" y="3357"/>
                    <a:pt x="4030" y="3173"/>
                    <a:pt x="4215" y="2987"/>
                  </a:cubicBezTo>
                  <a:close/>
                  <a:moveTo>
                    <a:pt x="148" y="2977"/>
                  </a:moveTo>
                  <a:lnTo>
                    <a:pt x="721" y="3549"/>
                  </a:lnTo>
                  <a:lnTo>
                    <a:pt x="144" y="4126"/>
                  </a:lnTo>
                  <a:cubicBezTo>
                    <a:pt x="144" y="4067"/>
                    <a:pt x="148" y="4006"/>
                    <a:pt x="148" y="3949"/>
                  </a:cubicBezTo>
                  <a:lnTo>
                    <a:pt x="148" y="2977"/>
                  </a:lnTo>
                  <a:close/>
                  <a:moveTo>
                    <a:pt x="1496" y="2942"/>
                  </a:moveTo>
                  <a:cubicBezTo>
                    <a:pt x="1698" y="3144"/>
                    <a:pt x="1901" y="3347"/>
                    <a:pt x="2103" y="3549"/>
                  </a:cubicBezTo>
                  <a:lnTo>
                    <a:pt x="1503" y="4149"/>
                  </a:lnTo>
                  <a:lnTo>
                    <a:pt x="896" y="3543"/>
                  </a:lnTo>
                  <a:lnTo>
                    <a:pt x="1496" y="2942"/>
                  </a:lnTo>
                  <a:close/>
                  <a:moveTo>
                    <a:pt x="2878" y="2942"/>
                  </a:moveTo>
                  <a:cubicBezTo>
                    <a:pt x="3081" y="3144"/>
                    <a:pt x="3282" y="3347"/>
                    <a:pt x="3485" y="3549"/>
                  </a:cubicBezTo>
                  <a:lnTo>
                    <a:pt x="2885" y="4149"/>
                  </a:lnTo>
                  <a:cubicBezTo>
                    <a:pt x="2682"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lnTo>
                    <a:pt x="4167" y="4231"/>
                  </a:ln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40" y="4326"/>
                    <a:pt x="60" y="4326"/>
                  </a:cubicBezTo>
                  <a:lnTo>
                    <a:pt x="71" y="4326"/>
                  </a:lnTo>
                  <a:cubicBezTo>
                    <a:pt x="73" y="4326"/>
                    <a:pt x="74" y="4326"/>
                    <a:pt x="76" y="4326"/>
                  </a:cubicBezTo>
                  <a:cubicBezTo>
                    <a:pt x="78" y="4326"/>
                    <a:pt x="80" y="4326"/>
                    <a:pt x="82" y="4326"/>
                  </a:cubicBezTo>
                  <a:lnTo>
                    <a:pt x="4280" y="4326"/>
                  </a:lnTo>
                  <a:cubicBezTo>
                    <a:pt x="4285" y="4326"/>
                    <a:pt x="4290" y="4327"/>
                    <a:pt x="4295" y="4327"/>
                  </a:cubicBezTo>
                  <a:cubicBezTo>
                    <a:pt x="4335" y="4327"/>
                    <a:pt x="4378" y="4307"/>
                    <a:pt x="4378" y="4272"/>
                  </a:cubicBezTo>
                  <a:lnTo>
                    <a:pt x="4378" y="2901"/>
                  </a:lnTo>
                  <a:cubicBezTo>
                    <a:pt x="4380" y="2896"/>
                    <a:pt x="4380" y="2892"/>
                    <a:pt x="4378" y="2886"/>
                  </a:cubicBezTo>
                  <a:lnTo>
                    <a:pt x="4378" y="1520"/>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4"/>
            <p:cNvSpPr/>
            <p:nvPr/>
          </p:nvSpPr>
          <p:spPr>
            <a:xfrm>
              <a:off x="8415276" y="716615"/>
              <a:ext cx="18134" cy="18134"/>
            </a:xfrm>
            <a:custGeom>
              <a:rect b="b" l="l" r="r" t="t"/>
              <a:pathLst>
                <a:path extrusionOk="0" h="559" w="559">
                  <a:moveTo>
                    <a:pt x="1" y="1"/>
                  </a:moveTo>
                  <a:lnTo>
                    <a:pt x="1" y="1"/>
                  </a:lnTo>
                  <a:cubicBezTo>
                    <a:pt x="87" y="439"/>
                    <a:pt x="558" y="558"/>
                    <a:pt x="558" y="558"/>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4"/>
            <p:cNvSpPr/>
            <p:nvPr/>
          </p:nvSpPr>
          <p:spPr>
            <a:xfrm>
              <a:off x="8429582" y="691993"/>
              <a:ext cx="23454" cy="3879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4"/>
            <p:cNvSpPr/>
            <p:nvPr/>
          </p:nvSpPr>
          <p:spPr>
            <a:xfrm>
              <a:off x="8431496" y="690371"/>
              <a:ext cx="18977" cy="41977"/>
            </a:xfrm>
            <a:custGeom>
              <a:rect b="b" l="l" r="r" t="t"/>
              <a:pathLst>
                <a:path extrusionOk="0" h="1294" w="585">
                  <a:moveTo>
                    <a:pt x="286" y="203"/>
                  </a:moveTo>
                  <a:cubicBezTo>
                    <a:pt x="406" y="481"/>
                    <a:pt x="406" y="800"/>
                    <a:pt x="292" y="1082"/>
                  </a:cubicBezTo>
                  <a:lnTo>
                    <a:pt x="292" y="1082"/>
                  </a:lnTo>
                  <a:cubicBezTo>
                    <a:pt x="188" y="801"/>
                    <a:pt x="174" y="483"/>
                    <a:pt x="286" y="203"/>
                  </a:cubicBezTo>
                  <a:close/>
                  <a:moveTo>
                    <a:pt x="288" y="1"/>
                  </a:moveTo>
                  <a:cubicBezTo>
                    <a:pt x="260" y="1"/>
                    <a:pt x="232" y="11"/>
                    <a:pt x="220" y="32"/>
                  </a:cubicBezTo>
                  <a:cubicBezTo>
                    <a:pt x="1" y="412"/>
                    <a:pt x="20" y="881"/>
                    <a:pt x="216" y="1265"/>
                  </a:cubicBezTo>
                  <a:cubicBezTo>
                    <a:pt x="225" y="1282"/>
                    <a:pt x="246" y="1291"/>
                    <a:pt x="269" y="1293"/>
                  </a:cubicBezTo>
                  <a:lnTo>
                    <a:pt x="269" y="1293"/>
                  </a:lnTo>
                  <a:cubicBezTo>
                    <a:pt x="274" y="1293"/>
                    <a:pt x="279" y="1294"/>
                    <a:pt x="284" y="1294"/>
                  </a:cubicBezTo>
                  <a:cubicBezTo>
                    <a:pt x="309" y="1294"/>
                    <a:pt x="334" y="1286"/>
                    <a:pt x="347" y="1270"/>
                  </a:cubicBezTo>
                  <a:lnTo>
                    <a:pt x="347" y="1270"/>
                  </a:lnTo>
                  <a:cubicBezTo>
                    <a:pt x="354" y="1265"/>
                    <a:pt x="358" y="1258"/>
                    <a:pt x="359" y="1251"/>
                  </a:cubicBezTo>
                  <a:lnTo>
                    <a:pt x="359" y="1251"/>
                  </a:lnTo>
                  <a:cubicBezTo>
                    <a:pt x="573" y="871"/>
                    <a:pt x="584" y="404"/>
                    <a:pt x="355" y="31"/>
                  </a:cubicBezTo>
                  <a:cubicBezTo>
                    <a:pt x="344" y="11"/>
                    <a:pt x="316"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4"/>
            <p:cNvSpPr/>
            <p:nvPr/>
          </p:nvSpPr>
          <p:spPr>
            <a:xfrm>
              <a:off x="8448624" y="716615"/>
              <a:ext cx="18134" cy="18134"/>
            </a:xfrm>
            <a:custGeom>
              <a:rect b="b" l="l" r="r" t="t"/>
              <a:pathLst>
                <a:path extrusionOk="0" h="559" w="559">
                  <a:moveTo>
                    <a:pt x="558" y="1"/>
                  </a:moveTo>
                  <a:cubicBezTo>
                    <a:pt x="558" y="1"/>
                    <a:pt x="129" y="109"/>
                    <a:pt x="1" y="558"/>
                  </a:cubicBezTo>
                  <a:cubicBezTo>
                    <a:pt x="1" y="558"/>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4"/>
            <p:cNvSpPr/>
            <p:nvPr/>
          </p:nvSpPr>
          <p:spPr>
            <a:xfrm>
              <a:off x="8422802" y="709575"/>
              <a:ext cx="6131" cy="6131"/>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4"/>
            <p:cNvSpPr/>
            <p:nvPr/>
          </p:nvSpPr>
          <p:spPr>
            <a:xfrm>
              <a:off x="8451544" y="709575"/>
              <a:ext cx="6164" cy="6131"/>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4"/>
            <p:cNvSpPr/>
            <p:nvPr/>
          </p:nvSpPr>
          <p:spPr>
            <a:xfrm>
              <a:off x="8359122" y="701368"/>
              <a:ext cx="52196" cy="33251"/>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4"/>
            <p:cNvSpPr/>
            <p:nvPr/>
          </p:nvSpPr>
          <p:spPr>
            <a:xfrm>
              <a:off x="8470716" y="701401"/>
              <a:ext cx="52391" cy="33283"/>
            </a:xfrm>
            <a:custGeom>
              <a:rect b="b" l="l" r="r" t="t"/>
              <a:pathLst>
                <a:path extrusionOk="0" h="1026" w="1615">
                  <a:moveTo>
                    <a:pt x="903" y="0"/>
                  </a:moveTo>
                  <a:cubicBezTo>
                    <a:pt x="786" y="0"/>
                    <a:pt x="671" y="22"/>
                    <a:pt x="572" y="65"/>
                  </a:cubicBezTo>
                  <a:cubicBezTo>
                    <a:pt x="259" y="201"/>
                    <a:pt x="67" y="547"/>
                    <a:pt x="7" y="871"/>
                  </a:cubicBezTo>
                  <a:cubicBezTo>
                    <a:pt x="1" y="909"/>
                    <a:pt x="39" y="927"/>
                    <a:pt x="77" y="927"/>
                  </a:cubicBezTo>
                  <a:cubicBezTo>
                    <a:pt x="111" y="927"/>
                    <a:pt x="146" y="913"/>
                    <a:pt x="151" y="885"/>
                  </a:cubicBezTo>
                  <a:cubicBezTo>
                    <a:pt x="220" y="505"/>
                    <a:pt x="475" y="98"/>
                    <a:pt x="894" y="98"/>
                  </a:cubicBezTo>
                  <a:cubicBezTo>
                    <a:pt x="909" y="98"/>
                    <a:pt x="926" y="98"/>
                    <a:pt x="942" y="100"/>
                  </a:cubicBezTo>
                  <a:cubicBezTo>
                    <a:pt x="1225" y="120"/>
                    <a:pt x="1472" y="328"/>
                    <a:pt x="1422" y="629"/>
                  </a:cubicBezTo>
                  <a:cubicBezTo>
                    <a:pt x="1398" y="773"/>
                    <a:pt x="1294" y="928"/>
                    <a:pt x="1137" y="928"/>
                  </a:cubicBezTo>
                  <a:cubicBezTo>
                    <a:pt x="1096" y="928"/>
                    <a:pt x="1052" y="918"/>
                    <a:pt x="1005" y="894"/>
                  </a:cubicBezTo>
                  <a:cubicBezTo>
                    <a:pt x="938" y="860"/>
                    <a:pt x="856" y="777"/>
                    <a:pt x="854" y="695"/>
                  </a:cubicBezTo>
                  <a:cubicBezTo>
                    <a:pt x="850" y="611"/>
                    <a:pt x="930" y="535"/>
                    <a:pt x="1009" y="535"/>
                  </a:cubicBezTo>
                  <a:cubicBezTo>
                    <a:pt x="1040" y="535"/>
                    <a:pt x="1072" y="548"/>
                    <a:pt x="1098" y="577"/>
                  </a:cubicBezTo>
                  <a:cubicBezTo>
                    <a:pt x="1109" y="590"/>
                    <a:pt x="1128" y="596"/>
                    <a:pt x="1148" y="596"/>
                  </a:cubicBezTo>
                  <a:cubicBezTo>
                    <a:pt x="1199" y="596"/>
                    <a:pt x="1257" y="561"/>
                    <a:pt x="1220" y="518"/>
                  </a:cubicBezTo>
                  <a:cubicBezTo>
                    <a:pt x="1159" y="448"/>
                    <a:pt x="1087" y="419"/>
                    <a:pt x="1017" y="419"/>
                  </a:cubicBezTo>
                  <a:cubicBezTo>
                    <a:pt x="784" y="419"/>
                    <a:pt x="570" y="739"/>
                    <a:pt x="861" y="942"/>
                  </a:cubicBezTo>
                  <a:cubicBezTo>
                    <a:pt x="944" y="1000"/>
                    <a:pt x="1031" y="1025"/>
                    <a:pt x="1115" y="1025"/>
                  </a:cubicBezTo>
                  <a:cubicBezTo>
                    <a:pt x="1382" y="1025"/>
                    <a:pt x="1615" y="767"/>
                    <a:pt x="1568" y="467"/>
                  </a:cubicBezTo>
                  <a:cubicBezTo>
                    <a:pt x="1519" y="149"/>
                    <a:pt x="1206" y="0"/>
                    <a:pt x="9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4"/>
            <p:cNvSpPr/>
            <p:nvPr/>
          </p:nvSpPr>
          <p:spPr>
            <a:xfrm>
              <a:off x="8415276" y="933379"/>
              <a:ext cx="18134" cy="18166"/>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4"/>
            <p:cNvSpPr/>
            <p:nvPr/>
          </p:nvSpPr>
          <p:spPr>
            <a:xfrm>
              <a:off x="8429582" y="908789"/>
              <a:ext cx="23454" cy="38798"/>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4"/>
            <p:cNvSpPr/>
            <p:nvPr/>
          </p:nvSpPr>
          <p:spPr>
            <a:xfrm>
              <a:off x="8431496" y="907167"/>
              <a:ext cx="18977" cy="41977"/>
            </a:xfrm>
            <a:custGeom>
              <a:rect b="b" l="l" r="r" t="t"/>
              <a:pathLst>
                <a:path extrusionOk="0" h="1294" w="585">
                  <a:moveTo>
                    <a:pt x="286" y="203"/>
                  </a:move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3"/>
                    <a:pt x="249" y="1292"/>
                    <a:pt x="274" y="1293"/>
                  </a:cubicBezTo>
                  <a:lnTo>
                    <a:pt x="274" y="1293"/>
                  </a:lnTo>
                  <a:cubicBezTo>
                    <a:pt x="278" y="1293"/>
                    <a:pt x="281" y="1293"/>
                    <a:pt x="284" y="1293"/>
                  </a:cubicBezTo>
                  <a:cubicBezTo>
                    <a:pt x="307" y="1293"/>
                    <a:pt x="330" y="1287"/>
                    <a:pt x="344" y="1274"/>
                  </a:cubicBezTo>
                  <a:lnTo>
                    <a:pt x="344" y="1274"/>
                  </a:lnTo>
                  <a:cubicBezTo>
                    <a:pt x="352" y="1267"/>
                    <a:pt x="358" y="1259"/>
                    <a:pt x="360" y="1249"/>
                  </a:cubicBezTo>
                  <a:lnTo>
                    <a:pt x="360" y="1249"/>
                  </a:lnTo>
                  <a:cubicBezTo>
                    <a:pt x="573" y="870"/>
                    <a:pt x="584" y="404"/>
                    <a:pt x="355" y="31"/>
                  </a:cubicBezTo>
                  <a:cubicBezTo>
                    <a:pt x="344" y="11"/>
                    <a:pt x="316"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4"/>
            <p:cNvSpPr/>
            <p:nvPr/>
          </p:nvSpPr>
          <p:spPr>
            <a:xfrm>
              <a:off x="8448624" y="933379"/>
              <a:ext cx="18134" cy="18166"/>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4"/>
            <p:cNvSpPr/>
            <p:nvPr/>
          </p:nvSpPr>
          <p:spPr>
            <a:xfrm>
              <a:off x="8422802" y="926372"/>
              <a:ext cx="6131" cy="6131"/>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4"/>
            <p:cNvSpPr/>
            <p:nvPr/>
          </p:nvSpPr>
          <p:spPr>
            <a:xfrm>
              <a:off x="8451544" y="926372"/>
              <a:ext cx="6164" cy="6131"/>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4"/>
            <p:cNvSpPr/>
            <p:nvPr/>
          </p:nvSpPr>
          <p:spPr>
            <a:xfrm>
              <a:off x="8359122" y="918165"/>
              <a:ext cx="52196" cy="33251"/>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4"/>
            <p:cNvSpPr/>
            <p:nvPr/>
          </p:nvSpPr>
          <p:spPr>
            <a:xfrm>
              <a:off x="8470716" y="918165"/>
              <a:ext cx="52391" cy="33316"/>
            </a:xfrm>
            <a:custGeom>
              <a:rect b="b" l="l" r="r" t="t"/>
              <a:pathLst>
                <a:path extrusionOk="0" h="1027"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6"/>
                    <a:pt x="1008" y="536"/>
                  </a:cubicBezTo>
                  <a:cubicBezTo>
                    <a:pt x="1040" y="536"/>
                    <a:pt x="1072" y="548"/>
                    <a:pt x="1098" y="578"/>
                  </a:cubicBezTo>
                  <a:cubicBezTo>
                    <a:pt x="1109" y="591"/>
                    <a:pt x="1128" y="597"/>
                    <a:pt x="1148" y="597"/>
                  </a:cubicBezTo>
                  <a:cubicBezTo>
                    <a:pt x="1199" y="597"/>
                    <a:pt x="1257" y="562"/>
                    <a:pt x="1220" y="519"/>
                  </a:cubicBezTo>
                  <a:cubicBezTo>
                    <a:pt x="1159" y="449"/>
                    <a:pt x="1087" y="420"/>
                    <a:pt x="1017" y="420"/>
                  </a:cubicBezTo>
                  <a:cubicBezTo>
                    <a:pt x="784" y="420"/>
                    <a:pt x="570" y="740"/>
                    <a:pt x="861" y="943"/>
                  </a:cubicBezTo>
                  <a:cubicBezTo>
                    <a:pt x="944" y="1001"/>
                    <a:pt x="1031" y="1026"/>
                    <a:pt x="1115" y="1026"/>
                  </a:cubicBezTo>
                  <a:cubicBezTo>
                    <a:pt x="1382" y="1026"/>
                    <a:pt x="1615" y="768"/>
                    <a:pt x="1568" y="469"/>
                  </a:cubicBezTo>
                  <a:cubicBezTo>
                    <a:pt x="1519" y="150"/>
                    <a:pt x="1206" y="1"/>
                    <a:pt x="9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4"/>
            <p:cNvSpPr/>
            <p:nvPr/>
          </p:nvSpPr>
          <p:spPr>
            <a:xfrm>
              <a:off x="8415276" y="1150175"/>
              <a:ext cx="18134" cy="18166"/>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4"/>
            <p:cNvSpPr/>
            <p:nvPr/>
          </p:nvSpPr>
          <p:spPr>
            <a:xfrm>
              <a:off x="8429582" y="1125554"/>
              <a:ext cx="23454" cy="38831"/>
            </a:xfrm>
            <a:custGeom>
              <a:rect b="b" l="l" r="r" t="t"/>
              <a:pathLst>
                <a:path extrusionOk="0" h="1197" w="723">
                  <a:moveTo>
                    <a:pt x="345" y="0"/>
                  </a:moveTo>
                  <a:cubicBezTo>
                    <a:pt x="345" y="0"/>
                    <a:pt x="0" y="578"/>
                    <a:pt x="345" y="1196"/>
                  </a:cubicBezTo>
                  <a:cubicBezTo>
                    <a:pt x="345" y="1196"/>
                    <a:pt x="723" y="564"/>
                    <a:pt x="3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4"/>
            <p:cNvSpPr/>
            <p:nvPr/>
          </p:nvSpPr>
          <p:spPr>
            <a:xfrm>
              <a:off x="8431496" y="1123964"/>
              <a:ext cx="18977" cy="41945"/>
            </a:xfrm>
            <a:custGeom>
              <a:rect b="b" l="l" r="r" t="t"/>
              <a:pathLst>
                <a:path extrusionOk="0" h="1293" w="585">
                  <a:moveTo>
                    <a:pt x="286" y="203"/>
                  </a:moveTo>
                  <a:lnTo>
                    <a:pt x="286" y="203"/>
                  </a:ln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4"/>
                    <a:pt x="252" y="1293"/>
                    <a:pt x="278" y="1293"/>
                  </a:cubicBezTo>
                  <a:cubicBezTo>
                    <a:pt x="279" y="1293"/>
                    <a:pt x="280" y="1293"/>
                    <a:pt x="281" y="1293"/>
                  </a:cubicBezTo>
                  <a:lnTo>
                    <a:pt x="281" y="1293"/>
                  </a:lnTo>
                  <a:cubicBezTo>
                    <a:pt x="282" y="1293"/>
                    <a:pt x="283" y="1293"/>
                    <a:pt x="284" y="1293"/>
                  </a:cubicBezTo>
                  <a:cubicBezTo>
                    <a:pt x="307" y="1293"/>
                    <a:pt x="330" y="1287"/>
                    <a:pt x="343" y="1274"/>
                  </a:cubicBezTo>
                  <a:lnTo>
                    <a:pt x="343" y="1274"/>
                  </a:lnTo>
                  <a:cubicBezTo>
                    <a:pt x="352" y="1267"/>
                    <a:pt x="358" y="1259"/>
                    <a:pt x="360" y="1249"/>
                  </a:cubicBezTo>
                  <a:lnTo>
                    <a:pt x="360" y="1249"/>
                  </a:lnTo>
                  <a:cubicBezTo>
                    <a:pt x="573" y="870"/>
                    <a:pt x="584" y="403"/>
                    <a:pt x="355" y="31"/>
                  </a:cubicBezTo>
                  <a:cubicBezTo>
                    <a:pt x="344" y="11"/>
                    <a:pt x="316"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4"/>
            <p:cNvSpPr/>
            <p:nvPr/>
          </p:nvSpPr>
          <p:spPr>
            <a:xfrm>
              <a:off x="8448624" y="1150175"/>
              <a:ext cx="18134" cy="18166"/>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4"/>
            <p:cNvSpPr/>
            <p:nvPr/>
          </p:nvSpPr>
          <p:spPr>
            <a:xfrm>
              <a:off x="8422802" y="1143168"/>
              <a:ext cx="6131" cy="6131"/>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4"/>
            <p:cNvSpPr/>
            <p:nvPr/>
          </p:nvSpPr>
          <p:spPr>
            <a:xfrm>
              <a:off x="8451544" y="1143168"/>
              <a:ext cx="6164" cy="6131"/>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4"/>
            <p:cNvSpPr/>
            <p:nvPr/>
          </p:nvSpPr>
          <p:spPr>
            <a:xfrm>
              <a:off x="8359122" y="1134961"/>
              <a:ext cx="52196" cy="33251"/>
            </a:xfrm>
            <a:custGeom>
              <a:rect b="b" l="l" r="r" t="t"/>
              <a:pathLst>
                <a:path extrusionOk="0" h="1025" w="1609">
                  <a:moveTo>
                    <a:pt x="717" y="0"/>
                  </a:moveTo>
                  <a:cubicBezTo>
                    <a:pt x="405" y="0"/>
                    <a:pt x="83" y="158"/>
                    <a:pt x="40" y="488"/>
                  </a:cubicBezTo>
                  <a:cubicBezTo>
                    <a:pt x="1" y="785"/>
                    <a:pt x="229" y="1024"/>
                    <a:pt x="487" y="1024"/>
                  </a:cubicBezTo>
                  <a:cubicBezTo>
                    <a:pt x="576" y="1024"/>
                    <a:pt x="668" y="996"/>
                    <a:pt x="754" y="933"/>
                  </a:cubicBezTo>
                  <a:cubicBezTo>
                    <a:pt x="1029" y="731"/>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7"/>
                  </a:cubicBezTo>
                  <a:cubicBezTo>
                    <a:pt x="686" y="870"/>
                    <a:pt x="586" y="919"/>
                    <a:pt x="486" y="919"/>
                  </a:cubicBezTo>
                  <a:cubicBezTo>
                    <a:pt x="418" y="919"/>
                    <a:pt x="349" y="896"/>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5"/>
                  </a:cubicBezTo>
                  <a:cubicBezTo>
                    <a:pt x="947" y="22"/>
                    <a:pt x="833" y="0"/>
                    <a:pt x="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4"/>
            <p:cNvSpPr/>
            <p:nvPr/>
          </p:nvSpPr>
          <p:spPr>
            <a:xfrm>
              <a:off x="8470716" y="1134961"/>
              <a:ext cx="52391" cy="33283"/>
            </a:xfrm>
            <a:custGeom>
              <a:rect b="b" l="l" r="r" t="t"/>
              <a:pathLst>
                <a:path extrusionOk="0" h="1026"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5"/>
                    <a:pt x="1008" y="535"/>
                  </a:cubicBezTo>
                  <a:cubicBezTo>
                    <a:pt x="1040" y="535"/>
                    <a:pt x="1072" y="548"/>
                    <a:pt x="1098" y="578"/>
                  </a:cubicBezTo>
                  <a:cubicBezTo>
                    <a:pt x="1109" y="591"/>
                    <a:pt x="1128" y="597"/>
                    <a:pt x="1148" y="597"/>
                  </a:cubicBezTo>
                  <a:cubicBezTo>
                    <a:pt x="1199" y="597"/>
                    <a:pt x="1257" y="562"/>
                    <a:pt x="1220" y="519"/>
                  </a:cubicBezTo>
                  <a:cubicBezTo>
                    <a:pt x="1159" y="449"/>
                    <a:pt x="1087" y="420"/>
                    <a:pt x="1017" y="420"/>
                  </a:cubicBezTo>
                  <a:cubicBezTo>
                    <a:pt x="784" y="420"/>
                    <a:pt x="570" y="740"/>
                    <a:pt x="861" y="942"/>
                  </a:cubicBezTo>
                  <a:cubicBezTo>
                    <a:pt x="944" y="1000"/>
                    <a:pt x="1032" y="1026"/>
                    <a:pt x="1116" y="1026"/>
                  </a:cubicBezTo>
                  <a:cubicBezTo>
                    <a:pt x="1383" y="1026"/>
                    <a:pt x="1615" y="767"/>
                    <a:pt x="1568" y="469"/>
                  </a:cubicBezTo>
                  <a:cubicBezTo>
                    <a:pt x="1519" y="150"/>
                    <a:pt x="1206" y="1"/>
                    <a:pt x="9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4"/>
            <p:cNvSpPr/>
            <p:nvPr/>
          </p:nvSpPr>
          <p:spPr>
            <a:xfrm>
              <a:off x="8415276" y="1366972"/>
              <a:ext cx="18134" cy="18166"/>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4"/>
            <p:cNvSpPr/>
            <p:nvPr/>
          </p:nvSpPr>
          <p:spPr>
            <a:xfrm>
              <a:off x="8431496" y="1340760"/>
              <a:ext cx="18977" cy="41945"/>
            </a:xfrm>
            <a:custGeom>
              <a:rect b="b" l="l" r="r" t="t"/>
              <a:pathLst>
                <a:path extrusionOk="0" h="1293" w="585">
                  <a:moveTo>
                    <a:pt x="286" y="203"/>
                  </a:moveTo>
                  <a:lnTo>
                    <a:pt x="286" y="203"/>
                  </a:ln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4"/>
                    <a:pt x="252" y="1293"/>
                    <a:pt x="278" y="1293"/>
                  </a:cubicBezTo>
                  <a:cubicBezTo>
                    <a:pt x="279" y="1293"/>
                    <a:pt x="280" y="1293"/>
                    <a:pt x="281" y="1293"/>
                  </a:cubicBezTo>
                  <a:lnTo>
                    <a:pt x="281" y="1293"/>
                  </a:lnTo>
                  <a:cubicBezTo>
                    <a:pt x="282" y="1293"/>
                    <a:pt x="283" y="1293"/>
                    <a:pt x="284" y="1293"/>
                  </a:cubicBezTo>
                  <a:cubicBezTo>
                    <a:pt x="307" y="1293"/>
                    <a:pt x="330" y="1287"/>
                    <a:pt x="343" y="1274"/>
                  </a:cubicBezTo>
                  <a:lnTo>
                    <a:pt x="343" y="1274"/>
                  </a:lnTo>
                  <a:cubicBezTo>
                    <a:pt x="352" y="1267"/>
                    <a:pt x="358" y="1259"/>
                    <a:pt x="360" y="1249"/>
                  </a:cubicBezTo>
                  <a:lnTo>
                    <a:pt x="360" y="1249"/>
                  </a:lnTo>
                  <a:cubicBezTo>
                    <a:pt x="573" y="870"/>
                    <a:pt x="584" y="403"/>
                    <a:pt x="355" y="31"/>
                  </a:cubicBezTo>
                  <a:cubicBezTo>
                    <a:pt x="344" y="11"/>
                    <a:pt x="316" y="1"/>
                    <a:pt x="28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4"/>
            <p:cNvSpPr/>
            <p:nvPr/>
          </p:nvSpPr>
          <p:spPr>
            <a:xfrm>
              <a:off x="8448624" y="1366972"/>
              <a:ext cx="18134" cy="18166"/>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4"/>
            <p:cNvSpPr/>
            <p:nvPr/>
          </p:nvSpPr>
          <p:spPr>
            <a:xfrm>
              <a:off x="8422802" y="1359965"/>
              <a:ext cx="6131" cy="6131"/>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4"/>
            <p:cNvSpPr/>
            <p:nvPr/>
          </p:nvSpPr>
          <p:spPr>
            <a:xfrm>
              <a:off x="8451544" y="1359965"/>
              <a:ext cx="6164" cy="6131"/>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4"/>
            <p:cNvSpPr/>
            <p:nvPr/>
          </p:nvSpPr>
          <p:spPr>
            <a:xfrm>
              <a:off x="8359122" y="1351758"/>
              <a:ext cx="52196" cy="33251"/>
            </a:xfrm>
            <a:custGeom>
              <a:rect b="b" l="l" r="r" t="t"/>
              <a:pathLst>
                <a:path extrusionOk="0" h="1025" w="1609">
                  <a:moveTo>
                    <a:pt x="717" y="0"/>
                  </a:moveTo>
                  <a:cubicBezTo>
                    <a:pt x="405" y="0"/>
                    <a:pt x="83" y="158"/>
                    <a:pt x="40" y="488"/>
                  </a:cubicBezTo>
                  <a:cubicBezTo>
                    <a:pt x="1" y="785"/>
                    <a:pt x="229" y="1024"/>
                    <a:pt x="487" y="1024"/>
                  </a:cubicBezTo>
                  <a:cubicBezTo>
                    <a:pt x="576" y="1024"/>
                    <a:pt x="668" y="996"/>
                    <a:pt x="754" y="933"/>
                  </a:cubicBezTo>
                  <a:cubicBezTo>
                    <a:pt x="1029" y="731"/>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7"/>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5"/>
                  </a:cubicBezTo>
                  <a:cubicBezTo>
                    <a:pt x="947" y="22"/>
                    <a:pt x="833" y="0"/>
                    <a:pt x="7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4"/>
            <p:cNvSpPr/>
            <p:nvPr/>
          </p:nvSpPr>
          <p:spPr>
            <a:xfrm>
              <a:off x="8470716" y="1351758"/>
              <a:ext cx="52391" cy="33283"/>
            </a:xfrm>
            <a:custGeom>
              <a:rect b="b" l="l" r="r" t="t"/>
              <a:pathLst>
                <a:path extrusionOk="0" h="1026"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5"/>
                    <a:pt x="1008" y="535"/>
                  </a:cubicBezTo>
                  <a:cubicBezTo>
                    <a:pt x="1040" y="535"/>
                    <a:pt x="1072" y="548"/>
                    <a:pt x="1098" y="578"/>
                  </a:cubicBezTo>
                  <a:cubicBezTo>
                    <a:pt x="1109" y="591"/>
                    <a:pt x="1128" y="597"/>
                    <a:pt x="1148" y="597"/>
                  </a:cubicBezTo>
                  <a:cubicBezTo>
                    <a:pt x="1199" y="597"/>
                    <a:pt x="1257" y="562"/>
                    <a:pt x="1220" y="519"/>
                  </a:cubicBezTo>
                  <a:cubicBezTo>
                    <a:pt x="1159" y="449"/>
                    <a:pt x="1087" y="419"/>
                    <a:pt x="1017" y="419"/>
                  </a:cubicBezTo>
                  <a:cubicBezTo>
                    <a:pt x="784" y="419"/>
                    <a:pt x="570" y="740"/>
                    <a:pt x="861" y="942"/>
                  </a:cubicBezTo>
                  <a:cubicBezTo>
                    <a:pt x="944" y="1000"/>
                    <a:pt x="1032" y="1025"/>
                    <a:pt x="1115" y="1025"/>
                  </a:cubicBezTo>
                  <a:cubicBezTo>
                    <a:pt x="1382" y="1025"/>
                    <a:pt x="1615" y="767"/>
                    <a:pt x="1568" y="469"/>
                  </a:cubicBezTo>
                  <a:cubicBezTo>
                    <a:pt x="1519" y="150"/>
                    <a:pt x="1206" y="1"/>
                    <a:pt x="9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 name="Google Shape;1378;p34"/>
          <p:cNvGrpSpPr/>
          <p:nvPr/>
        </p:nvGrpSpPr>
        <p:grpSpPr>
          <a:xfrm>
            <a:off x="5510897" y="3944393"/>
            <a:ext cx="316313" cy="2715139"/>
            <a:chOff x="8160784" y="621112"/>
            <a:chExt cx="113151" cy="971254"/>
          </a:xfrm>
        </p:grpSpPr>
        <p:sp>
          <p:nvSpPr>
            <p:cNvPr id="1379" name="Google Shape;1379;p34"/>
            <p:cNvSpPr/>
            <p:nvPr/>
          </p:nvSpPr>
          <p:spPr>
            <a:xfrm>
              <a:off x="8160784" y="621112"/>
              <a:ext cx="113151" cy="971254"/>
            </a:xfrm>
            <a:custGeom>
              <a:rect b="b" l="l" r="r" t="t"/>
              <a:pathLst>
                <a:path extrusionOk="0" h="29940" w="3488">
                  <a:moveTo>
                    <a:pt x="1739" y="1"/>
                  </a:moveTo>
                  <a:cubicBezTo>
                    <a:pt x="706" y="1"/>
                    <a:pt x="1" y="301"/>
                    <a:pt x="1" y="301"/>
                  </a:cubicBezTo>
                  <a:lnTo>
                    <a:pt x="1" y="29940"/>
                  </a:lnTo>
                  <a:lnTo>
                    <a:pt x="3487" y="29940"/>
                  </a:lnTo>
                  <a:lnTo>
                    <a:pt x="3487" y="301"/>
                  </a:lnTo>
                  <a:cubicBezTo>
                    <a:pt x="2854" y="76"/>
                    <a:pt x="2255" y="1"/>
                    <a:pt x="1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4"/>
            <p:cNvSpPr/>
            <p:nvPr/>
          </p:nvSpPr>
          <p:spPr>
            <a:xfrm>
              <a:off x="8178821" y="640511"/>
              <a:ext cx="77077" cy="932488"/>
            </a:xfrm>
            <a:custGeom>
              <a:rect b="b" l="l" r="r" t="t"/>
              <a:pathLst>
                <a:path extrusionOk="0" h="28745" w="2376">
                  <a:moveTo>
                    <a:pt x="1184" y="1"/>
                  </a:moveTo>
                  <a:cubicBezTo>
                    <a:pt x="481" y="1"/>
                    <a:pt x="0" y="206"/>
                    <a:pt x="0" y="206"/>
                  </a:cubicBezTo>
                  <a:lnTo>
                    <a:pt x="0" y="28744"/>
                  </a:lnTo>
                  <a:lnTo>
                    <a:pt x="2376" y="28744"/>
                  </a:lnTo>
                  <a:lnTo>
                    <a:pt x="2376" y="206"/>
                  </a:lnTo>
                  <a:cubicBezTo>
                    <a:pt x="1944" y="52"/>
                    <a:pt x="1536" y="1"/>
                    <a:pt x="11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4"/>
            <p:cNvSpPr/>
            <p:nvPr/>
          </p:nvSpPr>
          <p:spPr>
            <a:xfrm>
              <a:off x="8178821" y="1003417"/>
              <a:ext cx="77077" cy="206675"/>
            </a:xfrm>
            <a:custGeom>
              <a:rect b="b" l="l" r="r" t="t"/>
              <a:pathLst>
                <a:path extrusionOk="0" h="6371" w="2376">
                  <a:moveTo>
                    <a:pt x="0" y="1"/>
                  </a:moveTo>
                  <a:lnTo>
                    <a:pt x="0" y="6370"/>
                  </a:lnTo>
                  <a:lnTo>
                    <a:pt x="2376" y="6370"/>
                  </a:lnTo>
                  <a:lnTo>
                    <a:pt x="23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4"/>
            <p:cNvSpPr/>
            <p:nvPr/>
          </p:nvSpPr>
          <p:spPr>
            <a:xfrm>
              <a:off x="8183200" y="1003709"/>
              <a:ext cx="4769" cy="206448"/>
            </a:xfrm>
            <a:custGeom>
              <a:rect b="b" l="l" r="r" t="t"/>
              <a:pathLst>
                <a:path extrusionOk="0" h="6364" w="147">
                  <a:moveTo>
                    <a:pt x="83" y="0"/>
                  </a:moveTo>
                  <a:cubicBezTo>
                    <a:pt x="44" y="0"/>
                    <a:pt x="0" y="20"/>
                    <a:pt x="0" y="55"/>
                  </a:cubicBezTo>
                  <a:lnTo>
                    <a:pt x="0" y="6321"/>
                  </a:lnTo>
                  <a:cubicBezTo>
                    <a:pt x="0" y="6350"/>
                    <a:pt x="31" y="6364"/>
                    <a:pt x="64" y="6364"/>
                  </a:cubicBezTo>
                  <a:cubicBezTo>
                    <a:pt x="104"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4"/>
            <p:cNvSpPr/>
            <p:nvPr/>
          </p:nvSpPr>
          <p:spPr>
            <a:xfrm>
              <a:off x="8193776" y="1003709"/>
              <a:ext cx="4769" cy="206448"/>
            </a:xfrm>
            <a:custGeom>
              <a:rect b="b" l="l" r="r" t="t"/>
              <a:pathLst>
                <a:path extrusionOk="0" h="6364" w="147">
                  <a:moveTo>
                    <a:pt x="83" y="0"/>
                  </a:moveTo>
                  <a:cubicBezTo>
                    <a:pt x="44" y="0"/>
                    <a:pt x="0" y="20"/>
                    <a:pt x="0" y="55"/>
                  </a:cubicBezTo>
                  <a:lnTo>
                    <a:pt x="0" y="6321"/>
                  </a:lnTo>
                  <a:cubicBezTo>
                    <a:pt x="0" y="6350"/>
                    <a:pt x="31" y="6364"/>
                    <a:pt x="64" y="6364"/>
                  </a:cubicBezTo>
                  <a:cubicBezTo>
                    <a:pt x="104"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4"/>
            <p:cNvSpPr/>
            <p:nvPr/>
          </p:nvSpPr>
          <p:spPr>
            <a:xfrm>
              <a:off x="8204383" y="1003709"/>
              <a:ext cx="4769" cy="206448"/>
            </a:xfrm>
            <a:custGeom>
              <a:rect b="b" l="l" r="r" t="t"/>
              <a:pathLst>
                <a:path extrusionOk="0" h="6364" w="147">
                  <a:moveTo>
                    <a:pt x="83" y="0"/>
                  </a:moveTo>
                  <a:cubicBezTo>
                    <a:pt x="43" y="0"/>
                    <a:pt x="0" y="20"/>
                    <a:pt x="0" y="55"/>
                  </a:cubicBezTo>
                  <a:lnTo>
                    <a:pt x="0" y="6321"/>
                  </a:lnTo>
                  <a:cubicBezTo>
                    <a:pt x="0" y="6350"/>
                    <a:pt x="31" y="6364"/>
                    <a:pt x="64" y="6364"/>
                  </a:cubicBezTo>
                  <a:cubicBezTo>
                    <a:pt x="103"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4"/>
            <p:cNvSpPr/>
            <p:nvPr/>
          </p:nvSpPr>
          <p:spPr>
            <a:xfrm>
              <a:off x="8214959" y="1003709"/>
              <a:ext cx="4801" cy="206448"/>
            </a:xfrm>
            <a:custGeom>
              <a:rect b="b" l="l" r="r" t="t"/>
              <a:pathLst>
                <a:path extrusionOk="0" h="6364" w="148">
                  <a:moveTo>
                    <a:pt x="83" y="0"/>
                  </a:moveTo>
                  <a:cubicBezTo>
                    <a:pt x="44" y="0"/>
                    <a:pt x="0" y="20"/>
                    <a:pt x="0" y="55"/>
                  </a:cubicBezTo>
                  <a:lnTo>
                    <a:pt x="0" y="6321"/>
                  </a:lnTo>
                  <a:cubicBezTo>
                    <a:pt x="0" y="6350"/>
                    <a:pt x="31" y="6364"/>
                    <a:pt x="64" y="6364"/>
                  </a:cubicBezTo>
                  <a:cubicBezTo>
                    <a:pt x="104" y="6364"/>
                    <a:pt x="148" y="6345"/>
                    <a:pt x="148" y="6309"/>
                  </a:cubicBezTo>
                  <a:lnTo>
                    <a:pt x="148" y="43"/>
                  </a:lnTo>
                  <a:cubicBezTo>
                    <a:pt x="148" y="14"/>
                    <a:pt x="117"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4"/>
            <p:cNvSpPr/>
            <p:nvPr/>
          </p:nvSpPr>
          <p:spPr>
            <a:xfrm>
              <a:off x="8225534" y="1003709"/>
              <a:ext cx="4801" cy="206448"/>
            </a:xfrm>
            <a:custGeom>
              <a:rect b="b" l="l" r="r" t="t"/>
              <a:pathLst>
                <a:path extrusionOk="0" h="6364" w="148">
                  <a:moveTo>
                    <a:pt x="84" y="0"/>
                  </a:moveTo>
                  <a:cubicBezTo>
                    <a:pt x="44" y="0"/>
                    <a:pt x="1" y="20"/>
                    <a:pt x="1" y="55"/>
                  </a:cubicBezTo>
                  <a:lnTo>
                    <a:pt x="1" y="6321"/>
                  </a:lnTo>
                  <a:cubicBezTo>
                    <a:pt x="1" y="6350"/>
                    <a:pt x="32" y="6364"/>
                    <a:pt x="65" y="6364"/>
                  </a:cubicBezTo>
                  <a:cubicBezTo>
                    <a:pt x="104" y="6364"/>
                    <a:pt x="148" y="6345"/>
                    <a:pt x="148" y="6309"/>
                  </a:cubicBezTo>
                  <a:lnTo>
                    <a:pt x="148" y="43"/>
                  </a:lnTo>
                  <a:cubicBezTo>
                    <a:pt x="148"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4"/>
            <p:cNvSpPr/>
            <p:nvPr/>
          </p:nvSpPr>
          <p:spPr>
            <a:xfrm>
              <a:off x="8236142" y="1003709"/>
              <a:ext cx="4801" cy="206448"/>
            </a:xfrm>
            <a:custGeom>
              <a:rect b="b" l="l" r="r" t="t"/>
              <a:pathLst>
                <a:path extrusionOk="0" h="6364" w="148">
                  <a:moveTo>
                    <a:pt x="84" y="0"/>
                  </a:moveTo>
                  <a:cubicBezTo>
                    <a:pt x="44" y="0"/>
                    <a:pt x="1" y="20"/>
                    <a:pt x="1" y="55"/>
                  </a:cubicBezTo>
                  <a:lnTo>
                    <a:pt x="1" y="6321"/>
                  </a:lnTo>
                  <a:cubicBezTo>
                    <a:pt x="1" y="6350"/>
                    <a:pt x="31" y="6364"/>
                    <a:pt x="65" y="6364"/>
                  </a:cubicBezTo>
                  <a:cubicBezTo>
                    <a:pt x="104" y="6364"/>
                    <a:pt x="147" y="6345"/>
                    <a:pt x="147" y="6309"/>
                  </a:cubicBezTo>
                  <a:lnTo>
                    <a:pt x="147" y="43"/>
                  </a:lnTo>
                  <a:cubicBezTo>
                    <a:pt x="147"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4"/>
            <p:cNvSpPr/>
            <p:nvPr/>
          </p:nvSpPr>
          <p:spPr>
            <a:xfrm>
              <a:off x="8246718" y="1003709"/>
              <a:ext cx="4801" cy="206448"/>
            </a:xfrm>
            <a:custGeom>
              <a:rect b="b" l="l" r="r" t="t"/>
              <a:pathLst>
                <a:path extrusionOk="0" h="6364" w="148">
                  <a:moveTo>
                    <a:pt x="84" y="0"/>
                  </a:moveTo>
                  <a:cubicBezTo>
                    <a:pt x="44" y="0"/>
                    <a:pt x="1" y="20"/>
                    <a:pt x="1" y="55"/>
                  </a:cubicBezTo>
                  <a:lnTo>
                    <a:pt x="1" y="6321"/>
                  </a:lnTo>
                  <a:cubicBezTo>
                    <a:pt x="1" y="6350"/>
                    <a:pt x="31" y="6364"/>
                    <a:pt x="65" y="6364"/>
                  </a:cubicBezTo>
                  <a:cubicBezTo>
                    <a:pt x="104" y="6364"/>
                    <a:pt x="147" y="6345"/>
                    <a:pt x="147" y="6309"/>
                  </a:cubicBezTo>
                  <a:lnTo>
                    <a:pt x="147" y="43"/>
                  </a:lnTo>
                  <a:cubicBezTo>
                    <a:pt x="147"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4"/>
            <p:cNvSpPr/>
            <p:nvPr/>
          </p:nvSpPr>
          <p:spPr>
            <a:xfrm>
              <a:off x="8175155" y="1001892"/>
              <a:ext cx="84409" cy="3147"/>
            </a:xfrm>
            <a:custGeom>
              <a:rect b="b" l="l" r="r" t="t"/>
              <a:pathLst>
                <a:path extrusionOk="0" h="97" w="2602">
                  <a:moveTo>
                    <a:pt x="128" y="1"/>
                  </a:moveTo>
                  <a:cubicBezTo>
                    <a:pt x="53" y="1"/>
                    <a:pt x="0" y="96"/>
                    <a:pt x="98" y="96"/>
                  </a:cubicBezTo>
                  <a:lnTo>
                    <a:pt x="2472" y="96"/>
                  </a:lnTo>
                  <a:cubicBezTo>
                    <a:pt x="2549" y="96"/>
                    <a:pt x="2601" y="1"/>
                    <a:pt x="2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4"/>
            <p:cNvSpPr/>
            <p:nvPr/>
          </p:nvSpPr>
          <p:spPr>
            <a:xfrm>
              <a:off x="8175155" y="1208503"/>
              <a:ext cx="84409" cy="3114"/>
            </a:xfrm>
            <a:custGeom>
              <a:rect b="b" l="l" r="r" t="t"/>
              <a:pathLst>
                <a:path extrusionOk="0" h="96" w="2602">
                  <a:moveTo>
                    <a:pt x="128" y="0"/>
                  </a:moveTo>
                  <a:cubicBezTo>
                    <a:pt x="53" y="0"/>
                    <a:pt x="0" y="95"/>
                    <a:pt x="98" y="95"/>
                  </a:cubicBezTo>
                  <a:lnTo>
                    <a:pt x="2472" y="95"/>
                  </a:lnTo>
                  <a:cubicBezTo>
                    <a:pt x="2549" y="95"/>
                    <a:pt x="2601" y="0"/>
                    <a:pt x="25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4"/>
            <p:cNvSpPr/>
            <p:nvPr/>
          </p:nvSpPr>
          <p:spPr>
            <a:xfrm>
              <a:off x="8178821" y="1518207"/>
              <a:ext cx="77077" cy="54791"/>
            </a:xfrm>
            <a:custGeom>
              <a:rect b="b" l="l" r="r" t="t"/>
              <a:pathLst>
                <a:path extrusionOk="0" h="1689" w="2376">
                  <a:moveTo>
                    <a:pt x="0" y="1"/>
                  </a:moveTo>
                  <a:lnTo>
                    <a:pt x="0" y="1688"/>
                  </a:lnTo>
                  <a:lnTo>
                    <a:pt x="2376" y="1688"/>
                  </a:lnTo>
                  <a:lnTo>
                    <a:pt x="237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4"/>
            <p:cNvSpPr/>
            <p:nvPr/>
          </p:nvSpPr>
          <p:spPr>
            <a:xfrm>
              <a:off x="8198512" y="1529204"/>
              <a:ext cx="37695" cy="37663"/>
            </a:xfrm>
            <a:custGeom>
              <a:rect b="b" l="l" r="r" t="t"/>
              <a:pathLst>
                <a:path extrusionOk="0" h="1161" w="1162">
                  <a:moveTo>
                    <a:pt x="582" y="1"/>
                  </a:moveTo>
                  <a:lnTo>
                    <a:pt x="1" y="581"/>
                  </a:lnTo>
                  <a:lnTo>
                    <a:pt x="582" y="1161"/>
                  </a:lnTo>
                  <a:lnTo>
                    <a:pt x="1162" y="581"/>
                  </a:lnTo>
                  <a:lnTo>
                    <a:pt x="58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4"/>
            <p:cNvSpPr/>
            <p:nvPr/>
          </p:nvSpPr>
          <p:spPr>
            <a:xfrm>
              <a:off x="8204254" y="1535011"/>
              <a:ext cx="26114" cy="26114"/>
            </a:xfrm>
            <a:custGeom>
              <a:rect b="b" l="l" r="r" t="t"/>
              <a:pathLst>
                <a:path extrusionOk="0" h="805" w="805">
                  <a:moveTo>
                    <a:pt x="403" y="0"/>
                  </a:moveTo>
                  <a:lnTo>
                    <a:pt x="0" y="402"/>
                  </a:lnTo>
                  <a:lnTo>
                    <a:pt x="403" y="805"/>
                  </a:lnTo>
                  <a:lnTo>
                    <a:pt x="805" y="402"/>
                  </a:lnTo>
                  <a:lnTo>
                    <a:pt x="40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4"/>
            <p:cNvSpPr/>
            <p:nvPr/>
          </p:nvSpPr>
          <p:spPr>
            <a:xfrm>
              <a:off x="8175155" y="1516650"/>
              <a:ext cx="84409" cy="3114"/>
            </a:xfrm>
            <a:custGeom>
              <a:rect b="b" l="l" r="r" t="t"/>
              <a:pathLst>
                <a:path extrusionOk="0" h="96" w="2602">
                  <a:moveTo>
                    <a:pt x="128" y="0"/>
                  </a:moveTo>
                  <a:cubicBezTo>
                    <a:pt x="53" y="0"/>
                    <a:pt x="0" y="96"/>
                    <a:pt x="98" y="96"/>
                  </a:cubicBezTo>
                  <a:lnTo>
                    <a:pt x="2472" y="96"/>
                  </a:lnTo>
                  <a:cubicBezTo>
                    <a:pt x="2549" y="96"/>
                    <a:pt x="2601" y="0"/>
                    <a:pt x="25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4"/>
            <p:cNvSpPr/>
            <p:nvPr/>
          </p:nvSpPr>
          <p:spPr>
            <a:xfrm>
              <a:off x="8190986" y="1278086"/>
              <a:ext cx="52747" cy="223868"/>
            </a:xfrm>
            <a:custGeom>
              <a:rect b="b" l="l" r="r" t="t"/>
              <a:pathLst>
                <a:path extrusionOk="0" h="6901" w="1626">
                  <a:moveTo>
                    <a:pt x="0" y="0"/>
                  </a:moveTo>
                  <a:lnTo>
                    <a:pt x="0" y="6900"/>
                  </a:lnTo>
                  <a:lnTo>
                    <a:pt x="1626" y="6900"/>
                  </a:lnTo>
                  <a:lnTo>
                    <a:pt x="16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4"/>
            <p:cNvSpPr/>
            <p:nvPr/>
          </p:nvSpPr>
          <p:spPr>
            <a:xfrm>
              <a:off x="8188618" y="1276497"/>
              <a:ext cx="57484" cy="227015"/>
            </a:xfrm>
            <a:custGeom>
              <a:rect b="b" l="l" r="r" t="t"/>
              <a:pathLst>
                <a:path extrusionOk="0" h="6998" w="1772">
                  <a:moveTo>
                    <a:pt x="1625" y="97"/>
                  </a:moveTo>
                  <a:lnTo>
                    <a:pt x="1625" y="3262"/>
                  </a:lnTo>
                  <a:lnTo>
                    <a:pt x="1625" y="5571"/>
                  </a:lnTo>
                  <a:cubicBezTo>
                    <a:pt x="1625" y="6003"/>
                    <a:pt x="1568" y="6481"/>
                    <a:pt x="1625" y="6911"/>
                  </a:cubicBezTo>
                  <a:cubicBezTo>
                    <a:pt x="1625" y="6911"/>
                    <a:pt x="1625" y="6911"/>
                    <a:pt x="1625" y="6911"/>
                  </a:cubicBezTo>
                  <a:lnTo>
                    <a:pt x="1625" y="6911"/>
                  </a:lnTo>
                  <a:cubicBezTo>
                    <a:pt x="1601" y="6914"/>
                    <a:pt x="1577" y="6915"/>
                    <a:pt x="1553" y="6915"/>
                  </a:cubicBezTo>
                  <a:cubicBezTo>
                    <a:pt x="1460" y="6915"/>
                    <a:pt x="1360" y="6902"/>
                    <a:pt x="1277" y="6902"/>
                  </a:cubicBezTo>
                  <a:cubicBezTo>
                    <a:pt x="1038" y="6902"/>
                    <a:pt x="799" y="6899"/>
                    <a:pt x="559" y="6899"/>
                  </a:cubicBezTo>
                  <a:cubicBezTo>
                    <a:pt x="439" y="6899"/>
                    <a:pt x="320" y="6900"/>
                    <a:pt x="200" y="6902"/>
                  </a:cubicBezTo>
                  <a:cubicBezTo>
                    <a:pt x="173" y="6903"/>
                    <a:pt x="155" y="6904"/>
                    <a:pt x="143" y="6905"/>
                  </a:cubicBezTo>
                  <a:lnTo>
                    <a:pt x="143" y="6905"/>
                  </a:lnTo>
                  <a:cubicBezTo>
                    <a:pt x="136" y="6866"/>
                    <a:pt x="144" y="6802"/>
                    <a:pt x="147" y="6771"/>
                  </a:cubicBezTo>
                  <a:cubicBezTo>
                    <a:pt x="161" y="6563"/>
                    <a:pt x="147" y="6350"/>
                    <a:pt x="147" y="6142"/>
                  </a:cubicBezTo>
                  <a:lnTo>
                    <a:pt x="147" y="1633"/>
                  </a:lnTo>
                  <a:cubicBezTo>
                    <a:pt x="147" y="1137"/>
                    <a:pt x="211" y="592"/>
                    <a:pt x="148" y="98"/>
                  </a:cubicBezTo>
                  <a:lnTo>
                    <a:pt x="148" y="98"/>
                  </a:lnTo>
                  <a:cubicBezTo>
                    <a:pt x="203" y="107"/>
                    <a:pt x="261" y="110"/>
                    <a:pt x="320" y="110"/>
                  </a:cubicBezTo>
                  <a:cubicBezTo>
                    <a:pt x="440" y="110"/>
                    <a:pt x="566" y="97"/>
                    <a:pt x="678" y="97"/>
                  </a:cubicBezTo>
                  <a:close/>
                  <a:moveTo>
                    <a:pt x="1708" y="0"/>
                  </a:moveTo>
                  <a:cubicBezTo>
                    <a:pt x="1701" y="0"/>
                    <a:pt x="1694" y="1"/>
                    <a:pt x="1687" y="2"/>
                  </a:cubicBezTo>
                  <a:lnTo>
                    <a:pt x="89" y="2"/>
                  </a:lnTo>
                  <a:cubicBezTo>
                    <a:pt x="56" y="2"/>
                    <a:pt x="0" y="11"/>
                    <a:pt x="0" y="55"/>
                  </a:cubicBezTo>
                  <a:lnTo>
                    <a:pt x="0" y="6957"/>
                  </a:lnTo>
                  <a:cubicBezTo>
                    <a:pt x="0" y="6981"/>
                    <a:pt x="37" y="6998"/>
                    <a:pt x="58" y="6998"/>
                  </a:cubicBezTo>
                  <a:lnTo>
                    <a:pt x="1683" y="6998"/>
                  </a:lnTo>
                  <a:cubicBezTo>
                    <a:pt x="1716" y="6998"/>
                    <a:pt x="1771" y="6987"/>
                    <a:pt x="1771" y="6943"/>
                  </a:cubicBezTo>
                  <a:lnTo>
                    <a:pt x="1771" y="43"/>
                  </a:lnTo>
                  <a:cubicBezTo>
                    <a:pt x="1771" y="34"/>
                    <a:pt x="1768" y="27"/>
                    <a:pt x="1763" y="21"/>
                  </a:cubicBezTo>
                  <a:lnTo>
                    <a:pt x="1763" y="21"/>
                  </a:lnTo>
                  <a:cubicBezTo>
                    <a:pt x="1759" y="13"/>
                    <a:pt x="1750" y="7"/>
                    <a:pt x="1735" y="4"/>
                  </a:cubicBezTo>
                  <a:lnTo>
                    <a:pt x="1735" y="4"/>
                  </a:lnTo>
                  <a:cubicBezTo>
                    <a:pt x="1727" y="1"/>
                    <a:pt x="1717" y="0"/>
                    <a:pt x="17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4"/>
            <p:cNvSpPr/>
            <p:nvPr/>
          </p:nvSpPr>
          <p:spPr>
            <a:xfrm>
              <a:off x="8190986" y="715869"/>
              <a:ext cx="52747" cy="223933"/>
            </a:xfrm>
            <a:custGeom>
              <a:rect b="b" l="l" r="r" t="t"/>
              <a:pathLst>
                <a:path extrusionOk="0" h="6903" w="1626">
                  <a:moveTo>
                    <a:pt x="0" y="1"/>
                  </a:moveTo>
                  <a:lnTo>
                    <a:pt x="0" y="6902"/>
                  </a:lnTo>
                  <a:lnTo>
                    <a:pt x="1626" y="6902"/>
                  </a:lnTo>
                  <a:lnTo>
                    <a:pt x="16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4"/>
            <p:cNvSpPr/>
            <p:nvPr/>
          </p:nvSpPr>
          <p:spPr>
            <a:xfrm>
              <a:off x="8188618" y="714312"/>
              <a:ext cx="57484" cy="227015"/>
            </a:xfrm>
            <a:custGeom>
              <a:rect b="b" l="l" r="r" t="t"/>
              <a:pathLst>
                <a:path extrusionOk="0" h="6998" w="1772">
                  <a:moveTo>
                    <a:pt x="1625" y="97"/>
                  </a:moveTo>
                  <a:lnTo>
                    <a:pt x="1625" y="3262"/>
                  </a:lnTo>
                  <a:lnTo>
                    <a:pt x="1625" y="5571"/>
                  </a:lnTo>
                  <a:cubicBezTo>
                    <a:pt x="1625" y="6004"/>
                    <a:pt x="1568" y="6481"/>
                    <a:pt x="1625" y="6911"/>
                  </a:cubicBezTo>
                  <a:cubicBezTo>
                    <a:pt x="1625" y="6911"/>
                    <a:pt x="1625" y="6912"/>
                    <a:pt x="1625" y="6912"/>
                  </a:cubicBezTo>
                  <a:lnTo>
                    <a:pt x="1625" y="6912"/>
                  </a:lnTo>
                  <a:cubicBezTo>
                    <a:pt x="1601" y="6914"/>
                    <a:pt x="1577" y="6915"/>
                    <a:pt x="1553" y="6915"/>
                  </a:cubicBezTo>
                  <a:cubicBezTo>
                    <a:pt x="1460" y="6915"/>
                    <a:pt x="1360" y="6902"/>
                    <a:pt x="1277" y="6902"/>
                  </a:cubicBezTo>
                  <a:cubicBezTo>
                    <a:pt x="1038" y="6902"/>
                    <a:pt x="799" y="6899"/>
                    <a:pt x="559" y="6899"/>
                  </a:cubicBezTo>
                  <a:cubicBezTo>
                    <a:pt x="439" y="6899"/>
                    <a:pt x="320" y="6900"/>
                    <a:pt x="200" y="6902"/>
                  </a:cubicBezTo>
                  <a:cubicBezTo>
                    <a:pt x="173" y="6903"/>
                    <a:pt x="155" y="6904"/>
                    <a:pt x="143" y="6906"/>
                  </a:cubicBezTo>
                  <a:lnTo>
                    <a:pt x="143" y="6906"/>
                  </a:lnTo>
                  <a:cubicBezTo>
                    <a:pt x="136" y="6867"/>
                    <a:pt x="144" y="6803"/>
                    <a:pt x="147" y="6771"/>
                  </a:cubicBezTo>
                  <a:cubicBezTo>
                    <a:pt x="161" y="6564"/>
                    <a:pt x="147" y="6350"/>
                    <a:pt x="147" y="6143"/>
                  </a:cubicBezTo>
                  <a:lnTo>
                    <a:pt x="147" y="1632"/>
                  </a:lnTo>
                  <a:cubicBezTo>
                    <a:pt x="147" y="1137"/>
                    <a:pt x="211" y="592"/>
                    <a:pt x="148" y="98"/>
                  </a:cubicBezTo>
                  <a:lnTo>
                    <a:pt x="148" y="98"/>
                  </a:lnTo>
                  <a:cubicBezTo>
                    <a:pt x="203" y="107"/>
                    <a:pt x="261" y="110"/>
                    <a:pt x="320" y="110"/>
                  </a:cubicBezTo>
                  <a:cubicBezTo>
                    <a:pt x="440" y="110"/>
                    <a:pt x="566" y="97"/>
                    <a:pt x="678" y="97"/>
                  </a:cubicBezTo>
                  <a:close/>
                  <a:moveTo>
                    <a:pt x="1708" y="0"/>
                  </a:moveTo>
                  <a:cubicBezTo>
                    <a:pt x="1701" y="0"/>
                    <a:pt x="1695" y="1"/>
                    <a:pt x="1688" y="2"/>
                  </a:cubicBezTo>
                  <a:lnTo>
                    <a:pt x="89" y="2"/>
                  </a:lnTo>
                  <a:cubicBezTo>
                    <a:pt x="56" y="2"/>
                    <a:pt x="0" y="11"/>
                    <a:pt x="0" y="56"/>
                  </a:cubicBezTo>
                  <a:lnTo>
                    <a:pt x="0" y="6956"/>
                  </a:lnTo>
                  <a:cubicBezTo>
                    <a:pt x="0" y="6982"/>
                    <a:pt x="37" y="6997"/>
                    <a:pt x="58" y="6997"/>
                  </a:cubicBezTo>
                  <a:lnTo>
                    <a:pt x="1683" y="6997"/>
                  </a:lnTo>
                  <a:cubicBezTo>
                    <a:pt x="1716" y="6997"/>
                    <a:pt x="1771" y="6988"/>
                    <a:pt x="1771" y="6944"/>
                  </a:cubicBezTo>
                  <a:lnTo>
                    <a:pt x="1771" y="43"/>
                  </a:lnTo>
                  <a:cubicBezTo>
                    <a:pt x="1771" y="34"/>
                    <a:pt x="1768" y="26"/>
                    <a:pt x="1764" y="20"/>
                  </a:cubicBezTo>
                  <a:lnTo>
                    <a:pt x="1764" y="20"/>
                  </a:lnTo>
                  <a:cubicBezTo>
                    <a:pt x="1759" y="13"/>
                    <a:pt x="1750" y="7"/>
                    <a:pt x="1735" y="4"/>
                  </a:cubicBezTo>
                  <a:lnTo>
                    <a:pt x="1735" y="4"/>
                  </a:lnTo>
                  <a:cubicBezTo>
                    <a:pt x="1727" y="1"/>
                    <a:pt x="1717" y="0"/>
                    <a:pt x="17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4"/>
            <p:cNvSpPr/>
            <p:nvPr/>
          </p:nvSpPr>
          <p:spPr>
            <a:xfrm>
              <a:off x="8178821" y="640511"/>
              <a:ext cx="77077" cy="59138"/>
            </a:xfrm>
            <a:custGeom>
              <a:rect b="b" l="l" r="r" t="t"/>
              <a:pathLst>
                <a:path extrusionOk="0" h="1823" w="2376">
                  <a:moveTo>
                    <a:pt x="1184" y="1"/>
                  </a:moveTo>
                  <a:cubicBezTo>
                    <a:pt x="481" y="1"/>
                    <a:pt x="0" y="206"/>
                    <a:pt x="0" y="206"/>
                  </a:cubicBezTo>
                  <a:lnTo>
                    <a:pt x="0" y="1823"/>
                  </a:lnTo>
                  <a:lnTo>
                    <a:pt x="2376" y="1823"/>
                  </a:lnTo>
                  <a:lnTo>
                    <a:pt x="2376" y="206"/>
                  </a:lnTo>
                  <a:cubicBezTo>
                    <a:pt x="1944" y="52"/>
                    <a:pt x="1536" y="1"/>
                    <a:pt x="11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4"/>
            <p:cNvSpPr/>
            <p:nvPr/>
          </p:nvSpPr>
          <p:spPr>
            <a:xfrm>
              <a:off x="8175155" y="698092"/>
              <a:ext cx="84409" cy="3147"/>
            </a:xfrm>
            <a:custGeom>
              <a:rect b="b" l="l" r="r" t="t"/>
              <a:pathLst>
                <a:path extrusionOk="0" h="97" w="2602">
                  <a:moveTo>
                    <a:pt x="128" y="1"/>
                  </a:moveTo>
                  <a:cubicBezTo>
                    <a:pt x="53" y="1"/>
                    <a:pt x="0" y="96"/>
                    <a:pt x="98" y="96"/>
                  </a:cubicBezTo>
                  <a:lnTo>
                    <a:pt x="2472" y="96"/>
                  </a:lnTo>
                  <a:cubicBezTo>
                    <a:pt x="2549" y="96"/>
                    <a:pt x="2601" y="1"/>
                    <a:pt x="2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4"/>
            <p:cNvSpPr/>
            <p:nvPr/>
          </p:nvSpPr>
          <p:spPr>
            <a:xfrm>
              <a:off x="8198512" y="650924"/>
              <a:ext cx="37663" cy="37663"/>
            </a:xfrm>
            <a:custGeom>
              <a:rect b="b" l="l" r="r" t="t"/>
              <a:pathLst>
                <a:path extrusionOk="0" h="1161" w="1161">
                  <a:moveTo>
                    <a:pt x="581" y="0"/>
                  </a:moveTo>
                  <a:lnTo>
                    <a:pt x="1" y="581"/>
                  </a:lnTo>
                  <a:lnTo>
                    <a:pt x="581" y="1161"/>
                  </a:lnTo>
                  <a:lnTo>
                    <a:pt x="1161" y="581"/>
                  </a:lnTo>
                  <a:lnTo>
                    <a:pt x="58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4"/>
            <p:cNvSpPr/>
            <p:nvPr/>
          </p:nvSpPr>
          <p:spPr>
            <a:xfrm>
              <a:off x="8204286" y="656698"/>
              <a:ext cx="26114" cy="26147"/>
            </a:xfrm>
            <a:custGeom>
              <a:rect b="b" l="l" r="r" t="t"/>
              <a:pathLst>
                <a:path extrusionOk="0" h="806" w="805">
                  <a:moveTo>
                    <a:pt x="402" y="1"/>
                  </a:moveTo>
                  <a:lnTo>
                    <a:pt x="0" y="404"/>
                  </a:lnTo>
                  <a:lnTo>
                    <a:pt x="402" y="805"/>
                  </a:lnTo>
                  <a:lnTo>
                    <a:pt x="805" y="404"/>
                  </a:lnTo>
                  <a:lnTo>
                    <a:pt x="40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4"/>
            <p:cNvSpPr/>
            <p:nvPr/>
          </p:nvSpPr>
          <p:spPr>
            <a:xfrm>
              <a:off x="8170159" y="953913"/>
              <a:ext cx="94368" cy="30461"/>
            </a:xfrm>
            <a:custGeom>
              <a:rect b="b" l="l" r="r" t="t"/>
              <a:pathLst>
                <a:path extrusionOk="0" h="939" w="2909">
                  <a:moveTo>
                    <a:pt x="1" y="1"/>
                  </a:moveTo>
                  <a:lnTo>
                    <a:pt x="1" y="939"/>
                  </a:lnTo>
                  <a:lnTo>
                    <a:pt x="2908" y="939"/>
                  </a:lnTo>
                  <a:lnTo>
                    <a:pt x="290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4"/>
            <p:cNvSpPr/>
            <p:nvPr/>
          </p:nvSpPr>
          <p:spPr>
            <a:xfrm>
              <a:off x="8160784" y="965495"/>
              <a:ext cx="113151" cy="7299"/>
            </a:xfrm>
            <a:custGeom>
              <a:rect b="b" l="l" r="r" t="t"/>
              <a:pathLst>
                <a:path extrusionOk="0" h="225" w="3488">
                  <a:moveTo>
                    <a:pt x="1" y="1"/>
                  </a:moveTo>
                  <a:lnTo>
                    <a:pt x="1" y="225"/>
                  </a:lnTo>
                  <a:lnTo>
                    <a:pt x="3487" y="225"/>
                  </a:lnTo>
                  <a:lnTo>
                    <a:pt x="34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4"/>
            <p:cNvSpPr/>
            <p:nvPr/>
          </p:nvSpPr>
          <p:spPr>
            <a:xfrm>
              <a:off x="8167402" y="1229589"/>
              <a:ext cx="99915" cy="30429"/>
            </a:xfrm>
            <a:custGeom>
              <a:rect b="b" l="l" r="r" t="t"/>
              <a:pathLst>
                <a:path extrusionOk="0" h="938" w="3080">
                  <a:moveTo>
                    <a:pt x="1" y="1"/>
                  </a:moveTo>
                  <a:lnTo>
                    <a:pt x="1" y="938"/>
                  </a:lnTo>
                  <a:lnTo>
                    <a:pt x="3079" y="938"/>
                  </a:lnTo>
                  <a:lnTo>
                    <a:pt x="307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4"/>
            <p:cNvSpPr/>
            <p:nvPr/>
          </p:nvSpPr>
          <p:spPr>
            <a:xfrm>
              <a:off x="8160784" y="1240391"/>
              <a:ext cx="113151" cy="7364"/>
            </a:xfrm>
            <a:custGeom>
              <a:rect b="b" l="l" r="r" t="t"/>
              <a:pathLst>
                <a:path extrusionOk="0" h="227" w="3488">
                  <a:moveTo>
                    <a:pt x="1" y="1"/>
                  </a:moveTo>
                  <a:lnTo>
                    <a:pt x="1" y="226"/>
                  </a:lnTo>
                  <a:lnTo>
                    <a:pt x="3487" y="226"/>
                  </a:lnTo>
                  <a:lnTo>
                    <a:pt x="34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34"/>
          <p:cNvGrpSpPr/>
          <p:nvPr/>
        </p:nvGrpSpPr>
        <p:grpSpPr>
          <a:xfrm>
            <a:off x="5825748" y="3710428"/>
            <a:ext cx="942500" cy="3183079"/>
            <a:chOff x="7544619" y="453721"/>
            <a:chExt cx="337149" cy="1138644"/>
          </a:xfrm>
        </p:grpSpPr>
        <p:sp>
          <p:nvSpPr>
            <p:cNvPr id="1408" name="Google Shape;1408;p34"/>
            <p:cNvSpPr/>
            <p:nvPr/>
          </p:nvSpPr>
          <p:spPr>
            <a:xfrm>
              <a:off x="7544619" y="453721"/>
              <a:ext cx="337149" cy="1138644"/>
            </a:xfrm>
            <a:custGeom>
              <a:rect b="b" l="l" r="r" t="t"/>
              <a:pathLst>
                <a:path extrusionOk="0" h="35100" w="10393">
                  <a:moveTo>
                    <a:pt x="5181" y="1"/>
                  </a:moveTo>
                  <a:cubicBezTo>
                    <a:pt x="2102" y="1"/>
                    <a:pt x="0" y="897"/>
                    <a:pt x="0" y="897"/>
                  </a:cubicBezTo>
                  <a:lnTo>
                    <a:pt x="0" y="35100"/>
                  </a:lnTo>
                  <a:lnTo>
                    <a:pt x="10392" y="35100"/>
                  </a:lnTo>
                  <a:lnTo>
                    <a:pt x="10392" y="897"/>
                  </a:lnTo>
                  <a:cubicBezTo>
                    <a:pt x="8505" y="225"/>
                    <a:pt x="6721" y="1"/>
                    <a:pt x="5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4"/>
            <p:cNvSpPr/>
            <p:nvPr/>
          </p:nvSpPr>
          <p:spPr>
            <a:xfrm>
              <a:off x="7667988" y="532161"/>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4"/>
            <p:cNvSpPr/>
            <p:nvPr/>
          </p:nvSpPr>
          <p:spPr>
            <a:xfrm>
              <a:off x="7680704" y="559800"/>
              <a:ext cx="64977" cy="3114"/>
            </a:xfrm>
            <a:custGeom>
              <a:rect b="b" l="l" r="r" t="t"/>
              <a:pathLst>
                <a:path extrusionOk="0" h="96" w="2003">
                  <a:moveTo>
                    <a:pt x="130" y="0"/>
                  </a:moveTo>
                  <a:cubicBezTo>
                    <a:pt x="53" y="0"/>
                    <a:pt x="1" y="96"/>
                    <a:pt x="99"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4"/>
            <p:cNvSpPr/>
            <p:nvPr/>
          </p:nvSpPr>
          <p:spPr>
            <a:xfrm>
              <a:off x="7667988" y="1532059"/>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4"/>
            <p:cNvSpPr/>
            <p:nvPr/>
          </p:nvSpPr>
          <p:spPr>
            <a:xfrm>
              <a:off x="7680704" y="1504420"/>
              <a:ext cx="64977" cy="3114"/>
            </a:xfrm>
            <a:custGeom>
              <a:rect b="b" l="l" r="r" t="t"/>
              <a:pathLst>
                <a:path extrusionOk="0" h="96" w="2003">
                  <a:moveTo>
                    <a:pt x="130" y="0"/>
                  </a:moveTo>
                  <a:cubicBezTo>
                    <a:pt x="53" y="0"/>
                    <a:pt x="1" y="96"/>
                    <a:pt x="98"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4"/>
            <p:cNvSpPr/>
            <p:nvPr/>
          </p:nvSpPr>
          <p:spPr>
            <a:xfrm>
              <a:off x="7602492" y="652611"/>
              <a:ext cx="221371" cy="762600"/>
            </a:xfrm>
            <a:custGeom>
              <a:rect b="b" l="l" r="r" t="t"/>
              <a:pathLst>
                <a:path extrusionOk="0" h="23508" w="6824">
                  <a:moveTo>
                    <a:pt x="0" y="1"/>
                  </a:moveTo>
                  <a:lnTo>
                    <a:pt x="0" y="23508"/>
                  </a:lnTo>
                  <a:lnTo>
                    <a:pt x="6824" y="23508"/>
                  </a:lnTo>
                  <a:lnTo>
                    <a:pt x="68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4"/>
            <p:cNvSpPr/>
            <p:nvPr/>
          </p:nvSpPr>
          <p:spPr>
            <a:xfrm>
              <a:off x="7640122" y="714182"/>
              <a:ext cx="146110" cy="639425"/>
            </a:xfrm>
            <a:custGeom>
              <a:rect b="b" l="l" r="r" t="t"/>
              <a:pathLst>
                <a:path extrusionOk="0" h="19711" w="4504">
                  <a:moveTo>
                    <a:pt x="1" y="1"/>
                  </a:moveTo>
                  <a:lnTo>
                    <a:pt x="1" y="19711"/>
                  </a:lnTo>
                  <a:lnTo>
                    <a:pt x="4504" y="19711"/>
                  </a:lnTo>
                  <a:lnTo>
                    <a:pt x="45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4"/>
            <p:cNvSpPr/>
            <p:nvPr/>
          </p:nvSpPr>
          <p:spPr>
            <a:xfrm>
              <a:off x="7797716" y="462675"/>
              <a:ext cx="64101" cy="1129691"/>
            </a:xfrm>
            <a:custGeom>
              <a:rect b="b" l="l" r="r" t="t"/>
              <a:pathLst>
                <a:path extrusionOk="0" h="34824" w="1976">
                  <a:moveTo>
                    <a:pt x="311" y="1"/>
                  </a:moveTo>
                  <a:cubicBezTo>
                    <a:pt x="309" y="3"/>
                    <a:pt x="307" y="5"/>
                    <a:pt x="307" y="7"/>
                  </a:cubicBezTo>
                  <a:cubicBezTo>
                    <a:pt x="0" y="949"/>
                    <a:pt x="186" y="2152"/>
                    <a:pt x="1075" y="2724"/>
                  </a:cubicBezTo>
                  <a:cubicBezTo>
                    <a:pt x="1231" y="2824"/>
                    <a:pt x="1443" y="2932"/>
                    <a:pt x="1632" y="2946"/>
                  </a:cubicBezTo>
                  <a:cubicBezTo>
                    <a:pt x="1638" y="2947"/>
                    <a:pt x="1650" y="2947"/>
                    <a:pt x="1666" y="2947"/>
                  </a:cubicBezTo>
                  <a:cubicBezTo>
                    <a:pt x="1726" y="2947"/>
                    <a:pt x="1834" y="2944"/>
                    <a:pt x="1829" y="2938"/>
                  </a:cubicBezTo>
                  <a:lnTo>
                    <a:pt x="1829" y="2938"/>
                  </a:lnTo>
                  <a:cubicBezTo>
                    <a:pt x="1844" y="2953"/>
                    <a:pt x="1822" y="3031"/>
                    <a:pt x="1829" y="3052"/>
                  </a:cubicBezTo>
                  <a:cubicBezTo>
                    <a:pt x="1875" y="3224"/>
                    <a:pt x="1829" y="3474"/>
                    <a:pt x="1829" y="3651"/>
                  </a:cubicBezTo>
                  <a:lnTo>
                    <a:pt x="1829" y="4696"/>
                  </a:lnTo>
                  <a:lnTo>
                    <a:pt x="1829" y="12093"/>
                  </a:lnTo>
                  <a:lnTo>
                    <a:pt x="1829" y="21776"/>
                  </a:lnTo>
                  <a:lnTo>
                    <a:pt x="1829" y="29740"/>
                  </a:lnTo>
                  <a:lnTo>
                    <a:pt x="1829" y="31878"/>
                  </a:lnTo>
                  <a:cubicBezTo>
                    <a:pt x="1829" y="31939"/>
                    <a:pt x="1872" y="32223"/>
                    <a:pt x="1829" y="32272"/>
                  </a:cubicBezTo>
                  <a:cubicBezTo>
                    <a:pt x="1829" y="32272"/>
                    <a:pt x="1828" y="32272"/>
                    <a:pt x="1828" y="32272"/>
                  </a:cubicBezTo>
                  <a:cubicBezTo>
                    <a:pt x="1807" y="32272"/>
                    <a:pt x="1390" y="32325"/>
                    <a:pt x="1291" y="32369"/>
                  </a:cubicBezTo>
                  <a:cubicBezTo>
                    <a:pt x="901" y="32545"/>
                    <a:pt x="600" y="32876"/>
                    <a:pt x="410" y="33254"/>
                  </a:cubicBezTo>
                  <a:cubicBezTo>
                    <a:pt x="164" y="33744"/>
                    <a:pt x="118" y="34289"/>
                    <a:pt x="202" y="34824"/>
                  </a:cubicBezTo>
                  <a:lnTo>
                    <a:pt x="349" y="34824"/>
                  </a:lnTo>
                  <a:cubicBezTo>
                    <a:pt x="349" y="34822"/>
                    <a:pt x="351" y="34821"/>
                    <a:pt x="350" y="34818"/>
                  </a:cubicBezTo>
                  <a:cubicBezTo>
                    <a:pt x="182" y="33760"/>
                    <a:pt x="661" y="32386"/>
                    <a:pt x="1905" y="32332"/>
                  </a:cubicBezTo>
                  <a:cubicBezTo>
                    <a:pt x="1935" y="32331"/>
                    <a:pt x="1975" y="32311"/>
                    <a:pt x="1975" y="32277"/>
                  </a:cubicBezTo>
                  <a:lnTo>
                    <a:pt x="1975" y="22374"/>
                  </a:lnTo>
                  <a:lnTo>
                    <a:pt x="1975" y="6535"/>
                  </a:lnTo>
                  <a:lnTo>
                    <a:pt x="1975" y="2916"/>
                  </a:lnTo>
                  <a:cubicBezTo>
                    <a:pt x="1975" y="2890"/>
                    <a:pt x="1938" y="2875"/>
                    <a:pt x="1917" y="2874"/>
                  </a:cubicBezTo>
                  <a:cubicBezTo>
                    <a:pt x="515" y="2814"/>
                    <a:pt x="88" y="1148"/>
                    <a:pt x="448" y="28"/>
                  </a:cubicBezTo>
                  <a:cubicBezTo>
                    <a:pt x="402" y="19"/>
                    <a:pt x="356" y="10"/>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4"/>
            <p:cNvSpPr/>
            <p:nvPr/>
          </p:nvSpPr>
          <p:spPr>
            <a:xfrm>
              <a:off x="7564569" y="462383"/>
              <a:ext cx="62220" cy="1129983"/>
            </a:xfrm>
            <a:custGeom>
              <a:rect b="b" l="l" r="r" t="t"/>
              <a:pathLst>
                <a:path extrusionOk="0" h="34833" w="1918">
                  <a:moveTo>
                    <a:pt x="1664" y="1"/>
                  </a:moveTo>
                  <a:cubicBezTo>
                    <a:pt x="1618" y="9"/>
                    <a:pt x="1572" y="17"/>
                    <a:pt x="1527" y="26"/>
                  </a:cubicBezTo>
                  <a:cubicBezTo>
                    <a:pt x="1527" y="31"/>
                    <a:pt x="1526" y="36"/>
                    <a:pt x="1528" y="42"/>
                  </a:cubicBezTo>
                  <a:cubicBezTo>
                    <a:pt x="1890" y="1155"/>
                    <a:pt x="1466" y="2823"/>
                    <a:pt x="70" y="2883"/>
                  </a:cubicBezTo>
                  <a:cubicBezTo>
                    <a:pt x="40" y="2885"/>
                    <a:pt x="0" y="2904"/>
                    <a:pt x="0" y="2938"/>
                  </a:cubicBezTo>
                  <a:lnTo>
                    <a:pt x="0" y="12842"/>
                  </a:lnTo>
                  <a:lnTo>
                    <a:pt x="0" y="28680"/>
                  </a:lnTo>
                  <a:lnTo>
                    <a:pt x="0" y="32300"/>
                  </a:lnTo>
                  <a:cubicBezTo>
                    <a:pt x="0" y="32325"/>
                    <a:pt x="38" y="32340"/>
                    <a:pt x="59" y="32341"/>
                  </a:cubicBezTo>
                  <a:cubicBezTo>
                    <a:pt x="1302" y="32395"/>
                    <a:pt x="1797" y="33764"/>
                    <a:pt x="1628" y="34827"/>
                  </a:cubicBezTo>
                  <a:cubicBezTo>
                    <a:pt x="1627" y="34829"/>
                    <a:pt x="1628" y="34831"/>
                    <a:pt x="1628" y="34833"/>
                  </a:cubicBezTo>
                  <a:lnTo>
                    <a:pt x="1772" y="34833"/>
                  </a:lnTo>
                  <a:cubicBezTo>
                    <a:pt x="1918" y="33908"/>
                    <a:pt x="1618" y="32796"/>
                    <a:pt x="694" y="32378"/>
                  </a:cubicBezTo>
                  <a:cubicBezTo>
                    <a:pt x="588" y="32330"/>
                    <a:pt x="163" y="32287"/>
                    <a:pt x="148" y="32269"/>
                  </a:cubicBezTo>
                  <a:cubicBezTo>
                    <a:pt x="130" y="32248"/>
                    <a:pt x="152" y="32159"/>
                    <a:pt x="148" y="32134"/>
                  </a:cubicBezTo>
                  <a:cubicBezTo>
                    <a:pt x="63" y="31582"/>
                    <a:pt x="148" y="30950"/>
                    <a:pt x="148" y="30393"/>
                  </a:cubicBezTo>
                  <a:lnTo>
                    <a:pt x="148" y="22893"/>
                  </a:lnTo>
                  <a:lnTo>
                    <a:pt x="148" y="13204"/>
                  </a:lnTo>
                  <a:lnTo>
                    <a:pt x="148" y="5332"/>
                  </a:lnTo>
                  <a:lnTo>
                    <a:pt x="148" y="3265"/>
                  </a:lnTo>
                  <a:cubicBezTo>
                    <a:pt x="148" y="3220"/>
                    <a:pt x="115" y="2985"/>
                    <a:pt x="145" y="2937"/>
                  </a:cubicBezTo>
                  <a:lnTo>
                    <a:pt x="145" y="2937"/>
                  </a:lnTo>
                  <a:cubicBezTo>
                    <a:pt x="146" y="2948"/>
                    <a:pt x="189" y="2951"/>
                    <a:pt x="239" y="2951"/>
                  </a:cubicBezTo>
                  <a:cubicBezTo>
                    <a:pt x="299" y="2951"/>
                    <a:pt x="370" y="2946"/>
                    <a:pt x="391" y="2943"/>
                  </a:cubicBezTo>
                  <a:cubicBezTo>
                    <a:pt x="572" y="2913"/>
                    <a:pt x="754" y="2823"/>
                    <a:pt x="906" y="2724"/>
                  </a:cubicBezTo>
                  <a:cubicBezTo>
                    <a:pt x="1288" y="2475"/>
                    <a:pt x="1554" y="2075"/>
                    <a:pt x="1694" y="1645"/>
                  </a:cubicBezTo>
                  <a:cubicBezTo>
                    <a:pt x="1871" y="1105"/>
                    <a:pt x="1842" y="540"/>
                    <a:pt x="1666" y="4"/>
                  </a:cubicBezTo>
                  <a:cubicBezTo>
                    <a:pt x="1666" y="3"/>
                    <a:pt x="1665" y="2"/>
                    <a:pt x="16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4"/>
            <p:cNvSpPr/>
            <p:nvPr/>
          </p:nvSpPr>
          <p:spPr>
            <a:xfrm>
              <a:off x="7602492" y="1390556"/>
              <a:ext cx="221371" cy="49244"/>
            </a:xfrm>
            <a:custGeom>
              <a:rect b="b" l="l" r="r" t="t"/>
              <a:pathLst>
                <a:path extrusionOk="0" h="1518"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4"/>
            <p:cNvSpPr/>
            <p:nvPr/>
          </p:nvSpPr>
          <p:spPr>
            <a:xfrm>
              <a:off x="7734977" y="1392827"/>
              <a:ext cx="44670" cy="44702"/>
            </a:xfrm>
            <a:custGeom>
              <a:rect b="b" l="l" r="r" t="t"/>
              <a:pathLst>
                <a:path extrusionOk="0" h="1378" w="1377">
                  <a:moveTo>
                    <a:pt x="689" y="1"/>
                  </a:moveTo>
                  <a:lnTo>
                    <a:pt x="0" y="690"/>
                  </a:lnTo>
                  <a:lnTo>
                    <a:pt x="689" y="1377"/>
                  </a:lnTo>
                  <a:lnTo>
                    <a:pt x="1377" y="690"/>
                  </a:lnTo>
                  <a:lnTo>
                    <a:pt x="6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4"/>
            <p:cNvSpPr/>
            <p:nvPr/>
          </p:nvSpPr>
          <p:spPr>
            <a:xfrm>
              <a:off x="7646642" y="1392827"/>
              <a:ext cx="44670" cy="44702"/>
            </a:xfrm>
            <a:custGeom>
              <a:rect b="b" l="l" r="r" t="t"/>
              <a:pathLst>
                <a:path extrusionOk="0" h="1378" w="1377">
                  <a:moveTo>
                    <a:pt x="688" y="1"/>
                  </a:moveTo>
                  <a:lnTo>
                    <a:pt x="0" y="690"/>
                  </a:lnTo>
                  <a:lnTo>
                    <a:pt x="688" y="1377"/>
                  </a:lnTo>
                  <a:lnTo>
                    <a:pt x="1377" y="690"/>
                  </a:lnTo>
                  <a:lnTo>
                    <a:pt x="6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4"/>
            <p:cNvSpPr/>
            <p:nvPr/>
          </p:nvSpPr>
          <p:spPr>
            <a:xfrm>
              <a:off x="7599864" y="1391270"/>
              <a:ext cx="226626" cy="47817"/>
            </a:xfrm>
            <a:custGeom>
              <a:rect b="b" l="l" r="r" t="t"/>
              <a:pathLst>
                <a:path extrusionOk="0" h="1474" w="6986">
                  <a:moveTo>
                    <a:pt x="766" y="137"/>
                  </a:moveTo>
                  <a:lnTo>
                    <a:pt x="1034" y="403"/>
                  </a:lnTo>
                  <a:lnTo>
                    <a:pt x="1283" y="653"/>
                  </a:lnTo>
                  <a:cubicBezTo>
                    <a:pt x="1295" y="665"/>
                    <a:pt x="1337" y="714"/>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1"/>
                  </a:cubicBezTo>
                  <a:lnTo>
                    <a:pt x="480" y="423"/>
                  </a:lnTo>
                  <a:lnTo>
                    <a:pt x="766" y="137"/>
                  </a:lnTo>
                  <a:close/>
                  <a:moveTo>
                    <a:pt x="2128" y="136"/>
                  </a:moveTo>
                  <a:lnTo>
                    <a:pt x="2396" y="403"/>
                  </a:lnTo>
                  <a:lnTo>
                    <a:pt x="2644" y="653"/>
                  </a:lnTo>
                  <a:cubicBezTo>
                    <a:pt x="2657" y="665"/>
                    <a:pt x="2699" y="714"/>
                    <a:pt x="2728" y="739"/>
                  </a:cubicBezTo>
                  <a:cubicBezTo>
                    <a:pt x="2703" y="760"/>
                    <a:pt x="2669" y="804"/>
                    <a:pt x="2651" y="823"/>
                  </a:cubicBezTo>
                  <a:lnTo>
                    <a:pt x="2421" y="1052"/>
                  </a:lnTo>
                  <a:lnTo>
                    <a:pt x="2135" y="1338"/>
                  </a:lnTo>
                  <a:lnTo>
                    <a:pt x="1868" y="1071"/>
                  </a:lnTo>
                  <a:lnTo>
                    <a:pt x="1620" y="823"/>
                  </a:lnTo>
                  <a:cubicBezTo>
                    <a:pt x="1606" y="809"/>
                    <a:pt x="1565" y="760"/>
                    <a:pt x="1536" y="737"/>
                  </a:cubicBezTo>
                  <a:cubicBezTo>
                    <a:pt x="1560" y="714"/>
                    <a:pt x="1594" y="670"/>
                    <a:pt x="1613" y="651"/>
                  </a:cubicBezTo>
                  <a:lnTo>
                    <a:pt x="1842" y="422"/>
                  </a:lnTo>
                  <a:lnTo>
                    <a:pt x="2128" y="136"/>
                  </a:lnTo>
                  <a:close/>
                  <a:moveTo>
                    <a:pt x="3490" y="137"/>
                  </a:moveTo>
                  <a:cubicBezTo>
                    <a:pt x="3579" y="225"/>
                    <a:pt x="3668" y="314"/>
                    <a:pt x="3758" y="403"/>
                  </a:cubicBezTo>
                  <a:lnTo>
                    <a:pt x="4006" y="653"/>
                  </a:lnTo>
                  <a:cubicBezTo>
                    <a:pt x="4019" y="665"/>
                    <a:pt x="4060" y="714"/>
                    <a:pt x="4090" y="739"/>
                  </a:cubicBezTo>
                  <a:cubicBezTo>
                    <a:pt x="4065" y="760"/>
                    <a:pt x="4030" y="804"/>
                    <a:pt x="4012" y="823"/>
                  </a:cubicBezTo>
                  <a:lnTo>
                    <a:pt x="3782" y="1052"/>
                  </a:lnTo>
                  <a:lnTo>
                    <a:pt x="3496" y="1338"/>
                  </a:lnTo>
                  <a:cubicBezTo>
                    <a:pt x="3408" y="1249"/>
                    <a:pt x="3319" y="1160"/>
                    <a:pt x="3230" y="1071"/>
                  </a:cubicBezTo>
                  <a:lnTo>
                    <a:pt x="2981" y="823"/>
                  </a:lnTo>
                  <a:cubicBezTo>
                    <a:pt x="2968" y="809"/>
                    <a:pt x="2926" y="760"/>
                    <a:pt x="2897" y="737"/>
                  </a:cubicBezTo>
                  <a:cubicBezTo>
                    <a:pt x="2922" y="714"/>
                    <a:pt x="2956" y="670"/>
                    <a:pt x="2975" y="651"/>
                  </a:cubicBezTo>
                  <a:lnTo>
                    <a:pt x="3204" y="423"/>
                  </a:lnTo>
                  <a:lnTo>
                    <a:pt x="3490" y="137"/>
                  </a:lnTo>
                  <a:close/>
                  <a:moveTo>
                    <a:pt x="4851" y="137"/>
                  </a:moveTo>
                  <a:lnTo>
                    <a:pt x="5119" y="403"/>
                  </a:lnTo>
                  <a:lnTo>
                    <a:pt x="5367" y="653"/>
                  </a:lnTo>
                  <a:cubicBezTo>
                    <a:pt x="5380" y="665"/>
                    <a:pt x="5422" y="714"/>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1"/>
                  </a:cubicBezTo>
                  <a:lnTo>
                    <a:pt x="4565" y="423"/>
                  </a:lnTo>
                  <a:cubicBezTo>
                    <a:pt x="4660" y="328"/>
                    <a:pt x="4756" y="232"/>
                    <a:pt x="4851" y="137"/>
                  </a:cubicBezTo>
                  <a:close/>
                  <a:moveTo>
                    <a:pt x="6213" y="136"/>
                  </a:moveTo>
                  <a:lnTo>
                    <a:pt x="6481" y="403"/>
                  </a:lnTo>
                  <a:lnTo>
                    <a:pt x="6730" y="653"/>
                  </a:lnTo>
                  <a:cubicBezTo>
                    <a:pt x="6742" y="665"/>
                    <a:pt x="6784" y="714"/>
                    <a:pt x="6814" y="739"/>
                  </a:cubicBezTo>
                  <a:cubicBezTo>
                    <a:pt x="6788" y="760"/>
                    <a:pt x="6754" y="804"/>
                    <a:pt x="6736" y="823"/>
                  </a:cubicBezTo>
                  <a:lnTo>
                    <a:pt x="6506" y="1052"/>
                  </a:lnTo>
                  <a:cubicBezTo>
                    <a:pt x="6411" y="1148"/>
                    <a:pt x="6316" y="1243"/>
                    <a:pt x="6220" y="1338"/>
                  </a:cubicBezTo>
                  <a:lnTo>
                    <a:pt x="5953" y="1071"/>
                  </a:lnTo>
                  <a:lnTo>
                    <a:pt x="5705" y="823"/>
                  </a:lnTo>
                  <a:cubicBezTo>
                    <a:pt x="5691" y="809"/>
                    <a:pt x="5650" y="760"/>
                    <a:pt x="5621" y="737"/>
                  </a:cubicBezTo>
                  <a:cubicBezTo>
                    <a:pt x="5645" y="714"/>
                    <a:pt x="5680" y="670"/>
                    <a:pt x="5699" y="651"/>
                  </a:cubicBezTo>
                  <a:lnTo>
                    <a:pt x="5927" y="422"/>
                  </a:lnTo>
                  <a:lnTo>
                    <a:pt x="6213" y="136"/>
                  </a:lnTo>
                  <a:close/>
                  <a:moveTo>
                    <a:pt x="773" y="0"/>
                  </a:moveTo>
                  <a:cubicBezTo>
                    <a:pt x="751" y="0"/>
                    <a:pt x="728" y="7"/>
                    <a:pt x="715" y="20"/>
                  </a:cubicBezTo>
                  <a:lnTo>
                    <a:pt x="27" y="708"/>
                  </a:lnTo>
                  <a:cubicBezTo>
                    <a:pt x="10" y="725"/>
                    <a:pt x="0" y="747"/>
                    <a:pt x="20" y="767"/>
                  </a:cubicBezTo>
                  <a:lnTo>
                    <a:pt x="709" y="1455"/>
                  </a:lnTo>
                  <a:cubicBezTo>
                    <a:pt x="718" y="1464"/>
                    <a:pt x="732" y="1469"/>
                    <a:pt x="748" y="1471"/>
                  </a:cubicBezTo>
                  <a:cubicBezTo>
                    <a:pt x="755" y="1473"/>
                    <a:pt x="762" y="1473"/>
                    <a:pt x="770" y="1473"/>
                  </a:cubicBezTo>
                  <a:cubicBezTo>
                    <a:pt x="791" y="1473"/>
                    <a:pt x="812" y="1468"/>
                    <a:pt x="824" y="1455"/>
                  </a:cubicBezTo>
                  <a:lnTo>
                    <a:pt x="1448" y="832"/>
                  </a:lnTo>
                  <a:lnTo>
                    <a:pt x="2071" y="1455"/>
                  </a:lnTo>
                  <a:cubicBezTo>
                    <a:pt x="2080" y="1464"/>
                    <a:pt x="2094" y="1469"/>
                    <a:pt x="2110" y="1471"/>
                  </a:cubicBezTo>
                  <a:cubicBezTo>
                    <a:pt x="2117" y="1473"/>
                    <a:pt x="2124" y="1473"/>
                    <a:pt x="2132" y="1473"/>
                  </a:cubicBezTo>
                  <a:cubicBezTo>
                    <a:pt x="2153" y="1473"/>
                    <a:pt x="2174" y="1468"/>
                    <a:pt x="2186" y="1455"/>
                  </a:cubicBezTo>
                  <a:lnTo>
                    <a:pt x="2810" y="832"/>
                  </a:lnTo>
                  <a:lnTo>
                    <a:pt x="3433" y="1455"/>
                  </a:lnTo>
                  <a:cubicBezTo>
                    <a:pt x="3442" y="1464"/>
                    <a:pt x="3456" y="1469"/>
                    <a:pt x="3472" y="1471"/>
                  </a:cubicBezTo>
                  <a:cubicBezTo>
                    <a:pt x="3479" y="1473"/>
                    <a:pt x="3486" y="1473"/>
                    <a:pt x="3494" y="1473"/>
                  </a:cubicBezTo>
                  <a:cubicBezTo>
                    <a:pt x="3515" y="1473"/>
                    <a:pt x="3536" y="1468"/>
                    <a:pt x="3548" y="1455"/>
                  </a:cubicBezTo>
                  <a:lnTo>
                    <a:pt x="4172" y="832"/>
                  </a:lnTo>
                  <a:lnTo>
                    <a:pt x="4794" y="1455"/>
                  </a:lnTo>
                  <a:cubicBezTo>
                    <a:pt x="4804" y="1464"/>
                    <a:pt x="4818" y="1469"/>
                    <a:pt x="4834" y="1471"/>
                  </a:cubicBezTo>
                  <a:cubicBezTo>
                    <a:pt x="4841" y="1473"/>
                    <a:pt x="4848" y="1473"/>
                    <a:pt x="4856" y="1473"/>
                  </a:cubicBezTo>
                  <a:cubicBezTo>
                    <a:pt x="4877" y="1473"/>
                    <a:pt x="4897" y="1468"/>
                    <a:pt x="4910" y="1455"/>
                  </a:cubicBezTo>
                  <a:lnTo>
                    <a:pt x="5533" y="832"/>
                  </a:lnTo>
                  <a:lnTo>
                    <a:pt x="6156" y="1455"/>
                  </a:lnTo>
                  <a:cubicBezTo>
                    <a:pt x="6166" y="1464"/>
                    <a:pt x="6179" y="1469"/>
                    <a:pt x="6196" y="1471"/>
                  </a:cubicBezTo>
                  <a:cubicBezTo>
                    <a:pt x="6203" y="1473"/>
                    <a:pt x="6210" y="1473"/>
                    <a:pt x="6217" y="1473"/>
                  </a:cubicBezTo>
                  <a:cubicBezTo>
                    <a:pt x="6238" y="1473"/>
                    <a:pt x="6259" y="1468"/>
                    <a:pt x="6273" y="1455"/>
                  </a:cubicBezTo>
                  <a:lnTo>
                    <a:pt x="6960" y="766"/>
                  </a:lnTo>
                  <a:cubicBezTo>
                    <a:pt x="6978" y="749"/>
                    <a:pt x="6986" y="727"/>
                    <a:pt x="6966" y="708"/>
                  </a:cubicBezTo>
                  <a:lnTo>
                    <a:pt x="6279" y="19"/>
                  </a:lnTo>
                  <a:cubicBezTo>
                    <a:pt x="6265" y="6"/>
                    <a:pt x="6243" y="0"/>
                    <a:pt x="6221" y="0"/>
                  </a:cubicBezTo>
                  <a:cubicBezTo>
                    <a:pt x="6198" y="0"/>
                    <a:pt x="6175" y="7"/>
                    <a:pt x="6162" y="20"/>
                  </a:cubicBezTo>
                  <a:cubicBezTo>
                    <a:pt x="5955" y="227"/>
                    <a:pt x="5747" y="435"/>
                    <a:pt x="5540" y="642"/>
                  </a:cubicBezTo>
                  <a:lnTo>
                    <a:pt x="4917" y="19"/>
                  </a:lnTo>
                  <a:cubicBezTo>
                    <a:pt x="4903" y="6"/>
                    <a:pt x="4881" y="0"/>
                    <a:pt x="4859" y="0"/>
                  </a:cubicBezTo>
                  <a:cubicBezTo>
                    <a:pt x="4836" y="0"/>
                    <a:pt x="4814" y="7"/>
                    <a:pt x="4801" y="20"/>
                  </a:cubicBezTo>
                  <a:lnTo>
                    <a:pt x="4178" y="642"/>
                  </a:lnTo>
                  <a:lnTo>
                    <a:pt x="3555" y="19"/>
                  </a:lnTo>
                  <a:cubicBezTo>
                    <a:pt x="3542" y="6"/>
                    <a:pt x="3520" y="0"/>
                    <a:pt x="3497" y="0"/>
                  </a:cubicBezTo>
                  <a:cubicBezTo>
                    <a:pt x="3475" y="0"/>
                    <a:pt x="3452" y="7"/>
                    <a:pt x="3439" y="20"/>
                  </a:cubicBezTo>
                  <a:lnTo>
                    <a:pt x="2816" y="642"/>
                  </a:lnTo>
                  <a:lnTo>
                    <a:pt x="2193" y="19"/>
                  </a:lnTo>
                  <a:cubicBezTo>
                    <a:pt x="2180" y="6"/>
                    <a:pt x="2158" y="0"/>
                    <a:pt x="2135" y="0"/>
                  </a:cubicBezTo>
                  <a:cubicBezTo>
                    <a:pt x="2113" y="0"/>
                    <a:pt x="2090" y="7"/>
                    <a:pt x="2077" y="20"/>
                  </a:cubicBezTo>
                  <a:lnTo>
                    <a:pt x="1454" y="642"/>
                  </a:lnTo>
                  <a:lnTo>
                    <a:pt x="831" y="19"/>
                  </a:lnTo>
                  <a:cubicBezTo>
                    <a:pt x="818" y="6"/>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4"/>
            <p:cNvSpPr/>
            <p:nvPr/>
          </p:nvSpPr>
          <p:spPr>
            <a:xfrm>
              <a:off x="7602492" y="627989"/>
              <a:ext cx="221371" cy="49276"/>
            </a:xfrm>
            <a:custGeom>
              <a:rect b="b" l="l" r="r" t="t"/>
              <a:pathLst>
                <a:path extrusionOk="0" h="1519"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4"/>
            <p:cNvSpPr/>
            <p:nvPr/>
          </p:nvSpPr>
          <p:spPr>
            <a:xfrm>
              <a:off x="7734977" y="630324"/>
              <a:ext cx="44670" cy="44637"/>
            </a:xfrm>
            <a:custGeom>
              <a:rect b="b" l="l" r="r" t="t"/>
              <a:pathLst>
                <a:path extrusionOk="0" h="1376" w="1377">
                  <a:moveTo>
                    <a:pt x="689" y="0"/>
                  </a:moveTo>
                  <a:lnTo>
                    <a:pt x="0" y="688"/>
                  </a:lnTo>
                  <a:lnTo>
                    <a:pt x="689" y="1375"/>
                  </a:lnTo>
                  <a:lnTo>
                    <a:pt x="1377" y="688"/>
                  </a:lnTo>
                  <a:lnTo>
                    <a:pt x="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4"/>
            <p:cNvSpPr/>
            <p:nvPr/>
          </p:nvSpPr>
          <p:spPr>
            <a:xfrm>
              <a:off x="7646642" y="630292"/>
              <a:ext cx="44670" cy="44670"/>
            </a:xfrm>
            <a:custGeom>
              <a:rect b="b" l="l" r="r" t="t"/>
              <a:pathLst>
                <a:path extrusionOk="0" h="1377" w="1377">
                  <a:moveTo>
                    <a:pt x="688" y="0"/>
                  </a:moveTo>
                  <a:lnTo>
                    <a:pt x="0" y="689"/>
                  </a:lnTo>
                  <a:lnTo>
                    <a:pt x="688" y="1376"/>
                  </a:lnTo>
                  <a:lnTo>
                    <a:pt x="1377" y="689"/>
                  </a:lnTo>
                  <a:lnTo>
                    <a:pt x="6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4"/>
            <p:cNvSpPr/>
            <p:nvPr/>
          </p:nvSpPr>
          <p:spPr>
            <a:xfrm>
              <a:off x="7599864" y="628702"/>
              <a:ext cx="226626" cy="47817"/>
            </a:xfrm>
            <a:custGeom>
              <a:rect b="b" l="l" r="r" t="t"/>
              <a:pathLst>
                <a:path extrusionOk="0" h="1474" w="6986">
                  <a:moveTo>
                    <a:pt x="766" y="137"/>
                  </a:moveTo>
                  <a:cubicBezTo>
                    <a:pt x="855" y="226"/>
                    <a:pt x="944" y="314"/>
                    <a:pt x="1034" y="404"/>
                  </a:cubicBezTo>
                  <a:lnTo>
                    <a:pt x="1283" y="653"/>
                  </a:lnTo>
                  <a:cubicBezTo>
                    <a:pt x="1295" y="666"/>
                    <a:pt x="1337" y="715"/>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2"/>
                  </a:cubicBezTo>
                  <a:lnTo>
                    <a:pt x="480" y="423"/>
                  </a:lnTo>
                  <a:cubicBezTo>
                    <a:pt x="575" y="328"/>
                    <a:pt x="671" y="232"/>
                    <a:pt x="766" y="137"/>
                  </a:cubicBezTo>
                  <a:close/>
                  <a:moveTo>
                    <a:pt x="2128" y="137"/>
                  </a:moveTo>
                  <a:lnTo>
                    <a:pt x="2396" y="404"/>
                  </a:lnTo>
                  <a:lnTo>
                    <a:pt x="2644" y="653"/>
                  </a:lnTo>
                  <a:cubicBezTo>
                    <a:pt x="2657" y="666"/>
                    <a:pt x="2699" y="715"/>
                    <a:pt x="2728" y="739"/>
                  </a:cubicBezTo>
                  <a:cubicBezTo>
                    <a:pt x="2703" y="760"/>
                    <a:pt x="2669" y="804"/>
                    <a:pt x="2651" y="823"/>
                  </a:cubicBezTo>
                  <a:lnTo>
                    <a:pt x="2421" y="1052"/>
                  </a:lnTo>
                  <a:cubicBezTo>
                    <a:pt x="2326" y="1148"/>
                    <a:pt x="2231" y="1243"/>
                    <a:pt x="2135" y="1338"/>
                  </a:cubicBezTo>
                  <a:cubicBezTo>
                    <a:pt x="2046" y="1249"/>
                    <a:pt x="1957" y="1160"/>
                    <a:pt x="1868" y="1071"/>
                  </a:cubicBezTo>
                  <a:lnTo>
                    <a:pt x="1620" y="823"/>
                  </a:lnTo>
                  <a:cubicBezTo>
                    <a:pt x="1606" y="809"/>
                    <a:pt x="1565" y="760"/>
                    <a:pt x="1536" y="737"/>
                  </a:cubicBezTo>
                  <a:cubicBezTo>
                    <a:pt x="1560" y="714"/>
                    <a:pt x="1594" y="670"/>
                    <a:pt x="1613" y="652"/>
                  </a:cubicBezTo>
                  <a:lnTo>
                    <a:pt x="1842" y="423"/>
                  </a:lnTo>
                  <a:cubicBezTo>
                    <a:pt x="1937" y="328"/>
                    <a:pt x="2033" y="232"/>
                    <a:pt x="2128" y="137"/>
                  </a:cubicBezTo>
                  <a:close/>
                  <a:moveTo>
                    <a:pt x="3490" y="137"/>
                  </a:moveTo>
                  <a:lnTo>
                    <a:pt x="3758" y="404"/>
                  </a:lnTo>
                  <a:lnTo>
                    <a:pt x="4006" y="653"/>
                  </a:lnTo>
                  <a:cubicBezTo>
                    <a:pt x="4019" y="666"/>
                    <a:pt x="4060" y="715"/>
                    <a:pt x="4090" y="739"/>
                  </a:cubicBezTo>
                  <a:cubicBezTo>
                    <a:pt x="4065" y="760"/>
                    <a:pt x="4030" y="804"/>
                    <a:pt x="4012" y="823"/>
                  </a:cubicBezTo>
                  <a:lnTo>
                    <a:pt x="3782" y="1052"/>
                  </a:lnTo>
                  <a:cubicBezTo>
                    <a:pt x="3687" y="1148"/>
                    <a:pt x="3592" y="1243"/>
                    <a:pt x="3497" y="1338"/>
                  </a:cubicBezTo>
                  <a:cubicBezTo>
                    <a:pt x="3408" y="1249"/>
                    <a:pt x="3319" y="1160"/>
                    <a:pt x="3230" y="1071"/>
                  </a:cubicBezTo>
                  <a:lnTo>
                    <a:pt x="2981" y="823"/>
                  </a:lnTo>
                  <a:cubicBezTo>
                    <a:pt x="2968" y="809"/>
                    <a:pt x="2926" y="760"/>
                    <a:pt x="2897" y="737"/>
                  </a:cubicBezTo>
                  <a:cubicBezTo>
                    <a:pt x="2922" y="714"/>
                    <a:pt x="2956" y="670"/>
                    <a:pt x="2975" y="652"/>
                  </a:cubicBezTo>
                  <a:lnTo>
                    <a:pt x="3204" y="423"/>
                  </a:lnTo>
                  <a:cubicBezTo>
                    <a:pt x="3299" y="328"/>
                    <a:pt x="3395" y="232"/>
                    <a:pt x="3490" y="137"/>
                  </a:cubicBezTo>
                  <a:close/>
                  <a:moveTo>
                    <a:pt x="4851" y="137"/>
                  </a:moveTo>
                  <a:lnTo>
                    <a:pt x="5119" y="404"/>
                  </a:lnTo>
                  <a:lnTo>
                    <a:pt x="5367" y="653"/>
                  </a:lnTo>
                  <a:cubicBezTo>
                    <a:pt x="5380" y="666"/>
                    <a:pt x="5422" y="715"/>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2"/>
                  </a:cubicBezTo>
                  <a:lnTo>
                    <a:pt x="4565" y="423"/>
                  </a:lnTo>
                  <a:lnTo>
                    <a:pt x="4851" y="137"/>
                  </a:lnTo>
                  <a:close/>
                  <a:moveTo>
                    <a:pt x="6213" y="137"/>
                  </a:moveTo>
                  <a:cubicBezTo>
                    <a:pt x="6302" y="226"/>
                    <a:pt x="6391" y="314"/>
                    <a:pt x="6481" y="404"/>
                  </a:cubicBezTo>
                  <a:lnTo>
                    <a:pt x="6730" y="653"/>
                  </a:lnTo>
                  <a:cubicBezTo>
                    <a:pt x="6742" y="666"/>
                    <a:pt x="6784" y="715"/>
                    <a:pt x="6814" y="739"/>
                  </a:cubicBezTo>
                  <a:cubicBezTo>
                    <a:pt x="6788" y="760"/>
                    <a:pt x="6754" y="804"/>
                    <a:pt x="6736" y="823"/>
                  </a:cubicBezTo>
                  <a:lnTo>
                    <a:pt x="6506" y="1052"/>
                  </a:lnTo>
                  <a:lnTo>
                    <a:pt x="6220" y="1338"/>
                  </a:lnTo>
                  <a:cubicBezTo>
                    <a:pt x="6131" y="1249"/>
                    <a:pt x="6042" y="1160"/>
                    <a:pt x="5953" y="1071"/>
                  </a:cubicBezTo>
                  <a:lnTo>
                    <a:pt x="5705" y="823"/>
                  </a:lnTo>
                  <a:cubicBezTo>
                    <a:pt x="5691" y="809"/>
                    <a:pt x="5650" y="760"/>
                    <a:pt x="5621" y="737"/>
                  </a:cubicBezTo>
                  <a:cubicBezTo>
                    <a:pt x="5645" y="714"/>
                    <a:pt x="5680" y="670"/>
                    <a:pt x="5699" y="652"/>
                  </a:cubicBezTo>
                  <a:lnTo>
                    <a:pt x="5927" y="423"/>
                  </a:lnTo>
                  <a:cubicBezTo>
                    <a:pt x="6022" y="328"/>
                    <a:pt x="6118" y="232"/>
                    <a:pt x="6213" y="137"/>
                  </a:cubicBezTo>
                  <a:close/>
                  <a:moveTo>
                    <a:pt x="773" y="0"/>
                  </a:moveTo>
                  <a:cubicBezTo>
                    <a:pt x="751" y="0"/>
                    <a:pt x="728" y="7"/>
                    <a:pt x="715" y="20"/>
                  </a:cubicBezTo>
                  <a:lnTo>
                    <a:pt x="27" y="708"/>
                  </a:lnTo>
                  <a:cubicBezTo>
                    <a:pt x="10" y="725"/>
                    <a:pt x="0" y="747"/>
                    <a:pt x="20" y="767"/>
                  </a:cubicBezTo>
                  <a:lnTo>
                    <a:pt x="709" y="1455"/>
                  </a:lnTo>
                  <a:cubicBezTo>
                    <a:pt x="718" y="1464"/>
                    <a:pt x="732" y="1469"/>
                    <a:pt x="748" y="1472"/>
                  </a:cubicBezTo>
                  <a:cubicBezTo>
                    <a:pt x="755" y="1473"/>
                    <a:pt x="762" y="1474"/>
                    <a:pt x="770" y="1474"/>
                  </a:cubicBezTo>
                  <a:cubicBezTo>
                    <a:pt x="791" y="1474"/>
                    <a:pt x="812" y="1468"/>
                    <a:pt x="824" y="1455"/>
                  </a:cubicBezTo>
                  <a:lnTo>
                    <a:pt x="1448" y="832"/>
                  </a:lnTo>
                  <a:lnTo>
                    <a:pt x="2071" y="1455"/>
                  </a:lnTo>
                  <a:cubicBezTo>
                    <a:pt x="2080" y="1464"/>
                    <a:pt x="2094" y="1469"/>
                    <a:pt x="2110" y="1472"/>
                  </a:cubicBezTo>
                  <a:cubicBezTo>
                    <a:pt x="2117" y="1473"/>
                    <a:pt x="2124" y="1474"/>
                    <a:pt x="2132" y="1474"/>
                  </a:cubicBezTo>
                  <a:cubicBezTo>
                    <a:pt x="2153" y="1474"/>
                    <a:pt x="2174" y="1468"/>
                    <a:pt x="2186" y="1455"/>
                  </a:cubicBezTo>
                  <a:lnTo>
                    <a:pt x="2810" y="832"/>
                  </a:lnTo>
                  <a:lnTo>
                    <a:pt x="3433" y="1455"/>
                  </a:lnTo>
                  <a:cubicBezTo>
                    <a:pt x="3442" y="1464"/>
                    <a:pt x="3456" y="1469"/>
                    <a:pt x="3472" y="1472"/>
                  </a:cubicBezTo>
                  <a:cubicBezTo>
                    <a:pt x="3479" y="1473"/>
                    <a:pt x="3486" y="1474"/>
                    <a:pt x="3494" y="1474"/>
                  </a:cubicBezTo>
                  <a:cubicBezTo>
                    <a:pt x="3515" y="1474"/>
                    <a:pt x="3536" y="1468"/>
                    <a:pt x="3548" y="1455"/>
                  </a:cubicBezTo>
                  <a:lnTo>
                    <a:pt x="4172" y="832"/>
                  </a:lnTo>
                  <a:lnTo>
                    <a:pt x="4794" y="1455"/>
                  </a:lnTo>
                  <a:cubicBezTo>
                    <a:pt x="4804" y="1464"/>
                    <a:pt x="4818" y="1469"/>
                    <a:pt x="4834" y="1472"/>
                  </a:cubicBezTo>
                  <a:cubicBezTo>
                    <a:pt x="4841" y="1473"/>
                    <a:pt x="4848" y="1474"/>
                    <a:pt x="4856" y="1474"/>
                  </a:cubicBezTo>
                  <a:cubicBezTo>
                    <a:pt x="4877" y="1474"/>
                    <a:pt x="4897" y="1468"/>
                    <a:pt x="4910" y="1455"/>
                  </a:cubicBezTo>
                  <a:lnTo>
                    <a:pt x="5533" y="832"/>
                  </a:lnTo>
                  <a:lnTo>
                    <a:pt x="6156" y="1455"/>
                  </a:lnTo>
                  <a:cubicBezTo>
                    <a:pt x="6166" y="1464"/>
                    <a:pt x="6179" y="1469"/>
                    <a:pt x="6196" y="1472"/>
                  </a:cubicBezTo>
                  <a:cubicBezTo>
                    <a:pt x="6203" y="1473"/>
                    <a:pt x="6210" y="1474"/>
                    <a:pt x="6217" y="1474"/>
                  </a:cubicBezTo>
                  <a:cubicBezTo>
                    <a:pt x="6238" y="1474"/>
                    <a:pt x="6259" y="1468"/>
                    <a:pt x="6273" y="1455"/>
                  </a:cubicBezTo>
                  <a:lnTo>
                    <a:pt x="6960" y="766"/>
                  </a:lnTo>
                  <a:cubicBezTo>
                    <a:pt x="6978" y="749"/>
                    <a:pt x="6986" y="727"/>
                    <a:pt x="6966" y="708"/>
                  </a:cubicBezTo>
                  <a:lnTo>
                    <a:pt x="6279" y="19"/>
                  </a:lnTo>
                  <a:cubicBezTo>
                    <a:pt x="6266" y="7"/>
                    <a:pt x="6244" y="1"/>
                    <a:pt x="6222" y="1"/>
                  </a:cubicBezTo>
                  <a:cubicBezTo>
                    <a:pt x="6199" y="1"/>
                    <a:pt x="6175" y="7"/>
                    <a:pt x="6162" y="20"/>
                  </a:cubicBezTo>
                  <a:lnTo>
                    <a:pt x="5540" y="642"/>
                  </a:lnTo>
                  <a:lnTo>
                    <a:pt x="4917" y="19"/>
                  </a:lnTo>
                  <a:cubicBezTo>
                    <a:pt x="4903" y="7"/>
                    <a:pt x="4881" y="0"/>
                    <a:pt x="4859" y="0"/>
                  </a:cubicBezTo>
                  <a:cubicBezTo>
                    <a:pt x="4836" y="0"/>
                    <a:pt x="4814" y="7"/>
                    <a:pt x="4801" y="20"/>
                  </a:cubicBezTo>
                  <a:lnTo>
                    <a:pt x="4178" y="642"/>
                  </a:lnTo>
                  <a:lnTo>
                    <a:pt x="3555" y="19"/>
                  </a:lnTo>
                  <a:cubicBezTo>
                    <a:pt x="3542" y="7"/>
                    <a:pt x="3520" y="0"/>
                    <a:pt x="3497" y="0"/>
                  </a:cubicBezTo>
                  <a:cubicBezTo>
                    <a:pt x="3475" y="0"/>
                    <a:pt x="3452" y="7"/>
                    <a:pt x="3439" y="20"/>
                  </a:cubicBezTo>
                  <a:cubicBezTo>
                    <a:pt x="3231" y="227"/>
                    <a:pt x="3024" y="435"/>
                    <a:pt x="2816" y="642"/>
                  </a:cubicBezTo>
                  <a:lnTo>
                    <a:pt x="2193" y="19"/>
                  </a:lnTo>
                  <a:cubicBezTo>
                    <a:pt x="2180" y="7"/>
                    <a:pt x="2158" y="0"/>
                    <a:pt x="2135" y="0"/>
                  </a:cubicBezTo>
                  <a:cubicBezTo>
                    <a:pt x="2113" y="0"/>
                    <a:pt x="2090" y="7"/>
                    <a:pt x="2077" y="20"/>
                  </a:cubicBezTo>
                  <a:lnTo>
                    <a:pt x="1454" y="642"/>
                  </a:lnTo>
                  <a:lnTo>
                    <a:pt x="831" y="19"/>
                  </a:lnTo>
                  <a:cubicBezTo>
                    <a:pt x="818" y="7"/>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4"/>
            <p:cNvSpPr/>
            <p:nvPr/>
          </p:nvSpPr>
          <p:spPr>
            <a:xfrm>
              <a:off x="7566353" y="494660"/>
              <a:ext cx="22708" cy="21832"/>
            </a:xfrm>
            <a:custGeom>
              <a:rect b="b" l="l" r="r" t="t"/>
              <a:pathLst>
                <a:path extrusionOk="0" h="673" w="700">
                  <a:moveTo>
                    <a:pt x="198" y="1"/>
                  </a:moveTo>
                  <a:cubicBezTo>
                    <a:pt x="151" y="1"/>
                    <a:pt x="110" y="19"/>
                    <a:pt x="77" y="51"/>
                  </a:cubicBezTo>
                  <a:cubicBezTo>
                    <a:pt x="0" y="128"/>
                    <a:pt x="8" y="260"/>
                    <a:pt x="143" y="396"/>
                  </a:cubicBezTo>
                  <a:cubicBezTo>
                    <a:pt x="279" y="532"/>
                    <a:pt x="699" y="673"/>
                    <a:pt x="699" y="673"/>
                  </a:cubicBezTo>
                  <a:cubicBezTo>
                    <a:pt x="699" y="673"/>
                    <a:pt x="562" y="256"/>
                    <a:pt x="423" y="116"/>
                  </a:cubicBezTo>
                  <a:cubicBezTo>
                    <a:pt x="342" y="35"/>
                    <a:pt x="264"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4"/>
            <p:cNvSpPr/>
            <p:nvPr/>
          </p:nvSpPr>
          <p:spPr>
            <a:xfrm>
              <a:off x="7560190" y="509421"/>
              <a:ext cx="28709" cy="12846"/>
            </a:xfrm>
            <a:custGeom>
              <a:rect b="b" l="l" r="r" t="t"/>
              <a:pathLst>
                <a:path extrusionOk="0" h="396" w="885">
                  <a:moveTo>
                    <a:pt x="278" y="0"/>
                  </a:moveTo>
                  <a:cubicBezTo>
                    <a:pt x="98" y="0"/>
                    <a:pt x="10" y="82"/>
                    <a:pt x="6" y="186"/>
                  </a:cubicBezTo>
                  <a:cubicBezTo>
                    <a:pt x="1" y="295"/>
                    <a:pt x="96" y="387"/>
                    <a:pt x="288" y="395"/>
                  </a:cubicBezTo>
                  <a:cubicBezTo>
                    <a:pt x="292" y="395"/>
                    <a:pt x="296" y="396"/>
                    <a:pt x="301" y="396"/>
                  </a:cubicBezTo>
                  <a:cubicBezTo>
                    <a:pt x="497" y="396"/>
                    <a:pt x="884" y="223"/>
                    <a:pt x="884" y="223"/>
                  </a:cubicBezTo>
                  <a:cubicBezTo>
                    <a:pt x="884" y="223"/>
                    <a:pt x="501" y="9"/>
                    <a:pt x="304" y="1"/>
                  </a:cubicBezTo>
                  <a:cubicBezTo>
                    <a:pt x="295" y="0"/>
                    <a:pt x="287"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4"/>
            <p:cNvSpPr/>
            <p:nvPr/>
          </p:nvSpPr>
          <p:spPr>
            <a:xfrm>
              <a:off x="7582541" y="487945"/>
              <a:ext cx="12879" cy="28547"/>
            </a:xfrm>
            <a:custGeom>
              <a:rect b="b" l="l" r="r" t="t"/>
              <a:pathLst>
                <a:path extrusionOk="0" h="880" w="397">
                  <a:moveTo>
                    <a:pt x="199" y="1"/>
                  </a:moveTo>
                  <a:cubicBezTo>
                    <a:pt x="198" y="1"/>
                    <a:pt x="198" y="1"/>
                    <a:pt x="197" y="1"/>
                  </a:cubicBezTo>
                  <a:cubicBezTo>
                    <a:pt x="89" y="1"/>
                    <a:pt x="1" y="94"/>
                    <a:pt x="2" y="292"/>
                  </a:cubicBezTo>
                  <a:cubicBezTo>
                    <a:pt x="2" y="488"/>
                    <a:pt x="200" y="880"/>
                    <a:pt x="200" y="880"/>
                  </a:cubicBezTo>
                  <a:cubicBezTo>
                    <a:pt x="200" y="880"/>
                    <a:pt x="396" y="482"/>
                    <a:pt x="396" y="290"/>
                  </a:cubicBezTo>
                  <a:cubicBezTo>
                    <a:pt x="395" y="99"/>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4"/>
            <p:cNvSpPr/>
            <p:nvPr/>
          </p:nvSpPr>
          <p:spPr>
            <a:xfrm>
              <a:off x="7837292" y="494660"/>
              <a:ext cx="22740" cy="21832"/>
            </a:xfrm>
            <a:custGeom>
              <a:rect b="b" l="l" r="r" t="t"/>
              <a:pathLst>
                <a:path extrusionOk="0" h="673" w="701">
                  <a:moveTo>
                    <a:pt x="502" y="1"/>
                  </a:moveTo>
                  <a:cubicBezTo>
                    <a:pt x="437" y="1"/>
                    <a:pt x="360" y="35"/>
                    <a:pt x="279" y="116"/>
                  </a:cubicBezTo>
                  <a:cubicBezTo>
                    <a:pt x="139" y="256"/>
                    <a:pt x="1" y="673"/>
                    <a:pt x="1" y="673"/>
                  </a:cubicBezTo>
                  <a:cubicBezTo>
                    <a:pt x="1" y="673"/>
                    <a:pt x="422" y="532"/>
                    <a:pt x="557" y="396"/>
                  </a:cubicBezTo>
                  <a:cubicBezTo>
                    <a:pt x="694" y="260"/>
                    <a:pt x="701" y="128"/>
                    <a:pt x="623" y="51"/>
                  </a:cubicBezTo>
                  <a:cubicBezTo>
                    <a:pt x="591" y="19"/>
                    <a:pt x="550"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4"/>
            <p:cNvSpPr/>
            <p:nvPr/>
          </p:nvSpPr>
          <p:spPr>
            <a:xfrm>
              <a:off x="7837487" y="509421"/>
              <a:ext cx="28677" cy="12846"/>
            </a:xfrm>
            <a:custGeom>
              <a:rect b="b" l="l" r="r" t="t"/>
              <a:pathLst>
                <a:path extrusionOk="0" h="396" w="884">
                  <a:moveTo>
                    <a:pt x="607" y="0"/>
                  </a:moveTo>
                  <a:cubicBezTo>
                    <a:pt x="598" y="0"/>
                    <a:pt x="590" y="0"/>
                    <a:pt x="581" y="1"/>
                  </a:cubicBezTo>
                  <a:cubicBezTo>
                    <a:pt x="384" y="9"/>
                    <a:pt x="0" y="223"/>
                    <a:pt x="0" y="223"/>
                  </a:cubicBezTo>
                  <a:cubicBezTo>
                    <a:pt x="0" y="223"/>
                    <a:pt x="388" y="396"/>
                    <a:pt x="584" y="396"/>
                  </a:cubicBezTo>
                  <a:cubicBezTo>
                    <a:pt x="589" y="396"/>
                    <a:pt x="593" y="395"/>
                    <a:pt x="598" y="395"/>
                  </a:cubicBezTo>
                  <a:cubicBezTo>
                    <a:pt x="789" y="387"/>
                    <a:pt x="883" y="295"/>
                    <a:pt x="879" y="186"/>
                  </a:cubicBezTo>
                  <a:cubicBezTo>
                    <a:pt x="875" y="82"/>
                    <a:pt x="786" y="0"/>
                    <a:pt x="6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4"/>
            <p:cNvSpPr/>
            <p:nvPr/>
          </p:nvSpPr>
          <p:spPr>
            <a:xfrm>
              <a:off x="7830967" y="487945"/>
              <a:ext cx="12879" cy="28547"/>
            </a:xfrm>
            <a:custGeom>
              <a:rect b="b" l="l" r="r" t="t"/>
              <a:pathLst>
                <a:path extrusionOk="0" h="880" w="397">
                  <a:moveTo>
                    <a:pt x="197" y="1"/>
                  </a:moveTo>
                  <a:cubicBezTo>
                    <a:pt x="89" y="1"/>
                    <a:pt x="2" y="99"/>
                    <a:pt x="1" y="290"/>
                  </a:cubicBezTo>
                  <a:cubicBezTo>
                    <a:pt x="0" y="482"/>
                    <a:pt x="196" y="880"/>
                    <a:pt x="196" y="880"/>
                  </a:cubicBezTo>
                  <a:cubicBezTo>
                    <a:pt x="196" y="880"/>
                    <a:pt x="395" y="488"/>
                    <a:pt x="396" y="292"/>
                  </a:cubicBezTo>
                  <a:cubicBezTo>
                    <a:pt x="397" y="94"/>
                    <a:pt x="309" y="1"/>
                    <a:pt x="199" y="1"/>
                  </a:cubicBezTo>
                  <a:cubicBezTo>
                    <a:pt x="198" y="1"/>
                    <a:pt x="198"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4"/>
            <p:cNvSpPr/>
            <p:nvPr/>
          </p:nvSpPr>
          <p:spPr>
            <a:xfrm>
              <a:off x="7566353" y="1545522"/>
              <a:ext cx="22708" cy="21865"/>
            </a:xfrm>
            <a:custGeom>
              <a:rect b="b" l="l" r="r" t="t"/>
              <a:pathLst>
                <a:path extrusionOk="0" h="674" w="700">
                  <a:moveTo>
                    <a:pt x="699" y="1"/>
                  </a:moveTo>
                  <a:cubicBezTo>
                    <a:pt x="699" y="1"/>
                    <a:pt x="279" y="142"/>
                    <a:pt x="143" y="278"/>
                  </a:cubicBezTo>
                  <a:cubicBezTo>
                    <a:pt x="8" y="414"/>
                    <a:pt x="0" y="546"/>
                    <a:pt x="77" y="623"/>
                  </a:cubicBezTo>
                  <a:cubicBezTo>
                    <a:pt x="109" y="655"/>
                    <a:pt x="151" y="673"/>
                    <a:pt x="198" y="673"/>
                  </a:cubicBezTo>
                  <a:cubicBezTo>
                    <a:pt x="264" y="673"/>
                    <a:pt x="342" y="638"/>
                    <a:pt x="423" y="556"/>
                  </a:cubicBezTo>
                  <a:cubicBezTo>
                    <a:pt x="562" y="418"/>
                    <a:pt x="699"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4"/>
            <p:cNvSpPr/>
            <p:nvPr/>
          </p:nvSpPr>
          <p:spPr>
            <a:xfrm>
              <a:off x="7560190" y="1539780"/>
              <a:ext cx="28709" cy="12846"/>
            </a:xfrm>
            <a:custGeom>
              <a:rect b="b" l="l" r="r" t="t"/>
              <a:pathLst>
                <a:path extrusionOk="0" h="396" w="885">
                  <a:moveTo>
                    <a:pt x="301" y="0"/>
                  </a:moveTo>
                  <a:cubicBezTo>
                    <a:pt x="296" y="0"/>
                    <a:pt x="292" y="1"/>
                    <a:pt x="288" y="1"/>
                  </a:cubicBezTo>
                  <a:cubicBezTo>
                    <a:pt x="96" y="9"/>
                    <a:pt x="1" y="101"/>
                    <a:pt x="6" y="210"/>
                  </a:cubicBezTo>
                  <a:cubicBezTo>
                    <a:pt x="10" y="314"/>
                    <a:pt x="98" y="396"/>
                    <a:pt x="278" y="396"/>
                  </a:cubicBezTo>
                  <a:cubicBezTo>
                    <a:pt x="287" y="396"/>
                    <a:pt x="295" y="396"/>
                    <a:pt x="304" y="395"/>
                  </a:cubicBezTo>
                  <a:cubicBezTo>
                    <a:pt x="501" y="387"/>
                    <a:pt x="884" y="173"/>
                    <a:pt x="884" y="173"/>
                  </a:cubicBezTo>
                  <a:cubicBezTo>
                    <a:pt x="884" y="173"/>
                    <a:pt x="497"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4"/>
            <p:cNvSpPr/>
            <p:nvPr/>
          </p:nvSpPr>
          <p:spPr>
            <a:xfrm>
              <a:off x="7582541" y="1545522"/>
              <a:ext cx="12879" cy="28580"/>
            </a:xfrm>
            <a:custGeom>
              <a:rect b="b" l="l" r="r" t="t"/>
              <a:pathLst>
                <a:path extrusionOk="0" h="881" w="397">
                  <a:moveTo>
                    <a:pt x="200" y="1"/>
                  </a:moveTo>
                  <a:cubicBezTo>
                    <a:pt x="200" y="1"/>
                    <a:pt x="2" y="392"/>
                    <a:pt x="2" y="589"/>
                  </a:cubicBezTo>
                  <a:cubicBezTo>
                    <a:pt x="1" y="786"/>
                    <a:pt x="89" y="880"/>
                    <a:pt x="197" y="880"/>
                  </a:cubicBezTo>
                  <a:cubicBezTo>
                    <a:pt x="198" y="880"/>
                    <a:pt x="198" y="880"/>
                    <a:pt x="199" y="880"/>
                  </a:cubicBezTo>
                  <a:cubicBezTo>
                    <a:pt x="307" y="880"/>
                    <a:pt x="395" y="782"/>
                    <a:pt x="396" y="591"/>
                  </a:cubicBezTo>
                  <a:cubicBezTo>
                    <a:pt x="396" y="399"/>
                    <a:pt x="200"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4"/>
            <p:cNvSpPr/>
            <p:nvPr/>
          </p:nvSpPr>
          <p:spPr>
            <a:xfrm>
              <a:off x="7837292" y="1545522"/>
              <a:ext cx="22740" cy="21865"/>
            </a:xfrm>
            <a:custGeom>
              <a:rect b="b" l="l" r="r" t="t"/>
              <a:pathLst>
                <a:path extrusionOk="0" h="674" w="701">
                  <a:moveTo>
                    <a:pt x="1" y="1"/>
                  </a:moveTo>
                  <a:cubicBezTo>
                    <a:pt x="1" y="1"/>
                    <a:pt x="139" y="418"/>
                    <a:pt x="279" y="556"/>
                  </a:cubicBezTo>
                  <a:cubicBezTo>
                    <a:pt x="360" y="638"/>
                    <a:pt x="437" y="673"/>
                    <a:pt x="503" y="673"/>
                  </a:cubicBezTo>
                  <a:cubicBezTo>
                    <a:pt x="550" y="673"/>
                    <a:pt x="591" y="655"/>
                    <a:pt x="623" y="623"/>
                  </a:cubicBezTo>
                  <a:cubicBezTo>
                    <a:pt x="701" y="546"/>
                    <a:pt x="694" y="414"/>
                    <a:pt x="557" y="278"/>
                  </a:cubicBezTo>
                  <a:cubicBezTo>
                    <a:pt x="422" y="142"/>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4"/>
            <p:cNvSpPr/>
            <p:nvPr/>
          </p:nvSpPr>
          <p:spPr>
            <a:xfrm>
              <a:off x="7837487" y="1539780"/>
              <a:ext cx="28677" cy="12846"/>
            </a:xfrm>
            <a:custGeom>
              <a:rect b="b" l="l" r="r" t="t"/>
              <a:pathLst>
                <a:path extrusionOk="0" h="396" w="884">
                  <a:moveTo>
                    <a:pt x="584" y="0"/>
                  </a:moveTo>
                  <a:cubicBezTo>
                    <a:pt x="388" y="0"/>
                    <a:pt x="0" y="173"/>
                    <a:pt x="0" y="173"/>
                  </a:cubicBezTo>
                  <a:cubicBezTo>
                    <a:pt x="0" y="173"/>
                    <a:pt x="384" y="387"/>
                    <a:pt x="581" y="395"/>
                  </a:cubicBezTo>
                  <a:cubicBezTo>
                    <a:pt x="590" y="396"/>
                    <a:pt x="598" y="396"/>
                    <a:pt x="607" y="396"/>
                  </a:cubicBezTo>
                  <a:cubicBezTo>
                    <a:pt x="786" y="396"/>
                    <a:pt x="875" y="314"/>
                    <a:pt x="879" y="210"/>
                  </a:cubicBezTo>
                  <a:cubicBezTo>
                    <a:pt x="883" y="101"/>
                    <a:pt x="789" y="9"/>
                    <a:pt x="598" y="1"/>
                  </a:cubicBezTo>
                  <a:cubicBezTo>
                    <a:pt x="593" y="1"/>
                    <a:pt x="589" y="0"/>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4"/>
            <p:cNvSpPr/>
            <p:nvPr/>
          </p:nvSpPr>
          <p:spPr>
            <a:xfrm>
              <a:off x="7830967" y="1545522"/>
              <a:ext cx="12879" cy="28580"/>
            </a:xfrm>
            <a:custGeom>
              <a:rect b="b" l="l" r="r" t="t"/>
              <a:pathLst>
                <a:path extrusionOk="0" h="881" w="397">
                  <a:moveTo>
                    <a:pt x="196" y="1"/>
                  </a:moveTo>
                  <a:cubicBezTo>
                    <a:pt x="196" y="1"/>
                    <a:pt x="0" y="399"/>
                    <a:pt x="1" y="591"/>
                  </a:cubicBezTo>
                  <a:cubicBezTo>
                    <a:pt x="2" y="782"/>
                    <a:pt x="89" y="880"/>
                    <a:pt x="197" y="880"/>
                  </a:cubicBezTo>
                  <a:cubicBezTo>
                    <a:pt x="198" y="880"/>
                    <a:pt x="198" y="880"/>
                    <a:pt x="199" y="880"/>
                  </a:cubicBezTo>
                  <a:cubicBezTo>
                    <a:pt x="309" y="880"/>
                    <a:pt x="397" y="786"/>
                    <a:pt x="396" y="589"/>
                  </a:cubicBezTo>
                  <a:cubicBezTo>
                    <a:pt x="395" y="392"/>
                    <a:pt x="196"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4"/>
            <p:cNvSpPr/>
            <p:nvPr/>
          </p:nvSpPr>
          <p:spPr>
            <a:xfrm>
              <a:off x="7544619" y="959882"/>
              <a:ext cx="60338" cy="126354"/>
            </a:xfrm>
            <a:custGeom>
              <a:rect b="b" l="l" r="r" t="t"/>
              <a:pathLst>
                <a:path extrusionOk="0" h="3895" w="1860">
                  <a:moveTo>
                    <a:pt x="0" y="0"/>
                  </a:moveTo>
                  <a:lnTo>
                    <a:pt x="0" y="3895"/>
                  </a:lnTo>
                  <a:lnTo>
                    <a:pt x="1859" y="3895"/>
                  </a:lnTo>
                  <a:lnTo>
                    <a:pt x="1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4"/>
            <p:cNvSpPr/>
            <p:nvPr/>
          </p:nvSpPr>
          <p:spPr>
            <a:xfrm>
              <a:off x="7551269" y="1000692"/>
              <a:ext cx="44670" cy="44702"/>
            </a:xfrm>
            <a:custGeom>
              <a:rect b="b" l="l" r="r" t="t"/>
              <a:pathLst>
                <a:path extrusionOk="0" h="1378" w="1377">
                  <a:moveTo>
                    <a:pt x="688" y="1"/>
                  </a:moveTo>
                  <a:lnTo>
                    <a:pt x="0" y="689"/>
                  </a:lnTo>
                  <a:lnTo>
                    <a:pt x="688" y="1377"/>
                  </a:lnTo>
                  <a:lnTo>
                    <a:pt x="1377" y="689"/>
                  </a:lnTo>
                  <a:lnTo>
                    <a:pt x="6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4"/>
            <p:cNvSpPr/>
            <p:nvPr/>
          </p:nvSpPr>
          <p:spPr>
            <a:xfrm>
              <a:off x="7560871" y="1010327"/>
              <a:ext cx="25433" cy="25401"/>
            </a:xfrm>
            <a:custGeom>
              <a:rect b="b" l="l" r="r" t="t"/>
              <a:pathLst>
                <a:path extrusionOk="0" h="783" w="784">
                  <a:moveTo>
                    <a:pt x="392" y="0"/>
                  </a:moveTo>
                  <a:lnTo>
                    <a:pt x="0" y="392"/>
                  </a:lnTo>
                  <a:lnTo>
                    <a:pt x="392" y="783"/>
                  </a:lnTo>
                  <a:lnTo>
                    <a:pt x="783"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4"/>
            <p:cNvSpPr/>
            <p:nvPr/>
          </p:nvSpPr>
          <p:spPr>
            <a:xfrm>
              <a:off x="7821235" y="959882"/>
              <a:ext cx="60436" cy="126354"/>
            </a:xfrm>
            <a:custGeom>
              <a:rect b="b" l="l" r="r" t="t"/>
              <a:pathLst>
                <a:path extrusionOk="0" h="3895" w="1863">
                  <a:moveTo>
                    <a:pt x="1" y="0"/>
                  </a:moveTo>
                  <a:lnTo>
                    <a:pt x="1" y="3895"/>
                  </a:lnTo>
                  <a:lnTo>
                    <a:pt x="1862" y="3895"/>
                  </a:lnTo>
                  <a:lnTo>
                    <a:pt x="18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4"/>
            <p:cNvSpPr/>
            <p:nvPr/>
          </p:nvSpPr>
          <p:spPr>
            <a:xfrm>
              <a:off x="7830383" y="1000692"/>
              <a:ext cx="44702" cy="44702"/>
            </a:xfrm>
            <a:custGeom>
              <a:rect b="b" l="l" r="r" t="t"/>
              <a:pathLst>
                <a:path extrusionOk="0" h="1378" w="1378">
                  <a:moveTo>
                    <a:pt x="689" y="1"/>
                  </a:moveTo>
                  <a:lnTo>
                    <a:pt x="1" y="689"/>
                  </a:lnTo>
                  <a:lnTo>
                    <a:pt x="689" y="1377"/>
                  </a:lnTo>
                  <a:lnTo>
                    <a:pt x="1377" y="689"/>
                  </a:lnTo>
                  <a:lnTo>
                    <a:pt x="6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4"/>
            <p:cNvSpPr/>
            <p:nvPr/>
          </p:nvSpPr>
          <p:spPr>
            <a:xfrm>
              <a:off x="7840017" y="1010359"/>
              <a:ext cx="25433" cy="25433"/>
            </a:xfrm>
            <a:custGeom>
              <a:rect b="b" l="l" r="r" t="t"/>
              <a:pathLst>
                <a:path extrusionOk="0" h="784" w="784">
                  <a:moveTo>
                    <a:pt x="392" y="0"/>
                  </a:moveTo>
                  <a:lnTo>
                    <a:pt x="1" y="392"/>
                  </a:lnTo>
                  <a:lnTo>
                    <a:pt x="392" y="783"/>
                  </a:lnTo>
                  <a:lnTo>
                    <a:pt x="784"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4"/>
            <p:cNvSpPr/>
            <p:nvPr/>
          </p:nvSpPr>
          <p:spPr>
            <a:xfrm>
              <a:off x="7600091" y="496704"/>
              <a:ext cx="226172" cy="1067179"/>
            </a:xfrm>
            <a:custGeom>
              <a:rect b="b" l="l" r="r" t="t"/>
              <a:pathLst>
                <a:path extrusionOk="0" h="32897" w="6972">
                  <a:moveTo>
                    <a:pt x="3529" y="106"/>
                  </a:moveTo>
                  <a:cubicBezTo>
                    <a:pt x="4117" y="106"/>
                    <a:pt x="4702" y="166"/>
                    <a:pt x="5279" y="293"/>
                  </a:cubicBezTo>
                  <a:lnTo>
                    <a:pt x="5279" y="293"/>
                  </a:lnTo>
                  <a:cubicBezTo>
                    <a:pt x="5223" y="1175"/>
                    <a:pt x="5628" y="2291"/>
                    <a:pt x="6577" y="2541"/>
                  </a:cubicBezTo>
                  <a:cubicBezTo>
                    <a:pt x="6864" y="2617"/>
                    <a:pt x="6825" y="2513"/>
                    <a:pt x="6825" y="2802"/>
                  </a:cubicBezTo>
                  <a:lnTo>
                    <a:pt x="6825" y="4828"/>
                  </a:lnTo>
                  <a:lnTo>
                    <a:pt x="6825" y="13022"/>
                  </a:lnTo>
                  <a:lnTo>
                    <a:pt x="6825" y="22818"/>
                  </a:lnTo>
                  <a:lnTo>
                    <a:pt x="6825" y="29684"/>
                  </a:lnTo>
                  <a:cubicBezTo>
                    <a:pt x="6825" y="29915"/>
                    <a:pt x="6839" y="30153"/>
                    <a:pt x="6825" y="30385"/>
                  </a:cubicBezTo>
                  <a:cubicBezTo>
                    <a:pt x="6823" y="30415"/>
                    <a:pt x="6842" y="30515"/>
                    <a:pt x="6825" y="30540"/>
                  </a:cubicBezTo>
                  <a:cubicBezTo>
                    <a:pt x="6825" y="30540"/>
                    <a:pt x="6392" y="30637"/>
                    <a:pt x="6299" y="30686"/>
                  </a:cubicBezTo>
                  <a:cubicBezTo>
                    <a:pt x="5917" y="30891"/>
                    <a:pt x="5632" y="31249"/>
                    <a:pt x="5463" y="31643"/>
                  </a:cubicBezTo>
                  <a:cubicBezTo>
                    <a:pt x="5370" y="31860"/>
                    <a:pt x="5311" y="32091"/>
                    <a:pt x="5286" y="32325"/>
                  </a:cubicBezTo>
                  <a:cubicBezTo>
                    <a:pt x="5270" y="32461"/>
                    <a:pt x="5290" y="32604"/>
                    <a:pt x="5272" y="32737"/>
                  </a:cubicBezTo>
                  <a:cubicBezTo>
                    <a:pt x="5267" y="32775"/>
                    <a:pt x="5291" y="32782"/>
                    <a:pt x="5314" y="32782"/>
                  </a:cubicBezTo>
                  <a:cubicBezTo>
                    <a:pt x="5325" y="32782"/>
                    <a:pt x="5337" y="32780"/>
                    <a:pt x="5343" y="32780"/>
                  </a:cubicBezTo>
                  <a:cubicBezTo>
                    <a:pt x="5353" y="32780"/>
                    <a:pt x="5352" y="32784"/>
                    <a:pt x="5330" y="32801"/>
                  </a:cubicBezTo>
                  <a:cubicBezTo>
                    <a:pt x="5297" y="32827"/>
                    <a:pt x="5222" y="32836"/>
                    <a:pt x="5133" y="32836"/>
                  </a:cubicBezTo>
                  <a:cubicBezTo>
                    <a:pt x="4954" y="32836"/>
                    <a:pt x="4716" y="32801"/>
                    <a:pt x="4634" y="32801"/>
                  </a:cubicBezTo>
                  <a:lnTo>
                    <a:pt x="2292" y="32801"/>
                  </a:lnTo>
                  <a:cubicBezTo>
                    <a:pt x="2223" y="32801"/>
                    <a:pt x="2003" y="32832"/>
                    <a:pt x="1839" y="32832"/>
                  </a:cubicBezTo>
                  <a:cubicBezTo>
                    <a:pt x="1758" y="32832"/>
                    <a:pt x="1690" y="32825"/>
                    <a:pt x="1663" y="32801"/>
                  </a:cubicBezTo>
                  <a:lnTo>
                    <a:pt x="1663" y="32801"/>
                  </a:lnTo>
                  <a:cubicBezTo>
                    <a:pt x="1663" y="32801"/>
                    <a:pt x="1663" y="32801"/>
                    <a:pt x="1663" y="32801"/>
                  </a:cubicBezTo>
                  <a:cubicBezTo>
                    <a:pt x="1673" y="32801"/>
                    <a:pt x="1692" y="32345"/>
                    <a:pt x="1676" y="32241"/>
                  </a:cubicBezTo>
                  <a:cubicBezTo>
                    <a:pt x="1640" y="31988"/>
                    <a:pt x="1566" y="31740"/>
                    <a:pt x="1452" y="31510"/>
                  </a:cubicBezTo>
                  <a:cubicBezTo>
                    <a:pt x="1247" y="31101"/>
                    <a:pt x="904" y="30747"/>
                    <a:pt x="467" y="30591"/>
                  </a:cubicBezTo>
                  <a:cubicBezTo>
                    <a:pt x="163" y="30482"/>
                    <a:pt x="148" y="30637"/>
                    <a:pt x="148" y="30345"/>
                  </a:cubicBezTo>
                  <a:lnTo>
                    <a:pt x="148" y="29595"/>
                  </a:lnTo>
                  <a:lnTo>
                    <a:pt x="148" y="22672"/>
                  </a:lnTo>
                  <a:lnTo>
                    <a:pt x="148" y="12819"/>
                  </a:lnTo>
                  <a:lnTo>
                    <a:pt x="148" y="4703"/>
                  </a:lnTo>
                  <a:lnTo>
                    <a:pt x="148" y="2751"/>
                  </a:lnTo>
                  <a:cubicBezTo>
                    <a:pt x="148" y="2455"/>
                    <a:pt x="155" y="2626"/>
                    <a:pt x="459" y="2517"/>
                  </a:cubicBezTo>
                  <a:cubicBezTo>
                    <a:pt x="897" y="2360"/>
                    <a:pt x="1241" y="2008"/>
                    <a:pt x="1448" y="1598"/>
                  </a:cubicBezTo>
                  <a:cubicBezTo>
                    <a:pt x="1552" y="1390"/>
                    <a:pt x="1625" y="1166"/>
                    <a:pt x="1665" y="938"/>
                  </a:cubicBezTo>
                  <a:cubicBezTo>
                    <a:pt x="1691" y="793"/>
                    <a:pt x="1642" y="331"/>
                    <a:pt x="1666" y="297"/>
                  </a:cubicBezTo>
                  <a:cubicBezTo>
                    <a:pt x="1707" y="239"/>
                    <a:pt x="2022" y="230"/>
                    <a:pt x="2078" y="221"/>
                  </a:cubicBezTo>
                  <a:cubicBezTo>
                    <a:pt x="2316" y="184"/>
                    <a:pt x="2555" y="156"/>
                    <a:pt x="2793" y="136"/>
                  </a:cubicBezTo>
                  <a:cubicBezTo>
                    <a:pt x="3039" y="117"/>
                    <a:pt x="3284" y="106"/>
                    <a:pt x="3529" y="106"/>
                  </a:cubicBezTo>
                  <a:close/>
                  <a:moveTo>
                    <a:pt x="3475" y="1"/>
                  </a:moveTo>
                  <a:cubicBezTo>
                    <a:pt x="2839" y="1"/>
                    <a:pt x="2203" y="71"/>
                    <a:pt x="1594" y="214"/>
                  </a:cubicBezTo>
                  <a:cubicBezTo>
                    <a:pt x="1573" y="220"/>
                    <a:pt x="1543" y="238"/>
                    <a:pt x="1545" y="265"/>
                  </a:cubicBezTo>
                  <a:cubicBezTo>
                    <a:pt x="1617" y="1231"/>
                    <a:pt x="1142" y="2369"/>
                    <a:pt x="70" y="2505"/>
                  </a:cubicBezTo>
                  <a:cubicBezTo>
                    <a:pt x="41" y="2509"/>
                    <a:pt x="1" y="2523"/>
                    <a:pt x="1" y="2559"/>
                  </a:cubicBezTo>
                  <a:lnTo>
                    <a:pt x="1" y="12079"/>
                  </a:lnTo>
                  <a:lnTo>
                    <a:pt x="1" y="27118"/>
                  </a:lnTo>
                  <a:lnTo>
                    <a:pt x="1" y="30561"/>
                  </a:lnTo>
                  <a:cubicBezTo>
                    <a:pt x="1" y="30589"/>
                    <a:pt x="39" y="30600"/>
                    <a:pt x="59" y="30603"/>
                  </a:cubicBezTo>
                  <a:cubicBezTo>
                    <a:pt x="1137" y="30740"/>
                    <a:pt x="1617" y="31881"/>
                    <a:pt x="1545" y="32856"/>
                  </a:cubicBezTo>
                  <a:cubicBezTo>
                    <a:pt x="1543" y="32880"/>
                    <a:pt x="1583" y="32897"/>
                    <a:pt x="1602" y="32897"/>
                  </a:cubicBezTo>
                  <a:lnTo>
                    <a:pt x="5339" y="32897"/>
                  </a:lnTo>
                  <a:cubicBezTo>
                    <a:pt x="5369" y="32897"/>
                    <a:pt x="5431" y="32887"/>
                    <a:pt x="5427" y="32842"/>
                  </a:cubicBezTo>
                  <a:cubicBezTo>
                    <a:pt x="5355" y="31877"/>
                    <a:pt x="5830" y="30739"/>
                    <a:pt x="6902" y="30603"/>
                  </a:cubicBezTo>
                  <a:cubicBezTo>
                    <a:pt x="6932" y="30599"/>
                    <a:pt x="6972" y="30584"/>
                    <a:pt x="6972" y="30549"/>
                  </a:cubicBezTo>
                  <a:lnTo>
                    <a:pt x="6972" y="21029"/>
                  </a:lnTo>
                  <a:lnTo>
                    <a:pt x="6972" y="5990"/>
                  </a:lnTo>
                  <a:lnTo>
                    <a:pt x="6972" y="2547"/>
                  </a:lnTo>
                  <a:cubicBezTo>
                    <a:pt x="6972" y="2519"/>
                    <a:pt x="6934" y="2508"/>
                    <a:pt x="6913" y="2505"/>
                  </a:cubicBezTo>
                  <a:cubicBezTo>
                    <a:pt x="5835" y="2368"/>
                    <a:pt x="5355" y="1227"/>
                    <a:pt x="5427" y="252"/>
                  </a:cubicBezTo>
                  <a:cubicBezTo>
                    <a:pt x="5429" y="225"/>
                    <a:pt x="5402" y="212"/>
                    <a:pt x="5371" y="211"/>
                  </a:cubicBezTo>
                  <a:lnTo>
                    <a:pt x="5371" y="211"/>
                  </a:lnTo>
                  <a:cubicBezTo>
                    <a:pt x="4757" y="72"/>
                    <a:pt x="4116" y="1"/>
                    <a:pt x="3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 name="Google Shape;1444;p34"/>
          <p:cNvGrpSpPr/>
          <p:nvPr/>
        </p:nvGrpSpPr>
        <p:grpSpPr>
          <a:xfrm>
            <a:off x="6766638" y="3980987"/>
            <a:ext cx="423776" cy="2553718"/>
            <a:chOff x="8608099" y="678855"/>
            <a:chExt cx="151592" cy="913510"/>
          </a:xfrm>
        </p:grpSpPr>
        <p:sp>
          <p:nvSpPr>
            <p:cNvPr id="1445" name="Google Shape;1445;p34"/>
            <p:cNvSpPr/>
            <p:nvPr/>
          </p:nvSpPr>
          <p:spPr>
            <a:xfrm>
              <a:off x="8608099" y="678855"/>
              <a:ext cx="151592" cy="913510"/>
            </a:xfrm>
            <a:custGeom>
              <a:rect b="b" l="l" r="r" t="t"/>
              <a:pathLst>
                <a:path extrusionOk="0" h="28160" w="4673">
                  <a:moveTo>
                    <a:pt x="2330" y="0"/>
                  </a:moveTo>
                  <a:cubicBezTo>
                    <a:pt x="946" y="0"/>
                    <a:pt x="1" y="403"/>
                    <a:pt x="1" y="403"/>
                  </a:cubicBezTo>
                  <a:lnTo>
                    <a:pt x="1" y="28160"/>
                  </a:lnTo>
                  <a:lnTo>
                    <a:pt x="4672" y="28160"/>
                  </a:lnTo>
                  <a:lnTo>
                    <a:pt x="4672" y="403"/>
                  </a:lnTo>
                  <a:cubicBezTo>
                    <a:pt x="3824" y="101"/>
                    <a:pt x="3022" y="0"/>
                    <a:pt x="23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4"/>
            <p:cNvSpPr/>
            <p:nvPr/>
          </p:nvSpPr>
          <p:spPr>
            <a:xfrm>
              <a:off x="8608099" y="977887"/>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4"/>
            <p:cNvSpPr/>
            <p:nvPr/>
          </p:nvSpPr>
          <p:spPr>
            <a:xfrm>
              <a:off x="8608099" y="991868"/>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4"/>
            <p:cNvSpPr/>
            <p:nvPr/>
          </p:nvSpPr>
          <p:spPr>
            <a:xfrm>
              <a:off x="8608099" y="1273577"/>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4"/>
            <p:cNvSpPr/>
            <p:nvPr/>
          </p:nvSpPr>
          <p:spPr>
            <a:xfrm>
              <a:off x="8608099" y="1287559"/>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4"/>
            <p:cNvSpPr/>
            <p:nvPr/>
          </p:nvSpPr>
          <p:spPr>
            <a:xfrm>
              <a:off x="8608099" y="1301508"/>
              <a:ext cx="151592" cy="3114"/>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4"/>
            <p:cNvSpPr/>
            <p:nvPr/>
          </p:nvSpPr>
          <p:spPr>
            <a:xfrm>
              <a:off x="8608099" y="1259628"/>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4"/>
            <p:cNvSpPr/>
            <p:nvPr/>
          </p:nvSpPr>
          <p:spPr>
            <a:xfrm>
              <a:off x="8608099" y="1315457"/>
              <a:ext cx="151592" cy="3114"/>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4"/>
            <p:cNvSpPr/>
            <p:nvPr/>
          </p:nvSpPr>
          <p:spPr>
            <a:xfrm>
              <a:off x="8608099" y="922090"/>
              <a:ext cx="151592" cy="3114"/>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4"/>
            <p:cNvSpPr/>
            <p:nvPr/>
          </p:nvSpPr>
          <p:spPr>
            <a:xfrm>
              <a:off x="8608099" y="1329406"/>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4"/>
            <p:cNvSpPr/>
            <p:nvPr/>
          </p:nvSpPr>
          <p:spPr>
            <a:xfrm>
              <a:off x="8608099" y="949988"/>
              <a:ext cx="151592" cy="3114"/>
            </a:xfrm>
            <a:custGeom>
              <a:rect b="b" l="l" r="r" t="t"/>
              <a:pathLst>
                <a:path extrusionOk="0" h="96" w="4673">
                  <a:moveTo>
                    <a:pt x="1" y="1"/>
                  </a:moveTo>
                  <a:lnTo>
                    <a:pt x="1" y="95"/>
                  </a:lnTo>
                  <a:lnTo>
                    <a:pt x="4672" y="95"/>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4"/>
            <p:cNvSpPr/>
            <p:nvPr/>
          </p:nvSpPr>
          <p:spPr>
            <a:xfrm>
              <a:off x="8608099" y="963937"/>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4"/>
            <p:cNvSpPr/>
            <p:nvPr/>
          </p:nvSpPr>
          <p:spPr>
            <a:xfrm>
              <a:off x="8608099" y="936039"/>
              <a:ext cx="151592" cy="3114"/>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4"/>
            <p:cNvSpPr/>
            <p:nvPr/>
          </p:nvSpPr>
          <p:spPr>
            <a:xfrm>
              <a:off x="8608099" y="1132723"/>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4"/>
            <p:cNvSpPr/>
            <p:nvPr/>
          </p:nvSpPr>
          <p:spPr>
            <a:xfrm>
              <a:off x="8608099" y="1146672"/>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4"/>
            <p:cNvSpPr/>
            <p:nvPr/>
          </p:nvSpPr>
          <p:spPr>
            <a:xfrm>
              <a:off x="8608099" y="1118774"/>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4"/>
            <p:cNvSpPr/>
            <p:nvPr/>
          </p:nvSpPr>
          <p:spPr>
            <a:xfrm>
              <a:off x="8608099" y="1160621"/>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4"/>
            <p:cNvSpPr/>
            <p:nvPr/>
          </p:nvSpPr>
          <p:spPr>
            <a:xfrm>
              <a:off x="8608099" y="1104792"/>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4"/>
            <p:cNvSpPr/>
            <p:nvPr/>
          </p:nvSpPr>
          <p:spPr>
            <a:xfrm>
              <a:off x="8608099" y="1470261"/>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4"/>
            <p:cNvSpPr/>
            <p:nvPr/>
          </p:nvSpPr>
          <p:spPr>
            <a:xfrm>
              <a:off x="8608099" y="1428413"/>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4"/>
            <p:cNvSpPr/>
            <p:nvPr/>
          </p:nvSpPr>
          <p:spPr>
            <a:xfrm>
              <a:off x="8608099" y="1442363"/>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4"/>
            <p:cNvSpPr/>
            <p:nvPr/>
          </p:nvSpPr>
          <p:spPr>
            <a:xfrm>
              <a:off x="8608099" y="1456312"/>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4"/>
            <p:cNvSpPr/>
            <p:nvPr/>
          </p:nvSpPr>
          <p:spPr>
            <a:xfrm>
              <a:off x="8608099" y="1484243"/>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4"/>
            <p:cNvSpPr/>
            <p:nvPr/>
          </p:nvSpPr>
          <p:spPr>
            <a:xfrm>
              <a:off x="8608099" y="1090875"/>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4"/>
            <p:cNvSpPr/>
            <p:nvPr/>
          </p:nvSpPr>
          <p:spPr>
            <a:xfrm>
              <a:off x="8608099" y="1498192"/>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4"/>
            <p:cNvSpPr/>
            <p:nvPr/>
          </p:nvSpPr>
          <p:spPr>
            <a:xfrm>
              <a:off x="8608099" y="767254"/>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4"/>
            <p:cNvSpPr/>
            <p:nvPr/>
          </p:nvSpPr>
          <p:spPr>
            <a:xfrm>
              <a:off x="8608099" y="753272"/>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4"/>
            <p:cNvSpPr/>
            <p:nvPr/>
          </p:nvSpPr>
          <p:spPr>
            <a:xfrm>
              <a:off x="8608099" y="809134"/>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4"/>
            <p:cNvSpPr/>
            <p:nvPr/>
          </p:nvSpPr>
          <p:spPr>
            <a:xfrm>
              <a:off x="8608099" y="781203"/>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4"/>
            <p:cNvSpPr/>
            <p:nvPr/>
          </p:nvSpPr>
          <p:spPr>
            <a:xfrm>
              <a:off x="8608099" y="823083"/>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34"/>
            <p:cNvSpPr/>
            <p:nvPr/>
          </p:nvSpPr>
          <p:spPr>
            <a:xfrm>
              <a:off x="8608099" y="795185"/>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34"/>
            <p:cNvSpPr/>
            <p:nvPr/>
          </p:nvSpPr>
          <p:spPr>
            <a:xfrm>
              <a:off x="8616469" y="869569"/>
              <a:ext cx="9278" cy="8661"/>
            </a:xfrm>
            <a:custGeom>
              <a:rect b="b" l="l" r="r" t="t"/>
              <a:pathLst>
                <a:path extrusionOk="0" h="267" w="286">
                  <a:moveTo>
                    <a:pt x="138" y="0"/>
                  </a:moveTo>
                  <a:cubicBezTo>
                    <a:pt x="124" y="0"/>
                    <a:pt x="110" y="3"/>
                    <a:pt x="95" y="8"/>
                  </a:cubicBezTo>
                  <a:cubicBezTo>
                    <a:pt x="47" y="25"/>
                    <a:pt x="19" y="62"/>
                    <a:pt x="9" y="103"/>
                  </a:cubicBezTo>
                  <a:cubicBezTo>
                    <a:pt x="1" y="130"/>
                    <a:pt x="0" y="159"/>
                    <a:pt x="12" y="185"/>
                  </a:cubicBezTo>
                  <a:cubicBezTo>
                    <a:pt x="24" y="210"/>
                    <a:pt x="42" y="227"/>
                    <a:pt x="62" y="241"/>
                  </a:cubicBezTo>
                  <a:cubicBezTo>
                    <a:pt x="64" y="242"/>
                    <a:pt x="65" y="244"/>
                    <a:pt x="66" y="245"/>
                  </a:cubicBezTo>
                  <a:cubicBezTo>
                    <a:pt x="67" y="245"/>
                    <a:pt x="67" y="245"/>
                    <a:pt x="68" y="246"/>
                  </a:cubicBezTo>
                  <a:cubicBezTo>
                    <a:pt x="74" y="249"/>
                    <a:pt x="80" y="252"/>
                    <a:pt x="87" y="255"/>
                  </a:cubicBezTo>
                  <a:cubicBezTo>
                    <a:pt x="93" y="258"/>
                    <a:pt x="101" y="261"/>
                    <a:pt x="107" y="262"/>
                  </a:cubicBezTo>
                  <a:cubicBezTo>
                    <a:pt x="114" y="264"/>
                    <a:pt x="121" y="265"/>
                    <a:pt x="127" y="266"/>
                  </a:cubicBezTo>
                  <a:lnTo>
                    <a:pt x="138" y="266"/>
                  </a:lnTo>
                  <a:cubicBezTo>
                    <a:pt x="141" y="266"/>
                    <a:pt x="144" y="266"/>
                    <a:pt x="146" y="266"/>
                  </a:cubicBezTo>
                  <a:cubicBezTo>
                    <a:pt x="205" y="266"/>
                    <a:pt x="261" y="232"/>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4"/>
            <p:cNvSpPr/>
            <p:nvPr/>
          </p:nvSpPr>
          <p:spPr>
            <a:xfrm>
              <a:off x="8616469" y="1038355"/>
              <a:ext cx="9278" cy="8661"/>
            </a:xfrm>
            <a:custGeom>
              <a:rect b="b" l="l" r="r" t="t"/>
              <a:pathLst>
                <a:path extrusionOk="0" h="267" w="286">
                  <a:moveTo>
                    <a:pt x="138" y="0"/>
                  </a:moveTo>
                  <a:cubicBezTo>
                    <a:pt x="124" y="0"/>
                    <a:pt x="110" y="3"/>
                    <a:pt x="95" y="8"/>
                  </a:cubicBezTo>
                  <a:cubicBezTo>
                    <a:pt x="47" y="25"/>
                    <a:pt x="19" y="62"/>
                    <a:pt x="9" y="103"/>
                  </a:cubicBezTo>
                  <a:cubicBezTo>
                    <a:pt x="1" y="129"/>
                    <a:pt x="0" y="158"/>
                    <a:pt x="12" y="185"/>
                  </a:cubicBezTo>
                  <a:cubicBezTo>
                    <a:pt x="24" y="209"/>
                    <a:pt x="42" y="226"/>
                    <a:pt x="62" y="241"/>
                  </a:cubicBezTo>
                  <a:cubicBezTo>
                    <a:pt x="64" y="242"/>
                    <a:pt x="65" y="243"/>
                    <a:pt x="66" y="244"/>
                  </a:cubicBezTo>
                  <a:cubicBezTo>
                    <a:pt x="67" y="245"/>
                    <a:pt x="67" y="245"/>
                    <a:pt x="68" y="245"/>
                  </a:cubicBezTo>
                  <a:cubicBezTo>
                    <a:pt x="74" y="249"/>
                    <a:pt x="80" y="252"/>
                    <a:pt x="87" y="255"/>
                  </a:cubicBezTo>
                  <a:cubicBezTo>
                    <a:pt x="93" y="257"/>
                    <a:pt x="101" y="260"/>
                    <a:pt x="107" y="262"/>
                  </a:cubicBezTo>
                  <a:cubicBezTo>
                    <a:pt x="114" y="264"/>
                    <a:pt x="121" y="264"/>
                    <a:pt x="127" y="265"/>
                  </a:cubicBezTo>
                  <a:cubicBezTo>
                    <a:pt x="131" y="265"/>
                    <a:pt x="134" y="266"/>
                    <a:pt x="138" y="266"/>
                  </a:cubicBezTo>
                  <a:cubicBezTo>
                    <a:pt x="141" y="267"/>
                    <a:pt x="144" y="267"/>
                    <a:pt x="146" y="267"/>
                  </a:cubicBezTo>
                  <a:cubicBezTo>
                    <a:pt x="205" y="267"/>
                    <a:pt x="261" y="233"/>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4"/>
            <p:cNvSpPr/>
            <p:nvPr/>
          </p:nvSpPr>
          <p:spPr>
            <a:xfrm>
              <a:off x="8616469" y="1207108"/>
              <a:ext cx="9278" cy="8661"/>
            </a:xfrm>
            <a:custGeom>
              <a:rect b="b" l="l" r="r" t="t"/>
              <a:pathLst>
                <a:path extrusionOk="0" h="267" w="286">
                  <a:moveTo>
                    <a:pt x="138" y="1"/>
                  </a:moveTo>
                  <a:cubicBezTo>
                    <a:pt x="124" y="1"/>
                    <a:pt x="110" y="3"/>
                    <a:pt x="95" y="8"/>
                  </a:cubicBezTo>
                  <a:cubicBezTo>
                    <a:pt x="47" y="26"/>
                    <a:pt x="19" y="63"/>
                    <a:pt x="9" y="104"/>
                  </a:cubicBezTo>
                  <a:cubicBezTo>
                    <a:pt x="1" y="130"/>
                    <a:pt x="0" y="159"/>
                    <a:pt x="12" y="186"/>
                  </a:cubicBezTo>
                  <a:cubicBezTo>
                    <a:pt x="24" y="210"/>
                    <a:pt x="42" y="228"/>
                    <a:pt x="62" y="241"/>
                  </a:cubicBezTo>
                  <a:cubicBezTo>
                    <a:pt x="64" y="243"/>
                    <a:pt x="65" y="244"/>
                    <a:pt x="66" y="245"/>
                  </a:cubicBezTo>
                  <a:cubicBezTo>
                    <a:pt x="67" y="245"/>
                    <a:pt x="67" y="246"/>
                    <a:pt x="68" y="246"/>
                  </a:cubicBezTo>
                  <a:cubicBezTo>
                    <a:pt x="74" y="250"/>
                    <a:pt x="80" y="252"/>
                    <a:pt x="87" y="255"/>
                  </a:cubicBezTo>
                  <a:cubicBezTo>
                    <a:pt x="93" y="258"/>
                    <a:pt x="101" y="261"/>
                    <a:pt x="107" y="262"/>
                  </a:cubicBezTo>
                  <a:cubicBezTo>
                    <a:pt x="114" y="264"/>
                    <a:pt x="121" y="266"/>
                    <a:pt x="127" y="267"/>
                  </a:cubicBezTo>
                  <a:cubicBezTo>
                    <a:pt x="130" y="267"/>
                    <a:pt x="132" y="267"/>
                    <a:pt x="135" y="267"/>
                  </a:cubicBezTo>
                  <a:cubicBezTo>
                    <a:pt x="136" y="267"/>
                    <a:pt x="137"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4"/>
            <p:cNvSpPr/>
            <p:nvPr/>
          </p:nvSpPr>
          <p:spPr>
            <a:xfrm>
              <a:off x="8616469" y="1375893"/>
              <a:ext cx="9278" cy="8661"/>
            </a:xfrm>
            <a:custGeom>
              <a:rect b="b" l="l" r="r" t="t"/>
              <a:pathLst>
                <a:path extrusionOk="0" h="267" w="286">
                  <a:moveTo>
                    <a:pt x="138" y="1"/>
                  </a:moveTo>
                  <a:cubicBezTo>
                    <a:pt x="124" y="1"/>
                    <a:pt x="110" y="3"/>
                    <a:pt x="95" y="8"/>
                  </a:cubicBezTo>
                  <a:cubicBezTo>
                    <a:pt x="47" y="26"/>
                    <a:pt x="19" y="63"/>
                    <a:pt x="9" y="104"/>
                  </a:cubicBezTo>
                  <a:cubicBezTo>
                    <a:pt x="1" y="129"/>
                    <a:pt x="0" y="158"/>
                    <a:pt x="12" y="186"/>
                  </a:cubicBezTo>
                  <a:cubicBezTo>
                    <a:pt x="24" y="209"/>
                    <a:pt x="42" y="228"/>
                    <a:pt x="62" y="241"/>
                  </a:cubicBezTo>
                  <a:cubicBezTo>
                    <a:pt x="64" y="242"/>
                    <a:pt x="65" y="243"/>
                    <a:pt x="66" y="245"/>
                  </a:cubicBezTo>
                  <a:lnTo>
                    <a:pt x="68" y="245"/>
                  </a:lnTo>
                  <a:cubicBezTo>
                    <a:pt x="74" y="249"/>
                    <a:pt x="80" y="252"/>
                    <a:pt x="87" y="255"/>
                  </a:cubicBezTo>
                  <a:cubicBezTo>
                    <a:pt x="93" y="258"/>
                    <a:pt x="101" y="261"/>
                    <a:pt x="107" y="263"/>
                  </a:cubicBezTo>
                  <a:cubicBezTo>
                    <a:pt x="114" y="265"/>
                    <a:pt x="121" y="265"/>
                    <a:pt x="127" y="266"/>
                  </a:cubicBezTo>
                  <a:cubicBezTo>
                    <a:pt x="131" y="267"/>
                    <a:pt x="134"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4"/>
            <p:cNvSpPr/>
            <p:nvPr/>
          </p:nvSpPr>
          <p:spPr>
            <a:xfrm>
              <a:off x="8742044" y="869569"/>
              <a:ext cx="9278" cy="8661"/>
            </a:xfrm>
            <a:custGeom>
              <a:rect b="b" l="l" r="r" t="t"/>
              <a:pathLst>
                <a:path extrusionOk="0" h="267" w="286">
                  <a:moveTo>
                    <a:pt x="148" y="0"/>
                  </a:moveTo>
                  <a:cubicBezTo>
                    <a:pt x="68" y="0"/>
                    <a:pt x="0" y="77"/>
                    <a:pt x="13" y="160"/>
                  </a:cubicBezTo>
                  <a:cubicBezTo>
                    <a:pt x="25" y="232"/>
                    <a:pt x="81" y="266"/>
                    <a:pt x="140" y="266"/>
                  </a:cubicBezTo>
                  <a:cubicBezTo>
                    <a:pt x="142" y="266"/>
                    <a:pt x="145" y="266"/>
                    <a:pt x="147" y="266"/>
                  </a:cubicBezTo>
                  <a:lnTo>
                    <a:pt x="159" y="266"/>
                  </a:lnTo>
                  <a:cubicBezTo>
                    <a:pt x="166" y="265"/>
                    <a:pt x="172" y="264"/>
                    <a:pt x="179" y="262"/>
                  </a:cubicBezTo>
                  <a:cubicBezTo>
                    <a:pt x="185" y="261"/>
                    <a:pt x="193" y="258"/>
                    <a:pt x="199" y="255"/>
                  </a:cubicBezTo>
                  <a:cubicBezTo>
                    <a:pt x="206" y="252"/>
                    <a:pt x="212" y="249"/>
                    <a:pt x="218" y="246"/>
                  </a:cubicBezTo>
                  <a:cubicBezTo>
                    <a:pt x="219" y="245"/>
                    <a:pt x="219" y="245"/>
                    <a:pt x="220" y="245"/>
                  </a:cubicBezTo>
                  <a:cubicBezTo>
                    <a:pt x="222" y="244"/>
                    <a:pt x="223" y="242"/>
                    <a:pt x="224" y="241"/>
                  </a:cubicBezTo>
                  <a:cubicBezTo>
                    <a:pt x="245" y="227"/>
                    <a:pt x="262" y="210"/>
                    <a:pt x="274" y="185"/>
                  </a:cubicBezTo>
                  <a:cubicBezTo>
                    <a:pt x="286" y="159"/>
                    <a:pt x="286" y="130"/>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4"/>
            <p:cNvSpPr/>
            <p:nvPr/>
          </p:nvSpPr>
          <p:spPr>
            <a:xfrm>
              <a:off x="8742044" y="1038355"/>
              <a:ext cx="9278" cy="8661"/>
            </a:xfrm>
            <a:custGeom>
              <a:rect b="b" l="l" r="r" t="t"/>
              <a:pathLst>
                <a:path extrusionOk="0" h="267" w="286">
                  <a:moveTo>
                    <a:pt x="148" y="0"/>
                  </a:moveTo>
                  <a:cubicBezTo>
                    <a:pt x="68" y="0"/>
                    <a:pt x="0" y="77"/>
                    <a:pt x="13" y="160"/>
                  </a:cubicBezTo>
                  <a:cubicBezTo>
                    <a:pt x="25" y="233"/>
                    <a:pt x="81" y="267"/>
                    <a:pt x="140" y="267"/>
                  </a:cubicBezTo>
                  <a:cubicBezTo>
                    <a:pt x="142" y="267"/>
                    <a:pt x="145" y="267"/>
                    <a:pt x="147" y="266"/>
                  </a:cubicBezTo>
                  <a:cubicBezTo>
                    <a:pt x="152" y="266"/>
                    <a:pt x="155" y="265"/>
                    <a:pt x="159" y="265"/>
                  </a:cubicBezTo>
                  <a:cubicBezTo>
                    <a:pt x="166" y="264"/>
                    <a:pt x="172" y="264"/>
                    <a:pt x="179" y="262"/>
                  </a:cubicBezTo>
                  <a:cubicBezTo>
                    <a:pt x="185" y="260"/>
                    <a:pt x="193" y="257"/>
                    <a:pt x="199" y="255"/>
                  </a:cubicBezTo>
                  <a:cubicBezTo>
                    <a:pt x="206" y="252"/>
                    <a:pt x="212" y="249"/>
                    <a:pt x="218" y="245"/>
                  </a:cubicBezTo>
                  <a:cubicBezTo>
                    <a:pt x="219" y="245"/>
                    <a:pt x="219" y="245"/>
                    <a:pt x="220" y="244"/>
                  </a:cubicBezTo>
                  <a:cubicBezTo>
                    <a:pt x="222" y="243"/>
                    <a:pt x="223" y="242"/>
                    <a:pt x="224" y="241"/>
                  </a:cubicBezTo>
                  <a:cubicBezTo>
                    <a:pt x="245" y="226"/>
                    <a:pt x="262" y="209"/>
                    <a:pt x="274" y="185"/>
                  </a:cubicBezTo>
                  <a:cubicBezTo>
                    <a:pt x="286" y="158"/>
                    <a:pt x="286" y="129"/>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4"/>
            <p:cNvSpPr/>
            <p:nvPr/>
          </p:nvSpPr>
          <p:spPr>
            <a:xfrm>
              <a:off x="8742044" y="1207108"/>
              <a:ext cx="9278" cy="866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49" y="267"/>
                    <a:pt x="150" y="267"/>
                    <a:pt x="151" y="267"/>
                  </a:cubicBezTo>
                  <a:cubicBezTo>
                    <a:pt x="154" y="267"/>
                    <a:pt x="156" y="267"/>
                    <a:pt x="159" y="267"/>
                  </a:cubicBezTo>
                  <a:cubicBezTo>
                    <a:pt x="166" y="266"/>
                    <a:pt x="172" y="264"/>
                    <a:pt x="179" y="262"/>
                  </a:cubicBezTo>
                  <a:cubicBezTo>
                    <a:pt x="185" y="261"/>
                    <a:pt x="193" y="258"/>
                    <a:pt x="199" y="255"/>
                  </a:cubicBezTo>
                  <a:cubicBezTo>
                    <a:pt x="206" y="252"/>
                    <a:pt x="212" y="250"/>
                    <a:pt x="218" y="246"/>
                  </a:cubicBezTo>
                  <a:cubicBezTo>
                    <a:pt x="219" y="246"/>
                    <a:pt x="219" y="245"/>
                    <a:pt x="220" y="245"/>
                  </a:cubicBezTo>
                  <a:cubicBezTo>
                    <a:pt x="222" y="244"/>
                    <a:pt x="223" y="243"/>
                    <a:pt x="224" y="241"/>
                  </a:cubicBezTo>
                  <a:cubicBezTo>
                    <a:pt x="245" y="228"/>
                    <a:pt x="262" y="210"/>
                    <a:pt x="274" y="186"/>
                  </a:cubicBezTo>
                  <a:cubicBezTo>
                    <a:pt x="286" y="159"/>
                    <a:pt x="286" y="130"/>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4"/>
            <p:cNvSpPr/>
            <p:nvPr/>
          </p:nvSpPr>
          <p:spPr>
            <a:xfrm>
              <a:off x="8742044" y="1375893"/>
              <a:ext cx="9278" cy="866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52" y="267"/>
                    <a:pt x="155" y="267"/>
                    <a:pt x="159" y="266"/>
                  </a:cubicBezTo>
                  <a:cubicBezTo>
                    <a:pt x="166" y="265"/>
                    <a:pt x="172" y="265"/>
                    <a:pt x="179" y="263"/>
                  </a:cubicBezTo>
                  <a:cubicBezTo>
                    <a:pt x="185" y="261"/>
                    <a:pt x="193" y="258"/>
                    <a:pt x="199" y="255"/>
                  </a:cubicBezTo>
                  <a:cubicBezTo>
                    <a:pt x="206" y="252"/>
                    <a:pt x="212" y="249"/>
                    <a:pt x="218" y="245"/>
                  </a:cubicBezTo>
                  <a:lnTo>
                    <a:pt x="220" y="245"/>
                  </a:lnTo>
                  <a:cubicBezTo>
                    <a:pt x="222" y="243"/>
                    <a:pt x="223" y="242"/>
                    <a:pt x="224" y="241"/>
                  </a:cubicBezTo>
                  <a:cubicBezTo>
                    <a:pt x="245" y="228"/>
                    <a:pt x="262" y="209"/>
                    <a:pt x="274" y="186"/>
                  </a:cubicBezTo>
                  <a:cubicBezTo>
                    <a:pt x="286" y="158"/>
                    <a:pt x="286" y="129"/>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4"/>
            <p:cNvSpPr/>
            <p:nvPr/>
          </p:nvSpPr>
          <p:spPr>
            <a:xfrm>
              <a:off x="8633824" y="716453"/>
              <a:ext cx="100142" cy="838314"/>
            </a:xfrm>
            <a:custGeom>
              <a:rect b="b" l="l" r="r" t="t"/>
              <a:pathLst>
                <a:path extrusionOk="0" h="25842" w="3087">
                  <a:moveTo>
                    <a:pt x="611" y="0"/>
                  </a:moveTo>
                  <a:cubicBezTo>
                    <a:pt x="274" y="0"/>
                    <a:pt x="0" y="274"/>
                    <a:pt x="0" y="611"/>
                  </a:cubicBezTo>
                  <a:lnTo>
                    <a:pt x="0" y="25231"/>
                  </a:lnTo>
                  <a:cubicBezTo>
                    <a:pt x="0" y="25568"/>
                    <a:pt x="274" y="25842"/>
                    <a:pt x="611" y="25842"/>
                  </a:cubicBezTo>
                  <a:lnTo>
                    <a:pt x="2476" y="25842"/>
                  </a:lnTo>
                  <a:cubicBezTo>
                    <a:pt x="2813" y="25842"/>
                    <a:pt x="3087" y="25568"/>
                    <a:pt x="3087" y="25231"/>
                  </a:cubicBezTo>
                  <a:lnTo>
                    <a:pt x="3087" y="611"/>
                  </a:lnTo>
                  <a:cubicBezTo>
                    <a:pt x="3087" y="274"/>
                    <a:pt x="2813" y="0"/>
                    <a:pt x="2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4"/>
            <p:cNvSpPr/>
            <p:nvPr/>
          </p:nvSpPr>
          <p:spPr>
            <a:xfrm>
              <a:off x="8655656" y="828728"/>
              <a:ext cx="56478" cy="613765"/>
            </a:xfrm>
            <a:custGeom>
              <a:rect b="b" l="l" r="r" t="t"/>
              <a:pathLst>
                <a:path extrusionOk="0" h="18920" w="1741">
                  <a:moveTo>
                    <a:pt x="345" y="0"/>
                  </a:moveTo>
                  <a:cubicBezTo>
                    <a:pt x="154" y="0"/>
                    <a:pt x="0" y="155"/>
                    <a:pt x="0" y="345"/>
                  </a:cubicBezTo>
                  <a:lnTo>
                    <a:pt x="0" y="18576"/>
                  </a:lnTo>
                  <a:cubicBezTo>
                    <a:pt x="0" y="18766"/>
                    <a:pt x="154" y="18920"/>
                    <a:pt x="345" y="18920"/>
                  </a:cubicBezTo>
                  <a:lnTo>
                    <a:pt x="1396" y="18920"/>
                  </a:lnTo>
                  <a:cubicBezTo>
                    <a:pt x="1587" y="18920"/>
                    <a:pt x="1741" y="18766"/>
                    <a:pt x="1741" y="18576"/>
                  </a:cubicBezTo>
                  <a:lnTo>
                    <a:pt x="1741" y="345"/>
                  </a:lnTo>
                  <a:cubicBezTo>
                    <a:pt x="1741" y="155"/>
                    <a:pt x="1587" y="0"/>
                    <a:pt x="1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4"/>
            <p:cNvSpPr/>
            <p:nvPr/>
          </p:nvSpPr>
          <p:spPr>
            <a:xfrm>
              <a:off x="8633824" y="716453"/>
              <a:ext cx="100142" cy="87491"/>
            </a:xfrm>
            <a:custGeom>
              <a:rect b="b" l="l" r="r" t="t"/>
              <a:pathLst>
                <a:path extrusionOk="0" h="2697" w="3087">
                  <a:moveTo>
                    <a:pt x="611" y="0"/>
                  </a:moveTo>
                  <a:cubicBezTo>
                    <a:pt x="274" y="0"/>
                    <a:pt x="0" y="274"/>
                    <a:pt x="0" y="611"/>
                  </a:cubicBezTo>
                  <a:lnTo>
                    <a:pt x="0" y="2290"/>
                  </a:lnTo>
                  <a:cubicBezTo>
                    <a:pt x="16" y="2291"/>
                    <a:pt x="34" y="2292"/>
                    <a:pt x="53" y="2292"/>
                  </a:cubicBezTo>
                  <a:cubicBezTo>
                    <a:pt x="208" y="2292"/>
                    <a:pt x="462" y="2243"/>
                    <a:pt x="793" y="2012"/>
                  </a:cubicBezTo>
                  <a:cubicBezTo>
                    <a:pt x="793" y="2012"/>
                    <a:pt x="929" y="2574"/>
                    <a:pt x="1543" y="2697"/>
                  </a:cubicBezTo>
                  <a:cubicBezTo>
                    <a:pt x="2158" y="2575"/>
                    <a:pt x="2294" y="2012"/>
                    <a:pt x="2294" y="2012"/>
                  </a:cubicBezTo>
                  <a:cubicBezTo>
                    <a:pt x="2627" y="2244"/>
                    <a:pt x="2882" y="2292"/>
                    <a:pt x="3037" y="2292"/>
                  </a:cubicBezTo>
                  <a:cubicBezTo>
                    <a:pt x="3055" y="2292"/>
                    <a:pt x="3072" y="2291"/>
                    <a:pt x="3087" y="2290"/>
                  </a:cubicBezTo>
                  <a:lnTo>
                    <a:pt x="3087" y="611"/>
                  </a:lnTo>
                  <a:cubicBezTo>
                    <a:pt x="3087" y="274"/>
                    <a:pt x="2813" y="0"/>
                    <a:pt x="24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4"/>
            <p:cNvSpPr/>
            <p:nvPr/>
          </p:nvSpPr>
          <p:spPr>
            <a:xfrm>
              <a:off x="8630385" y="714441"/>
              <a:ext cx="106403" cy="91059"/>
            </a:xfrm>
            <a:custGeom>
              <a:rect b="b" l="l" r="r" t="t"/>
              <a:pathLst>
                <a:path extrusionOk="0" h="2807" w="3280">
                  <a:moveTo>
                    <a:pt x="1030" y="90"/>
                  </a:moveTo>
                  <a:cubicBezTo>
                    <a:pt x="1235" y="90"/>
                    <a:pt x="1438" y="111"/>
                    <a:pt x="1586" y="111"/>
                  </a:cubicBezTo>
                  <a:lnTo>
                    <a:pt x="2567" y="111"/>
                  </a:lnTo>
                  <a:cubicBezTo>
                    <a:pt x="3280" y="182"/>
                    <a:pt x="3119" y="1025"/>
                    <a:pt x="3119" y="1519"/>
                  </a:cubicBezTo>
                  <a:cubicBezTo>
                    <a:pt x="3119" y="1733"/>
                    <a:pt x="3156" y="1984"/>
                    <a:pt x="3119" y="2195"/>
                  </a:cubicBezTo>
                  <a:cubicBezTo>
                    <a:pt x="3114" y="2226"/>
                    <a:pt x="3139" y="2325"/>
                    <a:pt x="3119" y="2351"/>
                  </a:cubicBezTo>
                  <a:cubicBezTo>
                    <a:pt x="3117" y="2353"/>
                    <a:pt x="3114" y="2354"/>
                    <a:pt x="3108" y="2354"/>
                  </a:cubicBezTo>
                  <a:cubicBezTo>
                    <a:pt x="3026" y="2354"/>
                    <a:pt x="2537" y="2092"/>
                    <a:pt x="2449" y="2036"/>
                  </a:cubicBezTo>
                  <a:cubicBezTo>
                    <a:pt x="2438" y="2029"/>
                    <a:pt x="2422" y="2026"/>
                    <a:pt x="2405" y="2026"/>
                  </a:cubicBezTo>
                  <a:cubicBezTo>
                    <a:pt x="2372" y="2026"/>
                    <a:pt x="2335" y="2039"/>
                    <a:pt x="2328" y="2068"/>
                  </a:cubicBezTo>
                  <a:cubicBezTo>
                    <a:pt x="2242" y="2388"/>
                    <a:pt x="1986" y="2637"/>
                    <a:pt x="1654" y="2637"/>
                  </a:cubicBezTo>
                  <a:cubicBezTo>
                    <a:pt x="1324" y="2636"/>
                    <a:pt x="1059" y="2391"/>
                    <a:pt x="972" y="2068"/>
                  </a:cubicBezTo>
                  <a:cubicBezTo>
                    <a:pt x="964" y="2038"/>
                    <a:pt x="938" y="2027"/>
                    <a:pt x="910" y="2027"/>
                  </a:cubicBezTo>
                  <a:cubicBezTo>
                    <a:pt x="886" y="2027"/>
                    <a:pt x="861" y="2035"/>
                    <a:pt x="844" y="2045"/>
                  </a:cubicBezTo>
                  <a:cubicBezTo>
                    <a:pt x="800" y="2074"/>
                    <a:pt x="355" y="2332"/>
                    <a:pt x="216" y="2332"/>
                  </a:cubicBezTo>
                  <a:cubicBezTo>
                    <a:pt x="198" y="2332"/>
                    <a:pt x="185" y="2327"/>
                    <a:pt x="179" y="2317"/>
                  </a:cubicBezTo>
                  <a:cubicBezTo>
                    <a:pt x="156" y="2279"/>
                    <a:pt x="189" y="2194"/>
                    <a:pt x="179" y="2150"/>
                  </a:cubicBezTo>
                  <a:cubicBezTo>
                    <a:pt x="135" y="1959"/>
                    <a:pt x="179" y="1702"/>
                    <a:pt x="179" y="1506"/>
                  </a:cubicBezTo>
                  <a:cubicBezTo>
                    <a:pt x="179" y="1190"/>
                    <a:pt x="80" y="635"/>
                    <a:pt x="275" y="350"/>
                  </a:cubicBezTo>
                  <a:cubicBezTo>
                    <a:pt x="424" y="134"/>
                    <a:pt x="730" y="90"/>
                    <a:pt x="1030" y="90"/>
                  </a:cubicBezTo>
                  <a:close/>
                  <a:moveTo>
                    <a:pt x="911" y="1"/>
                  </a:moveTo>
                  <a:cubicBezTo>
                    <a:pt x="701" y="1"/>
                    <a:pt x="492" y="24"/>
                    <a:pt x="335" y="129"/>
                  </a:cubicBezTo>
                  <a:cubicBezTo>
                    <a:pt x="0" y="350"/>
                    <a:pt x="32" y="709"/>
                    <a:pt x="32" y="1059"/>
                  </a:cubicBezTo>
                  <a:lnTo>
                    <a:pt x="32" y="2358"/>
                  </a:lnTo>
                  <a:cubicBezTo>
                    <a:pt x="32" y="2384"/>
                    <a:pt x="69" y="2399"/>
                    <a:pt x="91" y="2399"/>
                  </a:cubicBezTo>
                  <a:cubicBezTo>
                    <a:pt x="100" y="2399"/>
                    <a:pt x="110" y="2399"/>
                    <a:pt x="119" y="2399"/>
                  </a:cubicBezTo>
                  <a:cubicBezTo>
                    <a:pt x="392" y="2399"/>
                    <a:pt x="625" y="2301"/>
                    <a:pt x="853" y="2166"/>
                  </a:cubicBezTo>
                  <a:lnTo>
                    <a:pt x="853" y="2166"/>
                  </a:lnTo>
                  <a:cubicBezTo>
                    <a:pt x="976" y="2481"/>
                    <a:pt x="1300" y="2799"/>
                    <a:pt x="1643" y="2806"/>
                  </a:cubicBezTo>
                  <a:cubicBezTo>
                    <a:pt x="1647" y="2806"/>
                    <a:pt x="1651" y="2806"/>
                    <a:pt x="1655" y="2806"/>
                  </a:cubicBezTo>
                  <a:cubicBezTo>
                    <a:pt x="1989" y="2806"/>
                    <a:pt x="2320" y="2477"/>
                    <a:pt x="2442" y="2169"/>
                  </a:cubicBezTo>
                  <a:lnTo>
                    <a:pt x="2442" y="2169"/>
                  </a:lnTo>
                  <a:cubicBezTo>
                    <a:pt x="2670" y="2304"/>
                    <a:pt x="2898" y="2399"/>
                    <a:pt x="3167" y="2399"/>
                  </a:cubicBezTo>
                  <a:cubicBezTo>
                    <a:pt x="3177" y="2399"/>
                    <a:pt x="3187" y="2399"/>
                    <a:pt x="3197" y="2399"/>
                  </a:cubicBezTo>
                  <a:cubicBezTo>
                    <a:pt x="3227" y="2398"/>
                    <a:pt x="3267" y="2379"/>
                    <a:pt x="3267" y="2345"/>
                  </a:cubicBezTo>
                  <a:lnTo>
                    <a:pt x="3267" y="930"/>
                  </a:lnTo>
                  <a:cubicBezTo>
                    <a:pt x="3267" y="466"/>
                    <a:pt x="3138" y="81"/>
                    <a:pt x="2623" y="18"/>
                  </a:cubicBezTo>
                  <a:lnTo>
                    <a:pt x="2623" y="18"/>
                  </a:lnTo>
                  <a:cubicBezTo>
                    <a:pt x="2616" y="16"/>
                    <a:pt x="2608" y="15"/>
                    <a:pt x="2597" y="15"/>
                  </a:cubicBezTo>
                  <a:cubicBezTo>
                    <a:pt x="2594" y="15"/>
                    <a:pt x="2591" y="15"/>
                    <a:pt x="2588" y="15"/>
                  </a:cubicBezTo>
                  <a:cubicBezTo>
                    <a:pt x="2585" y="15"/>
                    <a:pt x="2581" y="15"/>
                    <a:pt x="2578" y="15"/>
                  </a:cubicBezTo>
                  <a:lnTo>
                    <a:pt x="1380" y="15"/>
                  </a:lnTo>
                  <a:cubicBezTo>
                    <a:pt x="1240" y="15"/>
                    <a:pt x="1075" y="1"/>
                    <a:pt x="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4"/>
            <p:cNvSpPr/>
            <p:nvPr/>
          </p:nvSpPr>
          <p:spPr>
            <a:xfrm>
              <a:off x="8633824" y="1467276"/>
              <a:ext cx="100142" cy="87491"/>
            </a:xfrm>
            <a:custGeom>
              <a:rect b="b" l="l" r="r" t="t"/>
              <a:pathLst>
                <a:path extrusionOk="0" h="2697" w="3087">
                  <a:moveTo>
                    <a:pt x="1543" y="1"/>
                  </a:moveTo>
                  <a:cubicBezTo>
                    <a:pt x="929" y="123"/>
                    <a:pt x="793" y="685"/>
                    <a:pt x="793" y="685"/>
                  </a:cubicBezTo>
                  <a:cubicBezTo>
                    <a:pt x="463" y="455"/>
                    <a:pt x="209" y="406"/>
                    <a:pt x="54" y="406"/>
                  </a:cubicBezTo>
                  <a:cubicBezTo>
                    <a:pt x="34" y="406"/>
                    <a:pt x="16" y="407"/>
                    <a:pt x="0" y="408"/>
                  </a:cubicBezTo>
                  <a:lnTo>
                    <a:pt x="0" y="2086"/>
                  </a:lnTo>
                  <a:cubicBezTo>
                    <a:pt x="0" y="2423"/>
                    <a:pt x="274" y="2697"/>
                    <a:pt x="611" y="2697"/>
                  </a:cubicBezTo>
                  <a:lnTo>
                    <a:pt x="2476" y="2697"/>
                  </a:lnTo>
                  <a:cubicBezTo>
                    <a:pt x="2813" y="2697"/>
                    <a:pt x="3087" y="2423"/>
                    <a:pt x="3087" y="2086"/>
                  </a:cubicBezTo>
                  <a:lnTo>
                    <a:pt x="3087" y="408"/>
                  </a:lnTo>
                  <a:cubicBezTo>
                    <a:pt x="3071" y="407"/>
                    <a:pt x="3053" y="406"/>
                    <a:pt x="3033" y="406"/>
                  </a:cubicBezTo>
                  <a:cubicBezTo>
                    <a:pt x="2878" y="406"/>
                    <a:pt x="2624" y="455"/>
                    <a:pt x="2294" y="685"/>
                  </a:cubicBezTo>
                  <a:cubicBezTo>
                    <a:pt x="2294" y="685"/>
                    <a:pt x="2158" y="123"/>
                    <a:pt x="15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4"/>
            <p:cNvSpPr/>
            <p:nvPr/>
          </p:nvSpPr>
          <p:spPr>
            <a:xfrm>
              <a:off x="8629607" y="1465752"/>
              <a:ext cx="107052" cy="91027"/>
            </a:xfrm>
            <a:custGeom>
              <a:rect b="b" l="l" r="r" t="t"/>
              <a:pathLst>
                <a:path extrusionOk="0" h="2806" w="3300">
                  <a:moveTo>
                    <a:pt x="1667" y="170"/>
                  </a:moveTo>
                  <a:cubicBezTo>
                    <a:pt x="1668" y="170"/>
                    <a:pt x="1669" y="170"/>
                    <a:pt x="1669" y="170"/>
                  </a:cubicBezTo>
                  <a:cubicBezTo>
                    <a:pt x="1999" y="170"/>
                    <a:pt x="2264" y="416"/>
                    <a:pt x="2350" y="738"/>
                  </a:cubicBezTo>
                  <a:cubicBezTo>
                    <a:pt x="2358" y="769"/>
                    <a:pt x="2385" y="780"/>
                    <a:pt x="2414" y="780"/>
                  </a:cubicBezTo>
                  <a:cubicBezTo>
                    <a:pt x="2437" y="780"/>
                    <a:pt x="2461" y="772"/>
                    <a:pt x="2478" y="762"/>
                  </a:cubicBezTo>
                  <a:cubicBezTo>
                    <a:pt x="2523" y="733"/>
                    <a:pt x="2968" y="476"/>
                    <a:pt x="3106" y="476"/>
                  </a:cubicBezTo>
                  <a:cubicBezTo>
                    <a:pt x="3124" y="476"/>
                    <a:pt x="3137" y="480"/>
                    <a:pt x="3143" y="490"/>
                  </a:cubicBezTo>
                  <a:cubicBezTo>
                    <a:pt x="3165" y="525"/>
                    <a:pt x="3143" y="649"/>
                    <a:pt x="3143" y="688"/>
                  </a:cubicBezTo>
                  <a:lnTo>
                    <a:pt x="3143" y="1301"/>
                  </a:lnTo>
                  <a:cubicBezTo>
                    <a:pt x="3143" y="1776"/>
                    <a:pt x="3300" y="2626"/>
                    <a:pt x="2602" y="2697"/>
                  </a:cubicBezTo>
                  <a:lnTo>
                    <a:pt x="1641" y="2697"/>
                  </a:lnTo>
                  <a:cubicBezTo>
                    <a:pt x="1488" y="2697"/>
                    <a:pt x="1289" y="2716"/>
                    <a:pt x="1087" y="2716"/>
                  </a:cubicBezTo>
                  <a:cubicBezTo>
                    <a:pt x="777" y="2716"/>
                    <a:pt x="462" y="2671"/>
                    <a:pt x="308" y="2444"/>
                  </a:cubicBezTo>
                  <a:cubicBezTo>
                    <a:pt x="104" y="2142"/>
                    <a:pt x="203" y="1584"/>
                    <a:pt x="203" y="1239"/>
                  </a:cubicBezTo>
                  <a:cubicBezTo>
                    <a:pt x="203" y="1041"/>
                    <a:pt x="169" y="808"/>
                    <a:pt x="203" y="611"/>
                  </a:cubicBezTo>
                  <a:cubicBezTo>
                    <a:pt x="208" y="581"/>
                    <a:pt x="183" y="481"/>
                    <a:pt x="203" y="456"/>
                  </a:cubicBezTo>
                  <a:cubicBezTo>
                    <a:pt x="205" y="454"/>
                    <a:pt x="208" y="453"/>
                    <a:pt x="214" y="453"/>
                  </a:cubicBezTo>
                  <a:cubicBezTo>
                    <a:pt x="299" y="453"/>
                    <a:pt x="786" y="714"/>
                    <a:pt x="874" y="770"/>
                  </a:cubicBezTo>
                  <a:cubicBezTo>
                    <a:pt x="885" y="777"/>
                    <a:pt x="902" y="781"/>
                    <a:pt x="919" y="781"/>
                  </a:cubicBezTo>
                  <a:cubicBezTo>
                    <a:pt x="952" y="781"/>
                    <a:pt x="988" y="767"/>
                    <a:pt x="995" y="738"/>
                  </a:cubicBezTo>
                  <a:cubicBezTo>
                    <a:pt x="1081" y="420"/>
                    <a:pt x="1336" y="170"/>
                    <a:pt x="1667" y="170"/>
                  </a:cubicBezTo>
                  <a:close/>
                  <a:moveTo>
                    <a:pt x="1667" y="0"/>
                  </a:moveTo>
                  <a:cubicBezTo>
                    <a:pt x="1333" y="0"/>
                    <a:pt x="1003" y="330"/>
                    <a:pt x="881" y="638"/>
                  </a:cubicBezTo>
                  <a:lnTo>
                    <a:pt x="881" y="638"/>
                  </a:lnTo>
                  <a:cubicBezTo>
                    <a:pt x="652" y="502"/>
                    <a:pt x="423" y="407"/>
                    <a:pt x="152" y="407"/>
                  </a:cubicBezTo>
                  <a:cubicBezTo>
                    <a:pt x="143" y="407"/>
                    <a:pt x="135" y="407"/>
                    <a:pt x="126" y="407"/>
                  </a:cubicBezTo>
                  <a:cubicBezTo>
                    <a:pt x="96" y="408"/>
                    <a:pt x="56" y="428"/>
                    <a:pt x="56" y="462"/>
                  </a:cubicBezTo>
                  <a:lnTo>
                    <a:pt x="56" y="1676"/>
                  </a:lnTo>
                  <a:cubicBezTo>
                    <a:pt x="56" y="2039"/>
                    <a:pt x="1" y="2446"/>
                    <a:pt x="350" y="2678"/>
                  </a:cubicBezTo>
                  <a:cubicBezTo>
                    <a:pt x="508" y="2783"/>
                    <a:pt x="712" y="2806"/>
                    <a:pt x="917" y="2806"/>
                  </a:cubicBezTo>
                  <a:cubicBezTo>
                    <a:pt x="1076" y="2806"/>
                    <a:pt x="1235" y="2792"/>
                    <a:pt x="1372" y="2792"/>
                  </a:cubicBezTo>
                  <a:lnTo>
                    <a:pt x="2587" y="2792"/>
                  </a:lnTo>
                  <a:cubicBezTo>
                    <a:pt x="2591" y="2792"/>
                    <a:pt x="2594" y="2793"/>
                    <a:pt x="2598" y="2793"/>
                  </a:cubicBezTo>
                  <a:cubicBezTo>
                    <a:pt x="2602" y="2793"/>
                    <a:pt x="2606" y="2792"/>
                    <a:pt x="2610" y="2792"/>
                  </a:cubicBezTo>
                  <a:cubicBezTo>
                    <a:pt x="3132" y="2739"/>
                    <a:pt x="3290" y="2371"/>
                    <a:pt x="3290" y="1900"/>
                  </a:cubicBezTo>
                  <a:lnTo>
                    <a:pt x="3290" y="448"/>
                  </a:lnTo>
                  <a:cubicBezTo>
                    <a:pt x="3290" y="423"/>
                    <a:pt x="3253" y="408"/>
                    <a:pt x="3232" y="407"/>
                  </a:cubicBezTo>
                  <a:cubicBezTo>
                    <a:pt x="3223" y="407"/>
                    <a:pt x="3213" y="407"/>
                    <a:pt x="3204" y="407"/>
                  </a:cubicBezTo>
                  <a:cubicBezTo>
                    <a:pt x="2931" y="407"/>
                    <a:pt x="2698" y="505"/>
                    <a:pt x="2469" y="641"/>
                  </a:cubicBezTo>
                  <a:lnTo>
                    <a:pt x="2469" y="641"/>
                  </a:lnTo>
                  <a:cubicBezTo>
                    <a:pt x="2347" y="325"/>
                    <a:pt x="2023" y="7"/>
                    <a:pt x="1679" y="0"/>
                  </a:cubicBezTo>
                  <a:cubicBezTo>
                    <a:pt x="1675" y="0"/>
                    <a:pt x="1671" y="0"/>
                    <a:pt x="1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4"/>
            <p:cNvSpPr/>
            <p:nvPr/>
          </p:nvSpPr>
          <p:spPr>
            <a:xfrm>
              <a:off x="8663928" y="754570"/>
              <a:ext cx="19983" cy="19983"/>
            </a:xfrm>
            <a:custGeom>
              <a:rect b="b" l="l" r="r" t="t"/>
              <a:pathLst>
                <a:path extrusionOk="0" h="616" w="616">
                  <a:moveTo>
                    <a:pt x="615" y="1"/>
                  </a:moveTo>
                  <a:cubicBezTo>
                    <a:pt x="615" y="1"/>
                    <a:pt x="347" y="7"/>
                    <a:pt x="177" y="177"/>
                  </a:cubicBezTo>
                  <a:cubicBezTo>
                    <a:pt x="7" y="347"/>
                    <a:pt x="1" y="616"/>
                    <a:pt x="1" y="616"/>
                  </a:cubicBezTo>
                  <a:cubicBezTo>
                    <a:pt x="1" y="616"/>
                    <a:pt x="269" y="609"/>
                    <a:pt x="439" y="440"/>
                  </a:cubicBezTo>
                  <a:cubicBezTo>
                    <a:pt x="608" y="269"/>
                    <a:pt x="615"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4"/>
            <p:cNvSpPr/>
            <p:nvPr/>
          </p:nvSpPr>
          <p:spPr>
            <a:xfrm>
              <a:off x="8683879" y="734587"/>
              <a:ext cx="19983" cy="20015"/>
            </a:xfrm>
            <a:custGeom>
              <a:rect b="b" l="l" r="r" t="t"/>
              <a:pathLst>
                <a:path extrusionOk="0" h="617" w="616">
                  <a:moveTo>
                    <a:pt x="615" y="1"/>
                  </a:moveTo>
                  <a:cubicBezTo>
                    <a:pt x="615" y="1"/>
                    <a:pt x="347" y="8"/>
                    <a:pt x="178" y="178"/>
                  </a:cubicBezTo>
                  <a:cubicBezTo>
                    <a:pt x="8" y="348"/>
                    <a:pt x="0" y="617"/>
                    <a:pt x="0" y="617"/>
                  </a:cubicBezTo>
                  <a:cubicBezTo>
                    <a:pt x="0" y="617"/>
                    <a:pt x="269" y="610"/>
                    <a:pt x="439" y="440"/>
                  </a:cubicBezTo>
                  <a:cubicBezTo>
                    <a:pt x="609" y="269"/>
                    <a:pt x="615"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4"/>
            <p:cNvSpPr/>
            <p:nvPr/>
          </p:nvSpPr>
          <p:spPr>
            <a:xfrm>
              <a:off x="8663928" y="734587"/>
              <a:ext cx="19983" cy="20015"/>
            </a:xfrm>
            <a:custGeom>
              <a:rect b="b" l="l" r="r" t="t"/>
              <a:pathLst>
                <a:path extrusionOk="0" h="617" w="616">
                  <a:moveTo>
                    <a:pt x="1" y="1"/>
                  </a:moveTo>
                  <a:cubicBezTo>
                    <a:pt x="1" y="1"/>
                    <a:pt x="7" y="269"/>
                    <a:pt x="177" y="440"/>
                  </a:cubicBezTo>
                  <a:cubicBezTo>
                    <a:pt x="347" y="610"/>
                    <a:pt x="615" y="617"/>
                    <a:pt x="615" y="617"/>
                  </a:cubicBezTo>
                  <a:cubicBezTo>
                    <a:pt x="615" y="617"/>
                    <a:pt x="608" y="348"/>
                    <a:pt x="439" y="178"/>
                  </a:cubicBezTo>
                  <a:cubicBezTo>
                    <a:pt x="269" y="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4"/>
            <p:cNvSpPr/>
            <p:nvPr/>
          </p:nvSpPr>
          <p:spPr>
            <a:xfrm>
              <a:off x="8683879" y="754570"/>
              <a:ext cx="19983" cy="19983"/>
            </a:xfrm>
            <a:custGeom>
              <a:rect b="b" l="l" r="r" t="t"/>
              <a:pathLst>
                <a:path extrusionOk="0" h="616" w="616">
                  <a:moveTo>
                    <a:pt x="0" y="1"/>
                  </a:moveTo>
                  <a:cubicBezTo>
                    <a:pt x="0" y="1"/>
                    <a:pt x="8" y="269"/>
                    <a:pt x="178" y="440"/>
                  </a:cubicBezTo>
                  <a:cubicBezTo>
                    <a:pt x="347" y="609"/>
                    <a:pt x="615" y="616"/>
                    <a:pt x="615" y="616"/>
                  </a:cubicBezTo>
                  <a:cubicBezTo>
                    <a:pt x="615" y="616"/>
                    <a:pt x="609" y="347"/>
                    <a:pt x="439" y="177"/>
                  </a:cubicBezTo>
                  <a:cubicBezTo>
                    <a:pt x="269" y="7"/>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4"/>
            <p:cNvSpPr/>
            <p:nvPr/>
          </p:nvSpPr>
          <p:spPr>
            <a:xfrm>
              <a:off x="8677878" y="754570"/>
              <a:ext cx="12003" cy="28255"/>
            </a:xfrm>
            <a:custGeom>
              <a:rect b="b" l="l" r="r" t="t"/>
              <a:pathLst>
                <a:path extrusionOk="0" h="871" w="370">
                  <a:moveTo>
                    <a:pt x="185" y="1"/>
                  </a:moveTo>
                  <a:cubicBezTo>
                    <a:pt x="185" y="1"/>
                    <a:pt x="1" y="196"/>
                    <a:pt x="1" y="435"/>
                  </a:cubicBezTo>
                  <a:cubicBezTo>
                    <a:pt x="1" y="676"/>
                    <a:pt x="185" y="871"/>
                    <a:pt x="185" y="871"/>
                  </a:cubicBezTo>
                  <a:cubicBezTo>
                    <a:pt x="185" y="871"/>
                    <a:pt x="370" y="676"/>
                    <a:pt x="370" y="435"/>
                  </a:cubicBezTo>
                  <a:cubicBezTo>
                    <a:pt x="370" y="196"/>
                    <a:pt x="185"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4"/>
            <p:cNvSpPr/>
            <p:nvPr/>
          </p:nvSpPr>
          <p:spPr>
            <a:xfrm>
              <a:off x="8677878" y="726347"/>
              <a:ext cx="12003" cy="28255"/>
            </a:xfrm>
            <a:custGeom>
              <a:rect b="b" l="l" r="r" t="t"/>
              <a:pathLst>
                <a:path extrusionOk="0" h="871" w="370">
                  <a:moveTo>
                    <a:pt x="185" y="1"/>
                  </a:moveTo>
                  <a:cubicBezTo>
                    <a:pt x="185" y="1"/>
                    <a:pt x="1" y="196"/>
                    <a:pt x="1" y="435"/>
                  </a:cubicBezTo>
                  <a:cubicBezTo>
                    <a:pt x="1" y="676"/>
                    <a:pt x="185" y="871"/>
                    <a:pt x="185" y="871"/>
                  </a:cubicBezTo>
                  <a:cubicBezTo>
                    <a:pt x="185" y="871"/>
                    <a:pt x="370" y="676"/>
                    <a:pt x="370" y="435"/>
                  </a:cubicBezTo>
                  <a:cubicBezTo>
                    <a:pt x="370" y="196"/>
                    <a:pt x="185"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4"/>
            <p:cNvSpPr/>
            <p:nvPr/>
          </p:nvSpPr>
          <p:spPr>
            <a:xfrm>
              <a:off x="8655656" y="748568"/>
              <a:ext cx="28255" cy="12035"/>
            </a:xfrm>
            <a:custGeom>
              <a:rect b="b" l="l" r="r" t="t"/>
              <a:pathLst>
                <a:path extrusionOk="0" h="371" w="871">
                  <a:moveTo>
                    <a:pt x="436" y="0"/>
                  </a:moveTo>
                  <a:cubicBezTo>
                    <a:pt x="195" y="0"/>
                    <a:pt x="0" y="186"/>
                    <a:pt x="0" y="186"/>
                  </a:cubicBezTo>
                  <a:cubicBezTo>
                    <a:pt x="0" y="186"/>
                    <a:pt x="195" y="370"/>
                    <a:pt x="436" y="370"/>
                  </a:cubicBezTo>
                  <a:cubicBezTo>
                    <a:pt x="676" y="370"/>
                    <a:pt x="870" y="186"/>
                    <a:pt x="870" y="186"/>
                  </a:cubicBezTo>
                  <a:cubicBezTo>
                    <a:pt x="870" y="186"/>
                    <a:pt x="676" y="0"/>
                    <a:pt x="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4"/>
            <p:cNvSpPr/>
            <p:nvPr/>
          </p:nvSpPr>
          <p:spPr>
            <a:xfrm>
              <a:off x="8683879" y="748568"/>
              <a:ext cx="28255" cy="12035"/>
            </a:xfrm>
            <a:custGeom>
              <a:rect b="b" l="l" r="r" t="t"/>
              <a:pathLst>
                <a:path extrusionOk="0" h="371" w="871">
                  <a:moveTo>
                    <a:pt x="436" y="0"/>
                  </a:moveTo>
                  <a:cubicBezTo>
                    <a:pt x="195" y="0"/>
                    <a:pt x="0" y="186"/>
                    <a:pt x="0" y="186"/>
                  </a:cubicBezTo>
                  <a:cubicBezTo>
                    <a:pt x="0" y="186"/>
                    <a:pt x="195" y="370"/>
                    <a:pt x="436" y="370"/>
                  </a:cubicBezTo>
                  <a:cubicBezTo>
                    <a:pt x="676" y="370"/>
                    <a:pt x="871" y="186"/>
                    <a:pt x="871" y="186"/>
                  </a:cubicBezTo>
                  <a:cubicBezTo>
                    <a:pt x="871" y="186"/>
                    <a:pt x="676" y="0"/>
                    <a:pt x="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4"/>
            <p:cNvSpPr/>
            <p:nvPr/>
          </p:nvSpPr>
          <p:spPr>
            <a:xfrm>
              <a:off x="8663928" y="1496667"/>
              <a:ext cx="19983" cy="20015"/>
            </a:xfrm>
            <a:custGeom>
              <a:rect b="b" l="l" r="r" t="t"/>
              <a:pathLst>
                <a:path extrusionOk="0" h="617" w="616">
                  <a:moveTo>
                    <a:pt x="1" y="0"/>
                  </a:moveTo>
                  <a:cubicBezTo>
                    <a:pt x="1" y="0"/>
                    <a:pt x="7" y="269"/>
                    <a:pt x="177" y="439"/>
                  </a:cubicBezTo>
                  <a:cubicBezTo>
                    <a:pt x="347" y="609"/>
                    <a:pt x="615" y="616"/>
                    <a:pt x="615" y="616"/>
                  </a:cubicBezTo>
                  <a:cubicBezTo>
                    <a:pt x="615" y="616"/>
                    <a:pt x="608" y="348"/>
                    <a:pt x="439" y="178"/>
                  </a:cubicBezTo>
                  <a:cubicBezTo>
                    <a:pt x="269" y="8"/>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4"/>
            <p:cNvSpPr/>
            <p:nvPr/>
          </p:nvSpPr>
          <p:spPr>
            <a:xfrm>
              <a:off x="8683879" y="1516650"/>
              <a:ext cx="19983" cy="19983"/>
            </a:xfrm>
            <a:custGeom>
              <a:rect b="b" l="l" r="r" t="t"/>
              <a:pathLst>
                <a:path extrusionOk="0" h="616" w="616">
                  <a:moveTo>
                    <a:pt x="0" y="0"/>
                  </a:moveTo>
                  <a:cubicBezTo>
                    <a:pt x="0" y="0"/>
                    <a:pt x="8" y="269"/>
                    <a:pt x="178" y="438"/>
                  </a:cubicBezTo>
                  <a:cubicBezTo>
                    <a:pt x="347" y="608"/>
                    <a:pt x="615" y="615"/>
                    <a:pt x="615" y="615"/>
                  </a:cubicBezTo>
                  <a:cubicBezTo>
                    <a:pt x="615" y="615"/>
                    <a:pt x="609" y="347"/>
                    <a:pt x="439" y="177"/>
                  </a:cubicBezTo>
                  <a:cubicBezTo>
                    <a:pt x="269" y="7"/>
                    <a:pt x="1"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4"/>
            <p:cNvSpPr/>
            <p:nvPr/>
          </p:nvSpPr>
          <p:spPr>
            <a:xfrm>
              <a:off x="8663928" y="1516650"/>
              <a:ext cx="19983" cy="19983"/>
            </a:xfrm>
            <a:custGeom>
              <a:rect b="b" l="l" r="r" t="t"/>
              <a:pathLst>
                <a:path extrusionOk="0" h="616" w="616">
                  <a:moveTo>
                    <a:pt x="615" y="0"/>
                  </a:moveTo>
                  <a:cubicBezTo>
                    <a:pt x="615" y="0"/>
                    <a:pt x="347" y="7"/>
                    <a:pt x="177" y="177"/>
                  </a:cubicBezTo>
                  <a:cubicBezTo>
                    <a:pt x="7" y="347"/>
                    <a:pt x="1" y="615"/>
                    <a:pt x="1" y="615"/>
                  </a:cubicBezTo>
                  <a:cubicBezTo>
                    <a:pt x="1" y="615"/>
                    <a:pt x="269" y="608"/>
                    <a:pt x="439" y="438"/>
                  </a:cubicBezTo>
                  <a:cubicBezTo>
                    <a:pt x="608" y="269"/>
                    <a:pt x="61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4"/>
            <p:cNvSpPr/>
            <p:nvPr/>
          </p:nvSpPr>
          <p:spPr>
            <a:xfrm>
              <a:off x="8683879" y="1496667"/>
              <a:ext cx="19983" cy="20015"/>
            </a:xfrm>
            <a:custGeom>
              <a:rect b="b" l="l" r="r" t="t"/>
              <a:pathLst>
                <a:path extrusionOk="0" h="617" w="616">
                  <a:moveTo>
                    <a:pt x="615" y="0"/>
                  </a:moveTo>
                  <a:cubicBezTo>
                    <a:pt x="615" y="0"/>
                    <a:pt x="347" y="8"/>
                    <a:pt x="178" y="178"/>
                  </a:cubicBezTo>
                  <a:cubicBezTo>
                    <a:pt x="8" y="348"/>
                    <a:pt x="0" y="616"/>
                    <a:pt x="0" y="616"/>
                  </a:cubicBezTo>
                  <a:cubicBezTo>
                    <a:pt x="0" y="616"/>
                    <a:pt x="269" y="609"/>
                    <a:pt x="439" y="439"/>
                  </a:cubicBezTo>
                  <a:cubicBezTo>
                    <a:pt x="609" y="269"/>
                    <a:pt x="61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4"/>
            <p:cNvSpPr/>
            <p:nvPr/>
          </p:nvSpPr>
          <p:spPr>
            <a:xfrm>
              <a:off x="8677878" y="1488427"/>
              <a:ext cx="12003" cy="28255"/>
            </a:xfrm>
            <a:custGeom>
              <a:rect b="b" l="l" r="r" t="t"/>
              <a:pathLst>
                <a:path extrusionOk="0" h="871" w="370">
                  <a:moveTo>
                    <a:pt x="185" y="0"/>
                  </a:moveTo>
                  <a:cubicBezTo>
                    <a:pt x="185" y="0"/>
                    <a:pt x="1" y="195"/>
                    <a:pt x="1" y="435"/>
                  </a:cubicBezTo>
                  <a:cubicBezTo>
                    <a:pt x="1" y="676"/>
                    <a:pt x="185" y="870"/>
                    <a:pt x="185" y="870"/>
                  </a:cubicBezTo>
                  <a:cubicBezTo>
                    <a:pt x="185" y="870"/>
                    <a:pt x="370" y="675"/>
                    <a:pt x="370" y="435"/>
                  </a:cubicBezTo>
                  <a:cubicBezTo>
                    <a:pt x="370" y="195"/>
                    <a:pt x="185"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4"/>
            <p:cNvSpPr/>
            <p:nvPr/>
          </p:nvSpPr>
          <p:spPr>
            <a:xfrm>
              <a:off x="8677878" y="1516650"/>
              <a:ext cx="12003" cy="28223"/>
            </a:xfrm>
            <a:custGeom>
              <a:rect b="b" l="l" r="r" t="t"/>
              <a:pathLst>
                <a:path extrusionOk="0" h="870" w="370">
                  <a:moveTo>
                    <a:pt x="185" y="0"/>
                  </a:moveTo>
                  <a:cubicBezTo>
                    <a:pt x="185" y="0"/>
                    <a:pt x="1" y="195"/>
                    <a:pt x="1" y="435"/>
                  </a:cubicBezTo>
                  <a:cubicBezTo>
                    <a:pt x="1" y="675"/>
                    <a:pt x="185" y="869"/>
                    <a:pt x="185" y="869"/>
                  </a:cubicBezTo>
                  <a:cubicBezTo>
                    <a:pt x="185" y="869"/>
                    <a:pt x="370" y="675"/>
                    <a:pt x="370" y="435"/>
                  </a:cubicBezTo>
                  <a:cubicBezTo>
                    <a:pt x="370" y="195"/>
                    <a:pt x="185"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4"/>
            <p:cNvSpPr/>
            <p:nvPr/>
          </p:nvSpPr>
          <p:spPr>
            <a:xfrm>
              <a:off x="8655656" y="1510616"/>
              <a:ext cx="28255" cy="12035"/>
            </a:xfrm>
            <a:custGeom>
              <a:rect b="b" l="l" r="r" t="t"/>
              <a:pathLst>
                <a:path extrusionOk="0" h="371" w="871">
                  <a:moveTo>
                    <a:pt x="436" y="1"/>
                  </a:moveTo>
                  <a:cubicBezTo>
                    <a:pt x="195" y="1"/>
                    <a:pt x="0" y="186"/>
                    <a:pt x="0" y="186"/>
                  </a:cubicBezTo>
                  <a:cubicBezTo>
                    <a:pt x="0" y="186"/>
                    <a:pt x="195" y="371"/>
                    <a:pt x="436" y="371"/>
                  </a:cubicBezTo>
                  <a:cubicBezTo>
                    <a:pt x="676" y="371"/>
                    <a:pt x="870" y="186"/>
                    <a:pt x="870" y="186"/>
                  </a:cubicBezTo>
                  <a:cubicBezTo>
                    <a:pt x="870" y="186"/>
                    <a:pt x="676"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4"/>
            <p:cNvSpPr/>
            <p:nvPr/>
          </p:nvSpPr>
          <p:spPr>
            <a:xfrm>
              <a:off x="8683879" y="1510616"/>
              <a:ext cx="28255" cy="12035"/>
            </a:xfrm>
            <a:custGeom>
              <a:rect b="b" l="l" r="r" t="t"/>
              <a:pathLst>
                <a:path extrusionOk="0" h="371" w="871">
                  <a:moveTo>
                    <a:pt x="436" y="1"/>
                  </a:moveTo>
                  <a:cubicBezTo>
                    <a:pt x="195" y="1"/>
                    <a:pt x="0" y="186"/>
                    <a:pt x="0" y="186"/>
                  </a:cubicBezTo>
                  <a:cubicBezTo>
                    <a:pt x="0" y="186"/>
                    <a:pt x="195" y="371"/>
                    <a:pt x="436" y="371"/>
                  </a:cubicBezTo>
                  <a:cubicBezTo>
                    <a:pt x="676" y="371"/>
                    <a:pt x="871" y="186"/>
                    <a:pt x="871" y="186"/>
                  </a:cubicBezTo>
                  <a:cubicBezTo>
                    <a:pt x="871" y="186"/>
                    <a:pt x="676"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4"/>
            <p:cNvSpPr/>
            <p:nvPr/>
          </p:nvSpPr>
          <p:spPr>
            <a:xfrm>
              <a:off x="8628828" y="714279"/>
              <a:ext cx="109647" cy="843213"/>
            </a:xfrm>
            <a:custGeom>
              <a:rect b="b" l="l" r="r" t="t"/>
              <a:pathLst>
                <a:path extrusionOk="0" h="25993" w="3380">
                  <a:moveTo>
                    <a:pt x="2148" y="91"/>
                  </a:moveTo>
                  <a:cubicBezTo>
                    <a:pt x="2631" y="91"/>
                    <a:pt x="3117" y="179"/>
                    <a:pt x="3168" y="684"/>
                  </a:cubicBezTo>
                  <a:lnTo>
                    <a:pt x="3168" y="10225"/>
                  </a:lnTo>
                  <a:lnTo>
                    <a:pt x="3168" y="23786"/>
                  </a:lnTo>
                  <a:cubicBezTo>
                    <a:pt x="3168" y="24242"/>
                    <a:pt x="3189" y="24704"/>
                    <a:pt x="3168" y="25159"/>
                  </a:cubicBezTo>
                  <a:cubicBezTo>
                    <a:pt x="3152" y="25503"/>
                    <a:pt x="3114" y="25780"/>
                    <a:pt x="2621" y="25862"/>
                  </a:cubicBezTo>
                  <a:cubicBezTo>
                    <a:pt x="2457" y="25889"/>
                    <a:pt x="2283" y="25898"/>
                    <a:pt x="2107" y="25898"/>
                  </a:cubicBezTo>
                  <a:cubicBezTo>
                    <a:pt x="1753" y="25898"/>
                    <a:pt x="1387" y="25862"/>
                    <a:pt x="1054" y="25862"/>
                  </a:cubicBezTo>
                  <a:cubicBezTo>
                    <a:pt x="634" y="25862"/>
                    <a:pt x="261" y="25732"/>
                    <a:pt x="228" y="25241"/>
                  </a:cubicBezTo>
                  <a:cubicBezTo>
                    <a:pt x="219" y="25112"/>
                    <a:pt x="228" y="24978"/>
                    <a:pt x="228" y="24849"/>
                  </a:cubicBezTo>
                  <a:lnTo>
                    <a:pt x="228" y="23061"/>
                  </a:lnTo>
                  <a:lnTo>
                    <a:pt x="228" y="8983"/>
                  </a:lnTo>
                  <a:lnTo>
                    <a:pt x="228" y="2728"/>
                  </a:lnTo>
                  <a:lnTo>
                    <a:pt x="228" y="1033"/>
                  </a:lnTo>
                  <a:cubicBezTo>
                    <a:pt x="228" y="923"/>
                    <a:pt x="216" y="806"/>
                    <a:pt x="228" y="697"/>
                  </a:cubicBezTo>
                  <a:cubicBezTo>
                    <a:pt x="284" y="169"/>
                    <a:pt x="695" y="111"/>
                    <a:pt x="1103" y="111"/>
                  </a:cubicBezTo>
                  <a:cubicBezTo>
                    <a:pt x="1219" y="111"/>
                    <a:pt x="1336" y="116"/>
                    <a:pt x="1443" y="116"/>
                  </a:cubicBezTo>
                  <a:cubicBezTo>
                    <a:pt x="1633" y="116"/>
                    <a:pt x="1890" y="91"/>
                    <a:pt x="2148" y="91"/>
                  </a:cubicBezTo>
                  <a:close/>
                  <a:moveTo>
                    <a:pt x="1257" y="0"/>
                  </a:moveTo>
                  <a:cubicBezTo>
                    <a:pt x="1090" y="0"/>
                    <a:pt x="924" y="5"/>
                    <a:pt x="761" y="20"/>
                  </a:cubicBezTo>
                  <a:cubicBezTo>
                    <a:pt x="124" y="79"/>
                    <a:pt x="80" y="577"/>
                    <a:pt x="80" y="1072"/>
                  </a:cubicBezTo>
                  <a:lnTo>
                    <a:pt x="80" y="5994"/>
                  </a:lnTo>
                  <a:lnTo>
                    <a:pt x="80" y="21403"/>
                  </a:lnTo>
                  <a:cubicBezTo>
                    <a:pt x="80" y="22678"/>
                    <a:pt x="0" y="23981"/>
                    <a:pt x="80" y="25254"/>
                  </a:cubicBezTo>
                  <a:cubicBezTo>
                    <a:pt x="120" y="25880"/>
                    <a:pt x="665" y="25992"/>
                    <a:pt x="1228" y="25992"/>
                  </a:cubicBezTo>
                  <a:cubicBezTo>
                    <a:pt x="1542" y="25992"/>
                    <a:pt x="1862" y="25957"/>
                    <a:pt x="2102" y="25957"/>
                  </a:cubicBezTo>
                  <a:cubicBezTo>
                    <a:pt x="2199" y="25957"/>
                    <a:pt x="2302" y="25961"/>
                    <a:pt x="2405" y="25961"/>
                  </a:cubicBezTo>
                  <a:cubicBezTo>
                    <a:pt x="2750" y="25961"/>
                    <a:pt x="3098" y="25919"/>
                    <a:pt x="3258" y="25554"/>
                  </a:cubicBezTo>
                  <a:cubicBezTo>
                    <a:pt x="3320" y="25415"/>
                    <a:pt x="3313" y="25283"/>
                    <a:pt x="3315" y="25137"/>
                  </a:cubicBezTo>
                  <a:cubicBezTo>
                    <a:pt x="3379" y="21137"/>
                    <a:pt x="3315" y="17130"/>
                    <a:pt x="3315" y="13129"/>
                  </a:cubicBezTo>
                  <a:lnTo>
                    <a:pt x="3315" y="892"/>
                  </a:lnTo>
                  <a:lnTo>
                    <a:pt x="3315" y="680"/>
                  </a:lnTo>
                  <a:lnTo>
                    <a:pt x="3315" y="680"/>
                  </a:lnTo>
                  <a:cubicBezTo>
                    <a:pt x="3315" y="677"/>
                    <a:pt x="3315" y="675"/>
                    <a:pt x="3315" y="672"/>
                  </a:cubicBezTo>
                  <a:lnTo>
                    <a:pt x="3315" y="672"/>
                  </a:lnTo>
                  <a:lnTo>
                    <a:pt x="3315" y="672"/>
                  </a:lnTo>
                  <a:cubicBezTo>
                    <a:pt x="3315" y="669"/>
                    <a:pt x="3314" y="667"/>
                    <a:pt x="3314" y="664"/>
                  </a:cubicBezTo>
                  <a:lnTo>
                    <a:pt x="3314" y="664"/>
                  </a:lnTo>
                  <a:cubicBezTo>
                    <a:pt x="3248" y="56"/>
                    <a:pt x="2751" y="20"/>
                    <a:pt x="2258" y="20"/>
                  </a:cubicBezTo>
                  <a:cubicBezTo>
                    <a:pt x="1930" y="20"/>
                    <a:pt x="1592" y="0"/>
                    <a:pt x="1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 name="Google Shape;1507;p34"/>
          <p:cNvGrpSpPr/>
          <p:nvPr/>
        </p:nvGrpSpPr>
        <p:grpSpPr>
          <a:xfrm>
            <a:off x="5088070" y="4153792"/>
            <a:ext cx="424370" cy="2739715"/>
            <a:chOff x="5088070" y="4153792"/>
            <a:chExt cx="424370" cy="2739715"/>
          </a:xfrm>
        </p:grpSpPr>
        <p:sp>
          <p:nvSpPr>
            <p:cNvPr id="1508" name="Google Shape;1508;p34"/>
            <p:cNvSpPr/>
            <p:nvPr/>
          </p:nvSpPr>
          <p:spPr>
            <a:xfrm>
              <a:off x="5088070" y="4153792"/>
              <a:ext cx="424315" cy="2739594"/>
            </a:xfrm>
            <a:custGeom>
              <a:rect b="b" l="l" r="r" t="t"/>
              <a:pathLst>
                <a:path extrusionOk="0" h="30210" w="4679">
                  <a:moveTo>
                    <a:pt x="1" y="1"/>
                  </a:moveTo>
                  <a:lnTo>
                    <a:pt x="1" y="30210"/>
                  </a:lnTo>
                  <a:lnTo>
                    <a:pt x="4678" y="30210"/>
                  </a:lnTo>
                  <a:lnTo>
                    <a:pt x="46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4"/>
            <p:cNvSpPr/>
            <p:nvPr/>
          </p:nvSpPr>
          <p:spPr>
            <a:xfrm>
              <a:off x="5401350" y="4384951"/>
              <a:ext cx="111090" cy="56769"/>
            </a:xfrm>
            <a:custGeom>
              <a:rect b="b" l="l" r="r" t="t"/>
              <a:pathLst>
                <a:path extrusionOk="0" h="626" w="1225">
                  <a:moveTo>
                    <a:pt x="1217" y="0"/>
                  </a:moveTo>
                  <a:cubicBezTo>
                    <a:pt x="1205" y="0"/>
                    <a:pt x="1193" y="2"/>
                    <a:pt x="1183" y="7"/>
                  </a:cubicBezTo>
                  <a:lnTo>
                    <a:pt x="72" y="542"/>
                  </a:lnTo>
                  <a:cubicBezTo>
                    <a:pt x="1" y="576"/>
                    <a:pt x="60" y="625"/>
                    <a:pt x="117" y="625"/>
                  </a:cubicBezTo>
                  <a:cubicBezTo>
                    <a:pt x="130" y="625"/>
                    <a:pt x="142" y="623"/>
                    <a:pt x="153" y="617"/>
                  </a:cubicBezTo>
                  <a:cubicBezTo>
                    <a:pt x="510" y="446"/>
                    <a:pt x="867" y="274"/>
                    <a:pt x="1224" y="103"/>
                  </a:cubicBezTo>
                  <a:lnTo>
                    <a:pt x="1224" y="0"/>
                  </a:lnTo>
                  <a:cubicBezTo>
                    <a:pt x="1222" y="0"/>
                    <a:pt x="1219" y="0"/>
                    <a:pt x="12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4"/>
            <p:cNvSpPr/>
            <p:nvPr/>
          </p:nvSpPr>
          <p:spPr>
            <a:xfrm>
              <a:off x="5401259" y="6404710"/>
              <a:ext cx="111181"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4"/>
            <p:cNvSpPr/>
            <p:nvPr/>
          </p:nvSpPr>
          <p:spPr>
            <a:xfrm>
              <a:off x="5401259" y="6595423"/>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4"/>
            <p:cNvSpPr/>
            <p:nvPr/>
          </p:nvSpPr>
          <p:spPr>
            <a:xfrm>
              <a:off x="5088120" y="4153792"/>
              <a:ext cx="148544" cy="208215"/>
            </a:xfrm>
            <a:custGeom>
              <a:rect b="b" l="l" r="r" t="t"/>
              <a:pathLst>
                <a:path extrusionOk="0" h="2296" w="1638">
                  <a:moveTo>
                    <a:pt x="1" y="1"/>
                  </a:moveTo>
                  <a:lnTo>
                    <a:pt x="1" y="121"/>
                  </a:lnTo>
                  <a:cubicBezTo>
                    <a:pt x="492" y="837"/>
                    <a:pt x="982" y="1554"/>
                    <a:pt x="1473" y="2271"/>
                  </a:cubicBezTo>
                  <a:cubicBezTo>
                    <a:pt x="1485" y="2288"/>
                    <a:pt x="1510" y="2295"/>
                    <a:pt x="1536" y="2295"/>
                  </a:cubicBezTo>
                  <a:cubicBezTo>
                    <a:pt x="1585" y="2295"/>
                    <a:pt x="1638" y="2269"/>
                    <a:pt x="1613" y="2233"/>
                  </a:cubicBezTo>
                  <a:cubicBezTo>
                    <a:pt x="1103" y="1489"/>
                    <a:pt x="593" y="745"/>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4"/>
            <p:cNvSpPr/>
            <p:nvPr/>
          </p:nvSpPr>
          <p:spPr>
            <a:xfrm>
              <a:off x="5401259" y="6118505"/>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4"/>
            <p:cNvSpPr/>
            <p:nvPr/>
          </p:nvSpPr>
          <p:spPr>
            <a:xfrm>
              <a:off x="5401259" y="6213906"/>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4"/>
            <p:cNvSpPr/>
            <p:nvPr/>
          </p:nvSpPr>
          <p:spPr>
            <a:xfrm>
              <a:off x="5401259" y="6309217"/>
              <a:ext cx="111181" cy="8797"/>
            </a:xfrm>
            <a:custGeom>
              <a:rect b="b" l="l" r="r" t="t"/>
              <a:pathLst>
                <a:path extrusionOk="0" h="97" w="1226">
                  <a:moveTo>
                    <a:pt x="128" y="1"/>
                  </a:moveTo>
                  <a:cubicBezTo>
                    <a:pt x="53" y="2"/>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4"/>
            <p:cNvSpPr/>
            <p:nvPr/>
          </p:nvSpPr>
          <p:spPr>
            <a:xfrm>
              <a:off x="5363987" y="4153792"/>
              <a:ext cx="148453" cy="208396"/>
            </a:xfrm>
            <a:custGeom>
              <a:rect b="b" l="l" r="r" t="t"/>
              <a:pathLst>
                <a:path extrusionOk="0" h="2298" w="1637">
                  <a:moveTo>
                    <a:pt x="1558" y="1"/>
                  </a:moveTo>
                  <a:cubicBezTo>
                    <a:pt x="1048" y="745"/>
                    <a:pt x="538" y="1489"/>
                    <a:pt x="28" y="2233"/>
                  </a:cubicBezTo>
                  <a:cubicBezTo>
                    <a:pt x="1" y="2274"/>
                    <a:pt x="45" y="2297"/>
                    <a:pt x="91" y="2297"/>
                  </a:cubicBezTo>
                  <a:cubicBezTo>
                    <a:pt x="118" y="2297"/>
                    <a:pt x="146" y="2289"/>
                    <a:pt x="159" y="2270"/>
                  </a:cubicBezTo>
                  <a:cubicBezTo>
                    <a:pt x="651" y="1551"/>
                    <a:pt x="1143" y="833"/>
                    <a:pt x="1636" y="114"/>
                  </a:cubicBezTo>
                  <a:lnTo>
                    <a:pt x="16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4"/>
            <p:cNvSpPr/>
            <p:nvPr/>
          </p:nvSpPr>
          <p:spPr>
            <a:xfrm>
              <a:off x="5331159" y="4153792"/>
              <a:ext cx="83159" cy="190531"/>
            </a:xfrm>
            <a:custGeom>
              <a:rect b="b" l="l" r="r" t="t"/>
              <a:pathLst>
                <a:path extrusionOk="0" h="2101" w="917">
                  <a:moveTo>
                    <a:pt x="770" y="1"/>
                  </a:moveTo>
                  <a:cubicBezTo>
                    <a:pt x="518" y="683"/>
                    <a:pt x="266" y="1366"/>
                    <a:pt x="14" y="2048"/>
                  </a:cubicBezTo>
                  <a:cubicBezTo>
                    <a:pt x="1" y="2083"/>
                    <a:pt x="37" y="2101"/>
                    <a:pt x="77" y="2101"/>
                  </a:cubicBezTo>
                  <a:cubicBezTo>
                    <a:pt x="111" y="2101"/>
                    <a:pt x="148" y="2088"/>
                    <a:pt x="157" y="2062"/>
                  </a:cubicBezTo>
                  <a:cubicBezTo>
                    <a:pt x="411" y="1376"/>
                    <a:pt x="663" y="691"/>
                    <a:pt x="916" y="7"/>
                  </a:cubicBezTo>
                  <a:cubicBezTo>
                    <a:pt x="917" y="5"/>
                    <a:pt x="916" y="3"/>
                    <a:pt x="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4"/>
            <p:cNvSpPr/>
            <p:nvPr/>
          </p:nvSpPr>
          <p:spPr>
            <a:xfrm>
              <a:off x="5293615" y="4153792"/>
              <a:ext cx="13422" cy="185906"/>
            </a:xfrm>
            <a:custGeom>
              <a:rect b="b" l="l" r="r" t="t"/>
              <a:pathLst>
                <a:path extrusionOk="0" h="2050" w="148">
                  <a:moveTo>
                    <a:pt x="2" y="1"/>
                  </a:moveTo>
                  <a:cubicBezTo>
                    <a:pt x="2" y="3"/>
                    <a:pt x="1" y="5"/>
                    <a:pt x="1" y="7"/>
                  </a:cubicBezTo>
                  <a:lnTo>
                    <a:pt x="1" y="2007"/>
                  </a:lnTo>
                  <a:cubicBezTo>
                    <a:pt x="1" y="2036"/>
                    <a:pt x="31" y="2049"/>
                    <a:pt x="63" y="2049"/>
                  </a:cubicBezTo>
                  <a:cubicBezTo>
                    <a:pt x="103" y="2049"/>
                    <a:pt x="147" y="2030"/>
                    <a:pt x="147" y="1994"/>
                  </a:cubicBezTo>
                  <a:lnTo>
                    <a:pt x="1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4"/>
            <p:cNvSpPr/>
            <p:nvPr/>
          </p:nvSpPr>
          <p:spPr>
            <a:xfrm>
              <a:off x="5186242" y="4153792"/>
              <a:ext cx="83159" cy="190894"/>
            </a:xfrm>
            <a:custGeom>
              <a:rect b="b" l="l" r="r" t="t"/>
              <a:pathLst>
                <a:path extrusionOk="0" h="2105" w="917">
                  <a:moveTo>
                    <a:pt x="2" y="1"/>
                  </a:moveTo>
                  <a:cubicBezTo>
                    <a:pt x="1" y="7"/>
                    <a:pt x="1" y="13"/>
                    <a:pt x="3" y="19"/>
                  </a:cubicBezTo>
                  <a:cubicBezTo>
                    <a:pt x="256" y="704"/>
                    <a:pt x="509" y="1389"/>
                    <a:pt x="762" y="2074"/>
                  </a:cubicBezTo>
                  <a:cubicBezTo>
                    <a:pt x="770" y="2095"/>
                    <a:pt x="795" y="2104"/>
                    <a:pt x="822" y="2104"/>
                  </a:cubicBezTo>
                  <a:cubicBezTo>
                    <a:pt x="867" y="2104"/>
                    <a:pt x="917" y="2078"/>
                    <a:pt x="901" y="2036"/>
                  </a:cubicBezTo>
                  <a:cubicBezTo>
                    <a:pt x="651" y="1358"/>
                    <a:pt x="400" y="679"/>
                    <a:pt x="1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4"/>
            <p:cNvSpPr/>
            <p:nvPr/>
          </p:nvSpPr>
          <p:spPr>
            <a:xfrm>
              <a:off x="5390377" y="6661079"/>
              <a:ext cx="122063" cy="105014"/>
            </a:xfrm>
            <a:custGeom>
              <a:rect b="b" l="l" r="r" t="t"/>
              <a:pathLst>
                <a:path extrusionOk="0" h="1158" w="1346">
                  <a:moveTo>
                    <a:pt x="120" y="0"/>
                  </a:moveTo>
                  <a:cubicBezTo>
                    <a:pt x="66" y="0"/>
                    <a:pt x="1" y="36"/>
                    <a:pt x="45" y="74"/>
                  </a:cubicBezTo>
                  <a:lnTo>
                    <a:pt x="1284" y="1144"/>
                  </a:lnTo>
                  <a:cubicBezTo>
                    <a:pt x="1295" y="1154"/>
                    <a:pt x="1313" y="1157"/>
                    <a:pt x="1332" y="1157"/>
                  </a:cubicBezTo>
                  <a:cubicBezTo>
                    <a:pt x="1336" y="1157"/>
                    <a:pt x="1341" y="1157"/>
                    <a:pt x="1345" y="1157"/>
                  </a:cubicBezTo>
                  <a:lnTo>
                    <a:pt x="1345" y="1032"/>
                  </a:lnTo>
                  <a:cubicBezTo>
                    <a:pt x="953" y="693"/>
                    <a:pt x="560" y="353"/>
                    <a:pt x="167" y="14"/>
                  </a:cubicBezTo>
                  <a:cubicBezTo>
                    <a:pt x="156" y="5"/>
                    <a:pt x="139"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4"/>
            <p:cNvSpPr/>
            <p:nvPr/>
          </p:nvSpPr>
          <p:spPr>
            <a:xfrm>
              <a:off x="5390649" y="4281025"/>
              <a:ext cx="121791" cy="105286"/>
            </a:xfrm>
            <a:custGeom>
              <a:rect b="b" l="l" r="r" t="t"/>
              <a:pathLst>
                <a:path extrusionOk="0" h="1161" w="1343">
                  <a:moveTo>
                    <a:pt x="1342" y="1"/>
                  </a:moveTo>
                  <a:cubicBezTo>
                    <a:pt x="1322" y="1"/>
                    <a:pt x="1301" y="5"/>
                    <a:pt x="1287" y="16"/>
                  </a:cubicBezTo>
                  <a:lnTo>
                    <a:pt x="49" y="1086"/>
                  </a:lnTo>
                  <a:cubicBezTo>
                    <a:pt x="0" y="1128"/>
                    <a:pt x="54" y="1161"/>
                    <a:pt x="105" y="1161"/>
                  </a:cubicBezTo>
                  <a:cubicBezTo>
                    <a:pt x="125" y="1161"/>
                    <a:pt x="145" y="1156"/>
                    <a:pt x="158" y="1144"/>
                  </a:cubicBezTo>
                  <a:cubicBezTo>
                    <a:pt x="553" y="804"/>
                    <a:pt x="947" y="463"/>
                    <a:pt x="1342" y="122"/>
                  </a:cubicBezTo>
                  <a:lnTo>
                    <a:pt x="1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4"/>
            <p:cNvSpPr/>
            <p:nvPr/>
          </p:nvSpPr>
          <p:spPr>
            <a:xfrm>
              <a:off x="5401259" y="6023194"/>
              <a:ext cx="111181"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4"/>
            <p:cNvSpPr/>
            <p:nvPr/>
          </p:nvSpPr>
          <p:spPr>
            <a:xfrm>
              <a:off x="5400987" y="6605670"/>
              <a:ext cx="111453" cy="56588"/>
            </a:xfrm>
            <a:custGeom>
              <a:rect b="b" l="l" r="r" t="t"/>
              <a:pathLst>
                <a:path extrusionOk="0" h="624" w="1229">
                  <a:moveTo>
                    <a:pt x="135" y="0"/>
                  </a:moveTo>
                  <a:cubicBezTo>
                    <a:pt x="77" y="0"/>
                    <a:pt x="1" y="51"/>
                    <a:pt x="68" y="83"/>
                  </a:cubicBezTo>
                  <a:lnTo>
                    <a:pt x="1179" y="618"/>
                  </a:lnTo>
                  <a:cubicBezTo>
                    <a:pt x="1187" y="622"/>
                    <a:pt x="1198" y="624"/>
                    <a:pt x="1209" y="624"/>
                  </a:cubicBezTo>
                  <a:cubicBezTo>
                    <a:pt x="1215" y="624"/>
                    <a:pt x="1221" y="623"/>
                    <a:pt x="1228" y="622"/>
                  </a:cubicBezTo>
                  <a:lnTo>
                    <a:pt x="1228" y="518"/>
                  </a:lnTo>
                  <a:cubicBezTo>
                    <a:pt x="873" y="347"/>
                    <a:pt x="520" y="177"/>
                    <a:pt x="165" y="6"/>
                  </a:cubicBezTo>
                  <a:cubicBezTo>
                    <a:pt x="157" y="2"/>
                    <a:pt x="146" y="0"/>
                    <a:pt x="1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4"/>
            <p:cNvSpPr/>
            <p:nvPr/>
          </p:nvSpPr>
          <p:spPr>
            <a:xfrm>
              <a:off x="5401259" y="6500021"/>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4"/>
            <p:cNvSpPr/>
            <p:nvPr/>
          </p:nvSpPr>
          <p:spPr>
            <a:xfrm>
              <a:off x="5401259" y="4878555"/>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4"/>
            <p:cNvSpPr/>
            <p:nvPr/>
          </p:nvSpPr>
          <p:spPr>
            <a:xfrm>
              <a:off x="5401259" y="4783153"/>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4"/>
            <p:cNvSpPr/>
            <p:nvPr/>
          </p:nvSpPr>
          <p:spPr>
            <a:xfrm>
              <a:off x="5401259" y="4973956"/>
              <a:ext cx="111181" cy="8797"/>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4"/>
            <p:cNvSpPr/>
            <p:nvPr/>
          </p:nvSpPr>
          <p:spPr>
            <a:xfrm>
              <a:off x="5401259" y="4497039"/>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4"/>
            <p:cNvSpPr/>
            <p:nvPr/>
          </p:nvSpPr>
          <p:spPr>
            <a:xfrm>
              <a:off x="5401259" y="5164669"/>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4"/>
            <p:cNvSpPr/>
            <p:nvPr/>
          </p:nvSpPr>
          <p:spPr>
            <a:xfrm>
              <a:off x="5401259" y="4687842"/>
              <a:ext cx="111181" cy="8706"/>
            </a:xfrm>
            <a:custGeom>
              <a:rect b="b" l="l" r="r" t="t"/>
              <a:pathLst>
                <a:path extrusionOk="0" h="96" w="1226">
                  <a:moveTo>
                    <a:pt x="128" y="0"/>
                  </a:moveTo>
                  <a:cubicBezTo>
                    <a:pt x="53" y="0"/>
                    <a:pt x="0" y="96"/>
                    <a:pt x="98" y="96"/>
                  </a:cubicBezTo>
                  <a:lnTo>
                    <a:pt x="1210" y="96"/>
                  </a:lnTo>
                  <a:cubicBezTo>
                    <a:pt x="1215" y="96"/>
                    <a:pt x="1220" y="94"/>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4"/>
            <p:cNvSpPr/>
            <p:nvPr/>
          </p:nvSpPr>
          <p:spPr>
            <a:xfrm>
              <a:off x="5401259" y="4592440"/>
              <a:ext cx="111181" cy="8797"/>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4"/>
            <p:cNvSpPr/>
            <p:nvPr/>
          </p:nvSpPr>
          <p:spPr>
            <a:xfrm>
              <a:off x="5401259" y="5450874"/>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4"/>
            <p:cNvSpPr/>
            <p:nvPr/>
          </p:nvSpPr>
          <p:spPr>
            <a:xfrm>
              <a:off x="5401259" y="5736989"/>
              <a:ext cx="111181" cy="8797"/>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4"/>
            <p:cNvSpPr/>
            <p:nvPr/>
          </p:nvSpPr>
          <p:spPr>
            <a:xfrm>
              <a:off x="5401259" y="5832390"/>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4"/>
            <p:cNvSpPr/>
            <p:nvPr/>
          </p:nvSpPr>
          <p:spPr>
            <a:xfrm>
              <a:off x="5401259" y="5641587"/>
              <a:ext cx="111181" cy="8797"/>
            </a:xfrm>
            <a:custGeom>
              <a:rect b="b" l="l" r="r" t="t"/>
              <a:pathLst>
                <a:path extrusionOk="0" h="97" w="1226">
                  <a:moveTo>
                    <a:pt x="128" y="0"/>
                  </a:moveTo>
                  <a:cubicBezTo>
                    <a:pt x="53" y="0"/>
                    <a:pt x="0" y="97"/>
                    <a:pt x="98" y="97"/>
                  </a:cubicBezTo>
                  <a:lnTo>
                    <a:pt x="1210" y="97"/>
                  </a:lnTo>
                  <a:cubicBezTo>
                    <a:pt x="1215" y="97"/>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4"/>
            <p:cNvSpPr/>
            <p:nvPr/>
          </p:nvSpPr>
          <p:spPr>
            <a:xfrm>
              <a:off x="5401259" y="5260071"/>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4"/>
            <p:cNvSpPr/>
            <p:nvPr/>
          </p:nvSpPr>
          <p:spPr>
            <a:xfrm>
              <a:off x="5401259" y="5546185"/>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4"/>
            <p:cNvSpPr/>
            <p:nvPr/>
          </p:nvSpPr>
          <p:spPr>
            <a:xfrm>
              <a:off x="5401259" y="5355473"/>
              <a:ext cx="111181" cy="8797"/>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4"/>
            <p:cNvSpPr/>
            <p:nvPr/>
          </p:nvSpPr>
          <p:spPr>
            <a:xfrm>
              <a:off x="5401259" y="5927701"/>
              <a:ext cx="111181" cy="8797"/>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4"/>
            <p:cNvSpPr/>
            <p:nvPr/>
          </p:nvSpPr>
          <p:spPr>
            <a:xfrm>
              <a:off x="5401259" y="5069358"/>
              <a:ext cx="111181"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4"/>
            <p:cNvSpPr/>
            <p:nvPr/>
          </p:nvSpPr>
          <p:spPr>
            <a:xfrm>
              <a:off x="5088120" y="5069358"/>
              <a:ext cx="111272"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4"/>
            <p:cNvSpPr/>
            <p:nvPr/>
          </p:nvSpPr>
          <p:spPr>
            <a:xfrm>
              <a:off x="5088120" y="4592440"/>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4"/>
            <p:cNvSpPr/>
            <p:nvPr/>
          </p:nvSpPr>
          <p:spPr>
            <a:xfrm>
              <a:off x="5088120" y="6605579"/>
              <a:ext cx="111090" cy="56769"/>
            </a:xfrm>
            <a:custGeom>
              <a:rect b="b" l="l" r="r" t="t"/>
              <a:pathLst>
                <a:path extrusionOk="0" h="626" w="1225">
                  <a:moveTo>
                    <a:pt x="1108" y="1"/>
                  </a:moveTo>
                  <a:cubicBezTo>
                    <a:pt x="1095" y="1"/>
                    <a:pt x="1083" y="3"/>
                    <a:pt x="1072" y="8"/>
                  </a:cubicBezTo>
                  <a:cubicBezTo>
                    <a:pt x="715" y="179"/>
                    <a:pt x="358" y="352"/>
                    <a:pt x="1" y="523"/>
                  </a:cubicBezTo>
                  <a:lnTo>
                    <a:pt x="1" y="625"/>
                  </a:lnTo>
                  <a:cubicBezTo>
                    <a:pt x="3" y="625"/>
                    <a:pt x="5" y="625"/>
                    <a:pt x="8" y="625"/>
                  </a:cubicBezTo>
                  <a:cubicBezTo>
                    <a:pt x="20" y="625"/>
                    <a:pt x="31" y="623"/>
                    <a:pt x="42" y="619"/>
                  </a:cubicBezTo>
                  <a:lnTo>
                    <a:pt x="1154" y="84"/>
                  </a:lnTo>
                  <a:cubicBezTo>
                    <a:pt x="1224" y="50"/>
                    <a:pt x="1165" y="1"/>
                    <a:pt x="1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4"/>
            <p:cNvSpPr/>
            <p:nvPr/>
          </p:nvSpPr>
          <p:spPr>
            <a:xfrm>
              <a:off x="5088120" y="4687842"/>
              <a:ext cx="111272"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4"/>
            <p:cNvSpPr/>
            <p:nvPr/>
          </p:nvSpPr>
          <p:spPr>
            <a:xfrm>
              <a:off x="5088120" y="4497039"/>
              <a:ext cx="111272"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4"/>
            <p:cNvSpPr/>
            <p:nvPr/>
          </p:nvSpPr>
          <p:spPr>
            <a:xfrm>
              <a:off x="5088120" y="4783153"/>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4"/>
            <p:cNvSpPr/>
            <p:nvPr/>
          </p:nvSpPr>
          <p:spPr>
            <a:xfrm>
              <a:off x="5088120" y="4973956"/>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4"/>
            <p:cNvSpPr/>
            <p:nvPr/>
          </p:nvSpPr>
          <p:spPr>
            <a:xfrm>
              <a:off x="5088120" y="4878555"/>
              <a:ext cx="111272"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4"/>
            <p:cNvSpPr/>
            <p:nvPr/>
          </p:nvSpPr>
          <p:spPr>
            <a:xfrm>
              <a:off x="5088120" y="4384951"/>
              <a:ext cx="111453" cy="56679"/>
            </a:xfrm>
            <a:custGeom>
              <a:rect b="b" l="l" r="r" t="t"/>
              <a:pathLst>
                <a:path extrusionOk="0" h="625" w="1229">
                  <a:moveTo>
                    <a:pt x="20" y="1"/>
                  </a:moveTo>
                  <a:cubicBezTo>
                    <a:pt x="14" y="1"/>
                    <a:pt x="7" y="1"/>
                    <a:pt x="1" y="2"/>
                  </a:cubicBezTo>
                  <a:lnTo>
                    <a:pt x="1" y="107"/>
                  </a:lnTo>
                  <a:cubicBezTo>
                    <a:pt x="355" y="277"/>
                    <a:pt x="710" y="447"/>
                    <a:pt x="1063" y="618"/>
                  </a:cubicBezTo>
                  <a:cubicBezTo>
                    <a:pt x="1072" y="622"/>
                    <a:pt x="1082" y="624"/>
                    <a:pt x="1093" y="624"/>
                  </a:cubicBezTo>
                  <a:cubicBezTo>
                    <a:pt x="1152" y="624"/>
                    <a:pt x="1228" y="573"/>
                    <a:pt x="1162" y="542"/>
                  </a:cubicBezTo>
                  <a:lnTo>
                    <a:pt x="50" y="7"/>
                  </a:lnTo>
                  <a:cubicBezTo>
                    <a:pt x="41" y="3"/>
                    <a:pt x="31" y="1"/>
                    <a:pt x="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4"/>
            <p:cNvSpPr/>
            <p:nvPr/>
          </p:nvSpPr>
          <p:spPr>
            <a:xfrm>
              <a:off x="5293615" y="6709143"/>
              <a:ext cx="13422" cy="184274"/>
            </a:xfrm>
            <a:custGeom>
              <a:rect b="b" l="l" r="r" t="t"/>
              <a:pathLst>
                <a:path extrusionOk="0" h="2032" w="148">
                  <a:moveTo>
                    <a:pt x="84" y="0"/>
                  </a:moveTo>
                  <a:cubicBezTo>
                    <a:pt x="44" y="0"/>
                    <a:pt x="1" y="20"/>
                    <a:pt x="1" y="56"/>
                  </a:cubicBezTo>
                  <a:lnTo>
                    <a:pt x="1" y="2032"/>
                  </a:lnTo>
                  <a:lnTo>
                    <a:pt x="145" y="2032"/>
                  </a:lnTo>
                  <a:cubicBezTo>
                    <a:pt x="145" y="2030"/>
                    <a:pt x="147" y="2029"/>
                    <a:pt x="147" y="2026"/>
                  </a:cubicBezTo>
                  <a:lnTo>
                    <a:pt x="147" y="43"/>
                  </a:lnTo>
                  <a:cubicBezTo>
                    <a:pt x="147" y="14"/>
                    <a:pt x="117"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4"/>
            <p:cNvSpPr/>
            <p:nvPr/>
          </p:nvSpPr>
          <p:spPr>
            <a:xfrm>
              <a:off x="5331068" y="6702613"/>
              <a:ext cx="83250" cy="190803"/>
            </a:xfrm>
            <a:custGeom>
              <a:rect b="b" l="l" r="r" t="t"/>
              <a:pathLst>
                <a:path extrusionOk="0" h="2104" w="918">
                  <a:moveTo>
                    <a:pt x="96" y="0"/>
                  </a:moveTo>
                  <a:cubicBezTo>
                    <a:pt x="51" y="0"/>
                    <a:pt x="1" y="26"/>
                    <a:pt x="17" y="69"/>
                  </a:cubicBezTo>
                  <a:cubicBezTo>
                    <a:pt x="267" y="747"/>
                    <a:pt x="518" y="1426"/>
                    <a:pt x="768" y="2104"/>
                  </a:cubicBezTo>
                  <a:lnTo>
                    <a:pt x="917" y="2104"/>
                  </a:lnTo>
                  <a:cubicBezTo>
                    <a:pt x="917" y="2099"/>
                    <a:pt x="918" y="2093"/>
                    <a:pt x="915" y="2086"/>
                  </a:cubicBezTo>
                  <a:cubicBezTo>
                    <a:pt x="662" y="1401"/>
                    <a:pt x="408" y="716"/>
                    <a:pt x="156" y="31"/>
                  </a:cubicBezTo>
                  <a:cubicBezTo>
                    <a:pt x="148" y="10"/>
                    <a:pt x="123" y="0"/>
                    <a:pt x="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4"/>
            <p:cNvSpPr/>
            <p:nvPr/>
          </p:nvSpPr>
          <p:spPr>
            <a:xfrm>
              <a:off x="5088211" y="6660898"/>
              <a:ext cx="121701" cy="105286"/>
            </a:xfrm>
            <a:custGeom>
              <a:rect b="b" l="l" r="r" t="t"/>
              <a:pathLst>
                <a:path extrusionOk="0" h="1161" w="1342">
                  <a:moveTo>
                    <a:pt x="1237" y="1"/>
                  </a:moveTo>
                  <a:cubicBezTo>
                    <a:pt x="1217" y="1"/>
                    <a:pt x="1197" y="6"/>
                    <a:pt x="1184" y="17"/>
                  </a:cubicBezTo>
                  <a:cubicBezTo>
                    <a:pt x="790" y="357"/>
                    <a:pt x="394" y="699"/>
                    <a:pt x="1" y="1040"/>
                  </a:cubicBezTo>
                  <a:lnTo>
                    <a:pt x="1" y="1161"/>
                  </a:lnTo>
                  <a:cubicBezTo>
                    <a:pt x="21" y="1161"/>
                    <a:pt x="42" y="1157"/>
                    <a:pt x="55" y="1146"/>
                  </a:cubicBezTo>
                  <a:lnTo>
                    <a:pt x="1294" y="76"/>
                  </a:lnTo>
                  <a:cubicBezTo>
                    <a:pt x="1342" y="34"/>
                    <a:pt x="1288" y="1"/>
                    <a:pt x="1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4"/>
            <p:cNvSpPr/>
            <p:nvPr/>
          </p:nvSpPr>
          <p:spPr>
            <a:xfrm>
              <a:off x="5363896" y="6685292"/>
              <a:ext cx="148544" cy="208124"/>
            </a:xfrm>
            <a:custGeom>
              <a:rect b="b" l="l" r="r" t="t"/>
              <a:pathLst>
                <a:path extrusionOk="0" h="2295" w="1638">
                  <a:moveTo>
                    <a:pt x="101" y="0"/>
                  </a:moveTo>
                  <a:cubicBezTo>
                    <a:pt x="52" y="0"/>
                    <a:pt x="0" y="27"/>
                    <a:pt x="25" y="63"/>
                  </a:cubicBezTo>
                  <a:cubicBezTo>
                    <a:pt x="534" y="807"/>
                    <a:pt x="1045" y="1551"/>
                    <a:pt x="1554" y="2295"/>
                  </a:cubicBezTo>
                  <a:lnTo>
                    <a:pt x="1637" y="2295"/>
                  </a:lnTo>
                  <a:lnTo>
                    <a:pt x="1637" y="2175"/>
                  </a:lnTo>
                  <a:cubicBezTo>
                    <a:pt x="1146" y="1459"/>
                    <a:pt x="655" y="741"/>
                    <a:pt x="164" y="25"/>
                  </a:cubicBezTo>
                  <a:cubicBezTo>
                    <a:pt x="152" y="8"/>
                    <a:pt x="127" y="0"/>
                    <a:pt x="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4"/>
            <p:cNvSpPr/>
            <p:nvPr/>
          </p:nvSpPr>
          <p:spPr>
            <a:xfrm>
              <a:off x="5186152" y="6702885"/>
              <a:ext cx="83250" cy="190622"/>
            </a:xfrm>
            <a:custGeom>
              <a:rect b="b" l="l" r="r" t="t"/>
              <a:pathLst>
                <a:path extrusionOk="0" h="2102" w="918">
                  <a:moveTo>
                    <a:pt x="841" y="1"/>
                  </a:moveTo>
                  <a:cubicBezTo>
                    <a:pt x="807" y="1"/>
                    <a:pt x="770" y="14"/>
                    <a:pt x="760" y="41"/>
                  </a:cubicBezTo>
                  <a:cubicBezTo>
                    <a:pt x="508" y="726"/>
                    <a:pt x="255" y="1410"/>
                    <a:pt x="2" y="2095"/>
                  </a:cubicBezTo>
                  <a:cubicBezTo>
                    <a:pt x="1" y="2098"/>
                    <a:pt x="2" y="2099"/>
                    <a:pt x="1" y="2102"/>
                  </a:cubicBezTo>
                  <a:lnTo>
                    <a:pt x="147" y="2102"/>
                  </a:lnTo>
                  <a:cubicBezTo>
                    <a:pt x="401" y="1418"/>
                    <a:pt x="653" y="736"/>
                    <a:pt x="905" y="53"/>
                  </a:cubicBezTo>
                  <a:cubicBezTo>
                    <a:pt x="917" y="19"/>
                    <a:pt x="881" y="1"/>
                    <a:pt x="8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4"/>
            <p:cNvSpPr/>
            <p:nvPr/>
          </p:nvSpPr>
          <p:spPr>
            <a:xfrm>
              <a:off x="5088120" y="4281206"/>
              <a:ext cx="121973" cy="105014"/>
            </a:xfrm>
            <a:custGeom>
              <a:rect b="b" l="l" r="r" t="t"/>
              <a:pathLst>
                <a:path extrusionOk="0" h="1158" w="1345">
                  <a:moveTo>
                    <a:pt x="14" y="0"/>
                  </a:moveTo>
                  <a:cubicBezTo>
                    <a:pt x="9" y="0"/>
                    <a:pt x="5" y="0"/>
                    <a:pt x="1" y="1"/>
                  </a:cubicBezTo>
                  <a:lnTo>
                    <a:pt x="1" y="126"/>
                  </a:lnTo>
                  <a:cubicBezTo>
                    <a:pt x="393" y="465"/>
                    <a:pt x="786" y="804"/>
                    <a:pt x="1178" y="1143"/>
                  </a:cubicBezTo>
                  <a:cubicBezTo>
                    <a:pt x="1190" y="1153"/>
                    <a:pt x="1208" y="1158"/>
                    <a:pt x="1226" y="1158"/>
                  </a:cubicBezTo>
                  <a:cubicBezTo>
                    <a:pt x="1281" y="1158"/>
                    <a:pt x="1345" y="1122"/>
                    <a:pt x="1301" y="1084"/>
                  </a:cubicBezTo>
                  <a:lnTo>
                    <a:pt x="62" y="14"/>
                  </a:lnTo>
                  <a:cubicBezTo>
                    <a:pt x="50" y="4"/>
                    <a:pt x="33" y="0"/>
                    <a:pt x="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4"/>
            <p:cNvSpPr/>
            <p:nvPr/>
          </p:nvSpPr>
          <p:spPr>
            <a:xfrm>
              <a:off x="5088120" y="6685111"/>
              <a:ext cx="148453" cy="208306"/>
            </a:xfrm>
            <a:custGeom>
              <a:rect b="b" l="l" r="r" t="t"/>
              <a:pathLst>
                <a:path extrusionOk="0" h="2297" w="1637">
                  <a:moveTo>
                    <a:pt x="1546" y="1"/>
                  </a:moveTo>
                  <a:cubicBezTo>
                    <a:pt x="1519" y="1"/>
                    <a:pt x="1490" y="9"/>
                    <a:pt x="1477" y="28"/>
                  </a:cubicBezTo>
                  <a:cubicBezTo>
                    <a:pt x="986" y="746"/>
                    <a:pt x="494" y="1465"/>
                    <a:pt x="1" y="2183"/>
                  </a:cubicBezTo>
                  <a:lnTo>
                    <a:pt x="1" y="2297"/>
                  </a:lnTo>
                  <a:lnTo>
                    <a:pt x="80" y="2297"/>
                  </a:lnTo>
                  <a:cubicBezTo>
                    <a:pt x="589" y="1553"/>
                    <a:pt x="1099" y="809"/>
                    <a:pt x="1609" y="65"/>
                  </a:cubicBezTo>
                  <a:cubicBezTo>
                    <a:pt x="1637" y="24"/>
                    <a:pt x="159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4"/>
            <p:cNvSpPr/>
            <p:nvPr/>
          </p:nvSpPr>
          <p:spPr>
            <a:xfrm>
              <a:off x="5088120" y="5641587"/>
              <a:ext cx="111272" cy="8797"/>
            </a:xfrm>
            <a:custGeom>
              <a:rect b="b" l="l" r="r" t="t"/>
              <a:pathLst>
                <a:path extrusionOk="0" h="97" w="1227">
                  <a:moveTo>
                    <a:pt x="16" y="0"/>
                  </a:moveTo>
                  <a:cubicBezTo>
                    <a:pt x="11" y="0"/>
                    <a:pt x="6" y="2"/>
                    <a:pt x="1" y="3"/>
                  </a:cubicBezTo>
                  <a:lnTo>
                    <a:pt x="1" y="97"/>
                  </a:lnTo>
                  <a:lnTo>
                    <a:pt x="1097" y="97"/>
                  </a:lnTo>
                  <a:cubicBezTo>
                    <a:pt x="1173" y="97"/>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4"/>
            <p:cNvSpPr/>
            <p:nvPr/>
          </p:nvSpPr>
          <p:spPr>
            <a:xfrm>
              <a:off x="5088120" y="6118505"/>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4"/>
            <p:cNvSpPr/>
            <p:nvPr/>
          </p:nvSpPr>
          <p:spPr>
            <a:xfrm>
              <a:off x="5088120" y="6023194"/>
              <a:ext cx="111272"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4"/>
            <p:cNvSpPr/>
            <p:nvPr/>
          </p:nvSpPr>
          <p:spPr>
            <a:xfrm>
              <a:off x="5088120" y="6213906"/>
              <a:ext cx="111272"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4"/>
            <p:cNvSpPr/>
            <p:nvPr/>
          </p:nvSpPr>
          <p:spPr>
            <a:xfrm>
              <a:off x="5088120" y="6500021"/>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4"/>
            <p:cNvSpPr/>
            <p:nvPr/>
          </p:nvSpPr>
          <p:spPr>
            <a:xfrm>
              <a:off x="5088120" y="5927701"/>
              <a:ext cx="111272" cy="8797"/>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4"/>
            <p:cNvSpPr/>
            <p:nvPr/>
          </p:nvSpPr>
          <p:spPr>
            <a:xfrm>
              <a:off x="5088120" y="6309308"/>
              <a:ext cx="111272" cy="8797"/>
            </a:xfrm>
            <a:custGeom>
              <a:rect b="b" l="l" r="r" t="t"/>
              <a:pathLst>
                <a:path extrusionOk="0" h="97" w="1227">
                  <a:moveTo>
                    <a:pt x="16" y="1"/>
                  </a:moveTo>
                  <a:cubicBezTo>
                    <a:pt x="11" y="1"/>
                    <a:pt x="6" y="2"/>
                    <a:pt x="1" y="3"/>
                  </a:cubicBezTo>
                  <a:lnTo>
                    <a:pt x="1" y="96"/>
                  </a:lnTo>
                  <a:lnTo>
                    <a:pt x="1097" y="96"/>
                  </a:lnTo>
                  <a:cubicBezTo>
                    <a:pt x="1173" y="95"/>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4"/>
            <p:cNvSpPr/>
            <p:nvPr/>
          </p:nvSpPr>
          <p:spPr>
            <a:xfrm>
              <a:off x="5088120" y="5164669"/>
              <a:ext cx="111272" cy="8797"/>
            </a:xfrm>
            <a:custGeom>
              <a:rect b="b" l="l" r="r" t="t"/>
              <a:pathLst>
                <a:path extrusionOk="0" h="97" w="1227">
                  <a:moveTo>
                    <a:pt x="16" y="1"/>
                  </a:moveTo>
                  <a:cubicBezTo>
                    <a:pt x="11" y="1"/>
                    <a:pt x="6" y="3"/>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4"/>
            <p:cNvSpPr/>
            <p:nvPr/>
          </p:nvSpPr>
          <p:spPr>
            <a:xfrm>
              <a:off x="5088120" y="6404710"/>
              <a:ext cx="111272"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4"/>
            <p:cNvSpPr/>
            <p:nvPr/>
          </p:nvSpPr>
          <p:spPr>
            <a:xfrm>
              <a:off x="5088120" y="5355473"/>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4"/>
            <p:cNvSpPr/>
            <p:nvPr/>
          </p:nvSpPr>
          <p:spPr>
            <a:xfrm>
              <a:off x="5088120" y="5450874"/>
              <a:ext cx="111272"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4"/>
            <p:cNvSpPr/>
            <p:nvPr/>
          </p:nvSpPr>
          <p:spPr>
            <a:xfrm>
              <a:off x="5088120" y="5260071"/>
              <a:ext cx="111272"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4"/>
            <p:cNvSpPr/>
            <p:nvPr/>
          </p:nvSpPr>
          <p:spPr>
            <a:xfrm>
              <a:off x="5088120" y="5736989"/>
              <a:ext cx="111272" cy="8797"/>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4"/>
            <p:cNvSpPr/>
            <p:nvPr/>
          </p:nvSpPr>
          <p:spPr>
            <a:xfrm>
              <a:off x="5088120" y="5546185"/>
              <a:ext cx="111272" cy="8797"/>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4"/>
            <p:cNvSpPr/>
            <p:nvPr/>
          </p:nvSpPr>
          <p:spPr>
            <a:xfrm>
              <a:off x="5088120" y="5832390"/>
              <a:ext cx="111272"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4"/>
            <p:cNvSpPr/>
            <p:nvPr/>
          </p:nvSpPr>
          <p:spPr>
            <a:xfrm>
              <a:off x="5088120" y="6595423"/>
              <a:ext cx="111272"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4"/>
            <p:cNvSpPr/>
            <p:nvPr/>
          </p:nvSpPr>
          <p:spPr>
            <a:xfrm>
              <a:off x="5178443" y="4317752"/>
              <a:ext cx="243583" cy="2411795"/>
            </a:xfrm>
            <a:custGeom>
              <a:rect b="b" l="l" r="r" t="t"/>
              <a:pathLst>
                <a:path extrusionOk="0" h="26595" w="2686">
                  <a:moveTo>
                    <a:pt x="1343" y="0"/>
                  </a:moveTo>
                  <a:cubicBezTo>
                    <a:pt x="602" y="0"/>
                    <a:pt x="1" y="602"/>
                    <a:pt x="1" y="1344"/>
                  </a:cubicBezTo>
                  <a:lnTo>
                    <a:pt x="1" y="25252"/>
                  </a:lnTo>
                  <a:cubicBezTo>
                    <a:pt x="1" y="25993"/>
                    <a:pt x="602" y="26594"/>
                    <a:pt x="1343" y="26594"/>
                  </a:cubicBezTo>
                  <a:cubicBezTo>
                    <a:pt x="2085" y="26594"/>
                    <a:pt x="2686" y="25993"/>
                    <a:pt x="2686" y="25252"/>
                  </a:cubicBezTo>
                  <a:lnTo>
                    <a:pt x="2686" y="1344"/>
                  </a:lnTo>
                  <a:cubicBezTo>
                    <a:pt x="2686" y="602"/>
                    <a:pt x="2085" y="0"/>
                    <a:pt x="13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4"/>
            <p:cNvSpPr/>
            <p:nvPr/>
          </p:nvSpPr>
          <p:spPr>
            <a:xfrm>
              <a:off x="5186152" y="4978309"/>
              <a:ext cx="235874" cy="1090681"/>
            </a:xfrm>
            <a:custGeom>
              <a:rect b="b" l="l" r="r" t="t"/>
              <a:pathLst>
                <a:path extrusionOk="0" h="12027" w="2601">
                  <a:moveTo>
                    <a:pt x="1" y="0"/>
                  </a:moveTo>
                  <a:lnTo>
                    <a:pt x="1" y="12027"/>
                  </a:lnTo>
                  <a:lnTo>
                    <a:pt x="2601" y="12027"/>
                  </a:lnTo>
                  <a:lnTo>
                    <a:pt x="2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4"/>
            <p:cNvSpPr/>
            <p:nvPr/>
          </p:nvSpPr>
          <p:spPr>
            <a:xfrm>
              <a:off x="5219615" y="4317752"/>
              <a:ext cx="161240" cy="120794"/>
            </a:xfrm>
            <a:custGeom>
              <a:rect b="b" l="l" r="r" t="t"/>
              <a:pathLst>
                <a:path extrusionOk="0" h="1332" w="1778">
                  <a:moveTo>
                    <a:pt x="889" y="0"/>
                  </a:moveTo>
                  <a:cubicBezTo>
                    <a:pt x="552" y="0"/>
                    <a:pt x="245" y="127"/>
                    <a:pt x="9" y="331"/>
                  </a:cubicBezTo>
                  <a:cubicBezTo>
                    <a:pt x="4" y="368"/>
                    <a:pt x="1" y="405"/>
                    <a:pt x="1" y="443"/>
                  </a:cubicBezTo>
                  <a:cubicBezTo>
                    <a:pt x="1" y="934"/>
                    <a:pt x="398" y="1332"/>
                    <a:pt x="889" y="1332"/>
                  </a:cubicBezTo>
                  <a:cubicBezTo>
                    <a:pt x="1380" y="1332"/>
                    <a:pt x="1778" y="934"/>
                    <a:pt x="1778" y="443"/>
                  </a:cubicBezTo>
                  <a:cubicBezTo>
                    <a:pt x="1778" y="405"/>
                    <a:pt x="1775" y="368"/>
                    <a:pt x="1771" y="331"/>
                  </a:cubicBezTo>
                  <a:cubicBezTo>
                    <a:pt x="1534" y="127"/>
                    <a:pt x="1227" y="0"/>
                    <a:pt x="8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4"/>
            <p:cNvSpPr/>
            <p:nvPr/>
          </p:nvSpPr>
          <p:spPr>
            <a:xfrm>
              <a:off x="5257250" y="4819428"/>
              <a:ext cx="85970" cy="86061"/>
            </a:xfrm>
            <a:custGeom>
              <a:rect b="b" l="l" r="r" t="t"/>
              <a:pathLst>
                <a:path extrusionOk="0" h="949" w="948">
                  <a:moveTo>
                    <a:pt x="474" y="1"/>
                  </a:moveTo>
                  <a:cubicBezTo>
                    <a:pt x="213" y="1"/>
                    <a:pt x="1" y="213"/>
                    <a:pt x="1" y="475"/>
                  </a:cubicBezTo>
                  <a:cubicBezTo>
                    <a:pt x="1" y="736"/>
                    <a:pt x="213" y="949"/>
                    <a:pt x="474" y="949"/>
                  </a:cubicBezTo>
                  <a:cubicBezTo>
                    <a:pt x="736" y="949"/>
                    <a:pt x="948" y="736"/>
                    <a:pt x="948" y="475"/>
                  </a:cubicBezTo>
                  <a:cubicBezTo>
                    <a:pt x="948" y="214"/>
                    <a:pt x="736" y="2"/>
                    <a:pt x="4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4"/>
            <p:cNvSpPr/>
            <p:nvPr/>
          </p:nvSpPr>
          <p:spPr>
            <a:xfrm>
              <a:off x="5264958" y="4691107"/>
              <a:ext cx="70554" cy="70554"/>
            </a:xfrm>
            <a:custGeom>
              <a:rect b="b" l="l" r="r" t="t"/>
              <a:pathLst>
                <a:path extrusionOk="0" h="778" w="778">
                  <a:moveTo>
                    <a:pt x="389" y="0"/>
                  </a:moveTo>
                  <a:cubicBezTo>
                    <a:pt x="175" y="0"/>
                    <a:pt x="1" y="174"/>
                    <a:pt x="1" y="389"/>
                  </a:cubicBezTo>
                  <a:cubicBezTo>
                    <a:pt x="1" y="604"/>
                    <a:pt x="175" y="777"/>
                    <a:pt x="389" y="777"/>
                  </a:cubicBezTo>
                  <a:cubicBezTo>
                    <a:pt x="604" y="777"/>
                    <a:pt x="778" y="604"/>
                    <a:pt x="778" y="389"/>
                  </a:cubicBezTo>
                  <a:cubicBezTo>
                    <a:pt x="778" y="174"/>
                    <a:pt x="604"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4"/>
            <p:cNvSpPr/>
            <p:nvPr/>
          </p:nvSpPr>
          <p:spPr>
            <a:xfrm>
              <a:off x="5274117" y="4584823"/>
              <a:ext cx="52417" cy="52417"/>
            </a:xfrm>
            <a:custGeom>
              <a:rect b="b" l="l" r="r" t="t"/>
              <a:pathLst>
                <a:path extrusionOk="0" h="578" w="578">
                  <a:moveTo>
                    <a:pt x="288" y="1"/>
                  </a:moveTo>
                  <a:cubicBezTo>
                    <a:pt x="129" y="1"/>
                    <a:pt x="0" y="130"/>
                    <a:pt x="0" y="290"/>
                  </a:cubicBezTo>
                  <a:cubicBezTo>
                    <a:pt x="0" y="449"/>
                    <a:pt x="129" y="578"/>
                    <a:pt x="288" y="578"/>
                  </a:cubicBezTo>
                  <a:cubicBezTo>
                    <a:pt x="448" y="578"/>
                    <a:pt x="577" y="449"/>
                    <a:pt x="577" y="290"/>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4"/>
            <p:cNvSpPr/>
            <p:nvPr/>
          </p:nvSpPr>
          <p:spPr>
            <a:xfrm>
              <a:off x="5219615" y="6608663"/>
              <a:ext cx="161240" cy="120884"/>
            </a:xfrm>
            <a:custGeom>
              <a:rect b="b" l="l" r="r" t="t"/>
              <a:pathLst>
                <a:path extrusionOk="0" h="1333" w="1778">
                  <a:moveTo>
                    <a:pt x="889" y="1"/>
                  </a:moveTo>
                  <a:cubicBezTo>
                    <a:pt x="398" y="1"/>
                    <a:pt x="1" y="399"/>
                    <a:pt x="1" y="889"/>
                  </a:cubicBezTo>
                  <a:cubicBezTo>
                    <a:pt x="1" y="927"/>
                    <a:pt x="4" y="964"/>
                    <a:pt x="9" y="1001"/>
                  </a:cubicBezTo>
                  <a:cubicBezTo>
                    <a:pt x="245" y="1207"/>
                    <a:pt x="552" y="1332"/>
                    <a:pt x="889" y="1332"/>
                  </a:cubicBezTo>
                  <a:cubicBezTo>
                    <a:pt x="1227" y="1332"/>
                    <a:pt x="1534" y="1207"/>
                    <a:pt x="1770" y="1001"/>
                  </a:cubicBezTo>
                  <a:cubicBezTo>
                    <a:pt x="1775" y="964"/>
                    <a:pt x="1778" y="927"/>
                    <a:pt x="1778" y="889"/>
                  </a:cubicBezTo>
                  <a:cubicBezTo>
                    <a:pt x="1778" y="399"/>
                    <a:pt x="1380"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4"/>
            <p:cNvSpPr/>
            <p:nvPr/>
          </p:nvSpPr>
          <p:spPr>
            <a:xfrm>
              <a:off x="5257250" y="6141811"/>
              <a:ext cx="85970" cy="86061"/>
            </a:xfrm>
            <a:custGeom>
              <a:rect b="b" l="l" r="r" t="t"/>
              <a:pathLst>
                <a:path extrusionOk="0" h="949" w="948">
                  <a:moveTo>
                    <a:pt x="474" y="0"/>
                  </a:moveTo>
                  <a:cubicBezTo>
                    <a:pt x="213" y="0"/>
                    <a:pt x="1" y="212"/>
                    <a:pt x="1" y="474"/>
                  </a:cubicBezTo>
                  <a:cubicBezTo>
                    <a:pt x="1" y="736"/>
                    <a:pt x="213" y="948"/>
                    <a:pt x="474" y="948"/>
                  </a:cubicBezTo>
                  <a:cubicBezTo>
                    <a:pt x="736" y="948"/>
                    <a:pt x="948" y="736"/>
                    <a:pt x="948" y="474"/>
                  </a:cubicBezTo>
                  <a:cubicBezTo>
                    <a:pt x="948" y="212"/>
                    <a:pt x="736"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4"/>
            <p:cNvSpPr/>
            <p:nvPr/>
          </p:nvSpPr>
          <p:spPr>
            <a:xfrm>
              <a:off x="5264958" y="6285639"/>
              <a:ext cx="70554" cy="70554"/>
            </a:xfrm>
            <a:custGeom>
              <a:rect b="b" l="l" r="r" t="t"/>
              <a:pathLst>
                <a:path extrusionOk="0" h="778" w="778">
                  <a:moveTo>
                    <a:pt x="389" y="1"/>
                  </a:moveTo>
                  <a:cubicBezTo>
                    <a:pt x="175" y="1"/>
                    <a:pt x="1" y="175"/>
                    <a:pt x="1" y="389"/>
                  </a:cubicBezTo>
                  <a:cubicBezTo>
                    <a:pt x="1" y="603"/>
                    <a:pt x="175" y="777"/>
                    <a:pt x="389" y="777"/>
                  </a:cubicBezTo>
                  <a:cubicBezTo>
                    <a:pt x="604" y="777"/>
                    <a:pt x="778" y="603"/>
                    <a:pt x="778" y="389"/>
                  </a:cubicBezTo>
                  <a:cubicBezTo>
                    <a:pt x="778" y="175"/>
                    <a:pt x="604"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4"/>
            <p:cNvSpPr/>
            <p:nvPr/>
          </p:nvSpPr>
          <p:spPr>
            <a:xfrm>
              <a:off x="5274117" y="6409970"/>
              <a:ext cx="52417" cy="52417"/>
            </a:xfrm>
            <a:custGeom>
              <a:rect b="b" l="l" r="r" t="t"/>
              <a:pathLst>
                <a:path extrusionOk="0" h="578" w="578">
                  <a:moveTo>
                    <a:pt x="288" y="1"/>
                  </a:moveTo>
                  <a:cubicBezTo>
                    <a:pt x="129" y="1"/>
                    <a:pt x="0" y="130"/>
                    <a:pt x="0" y="289"/>
                  </a:cubicBezTo>
                  <a:cubicBezTo>
                    <a:pt x="0" y="449"/>
                    <a:pt x="129" y="578"/>
                    <a:pt x="288" y="578"/>
                  </a:cubicBezTo>
                  <a:cubicBezTo>
                    <a:pt x="448" y="578"/>
                    <a:pt x="577" y="449"/>
                    <a:pt x="577" y="289"/>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4"/>
            <p:cNvSpPr/>
            <p:nvPr/>
          </p:nvSpPr>
          <p:spPr>
            <a:xfrm>
              <a:off x="5168105" y="4313218"/>
              <a:ext cx="260904" cy="2420682"/>
            </a:xfrm>
            <a:custGeom>
              <a:rect b="b" l="l" r="r" t="t"/>
              <a:pathLst>
                <a:path extrusionOk="0" h="26693" w="2877">
                  <a:moveTo>
                    <a:pt x="1465" y="125"/>
                  </a:moveTo>
                  <a:cubicBezTo>
                    <a:pt x="1707" y="125"/>
                    <a:pt x="1949" y="190"/>
                    <a:pt x="2157" y="323"/>
                  </a:cubicBezTo>
                  <a:cubicBezTo>
                    <a:pt x="2215" y="371"/>
                    <a:pt x="2259" y="430"/>
                    <a:pt x="2273" y="500"/>
                  </a:cubicBezTo>
                  <a:cubicBezTo>
                    <a:pt x="2303" y="653"/>
                    <a:pt x="2195" y="882"/>
                    <a:pt x="2109" y="999"/>
                  </a:cubicBezTo>
                  <a:cubicBezTo>
                    <a:pt x="1937" y="1235"/>
                    <a:pt x="1716" y="1334"/>
                    <a:pt x="1499" y="1334"/>
                  </a:cubicBezTo>
                  <a:cubicBezTo>
                    <a:pt x="1058" y="1334"/>
                    <a:pt x="630" y="922"/>
                    <a:pt x="649" y="405"/>
                  </a:cubicBezTo>
                  <a:cubicBezTo>
                    <a:pt x="880" y="220"/>
                    <a:pt x="1173" y="125"/>
                    <a:pt x="1465" y="125"/>
                  </a:cubicBezTo>
                  <a:close/>
                  <a:moveTo>
                    <a:pt x="504" y="540"/>
                  </a:moveTo>
                  <a:cubicBezTo>
                    <a:pt x="547" y="1076"/>
                    <a:pt x="1016" y="1424"/>
                    <a:pt x="1489" y="1424"/>
                  </a:cubicBezTo>
                  <a:cubicBezTo>
                    <a:pt x="1779" y="1424"/>
                    <a:pt x="2069" y="1294"/>
                    <a:pt x="2265" y="998"/>
                  </a:cubicBezTo>
                  <a:cubicBezTo>
                    <a:pt x="2328" y="902"/>
                    <a:pt x="2412" y="725"/>
                    <a:pt x="2432" y="568"/>
                  </a:cubicBezTo>
                  <a:cubicBezTo>
                    <a:pt x="2466" y="608"/>
                    <a:pt x="2497" y="651"/>
                    <a:pt x="2525" y="696"/>
                  </a:cubicBezTo>
                  <a:cubicBezTo>
                    <a:pt x="2389" y="1276"/>
                    <a:pt x="1923" y="1566"/>
                    <a:pt x="1458" y="1566"/>
                  </a:cubicBezTo>
                  <a:cubicBezTo>
                    <a:pt x="991" y="1566"/>
                    <a:pt x="523" y="1274"/>
                    <a:pt x="389" y="690"/>
                  </a:cubicBezTo>
                  <a:cubicBezTo>
                    <a:pt x="424" y="637"/>
                    <a:pt x="463" y="586"/>
                    <a:pt x="504" y="540"/>
                  </a:cubicBezTo>
                  <a:close/>
                  <a:moveTo>
                    <a:pt x="1458" y="3046"/>
                  </a:moveTo>
                  <a:cubicBezTo>
                    <a:pt x="1588" y="3046"/>
                    <a:pt x="1667" y="3174"/>
                    <a:pt x="1673" y="3291"/>
                  </a:cubicBezTo>
                  <a:cubicBezTo>
                    <a:pt x="1666" y="3401"/>
                    <a:pt x="1592" y="3518"/>
                    <a:pt x="1477" y="3525"/>
                  </a:cubicBezTo>
                  <a:lnTo>
                    <a:pt x="1455" y="3525"/>
                  </a:lnTo>
                  <a:cubicBezTo>
                    <a:pt x="1451" y="3525"/>
                    <a:pt x="1446" y="3525"/>
                    <a:pt x="1442" y="3524"/>
                  </a:cubicBezTo>
                  <a:cubicBezTo>
                    <a:pt x="1323" y="3509"/>
                    <a:pt x="1242" y="3392"/>
                    <a:pt x="1242" y="3279"/>
                  </a:cubicBezTo>
                  <a:cubicBezTo>
                    <a:pt x="1243" y="3162"/>
                    <a:pt x="1330" y="3049"/>
                    <a:pt x="1452" y="3046"/>
                  </a:cubicBezTo>
                  <a:cubicBezTo>
                    <a:pt x="1454" y="3046"/>
                    <a:pt x="1456" y="3046"/>
                    <a:pt x="1458" y="3046"/>
                  </a:cubicBezTo>
                  <a:close/>
                  <a:moveTo>
                    <a:pt x="1460" y="4217"/>
                  </a:moveTo>
                  <a:cubicBezTo>
                    <a:pt x="1646" y="4217"/>
                    <a:pt x="1763" y="4392"/>
                    <a:pt x="1773" y="4563"/>
                  </a:cubicBezTo>
                  <a:cubicBezTo>
                    <a:pt x="1764" y="4727"/>
                    <a:pt x="1649" y="4889"/>
                    <a:pt x="1477" y="4896"/>
                  </a:cubicBezTo>
                  <a:lnTo>
                    <a:pt x="1456" y="4896"/>
                  </a:lnTo>
                  <a:cubicBezTo>
                    <a:pt x="1448" y="4896"/>
                    <a:pt x="1439" y="4896"/>
                    <a:pt x="1431" y="4895"/>
                  </a:cubicBezTo>
                  <a:cubicBezTo>
                    <a:pt x="1263" y="4875"/>
                    <a:pt x="1142" y="4713"/>
                    <a:pt x="1143" y="4550"/>
                  </a:cubicBezTo>
                  <a:cubicBezTo>
                    <a:pt x="1143" y="4377"/>
                    <a:pt x="1276" y="4222"/>
                    <a:pt x="1452" y="4217"/>
                  </a:cubicBezTo>
                  <a:cubicBezTo>
                    <a:pt x="1455" y="4217"/>
                    <a:pt x="1458" y="4217"/>
                    <a:pt x="1460" y="4217"/>
                  </a:cubicBezTo>
                  <a:close/>
                  <a:moveTo>
                    <a:pt x="1462" y="5634"/>
                  </a:moveTo>
                  <a:cubicBezTo>
                    <a:pt x="1696" y="5634"/>
                    <a:pt x="1846" y="5847"/>
                    <a:pt x="1858" y="6063"/>
                  </a:cubicBezTo>
                  <a:cubicBezTo>
                    <a:pt x="1846" y="6278"/>
                    <a:pt x="1691" y="6483"/>
                    <a:pt x="1464" y="6483"/>
                  </a:cubicBezTo>
                  <a:cubicBezTo>
                    <a:pt x="1450" y="6483"/>
                    <a:pt x="1436" y="6482"/>
                    <a:pt x="1421" y="6480"/>
                  </a:cubicBezTo>
                  <a:cubicBezTo>
                    <a:pt x="1210" y="6457"/>
                    <a:pt x="1057" y="6257"/>
                    <a:pt x="1057" y="6051"/>
                  </a:cubicBezTo>
                  <a:cubicBezTo>
                    <a:pt x="1058" y="5831"/>
                    <a:pt x="1230" y="5639"/>
                    <a:pt x="1452" y="5634"/>
                  </a:cubicBezTo>
                  <a:cubicBezTo>
                    <a:pt x="1456" y="5634"/>
                    <a:pt x="1459" y="5634"/>
                    <a:pt x="1462" y="5634"/>
                  </a:cubicBezTo>
                  <a:close/>
                  <a:moveTo>
                    <a:pt x="1462" y="20214"/>
                  </a:moveTo>
                  <a:cubicBezTo>
                    <a:pt x="1695" y="20214"/>
                    <a:pt x="1846" y="20428"/>
                    <a:pt x="1858" y="20645"/>
                  </a:cubicBezTo>
                  <a:cubicBezTo>
                    <a:pt x="1847" y="20856"/>
                    <a:pt x="1697" y="21056"/>
                    <a:pt x="1477" y="21063"/>
                  </a:cubicBezTo>
                  <a:cubicBezTo>
                    <a:pt x="1471" y="21063"/>
                    <a:pt x="1463" y="21063"/>
                    <a:pt x="1456" y="21064"/>
                  </a:cubicBezTo>
                  <a:cubicBezTo>
                    <a:pt x="1444" y="21063"/>
                    <a:pt x="1433" y="21063"/>
                    <a:pt x="1421" y="21061"/>
                  </a:cubicBezTo>
                  <a:cubicBezTo>
                    <a:pt x="1210" y="21037"/>
                    <a:pt x="1057" y="20837"/>
                    <a:pt x="1057" y="20631"/>
                  </a:cubicBezTo>
                  <a:cubicBezTo>
                    <a:pt x="1058" y="20411"/>
                    <a:pt x="1230" y="20220"/>
                    <a:pt x="1452" y="20214"/>
                  </a:cubicBezTo>
                  <a:cubicBezTo>
                    <a:pt x="1456" y="20214"/>
                    <a:pt x="1459" y="20214"/>
                    <a:pt x="1462" y="20214"/>
                  </a:cubicBezTo>
                  <a:close/>
                  <a:moveTo>
                    <a:pt x="1460" y="21801"/>
                  </a:moveTo>
                  <a:cubicBezTo>
                    <a:pt x="1646" y="21801"/>
                    <a:pt x="1764" y="21974"/>
                    <a:pt x="1773" y="22145"/>
                  </a:cubicBezTo>
                  <a:cubicBezTo>
                    <a:pt x="1764" y="22310"/>
                    <a:pt x="1649" y="22471"/>
                    <a:pt x="1477" y="22479"/>
                  </a:cubicBezTo>
                  <a:cubicBezTo>
                    <a:pt x="1473" y="22479"/>
                    <a:pt x="1470" y="22478"/>
                    <a:pt x="1467" y="22478"/>
                  </a:cubicBezTo>
                  <a:cubicBezTo>
                    <a:pt x="1463" y="22478"/>
                    <a:pt x="1460" y="22479"/>
                    <a:pt x="1456" y="22479"/>
                  </a:cubicBezTo>
                  <a:cubicBezTo>
                    <a:pt x="1448" y="22479"/>
                    <a:pt x="1439" y="22478"/>
                    <a:pt x="1431" y="22477"/>
                  </a:cubicBezTo>
                  <a:cubicBezTo>
                    <a:pt x="1263" y="22459"/>
                    <a:pt x="1142" y="22296"/>
                    <a:pt x="1143" y="22133"/>
                  </a:cubicBezTo>
                  <a:cubicBezTo>
                    <a:pt x="1143" y="21960"/>
                    <a:pt x="1276" y="21805"/>
                    <a:pt x="1452" y="21801"/>
                  </a:cubicBezTo>
                  <a:cubicBezTo>
                    <a:pt x="1455" y="21801"/>
                    <a:pt x="1458" y="21801"/>
                    <a:pt x="1460" y="21801"/>
                  </a:cubicBezTo>
                  <a:close/>
                  <a:moveTo>
                    <a:pt x="1457" y="23171"/>
                  </a:moveTo>
                  <a:cubicBezTo>
                    <a:pt x="1587" y="23171"/>
                    <a:pt x="1666" y="23298"/>
                    <a:pt x="1673" y="23416"/>
                  </a:cubicBezTo>
                  <a:cubicBezTo>
                    <a:pt x="1666" y="23526"/>
                    <a:pt x="1592" y="23642"/>
                    <a:pt x="1477" y="23650"/>
                  </a:cubicBezTo>
                  <a:cubicBezTo>
                    <a:pt x="1470" y="23650"/>
                    <a:pt x="1462" y="23650"/>
                    <a:pt x="1455" y="23651"/>
                  </a:cubicBezTo>
                  <a:cubicBezTo>
                    <a:pt x="1451" y="23650"/>
                    <a:pt x="1446" y="23650"/>
                    <a:pt x="1442" y="23649"/>
                  </a:cubicBezTo>
                  <a:cubicBezTo>
                    <a:pt x="1323" y="23635"/>
                    <a:pt x="1242" y="23517"/>
                    <a:pt x="1242" y="23404"/>
                  </a:cubicBezTo>
                  <a:cubicBezTo>
                    <a:pt x="1243" y="23287"/>
                    <a:pt x="1330" y="23174"/>
                    <a:pt x="1452" y="23171"/>
                  </a:cubicBezTo>
                  <a:cubicBezTo>
                    <a:pt x="1454" y="23171"/>
                    <a:pt x="1455" y="23171"/>
                    <a:pt x="1457" y="23171"/>
                  </a:cubicBezTo>
                  <a:close/>
                  <a:moveTo>
                    <a:pt x="293" y="872"/>
                  </a:moveTo>
                  <a:cubicBezTo>
                    <a:pt x="479" y="1382"/>
                    <a:pt x="925" y="1649"/>
                    <a:pt x="1385" y="1674"/>
                  </a:cubicBezTo>
                  <a:lnTo>
                    <a:pt x="1385" y="2962"/>
                  </a:lnTo>
                  <a:cubicBezTo>
                    <a:pt x="1230" y="2988"/>
                    <a:pt x="1095" y="3098"/>
                    <a:pt x="1096" y="3291"/>
                  </a:cubicBezTo>
                  <a:cubicBezTo>
                    <a:pt x="1098" y="3485"/>
                    <a:pt x="1232" y="3589"/>
                    <a:pt x="1385" y="3610"/>
                  </a:cubicBezTo>
                  <a:lnTo>
                    <a:pt x="1385" y="4134"/>
                  </a:lnTo>
                  <a:cubicBezTo>
                    <a:pt x="1180" y="4160"/>
                    <a:pt x="994" y="4304"/>
                    <a:pt x="996" y="4562"/>
                  </a:cubicBezTo>
                  <a:cubicBezTo>
                    <a:pt x="997" y="4822"/>
                    <a:pt x="1181" y="4958"/>
                    <a:pt x="1385" y="4979"/>
                  </a:cubicBezTo>
                  <a:lnTo>
                    <a:pt x="1385" y="5552"/>
                  </a:lnTo>
                  <a:cubicBezTo>
                    <a:pt x="1137" y="5577"/>
                    <a:pt x="909" y="5749"/>
                    <a:pt x="910" y="6063"/>
                  </a:cubicBezTo>
                  <a:cubicBezTo>
                    <a:pt x="912" y="6400"/>
                    <a:pt x="1169" y="6565"/>
                    <a:pt x="1433" y="6565"/>
                  </a:cubicBezTo>
                  <a:cubicBezTo>
                    <a:pt x="1703" y="6565"/>
                    <a:pt x="1980" y="6394"/>
                    <a:pt x="2004" y="6060"/>
                  </a:cubicBezTo>
                  <a:cubicBezTo>
                    <a:pt x="2005" y="6057"/>
                    <a:pt x="2005" y="6054"/>
                    <a:pt x="2005" y="6050"/>
                  </a:cubicBezTo>
                  <a:cubicBezTo>
                    <a:pt x="2005" y="6047"/>
                    <a:pt x="2005" y="6044"/>
                    <a:pt x="2004" y="6042"/>
                  </a:cubicBezTo>
                  <a:cubicBezTo>
                    <a:pt x="1984" y="5747"/>
                    <a:pt x="1767" y="5585"/>
                    <a:pt x="1531" y="5554"/>
                  </a:cubicBezTo>
                  <a:lnTo>
                    <a:pt x="1531" y="4973"/>
                  </a:lnTo>
                  <a:cubicBezTo>
                    <a:pt x="1725" y="4938"/>
                    <a:pt x="1901" y="4799"/>
                    <a:pt x="1919" y="4560"/>
                  </a:cubicBezTo>
                  <a:cubicBezTo>
                    <a:pt x="1919" y="4557"/>
                    <a:pt x="1920" y="4553"/>
                    <a:pt x="1920" y="4550"/>
                  </a:cubicBezTo>
                  <a:cubicBezTo>
                    <a:pt x="1920" y="4546"/>
                    <a:pt x="1919" y="4543"/>
                    <a:pt x="1919" y="4540"/>
                  </a:cubicBezTo>
                  <a:cubicBezTo>
                    <a:pt x="1901" y="4298"/>
                    <a:pt x="1725" y="4164"/>
                    <a:pt x="1531" y="4137"/>
                  </a:cubicBezTo>
                  <a:lnTo>
                    <a:pt x="1531" y="3603"/>
                  </a:lnTo>
                  <a:cubicBezTo>
                    <a:pt x="1676" y="3572"/>
                    <a:pt x="1805" y="3465"/>
                    <a:pt x="1818" y="3288"/>
                  </a:cubicBezTo>
                  <a:cubicBezTo>
                    <a:pt x="1819" y="3285"/>
                    <a:pt x="1819" y="3282"/>
                    <a:pt x="1819" y="3278"/>
                  </a:cubicBezTo>
                  <a:cubicBezTo>
                    <a:pt x="1819" y="3275"/>
                    <a:pt x="1819" y="3272"/>
                    <a:pt x="1818" y="3269"/>
                  </a:cubicBezTo>
                  <a:cubicBezTo>
                    <a:pt x="1805" y="3090"/>
                    <a:pt x="1676" y="2989"/>
                    <a:pt x="1531" y="2963"/>
                  </a:cubicBezTo>
                  <a:lnTo>
                    <a:pt x="1531" y="1674"/>
                  </a:lnTo>
                  <a:cubicBezTo>
                    <a:pt x="1988" y="1648"/>
                    <a:pt x="2433" y="1383"/>
                    <a:pt x="2620" y="875"/>
                  </a:cubicBezTo>
                  <a:cubicBezTo>
                    <a:pt x="2626" y="890"/>
                    <a:pt x="2631" y="904"/>
                    <a:pt x="2637" y="918"/>
                  </a:cubicBezTo>
                  <a:cubicBezTo>
                    <a:pt x="2718" y="1123"/>
                    <a:pt x="2725" y="1321"/>
                    <a:pt x="2727" y="1532"/>
                  </a:cubicBezTo>
                  <a:cubicBezTo>
                    <a:pt x="2730" y="1958"/>
                    <a:pt x="2727" y="2383"/>
                    <a:pt x="2727" y="2807"/>
                  </a:cubicBezTo>
                  <a:lnTo>
                    <a:pt x="2727" y="15595"/>
                  </a:lnTo>
                  <a:lnTo>
                    <a:pt x="2727" y="22107"/>
                  </a:lnTo>
                  <a:cubicBezTo>
                    <a:pt x="2727" y="23161"/>
                    <a:pt x="2764" y="24221"/>
                    <a:pt x="2727" y="25274"/>
                  </a:cubicBezTo>
                  <a:cubicBezTo>
                    <a:pt x="2720" y="25465"/>
                    <a:pt x="2681" y="25643"/>
                    <a:pt x="2614" y="25803"/>
                  </a:cubicBezTo>
                  <a:cubicBezTo>
                    <a:pt x="2425" y="25307"/>
                    <a:pt x="1984" y="25045"/>
                    <a:pt x="1531" y="25020"/>
                  </a:cubicBezTo>
                  <a:lnTo>
                    <a:pt x="1531" y="23728"/>
                  </a:lnTo>
                  <a:cubicBezTo>
                    <a:pt x="1676" y="23697"/>
                    <a:pt x="1804" y="23591"/>
                    <a:pt x="1818" y="23414"/>
                  </a:cubicBezTo>
                  <a:cubicBezTo>
                    <a:pt x="1819" y="23411"/>
                    <a:pt x="1819" y="23408"/>
                    <a:pt x="1819" y="23404"/>
                  </a:cubicBezTo>
                  <a:cubicBezTo>
                    <a:pt x="1819" y="23401"/>
                    <a:pt x="1819" y="23397"/>
                    <a:pt x="1818" y="23394"/>
                  </a:cubicBezTo>
                  <a:cubicBezTo>
                    <a:pt x="1805" y="23216"/>
                    <a:pt x="1676" y="23115"/>
                    <a:pt x="1531" y="23088"/>
                  </a:cubicBezTo>
                  <a:lnTo>
                    <a:pt x="1531" y="22556"/>
                  </a:lnTo>
                  <a:cubicBezTo>
                    <a:pt x="1725" y="22521"/>
                    <a:pt x="1901" y="22382"/>
                    <a:pt x="1919" y="22143"/>
                  </a:cubicBezTo>
                  <a:cubicBezTo>
                    <a:pt x="1919" y="22139"/>
                    <a:pt x="1920" y="22136"/>
                    <a:pt x="1919" y="22133"/>
                  </a:cubicBezTo>
                  <a:cubicBezTo>
                    <a:pt x="1920" y="22129"/>
                    <a:pt x="1919" y="22127"/>
                    <a:pt x="1919" y="22124"/>
                  </a:cubicBezTo>
                  <a:cubicBezTo>
                    <a:pt x="1901" y="21882"/>
                    <a:pt x="1725" y="21747"/>
                    <a:pt x="1531" y="21719"/>
                  </a:cubicBezTo>
                  <a:lnTo>
                    <a:pt x="1531" y="21138"/>
                  </a:lnTo>
                  <a:cubicBezTo>
                    <a:pt x="1766" y="21102"/>
                    <a:pt x="1983" y="20935"/>
                    <a:pt x="2004" y="20642"/>
                  </a:cubicBezTo>
                  <a:cubicBezTo>
                    <a:pt x="2005" y="20639"/>
                    <a:pt x="2005" y="20634"/>
                    <a:pt x="2005" y="20631"/>
                  </a:cubicBezTo>
                  <a:cubicBezTo>
                    <a:pt x="2005" y="20628"/>
                    <a:pt x="2005" y="20625"/>
                    <a:pt x="2004" y="20622"/>
                  </a:cubicBezTo>
                  <a:cubicBezTo>
                    <a:pt x="1981" y="20293"/>
                    <a:pt x="1714" y="20130"/>
                    <a:pt x="1449" y="20130"/>
                  </a:cubicBezTo>
                  <a:cubicBezTo>
                    <a:pt x="1177" y="20130"/>
                    <a:pt x="909" y="20302"/>
                    <a:pt x="910" y="20644"/>
                  </a:cubicBezTo>
                  <a:cubicBezTo>
                    <a:pt x="912" y="20960"/>
                    <a:pt x="1138" y="21124"/>
                    <a:pt x="1385" y="21144"/>
                  </a:cubicBezTo>
                  <a:lnTo>
                    <a:pt x="1385" y="21718"/>
                  </a:lnTo>
                  <a:cubicBezTo>
                    <a:pt x="1180" y="21743"/>
                    <a:pt x="994" y="21887"/>
                    <a:pt x="996" y="22145"/>
                  </a:cubicBezTo>
                  <a:cubicBezTo>
                    <a:pt x="997" y="22405"/>
                    <a:pt x="1181" y="22542"/>
                    <a:pt x="1385" y="22561"/>
                  </a:cubicBezTo>
                  <a:lnTo>
                    <a:pt x="1385" y="23087"/>
                  </a:lnTo>
                  <a:cubicBezTo>
                    <a:pt x="1230" y="23113"/>
                    <a:pt x="1095" y="23223"/>
                    <a:pt x="1096" y="23416"/>
                  </a:cubicBezTo>
                  <a:cubicBezTo>
                    <a:pt x="1098" y="23611"/>
                    <a:pt x="1232" y="23715"/>
                    <a:pt x="1385" y="23735"/>
                  </a:cubicBezTo>
                  <a:lnTo>
                    <a:pt x="1385" y="25020"/>
                  </a:lnTo>
                  <a:cubicBezTo>
                    <a:pt x="942" y="25045"/>
                    <a:pt x="511" y="25294"/>
                    <a:pt x="315" y="25769"/>
                  </a:cubicBezTo>
                  <a:cubicBezTo>
                    <a:pt x="68" y="25057"/>
                    <a:pt x="188" y="24045"/>
                    <a:pt x="188" y="23413"/>
                  </a:cubicBezTo>
                  <a:lnTo>
                    <a:pt x="188" y="17569"/>
                  </a:lnTo>
                  <a:lnTo>
                    <a:pt x="188" y="3987"/>
                  </a:lnTo>
                  <a:lnTo>
                    <a:pt x="188" y="2070"/>
                  </a:lnTo>
                  <a:cubicBezTo>
                    <a:pt x="188" y="1771"/>
                    <a:pt x="155" y="1441"/>
                    <a:pt x="210" y="1145"/>
                  </a:cubicBezTo>
                  <a:cubicBezTo>
                    <a:pt x="229" y="1047"/>
                    <a:pt x="257" y="956"/>
                    <a:pt x="293" y="872"/>
                  </a:cubicBezTo>
                  <a:close/>
                  <a:moveTo>
                    <a:pt x="1457" y="25128"/>
                  </a:moveTo>
                  <a:cubicBezTo>
                    <a:pt x="1920" y="25128"/>
                    <a:pt x="2382" y="25414"/>
                    <a:pt x="2521" y="25986"/>
                  </a:cubicBezTo>
                  <a:cubicBezTo>
                    <a:pt x="2489" y="26038"/>
                    <a:pt x="2455" y="26087"/>
                    <a:pt x="2417" y="26133"/>
                  </a:cubicBezTo>
                  <a:cubicBezTo>
                    <a:pt x="2415" y="26107"/>
                    <a:pt x="2411" y="26080"/>
                    <a:pt x="2406" y="26051"/>
                  </a:cubicBezTo>
                  <a:cubicBezTo>
                    <a:pt x="2331" y="25582"/>
                    <a:pt x="1930" y="25289"/>
                    <a:pt x="1473" y="25265"/>
                  </a:cubicBezTo>
                  <a:lnTo>
                    <a:pt x="1453" y="25265"/>
                  </a:lnTo>
                  <a:cubicBezTo>
                    <a:pt x="1016" y="25288"/>
                    <a:pt x="615" y="25558"/>
                    <a:pt x="518" y="26004"/>
                  </a:cubicBezTo>
                  <a:cubicBezTo>
                    <a:pt x="507" y="26053"/>
                    <a:pt x="500" y="26096"/>
                    <a:pt x="497" y="26135"/>
                  </a:cubicBezTo>
                  <a:cubicBezTo>
                    <a:pt x="460" y="26082"/>
                    <a:pt x="427" y="26026"/>
                    <a:pt x="398" y="25967"/>
                  </a:cubicBezTo>
                  <a:cubicBezTo>
                    <a:pt x="543" y="25407"/>
                    <a:pt x="1000" y="25128"/>
                    <a:pt x="1457" y="25128"/>
                  </a:cubicBezTo>
                  <a:close/>
                  <a:moveTo>
                    <a:pt x="1452" y="25361"/>
                  </a:moveTo>
                  <a:cubicBezTo>
                    <a:pt x="1836" y="25386"/>
                    <a:pt x="2168" y="25630"/>
                    <a:pt x="2253" y="26017"/>
                  </a:cubicBezTo>
                  <a:cubicBezTo>
                    <a:pt x="2285" y="26170"/>
                    <a:pt x="2240" y="26285"/>
                    <a:pt x="2154" y="26373"/>
                  </a:cubicBezTo>
                  <a:cubicBezTo>
                    <a:pt x="1964" y="26501"/>
                    <a:pt x="1733" y="26580"/>
                    <a:pt x="1472" y="26595"/>
                  </a:cubicBezTo>
                  <a:cubicBezTo>
                    <a:pt x="1118" y="26595"/>
                    <a:pt x="569" y="26446"/>
                    <a:pt x="661" y="26017"/>
                  </a:cubicBezTo>
                  <a:cubicBezTo>
                    <a:pt x="744" y="25631"/>
                    <a:pt x="1067" y="25386"/>
                    <a:pt x="1452" y="25361"/>
                  </a:cubicBezTo>
                  <a:close/>
                  <a:moveTo>
                    <a:pt x="1481" y="1"/>
                  </a:moveTo>
                  <a:cubicBezTo>
                    <a:pt x="1369" y="1"/>
                    <a:pt x="1259" y="15"/>
                    <a:pt x="1153" y="41"/>
                  </a:cubicBezTo>
                  <a:cubicBezTo>
                    <a:pt x="925" y="93"/>
                    <a:pt x="710" y="201"/>
                    <a:pt x="522" y="353"/>
                  </a:cubicBezTo>
                  <a:cubicBezTo>
                    <a:pt x="504" y="366"/>
                    <a:pt x="500" y="379"/>
                    <a:pt x="503" y="391"/>
                  </a:cubicBezTo>
                  <a:cubicBezTo>
                    <a:pt x="503" y="394"/>
                    <a:pt x="503" y="397"/>
                    <a:pt x="503" y="400"/>
                  </a:cubicBezTo>
                  <a:cubicBezTo>
                    <a:pt x="425" y="473"/>
                    <a:pt x="356" y="556"/>
                    <a:pt x="295" y="645"/>
                  </a:cubicBezTo>
                  <a:cubicBezTo>
                    <a:pt x="262" y="651"/>
                    <a:pt x="236" y="669"/>
                    <a:pt x="242" y="697"/>
                  </a:cubicBezTo>
                  <a:cubicBezTo>
                    <a:pt x="244" y="704"/>
                    <a:pt x="246" y="713"/>
                    <a:pt x="247" y="720"/>
                  </a:cubicBezTo>
                  <a:cubicBezTo>
                    <a:pt x="126" y="926"/>
                    <a:pt x="50" y="1164"/>
                    <a:pt x="41" y="1426"/>
                  </a:cubicBezTo>
                  <a:cubicBezTo>
                    <a:pt x="29" y="1777"/>
                    <a:pt x="41" y="2131"/>
                    <a:pt x="41" y="2481"/>
                  </a:cubicBezTo>
                  <a:lnTo>
                    <a:pt x="41" y="15788"/>
                  </a:lnTo>
                  <a:lnTo>
                    <a:pt x="41" y="22579"/>
                  </a:lnTo>
                  <a:lnTo>
                    <a:pt x="41" y="24624"/>
                  </a:lnTo>
                  <a:cubicBezTo>
                    <a:pt x="41" y="24963"/>
                    <a:pt x="0" y="25355"/>
                    <a:pt x="95" y="25685"/>
                  </a:cubicBezTo>
                  <a:cubicBezTo>
                    <a:pt x="129" y="25805"/>
                    <a:pt x="180" y="25918"/>
                    <a:pt x="245" y="26021"/>
                  </a:cubicBezTo>
                  <a:cubicBezTo>
                    <a:pt x="246" y="26025"/>
                    <a:pt x="248" y="26028"/>
                    <a:pt x="251" y="26032"/>
                  </a:cubicBezTo>
                  <a:cubicBezTo>
                    <a:pt x="346" y="26183"/>
                    <a:pt x="470" y="26314"/>
                    <a:pt x="614" y="26419"/>
                  </a:cubicBezTo>
                  <a:cubicBezTo>
                    <a:pt x="637" y="26438"/>
                    <a:pt x="664" y="26457"/>
                    <a:pt x="696" y="26476"/>
                  </a:cubicBezTo>
                  <a:cubicBezTo>
                    <a:pt x="801" y="26543"/>
                    <a:pt x="917" y="26594"/>
                    <a:pt x="1037" y="26631"/>
                  </a:cubicBezTo>
                  <a:cubicBezTo>
                    <a:pt x="1043" y="26633"/>
                    <a:pt x="1050" y="26635"/>
                    <a:pt x="1058" y="26637"/>
                  </a:cubicBezTo>
                  <a:cubicBezTo>
                    <a:pt x="1059" y="26637"/>
                    <a:pt x="1060" y="26637"/>
                    <a:pt x="1062" y="26638"/>
                  </a:cubicBezTo>
                  <a:cubicBezTo>
                    <a:pt x="1184" y="26673"/>
                    <a:pt x="1312" y="26692"/>
                    <a:pt x="1442" y="26692"/>
                  </a:cubicBezTo>
                  <a:cubicBezTo>
                    <a:pt x="1443" y="26692"/>
                    <a:pt x="1444" y="26691"/>
                    <a:pt x="1445" y="26691"/>
                  </a:cubicBezTo>
                  <a:cubicBezTo>
                    <a:pt x="1447" y="26691"/>
                    <a:pt x="1449" y="26692"/>
                    <a:pt x="1452" y="26692"/>
                  </a:cubicBezTo>
                  <a:cubicBezTo>
                    <a:pt x="1454" y="26692"/>
                    <a:pt x="1455" y="26691"/>
                    <a:pt x="1457" y="26691"/>
                  </a:cubicBezTo>
                  <a:cubicBezTo>
                    <a:pt x="1459" y="26691"/>
                    <a:pt x="1460" y="26692"/>
                    <a:pt x="1461" y="26692"/>
                  </a:cubicBezTo>
                  <a:cubicBezTo>
                    <a:pt x="1463" y="26692"/>
                    <a:pt x="1465" y="26691"/>
                    <a:pt x="1466" y="26691"/>
                  </a:cubicBezTo>
                  <a:cubicBezTo>
                    <a:pt x="1712" y="26689"/>
                    <a:pt x="1953" y="26624"/>
                    <a:pt x="2166" y="26502"/>
                  </a:cubicBezTo>
                  <a:cubicBezTo>
                    <a:pt x="2280" y="26437"/>
                    <a:pt x="2351" y="26391"/>
                    <a:pt x="2389" y="26327"/>
                  </a:cubicBezTo>
                  <a:cubicBezTo>
                    <a:pt x="2478" y="26245"/>
                    <a:pt x="2556" y="26152"/>
                    <a:pt x="2621" y="26050"/>
                  </a:cubicBezTo>
                  <a:cubicBezTo>
                    <a:pt x="2653" y="26044"/>
                    <a:pt x="2679" y="26025"/>
                    <a:pt x="2673" y="25998"/>
                  </a:cubicBezTo>
                  <a:cubicBezTo>
                    <a:pt x="2672" y="25989"/>
                    <a:pt x="2669" y="25981"/>
                    <a:pt x="2667" y="25973"/>
                  </a:cubicBezTo>
                  <a:cubicBezTo>
                    <a:pt x="2800" y="25733"/>
                    <a:pt x="2872" y="25446"/>
                    <a:pt x="2874" y="25136"/>
                  </a:cubicBezTo>
                  <a:cubicBezTo>
                    <a:pt x="2877" y="24652"/>
                    <a:pt x="2874" y="24168"/>
                    <a:pt x="2874" y="23684"/>
                  </a:cubicBezTo>
                  <a:lnTo>
                    <a:pt x="2874" y="17661"/>
                  </a:lnTo>
                  <a:lnTo>
                    <a:pt x="2874" y="3497"/>
                  </a:lnTo>
                  <a:lnTo>
                    <a:pt x="2874" y="1746"/>
                  </a:lnTo>
                  <a:cubicBezTo>
                    <a:pt x="2874" y="1368"/>
                    <a:pt x="2839" y="1002"/>
                    <a:pt x="2673" y="692"/>
                  </a:cubicBezTo>
                  <a:cubicBezTo>
                    <a:pt x="2675" y="674"/>
                    <a:pt x="2666" y="660"/>
                    <a:pt x="2650" y="652"/>
                  </a:cubicBezTo>
                  <a:cubicBezTo>
                    <a:pt x="2585" y="541"/>
                    <a:pt x="2501" y="439"/>
                    <a:pt x="2395" y="347"/>
                  </a:cubicBezTo>
                  <a:cubicBezTo>
                    <a:pt x="2322" y="240"/>
                    <a:pt x="2143" y="158"/>
                    <a:pt x="2007" y="108"/>
                  </a:cubicBezTo>
                  <a:cubicBezTo>
                    <a:pt x="1832" y="35"/>
                    <a:pt x="1655" y="1"/>
                    <a:pt x="1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8" name="Shape 2338"/>
        <p:cNvGrpSpPr/>
        <p:nvPr/>
      </p:nvGrpSpPr>
      <p:grpSpPr>
        <a:xfrm>
          <a:off x="0" y="0"/>
          <a:ext cx="0" cy="0"/>
          <a:chOff x="0" y="0"/>
          <a:chExt cx="0" cy="0"/>
        </a:xfrm>
      </p:grpSpPr>
      <p:sp>
        <p:nvSpPr>
          <p:cNvPr id="2339" name="Google Shape;2339;p4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Poetry’s importance in Spanish literature</a:t>
            </a:r>
            <a:endParaRPr/>
          </a:p>
        </p:txBody>
      </p:sp>
      <p:sp>
        <p:nvSpPr>
          <p:cNvPr id="2340" name="Google Shape;2340;p43"/>
          <p:cNvSpPr txBox="1"/>
          <p:nvPr>
            <p:ph idx="1" type="subTitle"/>
          </p:nvPr>
        </p:nvSpPr>
        <p:spPr>
          <a:xfrm>
            <a:off x="937625" y="2914150"/>
            <a:ext cx="2175300" cy="86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2341" name="Google Shape;2341;p43"/>
          <p:cNvSpPr txBox="1"/>
          <p:nvPr>
            <p:ph idx="2" type="subTitle"/>
          </p:nvPr>
        </p:nvSpPr>
        <p:spPr>
          <a:xfrm>
            <a:off x="3484348" y="2914150"/>
            <a:ext cx="2175300" cy="86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342" name="Google Shape;2342;p43"/>
          <p:cNvSpPr txBox="1"/>
          <p:nvPr>
            <p:ph idx="3" type="subTitle"/>
          </p:nvPr>
        </p:nvSpPr>
        <p:spPr>
          <a:xfrm>
            <a:off x="6031075" y="2914150"/>
            <a:ext cx="2175300" cy="86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343" name="Google Shape;2343;p43"/>
          <p:cNvSpPr txBox="1"/>
          <p:nvPr>
            <p:ph idx="4" type="subTitle"/>
          </p:nvPr>
        </p:nvSpPr>
        <p:spPr>
          <a:xfrm>
            <a:off x="937625" y="2462362"/>
            <a:ext cx="21753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Romantic</a:t>
            </a:r>
            <a:endParaRPr/>
          </a:p>
        </p:txBody>
      </p:sp>
      <p:sp>
        <p:nvSpPr>
          <p:cNvPr id="2344" name="Google Shape;2344;p43"/>
          <p:cNvSpPr txBox="1"/>
          <p:nvPr>
            <p:ph idx="5" type="subTitle"/>
          </p:nvPr>
        </p:nvSpPr>
        <p:spPr>
          <a:xfrm>
            <a:off x="3484348" y="2462362"/>
            <a:ext cx="21753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Modernism</a:t>
            </a:r>
            <a:endParaRPr/>
          </a:p>
        </p:txBody>
      </p:sp>
      <p:sp>
        <p:nvSpPr>
          <p:cNvPr id="2345" name="Google Shape;2345;p43"/>
          <p:cNvSpPr txBox="1"/>
          <p:nvPr>
            <p:ph idx="6" type="subTitle"/>
          </p:nvPr>
        </p:nvSpPr>
        <p:spPr>
          <a:xfrm>
            <a:off x="6031075" y="2462362"/>
            <a:ext cx="21753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Contemporary</a:t>
            </a:r>
            <a:endParaRPr/>
          </a:p>
        </p:txBody>
      </p:sp>
      <p:sp>
        <p:nvSpPr>
          <p:cNvPr id="2346" name="Google Shape;2346;p43"/>
          <p:cNvSpPr/>
          <p:nvPr/>
        </p:nvSpPr>
        <p:spPr>
          <a:xfrm>
            <a:off x="1729613" y="1567850"/>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3"/>
          <p:cNvSpPr/>
          <p:nvPr/>
        </p:nvSpPr>
        <p:spPr>
          <a:xfrm>
            <a:off x="4276348" y="1567850"/>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3"/>
          <p:cNvSpPr/>
          <p:nvPr/>
        </p:nvSpPr>
        <p:spPr>
          <a:xfrm>
            <a:off x="6823075" y="1567850"/>
            <a:ext cx="591300" cy="591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3"/>
          <p:cNvSpPr/>
          <p:nvPr/>
        </p:nvSpPr>
        <p:spPr>
          <a:xfrm>
            <a:off x="1855659" y="1743294"/>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2350" name="Google Shape;2350;p43"/>
          <p:cNvGrpSpPr/>
          <p:nvPr/>
        </p:nvGrpSpPr>
        <p:grpSpPr>
          <a:xfrm>
            <a:off x="4398825" y="1693689"/>
            <a:ext cx="346347" cy="339623"/>
            <a:chOff x="1490050" y="3805975"/>
            <a:chExt cx="491900" cy="482350"/>
          </a:xfrm>
        </p:grpSpPr>
        <p:sp>
          <p:nvSpPr>
            <p:cNvPr id="2351" name="Google Shape;2351;p43"/>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52" name="Google Shape;2352;p43"/>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53" name="Google Shape;2353;p43"/>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54" name="Google Shape;2354;p43"/>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55" name="Google Shape;2355;p43"/>
          <p:cNvGrpSpPr/>
          <p:nvPr/>
        </p:nvGrpSpPr>
        <p:grpSpPr>
          <a:xfrm>
            <a:off x="6941336" y="1693865"/>
            <a:ext cx="354778" cy="339271"/>
            <a:chOff x="5045500" y="842250"/>
            <a:chExt cx="503875" cy="481850"/>
          </a:xfrm>
        </p:grpSpPr>
        <p:sp>
          <p:nvSpPr>
            <p:cNvPr id="2356" name="Google Shape;2356;p43"/>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57" name="Google Shape;2357;p43"/>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61" name="Shape 2361"/>
        <p:cNvGrpSpPr/>
        <p:nvPr/>
      </p:nvGrpSpPr>
      <p:grpSpPr>
        <a:xfrm>
          <a:off x="0" y="0"/>
          <a:ext cx="0" cy="0"/>
          <a:chOff x="0" y="0"/>
          <a:chExt cx="0" cy="0"/>
        </a:xfrm>
      </p:grpSpPr>
      <p:sp>
        <p:nvSpPr>
          <p:cNvPr id="2362" name="Google Shape;2362;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Some types and genres</a:t>
            </a:r>
            <a:endParaRPr/>
          </a:p>
        </p:txBody>
      </p:sp>
      <p:sp>
        <p:nvSpPr>
          <p:cNvPr id="2363" name="Google Shape;2363;p44"/>
          <p:cNvSpPr txBox="1"/>
          <p:nvPr>
            <p:ph idx="1" type="subTitle"/>
          </p:nvPr>
        </p:nvSpPr>
        <p:spPr>
          <a:xfrm>
            <a:off x="2003188" y="1976250"/>
            <a:ext cx="22899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very cold place</a:t>
            </a:r>
            <a:endParaRPr/>
          </a:p>
        </p:txBody>
      </p:sp>
      <p:sp>
        <p:nvSpPr>
          <p:cNvPr id="2364" name="Google Shape;2364;p44"/>
          <p:cNvSpPr txBox="1"/>
          <p:nvPr>
            <p:ph idx="2" type="subTitle"/>
          </p:nvPr>
        </p:nvSpPr>
        <p:spPr>
          <a:xfrm>
            <a:off x="5442242" y="1976250"/>
            <a:ext cx="22899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365" name="Google Shape;2365;p44"/>
          <p:cNvSpPr txBox="1"/>
          <p:nvPr>
            <p:ph idx="3" type="subTitle"/>
          </p:nvPr>
        </p:nvSpPr>
        <p:spPr>
          <a:xfrm>
            <a:off x="2003188" y="3619125"/>
            <a:ext cx="22899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366" name="Google Shape;2366;p44"/>
          <p:cNvSpPr txBox="1"/>
          <p:nvPr>
            <p:ph idx="4" type="subTitle"/>
          </p:nvPr>
        </p:nvSpPr>
        <p:spPr>
          <a:xfrm>
            <a:off x="5442242" y="3619125"/>
            <a:ext cx="2289900" cy="576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2367" name="Google Shape;2367;p44"/>
          <p:cNvSpPr txBox="1"/>
          <p:nvPr>
            <p:ph idx="5" type="subTitle"/>
          </p:nvPr>
        </p:nvSpPr>
        <p:spPr>
          <a:xfrm>
            <a:off x="2003188" y="1538100"/>
            <a:ext cx="2289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Prose fiction</a:t>
            </a:r>
            <a:endParaRPr/>
          </a:p>
        </p:txBody>
      </p:sp>
      <p:sp>
        <p:nvSpPr>
          <p:cNvPr id="2368" name="Google Shape;2368;p44"/>
          <p:cNvSpPr txBox="1"/>
          <p:nvPr>
            <p:ph idx="6" type="subTitle"/>
          </p:nvPr>
        </p:nvSpPr>
        <p:spPr>
          <a:xfrm>
            <a:off x="2003188" y="3180975"/>
            <a:ext cx="2289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Poetry</a:t>
            </a:r>
            <a:endParaRPr/>
          </a:p>
        </p:txBody>
      </p:sp>
      <p:sp>
        <p:nvSpPr>
          <p:cNvPr id="2369" name="Google Shape;2369;p44"/>
          <p:cNvSpPr txBox="1"/>
          <p:nvPr>
            <p:ph idx="7" type="subTitle"/>
          </p:nvPr>
        </p:nvSpPr>
        <p:spPr>
          <a:xfrm>
            <a:off x="5442238" y="1538100"/>
            <a:ext cx="2289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Drama</a:t>
            </a:r>
            <a:endParaRPr/>
          </a:p>
        </p:txBody>
      </p:sp>
      <p:sp>
        <p:nvSpPr>
          <p:cNvPr id="2370" name="Google Shape;2370;p44"/>
          <p:cNvSpPr txBox="1"/>
          <p:nvPr>
            <p:ph idx="8" type="subTitle"/>
          </p:nvPr>
        </p:nvSpPr>
        <p:spPr>
          <a:xfrm>
            <a:off x="5442238" y="3180975"/>
            <a:ext cx="22899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Magical realism</a:t>
            </a:r>
            <a:endParaRPr/>
          </a:p>
        </p:txBody>
      </p:sp>
      <p:sp>
        <p:nvSpPr>
          <p:cNvPr id="2371" name="Google Shape;2371;p44"/>
          <p:cNvSpPr/>
          <p:nvPr/>
        </p:nvSpPr>
        <p:spPr>
          <a:xfrm>
            <a:off x="1411863" y="1471050"/>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4"/>
          <p:cNvSpPr/>
          <p:nvPr/>
        </p:nvSpPr>
        <p:spPr>
          <a:xfrm>
            <a:off x="4850913" y="1471050"/>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4"/>
          <p:cNvSpPr/>
          <p:nvPr/>
        </p:nvSpPr>
        <p:spPr>
          <a:xfrm>
            <a:off x="1411863" y="3113925"/>
            <a:ext cx="591300" cy="591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a:off x="4850913" y="3113925"/>
            <a:ext cx="591300" cy="591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5" name="Google Shape;2375;p44"/>
          <p:cNvGrpSpPr/>
          <p:nvPr/>
        </p:nvGrpSpPr>
        <p:grpSpPr>
          <a:xfrm>
            <a:off x="1521612" y="1597353"/>
            <a:ext cx="371814" cy="338690"/>
            <a:chOff x="-40745125" y="3632900"/>
            <a:chExt cx="318225" cy="289875"/>
          </a:xfrm>
        </p:grpSpPr>
        <p:sp>
          <p:nvSpPr>
            <p:cNvPr id="2376" name="Google Shape;2376;p44"/>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4"/>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44"/>
          <p:cNvGrpSpPr/>
          <p:nvPr/>
        </p:nvGrpSpPr>
        <p:grpSpPr>
          <a:xfrm>
            <a:off x="4976955" y="1597070"/>
            <a:ext cx="339253" cy="339253"/>
            <a:chOff x="5049725" y="3806450"/>
            <a:chExt cx="481825" cy="481825"/>
          </a:xfrm>
        </p:grpSpPr>
        <p:sp>
          <p:nvSpPr>
            <p:cNvPr id="2384" name="Google Shape;2384;p44"/>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5" name="Google Shape;2385;p44"/>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6" name="Google Shape;2386;p44"/>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87" name="Google Shape;2387;p44"/>
          <p:cNvGrpSpPr/>
          <p:nvPr/>
        </p:nvGrpSpPr>
        <p:grpSpPr>
          <a:xfrm>
            <a:off x="4976941" y="3239942"/>
            <a:ext cx="339253" cy="339253"/>
            <a:chOff x="899850" y="4992125"/>
            <a:chExt cx="481825" cy="481825"/>
          </a:xfrm>
        </p:grpSpPr>
        <p:sp>
          <p:nvSpPr>
            <p:cNvPr id="2388" name="Google Shape;2388;p44"/>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9" name="Google Shape;2389;p44"/>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90" name="Google Shape;2390;p44"/>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91" name="Google Shape;2391;p44"/>
          <p:cNvGrpSpPr/>
          <p:nvPr/>
        </p:nvGrpSpPr>
        <p:grpSpPr>
          <a:xfrm>
            <a:off x="1522077" y="3240698"/>
            <a:ext cx="370879" cy="337755"/>
            <a:chOff x="-40378075" y="3267450"/>
            <a:chExt cx="317425" cy="289075"/>
          </a:xfrm>
        </p:grpSpPr>
        <p:sp>
          <p:nvSpPr>
            <p:cNvPr id="2392" name="Google Shape;2392;p44"/>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4"/>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4"/>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4"/>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99" name="Shape 2399"/>
        <p:cNvGrpSpPr/>
        <p:nvPr/>
      </p:nvGrpSpPr>
      <p:grpSpPr>
        <a:xfrm>
          <a:off x="0" y="0"/>
          <a:ext cx="0" cy="0"/>
          <a:chOff x="0" y="0"/>
          <a:chExt cx="0" cy="0"/>
        </a:xfrm>
      </p:grpSpPr>
      <p:sp>
        <p:nvSpPr>
          <p:cNvPr id="2400" name="Google Shape;2400;p45"/>
          <p:cNvSpPr txBox="1"/>
          <p:nvPr>
            <p:ph idx="2" type="subTitle"/>
          </p:nvPr>
        </p:nvSpPr>
        <p:spPr>
          <a:xfrm>
            <a:off x="3522294" y="2282551"/>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 has extremely high temperatures</a:t>
            </a:r>
            <a:endParaRPr/>
          </a:p>
        </p:txBody>
      </p:sp>
      <p:sp>
        <p:nvSpPr>
          <p:cNvPr id="2401" name="Google Shape;2401;p45"/>
          <p:cNvSpPr txBox="1"/>
          <p:nvPr>
            <p:ph idx="5" type="subTitle"/>
          </p:nvPr>
        </p:nvSpPr>
        <p:spPr>
          <a:xfrm>
            <a:off x="6133700" y="2282551"/>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402" name="Google Shape;2402;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Common themes </a:t>
            </a:r>
            <a:endParaRPr/>
          </a:p>
        </p:txBody>
      </p:sp>
      <p:sp>
        <p:nvSpPr>
          <p:cNvPr id="2403" name="Google Shape;2403;p45"/>
          <p:cNvSpPr txBox="1"/>
          <p:nvPr>
            <p:ph idx="1" type="subTitle"/>
          </p:nvPr>
        </p:nvSpPr>
        <p:spPr>
          <a:xfrm>
            <a:off x="910888" y="2282551"/>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404" name="Google Shape;2404;p45"/>
          <p:cNvSpPr txBox="1"/>
          <p:nvPr>
            <p:ph idx="3" type="subTitle"/>
          </p:nvPr>
        </p:nvSpPr>
        <p:spPr>
          <a:xfrm>
            <a:off x="910888" y="4028000"/>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2405" name="Google Shape;2405;p45"/>
          <p:cNvSpPr txBox="1"/>
          <p:nvPr>
            <p:ph idx="4" type="subTitle"/>
          </p:nvPr>
        </p:nvSpPr>
        <p:spPr>
          <a:xfrm>
            <a:off x="3522294" y="4028000"/>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406" name="Google Shape;2406;p45"/>
          <p:cNvSpPr txBox="1"/>
          <p:nvPr>
            <p:ph idx="6" type="subTitle"/>
          </p:nvPr>
        </p:nvSpPr>
        <p:spPr>
          <a:xfrm>
            <a:off x="6133700" y="4028000"/>
            <a:ext cx="2099400" cy="576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407" name="Google Shape;2407;p45"/>
          <p:cNvSpPr txBox="1"/>
          <p:nvPr>
            <p:ph idx="7" type="subTitle"/>
          </p:nvPr>
        </p:nvSpPr>
        <p:spPr>
          <a:xfrm>
            <a:off x="911839" y="184440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Love</a:t>
            </a:r>
            <a:endParaRPr/>
          </a:p>
        </p:txBody>
      </p:sp>
      <p:sp>
        <p:nvSpPr>
          <p:cNvPr id="2408" name="Google Shape;2408;p45"/>
          <p:cNvSpPr txBox="1"/>
          <p:nvPr>
            <p:ph idx="8" type="subTitle"/>
          </p:nvPr>
        </p:nvSpPr>
        <p:spPr>
          <a:xfrm>
            <a:off x="3523245" y="184440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Self discovery</a:t>
            </a:r>
            <a:endParaRPr/>
          </a:p>
        </p:txBody>
      </p:sp>
      <p:sp>
        <p:nvSpPr>
          <p:cNvPr id="2409" name="Google Shape;2409;p45"/>
          <p:cNvSpPr txBox="1"/>
          <p:nvPr>
            <p:ph idx="9" type="subTitle"/>
          </p:nvPr>
        </p:nvSpPr>
        <p:spPr>
          <a:xfrm>
            <a:off x="6134651" y="184440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Politic critique</a:t>
            </a:r>
            <a:endParaRPr/>
          </a:p>
        </p:txBody>
      </p:sp>
      <p:sp>
        <p:nvSpPr>
          <p:cNvPr id="2410" name="Google Shape;2410;p45"/>
          <p:cNvSpPr txBox="1"/>
          <p:nvPr>
            <p:ph idx="13" type="subTitle"/>
          </p:nvPr>
        </p:nvSpPr>
        <p:spPr>
          <a:xfrm>
            <a:off x="911839" y="358985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Spirituality</a:t>
            </a:r>
            <a:endParaRPr/>
          </a:p>
        </p:txBody>
      </p:sp>
      <p:sp>
        <p:nvSpPr>
          <p:cNvPr id="2411" name="Google Shape;2411;p45"/>
          <p:cNvSpPr txBox="1"/>
          <p:nvPr>
            <p:ph idx="14" type="subTitle"/>
          </p:nvPr>
        </p:nvSpPr>
        <p:spPr>
          <a:xfrm>
            <a:off x="3523245" y="358985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Free will</a:t>
            </a:r>
            <a:endParaRPr/>
          </a:p>
        </p:txBody>
      </p:sp>
      <p:sp>
        <p:nvSpPr>
          <p:cNvPr id="2412" name="Google Shape;2412;p45"/>
          <p:cNvSpPr txBox="1"/>
          <p:nvPr>
            <p:ph idx="15" type="subTitle"/>
          </p:nvPr>
        </p:nvSpPr>
        <p:spPr>
          <a:xfrm>
            <a:off x="6134651" y="3589850"/>
            <a:ext cx="20976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Loneliness</a:t>
            </a:r>
            <a:endParaRPr/>
          </a:p>
        </p:txBody>
      </p:sp>
      <p:sp>
        <p:nvSpPr>
          <p:cNvPr id="2413" name="Google Shape;2413;p45"/>
          <p:cNvSpPr/>
          <p:nvPr/>
        </p:nvSpPr>
        <p:spPr>
          <a:xfrm>
            <a:off x="1729613" y="1141675"/>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5"/>
          <p:cNvSpPr/>
          <p:nvPr/>
        </p:nvSpPr>
        <p:spPr>
          <a:xfrm>
            <a:off x="4276338" y="1141675"/>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5"/>
          <p:cNvSpPr/>
          <p:nvPr/>
        </p:nvSpPr>
        <p:spPr>
          <a:xfrm>
            <a:off x="6887738" y="1141675"/>
            <a:ext cx="591300" cy="591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5"/>
          <p:cNvSpPr/>
          <p:nvPr/>
        </p:nvSpPr>
        <p:spPr>
          <a:xfrm>
            <a:off x="1729613" y="2885511"/>
            <a:ext cx="591300" cy="591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5"/>
          <p:cNvSpPr/>
          <p:nvPr/>
        </p:nvSpPr>
        <p:spPr>
          <a:xfrm>
            <a:off x="4276338" y="2885511"/>
            <a:ext cx="591300" cy="591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5"/>
          <p:cNvSpPr/>
          <p:nvPr/>
        </p:nvSpPr>
        <p:spPr>
          <a:xfrm>
            <a:off x="6887738" y="2885511"/>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19" name="Google Shape;2419;p45"/>
          <p:cNvGrpSpPr/>
          <p:nvPr/>
        </p:nvGrpSpPr>
        <p:grpSpPr>
          <a:xfrm>
            <a:off x="1869982" y="1260923"/>
            <a:ext cx="310602" cy="352803"/>
            <a:chOff x="-28069875" y="3175300"/>
            <a:chExt cx="260725" cy="296150"/>
          </a:xfrm>
        </p:grpSpPr>
        <p:sp>
          <p:nvSpPr>
            <p:cNvPr id="2420" name="Google Shape;2420;p45"/>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5"/>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5"/>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5"/>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5"/>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5"/>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5"/>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5"/>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5"/>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9" name="Google Shape;2429;p45"/>
          <p:cNvGrpSpPr/>
          <p:nvPr/>
        </p:nvGrpSpPr>
        <p:grpSpPr>
          <a:xfrm>
            <a:off x="4394633" y="1323318"/>
            <a:ext cx="354710" cy="228015"/>
            <a:chOff x="-27721750" y="3598250"/>
            <a:chExt cx="297750" cy="191400"/>
          </a:xfrm>
        </p:grpSpPr>
        <p:sp>
          <p:nvSpPr>
            <p:cNvPr id="2430" name="Google Shape;2430;p45"/>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5"/>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2" name="Google Shape;2432;p45"/>
          <p:cNvGrpSpPr/>
          <p:nvPr/>
        </p:nvGrpSpPr>
        <p:grpSpPr>
          <a:xfrm>
            <a:off x="7013286" y="1288267"/>
            <a:ext cx="340204" cy="298116"/>
            <a:chOff x="899850" y="871450"/>
            <a:chExt cx="483175" cy="423400"/>
          </a:xfrm>
        </p:grpSpPr>
        <p:sp>
          <p:nvSpPr>
            <p:cNvPr id="2433" name="Google Shape;2433;p45"/>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34" name="Google Shape;2434;p45"/>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35" name="Google Shape;2435;p45"/>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36" name="Google Shape;2436;p45"/>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37" name="Google Shape;2437;p45"/>
          <p:cNvGrpSpPr/>
          <p:nvPr/>
        </p:nvGrpSpPr>
        <p:grpSpPr>
          <a:xfrm>
            <a:off x="4492468" y="3011535"/>
            <a:ext cx="159039" cy="339253"/>
            <a:chOff x="4584850" y="4399275"/>
            <a:chExt cx="225875" cy="481825"/>
          </a:xfrm>
        </p:grpSpPr>
        <p:sp>
          <p:nvSpPr>
            <p:cNvPr id="2438" name="Google Shape;2438;p45"/>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39" name="Google Shape;2439;p45"/>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40" name="Google Shape;2440;p45"/>
          <p:cNvGrpSpPr/>
          <p:nvPr/>
        </p:nvGrpSpPr>
        <p:grpSpPr>
          <a:xfrm>
            <a:off x="7013708" y="3011535"/>
            <a:ext cx="339359" cy="339253"/>
            <a:chOff x="6235250" y="2620775"/>
            <a:chExt cx="481975" cy="481825"/>
          </a:xfrm>
        </p:grpSpPr>
        <p:sp>
          <p:nvSpPr>
            <p:cNvPr id="2441" name="Google Shape;2441;p45"/>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42" name="Google Shape;2442;p45"/>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43" name="Google Shape;2443;p45"/>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44" name="Google Shape;2444;p45"/>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45" name="Google Shape;2445;p45"/>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46" name="Google Shape;2446;p45"/>
          <p:cNvGrpSpPr/>
          <p:nvPr/>
        </p:nvGrpSpPr>
        <p:grpSpPr>
          <a:xfrm>
            <a:off x="1861393" y="3006846"/>
            <a:ext cx="327739" cy="348631"/>
            <a:chOff x="5364750" y="3235150"/>
            <a:chExt cx="277275" cy="294950"/>
          </a:xfrm>
        </p:grpSpPr>
        <p:sp>
          <p:nvSpPr>
            <p:cNvPr id="2447" name="Google Shape;2447;p45"/>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5"/>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5"/>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5"/>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5"/>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5"/>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5"/>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5"/>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8" name="Shape 2458"/>
        <p:cNvGrpSpPr/>
        <p:nvPr/>
      </p:nvGrpSpPr>
      <p:grpSpPr>
        <a:xfrm>
          <a:off x="0" y="0"/>
          <a:ext cx="0" cy="0"/>
          <a:chOff x="0" y="0"/>
          <a:chExt cx="0" cy="0"/>
        </a:xfrm>
      </p:grpSpPr>
      <p:sp>
        <p:nvSpPr>
          <p:cNvPr id="2459" name="Google Shape;2459;p46"/>
          <p:cNvSpPr txBox="1"/>
          <p:nvPr>
            <p:ph type="title"/>
          </p:nvPr>
        </p:nvSpPr>
        <p:spPr>
          <a:xfrm>
            <a:off x="713225" y="1683600"/>
            <a:ext cx="4697100" cy="177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wesome </a:t>
            </a:r>
            <a:r>
              <a:rPr b="0" lang="en"/>
              <a:t>words</a:t>
            </a:r>
            <a:endParaRPr b="0"/>
          </a:p>
        </p:txBody>
      </p:sp>
      <p:grpSp>
        <p:nvGrpSpPr>
          <p:cNvPr id="2460" name="Google Shape;2460;p46"/>
          <p:cNvGrpSpPr/>
          <p:nvPr/>
        </p:nvGrpSpPr>
        <p:grpSpPr>
          <a:xfrm>
            <a:off x="5410229" y="1630990"/>
            <a:ext cx="3733812" cy="4288563"/>
            <a:chOff x="5410229" y="1630990"/>
            <a:chExt cx="3733812" cy="4288563"/>
          </a:xfrm>
        </p:grpSpPr>
        <p:grpSp>
          <p:nvGrpSpPr>
            <p:cNvPr id="2461" name="Google Shape;2461;p46"/>
            <p:cNvGrpSpPr/>
            <p:nvPr/>
          </p:nvGrpSpPr>
          <p:grpSpPr>
            <a:xfrm>
              <a:off x="7153503" y="1969365"/>
              <a:ext cx="593567" cy="3174200"/>
              <a:chOff x="3362307" y="1091439"/>
              <a:chExt cx="181015" cy="968010"/>
            </a:xfrm>
          </p:grpSpPr>
          <p:sp>
            <p:nvSpPr>
              <p:cNvPr id="2462" name="Google Shape;2462;p46"/>
              <p:cNvSpPr/>
              <p:nvPr/>
            </p:nvSpPr>
            <p:spPr>
              <a:xfrm>
                <a:off x="3362307" y="1091439"/>
                <a:ext cx="180983" cy="968010"/>
              </a:xfrm>
              <a:custGeom>
                <a:rect b="b" l="l" r="r" t="t"/>
                <a:pathLst>
                  <a:path extrusionOk="0" h="29840" w="5579">
                    <a:moveTo>
                      <a:pt x="2790" y="0"/>
                    </a:moveTo>
                    <a:cubicBezTo>
                      <a:pt x="2041" y="0"/>
                      <a:pt x="1293" y="146"/>
                      <a:pt x="589" y="439"/>
                    </a:cubicBezTo>
                    <a:lnTo>
                      <a:pt x="377" y="526"/>
                    </a:lnTo>
                    <a:cubicBezTo>
                      <a:pt x="149" y="620"/>
                      <a:pt x="0" y="843"/>
                      <a:pt x="0" y="1090"/>
                    </a:cubicBezTo>
                    <a:lnTo>
                      <a:pt x="0" y="29547"/>
                    </a:lnTo>
                    <a:cubicBezTo>
                      <a:pt x="0" y="29708"/>
                      <a:pt x="130" y="29839"/>
                      <a:pt x="292" y="29839"/>
                    </a:cubicBezTo>
                    <a:lnTo>
                      <a:pt x="5287" y="29839"/>
                    </a:lnTo>
                    <a:cubicBezTo>
                      <a:pt x="5448" y="29839"/>
                      <a:pt x="5578" y="29708"/>
                      <a:pt x="5578" y="29547"/>
                    </a:cubicBezTo>
                    <a:lnTo>
                      <a:pt x="5578" y="1090"/>
                    </a:lnTo>
                    <a:cubicBezTo>
                      <a:pt x="5578" y="843"/>
                      <a:pt x="5430" y="620"/>
                      <a:pt x="5201" y="526"/>
                    </a:cubicBezTo>
                    <a:lnTo>
                      <a:pt x="4991" y="439"/>
                    </a:lnTo>
                    <a:cubicBezTo>
                      <a:pt x="4286" y="146"/>
                      <a:pt x="3538" y="0"/>
                      <a:pt x="2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6"/>
              <p:cNvSpPr/>
              <p:nvPr/>
            </p:nvSpPr>
            <p:spPr>
              <a:xfrm>
                <a:off x="3362307" y="1119142"/>
                <a:ext cx="115292" cy="83144"/>
              </a:xfrm>
              <a:custGeom>
                <a:rect b="b" l="l" r="r" t="t"/>
                <a:pathLst>
                  <a:path extrusionOk="0" h="2563" w="3554">
                    <a:moveTo>
                      <a:pt x="2471" y="1"/>
                    </a:moveTo>
                    <a:cubicBezTo>
                      <a:pt x="2287" y="1"/>
                      <a:pt x="2100" y="54"/>
                      <a:pt x="1932" y="155"/>
                    </a:cubicBezTo>
                    <a:cubicBezTo>
                      <a:pt x="1707" y="292"/>
                      <a:pt x="1554" y="497"/>
                      <a:pt x="1502" y="730"/>
                    </a:cubicBezTo>
                    <a:cubicBezTo>
                      <a:pt x="1419" y="1107"/>
                      <a:pt x="1624" y="1516"/>
                      <a:pt x="1958" y="1646"/>
                    </a:cubicBezTo>
                    <a:cubicBezTo>
                      <a:pt x="2026" y="1672"/>
                      <a:pt x="2100" y="1685"/>
                      <a:pt x="2175" y="1685"/>
                    </a:cubicBezTo>
                    <a:cubicBezTo>
                      <a:pt x="2297" y="1685"/>
                      <a:pt x="2421" y="1651"/>
                      <a:pt x="2533" y="1584"/>
                    </a:cubicBezTo>
                    <a:cubicBezTo>
                      <a:pt x="2697" y="1486"/>
                      <a:pt x="2802" y="1332"/>
                      <a:pt x="2824" y="1161"/>
                    </a:cubicBezTo>
                    <a:lnTo>
                      <a:pt x="2680" y="1143"/>
                    </a:lnTo>
                    <a:cubicBezTo>
                      <a:pt x="2665" y="1268"/>
                      <a:pt x="2584" y="1384"/>
                      <a:pt x="2458" y="1459"/>
                    </a:cubicBezTo>
                    <a:cubicBezTo>
                      <a:pt x="2370" y="1512"/>
                      <a:pt x="2270" y="1539"/>
                      <a:pt x="2173" y="1539"/>
                    </a:cubicBezTo>
                    <a:cubicBezTo>
                      <a:pt x="2116" y="1539"/>
                      <a:pt x="2061" y="1530"/>
                      <a:pt x="2010" y="1510"/>
                    </a:cubicBezTo>
                    <a:cubicBezTo>
                      <a:pt x="1739" y="1407"/>
                      <a:pt x="1575" y="1071"/>
                      <a:pt x="1643" y="762"/>
                    </a:cubicBezTo>
                    <a:cubicBezTo>
                      <a:pt x="1686" y="567"/>
                      <a:pt x="1815" y="395"/>
                      <a:pt x="2007" y="278"/>
                    </a:cubicBezTo>
                    <a:cubicBezTo>
                      <a:pt x="2150" y="192"/>
                      <a:pt x="2315" y="146"/>
                      <a:pt x="2474" y="146"/>
                    </a:cubicBezTo>
                    <a:cubicBezTo>
                      <a:pt x="2542" y="146"/>
                      <a:pt x="2609" y="155"/>
                      <a:pt x="2673" y="172"/>
                    </a:cubicBezTo>
                    <a:cubicBezTo>
                      <a:pt x="3092" y="285"/>
                      <a:pt x="3406" y="733"/>
                      <a:pt x="3387" y="1195"/>
                    </a:cubicBezTo>
                    <a:cubicBezTo>
                      <a:pt x="3370" y="1630"/>
                      <a:pt x="3074" y="2060"/>
                      <a:pt x="2649" y="2267"/>
                    </a:cubicBezTo>
                    <a:cubicBezTo>
                      <a:pt x="2440" y="2368"/>
                      <a:pt x="2203" y="2419"/>
                      <a:pt x="1959" y="2419"/>
                    </a:cubicBezTo>
                    <a:cubicBezTo>
                      <a:pt x="1741" y="2419"/>
                      <a:pt x="1518" y="2378"/>
                      <a:pt x="1301" y="2297"/>
                    </a:cubicBezTo>
                    <a:cubicBezTo>
                      <a:pt x="641" y="2049"/>
                      <a:pt x="139" y="1439"/>
                      <a:pt x="0" y="752"/>
                    </a:cubicBezTo>
                    <a:lnTo>
                      <a:pt x="0" y="1227"/>
                    </a:lnTo>
                    <a:cubicBezTo>
                      <a:pt x="240" y="1772"/>
                      <a:pt x="692" y="2223"/>
                      <a:pt x="1251" y="2432"/>
                    </a:cubicBezTo>
                    <a:cubicBezTo>
                      <a:pt x="1483" y="2520"/>
                      <a:pt x="1724" y="2563"/>
                      <a:pt x="1959" y="2563"/>
                    </a:cubicBezTo>
                    <a:cubicBezTo>
                      <a:pt x="2224" y="2563"/>
                      <a:pt x="2482" y="2506"/>
                      <a:pt x="2712" y="2396"/>
                    </a:cubicBezTo>
                    <a:cubicBezTo>
                      <a:pt x="3182" y="2167"/>
                      <a:pt x="3512" y="1687"/>
                      <a:pt x="3532" y="1201"/>
                    </a:cubicBezTo>
                    <a:cubicBezTo>
                      <a:pt x="3553" y="675"/>
                      <a:pt x="3192" y="162"/>
                      <a:pt x="2711" y="32"/>
                    </a:cubicBezTo>
                    <a:cubicBezTo>
                      <a:pt x="2633" y="11"/>
                      <a:pt x="2552" y="1"/>
                      <a:pt x="24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6"/>
              <p:cNvSpPr/>
              <p:nvPr/>
            </p:nvSpPr>
            <p:spPr>
              <a:xfrm>
                <a:off x="3485936" y="1097570"/>
                <a:ext cx="57386" cy="133491"/>
              </a:xfrm>
              <a:custGeom>
                <a:rect b="b" l="l" r="r" t="t"/>
                <a:pathLst>
                  <a:path extrusionOk="0" h="4115" w="1769">
                    <a:moveTo>
                      <a:pt x="437" y="1"/>
                    </a:moveTo>
                    <a:cubicBezTo>
                      <a:pt x="50" y="883"/>
                      <a:pt x="1" y="1908"/>
                      <a:pt x="334" y="2821"/>
                    </a:cubicBezTo>
                    <a:cubicBezTo>
                      <a:pt x="507" y="3296"/>
                      <a:pt x="753" y="3648"/>
                      <a:pt x="1064" y="3869"/>
                    </a:cubicBezTo>
                    <a:cubicBezTo>
                      <a:pt x="1279" y="4022"/>
                      <a:pt x="1527" y="4104"/>
                      <a:pt x="1769" y="4114"/>
                    </a:cubicBezTo>
                    <a:lnTo>
                      <a:pt x="1769" y="3969"/>
                    </a:lnTo>
                    <a:cubicBezTo>
                      <a:pt x="1557" y="3961"/>
                      <a:pt x="1337" y="3887"/>
                      <a:pt x="1148" y="3752"/>
                    </a:cubicBezTo>
                    <a:cubicBezTo>
                      <a:pt x="861" y="3549"/>
                      <a:pt x="632" y="3219"/>
                      <a:pt x="470" y="2773"/>
                    </a:cubicBezTo>
                    <a:cubicBezTo>
                      <a:pt x="152" y="1902"/>
                      <a:pt x="207" y="894"/>
                      <a:pt x="582" y="39"/>
                    </a:cubicBezTo>
                    <a:cubicBezTo>
                      <a:pt x="534" y="25"/>
                      <a:pt x="485" y="12"/>
                      <a:pt x="4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6"/>
              <p:cNvSpPr/>
              <p:nvPr/>
            </p:nvSpPr>
            <p:spPr>
              <a:xfrm>
                <a:off x="3444835" y="1922519"/>
                <a:ext cx="96282" cy="136929"/>
              </a:xfrm>
              <a:custGeom>
                <a:rect b="b" l="l" r="r" t="t"/>
                <a:pathLst>
                  <a:path extrusionOk="0" h="4221" w="2968">
                    <a:moveTo>
                      <a:pt x="1540" y="1"/>
                    </a:moveTo>
                    <a:cubicBezTo>
                      <a:pt x="1440" y="1"/>
                      <a:pt x="1341" y="14"/>
                      <a:pt x="1246" y="40"/>
                    </a:cubicBezTo>
                    <a:cubicBezTo>
                      <a:pt x="813" y="160"/>
                      <a:pt x="449" y="541"/>
                      <a:pt x="249" y="1084"/>
                    </a:cubicBezTo>
                    <a:cubicBezTo>
                      <a:pt x="1" y="1760"/>
                      <a:pt x="42" y="2547"/>
                      <a:pt x="358" y="3191"/>
                    </a:cubicBezTo>
                    <a:cubicBezTo>
                      <a:pt x="558" y="3601"/>
                      <a:pt x="872" y="3959"/>
                      <a:pt x="1250" y="4220"/>
                    </a:cubicBezTo>
                    <a:lnTo>
                      <a:pt x="1519" y="4220"/>
                    </a:lnTo>
                    <a:cubicBezTo>
                      <a:pt x="1078" y="3967"/>
                      <a:pt x="708" y="3581"/>
                      <a:pt x="487" y="3128"/>
                    </a:cubicBezTo>
                    <a:cubicBezTo>
                      <a:pt x="189" y="2518"/>
                      <a:pt x="151" y="1773"/>
                      <a:pt x="384" y="1135"/>
                    </a:cubicBezTo>
                    <a:cubicBezTo>
                      <a:pt x="566" y="642"/>
                      <a:pt x="902" y="285"/>
                      <a:pt x="1284" y="179"/>
                    </a:cubicBezTo>
                    <a:cubicBezTo>
                      <a:pt x="1368" y="156"/>
                      <a:pt x="1454" y="145"/>
                      <a:pt x="1541" y="145"/>
                    </a:cubicBezTo>
                    <a:cubicBezTo>
                      <a:pt x="1887" y="145"/>
                      <a:pt x="2244" y="319"/>
                      <a:pt x="2473" y="616"/>
                    </a:cubicBezTo>
                    <a:cubicBezTo>
                      <a:pt x="2766" y="995"/>
                      <a:pt x="2810" y="1542"/>
                      <a:pt x="2576" y="1916"/>
                    </a:cubicBezTo>
                    <a:cubicBezTo>
                      <a:pt x="2407" y="2189"/>
                      <a:pt x="2083" y="2350"/>
                      <a:pt x="1775" y="2350"/>
                    </a:cubicBezTo>
                    <a:cubicBezTo>
                      <a:pt x="1638" y="2350"/>
                      <a:pt x="1504" y="2318"/>
                      <a:pt x="1388" y="2251"/>
                    </a:cubicBezTo>
                    <a:cubicBezTo>
                      <a:pt x="1198" y="2140"/>
                      <a:pt x="1063" y="1920"/>
                      <a:pt x="1036" y="1675"/>
                    </a:cubicBezTo>
                    <a:cubicBezTo>
                      <a:pt x="1010" y="1447"/>
                      <a:pt x="1079" y="1240"/>
                      <a:pt x="1224" y="1106"/>
                    </a:cubicBezTo>
                    <a:cubicBezTo>
                      <a:pt x="1308" y="1027"/>
                      <a:pt x="1435" y="964"/>
                      <a:pt x="1562" y="964"/>
                    </a:cubicBezTo>
                    <a:cubicBezTo>
                      <a:pt x="1616" y="964"/>
                      <a:pt x="1669" y="975"/>
                      <a:pt x="1720" y="1001"/>
                    </a:cubicBezTo>
                    <a:cubicBezTo>
                      <a:pt x="1796" y="1040"/>
                      <a:pt x="1853" y="1127"/>
                      <a:pt x="1864" y="1223"/>
                    </a:cubicBezTo>
                    <a:cubicBezTo>
                      <a:pt x="1874" y="1298"/>
                      <a:pt x="1852" y="1366"/>
                      <a:pt x="1804" y="1407"/>
                    </a:cubicBezTo>
                    <a:lnTo>
                      <a:pt x="1899" y="1516"/>
                    </a:lnTo>
                    <a:cubicBezTo>
                      <a:pt x="1983" y="1443"/>
                      <a:pt x="2023" y="1329"/>
                      <a:pt x="2008" y="1205"/>
                    </a:cubicBezTo>
                    <a:cubicBezTo>
                      <a:pt x="1991" y="1062"/>
                      <a:pt x="1906" y="935"/>
                      <a:pt x="1786" y="873"/>
                    </a:cubicBezTo>
                    <a:cubicBezTo>
                      <a:pt x="1718" y="838"/>
                      <a:pt x="1642" y="821"/>
                      <a:pt x="1563" y="821"/>
                    </a:cubicBezTo>
                    <a:cubicBezTo>
                      <a:pt x="1411" y="821"/>
                      <a:pt x="1251" y="884"/>
                      <a:pt x="1125" y="1001"/>
                    </a:cubicBezTo>
                    <a:cubicBezTo>
                      <a:pt x="946" y="1166"/>
                      <a:pt x="862" y="1418"/>
                      <a:pt x="893" y="1691"/>
                    </a:cubicBezTo>
                    <a:cubicBezTo>
                      <a:pt x="925" y="1983"/>
                      <a:pt x="1084" y="2239"/>
                      <a:pt x="1316" y="2376"/>
                    </a:cubicBezTo>
                    <a:cubicBezTo>
                      <a:pt x="1456" y="2457"/>
                      <a:pt x="1616" y="2495"/>
                      <a:pt x="1779" y="2495"/>
                    </a:cubicBezTo>
                    <a:cubicBezTo>
                      <a:pt x="2134" y="2495"/>
                      <a:pt x="2501" y="2312"/>
                      <a:pt x="2699" y="1992"/>
                    </a:cubicBezTo>
                    <a:cubicBezTo>
                      <a:pt x="2968" y="1562"/>
                      <a:pt x="2922" y="959"/>
                      <a:pt x="2588" y="527"/>
                    </a:cubicBezTo>
                    <a:cubicBezTo>
                      <a:pt x="2331" y="196"/>
                      <a:pt x="1929" y="1"/>
                      <a:pt x="15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6"/>
              <p:cNvSpPr/>
              <p:nvPr/>
            </p:nvSpPr>
            <p:spPr>
              <a:xfrm>
                <a:off x="3362307" y="1904872"/>
                <a:ext cx="58781" cy="154577"/>
              </a:xfrm>
              <a:custGeom>
                <a:rect b="b" l="l" r="r" t="t"/>
                <a:pathLst>
                  <a:path extrusionOk="0" h="4765" w="1812">
                    <a:moveTo>
                      <a:pt x="0" y="1"/>
                    </a:moveTo>
                    <a:lnTo>
                      <a:pt x="0" y="151"/>
                    </a:lnTo>
                    <a:cubicBezTo>
                      <a:pt x="489" y="292"/>
                      <a:pt x="943" y="645"/>
                      <a:pt x="1222" y="1137"/>
                    </a:cubicBezTo>
                    <a:cubicBezTo>
                      <a:pt x="1570" y="1753"/>
                      <a:pt x="1663" y="2574"/>
                      <a:pt x="1481" y="3447"/>
                    </a:cubicBezTo>
                    <a:cubicBezTo>
                      <a:pt x="1389" y="3890"/>
                      <a:pt x="1256" y="4211"/>
                      <a:pt x="1061" y="4459"/>
                    </a:cubicBezTo>
                    <a:cubicBezTo>
                      <a:pt x="963" y="4584"/>
                      <a:pt x="846" y="4686"/>
                      <a:pt x="720" y="4764"/>
                    </a:cubicBezTo>
                    <a:lnTo>
                      <a:pt x="967" y="4764"/>
                    </a:lnTo>
                    <a:cubicBezTo>
                      <a:pt x="1042" y="4701"/>
                      <a:pt x="1111" y="4629"/>
                      <a:pt x="1175" y="4548"/>
                    </a:cubicBezTo>
                    <a:cubicBezTo>
                      <a:pt x="1384" y="4283"/>
                      <a:pt x="1526" y="3942"/>
                      <a:pt x="1623" y="3477"/>
                    </a:cubicBezTo>
                    <a:cubicBezTo>
                      <a:pt x="1811" y="2569"/>
                      <a:pt x="1713" y="1713"/>
                      <a:pt x="1347" y="1067"/>
                    </a:cubicBezTo>
                    <a:cubicBezTo>
                      <a:pt x="1043" y="528"/>
                      <a:pt x="540" y="144"/>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6"/>
              <p:cNvSpPr/>
              <p:nvPr/>
            </p:nvSpPr>
            <p:spPr>
              <a:xfrm>
                <a:off x="3421413" y="1878628"/>
                <a:ext cx="121910" cy="74839"/>
              </a:xfrm>
              <a:custGeom>
                <a:rect b="b" l="l" r="r" t="t"/>
                <a:pathLst>
                  <a:path extrusionOk="0" h="2307" w="3758">
                    <a:moveTo>
                      <a:pt x="2016" y="1"/>
                    </a:moveTo>
                    <a:cubicBezTo>
                      <a:pt x="1785" y="1"/>
                      <a:pt x="1555" y="39"/>
                      <a:pt x="1339" y="117"/>
                    </a:cubicBezTo>
                    <a:cubicBezTo>
                      <a:pt x="708" y="346"/>
                      <a:pt x="202" y="915"/>
                      <a:pt x="51" y="1570"/>
                    </a:cubicBezTo>
                    <a:cubicBezTo>
                      <a:pt x="25" y="1678"/>
                      <a:pt x="0" y="1821"/>
                      <a:pt x="34" y="1965"/>
                    </a:cubicBezTo>
                    <a:cubicBezTo>
                      <a:pt x="70" y="2119"/>
                      <a:pt x="174" y="2243"/>
                      <a:pt x="303" y="2288"/>
                    </a:cubicBezTo>
                    <a:cubicBezTo>
                      <a:pt x="338" y="2300"/>
                      <a:pt x="372" y="2306"/>
                      <a:pt x="408" y="2306"/>
                    </a:cubicBezTo>
                    <a:cubicBezTo>
                      <a:pt x="534" y="2306"/>
                      <a:pt x="657" y="2232"/>
                      <a:pt x="700" y="2120"/>
                    </a:cubicBezTo>
                    <a:cubicBezTo>
                      <a:pt x="731" y="2038"/>
                      <a:pt x="713" y="1941"/>
                      <a:pt x="652" y="1866"/>
                    </a:cubicBezTo>
                    <a:cubicBezTo>
                      <a:pt x="605" y="1810"/>
                      <a:pt x="541" y="1777"/>
                      <a:pt x="475" y="1777"/>
                    </a:cubicBezTo>
                    <a:cubicBezTo>
                      <a:pt x="464" y="1777"/>
                      <a:pt x="452" y="1778"/>
                      <a:pt x="441" y="1780"/>
                    </a:cubicBezTo>
                    <a:lnTo>
                      <a:pt x="465" y="1923"/>
                    </a:lnTo>
                    <a:cubicBezTo>
                      <a:pt x="468" y="1922"/>
                      <a:pt x="472" y="1922"/>
                      <a:pt x="476" y="1922"/>
                    </a:cubicBezTo>
                    <a:cubicBezTo>
                      <a:pt x="506" y="1922"/>
                      <a:pt x="530" y="1947"/>
                      <a:pt x="541" y="1959"/>
                    </a:cubicBezTo>
                    <a:cubicBezTo>
                      <a:pt x="567" y="1991"/>
                      <a:pt x="577" y="2037"/>
                      <a:pt x="565" y="2069"/>
                    </a:cubicBezTo>
                    <a:cubicBezTo>
                      <a:pt x="544" y="2125"/>
                      <a:pt x="476" y="2161"/>
                      <a:pt x="409" y="2161"/>
                    </a:cubicBezTo>
                    <a:cubicBezTo>
                      <a:pt x="389" y="2161"/>
                      <a:pt x="369" y="2158"/>
                      <a:pt x="351" y="2151"/>
                    </a:cubicBezTo>
                    <a:cubicBezTo>
                      <a:pt x="267" y="2122"/>
                      <a:pt x="199" y="2038"/>
                      <a:pt x="176" y="1932"/>
                    </a:cubicBezTo>
                    <a:cubicBezTo>
                      <a:pt x="154" y="1843"/>
                      <a:pt x="159" y="1740"/>
                      <a:pt x="191" y="1603"/>
                    </a:cubicBezTo>
                    <a:cubicBezTo>
                      <a:pt x="332" y="994"/>
                      <a:pt x="802" y="465"/>
                      <a:pt x="1388" y="252"/>
                    </a:cubicBezTo>
                    <a:cubicBezTo>
                      <a:pt x="1588" y="180"/>
                      <a:pt x="1802" y="145"/>
                      <a:pt x="2016" y="145"/>
                    </a:cubicBezTo>
                    <a:cubicBezTo>
                      <a:pt x="2429" y="145"/>
                      <a:pt x="2845" y="276"/>
                      <a:pt x="3172" y="524"/>
                    </a:cubicBezTo>
                    <a:cubicBezTo>
                      <a:pt x="3428" y="717"/>
                      <a:pt x="3628" y="980"/>
                      <a:pt x="3758" y="1276"/>
                    </a:cubicBezTo>
                    <a:lnTo>
                      <a:pt x="3758" y="966"/>
                    </a:lnTo>
                    <a:cubicBezTo>
                      <a:pt x="3627" y="750"/>
                      <a:pt x="3458" y="560"/>
                      <a:pt x="3259" y="408"/>
                    </a:cubicBezTo>
                    <a:cubicBezTo>
                      <a:pt x="2907" y="142"/>
                      <a:pt x="2460" y="1"/>
                      <a:pt x="20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6"/>
              <p:cNvSpPr/>
              <p:nvPr/>
            </p:nvSpPr>
            <p:spPr>
              <a:xfrm>
                <a:off x="3362307" y="1200924"/>
                <a:ext cx="114448" cy="35652"/>
              </a:xfrm>
              <a:custGeom>
                <a:rect b="b" l="l" r="r" t="t"/>
                <a:pathLst>
                  <a:path extrusionOk="0" h="1099" w="3528">
                    <a:moveTo>
                      <a:pt x="3415" y="1"/>
                    </a:moveTo>
                    <a:cubicBezTo>
                      <a:pt x="2928" y="602"/>
                      <a:pt x="2163" y="955"/>
                      <a:pt x="1392" y="955"/>
                    </a:cubicBezTo>
                    <a:cubicBezTo>
                      <a:pt x="1267" y="955"/>
                      <a:pt x="1141" y="945"/>
                      <a:pt x="1017" y="926"/>
                    </a:cubicBezTo>
                    <a:cubicBezTo>
                      <a:pt x="653" y="870"/>
                      <a:pt x="306" y="730"/>
                      <a:pt x="0" y="529"/>
                    </a:cubicBezTo>
                    <a:lnTo>
                      <a:pt x="0" y="700"/>
                    </a:lnTo>
                    <a:cubicBezTo>
                      <a:pt x="304" y="885"/>
                      <a:pt x="642" y="1013"/>
                      <a:pt x="994" y="1069"/>
                    </a:cubicBezTo>
                    <a:cubicBezTo>
                      <a:pt x="1127" y="1089"/>
                      <a:pt x="1260" y="1098"/>
                      <a:pt x="1393" y="1098"/>
                    </a:cubicBezTo>
                    <a:cubicBezTo>
                      <a:pt x="2206" y="1098"/>
                      <a:pt x="3013" y="726"/>
                      <a:pt x="3528" y="93"/>
                    </a:cubicBezTo>
                    <a:lnTo>
                      <a:pt x="34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6"/>
              <p:cNvSpPr/>
              <p:nvPr/>
            </p:nvSpPr>
            <p:spPr>
              <a:xfrm>
                <a:off x="3362307" y="1723435"/>
                <a:ext cx="181015" cy="4671"/>
              </a:xfrm>
              <a:custGeom>
                <a:rect b="b" l="l" r="r" t="t"/>
                <a:pathLst>
                  <a:path extrusionOk="0" h="144" w="5580">
                    <a:moveTo>
                      <a:pt x="0" y="0"/>
                    </a:moveTo>
                    <a:lnTo>
                      <a:pt x="0" y="144"/>
                    </a:lnTo>
                    <a:lnTo>
                      <a:pt x="5580" y="144"/>
                    </a:lnTo>
                    <a:lnTo>
                      <a:pt x="5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6"/>
              <p:cNvSpPr/>
              <p:nvPr/>
            </p:nvSpPr>
            <p:spPr>
              <a:xfrm>
                <a:off x="3362307" y="1286046"/>
                <a:ext cx="181015" cy="4704"/>
              </a:xfrm>
              <a:custGeom>
                <a:rect b="b" l="l" r="r" t="t"/>
                <a:pathLst>
                  <a:path extrusionOk="0" h="145" w="5580">
                    <a:moveTo>
                      <a:pt x="0" y="0"/>
                    </a:moveTo>
                    <a:lnTo>
                      <a:pt x="0" y="145"/>
                    </a:lnTo>
                    <a:lnTo>
                      <a:pt x="5580" y="145"/>
                    </a:lnTo>
                    <a:lnTo>
                      <a:pt x="558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6"/>
              <p:cNvSpPr/>
              <p:nvPr/>
            </p:nvSpPr>
            <p:spPr>
              <a:xfrm>
                <a:off x="3362307" y="1111130"/>
                <a:ext cx="7623" cy="948156"/>
              </a:xfrm>
              <a:custGeom>
                <a:rect b="b" l="l" r="r" t="t"/>
                <a:pathLst>
                  <a:path extrusionOk="0" h="29228" w="235">
                    <a:moveTo>
                      <a:pt x="235" y="1"/>
                    </a:moveTo>
                    <a:cubicBezTo>
                      <a:pt x="89" y="115"/>
                      <a:pt x="0" y="292"/>
                      <a:pt x="0" y="484"/>
                    </a:cubicBezTo>
                    <a:lnTo>
                      <a:pt x="0" y="28940"/>
                    </a:lnTo>
                    <a:cubicBezTo>
                      <a:pt x="0" y="29083"/>
                      <a:pt x="102" y="29201"/>
                      <a:pt x="235" y="29227"/>
                    </a:cubicBezTo>
                    <a:lnTo>
                      <a:pt x="23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6"/>
              <p:cNvSpPr/>
              <p:nvPr/>
            </p:nvSpPr>
            <p:spPr>
              <a:xfrm>
                <a:off x="3535602" y="1111130"/>
                <a:ext cx="7721" cy="948156"/>
              </a:xfrm>
              <a:custGeom>
                <a:rect b="b" l="l" r="r" t="t"/>
                <a:pathLst>
                  <a:path extrusionOk="0" h="29228" w="238">
                    <a:moveTo>
                      <a:pt x="1" y="1"/>
                    </a:moveTo>
                    <a:lnTo>
                      <a:pt x="1" y="29227"/>
                    </a:lnTo>
                    <a:cubicBezTo>
                      <a:pt x="135" y="29201"/>
                      <a:pt x="238" y="29083"/>
                      <a:pt x="238" y="28941"/>
                    </a:cubicBezTo>
                    <a:lnTo>
                      <a:pt x="238" y="484"/>
                    </a:lnTo>
                    <a:cubicBezTo>
                      <a:pt x="238" y="292"/>
                      <a:pt x="147" y="115"/>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73" name="Google Shape;2473;p46"/>
            <p:cNvGrpSpPr/>
            <p:nvPr/>
          </p:nvGrpSpPr>
          <p:grpSpPr>
            <a:xfrm>
              <a:off x="8724396" y="1630990"/>
              <a:ext cx="419645" cy="3512576"/>
              <a:chOff x="3595064" y="988247"/>
              <a:chExt cx="127976" cy="1071201"/>
            </a:xfrm>
          </p:grpSpPr>
          <p:sp>
            <p:nvSpPr>
              <p:cNvPr id="2474" name="Google Shape;2474;p46"/>
              <p:cNvSpPr/>
              <p:nvPr/>
            </p:nvSpPr>
            <p:spPr>
              <a:xfrm>
                <a:off x="3595064" y="988247"/>
                <a:ext cx="127976" cy="1071201"/>
              </a:xfrm>
              <a:custGeom>
                <a:rect b="b" l="l" r="r" t="t"/>
                <a:pathLst>
                  <a:path extrusionOk="0" h="33021" w="3945">
                    <a:moveTo>
                      <a:pt x="1972" y="1"/>
                    </a:moveTo>
                    <a:cubicBezTo>
                      <a:pt x="1421" y="1"/>
                      <a:pt x="869" y="145"/>
                      <a:pt x="376" y="434"/>
                    </a:cubicBezTo>
                    <a:cubicBezTo>
                      <a:pt x="143" y="571"/>
                      <a:pt x="0" y="820"/>
                      <a:pt x="0" y="1090"/>
                    </a:cubicBezTo>
                    <a:lnTo>
                      <a:pt x="0" y="32729"/>
                    </a:lnTo>
                    <a:cubicBezTo>
                      <a:pt x="0" y="32890"/>
                      <a:pt x="130" y="33020"/>
                      <a:pt x="292" y="33020"/>
                    </a:cubicBezTo>
                    <a:lnTo>
                      <a:pt x="3653" y="33020"/>
                    </a:lnTo>
                    <a:cubicBezTo>
                      <a:pt x="3814" y="33020"/>
                      <a:pt x="3944" y="32890"/>
                      <a:pt x="3945" y="32729"/>
                    </a:cubicBezTo>
                    <a:lnTo>
                      <a:pt x="3945" y="1090"/>
                    </a:lnTo>
                    <a:cubicBezTo>
                      <a:pt x="3945" y="820"/>
                      <a:pt x="3801" y="571"/>
                      <a:pt x="3569" y="434"/>
                    </a:cubicBezTo>
                    <a:cubicBezTo>
                      <a:pt x="3076" y="145"/>
                      <a:pt x="2524" y="1"/>
                      <a:pt x="19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6"/>
              <p:cNvSpPr/>
              <p:nvPr/>
            </p:nvSpPr>
            <p:spPr>
              <a:xfrm>
                <a:off x="3615372" y="995968"/>
                <a:ext cx="4704" cy="1063481"/>
              </a:xfrm>
              <a:custGeom>
                <a:rect b="b" l="l" r="r" t="t"/>
                <a:pathLst>
                  <a:path extrusionOk="0" h="32783" w="145">
                    <a:moveTo>
                      <a:pt x="145" y="1"/>
                    </a:moveTo>
                    <a:cubicBezTo>
                      <a:pt x="97" y="20"/>
                      <a:pt x="49" y="43"/>
                      <a:pt x="0" y="64"/>
                    </a:cubicBezTo>
                    <a:lnTo>
                      <a:pt x="0" y="32782"/>
                    </a:lnTo>
                    <a:lnTo>
                      <a:pt x="145" y="32782"/>
                    </a:lnTo>
                    <a:lnTo>
                      <a:pt x="1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6"/>
              <p:cNvSpPr/>
              <p:nvPr/>
            </p:nvSpPr>
            <p:spPr>
              <a:xfrm>
                <a:off x="3701208" y="997363"/>
                <a:ext cx="4704" cy="1062086"/>
              </a:xfrm>
              <a:custGeom>
                <a:rect b="b" l="l" r="r" t="t"/>
                <a:pathLst>
                  <a:path extrusionOk="0" h="32740" w="145">
                    <a:moveTo>
                      <a:pt x="1" y="1"/>
                    </a:moveTo>
                    <a:lnTo>
                      <a:pt x="1" y="32739"/>
                    </a:lnTo>
                    <a:lnTo>
                      <a:pt x="145" y="32739"/>
                    </a:lnTo>
                    <a:lnTo>
                      <a:pt x="145" y="70"/>
                    </a:lnTo>
                    <a:cubicBezTo>
                      <a:pt x="98" y="46"/>
                      <a:pt x="50" y="2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6"/>
              <p:cNvSpPr/>
              <p:nvPr/>
            </p:nvSpPr>
            <p:spPr>
              <a:xfrm>
                <a:off x="3617708" y="1830389"/>
                <a:ext cx="85869" cy="4704"/>
              </a:xfrm>
              <a:custGeom>
                <a:rect b="b" l="l" r="r" t="t"/>
                <a:pathLst>
                  <a:path extrusionOk="0" h="145" w="2647">
                    <a:moveTo>
                      <a:pt x="0" y="0"/>
                    </a:moveTo>
                    <a:lnTo>
                      <a:pt x="0" y="145"/>
                    </a:lnTo>
                    <a:lnTo>
                      <a:pt x="2646" y="145"/>
                    </a:lnTo>
                    <a:lnTo>
                      <a:pt x="26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6"/>
              <p:cNvSpPr/>
              <p:nvPr/>
            </p:nvSpPr>
            <p:spPr>
              <a:xfrm>
                <a:off x="3617708" y="1230217"/>
                <a:ext cx="85869" cy="4736"/>
              </a:xfrm>
              <a:custGeom>
                <a:rect b="b" l="l" r="r" t="t"/>
                <a:pathLst>
                  <a:path extrusionOk="0" h="146" w="2647">
                    <a:moveTo>
                      <a:pt x="0" y="1"/>
                    </a:moveTo>
                    <a:lnTo>
                      <a:pt x="0" y="145"/>
                    </a:lnTo>
                    <a:lnTo>
                      <a:pt x="2646" y="145"/>
                    </a:lnTo>
                    <a:lnTo>
                      <a:pt x="26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6"/>
              <p:cNvSpPr/>
              <p:nvPr/>
            </p:nvSpPr>
            <p:spPr>
              <a:xfrm>
                <a:off x="3595064" y="1005927"/>
                <a:ext cx="7494" cy="1053294"/>
              </a:xfrm>
              <a:custGeom>
                <a:rect b="b" l="l" r="r" t="t"/>
                <a:pathLst>
                  <a:path extrusionOk="0" h="32469" w="231">
                    <a:moveTo>
                      <a:pt x="231" y="0"/>
                    </a:moveTo>
                    <a:cubicBezTo>
                      <a:pt x="84" y="141"/>
                      <a:pt x="0" y="337"/>
                      <a:pt x="0" y="544"/>
                    </a:cubicBezTo>
                    <a:lnTo>
                      <a:pt x="0" y="32183"/>
                    </a:lnTo>
                    <a:cubicBezTo>
                      <a:pt x="0" y="32324"/>
                      <a:pt x="99" y="32441"/>
                      <a:pt x="231" y="32468"/>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6"/>
              <p:cNvSpPr/>
              <p:nvPr/>
            </p:nvSpPr>
            <p:spPr>
              <a:xfrm>
                <a:off x="3715125" y="1005537"/>
                <a:ext cx="7656" cy="1053749"/>
              </a:xfrm>
              <a:custGeom>
                <a:rect b="b" l="l" r="r" t="t"/>
                <a:pathLst>
                  <a:path extrusionOk="0" h="32483" w="236">
                    <a:moveTo>
                      <a:pt x="1" y="1"/>
                    </a:moveTo>
                    <a:lnTo>
                      <a:pt x="1" y="32482"/>
                    </a:lnTo>
                    <a:cubicBezTo>
                      <a:pt x="117" y="32463"/>
                      <a:pt x="209" y="32376"/>
                      <a:pt x="236" y="32261"/>
                    </a:cubicBezTo>
                    <a:lnTo>
                      <a:pt x="236" y="451"/>
                    </a:lnTo>
                    <a:cubicBezTo>
                      <a:pt x="222" y="354"/>
                      <a:pt x="191" y="262"/>
                      <a:pt x="142" y="178"/>
                    </a:cubicBezTo>
                    <a:cubicBezTo>
                      <a:pt x="104" y="112"/>
                      <a:pt x="56" y="5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1" name="Google Shape;2481;p46"/>
            <p:cNvGrpSpPr/>
            <p:nvPr/>
          </p:nvGrpSpPr>
          <p:grpSpPr>
            <a:xfrm>
              <a:off x="7741425" y="2250395"/>
              <a:ext cx="983002" cy="3669159"/>
              <a:chOff x="3781886" y="940495"/>
              <a:chExt cx="299778" cy="1118953"/>
            </a:xfrm>
          </p:grpSpPr>
          <p:sp>
            <p:nvSpPr>
              <p:cNvPr id="2482" name="Google Shape;2482;p46"/>
              <p:cNvSpPr/>
              <p:nvPr/>
            </p:nvSpPr>
            <p:spPr>
              <a:xfrm>
                <a:off x="3781886" y="940495"/>
                <a:ext cx="299778" cy="1118953"/>
              </a:xfrm>
              <a:custGeom>
                <a:rect b="b" l="l" r="r" t="t"/>
                <a:pathLst>
                  <a:path extrusionOk="0" h="34493" w="9241">
                    <a:moveTo>
                      <a:pt x="4621" y="1"/>
                    </a:moveTo>
                    <a:cubicBezTo>
                      <a:pt x="3676" y="1"/>
                      <a:pt x="2732" y="116"/>
                      <a:pt x="1809" y="348"/>
                    </a:cubicBezTo>
                    <a:lnTo>
                      <a:pt x="913" y="571"/>
                    </a:lnTo>
                    <a:cubicBezTo>
                      <a:pt x="376" y="705"/>
                      <a:pt x="1" y="1187"/>
                      <a:pt x="1" y="1739"/>
                    </a:cubicBezTo>
                    <a:lnTo>
                      <a:pt x="1" y="34200"/>
                    </a:lnTo>
                    <a:cubicBezTo>
                      <a:pt x="1" y="34362"/>
                      <a:pt x="131" y="34492"/>
                      <a:pt x="293" y="34492"/>
                    </a:cubicBezTo>
                    <a:lnTo>
                      <a:pt x="8949" y="34492"/>
                    </a:lnTo>
                    <a:cubicBezTo>
                      <a:pt x="8986" y="34492"/>
                      <a:pt x="9020" y="34485"/>
                      <a:pt x="9053" y="34473"/>
                    </a:cubicBezTo>
                    <a:cubicBezTo>
                      <a:pt x="9054" y="34472"/>
                      <a:pt x="9055" y="34472"/>
                      <a:pt x="9055" y="34472"/>
                    </a:cubicBezTo>
                    <a:cubicBezTo>
                      <a:pt x="9075" y="34465"/>
                      <a:pt x="9093" y="34455"/>
                      <a:pt x="9110" y="34444"/>
                    </a:cubicBezTo>
                    <a:cubicBezTo>
                      <a:pt x="9152" y="34416"/>
                      <a:pt x="9185" y="34379"/>
                      <a:pt x="9208" y="34333"/>
                    </a:cubicBezTo>
                    <a:cubicBezTo>
                      <a:pt x="9211" y="34328"/>
                      <a:pt x="9215" y="34322"/>
                      <a:pt x="9217" y="34315"/>
                    </a:cubicBezTo>
                    <a:cubicBezTo>
                      <a:pt x="9218" y="34314"/>
                      <a:pt x="9218" y="34313"/>
                      <a:pt x="9219" y="34311"/>
                    </a:cubicBezTo>
                    <a:cubicBezTo>
                      <a:pt x="9222" y="34303"/>
                      <a:pt x="9225" y="34292"/>
                      <a:pt x="9228" y="34283"/>
                    </a:cubicBezTo>
                    <a:cubicBezTo>
                      <a:pt x="9237" y="34257"/>
                      <a:pt x="9241" y="34230"/>
                      <a:pt x="9241" y="34200"/>
                    </a:cubicBezTo>
                    <a:lnTo>
                      <a:pt x="9241" y="1739"/>
                    </a:lnTo>
                    <a:cubicBezTo>
                      <a:pt x="9241" y="1683"/>
                      <a:pt x="9237" y="1627"/>
                      <a:pt x="9228" y="1572"/>
                    </a:cubicBezTo>
                    <a:lnTo>
                      <a:pt x="9228" y="1568"/>
                    </a:lnTo>
                    <a:cubicBezTo>
                      <a:pt x="9224" y="1540"/>
                      <a:pt x="9220" y="1513"/>
                      <a:pt x="9214" y="1485"/>
                    </a:cubicBezTo>
                    <a:cubicBezTo>
                      <a:pt x="9209" y="1463"/>
                      <a:pt x="9203" y="1439"/>
                      <a:pt x="9197" y="1416"/>
                    </a:cubicBezTo>
                    <a:cubicBezTo>
                      <a:pt x="9182" y="1366"/>
                      <a:pt x="9165" y="1318"/>
                      <a:pt x="9146" y="1270"/>
                    </a:cubicBezTo>
                    <a:cubicBezTo>
                      <a:pt x="9136" y="1248"/>
                      <a:pt x="9127" y="1227"/>
                      <a:pt x="9116" y="1206"/>
                    </a:cubicBezTo>
                    <a:cubicBezTo>
                      <a:pt x="9104" y="1182"/>
                      <a:pt x="9091" y="1158"/>
                      <a:pt x="9079" y="1136"/>
                    </a:cubicBezTo>
                    <a:cubicBezTo>
                      <a:pt x="9067" y="1116"/>
                      <a:pt x="9056" y="1097"/>
                      <a:pt x="9043" y="1078"/>
                    </a:cubicBezTo>
                    <a:cubicBezTo>
                      <a:pt x="9042" y="1076"/>
                      <a:pt x="9040" y="1073"/>
                      <a:pt x="9038" y="1071"/>
                    </a:cubicBezTo>
                    <a:cubicBezTo>
                      <a:pt x="9024" y="1050"/>
                      <a:pt x="9009" y="1029"/>
                      <a:pt x="8994" y="1009"/>
                    </a:cubicBezTo>
                    <a:cubicBezTo>
                      <a:pt x="8833" y="797"/>
                      <a:pt x="8601" y="640"/>
                      <a:pt x="8329" y="571"/>
                    </a:cubicBezTo>
                    <a:lnTo>
                      <a:pt x="7433" y="348"/>
                    </a:lnTo>
                    <a:cubicBezTo>
                      <a:pt x="6510" y="116"/>
                      <a:pt x="5565" y="1"/>
                      <a:pt x="4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6"/>
              <p:cNvSpPr/>
              <p:nvPr/>
            </p:nvSpPr>
            <p:spPr>
              <a:xfrm>
                <a:off x="3781886" y="1352029"/>
                <a:ext cx="299778" cy="28677"/>
              </a:xfrm>
              <a:custGeom>
                <a:rect b="b" l="l" r="r" t="t"/>
                <a:pathLst>
                  <a:path extrusionOk="0" h="884" w="9241">
                    <a:moveTo>
                      <a:pt x="1" y="1"/>
                    </a:moveTo>
                    <a:lnTo>
                      <a:pt x="1" y="883"/>
                    </a:lnTo>
                    <a:lnTo>
                      <a:pt x="9241" y="883"/>
                    </a:lnTo>
                    <a:lnTo>
                      <a:pt x="92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6"/>
              <p:cNvSpPr/>
              <p:nvPr/>
            </p:nvSpPr>
            <p:spPr>
              <a:xfrm>
                <a:off x="3781886" y="1399748"/>
                <a:ext cx="299778" cy="14338"/>
              </a:xfrm>
              <a:custGeom>
                <a:rect b="b" l="l" r="r" t="t"/>
                <a:pathLst>
                  <a:path extrusionOk="0" h="442" w="9241">
                    <a:moveTo>
                      <a:pt x="1" y="0"/>
                    </a:moveTo>
                    <a:lnTo>
                      <a:pt x="1" y="441"/>
                    </a:lnTo>
                    <a:lnTo>
                      <a:pt x="9241" y="441"/>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6"/>
              <p:cNvSpPr/>
              <p:nvPr/>
            </p:nvSpPr>
            <p:spPr>
              <a:xfrm>
                <a:off x="3781886" y="997103"/>
                <a:ext cx="299778" cy="14371"/>
              </a:xfrm>
              <a:custGeom>
                <a:rect b="b" l="l" r="r" t="t"/>
                <a:pathLst>
                  <a:path extrusionOk="0" h="443" w="9241">
                    <a:moveTo>
                      <a:pt x="1" y="0"/>
                    </a:moveTo>
                    <a:lnTo>
                      <a:pt x="1" y="442"/>
                    </a:lnTo>
                    <a:lnTo>
                      <a:pt x="9241" y="442"/>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6"/>
              <p:cNvSpPr/>
              <p:nvPr/>
            </p:nvSpPr>
            <p:spPr>
              <a:xfrm>
                <a:off x="3781886" y="1433129"/>
                <a:ext cx="299778" cy="7169"/>
              </a:xfrm>
              <a:custGeom>
                <a:rect b="b" l="l" r="r" t="t"/>
                <a:pathLst>
                  <a:path extrusionOk="0" h="221" w="9241">
                    <a:moveTo>
                      <a:pt x="1" y="0"/>
                    </a:moveTo>
                    <a:lnTo>
                      <a:pt x="1" y="221"/>
                    </a:lnTo>
                    <a:lnTo>
                      <a:pt x="9241" y="221"/>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6"/>
              <p:cNvSpPr/>
              <p:nvPr/>
            </p:nvSpPr>
            <p:spPr>
              <a:xfrm>
                <a:off x="3781886" y="2005695"/>
                <a:ext cx="299778" cy="7202"/>
              </a:xfrm>
              <a:custGeom>
                <a:rect b="b" l="l" r="r" t="t"/>
                <a:pathLst>
                  <a:path extrusionOk="0" h="222" w="9241">
                    <a:moveTo>
                      <a:pt x="1" y="0"/>
                    </a:moveTo>
                    <a:lnTo>
                      <a:pt x="1" y="222"/>
                    </a:lnTo>
                    <a:lnTo>
                      <a:pt x="9241" y="222"/>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6"/>
              <p:cNvSpPr/>
              <p:nvPr/>
            </p:nvSpPr>
            <p:spPr>
              <a:xfrm>
                <a:off x="3781886" y="1479486"/>
                <a:ext cx="39090" cy="486989"/>
              </a:xfrm>
              <a:custGeom>
                <a:rect b="b" l="l" r="r" t="t"/>
                <a:pathLst>
                  <a:path extrusionOk="0" h="15012" w="1205">
                    <a:moveTo>
                      <a:pt x="1" y="1"/>
                    </a:moveTo>
                    <a:lnTo>
                      <a:pt x="1" y="194"/>
                    </a:lnTo>
                    <a:cubicBezTo>
                      <a:pt x="549" y="834"/>
                      <a:pt x="1060" y="3613"/>
                      <a:pt x="1060" y="7507"/>
                    </a:cubicBezTo>
                    <a:cubicBezTo>
                      <a:pt x="1060" y="11400"/>
                      <a:pt x="549" y="14179"/>
                      <a:pt x="1" y="14819"/>
                    </a:cubicBezTo>
                    <a:lnTo>
                      <a:pt x="1" y="15012"/>
                    </a:lnTo>
                    <a:cubicBezTo>
                      <a:pt x="760" y="14400"/>
                      <a:pt x="1205" y="10900"/>
                      <a:pt x="1205" y="7507"/>
                    </a:cubicBezTo>
                    <a:cubicBezTo>
                      <a:pt x="1205" y="4113"/>
                      <a:pt x="760" y="6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6"/>
              <p:cNvSpPr/>
              <p:nvPr/>
            </p:nvSpPr>
            <p:spPr>
              <a:xfrm>
                <a:off x="4034821" y="1476469"/>
                <a:ext cx="46843" cy="493056"/>
              </a:xfrm>
              <a:custGeom>
                <a:rect b="b" l="l" r="r" t="t"/>
                <a:pathLst>
                  <a:path extrusionOk="0" h="15199" w="1444">
                    <a:moveTo>
                      <a:pt x="1443" y="1"/>
                    </a:moveTo>
                    <a:cubicBezTo>
                      <a:pt x="540" y="1"/>
                      <a:pt x="1" y="3864"/>
                      <a:pt x="1" y="7600"/>
                    </a:cubicBezTo>
                    <a:cubicBezTo>
                      <a:pt x="1" y="11334"/>
                      <a:pt x="540" y="15198"/>
                      <a:pt x="1443" y="15198"/>
                    </a:cubicBezTo>
                    <a:lnTo>
                      <a:pt x="1444" y="15198"/>
                    </a:lnTo>
                    <a:lnTo>
                      <a:pt x="1444" y="15055"/>
                    </a:lnTo>
                    <a:lnTo>
                      <a:pt x="1443" y="15055"/>
                    </a:lnTo>
                    <a:cubicBezTo>
                      <a:pt x="817" y="15055"/>
                      <a:pt x="144" y="12059"/>
                      <a:pt x="144" y="7600"/>
                    </a:cubicBezTo>
                    <a:cubicBezTo>
                      <a:pt x="144" y="3140"/>
                      <a:pt x="817" y="145"/>
                      <a:pt x="1443" y="145"/>
                    </a:cubicBezTo>
                    <a:lnTo>
                      <a:pt x="1444" y="145"/>
                    </a:lnTo>
                    <a:lnTo>
                      <a:pt x="1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6"/>
              <p:cNvSpPr/>
              <p:nvPr/>
            </p:nvSpPr>
            <p:spPr>
              <a:xfrm>
                <a:off x="3781886" y="973973"/>
                <a:ext cx="7494" cy="1085280"/>
              </a:xfrm>
              <a:custGeom>
                <a:rect b="b" l="l" r="r" t="t"/>
                <a:pathLst>
                  <a:path extrusionOk="0" h="33455" w="231">
                    <a:moveTo>
                      <a:pt x="230" y="0"/>
                    </a:moveTo>
                    <a:cubicBezTo>
                      <a:pt x="85" y="201"/>
                      <a:pt x="1" y="446"/>
                      <a:pt x="1" y="707"/>
                    </a:cubicBezTo>
                    <a:lnTo>
                      <a:pt x="1" y="33169"/>
                    </a:lnTo>
                    <a:cubicBezTo>
                      <a:pt x="1" y="33310"/>
                      <a:pt x="98" y="33424"/>
                      <a:pt x="230" y="33454"/>
                    </a:cubicBezTo>
                    <a:lnTo>
                      <a:pt x="2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6"/>
              <p:cNvSpPr/>
              <p:nvPr/>
            </p:nvSpPr>
            <p:spPr>
              <a:xfrm>
                <a:off x="4073619" y="973195"/>
                <a:ext cx="8045" cy="1086124"/>
              </a:xfrm>
              <a:custGeom>
                <a:rect b="b" l="l" r="r" t="t"/>
                <a:pathLst>
                  <a:path extrusionOk="0" h="33481" w="248">
                    <a:moveTo>
                      <a:pt x="1" y="1"/>
                    </a:moveTo>
                    <a:lnTo>
                      <a:pt x="1" y="33480"/>
                    </a:lnTo>
                    <a:cubicBezTo>
                      <a:pt x="43" y="33474"/>
                      <a:pt x="82" y="33459"/>
                      <a:pt x="117" y="33436"/>
                    </a:cubicBezTo>
                    <a:cubicBezTo>
                      <a:pt x="159" y="33408"/>
                      <a:pt x="192" y="33371"/>
                      <a:pt x="215" y="33325"/>
                    </a:cubicBezTo>
                    <a:cubicBezTo>
                      <a:pt x="218" y="33320"/>
                      <a:pt x="222" y="33314"/>
                      <a:pt x="224" y="33307"/>
                    </a:cubicBezTo>
                    <a:cubicBezTo>
                      <a:pt x="225" y="33306"/>
                      <a:pt x="225" y="33305"/>
                      <a:pt x="226" y="33303"/>
                    </a:cubicBezTo>
                    <a:cubicBezTo>
                      <a:pt x="229" y="33295"/>
                      <a:pt x="232" y="33284"/>
                      <a:pt x="235" y="33275"/>
                    </a:cubicBezTo>
                    <a:lnTo>
                      <a:pt x="248" y="32680"/>
                    </a:lnTo>
                    <a:lnTo>
                      <a:pt x="248" y="1446"/>
                    </a:lnTo>
                    <a:lnTo>
                      <a:pt x="235" y="564"/>
                    </a:lnTo>
                    <a:lnTo>
                      <a:pt x="235" y="560"/>
                    </a:lnTo>
                    <a:cubicBezTo>
                      <a:pt x="231" y="531"/>
                      <a:pt x="227" y="505"/>
                      <a:pt x="221" y="477"/>
                    </a:cubicBezTo>
                    <a:cubicBezTo>
                      <a:pt x="216" y="455"/>
                      <a:pt x="210" y="431"/>
                      <a:pt x="204" y="408"/>
                    </a:cubicBezTo>
                    <a:cubicBezTo>
                      <a:pt x="189" y="358"/>
                      <a:pt x="172" y="310"/>
                      <a:pt x="153" y="262"/>
                    </a:cubicBezTo>
                    <a:cubicBezTo>
                      <a:pt x="143" y="240"/>
                      <a:pt x="134" y="219"/>
                      <a:pt x="123" y="198"/>
                    </a:cubicBezTo>
                    <a:cubicBezTo>
                      <a:pt x="111" y="174"/>
                      <a:pt x="98" y="150"/>
                      <a:pt x="86" y="128"/>
                    </a:cubicBezTo>
                    <a:cubicBezTo>
                      <a:pt x="74" y="108"/>
                      <a:pt x="63" y="89"/>
                      <a:pt x="50" y="70"/>
                    </a:cubicBezTo>
                    <a:cubicBezTo>
                      <a:pt x="49" y="68"/>
                      <a:pt x="47" y="65"/>
                      <a:pt x="45" y="63"/>
                    </a:cubicBezTo>
                    <a:cubicBezTo>
                      <a:pt x="31" y="42"/>
                      <a:pt x="16" y="2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46"/>
            <p:cNvGrpSpPr/>
            <p:nvPr/>
          </p:nvGrpSpPr>
          <p:grpSpPr>
            <a:xfrm>
              <a:off x="6148238" y="1875331"/>
              <a:ext cx="388478" cy="3268235"/>
              <a:chOff x="2438351" y="1062762"/>
              <a:chExt cx="118471" cy="996687"/>
            </a:xfrm>
          </p:grpSpPr>
          <p:sp>
            <p:nvSpPr>
              <p:cNvPr id="2493" name="Google Shape;2493;p46"/>
              <p:cNvSpPr/>
              <p:nvPr/>
            </p:nvSpPr>
            <p:spPr>
              <a:xfrm>
                <a:off x="2438351" y="1062762"/>
                <a:ext cx="118471" cy="996687"/>
              </a:xfrm>
              <a:custGeom>
                <a:rect b="b" l="l" r="r" t="t"/>
                <a:pathLst>
                  <a:path extrusionOk="0" h="30724" w="3652">
                    <a:moveTo>
                      <a:pt x="1" y="1"/>
                    </a:moveTo>
                    <a:lnTo>
                      <a:pt x="1" y="30723"/>
                    </a:lnTo>
                    <a:lnTo>
                      <a:pt x="3651" y="30723"/>
                    </a:lnTo>
                    <a:lnTo>
                      <a:pt x="36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6"/>
              <p:cNvSpPr/>
              <p:nvPr/>
            </p:nvSpPr>
            <p:spPr>
              <a:xfrm>
                <a:off x="2438351" y="1345671"/>
                <a:ext cx="118471" cy="430868"/>
              </a:xfrm>
              <a:custGeom>
                <a:rect b="b" l="l" r="r" t="t"/>
                <a:pathLst>
                  <a:path extrusionOk="0" h="13282" w="3652">
                    <a:moveTo>
                      <a:pt x="1" y="1"/>
                    </a:moveTo>
                    <a:lnTo>
                      <a:pt x="1" y="13282"/>
                    </a:lnTo>
                    <a:lnTo>
                      <a:pt x="3651" y="1328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6"/>
              <p:cNvSpPr/>
              <p:nvPr/>
            </p:nvSpPr>
            <p:spPr>
              <a:xfrm>
                <a:off x="2438351" y="1977278"/>
                <a:ext cx="118471" cy="82171"/>
              </a:xfrm>
              <a:custGeom>
                <a:rect b="b" l="l" r="r" t="t"/>
                <a:pathLst>
                  <a:path extrusionOk="0" h="2533"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6"/>
              <p:cNvSpPr/>
              <p:nvPr/>
            </p:nvSpPr>
            <p:spPr>
              <a:xfrm>
                <a:off x="2438351" y="1924660"/>
                <a:ext cx="118471" cy="26439"/>
              </a:xfrm>
              <a:custGeom>
                <a:rect b="b" l="l" r="r" t="t"/>
                <a:pathLst>
                  <a:path extrusionOk="0" h="815" w="3652">
                    <a:moveTo>
                      <a:pt x="1" y="1"/>
                    </a:moveTo>
                    <a:lnTo>
                      <a:pt x="1" y="814"/>
                    </a:lnTo>
                    <a:lnTo>
                      <a:pt x="3651" y="814"/>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6"/>
              <p:cNvSpPr/>
              <p:nvPr/>
            </p:nvSpPr>
            <p:spPr>
              <a:xfrm>
                <a:off x="2438351" y="1062762"/>
                <a:ext cx="118471" cy="82138"/>
              </a:xfrm>
              <a:custGeom>
                <a:rect b="b" l="l" r="r" t="t"/>
                <a:pathLst>
                  <a:path extrusionOk="0" h="2532"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6"/>
              <p:cNvSpPr/>
              <p:nvPr/>
            </p:nvSpPr>
            <p:spPr>
              <a:xfrm>
                <a:off x="2438351" y="1171111"/>
                <a:ext cx="118471" cy="26439"/>
              </a:xfrm>
              <a:custGeom>
                <a:rect b="b" l="l" r="r" t="t"/>
                <a:pathLst>
                  <a:path extrusionOk="0" h="815" w="3652">
                    <a:moveTo>
                      <a:pt x="1" y="0"/>
                    </a:moveTo>
                    <a:lnTo>
                      <a:pt x="1" y="814"/>
                    </a:lnTo>
                    <a:lnTo>
                      <a:pt x="3651" y="814"/>
                    </a:lnTo>
                    <a:lnTo>
                      <a:pt x="36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6"/>
              <p:cNvSpPr/>
              <p:nvPr/>
            </p:nvSpPr>
            <p:spPr>
              <a:xfrm>
                <a:off x="2481626" y="1977278"/>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6"/>
              <p:cNvSpPr/>
              <p:nvPr/>
            </p:nvSpPr>
            <p:spPr>
              <a:xfrm>
                <a:off x="2454831" y="1977278"/>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6"/>
              <p:cNvSpPr/>
              <p:nvPr/>
            </p:nvSpPr>
            <p:spPr>
              <a:xfrm>
                <a:off x="2508454" y="1977278"/>
                <a:ext cx="5093" cy="82171"/>
              </a:xfrm>
              <a:custGeom>
                <a:rect b="b" l="l" r="r" t="t"/>
                <a:pathLst>
                  <a:path extrusionOk="0" h="2533"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6"/>
              <p:cNvSpPr/>
              <p:nvPr/>
            </p:nvSpPr>
            <p:spPr>
              <a:xfrm>
                <a:off x="2535282" y="1977278"/>
                <a:ext cx="5061" cy="82171"/>
              </a:xfrm>
              <a:custGeom>
                <a:rect b="b" l="l" r="r" t="t"/>
                <a:pathLst>
                  <a:path extrusionOk="0" h="2533"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6"/>
              <p:cNvSpPr/>
              <p:nvPr/>
            </p:nvSpPr>
            <p:spPr>
              <a:xfrm>
                <a:off x="2481626" y="1062762"/>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6"/>
              <p:cNvSpPr/>
              <p:nvPr/>
            </p:nvSpPr>
            <p:spPr>
              <a:xfrm>
                <a:off x="2454831" y="1062762"/>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6"/>
              <p:cNvSpPr/>
              <p:nvPr/>
            </p:nvSpPr>
            <p:spPr>
              <a:xfrm>
                <a:off x="2508454" y="1062762"/>
                <a:ext cx="5093" cy="82138"/>
              </a:xfrm>
              <a:custGeom>
                <a:rect b="b" l="l" r="r" t="t"/>
                <a:pathLst>
                  <a:path extrusionOk="0" h="2532"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6"/>
              <p:cNvSpPr/>
              <p:nvPr/>
            </p:nvSpPr>
            <p:spPr>
              <a:xfrm>
                <a:off x="2535282" y="1062762"/>
                <a:ext cx="5061" cy="82138"/>
              </a:xfrm>
              <a:custGeom>
                <a:rect b="b" l="l" r="r" t="t"/>
                <a:pathLst>
                  <a:path extrusionOk="0" h="2532"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6"/>
              <p:cNvSpPr/>
              <p:nvPr/>
            </p:nvSpPr>
            <p:spPr>
              <a:xfrm>
                <a:off x="2463882" y="1230833"/>
                <a:ext cx="67410" cy="660543"/>
              </a:xfrm>
              <a:custGeom>
                <a:rect b="b" l="l" r="r" t="t"/>
                <a:pathLst>
                  <a:path extrusionOk="0" h="20362" w="2078">
                    <a:moveTo>
                      <a:pt x="395" y="0"/>
                    </a:moveTo>
                    <a:cubicBezTo>
                      <a:pt x="177" y="0"/>
                      <a:pt x="1" y="176"/>
                      <a:pt x="1" y="395"/>
                    </a:cubicBezTo>
                    <a:lnTo>
                      <a:pt x="1" y="19968"/>
                    </a:lnTo>
                    <a:cubicBezTo>
                      <a:pt x="1" y="20185"/>
                      <a:pt x="177" y="20362"/>
                      <a:pt x="395" y="20362"/>
                    </a:cubicBezTo>
                    <a:lnTo>
                      <a:pt x="1683" y="20362"/>
                    </a:lnTo>
                    <a:cubicBezTo>
                      <a:pt x="1900" y="20362"/>
                      <a:pt x="2077" y="20185"/>
                      <a:pt x="2077" y="19968"/>
                    </a:cubicBezTo>
                    <a:lnTo>
                      <a:pt x="2077" y="395"/>
                    </a:lnTo>
                    <a:cubicBezTo>
                      <a:pt x="2077" y="176"/>
                      <a:pt x="1900" y="0"/>
                      <a:pt x="16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6"/>
              <p:cNvSpPr/>
              <p:nvPr/>
            </p:nvSpPr>
            <p:spPr>
              <a:xfrm>
                <a:off x="2459502" y="1227654"/>
                <a:ext cx="76072" cy="666285"/>
              </a:xfrm>
              <a:custGeom>
                <a:rect b="b" l="l" r="r" t="t"/>
                <a:pathLst>
                  <a:path extrusionOk="0" h="20539" w="2345">
                    <a:moveTo>
                      <a:pt x="1089" y="141"/>
                    </a:moveTo>
                    <a:cubicBezTo>
                      <a:pt x="1326" y="141"/>
                      <a:pt x="1565" y="150"/>
                      <a:pt x="1800" y="150"/>
                    </a:cubicBezTo>
                    <a:cubicBezTo>
                      <a:pt x="1871" y="162"/>
                      <a:pt x="2105" y="443"/>
                      <a:pt x="2131" y="528"/>
                    </a:cubicBezTo>
                    <a:cubicBezTo>
                      <a:pt x="2143" y="559"/>
                      <a:pt x="2127" y="604"/>
                      <a:pt x="2131" y="637"/>
                    </a:cubicBezTo>
                    <a:cubicBezTo>
                      <a:pt x="2151" y="776"/>
                      <a:pt x="2131" y="931"/>
                      <a:pt x="2131" y="1071"/>
                    </a:cubicBezTo>
                    <a:lnTo>
                      <a:pt x="2131" y="2653"/>
                    </a:lnTo>
                    <a:lnTo>
                      <a:pt x="2131" y="7845"/>
                    </a:lnTo>
                    <a:lnTo>
                      <a:pt x="2131" y="18632"/>
                    </a:lnTo>
                    <a:lnTo>
                      <a:pt x="2131" y="19856"/>
                    </a:lnTo>
                    <a:cubicBezTo>
                      <a:pt x="2131" y="19919"/>
                      <a:pt x="2148" y="20007"/>
                      <a:pt x="2131" y="20068"/>
                    </a:cubicBezTo>
                    <a:cubicBezTo>
                      <a:pt x="2051" y="20371"/>
                      <a:pt x="1757" y="20428"/>
                      <a:pt x="1454" y="20428"/>
                    </a:cubicBezTo>
                    <a:cubicBezTo>
                      <a:pt x="1273" y="20428"/>
                      <a:pt x="1088" y="20407"/>
                      <a:pt x="943" y="20407"/>
                    </a:cubicBezTo>
                    <a:cubicBezTo>
                      <a:pt x="905" y="20407"/>
                      <a:pt x="868" y="20408"/>
                      <a:pt x="832" y="20408"/>
                    </a:cubicBezTo>
                    <a:cubicBezTo>
                      <a:pt x="559" y="20408"/>
                      <a:pt x="331" y="20387"/>
                      <a:pt x="216" y="20031"/>
                    </a:cubicBezTo>
                    <a:cubicBezTo>
                      <a:pt x="191" y="19953"/>
                      <a:pt x="216" y="19826"/>
                      <a:pt x="216" y="19746"/>
                    </a:cubicBezTo>
                    <a:lnTo>
                      <a:pt x="216" y="18405"/>
                    </a:lnTo>
                    <a:lnTo>
                      <a:pt x="216" y="7417"/>
                    </a:lnTo>
                    <a:lnTo>
                      <a:pt x="216" y="2366"/>
                    </a:lnTo>
                    <a:lnTo>
                      <a:pt x="216" y="910"/>
                    </a:lnTo>
                    <a:cubicBezTo>
                      <a:pt x="216" y="502"/>
                      <a:pt x="184" y="184"/>
                      <a:pt x="733" y="150"/>
                    </a:cubicBezTo>
                    <a:cubicBezTo>
                      <a:pt x="851" y="143"/>
                      <a:pt x="970" y="141"/>
                      <a:pt x="1089" y="141"/>
                    </a:cubicBezTo>
                    <a:close/>
                    <a:moveTo>
                      <a:pt x="980" y="1"/>
                    </a:moveTo>
                    <a:cubicBezTo>
                      <a:pt x="538" y="1"/>
                      <a:pt x="114" y="87"/>
                      <a:pt x="56" y="500"/>
                    </a:cubicBezTo>
                    <a:cubicBezTo>
                      <a:pt x="25" y="715"/>
                      <a:pt x="56" y="957"/>
                      <a:pt x="56" y="1173"/>
                    </a:cubicBezTo>
                    <a:lnTo>
                      <a:pt x="56" y="5637"/>
                    </a:lnTo>
                    <a:lnTo>
                      <a:pt x="56" y="17741"/>
                    </a:lnTo>
                    <a:lnTo>
                      <a:pt x="56" y="19501"/>
                    </a:lnTo>
                    <a:cubicBezTo>
                      <a:pt x="56" y="19727"/>
                      <a:pt x="1" y="20055"/>
                      <a:pt x="107" y="20265"/>
                    </a:cubicBezTo>
                    <a:cubicBezTo>
                      <a:pt x="220" y="20485"/>
                      <a:pt x="449" y="20521"/>
                      <a:pt x="678" y="20521"/>
                    </a:cubicBezTo>
                    <a:cubicBezTo>
                      <a:pt x="792" y="20521"/>
                      <a:pt x="906" y="20512"/>
                      <a:pt x="1006" y="20512"/>
                    </a:cubicBezTo>
                    <a:cubicBezTo>
                      <a:pt x="1176" y="20512"/>
                      <a:pt x="1388" y="20538"/>
                      <a:pt x="1590" y="20538"/>
                    </a:cubicBezTo>
                    <a:cubicBezTo>
                      <a:pt x="1733" y="20538"/>
                      <a:pt x="1871" y="20525"/>
                      <a:pt x="1987" y="20481"/>
                    </a:cubicBezTo>
                    <a:cubicBezTo>
                      <a:pt x="2345" y="20345"/>
                      <a:pt x="2292" y="19974"/>
                      <a:pt x="2292" y="19669"/>
                    </a:cubicBezTo>
                    <a:lnTo>
                      <a:pt x="2292" y="9309"/>
                    </a:lnTo>
                    <a:lnTo>
                      <a:pt x="2292" y="3424"/>
                    </a:lnTo>
                    <a:lnTo>
                      <a:pt x="2292" y="1410"/>
                    </a:lnTo>
                    <a:cubicBezTo>
                      <a:pt x="2292" y="1118"/>
                      <a:pt x="2330" y="796"/>
                      <a:pt x="2292" y="505"/>
                    </a:cubicBezTo>
                    <a:cubicBezTo>
                      <a:pt x="2257" y="236"/>
                      <a:pt x="2124" y="104"/>
                      <a:pt x="1874" y="53"/>
                    </a:cubicBezTo>
                    <a:lnTo>
                      <a:pt x="1874" y="53"/>
                    </a:lnTo>
                    <a:cubicBezTo>
                      <a:pt x="1865" y="49"/>
                      <a:pt x="1852" y="46"/>
                      <a:pt x="1834" y="46"/>
                    </a:cubicBezTo>
                    <a:cubicBezTo>
                      <a:pt x="1829" y="45"/>
                      <a:pt x="1824" y="45"/>
                      <a:pt x="1819" y="45"/>
                    </a:cubicBezTo>
                    <a:cubicBezTo>
                      <a:pt x="1814" y="45"/>
                      <a:pt x="1810" y="45"/>
                      <a:pt x="1805" y="46"/>
                    </a:cubicBezTo>
                    <a:lnTo>
                      <a:pt x="1805" y="46"/>
                    </a:lnTo>
                    <a:cubicBezTo>
                      <a:pt x="1598" y="42"/>
                      <a:pt x="1284"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6"/>
              <p:cNvSpPr/>
              <p:nvPr/>
            </p:nvSpPr>
            <p:spPr>
              <a:xfrm>
                <a:off x="2486655" y="1365492"/>
                <a:ext cx="21832" cy="391226"/>
              </a:xfrm>
              <a:custGeom>
                <a:rect b="b" l="l" r="r" t="t"/>
                <a:pathLst>
                  <a:path extrusionOk="0" h="12060" w="673">
                    <a:moveTo>
                      <a:pt x="1" y="1"/>
                    </a:moveTo>
                    <a:lnTo>
                      <a:pt x="1" y="12059"/>
                    </a:lnTo>
                    <a:lnTo>
                      <a:pt x="672" y="12059"/>
                    </a:lnTo>
                    <a:lnTo>
                      <a:pt x="6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6"/>
              <p:cNvSpPr/>
              <p:nvPr/>
            </p:nvSpPr>
            <p:spPr>
              <a:xfrm>
                <a:off x="2475787" y="1243744"/>
                <a:ext cx="43534" cy="43534"/>
              </a:xfrm>
              <a:custGeom>
                <a:rect b="b" l="l" r="r" t="t"/>
                <a:pathLst>
                  <a:path extrusionOk="0" h="1342" w="1342">
                    <a:moveTo>
                      <a:pt x="671" y="1"/>
                    </a:moveTo>
                    <a:lnTo>
                      <a:pt x="1" y="671"/>
                    </a:lnTo>
                    <a:lnTo>
                      <a:pt x="671" y="1341"/>
                    </a:lnTo>
                    <a:lnTo>
                      <a:pt x="1341" y="671"/>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6"/>
              <p:cNvSpPr/>
              <p:nvPr/>
            </p:nvSpPr>
            <p:spPr>
              <a:xfrm>
                <a:off x="2485357" y="1253249"/>
                <a:ext cx="24460" cy="24492"/>
              </a:xfrm>
              <a:custGeom>
                <a:rect b="b" l="l" r="r" t="t"/>
                <a:pathLst>
                  <a:path extrusionOk="0" h="755" w="754">
                    <a:moveTo>
                      <a:pt x="377" y="1"/>
                    </a:moveTo>
                    <a:lnTo>
                      <a:pt x="0" y="377"/>
                    </a:lnTo>
                    <a:lnTo>
                      <a:pt x="377" y="754"/>
                    </a:lnTo>
                    <a:lnTo>
                      <a:pt x="753"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6"/>
              <p:cNvSpPr/>
              <p:nvPr/>
            </p:nvSpPr>
            <p:spPr>
              <a:xfrm>
                <a:off x="2475820" y="1302169"/>
                <a:ext cx="43534" cy="43502"/>
              </a:xfrm>
              <a:custGeom>
                <a:rect b="b" l="l" r="r" t="t"/>
                <a:pathLst>
                  <a:path extrusionOk="0" h="1341" w="1342">
                    <a:moveTo>
                      <a:pt x="671" y="0"/>
                    </a:moveTo>
                    <a:lnTo>
                      <a:pt x="1" y="671"/>
                    </a:lnTo>
                    <a:lnTo>
                      <a:pt x="671" y="1341"/>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6"/>
              <p:cNvSpPr/>
              <p:nvPr/>
            </p:nvSpPr>
            <p:spPr>
              <a:xfrm>
                <a:off x="2485357" y="1311706"/>
                <a:ext cx="24492" cy="24460"/>
              </a:xfrm>
              <a:custGeom>
                <a:rect b="b" l="l" r="r" t="t"/>
                <a:pathLst>
                  <a:path extrusionOk="0" h="754" w="755">
                    <a:moveTo>
                      <a:pt x="377" y="1"/>
                    </a:moveTo>
                    <a:lnTo>
                      <a:pt x="0" y="377"/>
                    </a:lnTo>
                    <a:lnTo>
                      <a:pt x="377" y="754"/>
                    </a:lnTo>
                    <a:lnTo>
                      <a:pt x="754"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6"/>
              <p:cNvSpPr/>
              <p:nvPr/>
            </p:nvSpPr>
            <p:spPr>
              <a:xfrm>
                <a:off x="2475820" y="1769499"/>
                <a:ext cx="43534" cy="43502"/>
              </a:xfrm>
              <a:custGeom>
                <a:rect b="b" l="l" r="r" t="t"/>
                <a:pathLst>
                  <a:path extrusionOk="0" h="1341" w="1342">
                    <a:moveTo>
                      <a:pt x="671" y="1"/>
                    </a:moveTo>
                    <a:lnTo>
                      <a:pt x="1" y="670"/>
                    </a:lnTo>
                    <a:lnTo>
                      <a:pt x="671" y="1340"/>
                    </a:lnTo>
                    <a:lnTo>
                      <a:pt x="1341" y="670"/>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6"/>
              <p:cNvSpPr/>
              <p:nvPr/>
            </p:nvSpPr>
            <p:spPr>
              <a:xfrm>
                <a:off x="2485389" y="1779004"/>
                <a:ext cx="24460" cy="24525"/>
              </a:xfrm>
              <a:custGeom>
                <a:rect b="b" l="l" r="r" t="t"/>
                <a:pathLst>
                  <a:path extrusionOk="0" h="756" w="754">
                    <a:moveTo>
                      <a:pt x="376" y="1"/>
                    </a:moveTo>
                    <a:lnTo>
                      <a:pt x="0" y="378"/>
                    </a:lnTo>
                    <a:lnTo>
                      <a:pt x="376" y="755"/>
                    </a:lnTo>
                    <a:lnTo>
                      <a:pt x="753" y="378"/>
                    </a:lnTo>
                    <a:lnTo>
                      <a:pt x="3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6"/>
              <p:cNvSpPr/>
              <p:nvPr/>
            </p:nvSpPr>
            <p:spPr>
              <a:xfrm>
                <a:off x="2475820" y="1827924"/>
                <a:ext cx="43534" cy="43470"/>
              </a:xfrm>
              <a:custGeom>
                <a:rect b="b" l="l" r="r" t="t"/>
                <a:pathLst>
                  <a:path extrusionOk="0" h="1340" w="1342">
                    <a:moveTo>
                      <a:pt x="671" y="0"/>
                    </a:moveTo>
                    <a:lnTo>
                      <a:pt x="1" y="671"/>
                    </a:lnTo>
                    <a:lnTo>
                      <a:pt x="671" y="1340"/>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6"/>
              <p:cNvSpPr/>
              <p:nvPr/>
            </p:nvSpPr>
            <p:spPr>
              <a:xfrm>
                <a:off x="2485389" y="1837429"/>
                <a:ext cx="24460" cy="24492"/>
              </a:xfrm>
              <a:custGeom>
                <a:rect b="b" l="l" r="r" t="t"/>
                <a:pathLst>
                  <a:path extrusionOk="0" h="755" w="754">
                    <a:moveTo>
                      <a:pt x="376" y="0"/>
                    </a:moveTo>
                    <a:lnTo>
                      <a:pt x="0" y="378"/>
                    </a:lnTo>
                    <a:lnTo>
                      <a:pt x="376" y="755"/>
                    </a:lnTo>
                    <a:lnTo>
                      <a:pt x="753" y="378"/>
                    </a:lnTo>
                    <a:lnTo>
                      <a:pt x="3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8" name="Google Shape;2518;p46"/>
            <p:cNvGrpSpPr/>
            <p:nvPr/>
          </p:nvGrpSpPr>
          <p:grpSpPr>
            <a:xfrm>
              <a:off x="5410229" y="2571744"/>
              <a:ext cx="733981" cy="3026447"/>
              <a:chOff x="2624557" y="1136498"/>
              <a:chExt cx="223836" cy="922950"/>
            </a:xfrm>
          </p:grpSpPr>
          <p:sp>
            <p:nvSpPr>
              <p:cNvPr id="2519" name="Google Shape;2519;p46"/>
              <p:cNvSpPr/>
              <p:nvPr/>
            </p:nvSpPr>
            <p:spPr>
              <a:xfrm>
                <a:off x="2624557" y="1136498"/>
                <a:ext cx="223836" cy="922950"/>
              </a:xfrm>
              <a:custGeom>
                <a:rect b="b" l="l" r="r" t="t"/>
                <a:pathLst>
                  <a:path extrusionOk="0" h="28451" w="6900">
                    <a:moveTo>
                      <a:pt x="3488" y="0"/>
                    </a:moveTo>
                    <a:cubicBezTo>
                      <a:pt x="1444" y="0"/>
                      <a:pt x="0" y="350"/>
                      <a:pt x="0" y="350"/>
                    </a:cubicBezTo>
                    <a:lnTo>
                      <a:pt x="0" y="28450"/>
                    </a:lnTo>
                    <a:lnTo>
                      <a:pt x="6899" y="28450"/>
                    </a:lnTo>
                    <a:lnTo>
                      <a:pt x="6899" y="350"/>
                    </a:lnTo>
                    <a:cubicBezTo>
                      <a:pt x="5682" y="88"/>
                      <a:pt x="4510" y="0"/>
                      <a:pt x="3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46"/>
              <p:cNvSpPr/>
              <p:nvPr/>
            </p:nvSpPr>
            <p:spPr>
              <a:xfrm>
                <a:off x="2624557" y="1902341"/>
                <a:ext cx="223836" cy="157107"/>
              </a:xfrm>
              <a:custGeom>
                <a:rect b="b" l="l" r="r" t="t"/>
                <a:pathLst>
                  <a:path extrusionOk="0" h="4843" w="6900">
                    <a:moveTo>
                      <a:pt x="0" y="1"/>
                    </a:moveTo>
                    <a:lnTo>
                      <a:pt x="0" y="4842"/>
                    </a:lnTo>
                    <a:lnTo>
                      <a:pt x="6899" y="4842"/>
                    </a:lnTo>
                    <a:lnTo>
                      <a:pt x="68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6"/>
              <p:cNvSpPr/>
              <p:nvPr/>
            </p:nvSpPr>
            <p:spPr>
              <a:xfrm>
                <a:off x="2624557" y="1136498"/>
                <a:ext cx="223836" cy="168591"/>
              </a:xfrm>
              <a:custGeom>
                <a:rect b="b" l="l" r="r" t="t"/>
                <a:pathLst>
                  <a:path extrusionOk="0" h="5197" w="6900">
                    <a:moveTo>
                      <a:pt x="3488" y="0"/>
                    </a:moveTo>
                    <a:cubicBezTo>
                      <a:pt x="1444" y="0"/>
                      <a:pt x="0" y="350"/>
                      <a:pt x="0" y="350"/>
                    </a:cubicBezTo>
                    <a:lnTo>
                      <a:pt x="0" y="5197"/>
                    </a:lnTo>
                    <a:lnTo>
                      <a:pt x="6899" y="5197"/>
                    </a:lnTo>
                    <a:lnTo>
                      <a:pt x="6899" y="350"/>
                    </a:lnTo>
                    <a:cubicBezTo>
                      <a:pt x="5682" y="88"/>
                      <a:pt x="4510" y="0"/>
                      <a:pt x="3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6"/>
              <p:cNvSpPr/>
              <p:nvPr/>
            </p:nvSpPr>
            <p:spPr>
              <a:xfrm>
                <a:off x="2624557" y="1361534"/>
                <a:ext cx="223836" cy="42691"/>
              </a:xfrm>
              <a:custGeom>
                <a:rect b="b" l="l" r="r" t="t"/>
                <a:pathLst>
                  <a:path extrusionOk="0" h="1316" w="6900">
                    <a:moveTo>
                      <a:pt x="0" y="1"/>
                    </a:moveTo>
                    <a:lnTo>
                      <a:pt x="0" y="1316"/>
                    </a:lnTo>
                    <a:lnTo>
                      <a:pt x="6899" y="1316"/>
                    </a:lnTo>
                    <a:lnTo>
                      <a:pt x="6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6"/>
              <p:cNvSpPr/>
              <p:nvPr/>
            </p:nvSpPr>
            <p:spPr>
              <a:xfrm>
                <a:off x="2624557" y="1791688"/>
                <a:ext cx="223836" cy="42723"/>
              </a:xfrm>
              <a:custGeom>
                <a:rect b="b" l="l" r="r" t="t"/>
                <a:pathLst>
                  <a:path extrusionOk="0" h="1317" w="6900">
                    <a:moveTo>
                      <a:pt x="0" y="0"/>
                    </a:moveTo>
                    <a:lnTo>
                      <a:pt x="0" y="1316"/>
                    </a:lnTo>
                    <a:lnTo>
                      <a:pt x="6899" y="1316"/>
                    </a:lnTo>
                    <a:lnTo>
                      <a:pt x="6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6"/>
              <p:cNvSpPr/>
              <p:nvPr/>
            </p:nvSpPr>
            <p:spPr>
              <a:xfrm>
                <a:off x="2657743" y="1319751"/>
                <a:ext cx="159507" cy="556443"/>
              </a:xfrm>
              <a:custGeom>
                <a:rect b="b" l="l" r="r" t="t"/>
                <a:pathLst>
                  <a:path extrusionOk="0" h="17153" w="4917">
                    <a:moveTo>
                      <a:pt x="734" y="1"/>
                    </a:moveTo>
                    <a:cubicBezTo>
                      <a:pt x="329" y="1"/>
                      <a:pt x="1" y="329"/>
                      <a:pt x="1" y="733"/>
                    </a:cubicBezTo>
                    <a:lnTo>
                      <a:pt x="1" y="16420"/>
                    </a:lnTo>
                    <a:cubicBezTo>
                      <a:pt x="1" y="16824"/>
                      <a:pt x="329" y="17152"/>
                      <a:pt x="734" y="17152"/>
                    </a:cubicBezTo>
                    <a:lnTo>
                      <a:pt x="4184" y="17152"/>
                    </a:lnTo>
                    <a:cubicBezTo>
                      <a:pt x="4588" y="17152"/>
                      <a:pt x="4917" y="16824"/>
                      <a:pt x="4917" y="16420"/>
                    </a:cubicBezTo>
                    <a:lnTo>
                      <a:pt x="4917" y="733"/>
                    </a:lnTo>
                    <a:cubicBezTo>
                      <a:pt x="4917" y="329"/>
                      <a:pt x="4588"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6"/>
              <p:cNvSpPr/>
              <p:nvPr/>
            </p:nvSpPr>
            <p:spPr>
              <a:xfrm>
                <a:off x="2676299" y="1340416"/>
                <a:ext cx="122429" cy="515082"/>
              </a:xfrm>
              <a:custGeom>
                <a:rect b="b" l="l" r="r" t="t"/>
                <a:pathLst>
                  <a:path extrusionOk="0" h="15878" w="3774">
                    <a:moveTo>
                      <a:pt x="562" y="0"/>
                    </a:moveTo>
                    <a:cubicBezTo>
                      <a:pt x="252" y="0"/>
                      <a:pt x="1" y="252"/>
                      <a:pt x="1" y="563"/>
                    </a:cubicBezTo>
                    <a:lnTo>
                      <a:pt x="1" y="15315"/>
                    </a:lnTo>
                    <a:cubicBezTo>
                      <a:pt x="1" y="15627"/>
                      <a:pt x="252" y="15878"/>
                      <a:pt x="562" y="15878"/>
                    </a:cubicBezTo>
                    <a:lnTo>
                      <a:pt x="3210" y="15878"/>
                    </a:lnTo>
                    <a:cubicBezTo>
                      <a:pt x="3521" y="15878"/>
                      <a:pt x="3773" y="15626"/>
                      <a:pt x="3773" y="15315"/>
                    </a:cubicBezTo>
                    <a:lnTo>
                      <a:pt x="3773" y="563"/>
                    </a:lnTo>
                    <a:cubicBezTo>
                      <a:pt x="3773" y="252"/>
                      <a:pt x="3521" y="0"/>
                      <a:pt x="32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6"/>
              <p:cNvSpPr/>
              <p:nvPr/>
            </p:nvSpPr>
            <p:spPr>
              <a:xfrm>
                <a:off x="2653169" y="1317513"/>
                <a:ext cx="171608" cy="156263"/>
              </a:xfrm>
              <a:custGeom>
                <a:rect b="b" l="l" r="r" t="t"/>
                <a:pathLst>
                  <a:path extrusionOk="0" h="4817" w="5290">
                    <a:moveTo>
                      <a:pt x="2946" y="1"/>
                    </a:moveTo>
                    <a:cubicBezTo>
                      <a:pt x="2324" y="1"/>
                      <a:pt x="1702" y="9"/>
                      <a:pt x="1083" y="17"/>
                    </a:cubicBezTo>
                    <a:cubicBezTo>
                      <a:pt x="722" y="21"/>
                      <a:pt x="375" y="64"/>
                      <a:pt x="171" y="412"/>
                    </a:cubicBezTo>
                    <a:cubicBezTo>
                      <a:pt x="0" y="699"/>
                      <a:pt x="62" y="1110"/>
                      <a:pt x="62" y="1427"/>
                    </a:cubicBezTo>
                    <a:lnTo>
                      <a:pt x="62" y="4770"/>
                    </a:lnTo>
                    <a:cubicBezTo>
                      <a:pt x="62" y="4801"/>
                      <a:pt x="95" y="4816"/>
                      <a:pt x="131" y="4816"/>
                    </a:cubicBezTo>
                    <a:cubicBezTo>
                      <a:pt x="174" y="4816"/>
                      <a:pt x="222" y="4795"/>
                      <a:pt x="222" y="4755"/>
                    </a:cubicBezTo>
                    <a:lnTo>
                      <a:pt x="222" y="2302"/>
                    </a:lnTo>
                    <a:cubicBezTo>
                      <a:pt x="222" y="1857"/>
                      <a:pt x="209" y="1410"/>
                      <a:pt x="222" y="965"/>
                    </a:cubicBezTo>
                    <a:cubicBezTo>
                      <a:pt x="226" y="821"/>
                      <a:pt x="209" y="698"/>
                      <a:pt x="266" y="553"/>
                    </a:cubicBezTo>
                    <a:cubicBezTo>
                      <a:pt x="398" y="216"/>
                      <a:pt x="731" y="136"/>
                      <a:pt x="1049" y="121"/>
                    </a:cubicBezTo>
                    <a:cubicBezTo>
                      <a:pt x="1372" y="105"/>
                      <a:pt x="1696" y="100"/>
                      <a:pt x="2021" y="100"/>
                    </a:cubicBezTo>
                    <a:cubicBezTo>
                      <a:pt x="2670" y="100"/>
                      <a:pt x="3322" y="121"/>
                      <a:pt x="3969" y="121"/>
                    </a:cubicBezTo>
                    <a:cubicBezTo>
                      <a:pt x="4470" y="121"/>
                      <a:pt x="4924" y="238"/>
                      <a:pt x="4977" y="841"/>
                    </a:cubicBezTo>
                    <a:cubicBezTo>
                      <a:pt x="5007" y="1177"/>
                      <a:pt x="4977" y="1530"/>
                      <a:pt x="4977" y="1867"/>
                    </a:cubicBezTo>
                    <a:lnTo>
                      <a:pt x="4977" y="4770"/>
                    </a:lnTo>
                    <a:cubicBezTo>
                      <a:pt x="4977" y="4801"/>
                      <a:pt x="5010" y="4816"/>
                      <a:pt x="5047" y="4816"/>
                    </a:cubicBezTo>
                    <a:cubicBezTo>
                      <a:pt x="5090" y="4816"/>
                      <a:pt x="5138" y="4795"/>
                      <a:pt x="5138" y="4755"/>
                    </a:cubicBezTo>
                    <a:lnTo>
                      <a:pt x="5138" y="1807"/>
                    </a:lnTo>
                    <a:cubicBezTo>
                      <a:pt x="5138" y="1066"/>
                      <a:pt x="5290" y="46"/>
                      <a:pt x="4259" y="17"/>
                    </a:cubicBezTo>
                    <a:cubicBezTo>
                      <a:pt x="3822" y="5"/>
                      <a:pt x="3384" y="1"/>
                      <a:pt x="2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6"/>
              <p:cNvSpPr/>
              <p:nvPr/>
            </p:nvSpPr>
            <p:spPr>
              <a:xfrm>
                <a:off x="2650217" y="1722169"/>
                <a:ext cx="171608" cy="156263"/>
              </a:xfrm>
              <a:custGeom>
                <a:rect b="b" l="l" r="r" t="t"/>
                <a:pathLst>
                  <a:path extrusionOk="0" h="4817" w="5290">
                    <a:moveTo>
                      <a:pt x="243" y="0"/>
                    </a:moveTo>
                    <a:cubicBezTo>
                      <a:pt x="200" y="0"/>
                      <a:pt x="152" y="22"/>
                      <a:pt x="152" y="61"/>
                    </a:cubicBezTo>
                    <a:lnTo>
                      <a:pt x="152" y="3010"/>
                    </a:lnTo>
                    <a:cubicBezTo>
                      <a:pt x="152" y="3750"/>
                      <a:pt x="0" y="4771"/>
                      <a:pt x="1031" y="4800"/>
                    </a:cubicBezTo>
                    <a:cubicBezTo>
                      <a:pt x="1461" y="4812"/>
                      <a:pt x="1892" y="4816"/>
                      <a:pt x="2324" y="4816"/>
                    </a:cubicBezTo>
                    <a:cubicBezTo>
                      <a:pt x="2952" y="4816"/>
                      <a:pt x="3581" y="4807"/>
                      <a:pt x="4207" y="4800"/>
                    </a:cubicBezTo>
                    <a:cubicBezTo>
                      <a:pt x="4568" y="4796"/>
                      <a:pt x="4914" y="4751"/>
                      <a:pt x="5120" y="4404"/>
                    </a:cubicBezTo>
                    <a:cubicBezTo>
                      <a:pt x="5289" y="4118"/>
                      <a:pt x="5229" y="3707"/>
                      <a:pt x="5229" y="3388"/>
                    </a:cubicBezTo>
                    <a:lnTo>
                      <a:pt x="5229" y="46"/>
                    </a:lnTo>
                    <a:cubicBezTo>
                      <a:pt x="5229" y="15"/>
                      <a:pt x="5196" y="0"/>
                      <a:pt x="5159" y="0"/>
                    </a:cubicBezTo>
                    <a:cubicBezTo>
                      <a:pt x="5116" y="0"/>
                      <a:pt x="5068" y="22"/>
                      <a:pt x="5068" y="61"/>
                    </a:cubicBezTo>
                    <a:lnTo>
                      <a:pt x="5068" y="2514"/>
                    </a:lnTo>
                    <a:cubicBezTo>
                      <a:pt x="5068" y="2959"/>
                      <a:pt x="5080" y="3407"/>
                      <a:pt x="5068" y="3852"/>
                    </a:cubicBezTo>
                    <a:cubicBezTo>
                      <a:pt x="5064" y="3995"/>
                      <a:pt x="5080" y="4118"/>
                      <a:pt x="5024" y="4264"/>
                    </a:cubicBezTo>
                    <a:cubicBezTo>
                      <a:pt x="4893" y="4601"/>
                      <a:pt x="4559" y="4681"/>
                      <a:pt x="4241" y="4695"/>
                    </a:cubicBezTo>
                    <a:cubicBezTo>
                      <a:pt x="3918" y="4710"/>
                      <a:pt x="3594" y="4716"/>
                      <a:pt x="3269" y="4716"/>
                    </a:cubicBezTo>
                    <a:cubicBezTo>
                      <a:pt x="2620" y="4716"/>
                      <a:pt x="1968" y="4695"/>
                      <a:pt x="1321" y="4695"/>
                    </a:cubicBezTo>
                    <a:cubicBezTo>
                      <a:pt x="821" y="4695"/>
                      <a:pt x="366" y="4578"/>
                      <a:pt x="313" y="3975"/>
                    </a:cubicBezTo>
                    <a:cubicBezTo>
                      <a:pt x="283" y="3638"/>
                      <a:pt x="313" y="3286"/>
                      <a:pt x="313" y="2949"/>
                    </a:cubicBezTo>
                    <a:lnTo>
                      <a:pt x="313" y="46"/>
                    </a:lnTo>
                    <a:cubicBezTo>
                      <a:pt x="313" y="15"/>
                      <a:pt x="280"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6"/>
              <p:cNvSpPr/>
              <p:nvPr/>
            </p:nvSpPr>
            <p:spPr>
              <a:xfrm>
                <a:off x="2659690" y="1573205"/>
                <a:ext cx="7721" cy="7753"/>
              </a:xfrm>
              <a:custGeom>
                <a:rect b="b" l="l" r="r" t="t"/>
                <a:pathLst>
                  <a:path extrusionOk="0" h="239" w="238">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6"/>
              <p:cNvSpPr/>
              <p:nvPr/>
            </p:nvSpPr>
            <p:spPr>
              <a:xfrm>
                <a:off x="2636722" y="1494343"/>
                <a:ext cx="39382" cy="97352"/>
              </a:xfrm>
              <a:custGeom>
                <a:rect b="b" l="l" r="r" t="t"/>
                <a:pathLst>
                  <a:path extrusionOk="0" h="3001" w="1214">
                    <a:moveTo>
                      <a:pt x="685" y="1"/>
                    </a:moveTo>
                    <a:cubicBezTo>
                      <a:pt x="389" y="1"/>
                      <a:pt x="107" y="427"/>
                      <a:pt x="220" y="701"/>
                    </a:cubicBezTo>
                    <a:cubicBezTo>
                      <a:pt x="270" y="819"/>
                      <a:pt x="340" y="866"/>
                      <a:pt x="414" y="866"/>
                    </a:cubicBezTo>
                    <a:cubicBezTo>
                      <a:pt x="539" y="866"/>
                      <a:pt x="673" y="732"/>
                      <a:pt x="727" y="587"/>
                    </a:cubicBezTo>
                    <a:cubicBezTo>
                      <a:pt x="741" y="549"/>
                      <a:pt x="701" y="529"/>
                      <a:pt x="658" y="529"/>
                    </a:cubicBezTo>
                    <a:cubicBezTo>
                      <a:pt x="620" y="529"/>
                      <a:pt x="581" y="544"/>
                      <a:pt x="570" y="573"/>
                    </a:cubicBezTo>
                    <a:cubicBezTo>
                      <a:pt x="359" y="524"/>
                      <a:pt x="324" y="420"/>
                      <a:pt x="464" y="261"/>
                    </a:cubicBezTo>
                    <a:cubicBezTo>
                      <a:pt x="557" y="228"/>
                      <a:pt x="635" y="211"/>
                      <a:pt x="700" y="211"/>
                    </a:cubicBezTo>
                    <a:cubicBezTo>
                      <a:pt x="859" y="211"/>
                      <a:pt x="933" y="314"/>
                      <a:pt x="920" y="519"/>
                    </a:cubicBezTo>
                    <a:cubicBezTo>
                      <a:pt x="937" y="774"/>
                      <a:pt x="817" y="998"/>
                      <a:pt x="699" y="1213"/>
                    </a:cubicBezTo>
                    <a:cubicBezTo>
                      <a:pt x="546" y="1492"/>
                      <a:pt x="341" y="1772"/>
                      <a:pt x="262" y="2085"/>
                    </a:cubicBezTo>
                    <a:cubicBezTo>
                      <a:pt x="179" y="2411"/>
                      <a:pt x="258" y="2777"/>
                      <a:pt x="540" y="2987"/>
                    </a:cubicBezTo>
                    <a:cubicBezTo>
                      <a:pt x="553" y="2997"/>
                      <a:pt x="571" y="3001"/>
                      <a:pt x="590" y="3001"/>
                    </a:cubicBezTo>
                    <a:cubicBezTo>
                      <a:pt x="651" y="3001"/>
                      <a:pt x="724" y="2961"/>
                      <a:pt x="673" y="2923"/>
                    </a:cubicBezTo>
                    <a:cubicBezTo>
                      <a:pt x="0" y="2421"/>
                      <a:pt x="696" y="1592"/>
                      <a:pt x="946" y="1059"/>
                    </a:cubicBezTo>
                    <a:cubicBezTo>
                      <a:pt x="1082" y="766"/>
                      <a:pt x="1214" y="15"/>
                      <a:pt x="695" y="1"/>
                    </a:cubicBezTo>
                    <a:cubicBezTo>
                      <a:pt x="692" y="1"/>
                      <a:pt x="689"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6"/>
              <p:cNvSpPr/>
              <p:nvPr/>
            </p:nvSpPr>
            <p:spPr>
              <a:xfrm>
                <a:off x="2669324" y="1488893"/>
                <a:ext cx="16512" cy="42886"/>
              </a:xfrm>
              <a:custGeom>
                <a:rect b="b" l="l" r="r" t="t"/>
                <a:pathLst>
                  <a:path extrusionOk="0" h="1322" w="509">
                    <a:moveTo>
                      <a:pt x="112" y="1"/>
                    </a:moveTo>
                    <a:cubicBezTo>
                      <a:pt x="58" y="1"/>
                      <a:pt x="1" y="30"/>
                      <a:pt x="28" y="69"/>
                    </a:cubicBezTo>
                    <a:cubicBezTo>
                      <a:pt x="283" y="421"/>
                      <a:pt x="347" y="896"/>
                      <a:pt x="62" y="1253"/>
                    </a:cubicBezTo>
                    <a:cubicBezTo>
                      <a:pt x="29" y="1296"/>
                      <a:pt x="79" y="1321"/>
                      <a:pt x="131" y="1321"/>
                    </a:cubicBezTo>
                    <a:cubicBezTo>
                      <a:pt x="160" y="1321"/>
                      <a:pt x="190" y="1313"/>
                      <a:pt x="205" y="1294"/>
                    </a:cubicBezTo>
                    <a:cubicBezTo>
                      <a:pt x="509" y="913"/>
                      <a:pt x="453" y="405"/>
                      <a:pt x="181" y="28"/>
                    </a:cubicBezTo>
                    <a:cubicBezTo>
                      <a:pt x="167" y="9"/>
                      <a:pt x="140" y="1"/>
                      <a:pt x="1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6"/>
              <p:cNvSpPr/>
              <p:nvPr/>
            </p:nvSpPr>
            <p:spPr>
              <a:xfrm>
                <a:off x="2651352" y="1538332"/>
                <a:ext cx="35360" cy="28580"/>
              </a:xfrm>
              <a:custGeom>
                <a:rect b="b" l="l" r="r" t="t"/>
                <a:pathLst>
                  <a:path extrusionOk="0" h="881" w="1090">
                    <a:moveTo>
                      <a:pt x="513" y="1"/>
                    </a:moveTo>
                    <a:cubicBezTo>
                      <a:pt x="320" y="1"/>
                      <a:pt x="123" y="86"/>
                      <a:pt x="28" y="244"/>
                    </a:cubicBezTo>
                    <a:cubicBezTo>
                      <a:pt x="1" y="290"/>
                      <a:pt x="48" y="316"/>
                      <a:pt x="97" y="316"/>
                    </a:cubicBezTo>
                    <a:cubicBezTo>
                      <a:pt x="127" y="316"/>
                      <a:pt x="158" y="306"/>
                      <a:pt x="171" y="284"/>
                    </a:cubicBezTo>
                    <a:cubicBezTo>
                      <a:pt x="238" y="172"/>
                      <a:pt x="374" y="108"/>
                      <a:pt x="506" y="108"/>
                    </a:cubicBezTo>
                    <a:cubicBezTo>
                      <a:pt x="592" y="108"/>
                      <a:pt x="676" y="135"/>
                      <a:pt x="740" y="194"/>
                    </a:cubicBezTo>
                    <a:cubicBezTo>
                      <a:pt x="852" y="297"/>
                      <a:pt x="876" y="471"/>
                      <a:pt x="810" y="607"/>
                    </a:cubicBezTo>
                    <a:cubicBezTo>
                      <a:pt x="767" y="693"/>
                      <a:pt x="638" y="789"/>
                      <a:pt x="529" y="789"/>
                    </a:cubicBezTo>
                    <a:cubicBezTo>
                      <a:pt x="477" y="789"/>
                      <a:pt x="429" y="767"/>
                      <a:pt x="398" y="711"/>
                    </a:cubicBezTo>
                    <a:cubicBezTo>
                      <a:pt x="360" y="645"/>
                      <a:pt x="405" y="549"/>
                      <a:pt x="440" y="549"/>
                    </a:cubicBezTo>
                    <a:cubicBezTo>
                      <a:pt x="454" y="549"/>
                      <a:pt x="466" y="564"/>
                      <a:pt x="471" y="600"/>
                    </a:cubicBezTo>
                    <a:cubicBezTo>
                      <a:pt x="476" y="632"/>
                      <a:pt x="510" y="647"/>
                      <a:pt x="546" y="647"/>
                    </a:cubicBezTo>
                    <a:cubicBezTo>
                      <a:pt x="590" y="647"/>
                      <a:pt x="637" y="625"/>
                      <a:pt x="631" y="586"/>
                    </a:cubicBezTo>
                    <a:cubicBezTo>
                      <a:pt x="617" y="477"/>
                      <a:pt x="537" y="429"/>
                      <a:pt x="451" y="429"/>
                    </a:cubicBezTo>
                    <a:cubicBezTo>
                      <a:pt x="351" y="429"/>
                      <a:pt x="244" y="494"/>
                      <a:pt x="222" y="606"/>
                    </a:cubicBezTo>
                    <a:cubicBezTo>
                      <a:pt x="183" y="807"/>
                      <a:pt x="353" y="880"/>
                      <a:pt x="525" y="880"/>
                    </a:cubicBezTo>
                    <a:cubicBezTo>
                      <a:pt x="614" y="880"/>
                      <a:pt x="703" y="861"/>
                      <a:pt x="765" y="830"/>
                    </a:cubicBezTo>
                    <a:cubicBezTo>
                      <a:pt x="1015" y="704"/>
                      <a:pt x="1089" y="361"/>
                      <a:pt x="896" y="152"/>
                    </a:cubicBezTo>
                    <a:cubicBezTo>
                      <a:pt x="801" y="49"/>
                      <a:pt x="659"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6"/>
              <p:cNvSpPr/>
              <p:nvPr/>
            </p:nvSpPr>
            <p:spPr>
              <a:xfrm>
                <a:off x="2633348" y="1534634"/>
                <a:ext cx="18393" cy="45513"/>
              </a:xfrm>
              <a:custGeom>
                <a:rect b="b" l="l" r="r" t="t"/>
                <a:pathLst>
                  <a:path extrusionOk="0" h="1403" w="567">
                    <a:moveTo>
                      <a:pt x="465" y="0"/>
                    </a:moveTo>
                    <a:cubicBezTo>
                      <a:pt x="435" y="0"/>
                      <a:pt x="405" y="9"/>
                      <a:pt x="391" y="28"/>
                    </a:cubicBezTo>
                    <a:cubicBezTo>
                      <a:pt x="109" y="398"/>
                      <a:pt x="1" y="897"/>
                      <a:pt x="58" y="1356"/>
                    </a:cubicBezTo>
                    <a:cubicBezTo>
                      <a:pt x="62" y="1388"/>
                      <a:pt x="97" y="1403"/>
                      <a:pt x="133" y="1403"/>
                    </a:cubicBezTo>
                    <a:cubicBezTo>
                      <a:pt x="177" y="1403"/>
                      <a:pt x="223" y="1381"/>
                      <a:pt x="219" y="1343"/>
                    </a:cubicBezTo>
                    <a:cubicBezTo>
                      <a:pt x="164" y="902"/>
                      <a:pt x="264" y="423"/>
                      <a:pt x="534" y="69"/>
                    </a:cubicBezTo>
                    <a:cubicBezTo>
                      <a:pt x="567" y="26"/>
                      <a:pt x="516" y="0"/>
                      <a:pt x="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6"/>
              <p:cNvSpPr/>
              <p:nvPr/>
            </p:nvSpPr>
            <p:spPr>
              <a:xfrm>
                <a:off x="2657743" y="1587576"/>
                <a:ext cx="36463" cy="20794"/>
              </a:xfrm>
              <a:custGeom>
                <a:rect b="b" l="l" r="r" t="t"/>
                <a:pathLst>
                  <a:path extrusionOk="0" h="641" w="1124">
                    <a:moveTo>
                      <a:pt x="579" y="1"/>
                    </a:moveTo>
                    <a:cubicBezTo>
                      <a:pt x="413" y="1"/>
                      <a:pt x="216" y="81"/>
                      <a:pt x="1" y="320"/>
                    </a:cubicBezTo>
                    <a:cubicBezTo>
                      <a:pt x="216" y="560"/>
                      <a:pt x="413" y="640"/>
                      <a:pt x="579" y="640"/>
                    </a:cubicBezTo>
                    <a:cubicBezTo>
                      <a:pt x="912" y="640"/>
                      <a:pt x="1123" y="320"/>
                      <a:pt x="1123" y="320"/>
                    </a:cubicBezTo>
                    <a:cubicBezTo>
                      <a:pt x="1123" y="320"/>
                      <a:pt x="912" y="1"/>
                      <a:pt x="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6"/>
              <p:cNvSpPr/>
              <p:nvPr/>
            </p:nvSpPr>
            <p:spPr>
              <a:xfrm>
                <a:off x="2659690" y="1614988"/>
                <a:ext cx="7721" cy="7688"/>
              </a:xfrm>
              <a:custGeom>
                <a:rect b="b" l="l" r="r" t="t"/>
                <a:pathLst>
                  <a:path extrusionOk="0" h="237" w="238">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6"/>
              <p:cNvSpPr/>
              <p:nvPr/>
            </p:nvSpPr>
            <p:spPr>
              <a:xfrm>
                <a:off x="2635197" y="1604185"/>
                <a:ext cx="38928" cy="97320"/>
              </a:xfrm>
              <a:custGeom>
                <a:rect b="b" l="l" r="r" t="t"/>
                <a:pathLst>
                  <a:path extrusionOk="0" h="3000" w="1200">
                    <a:moveTo>
                      <a:pt x="649" y="0"/>
                    </a:moveTo>
                    <a:cubicBezTo>
                      <a:pt x="628" y="0"/>
                      <a:pt x="608" y="5"/>
                      <a:pt x="594" y="15"/>
                    </a:cubicBezTo>
                    <a:cubicBezTo>
                      <a:pt x="281" y="249"/>
                      <a:pt x="219" y="653"/>
                      <a:pt x="338" y="1005"/>
                    </a:cubicBezTo>
                    <a:cubicBezTo>
                      <a:pt x="473" y="1410"/>
                      <a:pt x="772" y="1740"/>
                      <a:pt x="907" y="2143"/>
                    </a:cubicBezTo>
                    <a:cubicBezTo>
                      <a:pt x="986" y="2379"/>
                      <a:pt x="1037" y="2813"/>
                      <a:pt x="720" y="2813"/>
                    </a:cubicBezTo>
                    <a:cubicBezTo>
                      <a:pt x="719" y="2813"/>
                      <a:pt x="718" y="2813"/>
                      <a:pt x="717" y="2813"/>
                    </a:cubicBezTo>
                    <a:cubicBezTo>
                      <a:pt x="549" y="2811"/>
                      <a:pt x="449" y="2715"/>
                      <a:pt x="440" y="2533"/>
                    </a:cubicBezTo>
                    <a:cubicBezTo>
                      <a:pt x="436" y="2447"/>
                      <a:pt x="482" y="2348"/>
                      <a:pt x="536" y="2348"/>
                    </a:cubicBezTo>
                    <a:cubicBezTo>
                      <a:pt x="564" y="2348"/>
                      <a:pt x="594" y="2375"/>
                      <a:pt x="620" y="2443"/>
                    </a:cubicBezTo>
                    <a:cubicBezTo>
                      <a:pt x="628" y="2466"/>
                      <a:pt x="656" y="2477"/>
                      <a:pt x="685" y="2477"/>
                    </a:cubicBezTo>
                    <a:cubicBezTo>
                      <a:pt x="734" y="2477"/>
                      <a:pt x="789" y="2448"/>
                      <a:pt x="772" y="2402"/>
                    </a:cubicBezTo>
                    <a:cubicBezTo>
                      <a:pt x="722" y="2268"/>
                      <a:pt x="600" y="2133"/>
                      <a:pt x="474" y="2133"/>
                    </a:cubicBezTo>
                    <a:cubicBezTo>
                      <a:pt x="414" y="2133"/>
                      <a:pt x="352" y="2164"/>
                      <a:pt x="297" y="2240"/>
                    </a:cubicBezTo>
                    <a:cubicBezTo>
                      <a:pt x="102" y="2512"/>
                      <a:pt x="414" y="2999"/>
                      <a:pt x="730" y="2999"/>
                    </a:cubicBezTo>
                    <a:cubicBezTo>
                      <a:pt x="743" y="2999"/>
                      <a:pt x="755" y="2998"/>
                      <a:pt x="768" y="2997"/>
                    </a:cubicBezTo>
                    <a:cubicBezTo>
                      <a:pt x="1199" y="2942"/>
                      <a:pt x="1156" y="2342"/>
                      <a:pt x="1044" y="2050"/>
                    </a:cubicBezTo>
                    <a:cubicBezTo>
                      <a:pt x="828" y="1486"/>
                      <a:pt x="1" y="610"/>
                      <a:pt x="714" y="79"/>
                    </a:cubicBezTo>
                    <a:cubicBezTo>
                      <a:pt x="771" y="37"/>
                      <a:pt x="708"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6"/>
              <p:cNvSpPr/>
              <p:nvPr/>
            </p:nvSpPr>
            <p:spPr>
              <a:xfrm>
                <a:off x="2669357" y="1663972"/>
                <a:ext cx="16480" cy="43113"/>
              </a:xfrm>
              <a:custGeom>
                <a:rect b="b" l="l" r="r" t="t"/>
                <a:pathLst>
                  <a:path extrusionOk="0" h="1329" w="508">
                    <a:moveTo>
                      <a:pt x="144" y="0"/>
                    </a:moveTo>
                    <a:cubicBezTo>
                      <a:pt x="90" y="0"/>
                      <a:pt x="27" y="38"/>
                      <a:pt x="66" y="86"/>
                    </a:cubicBezTo>
                    <a:cubicBezTo>
                      <a:pt x="342" y="433"/>
                      <a:pt x="283" y="912"/>
                      <a:pt x="32" y="1259"/>
                    </a:cubicBezTo>
                    <a:cubicBezTo>
                      <a:pt x="1" y="1303"/>
                      <a:pt x="50" y="1328"/>
                      <a:pt x="100" y="1328"/>
                    </a:cubicBezTo>
                    <a:cubicBezTo>
                      <a:pt x="130" y="1328"/>
                      <a:pt x="161" y="1319"/>
                      <a:pt x="176" y="1299"/>
                    </a:cubicBezTo>
                    <a:cubicBezTo>
                      <a:pt x="453" y="915"/>
                      <a:pt x="508" y="409"/>
                      <a:pt x="199" y="21"/>
                    </a:cubicBezTo>
                    <a:cubicBezTo>
                      <a:pt x="188" y="7"/>
                      <a:pt x="167" y="0"/>
                      <a:pt x="1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6"/>
              <p:cNvSpPr/>
              <p:nvPr/>
            </p:nvSpPr>
            <p:spPr>
              <a:xfrm>
                <a:off x="2651288" y="1629002"/>
                <a:ext cx="35295" cy="28580"/>
              </a:xfrm>
              <a:custGeom>
                <a:rect b="b" l="l" r="r" t="t"/>
                <a:pathLst>
                  <a:path extrusionOk="0" h="881" w="1088">
                    <a:moveTo>
                      <a:pt x="540" y="0"/>
                    </a:moveTo>
                    <a:cubicBezTo>
                      <a:pt x="366" y="0"/>
                      <a:pt x="193" y="76"/>
                      <a:pt x="222" y="276"/>
                    </a:cubicBezTo>
                    <a:cubicBezTo>
                      <a:pt x="239" y="390"/>
                      <a:pt x="344" y="453"/>
                      <a:pt x="444" y="453"/>
                    </a:cubicBezTo>
                    <a:cubicBezTo>
                      <a:pt x="533" y="453"/>
                      <a:pt x="617" y="403"/>
                      <a:pt x="631" y="295"/>
                    </a:cubicBezTo>
                    <a:cubicBezTo>
                      <a:pt x="637" y="254"/>
                      <a:pt x="596" y="234"/>
                      <a:pt x="554" y="234"/>
                    </a:cubicBezTo>
                    <a:cubicBezTo>
                      <a:pt x="517" y="234"/>
                      <a:pt x="479" y="250"/>
                      <a:pt x="474" y="280"/>
                    </a:cubicBezTo>
                    <a:cubicBezTo>
                      <a:pt x="470" y="318"/>
                      <a:pt x="458" y="332"/>
                      <a:pt x="444" y="332"/>
                    </a:cubicBezTo>
                    <a:cubicBezTo>
                      <a:pt x="410" y="332"/>
                      <a:pt x="365" y="238"/>
                      <a:pt x="394" y="176"/>
                    </a:cubicBezTo>
                    <a:cubicBezTo>
                      <a:pt x="420" y="116"/>
                      <a:pt x="467" y="93"/>
                      <a:pt x="520" y="93"/>
                    </a:cubicBezTo>
                    <a:cubicBezTo>
                      <a:pt x="628" y="93"/>
                      <a:pt x="762" y="190"/>
                      <a:pt x="804" y="269"/>
                    </a:cubicBezTo>
                    <a:cubicBezTo>
                      <a:pt x="875" y="397"/>
                      <a:pt x="861" y="570"/>
                      <a:pt x="758" y="678"/>
                    </a:cubicBezTo>
                    <a:cubicBezTo>
                      <a:pt x="696" y="744"/>
                      <a:pt x="608" y="774"/>
                      <a:pt x="518" y="774"/>
                    </a:cubicBezTo>
                    <a:cubicBezTo>
                      <a:pt x="384" y="774"/>
                      <a:pt x="245" y="708"/>
                      <a:pt x="177" y="597"/>
                    </a:cubicBezTo>
                    <a:cubicBezTo>
                      <a:pt x="165" y="577"/>
                      <a:pt x="137" y="568"/>
                      <a:pt x="108" y="568"/>
                    </a:cubicBezTo>
                    <a:cubicBezTo>
                      <a:pt x="56" y="568"/>
                      <a:pt x="1" y="597"/>
                      <a:pt x="26" y="638"/>
                    </a:cubicBezTo>
                    <a:cubicBezTo>
                      <a:pt x="121" y="797"/>
                      <a:pt x="314" y="880"/>
                      <a:pt x="505" y="880"/>
                    </a:cubicBezTo>
                    <a:cubicBezTo>
                      <a:pt x="645" y="880"/>
                      <a:pt x="784" y="835"/>
                      <a:pt x="880" y="741"/>
                    </a:cubicBezTo>
                    <a:cubicBezTo>
                      <a:pt x="1087" y="538"/>
                      <a:pt x="1030" y="183"/>
                      <a:pt x="775" y="51"/>
                    </a:cubicBezTo>
                    <a:cubicBezTo>
                      <a:pt x="713" y="19"/>
                      <a:pt x="626" y="0"/>
                      <a:pt x="5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6"/>
              <p:cNvSpPr/>
              <p:nvPr/>
            </p:nvSpPr>
            <p:spPr>
              <a:xfrm>
                <a:off x="2633413" y="1615766"/>
                <a:ext cx="18361" cy="45481"/>
              </a:xfrm>
              <a:custGeom>
                <a:rect b="b" l="l" r="r" t="t"/>
                <a:pathLst>
                  <a:path extrusionOk="0" h="1402" w="566">
                    <a:moveTo>
                      <a:pt x="137" y="1"/>
                    </a:moveTo>
                    <a:cubicBezTo>
                      <a:pt x="99" y="1"/>
                      <a:pt x="62" y="16"/>
                      <a:pt x="58" y="47"/>
                    </a:cubicBezTo>
                    <a:cubicBezTo>
                      <a:pt x="1" y="506"/>
                      <a:pt x="102" y="1005"/>
                      <a:pt x="384" y="1376"/>
                    </a:cubicBezTo>
                    <a:cubicBezTo>
                      <a:pt x="398" y="1394"/>
                      <a:pt x="425" y="1401"/>
                      <a:pt x="453" y="1401"/>
                    </a:cubicBezTo>
                    <a:cubicBezTo>
                      <a:pt x="508" y="1401"/>
                      <a:pt x="566" y="1373"/>
                      <a:pt x="537" y="1334"/>
                    </a:cubicBezTo>
                    <a:cubicBezTo>
                      <a:pt x="267" y="982"/>
                      <a:pt x="161" y="499"/>
                      <a:pt x="215" y="61"/>
                    </a:cubicBezTo>
                    <a:cubicBezTo>
                      <a:pt x="220" y="20"/>
                      <a:pt x="179"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6"/>
              <p:cNvSpPr/>
              <p:nvPr/>
            </p:nvSpPr>
            <p:spPr>
              <a:xfrm>
                <a:off x="2637468" y="1590301"/>
                <a:ext cx="11905" cy="15344"/>
              </a:xfrm>
              <a:custGeom>
                <a:rect b="b" l="l" r="r" t="t"/>
                <a:pathLst>
                  <a:path extrusionOk="0" h="473" w="367">
                    <a:moveTo>
                      <a:pt x="183" y="1"/>
                    </a:moveTo>
                    <a:cubicBezTo>
                      <a:pt x="83" y="1"/>
                      <a:pt x="1" y="106"/>
                      <a:pt x="1" y="236"/>
                    </a:cubicBezTo>
                    <a:cubicBezTo>
                      <a:pt x="1" y="367"/>
                      <a:pt x="83" y="472"/>
                      <a:pt x="183" y="472"/>
                    </a:cubicBezTo>
                    <a:cubicBezTo>
                      <a:pt x="285" y="472"/>
                      <a:pt x="367" y="367"/>
                      <a:pt x="367" y="236"/>
                    </a:cubicBezTo>
                    <a:cubicBezTo>
                      <a:pt x="367" y="106"/>
                      <a:pt x="28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6"/>
              <p:cNvSpPr/>
              <p:nvPr/>
            </p:nvSpPr>
            <p:spPr>
              <a:xfrm>
                <a:off x="2805540" y="1573205"/>
                <a:ext cx="7688" cy="7753"/>
              </a:xfrm>
              <a:custGeom>
                <a:rect b="b" l="l" r="r" t="t"/>
                <a:pathLst>
                  <a:path extrusionOk="0" h="239" w="237">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6"/>
              <p:cNvSpPr/>
              <p:nvPr/>
            </p:nvSpPr>
            <p:spPr>
              <a:xfrm>
                <a:off x="2798825" y="1494441"/>
                <a:ext cx="38863" cy="97320"/>
              </a:xfrm>
              <a:custGeom>
                <a:rect b="b" l="l" r="r" t="t"/>
                <a:pathLst>
                  <a:path extrusionOk="0" h="3000" w="1198">
                    <a:moveTo>
                      <a:pt x="469" y="1"/>
                    </a:moveTo>
                    <a:cubicBezTo>
                      <a:pt x="456" y="1"/>
                      <a:pt x="443" y="2"/>
                      <a:pt x="431" y="3"/>
                    </a:cubicBezTo>
                    <a:cubicBezTo>
                      <a:pt x="0" y="57"/>
                      <a:pt x="42" y="658"/>
                      <a:pt x="155" y="950"/>
                    </a:cubicBezTo>
                    <a:cubicBezTo>
                      <a:pt x="371" y="1514"/>
                      <a:pt x="1197" y="2389"/>
                      <a:pt x="485" y="2921"/>
                    </a:cubicBezTo>
                    <a:cubicBezTo>
                      <a:pt x="428" y="2963"/>
                      <a:pt x="492" y="2999"/>
                      <a:pt x="550" y="2999"/>
                    </a:cubicBezTo>
                    <a:cubicBezTo>
                      <a:pt x="571" y="2999"/>
                      <a:pt x="591" y="2995"/>
                      <a:pt x="605" y="2984"/>
                    </a:cubicBezTo>
                    <a:cubicBezTo>
                      <a:pt x="917" y="2751"/>
                      <a:pt x="979" y="2347"/>
                      <a:pt x="861" y="1994"/>
                    </a:cubicBezTo>
                    <a:cubicBezTo>
                      <a:pt x="725" y="1590"/>
                      <a:pt x="428" y="1260"/>
                      <a:pt x="292" y="857"/>
                    </a:cubicBezTo>
                    <a:cubicBezTo>
                      <a:pt x="213" y="620"/>
                      <a:pt x="163" y="187"/>
                      <a:pt x="479" y="187"/>
                    </a:cubicBezTo>
                    <a:cubicBezTo>
                      <a:pt x="480" y="187"/>
                      <a:pt x="481" y="187"/>
                      <a:pt x="482" y="187"/>
                    </a:cubicBezTo>
                    <a:cubicBezTo>
                      <a:pt x="650" y="188"/>
                      <a:pt x="749" y="285"/>
                      <a:pt x="759" y="467"/>
                    </a:cubicBezTo>
                    <a:cubicBezTo>
                      <a:pt x="763" y="552"/>
                      <a:pt x="716" y="652"/>
                      <a:pt x="662" y="652"/>
                    </a:cubicBezTo>
                    <a:cubicBezTo>
                      <a:pt x="634" y="652"/>
                      <a:pt x="605" y="625"/>
                      <a:pt x="579" y="557"/>
                    </a:cubicBezTo>
                    <a:cubicBezTo>
                      <a:pt x="570" y="533"/>
                      <a:pt x="543" y="523"/>
                      <a:pt x="513" y="523"/>
                    </a:cubicBezTo>
                    <a:cubicBezTo>
                      <a:pt x="464" y="523"/>
                      <a:pt x="410" y="552"/>
                      <a:pt x="427" y="598"/>
                    </a:cubicBezTo>
                    <a:cubicBezTo>
                      <a:pt x="476" y="732"/>
                      <a:pt x="598" y="867"/>
                      <a:pt x="724" y="867"/>
                    </a:cubicBezTo>
                    <a:cubicBezTo>
                      <a:pt x="785" y="867"/>
                      <a:pt x="847" y="836"/>
                      <a:pt x="902" y="758"/>
                    </a:cubicBezTo>
                    <a:cubicBezTo>
                      <a:pt x="1096" y="489"/>
                      <a:pt x="785"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6"/>
              <p:cNvSpPr/>
              <p:nvPr/>
            </p:nvSpPr>
            <p:spPr>
              <a:xfrm>
                <a:off x="2787081" y="1488861"/>
                <a:ext cx="16480" cy="43113"/>
              </a:xfrm>
              <a:custGeom>
                <a:rect b="b" l="l" r="r" t="t"/>
                <a:pathLst>
                  <a:path extrusionOk="0" h="1329" w="508">
                    <a:moveTo>
                      <a:pt x="407" y="0"/>
                    </a:moveTo>
                    <a:cubicBezTo>
                      <a:pt x="377" y="0"/>
                      <a:pt x="347" y="9"/>
                      <a:pt x="333" y="29"/>
                    </a:cubicBezTo>
                    <a:cubicBezTo>
                      <a:pt x="55" y="413"/>
                      <a:pt x="0" y="920"/>
                      <a:pt x="308" y="1307"/>
                    </a:cubicBezTo>
                    <a:cubicBezTo>
                      <a:pt x="320" y="1322"/>
                      <a:pt x="341" y="1328"/>
                      <a:pt x="364" y="1328"/>
                    </a:cubicBezTo>
                    <a:cubicBezTo>
                      <a:pt x="418" y="1328"/>
                      <a:pt x="481" y="1291"/>
                      <a:pt x="442" y="1242"/>
                    </a:cubicBezTo>
                    <a:cubicBezTo>
                      <a:pt x="166" y="896"/>
                      <a:pt x="224" y="417"/>
                      <a:pt x="476" y="70"/>
                    </a:cubicBezTo>
                    <a:cubicBezTo>
                      <a:pt x="508" y="26"/>
                      <a:pt x="458" y="0"/>
                      <a:pt x="4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6"/>
              <p:cNvSpPr/>
              <p:nvPr/>
            </p:nvSpPr>
            <p:spPr>
              <a:xfrm>
                <a:off x="2786303" y="1538364"/>
                <a:ext cx="35327" cy="28580"/>
              </a:xfrm>
              <a:custGeom>
                <a:rect b="b" l="l" r="r" t="t"/>
                <a:pathLst>
                  <a:path extrusionOk="0" h="881" w="1089">
                    <a:moveTo>
                      <a:pt x="585" y="0"/>
                    </a:moveTo>
                    <a:cubicBezTo>
                      <a:pt x="444" y="0"/>
                      <a:pt x="305" y="46"/>
                      <a:pt x="208" y="140"/>
                    </a:cubicBezTo>
                    <a:cubicBezTo>
                      <a:pt x="1" y="342"/>
                      <a:pt x="58" y="697"/>
                      <a:pt x="313" y="829"/>
                    </a:cubicBezTo>
                    <a:cubicBezTo>
                      <a:pt x="375" y="861"/>
                      <a:pt x="463" y="880"/>
                      <a:pt x="549" y="880"/>
                    </a:cubicBezTo>
                    <a:cubicBezTo>
                      <a:pt x="723" y="880"/>
                      <a:pt x="895" y="804"/>
                      <a:pt x="866" y="604"/>
                    </a:cubicBezTo>
                    <a:cubicBezTo>
                      <a:pt x="850" y="490"/>
                      <a:pt x="744" y="427"/>
                      <a:pt x="644" y="427"/>
                    </a:cubicBezTo>
                    <a:cubicBezTo>
                      <a:pt x="556" y="427"/>
                      <a:pt x="472" y="476"/>
                      <a:pt x="457" y="585"/>
                    </a:cubicBezTo>
                    <a:cubicBezTo>
                      <a:pt x="452" y="626"/>
                      <a:pt x="493" y="646"/>
                      <a:pt x="535" y="646"/>
                    </a:cubicBezTo>
                    <a:cubicBezTo>
                      <a:pt x="572" y="646"/>
                      <a:pt x="609" y="630"/>
                      <a:pt x="614" y="599"/>
                    </a:cubicBezTo>
                    <a:cubicBezTo>
                      <a:pt x="619" y="563"/>
                      <a:pt x="630" y="548"/>
                      <a:pt x="644" y="548"/>
                    </a:cubicBezTo>
                    <a:cubicBezTo>
                      <a:pt x="678" y="548"/>
                      <a:pt x="724" y="643"/>
                      <a:pt x="696" y="705"/>
                    </a:cubicBezTo>
                    <a:cubicBezTo>
                      <a:pt x="669" y="764"/>
                      <a:pt x="622" y="787"/>
                      <a:pt x="569" y="787"/>
                    </a:cubicBezTo>
                    <a:cubicBezTo>
                      <a:pt x="461" y="787"/>
                      <a:pt x="327" y="690"/>
                      <a:pt x="284" y="612"/>
                    </a:cubicBezTo>
                    <a:cubicBezTo>
                      <a:pt x="214" y="484"/>
                      <a:pt x="228" y="310"/>
                      <a:pt x="330" y="203"/>
                    </a:cubicBezTo>
                    <a:cubicBezTo>
                      <a:pt x="392" y="136"/>
                      <a:pt x="480" y="106"/>
                      <a:pt x="571" y="106"/>
                    </a:cubicBezTo>
                    <a:cubicBezTo>
                      <a:pt x="705" y="106"/>
                      <a:pt x="844" y="172"/>
                      <a:pt x="911" y="284"/>
                    </a:cubicBezTo>
                    <a:cubicBezTo>
                      <a:pt x="923" y="304"/>
                      <a:pt x="951" y="313"/>
                      <a:pt x="980" y="313"/>
                    </a:cubicBezTo>
                    <a:cubicBezTo>
                      <a:pt x="1032" y="313"/>
                      <a:pt x="1089" y="284"/>
                      <a:pt x="1064" y="242"/>
                    </a:cubicBezTo>
                    <a:cubicBezTo>
                      <a:pt x="968" y="83"/>
                      <a:pt x="775"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6"/>
              <p:cNvSpPr/>
              <p:nvPr/>
            </p:nvSpPr>
            <p:spPr>
              <a:xfrm>
                <a:off x="2821143" y="1534666"/>
                <a:ext cx="18361" cy="45513"/>
              </a:xfrm>
              <a:custGeom>
                <a:rect b="b" l="l" r="r" t="t"/>
                <a:pathLst>
                  <a:path extrusionOk="0" h="1403" w="566">
                    <a:moveTo>
                      <a:pt x="113" y="1"/>
                    </a:moveTo>
                    <a:cubicBezTo>
                      <a:pt x="58" y="1"/>
                      <a:pt x="1" y="30"/>
                      <a:pt x="30" y="68"/>
                    </a:cubicBezTo>
                    <a:cubicBezTo>
                      <a:pt x="298" y="421"/>
                      <a:pt x="406" y="904"/>
                      <a:pt x="350" y="1341"/>
                    </a:cubicBezTo>
                    <a:cubicBezTo>
                      <a:pt x="346" y="1382"/>
                      <a:pt x="387" y="1402"/>
                      <a:pt x="429" y="1402"/>
                    </a:cubicBezTo>
                    <a:cubicBezTo>
                      <a:pt x="466" y="1402"/>
                      <a:pt x="503" y="1386"/>
                      <a:pt x="507" y="1355"/>
                    </a:cubicBezTo>
                    <a:cubicBezTo>
                      <a:pt x="566" y="896"/>
                      <a:pt x="464" y="398"/>
                      <a:pt x="181" y="27"/>
                    </a:cubicBezTo>
                    <a:cubicBezTo>
                      <a:pt x="168" y="9"/>
                      <a:pt x="141" y="1"/>
                      <a:pt x="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6"/>
              <p:cNvSpPr/>
              <p:nvPr/>
            </p:nvSpPr>
            <p:spPr>
              <a:xfrm>
                <a:off x="2778744" y="1587576"/>
                <a:ext cx="36430" cy="20794"/>
              </a:xfrm>
              <a:custGeom>
                <a:rect b="b" l="l" r="r" t="t"/>
                <a:pathLst>
                  <a:path extrusionOk="0" h="641" w="1123">
                    <a:moveTo>
                      <a:pt x="544" y="1"/>
                    </a:moveTo>
                    <a:cubicBezTo>
                      <a:pt x="211" y="1"/>
                      <a:pt x="0" y="320"/>
                      <a:pt x="0" y="320"/>
                    </a:cubicBezTo>
                    <a:cubicBezTo>
                      <a:pt x="0" y="320"/>
                      <a:pt x="211" y="640"/>
                      <a:pt x="544" y="640"/>
                    </a:cubicBezTo>
                    <a:cubicBezTo>
                      <a:pt x="710" y="640"/>
                      <a:pt x="907" y="560"/>
                      <a:pt x="1122" y="320"/>
                    </a:cubicBezTo>
                    <a:cubicBezTo>
                      <a:pt x="907" y="81"/>
                      <a:pt x="710" y="1"/>
                      <a:pt x="5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6"/>
              <p:cNvSpPr/>
              <p:nvPr/>
            </p:nvSpPr>
            <p:spPr>
              <a:xfrm>
                <a:off x="2805540" y="1614988"/>
                <a:ext cx="7688" cy="7688"/>
              </a:xfrm>
              <a:custGeom>
                <a:rect b="b" l="l" r="r" t="t"/>
                <a:pathLst>
                  <a:path extrusionOk="0" h="237" w="237">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6"/>
              <p:cNvSpPr/>
              <p:nvPr/>
            </p:nvSpPr>
            <p:spPr>
              <a:xfrm>
                <a:off x="2796781" y="1604218"/>
                <a:ext cx="39415" cy="97385"/>
              </a:xfrm>
              <a:custGeom>
                <a:rect b="b" l="l" r="r" t="t"/>
                <a:pathLst>
                  <a:path extrusionOk="0" h="3002" w="1215">
                    <a:moveTo>
                      <a:pt x="626" y="1"/>
                    </a:moveTo>
                    <a:cubicBezTo>
                      <a:pt x="565" y="1"/>
                      <a:pt x="490" y="41"/>
                      <a:pt x="541" y="79"/>
                    </a:cubicBezTo>
                    <a:cubicBezTo>
                      <a:pt x="1214" y="580"/>
                      <a:pt x="519" y="1410"/>
                      <a:pt x="269" y="1943"/>
                    </a:cubicBezTo>
                    <a:cubicBezTo>
                      <a:pt x="132" y="2235"/>
                      <a:pt x="1" y="2986"/>
                      <a:pt x="519" y="3001"/>
                    </a:cubicBezTo>
                    <a:cubicBezTo>
                      <a:pt x="522" y="3001"/>
                      <a:pt x="525" y="3001"/>
                      <a:pt x="528" y="3001"/>
                    </a:cubicBezTo>
                    <a:cubicBezTo>
                      <a:pt x="826" y="3001"/>
                      <a:pt x="1107" y="2575"/>
                      <a:pt x="994" y="2301"/>
                    </a:cubicBezTo>
                    <a:cubicBezTo>
                      <a:pt x="945" y="2182"/>
                      <a:pt x="874" y="2136"/>
                      <a:pt x="801" y="2136"/>
                    </a:cubicBezTo>
                    <a:cubicBezTo>
                      <a:pt x="676" y="2136"/>
                      <a:pt x="542" y="2270"/>
                      <a:pt x="488" y="2415"/>
                    </a:cubicBezTo>
                    <a:cubicBezTo>
                      <a:pt x="474" y="2453"/>
                      <a:pt x="514" y="2473"/>
                      <a:pt x="557" y="2473"/>
                    </a:cubicBezTo>
                    <a:cubicBezTo>
                      <a:pt x="594" y="2473"/>
                      <a:pt x="633" y="2458"/>
                      <a:pt x="644" y="2429"/>
                    </a:cubicBezTo>
                    <a:cubicBezTo>
                      <a:pt x="855" y="2477"/>
                      <a:pt x="890" y="2582"/>
                      <a:pt x="750" y="2741"/>
                    </a:cubicBezTo>
                    <a:cubicBezTo>
                      <a:pt x="658" y="2774"/>
                      <a:pt x="580" y="2790"/>
                      <a:pt x="515" y="2790"/>
                    </a:cubicBezTo>
                    <a:cubicBezTo>
                      <a:pt x="356" y="2790"/>
                      <a:pt x="282" y="2688"/>
                      <a:pt x="294" y="2483"/>
                    </a:cubicBezTo>
                    <a:cubicBezTo>
                      <a:pt x="278" y="2228"/>
                      <a:pt x="397" y="2004"/>
                      <a:pt x="515" y="1788"/>
                    </a:cubicBezTo>
                    <a:cubicBezTo>
                      <a:pt x="669" y="1509"/>
                      <a:pt x="873" y="1229"/>
                      <a:pt x="953" y="917"/>
                    </a:cubicBezTo>
                    <a:cubicBezTo>
                      <a:pt x="1036" y="589"/>
                      <a:pt x="957" y="224"/>
                      <a:pt x="675" y="13"/>
                    </a:cubicBezTo>
                    <a:cubicBezTo>
                      <a:pt x="663" y="4"/>
                      <a:pt x="645"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6"/>
              <p:cNvSpPr/>
              <p:nvPr/>
            </p:nvSpPr>
            <p:spPr>
              <a:xfrm>
                <a:off x="2787081" y="1664167"/>
                <a:ext cx="16512" cy="42853"/>
              </a:xfrm>
              <a:custGeom>
                <a:rect b="b" l="l" r="r" t="t"/>
                <a:pathLst>
                  <a:path extrusionOk="0" h="1321" w="509">
                    <a:moveTo>
                      <a:pt x="378" y="0"/>
                    </a:moveTo>
                    <a:cubicBezTo>
                      <a:pt x="348" y="0"/>
                      <a:pt x="318" y="9"/>
                      <a:pt x="304" y="28"/>
                    </a:cubicBezTo>
                    <a:cubicBezTo>
                      <a:pt x="0" y="409"/>
                      <a:pt x="56" y="917"/>
                      <a:pt x="328" y="1294"/>
                    </a:cubicBezTo>
                    <a:cubicBezTo>
                      <a:pt x="342" y="1313"/>
                      <a:pt x="369" y="1321"/>
                      <a:pt x="397" y="1321"/>
                    </a:cubicBezTo>
                    <a:cubicBezTo>
                      <a:pt x="451" y="1321"/>
                      <a:pt x="508" y="1291"/>
                      <a:pt x="480" y="1252"/>
                    </a:cubicBezTo>
                    <a:cubicBezTo>
                      <a:pt x="225" y="901"/>
                      <a:pt x="161" y="426"/>
                      <a:pt x="446" y="69"/>
                    </a:cubicBezTo>
                    <a:cubicBezTo>
                      <a:pt x="480" y="26"/>
                      <a:pt x="430" y="0"/>
                      <a:pt x="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6"/>
              <p:cNvSpPr/>
              <p:nvPr/>
            </p:nvSpPr>
            <p:spPr>
              <a:xfrm>
                <a:off x="2786206" y="1629034"/>
                <a:ext cx="35360" cy="28547"/>
              </a:xfrm>
              <a:custGeom>
                <a:rect b="b" l="l" r="r" t="t"/>
                <a:pathLst>
                  <a:path extrusionOk="0" h="880" w="1090">
                    <a:moveTo>
                      <a:pt x="565" y="1"/>
                    </a:moveTo>
                    <a:cubicBezTo>
                      <a:pt x="476" y="1"/>
                      <a:pt x="387" y="20"/>
                      <a:pt x="326" y="51"/>
                    </a:cubicBezTo>
                    <a:cubicBezTo>
                      <a:pt x="76" y="176"/>
                      <a:pt x="1" y="520"/>
                      <a:pt x="195" y="729"/>
                    </a:cubicBezTo>
                    <a:cubicBezTo>
                      <a:pt x="289" y="831"/>
                      <a:pt x="431" y="880"/>
                      <a:pt x="576" y="880"/>
                    </a:cubicBezTo>
                    <a:cubicBezTo>
                      <a:pt x="769" y="880"/>
                      <a:pt x="967" y="794"/>
                      <a:pt x="1062" y="637"/>
                    </a:cubicBezTo>
                    <a:cubicBezTo>
                      <a:pt x="1089" y="591"/>
                      <a:pt x="1041" y="565"/>
                      <a:pt x="992" y="565"/>
                    </a:cubicBezTo>
                    <a:cubicBezTo>
                      <a:pt x="962" y="565"/>
                      <a:pt x="932" y="575"/>
                      <a:pt x="919" y="596"/>
                    </a:cubicBezTo>
                    <a:cubicBezTo>
                      <a:pt x="851" y="708"/>
                      <a:pt x="716" y="773"/>
                      <a:pt x="584" y="773"/>
                    </a:cubicBezTo>
                    <a:cubicBezTo>
                      <a:pt x="498" y="773"/>
                      <a:pt x="414" y="746"/>
                      <a:pt x="350" y="686"/>
                    </a:cubicBezTo>
                    <a:cubicBezTo>
                      <a:pt x="239" y="583"/>
                      <a:pt x="214" y="409"/>
                      <a:pt x="280" y="274"/>
                    </a:cubicBezTo>
                    <a:cubicBezTo>
                      <a:pt x="323" y="188"/>
                      <a:pt x="451" y="92"/>
                      <a:pt x="561" y="92"/>
                    </a:cubicBezTo>
                    <a:cubicBezTo>
                      <a:pt x="613" y="92"/>
                      <a:pt x="660" y="113"/>
                      <a:pt x="692" y="169"/>
                    </a:cubicBezTo>
                    <a:cubicBezTo>
                      <a:pt x="729" y="235"/>
                      <a:pt x="684" y="331"/>
                      <a:pt x="649" y="331"/>
                    </a:cubicBezTo>
                    <a:cubicBezTo>
                      <a:pt x="636" y="331"/>
                      <a:pt x="624" y="317"/>
                      <a:pt x="619" y="279"/>
                    </a:cubicBezTo>
                    <a:cubicBezTo>
                      <a:pt x="614" y="248"/>
                      <a:pt x="579" y="234"/>
                      <a:pt x="543" y="234"/>
                    </a:cubicBezTo>
                    <a:cubicBezTo>
                      <a:pt x="499" y="234"/>
                      <a:pt x="453" y="255"/>
                      <a:pt x="458" y="294"/>
                    </a:cubicBezTo>
                    <a:cubicBezTo>
                      <a:pt x="473" y="403"/>
                      <a:pt x="553" y="452"/>
                      <a:pt x="639" y="452"/>
                    </a:cubicBezTo>
                    <a:cubicBezTo>
                      <a:pt x="739" y="452"/>
                      <a:pt x="846" y="387"/>
                      <a:pt x="868" y="275"/>
                    </a:cubicBezTo>
                    <a:cubicBezTo>
                      <a:pt x="907" y="74"/>
                      <a:pt x="737"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6"/>
              <p:cNvSpPr/>
              <p:nvPr/>
            </p:nvSpPr>
            <p:spPr>
              <a:xfrm>
                <a:off x="2821176" y="1615799"/>
                <a:ext cx="18393" cy="45513"/>
              </a:xfrm>
              <a:custGeom>
                <a:rect b="b" l="l" r="r" t="t"/>
                <a:pathLst>
                  <a:path extrusionOk="0" h="1403" w="567">
                    <a:moveTo>
                      <a:pt x="433" y="0"/>
                    </a:moveTo>
                    <a:cubicBezTo>
                      <a:pt x="389" y="0"/>
                      <a:pt x="343" y="22"/>
                      <a:pt x="348" y="60"/>
                    </a:cubicBezTo>
                    <a:cubicBezTo>
                      <a:pt x="404" y="501"/>
                      <a:pt x="303" y="980"/>
                      <a:pt x="33" y="1334"/>
                    </a:cubicBezTo>
                    <a:cubicBezTo>
                      <a:pt x="0" y="1377"/>
                      <a:pt x="50" y="1402"/>
                      <a:pt x="101" y="1402"/>
                    </a:cubicBezTo>
                    <a:cubicBezTo>
                      <a:pt x="131" y="1402"/>
                      <a:pt x="161" y="1393"/>
                      <a:pt x="176" y="1374"/>
                    </a:cubicBezTo>
                    <a:cubicBezTo>
                      <a:pt x="457" y="1005"/>
                      <a:pt x="567" y="506"/>
                      <a:pt x="508" y="47"/>
                    </a:cubicBezTo>
                    <a:cubicBezTo>
                      <a:pt x="504" y="15"/>
                      <a:pt x="469" y="0"/>
                      <a:pt x="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6"/>
              <p:cNvSpPr/>
              <p:nvPr/>
            </p:nvSpPr>
            <p:spPr>
              <a:xfrm>
                <a:off x="2823512" y="1590301"/>
                <a:ext cx="11938" cy="15344"/>
              </a:xfrm>
              <a:custGeom>
                <a:rect b="b" l="l" r="r" t="t"/>
                <a:pathLst>
                  <a:path extrusionOk="0" h="473" w="368">
                    <a:moveTo>
                      <a:pt x="184" y="1"/>
                    </a:moveTo>
                    <a:cubicBezTo>
                      <a:pt x="83" y="1"/>
                      <a:pt x="1" y="106"/>
                      <a:pt x="1" y="236"/>
                    </a:cubicBezTo>
                    <a:cubicBezTo>
                      <a:pt x="1" y="367"/>
                      <a:pt x="83" y="472"/>
                      <a:pt x="184" y="472"/>
                    </a:cubicBezTo>
                    <a:cubicBezTo>
                      <a:pt x="286" y="472"/>
                      <a:pt x="368" y="367"/>
                      <a:pt x="368" y="236"/>
                    </a:cubicBezTo>
                    <a:cubicBezTo>
                      <a:pt x="368" y="106"/>
                      <a:pt x="286"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6"/>
              <p:cNvSpPr/>
              <p:nvPr/>
            </p:nvSpPr>
            <p:spPr>
              <a:xfrm>
                <a:off x="2695860" y="1206017"/>
                <a:ext cx="36008" cy="37630"/>
              </a:xfrm>
              <a:custGeom>
                <a:rect b="b" l="l" r="r" t="t"/>
                <a:pathLst>
                  <a:path extrusionOk="0" h="1160" w="1110">
                    <a:moveTo>
                      <a:pt x="604" y="0"/>
                    </a:moveTo>
                    <a:cubicBezTo>
                      <a:pt x="566" y="0"/>
                      <a:pt x="529" y="16"/>
                      <a:pt x="525" y="47"/>
                    </a:cubicBezTo>
                    <a:cubicBezTo>
                      <a:pt x="492" y="324"/>
                      <a:pt x="334" y="591"/>
                      <a:pt x="79" y="714"/>
                    </a:cubicBezTo>
                    <a:cubicBezTo>
                      <a:pt x="0" y="752"/>
                      <a:pt x="69" y="806"/>
                      <a:pt x="129" y="806"/>
                    </a:cubicBezTo>
                    <a:cubicBezTo>
                      <a:pt x="136" y="806"/>
                      <a:pt x="143" y="806"/>
                      <a:pt x="150" y="804"/>
                    </a:cubicBezTo>
                    <a:cubicBezTo>
                      <a:pt x="223" y="785"/>
                      <a:pt x="297" y="775"/>
                      <a:pt x="369" y="775"/>
                    </a:cubicBezTo>
                    <a:cubicBezTo>
                      <a:pt x="610" y="775"/>
                      <a:pt x="832" y="884"/>
                      <a:pt x="938" y="1127"/>
                    </a:cubicBezTo>
                    <a:cubicBezTo>
                      <a:pt x="948" y="1149"/>
                      <a:pt x="975" y="1159"/>
                      <a:pt x="1004" y="1159"/>
                    </a:cubicBezTo>
                    <a:cubicBezTo>
                      <a:pt x="1054" y="1159"/>
                      <a:pt x="1109" y="1130"/>
                      <a:pt x="1090" y="1085"/>
                    </a:cubicBezTo>
                    <a:cubicBezTo>
                      <a:pt x="963" y="793"/>
                      <a:pt x="677" y="670"/>
                      <a:pt x="382" y="670"/>
                    </a:cubicBezTo>
                    <a:cubicBezTo>
                      <a:pt x="375" y="670"/>
                      <a:pt x="368" y="670"/>
                      <a:pt x="361" y="670"/>
                    </a:cubicBezTo>
                    <a:lnTo>
                      <a:pt x="361" y="670"/>
                    </a:lnTo>
                    <a:cubicBezTo>
                      <a:pt x="538" y="517"/>
                      <a:pt x="654" y="297"/>
                      <a:pt x="682" y="61"/>
                    </a:cubicBezTo>
                    <a:cubicBezTo>
                      <a:pt x="687" y="20"/>
                      <a:pt x="645" y="0"/>
                      <a:pt x="6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6"/>
              <p:cNvSpPr/>
              <p:nvPr/>
            </p:nvSpPr>
            <p:spPr>
              <a:xfrm>
                <a:off x="2657873" y="1155832"/>
                <a:ext cx="82430" cy="53818"/>
              </a:xfrm>
              <a:custGeom>
                <a:rect b="b" l="l" r="r" t="t"/>
                <a:pathLst>
                  <a:path extrusionOk="0" h="1659" w="2541">
                    <a:moveTo>
                      <a:pt x="2128" y="1"/>
                    </a:moveTo>
                    <a:cubicBezTo>
                      <a:pt x="1680" y="1"/>
                      <a:pt x="1219" y="103"/>
                      <a:pt x="845" y="338"/>
                    </a:cubicBezTo>
                    <a:cubicBezTo>
                      <a:pt x="511" y="548"/>
                      <a:pt x="1" y="1080"/>
                      <a:pt x="345" y="1497"/>
                    </a:cubicBezTo>
                    <a:cubicBezTo>
                      <a:pt x="438" y="1609"/>
                      <a:pt x="577" y="1659"/>
                      <a:pt x="723" y="1659"/>
                    </a:cubicBezTo>
                    <a:cubicBezTo>
                      <a:pt x="949" y="1659"/>
                      <a:pt x="1190" y="1539"/>
                      <a:pt x="1288" y="1349"/>
                    </a:cubicBezTo>
                    <a:cubicBezTo>
                      <a:pt x="1406" y="1120"/>
                      <a:pt x="1254" y="973"/>
                      <a:pt x="1079" y="973"/>
                    </a:cubicBezTo>
                    <a:cubicBezTo>
                      <a:pt x="973" y="973"/>
                      <a:pt x="859" y="1027"/>
                      <a:pt x="790" y="1148"/>
                    </a:cubicBezTo>
                    <a:cubicBezTo>
                      <a:pt x="764" y="1194"/>
                      <a:pt x="812" y="1220"/>
                      <a:pt x="860" y="1220"/>
                    </a:cubicBezTo>
                    <a:cubicBezTo>
                      <a:pt x="890" y="1220"/>
                      <a:pt x="920" y="1210"/>
                      <a:pt x="933" y="1188"/>
                    </a:cubicBezTo>
                    <a:cubicBezTo>
                      <a:pt x="952" y="1153"/>
                      <a:pt x="959" y="1141"/>
                      <a:pt x="976" y="1141"/>
                    </a:cubicBezTo>
                    <a:cubicBezTo>
                      <a:pt x="991" y="1141"/>
                      <a:pt x="1016" y="1151"/>
                      <a:pt x="1067" y="1162"/>
                    </a:cubicBezTo>
                    <a:cubicBezTo>
                      <a:pt x="1219" y="1196"/>
                      <a:pt x="1178" y="1270"/>
                      <a:pt x="1100" y="1376"/>
                    </a:cubicBezTo>
                    <a:cubicBezTo>
                      <a:pt x="1022" y="1481"/>
                      <a:pt x="877" y="1545"/>
                      <a:pt x="739" y="1545"/>
                    </a:cubicBezTo>
                    <a:cubicBezTo>
                      <a:pt x="633" y="1545"/>
                      <a:pt x="531" y="1506"/>
                      <a:pt x="468" y="1418"/>
                    </a:cubicBezTo>
                    <a:cubicBezTo>
                      <a:pt x="294" y="1174"/>
                      <a:pt x="471" y="847"/>
                      <a:pt x="645" y="661"/>
                    </a:cubicBezTo>
                    <a:cubicBezTo>
                      <a:pt x="1013" y="266"/>
                      <a:pt x="1576" y="106"/>
                      <a:pt x="2113" y="106"/>
                    </a:cubicBezTo>
                    <a:cubicBezTo>
                      <a:pt x="2212" y="106"/>
                      <a:pt x="2310" y="112"/>
                      <a:pt x="2405" y="122"/>
                    </a:cubicBezTo>
                    <a:cubicBezTo>
                      <a:pt x="2409" y="122"/>
                      <a:pt x="2413" y="123"/>
                      <a:pt x="2416" y="123"/>
                    </a:cubicBezTo>
                    <a:cubicBezTo>
                      <a:pt x="2495" y="123"/>
                      <a:pt x="2541" y="29"/>
                      <a:pt x="2439" y="17"/>
                    </a:cubicBezTo>
                    <a:cubicBezTo>
                      <a:pt x="2337" y="7"/>
                      <a:pt x="2233" y="1"/>
                      <a:pt x="2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6"/>
              <p:cNvSpPr/>
              <p:nvPr/>
            </p:nvSpPr>
            <p:spPr>
              <a:xfrm>
                <a:off x="2641069" y="1161347"/>
                <a:ext cx="81295" cy="118698"/>
              </a:xfrm>
              <a:custGeom>
                <a:rect b="b" l="l" r="r" t="t"/>
                <a:pathLst>
                  <a:path extrusionOk="0" h="3659" w="2506">
                    <a:moveTo>
                      <a:pt x="1745" y="1"/>
                    </a:moveTo>
                    <a:cubicBezTo>
                      <a:pt x="1684" y="1"/>
                      <a:pt x="1610" y="40"/>
                      <a:pt x="1660" y="79"/>
                    </a:cubicBezTo>
                    <a:cubicBezTo>
                      <a:pt x="2214" y="502"/>
                      <a:pt x="2352" y="1418"/>
                      <a:pt x="1639" y="1773"/>
                    </a:cubicBezTo>
                    <a:cubicBezTo>
                      <a:pt x="1356" y="1915"/>
                      <a:pt x="1070" y="1883"/>
                      <a:pt x="770" y="1919"/>
                    </a:cubicBezTo>
                    <a:lnTo>
                      <a:pt x="770" y="1919"/>
                    </a:lnTo>
                    <a:cubicBezTo>
                      <a:pt x="706" y="1912"/>
                      <a:pt x="644" y="1907"/>
                      <a:pt x="585" y="1904"/>
                    </a:cubicBezTo>
                    <a:cubicBezTo>
                      <a:pt x="583" y="1904"/>
                      <a:pt x="582" y="1904"/>
                      <a:pt x="581" y="1904"/>
                    </a:cubicBezTo>
                    <a:cubicBezTo>
                      <a:pt x="500" y="1904"/>
                      <a:pt x="445" y="1995"/>
                      <a:pt x="551" y="2009"/>
                    </a:cubicBezTo>
                    <a:cubicBezTo>
                      <a:pt x="575" y="2012"/>
                      <a:pt x="600" y="2015"/>
                      <a:pt x="625" y="2017"/>
                    </a:cubicBezTo>
                    <a:lnTo>
                      <a:pt x="625" y="2017"/>
                    </a:lnTo>
                    <a:cubicBezTo>
                      <a:pt x="757" y="2107"/>
                      <a:pt x="1115" y="2097"/>
                      <a:pt x="1270" y="2168"/>
                    </a:cubicBezTo>
                    <a:cubicBezTo>
                      <a:pt x="1570" y="2302"/>
                      <a:pt x="1832" y="2549"/>
                      <a:pt x="1817" y="2904"/>
                    </a:cubicBezTo>
                    <a:cubicBezTo>
                      <a:pt x="1799" y="3349"/>
                      <a:pt x="1358" y="3553"/>
                      <a:pt x="959" y="3553"/>
                    </a:cubicBezTo>
                    <a:cubicBezTo>
                      <a:pt x="922" y="3553"/>
                      <a:pt x="886" y="3552"/>
                      <a:pt x="850" y="3548"/>
                    </a:cubicBezTo>
                    <a:cubicBezTo>
                      <a:pt x="608" y="3525"/>
                      <a:pt x="179" y="3377"/>
                      <a:pt x="202" y="3064"/>
                    </a:cubicBezTo>
                    <a:cubicBezTo>
                      <a:pt x="183" y="2913"/>
                      <a:pt x="227" y="2837"/>
                      <a:pt x="333" y="2837"/>
                    </a:cubicBezTo>
                    <a:cubicBezTo>
                      <a:pt x="403" y="2837"/>
                      <a:pt x="500" y="2870"/>
                      <a:pt x="624" y="2935"/>
                    </a:cubicBezTo>
                    <a:cubicBezTo>
                      <a:pt x="566" y="3022"/>
                      <a:pt x="521" y="3066"/>
                      <a:pt x="491" y="3066"/>
                    </a:cubicBezTo>
                    <a:cubicBezTo>
                      <a:pt x="472" y="3066"/>
                      <a:pt x="459" y="3049"/>
                      <a:pt x="451" y="3015"/>
                    </a:cubicBezTo>
                    <a:cubicBezTo>
                      <a:pt x="443" y="2992"/>
                      <a:pt x="415" y="2982"/>
                      <a:pt x="386" y="2982"/>
                    </a:cubicBezTo>
                    <a:cubicBezTo>
                      <a:pt x="337" y="2982"/>
                      <a:pt x="282" y="3010"/>
                      <a:pt x="299" y="3056"/>
                    </a:cubicBezTo>
                    <a:cubicBezTo>
                      <a:pt x="342" y="3176"/>
                      <a:pt x="412" y="3223"/>
                      <a:pt x="486" y="3223"/>
                    </a:cubicBezTo>
                    <a:cubicBezTo>
                      <a:pt x="728" y="3223"/>
                      <a:pt x="1009" y="2723"/>
                      <a:pt x="519" y="2614"/>
                    </a:cubicBezTo>
                    <a:cubicBezTo>
                      <a:pt x="492" y="2608"/>
                      <a:pt x="465" y="2605"/>
                      <a:pt x="439" y="2605"/>
                    </a:cubicBezTo>
                    <a:cubicBezTo>
                      <a:pt x="239" y="2605"/>
                      <a:pt x="69" y="2773"/>
                      <a:pt x="42" y="2971"/>
                    </a:cubicBezTo>
                    <a:cubicBezTo>
                      <a:pt x="0" y="3291"/>
                      <a:pt x="284" y="3515"/>
                      <a:pt x="556" y="3603"/>
                    </a:cubicBezTo>
                    <a:cubicBezTo>
                      <a:pt x="671" y="3640"/>
                      <a:pt x="802" y="3658"/>
                      <a:pt x="936" y="3658"/>
                    </a:cubicBezTo>
                    <a:cubicBezTo>
                      <a:pt x="1467" y="3658"/>
                      <a:pt x="2051" y="3366"/>
                      <a:pt x="1969" y="2770"/>
                    </a:cubicBezTo>
                    <a:cubicBezTo>
                      <a:pt x="1914" y="2368"/>
                      <a:pt x="1577" y="2134"/>
                      <a:pt x="1201" y="2012"/>
                    </a:cubicBezTo>
                    <a:lnTo>
                      <a:pt x="1201" y="2012"/>
                    </a:lnTo>
                    <a:cubicBezTo>
                      <a:pt x="1506" y="1972"/>
                      <a:pt x="1803" y="1867"/>
                      <a:pt x="2013" y="1660"/>
                    </a:cubicBezTo>
                    <a:cubicBezTo>
                      <a:pt x="2505" y="1177"/>
                      <a:pt x="2295" y="398"/>
                      <a:pt x="1794" y="14"/>
                    </a:cubicBezTo>
                    <a:cubicBezTo>
                      <a:pt x="1782" y="4"/>
                      <a:pt x="1764" y="1"/>
                      <a:pt x="1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6"/>
              <p:cNvSpPr/>
              <p:nvPr/>
            </p:nvSpPr>
            <p:spPr>
              <a:xfrm>
                <a:off x="2652455" y="1185677"/>
                <a:ext cx="25271" cy="32991"/>
              </a:xfrm>
              <a:custGeom>
                <a:rect b="b" l="l" r="r" t="t"/>
                <a:pathLst>
                  <a:path extrusionOk="0" h="1017" w="779">
                    <a:moveTo>
                      <a:pt x="161" y="1"/>
                    </a:moveTo>
                    <a:cubicBezTo>
                      <a:pt x="124" y="1"/>
                      <a:pt x="85" y="15"/>
                      <a:pt x="75" y="44"/>
                    </a:cubicBezTo>
                    <a:cubicBezTo>
                      <a:pt x="21" y="200"/>
                      <a:pt x="1" y="384"/>
                      <a:pt x="34" y="545"/>
                    </a:cubicBezTo>
                    <a:cubicBezTo>
                      <a:pt x="95" y="851"/>
                      <a:pt x="350" y="986"/>
                      <a:pt x="642" y="1016"/>
                    </a:cubicBezTo>
                    <a:cubicBezTo>
                      <a:pt x="646" y="1016"/>
                      <a:pt x="650" y="1017"/>
                      <a:pt x="653" y="1017"/>
                    </a:cubicBezTo>
                    <a:cubicBezTo>
                      <a:pt x="732" y="1017"/>
                      <a:pt x="778" y="922"/>
                      <a:pt x="676" y="912"/>
                    </a:cubicBezTo>
                    <a:cubicBezTo>
                      <a:pt x="387" y="883"/>
                      <a:pt x="197" y="719"/>
                      <a:pt x="180" y="424"/>
                    </a:cubicBezTo>
                    <a:cubicBezTo>
                      <a:pt x="174" y="302"/>
                      <a:pt x="191" y="175"/>
                      <a:pt x="231" y="59"/>
                    </a:cubicBezTo>
                    <a:cubicBezTo>
                      <a:pt x="245" y="20"/>
                      <a:pt x="20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6"/>
              <p:cNvSpPr/>
              <p:nvPr/>
            </p:nvSpPr>
            <p:spPr>
              <a:xfrm>
                <a:off x="2638895" y="1276541"/>
                <a:ext cx="43891" cy="15993"/>
              </a:xfrm>
              <a:custGeom>
                <a:rect b="b" l="l" r="r" t="t"/>
                <a:pathLst>
                  <a:path extrusionOk="0" h="493" w="1353">
                    <a:moveTo>
                      <a:pt x="105" y="0"/>
                    </a:moveTo>
                    <a:cubicBezTo>
                      <a:pt x="56" y="0"/>
                      <a:pt x="1" y="29"/>
                      <a:pt x="20" y="74"/>
                    </a:cubicBezTo>
                    <a:cubicBezTo>
                      <a:pt x="157" y="389"/>
                      <a:pt x="480" y="493"/>
                      <a:pt x="803" y="493"/>
                    </a:cubicBezTo>
                    <a:cubicBezTo>
                      <a:pt x="964" y="493"/>
                      <a:pt x="1124" y="467"/>
                      <a:pt x="1261" y="429"/>
                    </a:cubicBezTo>
                    <a:cubicBezTo>
                      <a:pt x="1353" y="404"/>
                      <a:pt x="1306" y="329"/>
                      <a:pt x="1236" y="329"/>
                    </a:cubicBezTo>
                    <a:cubicBezTo>
                      <a:pt x="1228" y="329"/>
                      <a:pt x="1219" y="330"/>
                      <a:pt x="1210" y="332"/>
                    </a:cubicBezTo>
                    <a:cubicBezTo>
                      <a:pt x="1092" y="365"/>
                      <a:pt x="956" y="387"/>
                      <a:pt x="822" y="387"/>
                    </a:cubicBezTo>
                    <a:cubicBezTo>
                      <a:pt x="553" y="387"/>
                      <a:pt x="288" y="299"/>
                      <a:pt x="172" y="33"/>
                    </a:cubicBezTo>
                    <a:cubicBezTo>
                      <a:pt x="162" y="10"/>
                      <a:pt x="135"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6"/>
              <p:cNvSpPr/>
              <p:nvPr/>
            </p:nvSpPr>
            <p:spPr>
              <a:xfrm>
                <a:off x="2685544" y="1267393"/>
                <a:ext cx="38020" cy="21897"/>
              </a:xfrm>
              <a:custGeom>
                <a:rect b="b" l="l" r="r" t="t"/>
                <a:pathLst>
                  <a:path extrusionOk="0" h="675" w="1172">
                    <a:moveTo>
                      <a:pt x="823" y="0"/>
                    </a:moveTo>
                    <a:cubicBezTo>
                      <a:pt x="745" y="0"/>
                      <a:pt x="668" y="27"/>
                      <a:pt x="611" y="88"/>
                    </a:cubicBezTo>
                    <a:cubicBezTo>
                      <a:pt x="462" y="247"/>
                      <a:pt x="599" y="451"/>
                      <a:pt x="760" y="451"/>
                    </a:cubicBezTo>
                    <a:cubicBezTo>
                      <a:pt x="809" y="451"/>
                      <a:pt x="861" y="431"/>
                      <a:pt x="907" y="386"/>
                    </a:cubicBezTo>
                    <a:cubicBezTo>
                      <a:pt x="956" y="337"/>
                      <a:pt x="900" y="302"/>
                      <a:pt x="846" y="302"/>
                    </a:cubicBezTo>
                    <a:cubicBezTo>
                      <a:pt x="823" y="302"/>
                      <a:pt x="801" y="308"/>
                      <a:pt x="787" y="322"/>
                    </a:cubicBezTo>
                    <a:cubicBezTo>
                      <a:pt x="773" y="335"/>
                      <a:pt x="762" y="341"/>
                      <a:pt x="753" y="341"/>
                    </a:cubicBezTo>
                    <a:cubicBezTo>
                      <a:pt x="708" y="341"/>
                      <a:pt x="705" y="217"/>
                      <a:pt x="713" y="194"/>
                    </a:cubicBezTo>
                    <a:cubicBezTo>
                      <a:pt x="733" y="138"/>
                      <a:pt x="777" y="114"/>
                      <a:pt x="825" y="114"/>
                    </a:cubicBezTo>
                    <a:cubicBezTo>
                      <a:pt x="868" y="114"/>
                      <a:pt x="915" y="134"/>
                      <a:pt x="948" y="172"/>
                    </a:cubicBezTo>
                    <a:cubicBezTo>
                      <a:pt x="1040" y="277"/>
                      <a:pt x="988" y="448"/>
                      <a:pt x="881" y="523"/>
                    </a:cubicBezTo>
                    <a:cubicBezTo>
                      <a:pt x="825" y="562"/>
                      <a:pt x="760" y="579"/>
                      <a:pt x="693" y="579"/>
                    </a:cubicBezTo>
                    <a:cubicBezTo>
                      <a:pt x="471" y="579"/>
                      <a:pt x="220" y="399"/>
                      <a:pt x="171" y="226"/>
                    </a:cubicBezTo>
                    <a:cubicBezTo>
                      <a:pt x="162" y="195"/>
                      <a:pt x="127" y="182"/>
                      <a:pt x="91" y="182"/>
                    </a:cubicBezTo>
                    <a:cubicBezTo>
                      <a:pt x="46" y="182"/>
                      <a:pt x="0" y="204"/>
                      <a:pt x="11" y="240"/>
                    </a:cubicBezTo>
                    <a:cubicBezTo>
                      <a:pt x="78" y="479"/>
                      <a:pt x="325" y="623"/>
                      <a:pt x="556" y="665"/>
                    </a:cubicBezTo>
                    <a:cubicBezTo>
                      <a:pt x="593" y="671"/>
                      <a:pt x="632" y="675"/>
                      <a:pt x="672" y="675"/>
                    </a:cubicBezTo>
                    <a:cubicBezTo>
                      <a:pt x="907" y="675"/>
                      <a:pt x="1171" y="553"/>
                      <a:pt x="1156" y="279"/>
                    </a:cubicBezTo>
                    <a:cubicBezTo>
                      <a:pt x="1145" y="111"/>
                      <a:pt x="982" y="0"/>
                      <a:pt x="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6"/>
              <p:cNvSpPr/>
              <p:nvPr/>
            </p:nvSpPr>
            <p:spPr>
              <a:xfrm>
                <a:off x="2673866" y="1246048"/>
                <a:ext cx="10219" cy="10186"/>
              </a:xfrm>
              <a:custGeom>
                <a:rect b="b" l="l" r="r" t="t"/>
                <a:pathLst>
                  <a:path extrusionOk="0" h="314" w="315">
                    <a:moveTo>
                      <a:pt x="158" y="0"/>
                    </a:moveTo>
                    <a:cubicBezTo>
                      <a:pt x="72" y="0"/>
                      <a:pt x="1" y="70"/>
                      <a:pt x="1" y="157"/>
                    </a:cubicBezTo>
                    <a:cubicBezTo>
                      <a:pt x="1" y="243"/>
                      <a:pt x="72" y="313"/>
                      <a:pt x="158" y="313"/>
                    </a:cubicBezTo>
                    <a:cubicBezTo>
                      <a:pt x="244" y="313"/>
                      <a:pt x="314" y="243"/>
                      <a:pt x="314" y="157"/>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6"/>
              <p:cNvSpPr/>
              <p:nvPr/>
            </p:nvSpPr>
            <p:spPr>
              <a:xfrm>
                <a:off x="2644216" y="1171338"/>
                <a:ext cx="8013" cy="8013"/>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6"/>
              <p:cNvSpPr/>
              <p:nvPr/>
            </p:nvSpPr>
            <p:spPr>
              <a:xfrm>
                <a:off x="2710750" y="1244004"/>
                <a:ext cx="7137" cy="7169"/>
              </a:xfrm>
              <a:custGeom>
                <a:rect b="b" l="l" r="r" t="t"/>
                <a:pathLst>
                  <a:path extrusionOk="0" h="221" w="220">
                    <a:moveTo>
                      <a:pt x="110" y="1"/>
                    </a:moveTo>
                    <a:cubicBezTo>
                      <a:pt x="50" y="1"/>
                      <a:pt x="0" y="50"/>
                      <a:pt x="0" y="111"/>
                    </a:cubicBezTo>
                    <a:cubicBezTo>
                      <a:pt x="0"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6"/>
              <p:cNvSpPr/>
              <p:nvPr/>
            </p:nvSpPr>
            <p:spPr>
              <a:xfrm>
                <a:off x="2727230" y="1162255"/>
                <a:ext cx="18458" cy="58424"/>
              </a:xfrm>
              <a:custGeom>
                <a:rect b="b" l="l" r="r" t="t"/>
                <a:pathLst>
                  <a:path extrusionOk="0" h="1801" w="569">
                    <a:moveTo>
                      <a:pt x="285" y="1"/>
                    </a:moveTo>
                    <a:cubicBezTo>
                      <a:pt x="1" y="1292"/>
                      <a:pt x="285" y="1801"/>
                      <a:pt x="285" y="1801"/>
                    </a:cubicBezTo>
                    <a:cubicBezTo>
                      <a:pt x="285" y="1801"/>
                      <a:pt x="569" y="1292"/>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6"/>
              <p:cNvSpPr/>
              <p:nvPr/>
            </p:nvSpPr>
            <p:spPr>
              <a:xfrm>
                <a:off x="2708577" y="1156351"/>
                <a:ext cx="45838" cy="77272"/>
              </a:xfrm>
              <a:custGeom>
                <a:rect b="b" l="l" r="r" t="t"/>
                <a:pathLst>
                  <a:path extrusionOk="0" h="2382" w="1413">
                    <a:moveTo>
                      <a:pt x="857" y="183"/>
                    </a:moveTo>
                    <a:cubicBezTo>
                      <a:pt x="1077" y="525"/>
                      <a:pt x="1213" y="921"/>
                      <a:pt x="1252" y="1325"/>
                    </a:cubicBezTo>
                    <a:cubicBezTo>
                      <a:pt x="1254" y="1549"/>
                      <a:pt x="1222" y="2199"/>
                      <a:pt x="884" y="2234"/>
                    </a:cubicBezTo>
                    <a:cubicBezTo>
                      <a:pt x="876" y="2235"/>
                      <a:pt x="867" y="2235"/>
                      <a:pt x="859" y="2235"/>
                    </a:cubicBezTo>
                    <a:cubicBezTo>
                      <a:pt x="568" y="2235"/>
                      <a:pt x="472" y="1689"/>
                      <a:pt x="465" y="1464"/>
                    </a:cubicBezTo>
                    <a:cubicBezTo>
                      <a:pt x="453" y="1020"/>
                      <a:pt x="615" y="559"/>
                      <a:pt x="857" y="183"/>
                    </a:cubicBezTo>
                    <a:close/>
                    <a:moveTo>
                      <a:pt x="862" y="1"/>
                    </a:moveTo>
                    <a:cubicBezTo>
                      <a:pt x="833" y="1"/>
                      <a:pt x="804" y="11"/>
                      <a:pt x="788" y="33"/>
                    </a:cubicBezTo>
                    <a:cubicBezTo>
                      <a:pt x="392" y="584"/>
                      <a:pt x="1" y="1667"/>
                      <a:pt x="573" y="2233"/>
                    </a:cubicBezTo>
                    <a:cubicBezTo>
                      <a:pt x="679" y="2338"/>
                      <a:pt x="776" y="2382"/>
                      <a:pt x="863" y="2382"/>
                    </a:cubicBezTo>
                    <a:cubicBezTo>
                      <a:pt x="1222" y="2382"/>
                      <a:pt x="1412" y="1626"/>
                      <a:pt x="1412" y="1319"/>
                    </a:cubicBezTo>
                    <a:lnTo>
                      <a:pt x="1412" y="1319"/>
                    </a:lnTo>
                    <a:cubicBezTo>
                      <a:pt x="1412" y="1316"/>
                      <a:pt x="1412" y="1313"/>
                      <a:pt x="1412" y="1310"/>
                    </a:cubicBezTo>
                    <a:lnTo>
                      <a:pt x="1412" y="1310"/>
                    </a:lnTo>
                    <a:cubicBezTo>
                      <a:pt x="1412" y="1310"/>
                      <a:pt x="1412" y="1310"/>
                      <a:pt x="1412" y="1310"/>
                    </a:cubicBezTo>
                    <a:cubicBezTo>
                      <a:pt x="1412" y="1308"/>
                      <a:pt x="1412" y="1306"/>
                      <a:pt x="1411" y="1303"/>
                    </a:cubicBezTo>
                    <a:lnTo>
                      <a:pt x="1411" y="1303"/>
                    </a:lnTo>
                    <a:cubicBezTo>
                      <a:pt x="1366" y="850"/>
                      <a:pt x="1203" y="405"/>
                      <a:pt x="935" y="33"/>
                    </a:cubicBezTo>
                    <a:cubicBezTo>
                      <a:pt x="920" y="12"/>
                      <a:pt x="891"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6"/>
              <p:cNvSpPr/>
              <p:nvPr/>
            </p:nvSpPr>
            <p:spPr>
              <a:xfrm>
                <a:off x="2741081" y="1206049"/>
                <a:ext cx="36268" cy="37468"/>
              </a:xfrm>
              <a:custGeom>
                <a:rect b="b" l="l" r="r" t="t"/>
                <a:pathLst>
                  <a:path extrusionOk="0" h="1155" w="1118">
                    <a:moveTo>
                      <a:pt x="511" y="0"/>
                    </a:moveTo>
                    <a:cubicBezTo>
                      <a:pt x="467" y="0"/>
                      <a:pt x="421" y="22"/>
                      <a:pt x="425" y="60"/>
                    </a:cubicBezTo>
                    <a:cubicBezTo>
                      <a:pt x="453" y="295"/>
                      <a:pt x="565" y="515"/>
                      <a:pt x="740" y="669"/>
                    </a:cubicBezTo>
                    <a:lnTo>
                      <a:pt x="740" y="669"/>
                    </a:lnTo>
                    <a:cubicBezTo>
                      <a:pt x="740" y="669"/>
                      <a:pt x="739" y="669"/>
                      <a:pt x="739" y="669"/>
                    </a:cubicBezTo>
                    <a:cubicBezTo>
                      <a:pt x="436" y="669"/>
                      <a:pt x="147" y="799"/>
                      <a:pt x="16" y="1098"/>
                    </a:cubicBezTo>
                    <a:cubicBezTo>
                      <a:pt x="0" y="1135"/>
                      <a:pt x="40" y="1154"/>
                      <a:pt x="84" y="1154"/>
                    </a:cubicBezTo>
                    <a:cubicBezTo>
                      <a:pt x="121" y="1154"/>
                      <a:pt x="161" y="1140"/>
                      <a:pt x="173" y="1112"/>
                    </a:cubicBezTo>
                    <a:cubicBezTo>
                      <a:pt x="276" y="877"/>
                      <a:pt x="495" y="774"/>
                      <a:pt x="729" y="774"/>
                    </a:cubicBezTo>
                    <a:cubicBezTo>
                      <a:pt x="802" y="774"/>
                      <a:pt x="876" y="784"/>
                      <a:pt x="948" y="803"/>
                    </a:cubicBezTo>
                    <a:cubicBezTo>
                      <a:pt x="953" y="804"/>
                      <a:pt x="958" y="805"/>
                      <a:pt x="963" y="805"/>
                    </a:cubicBezTo>
                    <a:cubicBezTo>
                      <a:pt x="1019" y="805"/>
                      <a:pt x="1118" y="751"/>
                      <a:pt x="1038" y="713"/>
                    </a:cubicBezTo>
                    <a:cubicBezTo>
                      <a:pt x="783" y="589"/>
                      <a:pt x="618" y="327"/>
                      <a:pt x="585" y="47"/>
                    </a:cubicBezTo>
                    <a:cubicBezTo>
                      <a:pt x="582" y="15"/>
                      <a:pt x="547"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46"/>
              <p:cNvSpPr/>
              <p:nvPr/>
            </p:nvSpPr>
            <p:spPr>
              <a:xfrm>
                <a:off x="2733263" y="1155832"/>
                <a:ext cx="81879" cy="53786"/>
              </a:xfrm>
              <a:custGeom>
                <a:rect b="b" l="l" r="r" t="t"/>
                <a:pathLst>
                  <a:path extrusionOk="0" h="1658" w="2524">
                    <a:moveTo>
                      <a:pt x="409" y="1"/>
                    </a:moveTo>
                    <a:cubicBezTo>
                      <a:pt x="302" y="1"/>
                      <a:pt x="197" y="6"/>
                      <a:pt x="94" y="17"/>
                    </a:cubicBezTo>
                    <a:cubicBezTo>
                      <a:pt x="1" y="28"/>
                      <a:pt x="4" y="123"/>
                      <a:pt x="89" y="123"/>
                    </a:cubicBezTo>
                    <a:cubicBezTo>
                      <a:pt x="94" y="123"/>
                      <a:pt x="98" y="123"/>
                      <a:pt x="103" y="122"/>
                    </a:cubicBezTo>
                    <a:cubicBezTo>
                      <a:pt x="198" y="112"/>
                      <a:pt x="296" y="106"/>
                      <a:pt x="394" y="106"/>
                    </a:cubicBezTo>
                    <a:cubicBezTo>
                      <a:pt x="922" y="106"/>
                      <a:pt x="1474" y="260"/>
                      <a:pt x="1846" y="634"/>
                    </a:cubicBezTo>
                    <a:cubicBezTo>
                      <a:pt x="2026" y="815"/>
                      <a:pt x="2213" y="1123"/>
                      <a:pt x="2076" y="1382"/>
                    </a:cubicBezTo>
                    <a:cubicBezTo>
                      <a:pt x="2013" y="1498"/>
                      <a:pt x="1909" y="1550"/>
                      <a:pt x="1796" y="1550"/>
                    </a:cubicBezTo>
                    <a:cubicBezTo>
                      <a:pt x="1704" y="1550"/>
                      <a:pt x="1606" y="1515"/>
                      <a:pt x="1520" y="1454"/>
                    </a:cubicBezTo>
                    <a:cubicBezTo>
                      <a:pt x="1469" y="1418"/>
                      <a:pt x="1328" y="1304"/>
                      <a:pt x="1351" y="1223"/>
                    </a:cubicBezTo>
                    <a:cubicBezTo>
                      <a:pt x="1367" y="1164"/>
                      <a:pt x="1424" y="1133"/>
                      <a:pt x="1479" y="1133"/>
                    </a:cubicBezTo>
                    <a:cubicBezTo>
                      <a:pt x="1521" y="1133"/>
                      <a:pt x="1562" y="1151"/>
                      <a:pt x="1584" y="1188"/>
                    </a:cubicBezTo>
                    <a:cubicBezTo>
                      <a:pt x="1595" y="1209"/>
                      <a:pt x="1624" y="1218"/>
                      <a:pt x="1653" y="1218"/>
                    </a:cubicBezTo>
                    <a:cubicBezTo>
                      <a:pt x="1704" y="1218"/>
                      <a:pt x="1760" y="1189"/>
                      <a:pt x="1735" y="1147"/>
                    </a:cubicBezTo>
                    <a:cubicBezTo>
                      <a:pt x="1668" y="1030"/>
                      <a:pt x="1548" y="974"/>
                      <a:pt x="1436" y="974"/>
                    </a:cubicBezTo>
                    <a:cubicBezTo>
                      <a:pt x="1275" y="974"/>
                      <a:pt x="1134" y="1091"/>
                      <a:pt x="1209" y="1307"/>
                    </a:cubicBezTo>
                    <a:cubicBezTo>
                      <a:pt x="1285" y="1527"/>
                      <a:pt x="1540" y="1657"/>
                      <a:pt x="1782" y="1657"/>
                    </a:cubicBezTo>
                    <a:cubicBezTo>
                      <a:pt x="1932" y="1657"/>
                      <a:pt x="2078" y="1607"/>
                      <a:pt x="2172" y="1496"/>
                    </a:cubicBezTo>
                    <a:cubicBezTo>
                      <a:pt x="2523" y="1085"/>
                      <a:pt x="2017" y="549"/>
                      <a:pt x="1685" y="337"/>
                    </a:cubicBezTo>
                    <a:cubicBezTo>
                      <a:pt x="1315" y="102"/>
                      <a:pt x="854"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46"/>
              <p:cNvSpPr/>
              <p:nvPr/>
            </p:nvSpPr>
            <p:spPr>
              <a:xfrm>
                <a:off x="2750813" y="1161314"/>
                <a:ext cx="82592" cy="118763"/>
              </a:xfrm>
              <a:custGeom>
                <a:rect b="b" l="l" r="r" t="t"/>
                <a:pathLst>
                  <a:path extrusionOk="0" h="3661" w="2546">
                    <a:moveTo>
                      <a:pt x="766" y="0"/>
                    </a:moveTo>
                    <a:cubicBezTo>
                      <a:pt x="745" y="0"/>
                      <a:pt x="725" y="5"/>
                      <a:pt x="711" y="16"/>
                    </a:cubicBezTo>
                    <a:cubicBezTo>
                      <a:pt x="221" y="391"/>
                      <a:pt x="0" y="1130"/>
                      <a:pt x="447" y="1628"/>
                    </a:cubicBezTo>
                    <a:cubicBezTo>
                      <a:pt x="657" y="1862"/>
                      <a:pt x="975" y="1976"/>
                      <a:pt x="1302" y="2015"/>
                    </a:cubicBezTo>
                    <a:lnTo>
                      <a:pt x="1302" y="2015"/>
                    </a:lnTo>
                    <a:cubicBezTo>
                      <a:pt x="927" y="2137"/>
                      <a:pt x="591" y="2372"/>
                      <a:pt x="530" y="2772"/>
                    </a:cubicBezTo>
                    <a:cubicBezTo>
                      <a:pt x="440" y="3367"/>
                      <a:pt x="1019" y="3661"/>
                      <a:pt x="1552" y="3661"/>
                    </a:cubicBezTo>
                    <a:cubicBezTo>
                      <a:pt x="1702" y="3661"/>
                      <a:pt x="1849" y="3637"/>
                      <a:pt x="1976" y="3590"/>
                    </a:cubicBezTo>
                    <a:cubicBezTo>
                      <a:pt x="2256" y="3487"/>
                      <a:pt x="2545" y="3215"/>
                      <a:pt x="2438" y="2886"/>
                    </a:cubicBezTo>
                    <a:cubicBezTo>
                      <a:pt x="2386" y="2724"/>
                      <a:pt x="2234" y="2609"/>
                      <a:pt x="2068" y="2609"/>
                    </a:cubicBezTo>
                    <a:cubicBezTo>
                      <a:pt x="2036" y="2609"/>
                      <a:pt x="2003" y="2613"/>
                      <a:pt x="1971" y="2622"/>
                    </a:cubicBezTo>
                    <a:cubicBezTo>
                      <a:pt x="1503" y="2752"/>
                      <a:pt x="1766" y="3220"/>
                      <a:pt x="2004" y="3220"/>
                    </a:cubicBezTo>
                    <a:cubicBezTo>
                      <a:pt x="2081" y="3220"/>
                      <a:pt x="2156" y="3171"/>
                      <a:pt x="2202" y="3044"/>
                    </a:cubicBezTo>
                    <a:cubicBezTo>
                      <a:pt x="2215" y="3006"/>
                      <a:pt x="2176" y="2987"/>
                      <a:pt x="2133" y="2987"/>
                    </a:cubicBezTo>
                    <a:cubicBezTo>
                      <a:pt x="2095" y="2987"/>
                      <a:pt x="2055" y="3001"/>
                      <a:pt x="2044" y="3031"/>
                    </a:cubicBezTo>
                    <a:cubicBezTo>
                      <a:pt x="2100" y="2863"/>
                      <a:pt x="2149" y="2779"/>
                      <a:pt x="2193" y="2779"/>
                    </a:cubicBezTo>
                    <a:cubicBezTo>
                      <a:pt x="2232" y="2779"/>
                      <a:pt x="2267" y="2848"/>
                      <a:pt x="2296" y="2987"/>
                    </a:cubicBezTo>
                    <a:cubicBezTo>
                      <a:pt x="2306" y="3200"/>
                      <a:pt x="2204" y="3360"/>
                      <a:pt x="1988" y="3466"/>
                    </a:cubicBezTo>
                    <a:cubicBezTo>
                      <a:pt x="1863" y="3530"/>
                      <a:pt x="1703" y="3553"/>
                      <a:pt x="1559" y="3553"/>
                    </a:cubicBezTo>
                    <a:cubicBezTo>
                      <a:pt x="1529" y="3553"/>
                      <a:pt x="1501" y="3552"/>
                      <a:pt x="1473" y="3550"/>
                    </a:cubicBezTo>
                    <a:cubicBezTo>
                      <a:pt x="1092" y="3528"/>
                      <a:pt x="694" y="3312"/>
                      <a:pt x="681" y="2891"/>
                    </a:cubicBezTo>
                    <a:cubicBezTo>
                      <a:pt x="668" y="2469"/>
                      <a:pt x="1025" y="2224"/>
                      <a:pt x="1381" y="2108"/>
                    </a:cubicBezTo>
                    <a:cubicBezTo>
                      <a:pt x="1445" y="2088"/>
                      <a:pt x="1854" y="2064"/>
                      <a:pt x="1902" y="2014"/>
                    </a:cubicBezTo>
                    <a:lnTo>
                      <a:pt x="1902" y="2014"/>
                    </a:lnTo>
                    <a:cubicBezTo>
                      <a:pt x="1913" y="2013"/>
                      <a:pt x="1924" y="2011"/>
                      <a:pt x="1935" y="2010"/>
                    </a:cubicBezTo>
                    <a:cubicBezTo>
                      <a:pt x="2031" y="1998"/>
                      <a:pt x="2025" y="1906"/>
                      <a:pt x="1932" y="1906"/>
                    </a:cubicBezTo>
                    <a:cubicBezTo>
                      <a:pt x="1930" y="1906"/>
                      <a:pt x="1928" y="1906"/>
                      <a:pt x="1926" y="1906"/>
                    </a:cubicBezTo>
                    <a:cubicBezTo>
                      <a:pt x="1910" y="1907"/>
                      <a:pt x="1894" y="1908"/>
                      <a:pt x="1878" y="1909"/>
                    </a:cubicBezTo>
                    <a:lnTo>
                      <a:pt x="1878" y="1909"/>
                    </a:lnTo>
                    <a:cubicBezTo>
                      <a:pt x="1869" y="1908"/>
                      <a:pt x="1860" y="1907"/>
                      <a:pt x="1850" y="1907"/>
                    </a:cubicBezTo>
                    <a:cubicBezTo>
                      <a:pt x="1790" y="1907"/>
                      <a:pt x="1712" y="1922"/>
                      <a:pt x="1671" y="1923"/>
                    </a:cubicBezTo>
                    <a:cubicBezTo>
                      <a:pt x="1660" y="1923"/>
                      <a:pt x="1648" y="1923"/>
                      <a:pt x="1637" y="1923"/>
                    </a:cubicBezTo>
                    <a:cubicBezTo>
                      <a:pt x="1345" y="1923"/>
                      <a:pt x="1021" y="1884"/>
                      <a:pt x="774" y="1724"/>
                    </a:cubicBezTo>
                    <a:cubicBezTo>
                      <a:pt x="162" y="1326"/>
                      <a:pt x="305" y="482"/>
                      <a:pt x="830" y="79"/>
                    </a:cubicBezTo>
                    <a:cubicBezTo>
                      <a:pt x="887" y="36"/>
                      <a:pt x="824"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6"/>
              <p:cNvSpPr/>
              <p:nvPr/>
            </p:nvSpPr>
            <p:spPr>
              <a:xfrm>
                <a:off x="2795873" y="1185547"/>
                <a:ext cx="24557" cy="33121"/>
              </a:xfrm>
              <a:custGeom>
                <a:rect b="b" l="l" r="r" t="t"/>
                <a:pathLst>
                  <a:path extrusionOk="0" h="1021" w="757">
                    <a:moveTo>
                      <a:pt x="616" y="1"/>
                    </a:moveTo>
                    <a:cubicBezTo>
                      <a:pt x="568" y="1"/>
                      <a:pt x="513" y="30"/>
                      <a:pt x="529" y="76"/>
                    </a:cubicBezTo>
                    <a:cubicBezTo>
                      <a:pt x="567" y="187"/>
                      <a:pt x="582" y="312"/>
                      <a:pt x="578" y="428"/>
                    </a:cubicBezTo>
                    <a:cubicBezTo>
                      <a:pt x="566" y="721"/>
                      <a:pt x="381" y="887"/>
                      <a:pt x="94" y="916"/>
                    </a:cubicBezTo>
                    <a:cubicBezTo>
                      <a:pt x="1" y="925"/>
                      <a:pt x="4" y="1021"/>
                      <a:pt x="90" y="1021"/>
                    </a:cubicBezTo>
                    <a:cubicBezTo>
                      <a:pt x="94" y="1021"/>
                      <a:pt x="99" y="1020"/>
                      <a:pt x="104" y="1020"/>
                    </a:cubicBezTo>
                    <a:cubicBezTo>
                      <a:pt x="400" y="990"/>
                      <a:pt x="667" y="850"/>
                      <a:pt x="726" y="535"/>
                    </a:cubicBezTo>
                    <a:cubicBezTo>
                      <a:pt x="756" y="371"/>
                      <a:pt x="735" y="193"/>
                      <a:pt x="681" y="35"/>
                    </a:cubicBezTo>
                    <a:cubicBezTo>
                      <a:pt x="673" y="11"/>
                      <a:pt x="646"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6"/>
              <p:cNvSpPr/>
              <p:nvPr/>
            </p:nvSpPr>
            <p:spPr>
              <a:xfrm>
                <a:off x="2789774" y="1276671"/>
                <a:ext cx="44216" cy="15863"/>
              </a:xfrm>
              <a:custGeom>
                <a:rect b="b" l="l" r="r" t="t"/>
                <a:pathLst>
                  <a:path extrusionOk="0" h="489" w="1363">
                    <a:moveTo>
                      <a:pt x="1278" y="1"/>
                    </a:moveTo>
                    <a:cubicBezTo>
                      <a:pt x="1241" y="1"/>
                      <a:pt x="1201" y="14"/>
                      <a:pt x="1189" y="42"/>
                    </a:cubicBezTo>
                    <a:cubicBezTo>
                      <a:pt x="1077" y="300"/>
                      <a:pt x="818" y="383"/>
                      <a:pt x="556" y="383"/>
                    </a:cubicBezTo>
                    <a:cubicBezTo>
                      <a:pt x="419" y="383"/>
                      <a:pt x="282" y="361"/>
                      <a:pt x="164" y="328"/>
                    </a:cubicBezTo>
                    <a:cubicBezTo>
                      <a:pt x="158" y="326"/>
                      <a:pt x="150" y="326"/>
                      <a:pt x="143" y="326"/>
                    </a:cubicBezTo>
                    <a:cubicBezTo>
                      <a:pt x="75" y="326"/>
                      <a:pt x="0" y="400"/>
                      <a:pt x="92" y="426"/>
                    </a:cubicBezTo>
                    <a:cubicBezTo>
                      <a:pt x="229" y="464"/>
                      <a:pt x="387" y="488"/>
                      <a:pt x="546" y="488"/>
                    </a:cubicBezTo>
                    <a:cubicBezTo>
                      <a:pt x="876" y="488"/>
                      <a:pt x="1205" y="380"/>
                      <a:pt x="1346" y="57"/>
                    </a:cubicBezTo>
                    <a:cubicBezTo>
                      <a:pt x="1362" y="20"/>
                      <a:pt x="1322" y="1"/>
                      <a:pt x="1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6"/>
              <p:cNvSpPr/>
              <p:nvPr/>
            </p:nvSpPr>
            <p:spPr>
              <a:xfrm>
                <a:off x="2748770" y="1267361"/>
                <a:ext cx="38571" cy="21929"/>
              </a:xfrm>
              <a:custGeom>
                <a:rect b="b" l="l" r="r" t="t"/>
                <a:pathLst>
                  <a:path extrusionOk="0" h="676" w="1189">
                    <a:moveTo>
                      <a:pt x="377" y="0"/>
                    </a:moveTo>
                    <a:cubicBezTo>
                      <a:pt x="222" y="0"/>
                      <a:pt x="58" y="110"/>
                      <a:pt x="37" y="269"/>
                    </a:cubicBezTo>
                    <a:cubicBezTo>
                      <a:pt x="1" y="548"/>
                      <a:pt x="271" y="675"/>
                      <a:pt x="509" y="675"/>
                    </a:cubicBezTo>
                    <a:cubicBezTo>
                      <a:pt x="548" y="675"/>
                      <a:pt x="585" y="672"/>
                      <a:pt x="621" y="666"/>
                    </a:cubicBezTo>
                    <a:cubicBezTo>
                      <a:pt x="849" y="624"/>
                      <a:pt x="1109" y="480"/>
                      <a:pt x="1177" y="241"/>
                    </a:cubicBezTo>
                    <a:cubicBezTo>
                      <a:pt x="1189" y="202"/>
                      <a:pt x="1148" y="182"/>
                      <a:pt x="1106" y="182"/>
                    </a:cubicBezTo>
                    <a:cubicBezTo>
                      <a:pt x="1068" y="182"/>
                      <a:pt x="1029" y="197"/>
                      <a:pt x="1021" y="227"/>
                    </a:cubicBezTo>
                    <a:cubicBezTo>
                      <a:pt x="966" y="421"/>
                      <a:pt x="725" y="580"/>
                      <a:pt x="511" y="580"/>
                    </a:cubicBezTo>
                    <a:cubicBezTo>
                      <a:pt x="446" y="580"/>
                      <a:pt x="383" y="565"/>
                      <a:pt x="329" y="531"/>
                    </a:cubicBezTo>
                    <a:cubicBezTo>
                      <a:pt x="222" y="466"/>
                      <a:pt x="145" y="301"/>
                      <a:pt x="225" y="186"/>
                    </a:cubicBezTo>
                    <a:cubicBezTo>
                      <a:pt x="256" y="141"/>
                      <a:pt x="308" y="113"/>
                      <a:pt x="359" y="113"/>
                    </a:cubicBezTo>
                    <a:cubicBezTo>
                      <a:pt x="399" y="113"/>
                      <a:pt x="438" y="131"/>
                      <a:pt x="463" y="173"/>
                    </a:cubicBezTo>
                    <a:cubicBezTo>
                      <a:pt x="477" y="196"/>
                      <a:pt x="489" y="342"/>
                      <a:pt x="444" y="342"/>
                    </a:cubicBezTo>
                    <a:cubicBezTo>
                      <a:pt x="435" y="342"/>
                      <a:pt x="424" y="336"/>
                      <a:pt x="410" y="322"/>
                    </a:cubicBezTo>
                    <a:cubicBezTo>
                      <a:pt x="397" y="310"/>
                      <a:pt x="377" y="304"/>
                      <a:pt x="355" y="304"/>
                    </a:cubicBezTo>
                    <a:cubicBezTo>
                      <a:pt x="298" y="304"/>
                      <a:pt x="231" y="343"/>
                      <a:pt x="276" y="387"/>
                    </a:cubicBezTo>
                    <a:cubicBezTo>
                      <a:pt x="320" y="431"/>
                      <a:pt x="372" y="450"/>
                      <a:pt x="422" y="450"/>
                    </a:cubicBezTo>
                    <a:cubicBezTo>
                      <a:pt x="581" y="450"/>
                      <a:pt x="725" y="260"/>
                      <a:pt x="591" y="97"/>
                    </a:cubicBezTo>
                    <a:cubicBezTo>
                      <a:pt x="536" y="30"/>
                      <a:pt x="45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6"/>
              <p:cNvSpPr/>
              <p:nvPr/>
            </p:nvSpPr>
            <p:spPr>
              <a:xfrm>
                <a:off x="2788833" y="1246048"/>
                <a:ext cx="10186" cy="10186"/>
              </a:xfrm>
              <a:custGeom>
                <a:rect b="b" l="l" r="r" t="t"/>
                <a:pathLst>
                  <a:path extrusionOk="0" h="314" w="314">
                    <a:moveTo>
                      <a:pt x="158" y="0"/>
                    </a:moveTo>
                    <a:cubicBezTo>
                      <a:pt x="70" y="0"/>
                      <a:pt x="1" y="70"/>
                      <a:pt x="1" y="157"/>
                    </a:cubicBezTo>
                    <a:cubicBezTo>
                      <a:pt x="1" y="243"/>
                      <a:pt x="70" y="313"/>
                      <a:pt x="158" y="313"/>
                    </a:cubicBezTo>
                    <a:cubicBezTo>
                      <a:pt x="244" y="313"/>
                      <a:pt x="313" y="243"/>
                      <a:pt x="313" y="157"/>
                    </a:cubicBezTo>
                    <a:cubicBezTo>
                      <a:pt x="313"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6"/>
              <p:cNvSpPr/>
              <p:nvPr/>
            </p:nvSpPr>
            <p:spPr>
              <a:xfrm>
                <a:off x="2820657" y="1171338"/>
                <a:ext cx="8013" cy="8013"/>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6"/>
              <p:cNvSpPr/>
              <p:nvPr/>
            </p:nvSpPr>
            <p:spPr>
              <a:xfrm>
                <a:off x="2755031" y="1244004"/>
                <a:ext cx="7137" cy="7169"/>
              </a:xfrm>
              <a:custGeom>
                <a:rect b="b" l="l" r="r" t="t"/>
                <a:pathLst>
                  <a:path extrusionOk="0" h="221" w="220">
                    <a:moveTo>
                      <a:pt x="110" y="1"/>
                    </a:moveTo>
                    <a:cubicBezTo>
                      <a:pt x="50" y="1"/>
                      <a:pt x="1" y="50"/>
                      <a:pt x="1" y="111"/>
                    </a:cubicBezTo>
                    <a:cubicBezTo>
                      <a:pt x="1"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6"/>
              <p:cNvSpPr/>
              <p:nvPr/>
            </p:nvSpPr>
            <p:spPr>
              <a:xfrm>
                <a:off x="2721066" y="1246048"/>
                <a:ext cx="30818" cy="38668"/>
              </a:xfrm>
              <a:custGeom>
                <a:rect b="b" l="l" r="r" t="t"/>
                <a:pathLst>
                  <a:path extrusionOk="0" h="1192" w="950">
                    <a:moveTo>
                      <a:pt x="475" y="0"/>
                    </a:moveTo>
                    <a:cubicBezTo>
                      <a:pt x="475" y="0"/>
                      <a:pt x="0" y="510"/>
                      <a:pt x="475" y="1191"/>
                    </a:cubicBezTo>
                    <a:cubicBezTo>
                      <a:pt x="949" y="510"/>
                      <a:pt x="475" y="0"/>
                      <a:pt x="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6"/>
              <p:cNvSpPr/>
              <p:nvPr/>
            </p:nvSpPr>
            <p:spPr>
              <a:xfrm>
                <a:off x="2695568" y="1961025"/>
                <a:ext cx="36268" cy="37468"/>
              </a:xfrm>
              <a:custGeom>
                <a:rect b="b" l="l" r="r" t="t"/>
                <a:pathLst>
                  <a:path extrusionOk="0" h="1155" w="1118">
                    <a:moveTo>
                      <a:pt x="1034" y="0"/>
                    </a:moveTo>
                    <a:cubicBezTo>
                      <a:pt x="997" y="0"/>
                      <a:pt x="957" y="14"/>
                      <a:pt x="944" y="43"/>
                    </a:cubicBezTo>
                    <a:cubicBezTo>
                      <a:pt x="842" y="277"/>
                      <a:pt x="622" y="380"/>
                      <a:pt x="388" y="380"/>
                    </a:cubicBezTo>
                    <a:cubicBezTo>
                      <a:pt x="316" y="380"/>
                      <a:pt x="242" y="370"/>
                      <a:pt x="169" y="351"/>
                    </a:cubicBezTo>
                    <a:cubicBezTo>
                      <a:pt x="165" y="350"/>
                      <a:pt x="160" y="350"/>
                      <a:pt x="155" y="350"/>
                    </a:cubicBezTo>
                    <a:cubicBezTo>
                      <a:pt x="99" y="350"/>
                      <a:pt x="1" y="404"/>
                      <a:pt x="80" y="443"/>
                    </a:cubicBezTo>
                    <a:cubicBezTo>
                      <a:pt x="335" y="565"/>
                      <a:pt x="499" y="828"/>
                      <a:pt x="532" y="1109"/>
                    </a:cubicBezTo>
                    <a:cubicBezTo>
                      <a:pt x="536" y="1140"/>
                      <a:pt x="570" y="1155"/>
                      <a:pt x="606" y="1155"/>
                    </a:cubicBezTo>
                    <a:cubicBezTo>
                      <a:pt x="651" y="1155"/>
                      <a:pt x="697" y="1133"/>
                      <a:pt x="693" y="1094"/>
                    </a:cubicBezTo>
                    <a:cubicBezTo>
                      <a:pt x="665" y="860"/>
                      <a:pt x="552" y="639"/>
                      <a:pt x="378" y="486"/>
                    </a:cubicBezTo>
                    <a:lnTo>
                      <a:pt x="378" y="486"/>
                    </a:lnTo>
                    <a:cubicBezTo>
                      <a:pt x="378" y="486"/>
                      <a:pt x="379" y="486"/>
                      <a:pt x="380" y="486"/>
                    </a:cubicBezTo>
                    <a:cubicBezTo>
                      <a:pt x="682" y="486"/>
                      <a:pt x="971" y="356"/>
                      <a:pt x="1102" y="57"/>
                    </a:cubicBezTo>
                    <a:cubicBezTo>
                      <a:pt x="1117" y="20"/>
                      <a:pt x="1078" y="0"/>
                      <a:pt x="1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6"/>
              <p:cNvSpPr/>
              <p:nvPr/>
            </p:nvSpPr>
            <p:spPr>
              <a:xfrm>
                <a:off x="2657743" y="1994925"/>
                <a:ext cx="81911" cy="53753"/>
              </a:xfrm>
              <a:custGeom>
                <a:rect b="b" l="l" r="r" t="t"/>
                <a:pathLst>
                  <a:path extrusionOk="0" h="1657" w="2525">
                    <a:moveTo>
                      <a:pt x="743" y="0"/>
                    </a:moveTo>
                    <a:cubicBezTo>
                      <a:pt x="593" y="0"/>
                      <a:pt x="448" y="51"/>
                      <a:pt x="353" y="161"/>
                    </a:cubicBezTo>
                    <a:cubicBezTo>
                      <a:pt x="1" y="573"/>
                      <a:pt x="508" y="1108"/>
                      <a:pt x="840" y="1320"/>
                    </a:cubicBezTo>
                    <a:cubicBezTo>
                      <a:pt x="1210" y="1556"/>
                      <a:pt x="1670" y="1657"/>
                      <a:pt x="2115" y="1657"/>
                    </a:cubicBezTo>
                    <a:cubicBezTo>
                      <a:pt x="2222" y="1657"/>
                      <a:pt x="2327" y="1651"/>
                      <a:pt x="2431" y="1640"/>
                    </a:cubicBezTo>
                    <a:cubicBezTo>
                      <a:pt x="2525" y="1630"/>
                      <a:pt x="2521" y="1535"/>
                      <a:pt x="2435" y="1535"/>
                    </a:cubicBezTo>
                    <a:cubicBezTo>
                      <a:pt x="2431" y="1535"/>
                      <a:pt x="2426" y="1535"/>
                      <a:pt x="2422" y="1535"/>
                    </a:cubicBezTo>
                    <a:cubicBezTo>
                      <a:pt x="2326" y="1546"/>
                      <a:pt x="2228" y="1551"/>
                      <a:pt x="2129" y="1551"/>
                    </a:cubicBezTo>
                    <a:cubicBezTo>
                      <a:pt x="1603" y="1551"/>
                      <a:pt x="1051" y="1398"/>
                      <a:pt x="678" y="1024"/>
                    </a:cubicBezTo>
                    <a:cubicBezTo>
                      <a:pt x="499" y="843"/>
                      <a:pt x="311" y="535"/>
                      <a:pt x="450" y="276"/>
                    </a:cubicBezTo>
                    <a:cubicBezTo>
                      <a:pt x="512" y="159"/>
                      <a:pt x="616" y="108"/>
                      <a:pt x="729" y="108"/>
                    </a:cubicBezTo>
                    <a:cubicBezTo>
                      <a:pt x="820" y="108"/>
                      <a:pt x="918" y="142"/>
                      <a:pt x="1004" y="203"/>
                    </a:cubicBezTo>
                    <a:cubicBezTo>
                      <a:pt x="1055" y="239"/>
                      <a:pt x="1197" y="354"/>
                      <a:pt x="1174" y="435"/>
                    </a:cubicBezTo>
                    <a:cubicBezTo>
                      <a:pt x="1157" y="493"/>
                      <a:pt x="1100" y="525"/>
                      <a:pt x="1045" y="525"/>
                    </a:cubicBezTo>
                    <a:cubicBezTo>
                      <a:pt x="1004" y="525"/>
                      <a:pt x="963" y="507"/>
                      <a:pt x="942" y="469"/>
                    </a:cubicBezTo>
                    <a:cubicBezTo>
                      <a:pt x="929" y="449"/>
                      <a:pt x="902" y="439"/>
                      <a:pt x="873" y="439"/>
                    </a:cubicBezTo>
                    <a:cubicBezTo>
                      <a:pt x="821" y="439"/>
                      <a:pt x="765" y="468"/>
                      <a:pt x="789" y="510"/>
                    </a:cubicBezTo>
                    <a:cubicBezTo>
                      <a:pt x="856" y="628"/>
                      <a:pt x="977" y="683"/>
                      <a:pt x="1088" y="683"/>
                    </a:cubicBezTo>
                    <a:cubicBezTo>
                      <a:pt x="1249" y="683"/>
                      <a:pt x="1390" y="566"/>
                      <a:pt x="1316" y="351"/>
                    </a:cubicBezTo>
                    <a:cubicBezTo>
                      <a:pt x="1239" y="131"/>
                      <a:pt x="985" y="0"/>
                      <a:pt x="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6"/>
              <p:cNvSpPr/>
              <p:nvPr/>
            </p:nvSpPr>
            <p:spPr>
              <a:xfrm>
                <a:off x="2639512" y="1924433"/>
                <a:ext cx="82592" cy="118795"/>
              </a:xfrm>
              <a:custGeom>
                <a:rect b="b" l="l" r="r" t="t"/>
                <a:pathLst>
                  <a:path extrusionOk="0" h="3662" w="2546">
                    <a:moveTo>
                      <a:pt x="994" y="1"/>
                    </a:moveTo>
                    <a:cubicBezTo>
                      <a:pt x="843" y="1"/>
                      <a:pt x="697" y="24"/>
                      <a:pt x="570" y="71"/>
                    </a:cubicBezTo>
                    <a:cubicBezTo>
                      <a:pt x="290" y="175"/>
                      <a:pt x="0" y="446"/>
                      <a:pt x="108" y="776"/>
                    </a:cubicBezTo>
                    <a:cubicBezTo>
                      <a:pt x="160" y="939"/>
                      <a:pt x="311" y="1053"/>
                      <a:pt x="478" y="1053"/>
                    </a:cubicBezTo>
                    <a:cubicBezTo>
                      <a:pt x="510" y="1053"/>
                      <a:pt x="543" y="1049"/>
                      <a:pt x="575" y="1040"/>
                    </a:cubicBezTo>
                    <a:cubicBezTo>
                      <a:pt x="1043" y="910"/>
                      <a:pt x="780" y="441"/>
                      <a:pt x="542" y="441"/>
                    </a:cubicBezTo>
                    <a:cubicBezTo>
                      <a:pt x="465" y="441"/>
                      <a:pt x="390" y="491"/>
                      <a:pt x="345" y="617"/>
                    </a:cubicBezTo>
                    <a:cubicBezTo>
                      <a:pt x="331" y="656"/>
                      <a:pt x="371" y="675"/>
                      <a:pt x="414" y="675"/>
                    </a:cubicBezTo>
                    <a:cubicBezTo>
                      <a:pt x="452" y="675"/>
                      <a:pt x="491" y="661"/>
                      <a:pt x="501" y="632"/>
                    </a:cubicBezTo>
                    <a:lnTo>
                      <a:pt x="501" y="632"/>
                    </a:lnTo>
                    <a:cubicBezTo>
                      <a:pt x="446" y="799"/>
                      <a:pt x="397" y="882"/>
                      <a:pt x="353" y="882"/>
                    </a:cubicBezTo>
                    <a:cubicBezTo>
                      <a:pt x="314" y="882"/>
                      <a:pt x="279" y="813"/>
                      <a:pt x="249" y="675"/>
                    </a:cubicBezTo>
                    <a:cubicBezTo>
                      <a:pt x="239" y="462"/>
                      <a:pt x="342" y="302"/>
                      <a:pt x="559" y="195"/>
                    </a:cubicBezTo>
                    <a:cubicBezTo>
                      <a:pt x="683" y="131"/>
                      <a:pt x="845" y="109"/>
                      <a:pt x="990" y="109"/>
                    </a:cubicBezTo>
                    <a:cubicBezTo>
                      <a:pt x="1018" y="109"/>
                      <a:pt x="1046" y="110"/>
                      <a:pt x="1072" y="111"/>
                    </a:cubicBezTo>
                    <a:cubicBezTo>
                      <a:pt x="1454" y="134"/>
                      <a:pt x="1852" y="349"/>
                      <a:pt x="1865" y="771"/>
                    </a:cubicBezTo>
                    <a:cubicBezTo>
                      <a:pt x="1878" y="1192"/>
                      <a:pt x="1521" y="1438"/>
                      <a:pt x="1165" y="1553"/>
                    </a:cubicBezTo>
                    <a:cubicBezTo>
                      <a:pt x="1102" y="1574"/>
                      <a:pt x="690" y="1598"/>
                      <a:pt x="643" y="1647"/>
                    </a:cubicBezTo>
                    <a:lnTo>
                      <a:pt x="643" y="1647"/>
                    </a:lnTo>
                    <a:cubicBezTo>
                      <a:pt x="633" y="1649"/>
                      <a:pt x="622" y="1650"/>
                      <a:pt x="611" y="1651"/>
                    </a:cubicBezTo>
                    <a:cubicBezTo>
                      <a:pt x="516" y="1664"/>
                      <a:pt x="521" y="1756"/>
                      <a:pt x="614" y="1756"/>
                    </a:cubicBezTo>
                    <a:cubicBezTo>
                      <a:pt x="616" y="1756"/>
                      <a:pt x="618" y="1756"/>
                      <a:pt x="620" y="1756"/>
                    </a:cubicBezTo>
                    <a:cubicBezTo>
                      <a:pt x="638" y="1755"/>
                      <a:pt x="656" y="1754"/>
                      <a:pt x="674" y="1753"/>
                    </a:cubicBezTo>
                    <a:lnTo>
                      <a:pt x="674" y="1753"/>
                    </a:lnTo>
                    <a:cubicBezTo>
                      <a:pt x="681" y="1754"/>
                      <a:pt x="688" y="1754"/>
                      <a:pt x="696" y="1754"/>
                    </a:cubicBezTo>
                    <a:cubicBezTo>
                      <a:pt x="756" y="1754"/>
                      <a:pt x="834" y="1739"/>
                      <a:pt x="874" y="1739"/>
                    </a:cubicBezTo>
                    <a:cubicBezTo>
                      <a:pt x="886" y="1738"/>
                      <a:pt x="897" y="1738"/>
                      <a:pt x="909" y="1738"/>
                    </a:cubicBezTo>
                    <a:cubicBezTo>
                      <a:pt x="1200" y="1738"/>
                      <a:pt x="1525" y="1778"/>
                      <a:pt x="1772" y="1937"/>
                    </a:cubicBezTo>
                    <a:cubicBezTo>
                      <a:pt x="2384" y="2335"/>
                      <a:pt x="2240" y="3180"/>
                      <a:pt x="1715" y="3582"/>
                    </a:cubicBezTo>
                    <a:cubicBezTo>
                      <a:pt x="1658" y="3625"/>
                      <a:pt x="1721" y="3661"/>
                      <a:pt x="1779" y="3661"/>
                    </a:cubicBezTo>
                    <a:cubicBezTo>
                      <a:pt x="1800" y="3661"/>
                      <a:pt x="1821" y="3657"/>
                      <a:pt x="1835" y="3646"/>
                    </a:cubicBezTo>
                    <a:cubicBezTo>
                      <a:pt x="2326" y="3271"/>
                      <a:pt x="2546" y="2533"/>
                      <a:pt x="2099" y="2034"/>
                    </a:cubicBezTo>
                    <a:cubicBezTo>
                      <a:pt x="1889" y="1800"/>
                      <a:pt x="1571" y="1686"/>
                      <a:pt x="1244" y="1646"/>
                    </a:cubicBezTo>
                    <a:lnTo>
                      <a:pt x="1244" y="1646"/>
                    </a:lnTo>
                    <a:cubicBezTo>
                      <a:pt x="1620" y="1524"/>
                      <a:pt x="1955" y="1290"/>
                      <a:pt x="2016" y="890"/>
                    </a:cubicBezTo>
                    <a:cubicBezTo>
                      <a:pt x="2106" y="295"/>
                      <a:pt x="1526" y="1"/>
                      <a:pt x="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6"/>
              <p:cNvSpPr/>
              <p:nvPr/>
            </p:nvSpPr>
            <p:spPr>
              <a:xfrm>
                <a:off x="2652488" y="1985842"/>
                <a:ext cx="24525" cy="33121"/>
              </a:xfrm>
              <a:custGeom>
                <a:rect b="b" l="l" r="r" t="t"/>
                <a:pathLst>
                  <a:path extrusionOk="0" h="1021" w="756">
                    <a:moveTo>
                      <a:pt x="667" y="1"/>
                    </a:moveTo>
                    <a:cubicBezTo>
                      <a:pt x="663" y="1"/>
                      <a:pt x="658" y="1"/>
                      <a:pt x="654" y="1"/>
                    </a:cubicBezTo>
                    <a:cubicBezTo>
                      <a:pt x="357" y="32"/>
                      <a:pt x="90" y="173"/>
                      <a:pt x="32" y="486"/>
                    </a:cubicBezTo>
                    <a:cubicBezTo>
                      <a:pt x="1" y="650"/>
                      <a:pt x="21" y="829"/>
                      <a:pt x="76" y="986"/>
                    </a:cubicBezTo>
                    <a:cubicBezTo>
                      <a:pt x="84" y="1010"/>
                      <a:pt x="111" y="1020"/>
                      <a:pt x="141" y="1020"/>
                    </a:cubicBezTo>
                    <a:cubicBezTo>
                      <a:pt x="189" y="1020"/>
                      <a:pt x="243" y="992"/>
                      <a:pt x="227" y="945"/>
                    </a:cubicBezTo>
                    <a:cubicBezTo>
                      <a:pt x="190" y="836"/>
                      <a:pt x="174" y="710"/>
                      <a:pt x="179" y="594"/>
                    </a:cubicBezTo>
                    <a:cubicBezTo>
                      <a:pt x="190" y="302"/>
                      <a:pt x="376" y="135"/>
                      <a:pt x="663" y="106"/>
                    </a:cubicBezTo>
                    <a:cubicBezTo>
                      <a:pt x="756" y="96"/>
                      <a:pt x="753"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6"/>
              <p:cNvSpPr/>
              <p:nvPr/>
            </p:nvSpPr>
            <p:spPr>
              <a:xfrm>
                <a:off x="2638960" y="1912008"/>
                <a:ext cx="44216" cy="15831"/>
              </a:xfrm>
              <a:custGeom>
                <a:rect b="b" l="l" r="r" t="t"/>
                <a:pathLst>
                  <a:path extrusionOk="0" h="488" w="1363">
                    <a:moveTo>
                      <a:pt x="815" y="0"/>
                    </a:moveTo>
                    <a:cubicBezTo>
                      <a:pt x="486" y="0"/>
                      <a:pt x="157" y="109"/>
                      <a:pt x="16" y="432"/>
                    </a:cubicBezTo>
                    <a:cubicBezTo>
                      <a:pt x="0" y="468"/>
                      <a:pt x="40" y="488"/>
                      <a:pt x="83" y="488"/>
                    </a:cubicBezTo>
                    <a:cubicBezTo>
                      <a:pt x="120" y="488"/>
                      <a:pt x="160" y="474"/>
                      <a:pt x="173" y="446"/>
                    </a:cubicBezTo>
                    <a:cubicBezTo>
                      <a:pt x="285" y="188"/>
                      <a:pt x="545" y="105"/>
                      <a:pt x="806" y="105"/>
                    </a:cubicBezTo>
                    <a:cubicBezTo>
                      <a:pt x="943" y="105"/>
                      <a:pt x="1080" y="128"/>
                      <a:pt x="1197" y="160"/>
                    </a:cubicBezTo>
                    <a:cubicBezTo>
                      <a:pt x="1204" y="162"/>
                      <a:pt x="1211" y="163"/>
                      <a:pt x="1218" y="163"/>
                    </a:cubicBezTo>
                    <a:cubicBezTo>
                      <a:pt x="1286" y="163"/>
                      <a:pt x="1362" y="89"/>
                      <a:pt x="1271" y="64"/>
                    </a:cubicBezTo>
                    <a:cubicBezTo>
                      <a:pt x="1133" y="25"/>
                      <a:pt x="974" y="0"/>
                      <a:pt x="8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6"/>
              <p:cNvSpPr/>
              <p:nvPr/>
            </p:nvSpPr>
            <p:spPr>
              <a:xfrm>
                <a:off x="2685544" y="1915220"/>
                <a:ext cx="38604" cy="21962"/>
              </a:xfrm>
              <a:custGeom>
                <a:rect b="b" l="l" r="r" t="t"/>
                <a:pathLst>
                  <a:path extrusionOk="0" h="677" w="1190">
                    <a:moveTo>
                      <a:pt x="681" y="1"/>
                    </a:moveTo>
                    <a:cubicBezTo>
                      <a:pt x="642" y="1"/>
                      <a:pt x="604" y="4"/>
                      <a:pt x="568" y="11"/>
                    </a:cubicBezTo>
                    <a:cubicBezTo>
                      <a:pt x="341" y="53"/>
                      <a:pt x="81" y="196"/>
                      <a:pt x="12" y="435"/>
                    </a:cubicBezTo>
                    <a:cubicBezTo>
                      <a:pt x="1" y="475"/>
                      <a:pt x="41" y="495"/>
                      <a:pt x="84" y="495"/>
                    </a:cubicBezTo>
                    <a:cubicBezTo>
                      <a:pt x="121" y="495"/>
                      <a:pt x="160" y="480"/>
                      <a:pt x="169" y="449"/>
                    </a:cubicBezTo>
                    <a:cubicBezTo>
                      <a:pt x="224" y="256"/>
                      <a:pt x="465" y="96"/>
                      <a:pt x="679" y="96"/>
                    </a:cubicBezTo>
                    <a:cubicBezTo>
                      <a:pt x="744" y="96"/>
                      <a:pt x="807" y="111"/>
                      <a:pt x="861" y="145"/>
                    </a:cubicBezTo>
                    <a:cubicBezTo>
                      <a:pt x="968" y="211"/>
                      <a:pt x="1044" y="376"/>
                      <a:pt x="965" y="490"/>
                    </a:cubicBezTo>
                    <a:cubicBezTo>
                      <a:pt x="934" y="536"/>
                      <a:pt x="881" y="564"/>
                      <a:pt x="831" y="564"/>
                    </a:cubicBezTo>
                    <a:cubicBezTo>
                      <a:pt x="791" y="564"/>
                      <a:pt x="753" y="546"/>
                      <a:pt x="727" y="504"/>
                    </a:cubicBezTo>
                    <a:cubicBezTo>
                      <a:pt x="713" y="482"/>
                      <a:pt x="700" y="335"/>
                      <a:pt x="746" y="335"/>
                    </a:cubicBezTo>
                    <a:cubicBezTo>
                      <a:pt x="755" y="335"/>
                      <a:pt x="766" y="340"/>
                      <a:pt x="781" y="354"/>
                    </a:cubicBezTo>
                    <a:cubicBezTo>
                      <a:pt x="793" y="367"/>
                      <a:pt x="813" y="372"/>
                      <a:pt x="835" y="372"/>
                    </a:cubicBezTo>
                    <a:cubicBezTo>
                      <a:pt x="892" y="372"/>
                      <a:pt x="958" y="334"/>
                      <a:pt x="914" y="290"/>
                    </a:cubicBezTo>
                    <a:cubicBezTo>
                      <a:pt x="869" y="246"/>
                      <a:pt x="818" y="227"/>
                      <a:pt x="768" y="227"/>
                    </a:cubicBezTo>
                    <a:cubicBezTo>
                      <a:pt x="610" y="227"/>
                      <a:pt x="466" y="417"/>
                      <a:pt x="599" y="580"/>
                    </a:cubicBezTo>
                    <a:cubicBezTo>
                      <a:pt x="654" y="647"/>
                      <a:pt x="732" y="676"/>
                      <a:pt x="813" y="676"/>
                    </a:cubicBezTo>
                    <a:cubicBezTo>
                      <a:pt x="969" y="676"/>
                      <a:pt x="1132" y="567"/>
                      <a:pt x="1153" y="408"/>
                    </a:cubicBezTo>
                    <a:cubicBezTo>
                      <a:pt x="1190" y="128"/>
                      <a:pt x="919"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6"/>
              <p:cNvSpPr/>
              <p:nvPr/>
            </p:nvSpPr>
            <p:spPr>
              <a:xfrm>
                <a:off x="2673866" y="1948309"/>
                <a:ext cx="10219" cy="10154"/>
              </a:xfrm>
              <a:custGeom>
                <a:rect b="b" l="l" r="r" t="t"/>
                <a:pathLst>
                  <a:path extrusionOk="0" h="313" w="315">
                    <a:moveTo>
                      <a:pt x="158" y="0"/>
                    </a:moveTo>
                    <a:cubicBezTo>
                      <a:pt x="72" y="0"/>
                      <a:pt x="1" y="70"/>
                      <a:pt x="1" y="156"/>
                    </a:cubicBezTo>
                    <a:cubicBezTo>
                      <a:pt x="1" y="243"/>
                      <a:pt x="72" y="313"/>
                      <a:pt x="158" y="313"/>
                    </a:cubicBezTo>
                    <a:cubicBezTo>
                      <a:pt x="244" y="313"/>
                      <a:pt x="314" y="243"/>
                      <a:pt x="314" y="156"/>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6"/>
              <p:cNvSpPr/>
              <p:nvPr/>
            </p:nvSpPr>
            <p:spPr>
              <a:xfrm>
                <a:off x="2644216" y="2025159"/>
                <a:ext cx="8013" cy="8013"/>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6"/>
              <p:cNvSpPr/>
              <p:nvPr/>
            </p:nvSpPr>
            <p:spPr>
              <a:xfrm>
                <a:off x="2710750" y="1953369"/>
                <a:ext cx="7137" cy="7137"/>
              </a:xfrm>
              <a:custGeom>
                <a:rect b="b" l="l" r="r" t="t"/>
                <a:pathLst>
                  <a:path extrusionOk="0" h="220" w="220">
                    <a:moveTo>
                      <a:pt x="110" y="0"/>
                    </a:moveTo>
                    <a:cubicBezTo>
                      <a:pt x="50" y="0"/>
                      <a:pt x="0" y="49"/>
                      <a:pt x="0" y="110"/>
                    </a:cubicBezTo>
                    <a:cubicBezTo>
                      <a:pt x="0"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46"/>
              <p:cNvSpPr/>
              <p:nvPr/>
            </p:nvSpPr>
            <p:spPr>
              <a:xfrm>
                <a:off x="2727230" y="1983830"/>
                <a:ext cx="18458" cy="58424"/>
              </a:xfrm>
              <a:custGeom>
                <a:rect b="b" l="l" r="r" t="t"/>
                <a:pathLst>
                  <a:path extrusionOk="0" h="1801" w="569">
                    <a:moveTo>
                      <a:pt x="285" y="1"/>
                    </a:moveTo>
                    <a:cubicBezTo>
                      <a:pt x="285" y="1"/>
                      <a:pt x="1" y="509"/>
                      <a:pt x="285" y="1800"/>
                    </a:cubicBezTo>
                    <a:cubicBezTo>
                      <a:pt x="569" y="509"/>
                      <a:pt x="285" y="1"/>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46"/>
              <p:cNvSpPr/>
              <p:nvPr/>
            </p:nvSpPr>
            <p:spPr>
              <a:xfrm>
                <a:off x="2708804" y="1970952"/>
                <a:ext cx="45643" cy="77207"/>
              </a:xfrm>
              <a:custGeom>
                <a:rect b="b" l="l" r="r" t="t"/>
                <a:pathLst>
                  <a:path extrusionOk="0" h="2380" w="1407">
                    <a:moveTo>
                      <a:pt x="854" y="127"/>
                    </a:moveTo>
                    <a:cubicBezTo>
                      <a:pt x="871" y="127"/>
                      <a:pt x="888" y="129"/>
                      <a:pt x="906" y="132"/>
                    </a:cubicBezTo>
                    <a:cubicBezTo>
                      <a:pt x="1220" y="198"/>
                      <a:pt x="1247" y="853"/>
                      <a:pt x="1245" y="1070"/>
                    </a:cubicBezTo>
                    <a:cubicBezTo>
                      <a:pt x="1206" y="1468"/>
                      <a:pt x="1072" y="1860"/>
                      <a:pt x="855" y="2198"/>
                    </a:cubicBezTo>
                    <a:lnTo>
                      <a:pt x="855" y="2198"/>
                    </a:lnTo>
                    <a:cubicBezTo>
                      <a:pt x="622" y="1838"/>
                      <a:pt x="462" y="1402"/>
                      <a:pt x="459" y="979"/>
                    </a:cubicBezTo>
                    <a:cubicBezTo>
                      <a:pt x="458" y="793"/>
                      <a:pt x="533" y="127"/>
                      <a:pt x="854" y="127"/>
                    </a:cubicBezTo>
                    <a:close/>
                    <a:moveTo>
                      <a:pt x="862" y="1"/>
                    </a:moveTo>
                    <a:cubicBezTo>
                      <a:pt x="774" y="1"/>
                      <a:pt x="675" y="46"/>
                      <a:pt x="567" y="155"/>
                    </a:cubicBezTo>
                    <a:cubicBezTo>
                      <a:pt x="1" y="723"/>
                      <a:pt x="380" y="1797"/>
                      <a:pt x="777" y="2347"/>
                    </a:cubicBezTo>
                    <a:cubicBezTo>
                      <a:pt x="792" y="2369"/>
                      <a:pt x="821" y="2380"/>
                      <a:pt x="851" y="2380"/>
                    </a:cubicBezTo>
                    <a:cubicBezTo>
                      <a:pt x="880" y="2380"/>
                      <a:pt x="909" y="2369"/>
                      <a:pt x="924" y="2347"/>
                    </a:cubicBezTo>
                    <a:cubicBezTo>
                      <a:pt x="1194" y="1970"/>
                      <a:pt x="1359" y="1523"/>
                      <a:pt x="1404" y="1063"/>
                    </a:cubicBezTo>
                    <a:lnTo>
                      <a:pt x="1404" y="1063"/>
                    </a:lnTo>
                    <a:cubicBezTo>
                      <a:pt x="1405" y="1061"/>
                      <a:pt x="1405" y="1058"/>
                      <a:pt x="1405" y="1056"/>
                    </a:cubicBezTo>
                    <a:lnTo>
                      <a:pt x="1405" y="1056"/>
                    </a:lnTo>
                    <a:cubicBezTo>
                      <a:pt x="1405" y="1056"/>
                      <a:pt x="1405" y="1056"/>
                      <a:pt x="1405" y="1056"/>
                    </a:cubicBezTo>
                    <a:cubicBezTo>
                      <a:pt x="1405" y="1054"/>
                      <a:pt x="1405" y="1051"/>
                      <a:pt x="1405" y="1049"/>
                    </a:cubicBezTo>
                    <a:lnTo>
                      <a:pt x="1405" y="1049"/>
                    </a:lnTo>
                    <a:cubicBezTo>
                      <a:pt x="1406" y="742"/>
                      <a:pt x="1218"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6"/>
              <p:cNvSpPr/>
              <p:nvPr/>
            </p:nvSpPr>
            <p:spPr>
              <a:xfrm>
                <a:off x="2741049" y="1960895"/>
                <a:ext cx="36008" cy="37630"/>
              </a:xfrm>
              <a:custGeom>
                <a:rect b="b" l="l" r="r" t="t"/>
                <a:pathLst>
                  <a:path extrusionOk="0" h="1160" w="1110">
                    <a:moveTo>
                      <a:pt x="105" y="1"/>
                    </a:moveTo>
                    <a:cubicBezTo>
                      <a:pt x="55" y="1"/>
                      <a:pt x="0" y="29"/>
                      <a:pt x="20" y="74"/>
                    </a:cubicBezTo>
                    <a:cubicBezTo>
                      <a:pt x="147" y="366"/>
                      <a:pt x="432" y="490"/>
                      <a:pt x="727" y="490"/>
                    </a:cubicBezTo>
                    <a:cubicBezTo>
                      <a:pt x="734" y="490"/>
                      <a:pt x="741" y="490"/>
                      <a:pt x="748" y="490"/>
                    </a:cubicBezTo>
                    <a:lnTo>
                      <a:pt x="748" y="490"/>
                    </a:lnTo>
                    <a:cubicBezTo>
                      <a:pt x="571" y="642"/>
                      <a:pt x="455" y="862"/>
                      <a:pt x="427" y="1098"/>
                    </a:cubicBezTo>
                    <a:cubicBezTo>
                      <a:pt x="423" y="1139"/>
                      <a:pt x="464" y="1159"/>
                      <a:pt x="506" y="1159"/>
                    </a:cubicBezTo>
                    <a:cubicBezTo>
                      <a:pt x="544" y="1159"/>
                      <a:pt x="581" y="1143"/>
                      <a:pt x="584" y="1113"/>
                    </a:cubicBezTo>
                    <a:cubicBezTo>
                      <a:pt x="617" y="835"/>
                      <a:pt x="776" y="568"/>
                      <a:pt x="1030" y="445"/>
                    </a:cubicBezTo>
                    <a:cubicBezTo>
                      <a:pt x="1109" y="408"/>
                      <a:pt x="1041" y="354"/>
                      <a:pt x="982" y="354"/>
                    </a:cubicBezTo>
                    <a:cubicBezTo>
                      <a:pt x="974" y="354"/>
                      <a:pt x="967" y="355"/>
                      <a:pt x="960" y="356"/>
                    </a:cubicBezTo>
                    <a:cubicBezTo>
                      <a:pt x="888" y="375"/>
                      <a:pt x="814" y="385"/>
                      <a:pt x="742" y="385"/>
                    </a:cubicBezTo>
                    <a:cubicBezTo>
                      <a:pt x="501" y="385"/>
                      <a:pt x="278" y="276"/>
                      <a:pt x="172" y="33"/>
                    </a:cubicBezTo>
                    <a:cubicBezTo>
                      <a:pt x="162" y="11"/>
                      <a:pt x="134"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6"/>
              <p:cNvSpPr/>
              <p:nvPr/>
            </p:nvSpPr>
            <p:spPr>
              <a:xfrm>
                <a:off x="2732615" y="1994860"/>
                <a:ext cx="82430" cy="53818"/>
              </a:xfrm>
              <a:custGeom>
                <a:rect b="b" l="l" r="r" t="t"/>
                <a:pathLst>
                  <a:path extrusionOk="0" h="1659" w="2541">
                    <a:moveTo>
                      <a:pt x="1817" y="1"/>
                    </a:moveTo>
                    <a:cubicBezTo>
                      <a:pt x="1591" y="1"/>
                      <a:pt x="1351" y="121"/>
                      <a:pt x="1253" y="311"/>
                    </a:cubicBezTo>
                    <a:cubicBezTo>
                      <a:pt x="1135" y="540"/>
                      <a:pt x="1287" y="687"/>
                      <a:pt x="1462" y="687"/>
                    </a:cubicBezTo>
                    <a:cubicBezTo>
                      <a:pt x="1568" y="687"/>
                      <a:pt x="1682" y="633"/>
                      <a:pt x="1751" y="512"/>
                    </a:cubicBezTo>
                    <a:cubicBezTo>
                      <a:pt x="1778" y="466"/>
                      <a:pt x="1730" y="440"/>
                      <a:pt x="1681" y="440"/>
                    </a:cubicBezTo>
                    <a:cubicBezTo>
                      <a:pt x="1651" y="440"/>
                      <a:pt x="1620" y="450"/>
                      <a:pt x="1608" y="471"/>
                    </a:cubicBezTo>
                    <a:cubicBezTo>
                      <a:pt x="1588" y="507"/>
                      <a:pt x="1581" y="519"/>
                      <a:pt x="1564" y="519"/>
                    </a:cubicBezTo>
                    <a:cubicBezTo>
                      <a:pt x="1549" y="519"/>
                      <a:pt x="1525" y="509"/>
                      <a:pt x="1474" y="498"/>
                    </a:cubicBezTo>
                    <a:cubicBezTo>
                      <a:pt x="1322" y="463"/>
                      <a:pt x="1362" y="390"/>
                      <a:pt x="1441" y="283"/>
                    </a:cubicBezTo>
                    <a:cubicBezTo>
                      <a:pt x="1519" y="179"/>
                      <a:pt x="1664" y="115"/>
                      <a:pt x="1801" y="115"/>
                    </a:cubicBezTo>
                    <a:cubicBezTo>
                      <a:pt x="1907" y="115"/>
                      <a:pt x="2009" y="153"/>
                      <a:pt x="2072" y="242"/>
                    </a:cubicBezTo>
                    <a:cubicBezTo>
                      <a:pt x="2246" y="487"/>
                      <a:pt x="2070" y="813"/>
                      <a:pt x="1896" y="999"/>
                    </a:cubicBezTo>
                    <a:cubicBezTo>
                      <a:pt x="1528" y="1393"/>
                      <a:pt x="965" y="1553"/>
                      <a:pt x="427" y="1553"/>
                    </a:cubicBezTo>
                    <a:cubicBezTo>
                      <a:pt x="329" y="1553"/>
                      <a:pt x="231" y="1548"/>
                      <a:pt x="135" y="1537"/>
                    </a:cubicBezTo>
                    <a:cubicBezTo>
                      <a:pt x="131" y="1537"/>
                      <a:pt x="128" y="1537"/>
                      <a:pt x="124" y="1537"/>
                    </a:cubicBezTo>
                    <a:cubicBezTo>
                      <a:pt x="46" y="1537"/>
                      <a:pt x="0" y="1631"/>
                      <a:pt x="101" y="1642"/>
                    </a:cubicBezTo>
                    <a:cubicBezTo>
                      <a:pt x="204" y="1653"/>
                      <a:pt x="308" y="1658"/>
                      <a:pt x="413" y="1658"/>
                    </a:cubicBezTo>
                    <a:cubicBezTo>
                      <a:pt x="861" y="1658"/>
                      <a:pt x="1322" y="1556"/>
                      <a:pt x="1696" y="1321"/>
                    </a:cubicBezTo>
                    <a:cubicBezTo>
                      <a:pt x="2029" y="1112"/>
                      <a:pt x="2540" y="579"/>
                      <a:pt x="2196" y="163"/>
                    </a:cubicBezTo>
                    <a:cubicBezTo>
                      <a:pt x="2103" y="51"/>
                      <a:pt x="1963" y="1"/>
                      <a:pt x="1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6"/>
              <p:cNvSpPr/>
              <p:nvPr/>
            </p:nvSpPr>
            <p:spPr>
              <a:xfrm>
                <a:off x="2750586" y="1924465"/>
                <a:ext cx="81262" cy="118730"/>
              </a:xfrm>
              <a:custGeom>
                <a:rect b="b" l="l" r="r" t="t"/>
                <a:pathLst>
                  <a:path extrusionOk="0" h="3660" w="2505">
                    <a:moveTo>
                      <a:pt x="1569" y="1"/>
                    </a:moveTo>
                    <a:cubicBezTo>
                      <a:pt x="1038" y="1"/>
                      <a:pt x="453" y="293"/>
                      <a:pt x="535" y="889"/>
                    </a:cubicBezTo>
                    <a:cubicBezTo>
                      <a:pt x="591" y="1292"/>
                      <a:pt x="928" y="1526"/>
                      <a:pt x="1304" y="1647"/>
                    </a:cubicBezTo>
                    <a:lnTo>
                      <a:pt x="1304" y="1647"/>
                    </a:lnTo>
                    <a:cubicBezTo>
                      <a:pt x="998" y="1687"/>
                      <a:pt x="702" y="1792"/>
                      <a:pt x="492" y="1999"/>
                    </a:cubicBezTo>
                    <a:cubicBezTo>
                      <a:pt x="0" y="2483"/>
                      <a:pt x="209" y="3262"/>
                      <a:pt x="711" y="3646"/>
                    </a:cubicBezTo>
                    <a:cubicBezTo>
                      <a:pt x="724" y="3655"/>
                      <a:pt x="741" y="3659"/>
                      <a:pt x="761" y="3659"/>
                    </a:cubicBezTo>
                    <a:cubicBezTo>
                      <a:pt x="821" y="3659"/>
                      <a:pt x="895" y="3619"/>
                      <a:pt x="845" y="3580"/>
                    </a:cubicBezTo>
                    <a:cubicBezTo>
                      <a:pt x="291" y="3157"/>
                      <a:pt x="152" y="2242"/>
                      <a:pt x="865" y="1886"/>
                    </a:cubicBezTo>
                    <a:cubicBezTo>
                      <a:pt x="1149" y="1744"/>
                      <a:pt x="1436" y="1778"/>
                      <a:pt x="1737" y="1741"/>
                    </a:cubicBezTo>
                    <a:cubicBezTo>
                      <a:pt x="1738" y="1741"/>
                      <a:pt x="1738" y="1741"/>
                      <a:pt x="1739" y="1740"/>
                    </a:cubicBezTo>
                    <a:lnTo>
                      <a:pt x="1739" y="1740"/>
                    </a:lnTo>
                    <a:cubicBezTo>
                      <a:pt x="1802" y="1748"/>
                      <a:pt x="1862" y="1753"/>
                      <a:pt x="1921" y="1755"/>
                    </a:cubicBezTo>
                    <a:cubicBezTo>
                      <a:pt x="1922" y="1755"/>
                      <a:pt x="1923" y="1755"/>
                      <a:pt x="1925" y="1755"/>
                    </a:cubicBezTo>
                    <a:cubicBezTo>
                      <a:pt x="2006" y="1755"/>
                      <a:pt x="2060" y="1665"/>
                      <a:pt x="1955" y="1650"/>
                    </a:cubicBezTo>
                    <a:cubicBezTo>
                      <a:pt x="1930" y="1647"/>
                      <a:pt x="1906" y="1644"/>
                      <a:pt x="1881" y="1642"/>
                    </a:cubicBezTo>
                    <a:lnTo>
                      <a:pt x="1881" y="1642"/>
                    </a:lnTo>
                    <a:cubicBezTo>
                      <a:pt x="1747" y="1552"/>
                      <a:pt x="1390" y="1562"/>
                      <a:pt x="1234" y="1493"/>
                    </a:cubicBezTo>
                    <a:cubicBezTo>
                      <a:pt x="934" y="1357"/>
                      <a:pt x="672" y="1111"/>
                      <a:pt x="688" y="756"/>
                    </a:cubicBezTo>
                    <a:cubicBezTo>
                      <a:pt x="707" y="311"/>
                      <a:pt x="1145" y="107"/>
                      <a:pt x="1544" y="107"/>
                    </a:cubicBezTo>
                    <a:cubicBezTo>
                      <a:pt x="1581" y="107"/>
                      <a:pt x="1619" y="109"/>
                      <a:pt x="1655" y="112"/>
                    </a:cubicBezTo>
                    <a:cubicBezTo>
                      <a:pt x="1896" y="135"/>
                      <a:pt x="2326" y="283"/>
                      <a:pt x="2303" y="595"/>
                    </a:cubicBezTo>
                    <a:cubicBezTo>
                      <a:pt x="2322" y="746"/>
                      <a:pt x="2278" y="822"/>
                      <a:pt x="2171" y="822"/>
                    </a:cubicBezTo>
                    <a:cubicBezTo>
                      <a:pt x="2102" y="822"/>
                      <a:pt x="2005" y="789"/>
                      <a:pt x="1881" y="724"/>
                    </a:cubicBezTo>
                    <a:cubicBezTo>
                      <a:pt x="1939" y="637"/>
                      <a:pt x="1983" y="593"/>
                      <a:pt x="2014" y="593"/>
                    </a:cubicBezTo>
                    <a:cubicBezTo>
                      <a:pt x="2033" y="593"/>
                      <a:pt x="2046" y="610"/>
                      <a:pt x="2054" y="644"/>
                    </a:cubicBezTo>
                    <a:cubicBezTo>
                      <a:pt x="2062" y="667"/>
                      <a:pt x="2090" y="678"/>
                      <a:pt x="2119" y="678"/>
                    </a:cubicBezTo>
                    <a:cubicBezTo>
                      <a:pt x="2168" y="678"/>
                      <a:pt x="2223" y="649"/>
                      <a:pt x="2206" y="603"/>
                    </a:cubicBezTo>
                    <a:cubicBezTo>
                      <a:pt x="2163" y="484"/>
                      <a:pt x="2092" y="437"/>
                      <a:pt x="2018" y="437"/>
                    </a:cubicBezTo>
                    <a:cubicBezTo>
                      <a:pt x="1777" y="437"/>
                      <a:pt x="1495" y="937"/>
                      <a:pt x="1986" y="1046"/>
                    </a:cubicBezTo>
                    <a:cubicBezTo>
                      <a:pt x="2013" y="1052"/>
                      <a:pt x="2040" y="1055"/>
                      <a:pt x="2066" y="1055"/>
                    </a:cubicBezTo>
                    <a:cubicBezTo>
                      <a:pt x="2266" y="1055"/>
                      <a:pt x="2436" y="886"/>
                      <a:pt x="2462" y="688"/>
                    </a:cubicBezTo>
                    <a:cubicBezTo>
                      <a:pt x="2505" y="369"/>
                      <a:pt x="2220" y="144"/>
                      <a:pt x="1949" y="57"/>
                    </a:cubicBezTo>
                    <a:cubicBezTo>
                      <a:pt x="1834" y="20"/>
                      <a:pt x="1703" y="1"/>
                      <a:pt x="1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6"/>
              <p:cNvSpPr/>
              <p:nvPr/>
            </p:nvSpPr>
            <p:spPr>
              <a:xfrm>
                <a:off x="2795191" y="1985842"/>
                <a:ext cx="25238" cy="33024"/>
              </a:xfrm>
              <a:custGeom>
                <a:rect b="b" l="l" r="r" t="t"/>
                <a:pathLst>
                  <a:path extrusionOk="0" h="1018" w="778">
                    <a:moveTo>
                      <a:pt x="126" y="1"/>
                    </a:moveTo>
                    <a:cubicBezTo>
                      <a:pt x="46" y="1"/>
                      <a:pt x="1" y="95"/>
                      <a:pt x="102" y="106"/>
                    </a:cubicBezTo>
                    <a:cubicBezTo>
                      <a:pt x="392" y="135"/>
                      <a:pt x="583" y="299"/>
                      <a:pt x="598" y="594"/>
                    </a:cubicBezTo>
                    <a:cubicBezTo>
                      <a:pt x="604" y="716"/>
                      <a:pt x="587" y="844"/>
                      <a:pt x="547" y="959"/>
                    </a:cubicBezTo>
                    <a:cubicBezTo>
                      <a:pt x="534" y="997"/>
                      <a:pt x="575" y="1017"/>
                      <a:pt x="618" y="1017"/>
                    </a:cubicBezTo>
                    <a:cubicBezTo>
                      <a:pt x="655" y="1017"/>
                      <a:pt x="695" y="1003"/>
                      <a:pt x="705" y="973"/>
                    </a:cubicBezTo>
                    <a:cubicBezTo>
                      <a:pt x="758" y="817"/>
                      <a:pt x="777" y="634"/>
                      <a:pt x="746" y="473"/>
                    </a:cubicBezTo>
                    <a:cubicBezTo>
                      <a:pt x="684" y="166"/>
                      <a:pt x="428" y="31"/>
                      <a:pt x="137" y="1"/>
                    </a:cubicBezTo>
                    <a:cubicBezTo>
                      <a:pt x="133" y="1"/>
                      <a:pt x="129"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6"/>
              <p:cNvSpPr/>
              <p:nvPr/>
            </p:nvSpPr>
            <p:spPr>
              <a:xfrm>
                <a:off x="2790098" y="1912008"/>
                <a:ext cx="43924" cy="15993"/>
              </a:xfrm>
              <a:custGeom>
                <a:rect b="b" l="l" r="r" t="t"/>
                <a:pathLst>
                  <a:path extrusionOk="0" h="493" w="1354">
                    <a:moveTo>
                      <a:pt x="550" y="0"/>
                    </a:moveTo>
                    <a:cubicBezTo>
                      <a:pt x="390" y="0"/>
                      <a:pt x="230" y="26"/>
                      <a:pt x="93" y="64"/>
                    </a:cubicBezTo>
                    <a:cubicBezTo>
                      <a:pt x="1" y="88"/>
                      <a:pt x="47" y="164"/>
                      <a:pt x="117" y="164"/>
                    </a:cubicBezTo>
                    <a:cubicBezTo>
                      <a:pt x="126" y="164"/>
                      <a:pt x="135" y="163"/>
                      <a:pt x="144" y="160"/>
                    </a:cubicBezTo>
                    <a:cubicBezTo>
                      <a:pt x="262" y="128"/>
                      <a:pt x="397" y="106"/>
                      <a:pt x="532" y="106"/>
                    </a:cubicBezTo>
                    <a:cubicBezTo>
                      <a:pt x="800" y="106"/>
                      <a:pt x="1065" y="193"/>
                      <a:pt x="1181" y="459"/>
                    </a:cubicBezTo>
                    <a:cubicBezTo>
                      <a:pt x="1191" y="482"/>
                      <a:pt x="1219" y="492"/>
                      <a:pt x="1249" y="492"/>
                    </a:cubicBezTo>
                    <a:cubicBezTo>
                      <a:pt x="1299" y="492"/>
                      <a:pt x="1353" y="463"/>
                      <a:pt x="1334" y="418"/>
                    </a:cubicBezTo>
                    <a:cubicBezTo>
                      <a:pt x="1197" y="104"/>
                      <a:pt x="873"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6"/>
              <p:cNvSpPr/>
              <p:nvPr/>
            </p:nvSpPr>
            <p:spPr>
              <a:xfrm>
                <a:off x="2749354" y="1915220"/>
                <a:ext cx="38020" cy="21929"/>
              </a:xfrm>
              <a:custGeom>
                <a:rect b="b" l="l" r="r" t="t"/>
                <a:pathLst>
                  <a:path extrusionOk="0" h="676" w="1172">
                    <a:moveTo>
                      <a:pt x="501" y="1"/>
                    </a:moveTo>
                    <a:cubicBezTo>
                      <a:pt x="265" y="1"/>
                      <a:pt x="0" y="123"/>
                      <a:pt x="17" y="396"/>
                    </a:cubicBezTo>
                    <a:cubicBezTo>
                      <a:pt x="26" y="564"/>
                      <a:pt x="189" y="675"/>
                      <a:pt x="348" y="675"/>
                    </a:cubicBezTo>
                    <a:cubicBezTo>
                      <a:pt x="426" y="675"/>
                      <a:pt x="503" y="648"/>
                      <a:pt x="560" y="588"/>
                    </a:cubicBezTo>
                    <a:cubicBezTo>
                      <a:pt x="710" y="428"/>
                      <a:pt x="573" y="225"/>
                      <a:pt x="412" y="225"/>
                    </a:cubicBezTo>
                    <a:cubicBezTo>
                      <a:pt x="363" y="225"/>
                      <a:pt x="311" y="244"/>
                      <a:pt x="265" y="290"/>
                    </a:cubicBezTo>
                    <a:cubicBezTo>
                      <a:pt x="216" y="338"/>
                      <a:pt x="272" y="374"/>
                      <a:pt x="326" y="374"/>
                    </a:cubicBezTo>
                    <a:cubicBezTo>
                      <a:pt x="349" y="374"/>
                      <a:pt x="371" y="368"/>
                      <a:pt x="385" y="354"/>
                    </a:cubicBezTo>
                    <a:cubicBezTo>
                      <a:pt x="398" y="341"/>
                      <a:pt x="409" y="335"/>
                      <a:pt x="419" y="335"/>
                    </a:cubicBezTo>
                    <a:cubicBezTo>
                      <a:pt x="463" y="335"/>
                      <a:pt x="467" y="458"/>
                      <a:pt x="458" y="481"/>
                    </a:cubicBezTo>
                    <a:cubicBezTo>
                      <a:pt x="439" y="537"/>
                      <a:pt x="394" y="562"/>
                      <a:pt x="346" y="562"/>
                    </a:cubicBezTo>
                    <a:cubicBezTo>
                      <a:pt x="303" y="562"/>
                      <a:pt x="256" y="541"/>
                      <a:pt x="224" y="504"/>
                    </a:cubicBezTo>
                    <a:cubicBezTo>
                      <a:pt x="131" y="398"/>
                      <a:pt x="184" y="227"/>
                      <a:pt x="290" y="152"/>
                    </a:cubicBezTo>
                    <a:cubicBezTo>
                      <a:pt x="346" y="113"/>
                      <a:pt x="411" y="96"/>
                      <a:pt x="479" y="96"/>
                    </a:cubicBezTo>
                    <a:cubicBezTo>
                      <a:pt x="701" y="96"/>
                      <a:pt x="952" y="277"/>
                      <a:pt x="1002" y="449"/>
                    </a:cubicBezTo>
                    <a:cubicBezTo>
                      <a:pt x="1010" y="480"/>
                      <a:pt x="1045" y="493"/>
                      <a:pt x="1081" y="493"/>
                    </a:cubicBezTo>
                    <a:cubicBezTo>
                      <a:pt x="1126" y="493"/>
                      <a:pt x="1172" y="471"/>
                      <a:pt x="1161" y="435"/>
                    </a:cubicBezTo>
                    <a:cubicBezTo>
                      <a:pt x="1093" y="196"/>
                      <a:pt x="846" y="53"/>
                      <a:pt x="616" y="11"/>
                    </a:cubicBezTo>
                    <a:cubicBezTo>
                      <a:pt x="580" y="4"/>
                      <a:pt x="541"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6"/>
              <p:cNvSpPr/>
              <p:nvPr/>
            </p:nvSpPr>
            <p:spPr>
              <a:xfrm>
                <a:off x="2788833" y="1948276"/>
                <a:ext cx="10186" cy="10186"/>
              </a:xfrm>
              <a:custGeom>
                <a:rect b="b" l="l" r="r" t="t"/>
                <a:pathLst>
                  <a:path extrusionOk="0" h="314" w="314">
                    <a:moveTo>
                      <a:pt x="158" y="0"/>
                    </a:moveTo>
                    <a:cubicBezTo>
                      <a:pt x="70" y="0"/>
                      <a:pt x="1" y="71"/>
                      <a:pt x="1" y="157"/>
                    </a:cubicBezTo>
                    <a:cubicBezTo>
                      <a:pt x="1" y="244"/>
                      <a:pt x="70" y="314"/>
                      <a:pt x="158" y="314"/>
                    </a:cubicBezTo>
                    <a:cubicBezTo>
                      <a:pt x="244" y="314"/>
                      <a:pt x="313" y="244"/>
                      <a:pt x="313" y="157"/>
                    </a:cubicBezTo>
                    <a:cubicBezTo>
                      <a:pt x="313" y="71"/>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6"/>
              <p:cNvSpPr/>
              <p:nvPr/>
            </p:nvSpPr>
            <p:spPr>
              <a:xfrm>
                <a:off x="2820657" y="2025159"/>
                <a:ext cx="8013" cy="8013"/>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6"/>
              <p:cNvSpPr/>
              <p:nvPr/>
            </p:nvSpPr>
            <p:spPr>
              <a:xfrm>
                <a:off x="2755031" y="1953369"/>
                <a:ext cx="7137" cy="7137"/>
              </a:xfrm>
              <a:custGeom>
                <a:rect b="b" l="l" r="r" t="t"/>
                <a:pathLst>
                  <a:path extrusionOk="0" h="220" w="220">
                    <a:moveTo>
                      <a:pt x="110" y="0"/>
                    </a:moveTo>
                    <a:cubicBezTo>
                      <a:pt x="50" y="0"/>
                      <a:pt x="1" y="49"/>
                      <a:pt x="1" y="110"/>
                    </a:cubicBezTo>
                    <a:cubicBezTo>
                      <a:pt x="1"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6"/>
              <p:cNvSpPr/>
              <p:nvPr/>
            </p:nvSpPr>
            <p:spPr>
              <a:xfrm>
                <a:off x="2721066" y="1919794"/>
                <a:ext cx="30818" cy="38668"/>
              </a:xfrm>
              <a:custGeom>
                <a:rect b="b" l="l" r="r" t="t"/>
                <a:pathLst>
                  <a:path extrusionOk="0" h="1192" w="950">
                    <a:moveTo>
                      <a:pt x="475" y="1"/>
                    </a:moveTo>
                    <a:cubicBezTo>
                      <a:pt x="0" y="683"/>
                      <a:pt x="475" y="1192"/>
                      <a:pt x="475" y="1192"/>
                    </a:cubicBezTo>
                    <a:cubicBezTo>
                      <a:pt x="475" y="1192"/>
                      <a:pt x="949" y="683"/>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4" name="Google Shape;2594;p46"/>
            <p:cNvGrpSpPr/>
            <p:nvPr/>
          </p:nvGrpSpPr>
          <p:grpSpPr>
            <a:xfrm>
              <a:off x="6536748" y="2369225"/>
              <a:ext cx="616756" cy="2774340"/>
              <a:chOff x="3136330" y="1213380"/>
              <a:chExt cx="188087" cy="846068"/>
            </a:xfrm>
          </p:grpSpPr>
          <p:sp>
            <p:nvSpPr>
              <p:cNvPr id="2595" name="Google Shape;2595;p46"/>
              <p:cNvSpPr/>
              <p:nvPr/>
            </p:nvSpPr>
            <p:spPr>
              <a:xfrm>
                <a:off x="3138699" y="1213380"/>
                <a:ext cx="183773" cy="846068"/>
              </a:xfrm>
              <a:custGeom>
                <a:rect b="b" l="l" r="r" t="t"/>
                <a:pathLst>
                  <a:path extrusionOk="0" h="26081" w="5665">
                    <a:moveTo>
                      <a:pt x="0" y="0"/>
                    </a:moveTo>
                    <a:lnTo>
                      <a:pt x="0" y="26080"/>
                    </a:lnTo>
                    <a:lnTo>
                      <a:pt x="5664" y="26080"/>
                    </a:lnTo>
                    <a:lnTo>
                      <a:pt x="56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6"/>
              <p:cNvSpPr/>
              <p:nvPr/>
            </p:nvSpPr>
            <p:spPr>
              <a:xfrm>
                <a:off x="3140742" y="1349466"/>
                <a:ext cx="179685" cy="573896"/>
              </a:xfrm>
              <a:custGeom>
                <a:rect b="b" l="l" r="r" t="t"/>
                <a:pathLst>
                  <a:path extrusionOk="0" h="17691" w="5539">
                    <a:moveTo>
                      <a:pt x="331" y="1"/>
                    </a:moveTo>
                    <a:cubicBezTo>
                      <a:pt x="148" y="1"/>
                      <a:pt x="1" y="148"/>
                      <a:pt x="1" y="331"/>
                    </a:cubicBezTo>
                    <a:lnTo>
                      <a:pt x="1" y="17360"/>
                    </a:lnTo>
                    <a:cubicBezTo>
                      <a:pt x="1" y="17542"/>
                      <a:pt x="148" y="17691"/>
                      <a:pt x="331" y="17691"/>
                    </a:cubicBezTo>
                    <a:lnTo>
                      <a:pt x="5208" y="17691"/>
                    </a:lnTo>
                    <a:cubicBezTo>
                      <a:pt x="5390" y="17691"/>
                      <a:pt x="5539" y="17542"/>
                      <a:pt x="5539" y="17360"/>
                    </a:cubicBezTo>
                    <a:lnTo>
                      <a:pt x="5539" y="331"/>
                    </a:lnTo>
                    <a:cubicBezTo>
                      <a:pt x="5539" y="148"/>
                      <a:pt x="5390" y="1"/>
                      <a:pt x="5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6"/>
              <p:cNvSpPr/>
              <p:nvPr/>
            </p:nvSpPr>
            <p:spPr>
              <a:xfrm>
                <a:off x="3227941" y="1347715"/>
                <a:ext cx="5255" cy="64101"/>
              </a:xfrm>
              <a:custGeom>
                <a:rect b="b" l="l" r="r" t="t"/>
                <a:pathLst>
                  <a:path extrusionOk="0" h="1976" w="162">
                    <a:moveTo>
                      <a:pt x="92" y="1"/>
                    </a:moveTo>
                    <a:cubicBezTo>
                      <a:pt x="48" y="1"/>
                      <a:pt x="1" y="22"/>
                      <a:pt x="1" y="61"/>
                    </a:cubicBezTo>
                    <a:lnTo>
                      <a:pt x="1" y="1929"/>
                    </a:lnTo>
                    <a:cubicBezTo>
                      <a:pt x="1" y="1961"/>
                      <a:pt x="34" y="1976"/>
                      <a:pt x="71" y="1976"/>
                    </a:cubicBezTo>
                    <a:cubicBezTo>
                      <a:pt x="114" y="1976"/>
                      <a:pt x="162" y="1955"/>
                      <a:pt x="162" y="1915"/>
                    </a:cubicBezTo>
                    <a:lnTo>
                      <a:pt x="162" y="48"/>
                    </a:lnTo>
                    <a:cubicBezTo>
                      <a:pt x="162"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6"/>
              <p:cNvSpPr/>
              <p:nvPr/>
            </p:nvSpPr>
            <p:spPr>
              <a:xfrm>
                <a:off x="3183855" y="1361177"/>
                <a:ext cx="36365" cy="50509"/>
              </a:xfrm>
              <a:custGeom>
                <a:rect b="b" l="l" r="r" t="t"/>
                <a:pathLst>
                  <a:path extrusionOk="0" h="1557" w="1121">
                    <a:moveTo>
                      <a:pt x="110" y="0"/>
                    </a:moveTo>
                    <a:cubicBezTo>
                      <a:pt x="57" y="0"/>
                      <a:pt x="1" y="29"/>
                      <a:pt x="27" y="70"/>
                    </a:cubicBezTo>
                    <a:cubicBezTo>
                      <a:pt x="332" y="556"/>
                      <a:pt x="637" y="1042"/>
                      <a:pt x="943" y="1528"/>
                    </a:cubicBezTo>
                    <a:cubicBezTo>
                      <a:pt x="955" y="1548"/>
                      <a:pt x="983" y="1557"/>
                      <a:pt x="1012" y="1557"/>
                    </a:cubicBezTo>
                    <a:cubicBezTo>
                      <a:pt x="1065" y="1557"/>
                      <a:pt x="1121" y="1528"/>
                      <a:pt x="1095" y="1487"/>
                    </a:cubicBezTo>
                    <a:cubicBezTo>
                      <a:pt x="790" y="1001"/>
                      <a:pt x="485" y="515"/>
                      <a:pt x="179" y="29"/>
                    </a:cubicBezTo>
                    <a:cubicBezTo>
                      <a:pt x="167" y="9"/>
                      <a:pt x="139"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6"/>
              <p:cNvSpPr/>
              <p:nvPr/>
            </p:nvSpPr>
            <p:spPr>
              <a:xfrm>
                <a:off x="3158746" y="1382425"/>
                <a:ext cx="44475" cy="35068"/>
              </a:xfrm>
              <a:custGeom>
                <a:rect b="b" l="l" r="r" t="t"/>
                <a:pathLst>
                  <a:path extrusionOk="0" h="1081" w="1371">
                    <a:moveTo>
                      <a:pt x="129" y="0"/>
                    </a:moveTo>
                    <a:cubicBezTo>
                      <a:pt x="70" y="0"/>
                      <a:pt x="0" y="39"/>
                      <a:pt x="47" y="81"/>
                    </a:cubicBezTo>
                    <a:cubicBezTo>
                      <a:pt x="429" y="409"/>
                      <a:pt x="809" y="737"/>
                      <a:pt x="1189" y="1065"/>
                    </a:cubicBezTo>
                    <a:cubicBezTo>
                      <a:pt x="1202" y="1076"/>
                      <a:pt x="1221" y="1081"/>
                      <a:pt x="1241" y="1081"/>
                    </a:cubicBezTo>
                    <a:cubicBezTo>
                      <a:pt x="1301" y="1081"/>
                      <a:pt x="1370" y="1042"/>
                      <a:pt x="1323" y="1001"/>
                    </a:cubicBezTo>
                    <a:cubicBezTo>
                      <a:pt x="942" y="673"/>
                      <a:pt x="562" y="344"/>
                      <a:pt x="182" y="16"/>
                    </a:cubicBezTo>
                    <a:cubicBezTo>
                      <a:pt x="169" y="5"/>
                      <a:pt x="150"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6"/>
              <p:cNvSpPr/>
              <p:nvPr/>
            </p:nvSpPr>
            <p:spPr>
              <a:xfrm>
                <a:off x="3142202" y="1415547"/>
                <a:ext cx="51482" cy="24817"/>
              </a:xfrm>
              <a:custGeom>
                <a:rect b="b" l="l" r="r" t="t"/>
                <a:pathLst>
                  <a:path extrusionOk="0" h="765" w="1587">
                    <a:moveTo>
                      <a:pt x="146" y="1"/>
                    </a:moveTo>
                    <a:cubicBezTo>
                      <a:pt x="83" y="1"/>
                      <a:pt x="0" y="55"/>
                      <a:pt x="73" y="91"/>
                    </a:cubicBezTo>
                    <a:cubicBezTo>
                      <a:pt x="517" y="314"/>
                      <a:pt x="962" y="535"/>
                      <a:pt x="1407" y="758"/>
                    </a:cubicBezTo>
                    <a:cubicBezTo>
                      <a:pt x="1417" y="762"/>
                      <a:pt x="1428" y="764"/>
                      <a:pt x="1441" y="764"/>
                    </a:cubicBezTo>
                    <a:cubicBezTo>
                      <a:pt x="1504" y="764"/>
                      <a:pt x="1586" y="710"/>
                      <a:pt x="1513" y="673"/>
                    </a:cubicBezTo>
                    <a:cubicBezTo>
                      <a:pt x="1069" y="451"/>
                      <a:pt x="624" y="230"/>
                      <a:pt x="180" y="7"/>
                    </a:cubicBezTo>
                    <a:cubicBezTo>
                      <a:pt x="171" y="3"/>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6"/>
              <p:cNvSpPr/>
              <p:nvPr/>
            </p:nvSpPr>
            <p:spPr>
              <a:xfrm>
                <a:off x="3137012" y="1458627"/>
                <a:ext cx="46908" cy="10121"/>
              </a:xfrm>
              <a:custGeom>
                <a:rect b="b" l="l" r="r" t="t"/>
                <a:pathLst>
                  <a:path extrusionOk="0" h="312" w="1446">
                    <a:moveTo>
                      <a:pt x="117" y="0"/>
                    </a:moveTo>
                    <a:cubicBezTo>
                      <a:pt x="41" y="0"/>
                      <a:pt x="0" y="90"/>
                      <a:pt x="98" y="106"/>
                    </a:cubicBezTo>
                    <a:cubicBezTo>
                      <a:pt x="503" y="174"/>
                      <a:pt x="909" y="242"/>
                      <a:pt x="1314" y="310"/>
                    </a:cubicBezTo>
                    <a:cubicBezTo>
                      <a:pt x="1319" y="311"/>
                      <a:pt x="1325" y="311"/>
                      <a:pt x="1330" y="311"/>
                    </a:cubicBezTo>
                    <a:cubicBezTo>
                      <a:pt x="1405" y="311"/>
                      <a:pt x="1445" y="222"/>
                      <a:pt x="1348" y="205"/>
                    </a:cubicBezTo>
                    <a:cubicBezTo>
                      <a:pt x="943" y="138"/>
                      <a:pt x="537" y="70"/>
                      <a:pt x="132" y="1"/>
                    </a:cubicBezTo>
                    <a:cubicBezTo>
                      <a:pt x="127" y="1"/>
                      <a:pt x="122"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6"/>
              <p:cNvSpPr/>
              <p:nvPr/>
            </p:nvSpPr>
            <p:spPr>
              <a:xfrm>
                <a:off x="3136720" y="149920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6"/>
              <p:cNvSpPr/>
              <p:nvPr/>
            </p:nvSpPr>
            <p:spPr>
              <a:xfrm>
                <a:off x="3136720" y="1535250"/>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46"/>
              <p:cNvSpPr/>
              <p:nvPr/>
            </p:nvSpPr>
            <p:spPr>
              <a:xfrm>
                <a:off x="3136720" y="1571291"/>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46"/>
              <p:cNvSpPr/>
              <p:nvPr/>
            </p:nvSpPr>
            <p:spPr>
              <a:xfrm>
                <a:off x="3136720" y="163467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6"/>
              <p:cNvSpPr/>
              <p:nvPr/>
            </p:nvSpPr>
            <p:spPr>
              <a:xfrm>
                <a:off x="3136720" y="1607364"/>
                <a:ext cx="46097" cy="3406"/>
              </a:xfrm>
              <a:custGeom>
                <a:rect b="b" l="l" r="r" t="t"/>
                <a:pathLst>
                  <a:path extrusionOk="0" h="105" w="1421">
                    <a:moveTo>
                      <a:pt x="141" y="1"/>
                    </a:moveTo>
                    <a:cubicBezTo>
                      <a:pt x="58" y="1"/>
                      <a:pt x="1" y="104"/>
                      <a:pt x="107" y="104"/>
                    </a:cubicBezTo>
                    <a:lnTo>
                      <a:pt x="1279"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6"/>
              <p:cNvSpPr/>
              <p:nvPr/>
            </p:nvSpPr>
            <p:spPr>
              <a:xfrm>
                <a:off x="3227941" y="1861013"/>
                <a:ext cx="5255" cy="64069"/>
              </a:xfrm>
              <a:custGeom>
                <a:rect b="b" l="l" r="r" t="t"/>
                <a:pathLst>
                  <a:path extrusionOk="0" h="1975" w="162">
                    <a:moveTo>
                      <a:pt x="92" y="0"/>
                    </a:moveTo>
                    <a:cubicBezTo>
                      <a:pt x="49" y="0"/>
                      <a:pt x="1" y="21"/>
                      <a:pt x="1" y="61"/>
                    </a:cubicBezTo>
                    <a:lnTo>
                      <a:pt x="1" y="1928"/>
                    </a:lnTo>
                    <a:cubicBezTo>
                      <a:pt x="1" y="1960"/>
                      <a:pt x="34" y="1975"/>
                      <a:pt x="71" y="1975"/>
                    </a:cubicBezTo>
                    <a:cubicBezTo>
                      <a:pt x="114" y="1975"/>
                      <a:pt x="162" y="1953"/>
                      <a:pt x="162" y="1914"/>
                    </a:cubicBezTo>
                    <a:lnTo>
                      <a:pt x="162" y="46"/>
                    </a:lnTo>
                    <a:cubicBezTo>
                      <a:pt x="162" y="15"/>
                      <a:pt x="129" y="0"/>
                      <a:pt x="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6"/>
              <p:cNvSpPr/>
              <p:nvPr/>
            </p:nvSpPr>
            <p:spPr>
              <a:xfrm>
                <a:off x="3182947" y="1861078"/>
                <a:ext cx="37209" cy="52228"/>
              </a:xfrm>
              <a:custGeom>
                <a:rect b="b" l="l" r="r" t="t"/>
                <a:pathLst>
                  <a:path extrusionOk="0" h="1610" w="1147">
                    <a:moveTo>
                      <a:pt x="1050" y="0"/>
                    </a:moveTo>
                    <a:cubicBezTo>
                      <a:pt x="1020" y="0"/>
                      <a:pt x="989" y="10"/>
                      <a:pt x="976" y="31"/>
                    </a:cubicBezTo>
                    <a:cubicBezTo>
                      <a:pt x="660" y="533"/>
                      <a:pt x="345" y="1035"/>
                      <a:pt x="29" y="1537"/>
                    </a:cubicBezTo>
                    <a:cubicBezTo>
                      <a:pt x="0" y="1583"/>
                      <a:pt x="49" y="1609"/>
                      <a:pt x="98" y="1609"/>
                    </a:cubicBezTo>
                    <a:cubicBezTo>
                      <a:pt x="128" y="1609"/>
                      <a:pt x="158" y="1599"/>
                      <a:pt x="171" y="1578"/>
                    </a:cubicBezTo>
                    <a:cubicBezTo>
                      <a:pt x="487" y="1076"/>
                      <a:pt x="803" y="574"/>
                      <a:pt x="1118"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6"/>
              <p:cNvSpPr/>
              <p:nvPr/>
            </p:nvSpPr>
            <p:spPr>
              <a:xfrm>
                <a:off x="3157222" y="1855271"/>
                <a:ext cx="45967" cy="36527"/>
              </a:xfrm>
              <a:custGeom>
                <a:rect b="b" l="l" r="r" t="t"/>
                <a:pathLst>
                  <a:path extrusionOk="0" h="1126" w="1417">
                    <a:moveTo>
                      <a:pt x="1301" y="0"/>
                    </a:moveTo>
                    <a:cubicBezTo>
                      <a:pt x="1279" y="0"/>
                      <a:pt x="1258" y="6"/>
                      <a:pt x="1243" y="18"/>
                    </a:cubicBezTo>
                    <a:lnTo>
                      <a:pt x="53" y="1044"/>
                    </a:lnTo>
                    <a:cubicBezTo>
                      <a:pt x="0" y="1090"/>
                      <a:pt x="59" y="1125"/>
                      <a:pt x="115" y="1125"/>
                    </a:cubicBezTo>
                    <a:cubicBezTo>
                      <a:pt x="137" y="1125"/>
                      <a:pt x="158" y="1120"/>
                      <a:pt x="172" y="1108"/>
                    </a:cubicBezTo>
                    <a:lnTo>
                      <a:pt x="1363" y="82"/>
                    </a:lnTo>
                    <a:cubicBezTo>
                      <a:pt x="1416" y="36"/>
                      <a:pt x="1357"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6"/>
              <p:cNvSpPr/>
              <p:nvPr/>
            </p:nvSpPr>
            <p:spPr>
              <a:xfrm>
                <a:off x="3141651" y="1832433"/>
                <a:ext cx="51872" cy="25206"/>
              </a:xfrm>
              <a:custGeom>
                <a:rect b="b" l="l" r="r" t="t"/>
                <a:pathLst>
                  <a:path extrusionOk="0" h="777" w="1599">
                    <a:moveTo>
                      <a:pt x="1472" y="0"/>
                    </a:moveTo>
                    <a:cubicBezTo>
                      <a:pt x="1459" y="0"/>
                      <a:pt x="1445" y="3"/>
                      <a:pt x="1433" y="9"/>
                    </a:cubicBezTo>
                    <a:cubicBezTo>
                      <a:pt x="981" y="234"/>
                      <a:pt x="529" y="460"/>
                      <a:pt x="77" y="685"/>
                    </a:cubicBezTo>
                    <a:cubicBezTo>
                      <a:pt x="0" y="724"/>
                      <a:pt x="64" y="777"/>
                      <a:pt x="127" y="777"/>
                    </a:cubicBezTo>
                    <a:cubicBezTo>
                      <a:pt x="141" y="777"/>
                      <a:pt x="154" y="774"/>
                      <a:pt x="166" y="768"/>
                    </a:cubicBezTo>
                    <a:lnTo>
                      <a:pt x="1521" y="92"/>
                    </a:lnTo>
                    <a:cubicBezTo>
                      <a:pt x="1598" y="53"/>
                      <a:pt x="1534"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6"/>
              <p:cNvSpPr/>
              <p:nvPr/>
            </p:nvSpPr>
            <p:spPr>
              <a:xfrm>
                <a:off x="3137693" y="1804048"/>
                <a:ext cx="45546" cy="10154"/>
              </a:xfrm>
              <a:custGeom>
                <a:rect b="b" l="l" r="r" t="t"/>
                <a:pathLst>
                  <a:path extrusionOk="0" h="313" w="1404">
                    <a:moveTo>
                      <a:pt x="1325" y="1"/>
                    </a:moveTo>
                    <a:cubicBezTo>
                      <a:pt x="1319" y="1"/>
                      <a:pt x="1312" y="1"/>
                      <a:pt x="1305" y="3"/>
                    </a:cubicBezTo>
                    <a:cubicBezTo>
                      <a:pt x="900" y="71"/>
                      <a:pt x="494" y="139"/>
                      <a:pt x="90" y="206"/>
                    </a:cubicBezTo>
                    <a:cubicBezTo>
                      <a:pt x="1" y="222"/>
                      <a:pt x="0" y="313"/>
                      <a:pt x="79" y="313"/>
                    </a:cubicBezTo>
                    <a:cubicBezTo>
                      <a:pt x="85" y="313"/>
                      <a:pt x="92" y="312"/>
                      <a:pt x="99" y="311"/>
                    </a:cubicBezTo>
                    <a:cubicBezTo>
                      <a:pt x="504" y="242"/>
                      <a:pt x="909" y="175"/>
                      <a:pt x="1314" y="107"/>
                    </a:cubicBezTo>
                    <a:cubicBezTo>
                      <a:pt x="1404" y="92"/>
                      <a:pt x="1404" y="1"/>
                      <a:pt x="1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6"/>
              <p:cNvSpPr/>
              <p:nvPr/>
            </p:nvSpPr>
            <p:spPr>
              <a:xfrm>
                <a:off x="3136720" y="1770181"/>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6"/>
              <p:cNvSpPr/>
              <p:nvPr/>
            </p:nvSpPr>
            <p:spPr>
              <a:xfrm>
                <a:off x="3136720" y="1734140"/>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6"/>
              <p:cNvSpPr/>
              <p:nvPr/>
            </p:nvSpPr>
            <p:spPr>
              <a:xfrm>
                <a:off x="3136720" y="1698099"/>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6"/>
              <p:cNvSpPr/>
              <p:nvPr/>
            </p:nvSpPr>
            <p:spPr>
              <a:xfrm>
                <a:off x="3136720" y="1662058"/>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6"/>
              <p:cNvSpPr/>
              <p:nvPr/>
            </p:nvSpPr>
            <p:spPr>
              <a:xfrm>
                <a:off x="3240982" y="1359523"/>
                <a:ext cx="37241" cy="52228"/>
              </a:xfrm>
              <a:custGeom>
                <a:rect b="b" l="l" r="r" t="t"/>
                <a:pathLst>
                  <a:path extrusionOk="0" h="1610" w="1148">
                    <a:moveTo>
                      <a:pt x="1050" y="0"/>
                    </a:moveTo>
                    <a:cubicBezTo>
                      <a:pt x="1020" y="0"/>
                      <a:pt x="990" y="10"/>
                      <a:pt x="976" y="31"/>
                    </a:cubicBezTo>
                    <a:cubicBezTo>
                      <a:pt x="661" y="533"/>
                      <a:pt x="345" y="1035"/>
                      <a:pt x="29" y="1538"/>
                    </a:cubicBezTo>
                    <a:cubicBezTo>
                      <a:pt x="1" y="1583"/>
                      <a:pt x="49" y="1609"/>
                      <a:pt x="98" y="1609"/>
                    </a:cubicBezTo>
                    <a:cubicBezTo>
                      <a:pt x="128" y="1609"/>
                      <a:pt x="159" y="1600"/>
                      <a:pt x="172" y="1579"/>
                    </a:cubicBezTo>
                    <a:cubicBezTo>
                      <a:pt x="487" y="1076"/>
                      <a:pt x="803" y="574"/>
                      <a:pt x="1119"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6"/>
              <p:cNvSpPr/>
              <p:nvPr/>
            </p:nvSpPr>
            <p:spPr>
              <a:xfrm>
                <a:off x="3257980" y="1382393"/>
                <a:ext cx="44410" cy="35133"/>
              </a:xfrm>
              <a:custGeom>
                <a:rect b="b" l="l" r="r" t="t"/>
                <a:pathLst>
                  <a:path extrusionOk="0" h="1083" w="1369">
                    <a:moveTo>
                      <a:pt x="1253" y="0"/>
                    </a:moveTo>
                    <a:cubicBezTo>
                      <a:pt x="1231" y="0"/>
                      <a:pt x="1210" y="5"/>
                      <a:pt x="1195" y="18"/>
                    </a:cubicBezTo>
                    <a:cubicBezTo>
                      <a:pt x="815" y="346"/>
                      <a:pt x="434" y="674"/>
                      <a:pt x="54" y="1002"/>
                    </a:cubicBezTo>
                    <a:cubicBezTo>
                      <a:pt x="1" y="1047"/>
                      <a:pt x="59" y="1083"/>
                      <a:pt x="116" y="1083"/>
                    </a:cubicBezTo>
                    <a:cubicBezTo>
                      <a:pt x="138" y="1083"/>
                      <a:pt x="159" y="1078"/>
                      <a:pt x="174" y="1065"/>
                    </a:cubicBezTo>
                    <a:cubicBezTo>
                      <a:pt x="554" y="737"/>
                      <a:pt x="934" y="409"/>
                      <a:pt x="1315" y="81"/>
                    </a:cubicBezTo>
                    <a:cubicBezTo>
                      <a:pt x="1368" y="36"/>
                      <a:pt x="1309" y="0"/>
                      <a:pt x="1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6"/>
              <p:cNvSpPr/>
              <p:nvPr/>
            </p:nvSpPr>
            <p:spPr>
              <a:xfrm>
                <a:off x="3267615" y="1415514"/>
                <a:ext cx="51223" cy="24881"/>
              </a:xfrm>
              <a:custGeom>
                <a:rect b="b" l="l" r="r" t="t"/>
                <a:pathLst>
                  <a:path extrusionOk="0" h="767" w="1579">
                    <a:moveTo>
                      <a:pt x="1451" y="1"/>
                    </a:moveTo>
                    <a:cubicBezTo>
                      <a:pt x="1438" y="1"/>
                      <a:pt x="1424" y="3"/>
                      <a:pt x="1412" y="9"/>
                    </a:cubicBezTo>
                    <a:cubicBezTo>
                      <a:pt x="967" y="231"/>
                      <a:pt x="522" y="453"/>
                      <a:pt x="77" y="674"/>
                    </a:cubicBezTo>
                    <a:cubicBezTo>
                      <a:pt x="0" y="713"/>
                      <a:pt x="65" y="766"/>
                      <a:pt x="127" y="766"/>
                    </a:cubicBezTo>
                    <a:cubicBezTo>
                      <a:pt x="141" y="766"/>
                      <a:pt x="155" y="763"/>
                      <a:pt x="167" y="757"/>
                    </a:cubicBezTo>
                    <a:cubicBezTo>
                      <a:pt x="611" y="536"/>
                      <a:pt x="1056" y="314"/>
                      <a:pt x="1501" y="92"/>
                    </a:cubicBezTo>
                    <a:cubicBezTo>
                      <a:pt x="1578" y="54"/>
                      <a:pt x="1514" y="1"/>
                      <a:pt x="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6"/>
              <p:cNvSpPr/>
              <p:nvPr/>
            </p:nvSpPr>
            <p:spPr>
              <a:xfrm>
                <a:off x="3277866" y="1458627"/>
                <a:ext cx="45611" cy="10121"/>
              </a:xfrm>
              <a:custGeom>
                <a:rect b="b" l="l" r="r" t="t"/>
                <a:pathLst>
                  <a:path extrusionOk="0" h="312" w="1406">
                    <a:moveTo>
                      <a:pt x="1328" y="0"/>
                    </a:moveTo>
                    <a:cubicBezTo>
                      <a:pt x="1321" y="0"/>
                      <a:pt x="1314" y="1"/>
                      <a:pt x="1307" y="2"/>
                    </a:cubicBezTo>
                    <a:cubicBezTo>
                      <a:pt x="902" y="70"/>
                      <a:pt x="496" y="138"/>
                      <a:pt x="91" y="205"/>
                    </a:cubicBezTo>
                    <a:cubicBezTo>
                      <a:pt x="2" y="221"/>
                      <a:pt x="1" y="312"/>
                      <a:pt x="81" y="312"/>
                    </a:cubicBezTo>
                    <a:cubicBezTo>
                      <a:pt x="87" y="312"/>
                      <a:pt x="93" y="311"/>
                      <a:pt x="101" y="310"/>
                    </a:cubicBezTo>
                    <a:cubicBezTo>
                      <a:pt x="505" y="242"/>
                      <a:pt x="910" y="174"/>
                      <a:pt x="1316" y="106"/>
                    </a:cubicBezTo>
                    <a:cubicBezTo>
                      <a:pt x="1404" y="92"/>
                      <a:pt x="1406"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6"/>
              <p:cNvSpPr/>
              <p:nvPr/>
            </p:nvSpPr>
            <p:spPr>
              <a:xfrm>
                <a:off x="3278353" y="149920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6"/>
              <p:cNvSpPr/>
              <p:nvPr/>
            </p:nvSpPr>
            <p:spPr>
              <a:xfrm>
                <a:off x="3278353" y="1535250"/>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6"/>
              <p:cNvSpPr/>
              <p:nvPr/>
            </p:nvSpPr>
            <p:spPr>
              <a:xfrm>
                <a:off x="3278353" y="1571291"/>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6"/>
              <p:cNvSpPr/>
              <p:nvPr/>
            </p:nvSpPr>
            <p:spPr>
              <a:xfrm>
                <a:off x="3278353" y="163467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6"/>
              <p:cNvSpPr/>
              <p:nvPr/>
            </p:nvSpPr>
            <p:spPr>
              <a:xfrm>
                <a:off x="3278353" y="1607364"/>
                <a:ext cx="46065" cy="3406"/>
              </a:xfrm>
              <a:custGeom>
                <a:rect b="b" l="l" r="r" t="t"/>
                <a:pathLst>
                  <a:path extrusionOk="0" h="105" w="1420">
                    <a:moveTo>
                      <a:pt x="142" y="1"/>
                    </a:moveTo>
                    <a:cubicBezTo>
                      <a:pt x="58" y="1"/>
                      <a:pt x="1" y="104"/>
                      <a:pt x="108" y="104"/>
                    </a:cubicBezTo>
                    <a:lnTo>
                      <a:pt x="1280"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6"/>
              <p:cNvSpPr/>
              <p:nvPr/>
            </p:nvSpPr>
            <p:spPr>
              <a:xfrm>
                <a:off x="3240917" y="1861110"/>
                <a:ext cx="36008" cy="49990"/>
              </a:xfrm>
              <a:custGeom>
                <a:rect b="b" l="l" r="r" t="t"/>
                <a:pathLst>
                  <a:path extrusionOk="0" h="1541" w="1110">
                    <a:moveTo>
                      <a:pt x="109" y="1"/>
                    </a:moveTo>
                    <a:cubicBezTo>
                      <a:pt x="57" y="1"/>
                      <a:pt x="0" y="30"/>
                      <a:pt x="26" y="71"/>
                    </a:cubicBezTo>
                    <a:cubicBezTo>
                      <a:pt x="329" y="551"/>
                      <a:pt x="630" y="1031"/>
                      <a:pt x="932" y="1512"/>
                    </a:cubicBezTo>
                    <a:cubicBezTo>
                      <a:pt x="945" y="1532"/>
                      <a:pt x="973" y="1541"/>
                      <a:pt x="1001" y="1541"/>
                    </a:cubicBezTo>
                    <a:cubicBezTo>
                      <a:pt x="1054" y="1541"/>
                      <a:pt x="1110" y="1512"/>
                      <a:pt x="1084" y="1471"/>
                    </a:cubicBezTo>
                    <a:cubicBezTo>
                      <a:pt x="783" y="990"/>
                      <a:pt x="480" y="510"/>
                      <a:pt x="179" y="30"/>
                    </a:cubicBezTo>
                    <a:cubicBezTo>
                      <a:pt x="166" y="10"/>
                      <a:pt x="138" y="1"/>
                      <a:pt x="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6"/>
              <p:cNvSpPr/>
              <p:nvPr/>
            </p:nvSpPr>
            <p:spPr>
              <a:xfrm>
                <a:off x="3257948" y="1855303"/>
                <a:ext cx="44410" cy="35003"/>
              </a:xfrm>
              <a:custGeom>
                <a:rect b="b" l="l" r="r" t="t"/>
                <a:pathLst>
                  <a:path extrusionOk="0" h="1079" w="1369">
                    <a:moveTo>
                      <a:pt x="130" y="1"/>
                    </a:moveTo>
                    <a:cubicBezTo>
                      <a:pt x="70" y="1"/>
                      <a:pt x="0" y="40"/>
                      <a:pt x="47" y="82"/>
                    </a:cubicBezTo>
                    <a:cubicBezTo>
                      <a:pt x="428" y="409"/>
                      <a:pt x="807" y="736"/>
                      <a:pt x="1187" y="1064"/>
                    </a:cubicBezTo>
                    <a:cubicBezTo>
                      <a:pt x="1200" y="1074"/>
                      <a:pt x="1219" y="1079"/>
                      <a:pt x="1239" y="1079"/>
                    </a:cubicBezTo>
                    <a:cubicBezTo>
                      <a:pt x="1299" y="1079"/>
                      <a:pt x="1368" y="1040"/>
                      <a:pt x="1320" y="999"/>
                    </a:cubicBezTo>
                    <a:cubicBezTo>
                      <a:pt x="941" y="671"/>
                      <a:pt x="561" y="344"/>
                      <a:pt x="182" y="16"/>
                    </a:cubicBezTo>
                    <a:cubicBezTo>
                      <a:pt x="169" y="5"/>
                      <a:pt x="150"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6"/>
              <p:cNvSpPr/>
              <p:nvPr/>
            </p:nvSpPr>
            <p:spPr>
              <a:xfrm>
                <a:off x="3267485" y="1832465"/>
                <a:ext cx="52164" cy="25141"/>
              </a:xfrm>
              <a:custGeom>
                <a:rect b="b" l="l" r="r" t="t"/>
                <a:pathLst>
                  <a:path extrusionOk="0" h="775" w="1608">
                    <a:moveTo>
                      <a:pt x="145" y="1"/>
                    </a:moveTo>
                    <a:cubicBezTo>
                      <a:pt x="82" y="1"/>
                      <a:pt x="0" y="55"/>
                      <a:pt x="72" y="91"/>
                    </a:cubicBezTo>
                    <a:lnTo>
                      <a:pt x="1428" y="767"/>
                    </a:lnTo>
                    <a:cubicBezTo>
                      <a:pt x="1438" y="772"/>
                      <a:pt x="1450" y="774"/>
                      <a:pt x="1463" y="774"/>
                    </a:cubicBezTo>
                    <a:cubicBezTo>
                      <a:pt x="1526" y="774"/>
                      <a:pt x="1607" y="720"/>
                      <a:pt x="1536" y="684"/>
                    </a:cubicBezTo>
                    <a:cubicBezTo>
                      <a:pt x="1084" y="459"/>
                      <a:pt x="632" y="233"/>
                      <a:pt x="180" y="8"/>
                    </a:cubicBezTo>
                    <a:cubicBezTo>
                      <a:pt x="170" y="3"/>
                      <a:pt x="15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6"/>
              <p:cNvSpPr/>
              <p:nvPr/>
            </p:nvSpPr>
            <p:spPr>
              <a:xfrm>
                <a:off x="3277250" y="1804080"/>
                <a:ext cx="46908" cy="10121"/>
              </a:xfrm>
              <a:custGeom>
                <a:rect b="b" l="l" r="r" t="t"/>
                <a:pathLst>
                  <a:path extrusionOk="0" h="312" w="1446">
                    <a:moveTo>
                      <a:pt x="115" y="0"/>
                    </a:moveTo>
                    <a:cubicBezTo>
                      <a:pt x="40" y="0"/>
                      <a:pt x="0" y="90"/>
                      <a:pt x="98" y="106"/>
                    </a:cubicBezTo>
                    <a:cubicBezTo>
                      <a:pt x="503" y="174"/>
                      <a:pt x="909" y="242"/>
                      <a:pt x="1314" y="310"/>
                    </a:cubicBezTo>
                    <a:cubicBezTo>
                      <a:pt x="1319" y="311"/>
                      <a:pt x="1325" y="311"/>
                      <a:pt x="1330" y="311"/>
                    </a:cubicBezTo>
                    <a:cubicBezTo>
                      <a:pt x="1405" y="311"/>
                      <a:pt x="1445" y="222"/>
                      <a:pt x="1347" y="205"/>
                    </a:cubicBezTo>
                    <a:cubicBezTo>
                      <a:pt x="943" y="138"/>
                      <a:pt x="537" y="70"/>
                      <a:pt x="132" y="2"/>
                    </a:cubicBezTo>
                    <a:cubicBezTo>
                      <a:pt x="126" y="1"/>
                      <a:pt x="121" y="0"/>
                      <a:pt x="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6"/>
              <p:cNvSpPr/>
              <p:nvPr/>
            </p:nvSpPr>
            <p:spPr>
              <a:xfrm>
                <a:off x="3278353" y="1770181"/>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6"/>
              <p:cNvSpPr/>
              <p:nvPr/>
            </p:nvSpPr>
            <p:spPr>
              <a:xfrm>
                <a:off x="3278353" y="1734140"/>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6"/>
              <p:cNvSpPr/>
              <p:nvPr/>
            </p:nvSpPr>
            <p:spPr>
              <a:xfrm>
                <a:off x="3278353" y="1698099"/>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6"/>
              <p:cNvSpPr/>
              <p:nvPr/>
            </p:nvSpPr>
            <p:spPr>
              <a:xfrm>
                <a:off x="3278353" y="1662058"/>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46"/>
              <p:cNvSpPr/>
              <p:nvPr/>
            </p:nvSpPr>
            <p:spPr>
              <a:xfrm>
                <a:off x="3136330" y="1347747"/>
                <a:ext cx="186887" cy="577302"/>
              </a:xfrm>
              <a:custGeom>
                <a:rect b="b" l="l" r="r" t="t"/>
                <a:pathLst>
                  <a:path extrusionOk="0" h="17796" w="5761">
                    <a:moveTo>
                      <a:pt x="2898" y="98"/>
                    </a:moveTo>
                    <a:cubicBezTo>
                      <a:pt x="4369" y="98"/>
                      <a:pt x="5586" y="1415"/>
                      <a:pt x="5594" y="2976"/>
                    </a:cubicBezTo>
                    <a:cubicBezTo>
                      <a:pt x="5607" y="5413"/>
                      <a:pt x="5594" y="7851"/>
                      <a:pt x="5594" y="10288"/>
                    </a:cubicBezTo>
                    <a:lnTo>
                      <a:pt x="5594" y="14323"/>
                    </a:lnTo>
                    <a:cubicBezTo>
                      <a:pt x="5594" y="14542"/>
                      <a:pt x="5600" y="14762"/>
                      <a:pt x="5594" y="14981"/>
                    </a:cubicBezTo>
                    <a:cubicBezTo>
                      <a:pt x="5554" y="16477"/>
                      <a:pt x="4409" y="17650"/>
                      <a:pt x="2903" y="17691"/>
                    </a:cubicBezTo>
                    <a:lnTo>
                      <a:pt x="2903" y="17691"/>
                    </a:lnTo>
                    <a:cubicBezTo>
                      <a:pt x="1699" y="17683"/>
                      <a:pt x="621" y="16844"/>
                      <a:pt x="309" y="15681"/>
                    </a:cubicBezTo>
                    <a:cubicBezTo>
                      <a:pt x="218" y="15338"/>
                      <a:pt x="217" y="14995"/>
                      <a:pt x="217" y="14646"/>
                    </a:cubicBezTo>
                    <a:lnTo>
                      <a:pt x="217" y="11494"/>
                    </a:lnTo>
                    <a:lnTo>
                      <a:pt x="217" y="3474"/>
                    </a:lnTo>
                    <a:cubicBezTo>
                      <a:pt x="217" y="3256"/>
                      <a:pt x="211" y="3038"/>
                      <a:pt x="217" y="2821"/>
                    </a:cubicBezTo>
                    <a:cubicBezTo>
                      <a:pt x="245" y="1747"/>
                      <a:pt x="838" y="763"/>
                      <a:pt x="1840" y="326"/>
                    </a:cubicBezTo>
                    <a:cubicBezTo>
                      <a:pt x="2199" y="170"/>
                      <a:pt x="2555" y="98"/>
                      <a:pt x="2898" y="98"/>
                    </a:cubicBezTo>
                    <a:close/>
                    <a:moveTo>
                      <a:pt x="2914" y="1"/>
                    </a:moveTo>
                    <a:cubicBezTo>
                      <a:pt x="1368" y="1"/>
                      <a:pt x="90" y="1263"/>
                      <a:pt x="56" y="2850"/>
                    </a:cubicBezTo>
                    <a:cubicBezTo>
                      <a:pt x="0" y="5396"/>
                      <a:pt x="56" y="7949"/>
                      <a:pt x="56" y="10497"/>
                    </a:cubicBezTo>
                    <a:lnTo>
                      <a:pt x="56" y="14640"/>
                    </a:lnTo>
                    <a:cubicBezTo>
                      <a:pt x="56" y="15192"/>
                      <a:pt x="98" y="15725"/>
                      <a:pt x="350" y="16230"/>
                    </a:cubicBezTo>
                    <a:cubicBezTo>
                      <a:pt x="824" y="17180"/>
                      <a:pt x="1828" y="17795"/>
                      <a:pt x="2888" y="17795"/>
                    </a:cubicBezTo>
                    <a:cubicBezTo>
                      <a:pt x="2889" y="17795"/>
                      <a:pt x="2890" y="17795"/>
                      <a:pt x="2891" y="17795"/>
                    </a:cubicBezTo>
                    <a:lnTo>
                      <a:pt x="2891" y="17795"/>
                    </a:lnTo>
                    <a:cubicBezTo>
                      <a:pt x="2896" y="17796"/>
                      <a:pt x="2901" y="17796"/>
                      <a:pt x="2907" y="17796"/>
                    </a:cubicBezTo>
                    <a:cubicBezTo>
                      <a:pt x="2908" y="17796"/>
                      <a:pt x="2909" y="17796"/>
                      <a:pt x="2910" y="17796"/>
                    </a:cubicBezTo>
                    <a:cubicBezTo>
                      <a:pt x="4573" y="17752"/>
                      <a:pt x="5746" y="16455"/>
                      <a:pt x="5755" y="14821"/>
                    </a:cubicBezTo>
                    <a:cubicBezTo>
                      <a:pt x="5760" y="13745"/>
                      <a:pt x="5755" y="12669"/>
                      <a:pt x="5755" y="11593"/>
                    </a:cubicBezTo>
                    <a:lnTo>
                      <a:pt x="5755" y="3118"/>
                    </a:lnTo>
                    <a:cubicBezTo>
                      <a:pt x="5755" y="1635"/>
                      <a:pt x="4935" y="292"/>
                      <a:pt x="3377" y="38"/>
                    </a:cubicBezTo>
                    <a:cubicBezTo>
                      <a:pt x="3221" y="13"/>
                      <a:pt x="3066" y="1"/>
                      <a:pt x="2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46"/>
              <p:cNvSpPr/>
              <p:nvPr/>
            </p:nvSpPr>
            <p:spPr>
              <a:xfrm>
                <a:off x="3175258" y="1388978"/>
                <a:ext cx="110653" cy="494872"/>
              </a:xfrm>
              <a:custGeom>
                <a:rect b="b" l="l" r="r" t="t"/>
                <a:pathLst>
                  <a:path extrusionOk="0" h="15255" w="3411">
                    <a:moveTo>
                      <a:pt x="1705" y="0"/>
                    </a:moveTo>
                    <a:cubicBezTo>
                      <a:pt x="763" y="0"/>
                      <a:pt x="1" y="764"/>
                      <a:pt x="1" y="1706"/>
                    </a:cubicBezTo>
                    <a:lnTo>
                      <a:pt x="1" y="13549"/>
                    </a:lnTo>
                    <a:cubicBezTo>
                      <a:pt x="1" y="14491"/>
                      <a:pt x="763" y="15254"/>
                      <a:pt x="1705" y="15254"/>
                    </a:cubicBezTo>
                    <a:cubicBezTo>
                      <a:pt x="2647" y="15254"/>
                      <a:pt x="3410" y="14491"/>
                      <a:pt x="3410" y="13549"/>
                    </a:cubicBezTo>
                    <a:lnTo>
                      <a:pt x="3410" y="1706"/>
                    </a:lnTo>
                    <a:cubicBezTo>
                      <a:pt x="3410" y="764"/>
                      <a:pt x="2647" y="0"/>
                      <a:pt x="1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46"/>
              <p:cNvSpPr/>
              <p:nvPr/>
            </p:nvSpPr>
            <p:spPr>
              <a:xfrm>
                <a:off x="3138699" y="1213380"/>
                <a:ext cx="183773" cy="97060"/>
              </a:xfrm>
              <a:custGeom>
                <a:rect b="b" l="l" r="r" t="t"/>
                <a:pathLst>
                  <a:path extrusionOk="0" h="2992" w="5665">
                    <a:moveTo>
                      <a:pt x="0" y="0"/>
                    </a:moveTo>
                    <a:lnTo>
                      <a:pt x="0" y="2992"/>
                    </a:lnTo>
                    <a:cubicBezTo>
                      <a:pt x="655" y="2146"/>
                      <a:pt x="1680" y="1601"/>
                      <a:pt x="2832" y="1601"/>
                    </a:cubicBezTo>
                    <a:cubicBezTo>
                      <a:pt x="3985" y="1601"/>
                      <a:pt x="5010" y="2146"/>
                      <a:pt x="5664" y="2992"/>
                    </a:cubicBezTo>
                    <a:lnTo>
                      <a:pt x="56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46"/>
              <p:cNvSpPr/>
              <p:nvPr/>
            </p:nvSpPr>
            <p:spPr>
              <a:xfrm>
                <a:off x="3138699" y="1289647"/>
                <a:ext cx="183773" cy="48887"/>
              </a:xfrm>
              <a:custGeom>
                <a:rect b="b" l="l" r="r" t="t"/>
                <a:pathLst>
                  <a:path extrusionOk="0" h="1507" w="5665">
                    <a:moveTo>
                      <a:pt x="2841" y="1"/>
                    </a:moveTo>
                    <a:cubicBezTo>
                      <a:pt x="1809" y="1"/>
                      <a:pt x="776" y="386"/>
                      <a:pt x="0" y="1152"/>
                    </a:cubicBezTo>
                    <a:lnTo>
                      <a:pt x="0" y="1500"/>
                    </a:lnTo>
                    <a:cubicBezTo>
                      <a:pt x="756" y="684"/>
                      <a:pt x="1790" y="278"/>
                      <a:pt x="2824" y="278"/>
                    </a:cubicBezTo>
                    <a:cubicBezTo>
                      <a:pt x="3864" y="278"/>
                      <a:pt x="4905" y="689"/>
                      <a:pt x="5664" y="1507"/>
                    </a:cubicBezTo>
                    <a:lnTo>
                      <a:pt x="5664" y="1146"/>
                    </a:lnTo>
                    <a:cubicBezTo>
                      <a:pt x="4892" y="381"/>
                      <a:pt x="3867" y="1"/>
                      <a:pt x="2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46"/>
              <p:cNvSpPr/>
              <p:nvPr/>
            </p:nvSpPr>
            <p:spPr>
              <a:xfrm>
                <a:off x="3138699" y="1318908"/>
                <a:ext cx="183773" cy="45935"/>
              </a:xfrm>
              <a:custGeom>
                <a:rect b="b" l="l" r="r" t="t"/>
                <a:pathLst>
                  <a:path extrusionOk="0" h="1416" w="5665">
                    <a:moveTo>
                      <a:pt x="2841" y="1"/>
                    </a:moveTo>
                    <a:cubicBezTo>
                      <a:pt x="1809" y="1"/>
                      <a:pt x="776" y="386"/>
                      <a:pt x="0" y="1152"/>
                    </a:cubicBezTo>
                    <a:lnTo>
                      <a:pt x="0" y="1409"/>
                    </a:lnTo>
                    <a:cubicBezTo>
                      <a:pt x="756" y="593"/>
                      <a:pt x="1790" y="186"/>
                      <a:pt x="2824" y="186"/>
                    </a:cubicBezTo>
                    <a:cubicBezTo>
                      <a:pt x="3864" y="186"/>
                      <a:pt x="4905" y="597"/>
                      <a:pt x="5664" y="1415"/>
                    </a:cubicBezTo>
                    <a:lnTo>
                      <a:pt x="5664" y="1146"/>
                    </a:lnTo>
                    <a:cubicBezTo>
                      <a:pt x="4892" y="381"/>
                      <a:pt x="3867" y="1"/>
                      <a:pt x="28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46"/>
              <p:cNvSpPr/>
              <p:nvPr/>
            </p:nvSpPr>
            <p:spPr>
              <a:xfrm>
                <a:off x="3138699" y="1262949"/>
                <a:ext cx="183773" cy="51839"/>
              </a:xfrm>
              <a:custGeom>
                <a:rect b="b" l="l" r="r" t="t"/>
                <a:pathLst>
                  <a:path extrusionOk="0" h="1598" w="5665">
                    <a:moveTo>
                      <a:pt x="2841" y="1"/>
                    </a:moveTo>
                    <a:cubicBezTo>
                      <a:pt x="1809" y="1"/>
                      <a:pt x="776" y="386"/>
                      <a:pt x="0" y="1152"/>
                    </a:cubicBezTo>
                    <a:lnTo>
                      <a:pt x="0" y="1592"/>
                    </a:lnTo>
                    <a:cubicBezTo>
                      <a:pt x="756" y="775"/>
                      <a:pt x="1790" y="369"/>
                      <a:pt x="2824" y="369"/>
                    </a:cubicBezTo>
                    <a:cubicBezTo>
                      <a:pt x="3864" y="369"/>
                      <a:pt x="4905" y="780"/>
                      <a:pt x="5664" y="1598"/>
                    </a:cubicBezTo>
                    <a:lnTo>
                      <a:pt x="5664" y="1145"/>
                    </a:lnTo>
                    <a:cubicBezTo>
                      <a:pt x="4893" y="381"/>
                      <a:pt x="3867"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6"/>
              <p:cNvSpPr/>
              <p:nvPr/>
            </p:nvSpPr>
            <p:spPr>
              <a:xfrm>
                <a:off x="3138699" y="1962355"/>
                <a:ext cx="183773" cy="97093"/>
              </a:xfrm>
              <a:custGeom>
                <a:rect b="b" l="l" r="r" t="t"/>
                <a:pathLst>
                  <a:path extrusionOk="0" h="2993" w="5665">
                    <a:moveTo>
                      <a:pt x="0" y="1"/>
                    </a:moveTo>
                    <a:lnTo>
                      <a:pt x="0" y="2992"/>
                    </a:lnTo>
                    <a:lnTo>
                      <a:pt x="5664" y="2992"/>
                    </a:lnTo>
                    <a:lnTo>
                      <a:pt x="5664" y="1"/>
                    </a:lnTo>
                    <a:cubicBezTo>
                      <a:pt x="5010" y="846"/>
                      <a:pt x="3985" y="1392"/>
                      <a:pt x="2832" y="1392"/>
                    </a:cubicBezTo>
                    <a:cubicBezTo>
                      <a:pt x="1680" y="1392"/>
                      <a:pt x="655" y="8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46"/>
              <p:cNvSpPr/>
              <p:nvPr/>
            </p:nvSpPr>
            <p:spPr>
              <a:xfrm>
                <a:off x="3138699" y="1934262"/>
                <a:ext cx="183773" cy="48887"/>
              </a:xfrm>
              <a:custGeom>
                <a:rect b="b" l="l" r="r" t="t"/>
                <a:pathLst>
                  <a:path extrusionOk="0" h="1507" w="5665">
                    <a:moveTo>
                      <a:pt x="5664" y="1"/>
                    </a:moveTo>
                    <a:cubicBezTo>
                      <a:pt x="4905" y="818"/>
                      <a:pt x="3864" y="1229"/>
                      <a:pt x="2824" y="1229"/>
                    </a:cubicBezTo>
                    <a:cubicBezTo>
                      <a:pt x="1790" y="1229"/>
                      <a:pt x="756" y="823"/>
                      <a:pt x="0" y="7"/>
                    </a:cubicBezTo>
                    <a:lnTo>
                      <a:pt x="0" y="355"/>
                    </a:lnTo>
                    <a:cubicBezTo>
                      <a:pt x="776" y="1122"/>
                      <a:pt x="1809" y="1506"/>
                      <a:pt x="2841" y="1506"/>
                    </a:cubicBezTo>
                    <a:cubicBezTo>
                      <a:pt x="3867" y="1506"/>
                      <a:pt x="4892" y="1126"/>
                      <a:pt x="5664" y="362"/>
                    </a:cubicBezTo>
                    <a:lnTo>
                      <a:pt x="56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46"/>
              <p:cNvSpPr/>
              <p:nvPr/>
            </p:nvSpPr>
            <p:spPr>
              <a:xfrm>
                <a:off x="3138699" y="1907986"/>
                <a:ext cx="183773" cy="45903"/>
              </a:xfrm>
              <a:custGeom>
                <a:rect b="b" l="l" r="r" t="t"/>
                <a:pathLst>
                  <a:path extrusionOk="0" h="1415" w="5665">
                    <a:moveTo>
                      <a:pt x="5664" y="0"/>
                    </a:moveTo>
                    <a:cubicBezTo>
                      <a:pt x="4905" y="818"/>
                      <a:pt x="3864" y="1229"/>
                      <a:pt x="2824" y="1229"/>
                    </a:cubicBezTo>
                    <a:cubicBezTo>
                      <a:pt x="1790" y="1229"/>
                      <a:pt x="756" y="823"/>
                      <a:pt x="0" y="6"/>
                    </a:cubicBezTo>
                    <a:lnTo>
                      <a:pt x="0" y="264"/>
                    </a:lnTo>
                    <a:cubicBezTo>
                      <a:pt x="776" y="1030"/>
                      <a:pt x="1809" y="1415"/>
                      <a:pt x="2841" y="1415"/>
                    </a:cubicBezTo>
                    <a:cubicBezTo>
                      <a:pt x="3867" y="1415"/>
                      <a:pt x="4892" y="1034"/>
                      <a:pt x="5664" y="270"/>
                    </a:cubicBez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46"/>
              <p:cNvSpPr/>
              <p:nvPr/>
            </p:nvSpPr>
            <p:spPr>
              <a:xfrm>
                <a:off x="3138699" y="1958041"/>
                <a:ext cx="183773" cy="51839"/>
              </a:xfrm>
              <a:custGeom>
                <a:rect b="b" l="l" r="r" t="t"/>
                <a:pathLst>
                  <a:path extrusionOk="0" h="1598" w="5665">
                    <a:moveTo>
                      <a:pt x="5664" y="1"/>
                    </a:moveTo>
                    <a:cubicBezTo>
                      <a:pt x="4905" y="818"/>
                      <a:pt x="3864" y="1229"/>
                      <a:pt x="2824" y="1229"/>
                    </a:cubicBezTo>
                    <a:cubicBezTo>
                      <a:pt x="1790" y="1229"/>
                      <a:pt x="756" y="823"/>
                      <a:pt x="0" y="7"/>
                    </a:cubicBezTo>
                    <a:lnTo>
                      <a:pt x="0" y="446"/>
                    </a:lnTo>
                    <a:cubicBezTo>
                      <a:pt x="776" y="1212"/>
                      <a:pt x="1808" y="1597"/>
                      <a:pt x="2840" y="1597"/>
                    </a:cubicBezTo>
                    <a:cubicBezTo>
                      <a:pt x="3867" y="1597"/>
                      <a:pt x="4892" y="1217"/>
                      <a:pt x="5664" y="453"/>
                    </a:cubicBezTo>
                    <a:lnTo>
                      <a:pt x="5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6" name="Shape 2646"/>
        <p:cNvGrpSpPr/>
        <p:nvPr/>
      </p:nvGrpSpPr>
      <p:grpSpPr>
        <a:xfrm>
          <a:off x="0" y="0"/>
          <a:ext cx="0" cy="0"/>
          <a:chOff x="0" y="0"/>
          <a:chExt cx="0" cy="0"/>
        </a:xfrm>
      </p:grpSpPr>
      <p:sp>
        <p:nvSpPr>
          <p:cNvPr id="2647" name="Google Shape;2647;p47"/>
          <p:cNvSpPr txBox="1"/>
          <p:nvPr>
            <p:ph idx="1" type="subTitle"/>
          </p:nvPr>
        </p:nvSpPr>
        <p:spPr>
          <a:xfrm>
            <a:off x="4192050" y="1204625"/>
            <a:ext cx="4238400" cy="21582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sp>
        <p:nvSpPr>
          <p:cNvPr id="2648" name="Google Shape;2648;p47"/>
          <p:cNvSpPr txBox="1"/>
          <p:nvPr>
            <p:ph type="title"/>
          </p:nvPr>
        </p:nvSpPr>
        <p:spPr>
          <a:xfrm>
            <a:off x="4192652" y="3362900"/>
            <a:ext cx="4238400" cy="576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grpSp>
        <p:nvGrpSpPr>
          <p:cNvPr id="2649" name="Google Shape;2649;p47"/>
          <p:cNvGrpSpPr/>
          <p:nvPr/>
        </p:nvGrpSpPr>
        <p:grpSpPr>
          <a:xfrm>
            <a:off x="-1238188" y="2111090"/>
            <a:ext cx="4314493" cy="3032024"/>
            <a:chOff x="-1850427" y="1352512"/>
            <a:chExt cx="5394465" cy="3790977"/>
          </a:xfrm>
        </p:grpSpPr>
        <p:grpSp>
          <p:nvGrpSpPr>
            <p:cNvPr id="2650" name="Google Shape;2650;p47"/>
            <p:cNvGrpSpPr/>
            <p:nvPr/>
          </p:nvGrpSpPr>
          <p:grpSpPr>
            <a:xfrm rot="-5400000">
              <a:off x="455043" y="2309635"/>
              <a:ext cx="1235771" cy="4431936"/>
              <a:chOff x="540255" y="1036907"/>
              <a:chExt cx="283753" cy="1017643"/>
            </a:xfrm>
          </p:grpSpPr>
          <p:sp>
            <p:nvSpPr>
              <p:cNvPr id="2651" name="Google Shape;2651;p47"/>
              <p:cNvSpPr/>
              <p:nvPr/>
            </p:nvSpPr>
            <p:spPr>
              <a:xfrm>
                <a:off x="540255" y="1052835"/>
                <a:ext cx="283753" cy="1001715"/>
              </a:xfrm>
              <a:custGeom>
                <a:rect b="b" l="l" r="r" t="t"/>
                <a:pathLst>
                  <a:path extrusionOk="0" h="30879" w="8747">
                    <a:moveTo>
                      <a:pt x="1" y="0"/>
                    </a:moveTo>
                    <a:lnTo>
                      <a:pt x="1" y="30879"/>
                    </a:lnTo>
                    <a:lnTo>
                      <a:pt x="8747" y="30879"/>
                    </a:lnTo>
                    <a:lnTo>
                      <a:pt x="87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7"/>
              <p:cNvSpPr/>
              <p:nvPr/>
            </p:nvSpPr>
            <p:spPr>
              <a:xfrm>
                <a:off x="540255" y="1036907"/>
                <a:ext cx="283753" cy="179393"/>
              </a:xfrm>
              <a:custGeom>
                <a:rect b="b" l="l" r="r" t="t"/>
                <a:pathLst>
                  <a:path extrusionOk="0" h="5530" w="8747">
                    <a:moveTo>
                      <a:pt x="4204" y="1"/>
                    </a:moveTo>
                    <a:cubicBezTo>
                      <a:pt x="1612" y="1"/>
                      <a:pt x="1" y="491"/>
                      <a:pt x="1" y="491"/>
                    </a:cubicBezTo>
                    <a:lnTo>
                      <a:pt x="1" y="4860"/>
                    </a:lnTo>
                    <a:cubicBezTo>
                      <a:pt x="1" y="4860"/>
                      <a:pt x="1549" y="5529"/>
                      <a:pt x="4141" y="5529"/>
                    </a:cubicBezTo>
                    <a:cubicBezTo>
                      <a:pt x="5436" y="5529"/>
                      <a:pt x="6993" y="5362"/>
                      <a:pt x="8747" y="4860"/>
                    </a:cubicBezTo>
                    <a:lnTo>
                      <a:pt x="8747" y="491"/>
                    </a:lnTo>
                    <a:cubicBezTo>
                      <a:pt x="7040" y="124"/>
                      <a:pt x="5499" y="1"/>
                      <a:pt x="4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7"/>
              <p:cNvSpPr/>
              <p:nvPr/>
            </p:nvSpPr>
            <p:spPr>
              <a:xfrm>
                <a:off x="540255" y="1891085"/>
                <a:ext cx="283753" cy="163465"/>
              </a:xfrm>
              <a:custGeom>
                <a:rect b="b" l="l" r="r" t="t"/>
                <a:pathLst>
                  <a:path extrusionOk="0" h="5039" w="8747">
                    <a:moveTo>
                      <a:pt x="4607" y="1"/>
                    </a:moveTo>
                    <a:cubicBezTo>
                      <a:pt x="3311" y="1"/>
                      <a:pt x="1754" y="168"/>
                      <a:pt x="1" y="670"/>
                    </a:cubicBezTo>
                    <a:lnTo>
                      <a:pt x="1" y="5039"/>
                    </a:lnTo>
                    <a:lnTo>
                      <a:pt x="8747" y="5039"/>
                    </a:lnTo>
                    <a:lnTo>
                      <a:pt x="8747" y="670"/>
                    </a:lnTo>
                    <a:cubicBezTo>
                      <a:pt x="8747" y="670"/>
                      <a:pt x="7198" y="1"/>
                      <a:pt x="4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7"/>
              <p:cNvSpPr/>
              <p:nvPr/>
            </p:nvSpPr>
            <p:spPr>
              <a:xfrm>
                <a:off x="590342" y="1958787"/>
                <a:ext cx="45611" cy="49633"/>
              </a:xfrm>
              <a:custGeom>
                <a:rect b="b" l="l" r="r" t="t"/>
                <a:pathLst>
                  <a:path extrusionOk="0" h="1530" w="1406">
                    <a:moveTo>
                      <a:pt x="491" y="1"/>
                    </a:moveTo>
                    <a:cubicBezTo>
                      <a:pt x="454" y="1"/>
                      <a:pt x="417" y="6"/>
                      <a:pt x="383" y="17"/>
                    </a:cubicBezTo>
                    <a:cubicBezTo>
                      <a:pt x="0" y="136"/>
                      <a:pt x="4" y="560"/>
                      <a:pt x="164" y="854"/>
                    </a:cubicBezTo>
                    <a:cubicBezTo>
                      <a:pt x="385" y="1258"/>
                      <a:pt x="815" y="1499"/>
                      <a:pt x="1268" y="1529"/>
                    </a:cubicBezTo>
                    <a:cubicBezTo>
                      <a:pt x="1270" y="1529"/>
                      <a:pt x="1273" y="1529"/>
                      <a:pt x="1275" y="1529"/>
                    </a:cubicBezTo>
                    <a:cubicBezTo>
                      <a:pt x="1356" y="1529"/>
                      <a:pt x="1405" y="1432"/>
                      <a:pt x="1302" y="1425"/>
                    </a:cubicBezTo>
                    <a:cubicBezTo>
                      <a:pt x="849" y="1395"/>
                      <a:pt x="391" y="1104"/>
                      <a:pt x="247" y="656"/>
                    </a:cubicBezTo>
                    <a:cubicBezTo>
                      <a:pt x="220" y="574"/>
                      <a:pt x="202" y="479"/>
                      <a:pt x="217" y="392"/>
                    </a:cubicBezTo>
                    <a:cubicBezTo>
                      <a:pt x="241" y="253"/>
                      <a:pt x="371" y="110"/>
                      <a:pt x="519" y="102"/>
                    </a:cubicBezTo>
                    <a:cubicBezTo>
                      <a:pt x="521" y="101"/>
                      <a:pt x="523" y="101"/>
                      <a:pt x="526" y="101"/>
                    </a:cubicBezTo>
                    <a:cubicBezTo>
                      <a:pt x="656" y="101"/>
                      <a:pt x="784" y="268"/>
                      <a:pt x="795" y="382"/>
                    </a:cubicBezTo>
                    <a:cubicBezTo>
                      <a:pt x="806" y="501"/>
                      <a:pt x="737" y="552"/>
                      <a:pt x="668" y="552"/>
                    </a:cubicBezTo>
                    <a:cubicBezTo>
                      <a:pt x="588" y="552"/>
                      <a:pt x="509" y="484"/>
                      <a:pt x="556" y="376"/>
                    </a:cubicBezTo>
                    <a:cubicBezTo>
                      <a:pt x="571" y="339"/>
                      <a:pt x="531" y="320"/>
                      <a:pt x="487" y="320"/>
                    </a:cubicBezTo>
                    <a:cubicBezTo>
                      <a:pt x="450" y="320"/>
                      <a:pt x="410" y="334"/>
                      <a:pt x="398" y="362"/>
                    </a:cubicBezTo>
                    <a:cubicBezTo>
                      <a:pt x="315" y="557"/>
                      <a:pt x="493" y="687"/>
                      <a:pt x="670" y="687"/>
                    </a:cubicBezTo>
                    <a:cubicBezTo>
                      <a:pt x="762" y="687"/>
                      <a:pt x="853" y="652"/>
                      <a:pt x="908" y="574"/>
                    </a:cubicBezTo>
                    <a:cubicBezTo>
                      <a:pt x="1106" y="292"/>
                      <a:pt x="774"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7"/>
              <p:cNvSpPr/>
              <p:nvPr/>
            </p:nvSpPr>
            <p:spPr>
              <a:xfrm>
                <a:off x="728407" y="1958787"/>
                <a:ext cx="45611" cy="49633"/>
              </a:xfrm>
              <a:custGeom>
                <a:rect b="b" l="l" r="r" t="t"/>
                <a:pathLst>
                  <a:path extrusionOk="0" h="1530" w="1406">
                    <a:moveTo>
                      <a:pt x="915" y="1"/>
                    </a:moveTo>
                    <a:cubicBezTo>
                      <a:pt x="632" y="1"/>
                      <a:pt x="300" y="292"/>
                      <a:pt x="497" y="574"/>
                    </a:cubicBezTo>
                    <a:cubicBezTo>
                      <a:pt x="552" y="652"/>
                      <a:pt x="643" y="687"/>
                      <a:pt x="735" y="687"/>
                    </a:cubicBezTo>
                    <a:cubicBezTo>
                      <a:pt x="912" y="687"/>
                      <a:pt x="1090" y="557"/>
                      <a:pt x="1008" y="362"/>
                    </a:cubicBezTo>
                    <a:cubicBezTo>
                      <a:pt x="995" y="334"/>
                      <a:pt x="956" y="320"/>
                      <a:pt x="918" y="320"/>
                    </a:cubicBezTo>
                    <a:cubicBezTo>
                      <a:pt x="874" y="320"/>
                      <a:pt x="834" y="339"/>
                      <a:pt x="850" y="376"/>
                    </a:cubicBezTo>
                    <a:cubicBezTo>
                      <a:pt x="896" y="484"/>
                      <a:pt x="817" y="552"/>
                      <a:pt x="737" y="552"/>
                    </a:cubicBezTo>
                    <a:cubicBezTo>
                      <a:pt x="668" y="552"/>
                      <a:pt x="599" y="501"/>
                      <a:pt x="610" y="382"/>
                    </a:cubicBezTo>
                    <a:cubicBezTo>
                      <a:pt x="621" y="268"/>
                      <a:pt x="749" y="101"/>
                      <a:pt x="880" y="101"/>
                    </a:cubicBezTo>
                    <a:cubicBezTo>
                      <a:pt x="882" y="101"/>
                      <a:pt x="884" y="101"/>
                      <a:pt x="887" y="102"/>
                    </a:cubicBezTo>
                    <a:cubicBezTo>
                      <a:pt x="1034" y="110"/>
                      <a:pt x="1164" y="253"/>
                      <a:pt x="1188" y="392"/>
                    </a:cubicBezTo>
                    <a:cubicBezTo>
                      <a:pt x="1203" y="479"/>
                      <a:pt x="1185" y="574"/>
                      <a:pt x="1158" y="656"/>
                    </a:cubicBezTo>
                    <a:cubicBezTo>
                      <a:pt x="1015" y="1104"/>
                      <a:pt x="557" y="1395"/>
                      <a:pt x="104" y="1425"/>
                    </a:cubicBezTo>
                    <a:cubicBezTo>
                      <a:pt x="0" y="1432"/>
                      <a:pt x="49" y="1529"/>
                      <a:pt x="130" y="1529"/>
                    </a:cubicBezTo>
                    <a:cubicBezTo>
                      <a:pt x="133" y="1529"/>
                      <a:pt x="135" y="1529"/>
                      <a:pt x="138" y="1529"/>
                    </a:cubicBezTo>
                    <a:cubicBezTo>
                      <a:pt x="591" y="1499"/>
                      <a:pt x="1020" y="1258"/>
                      <a:pt x="1241" y="854"/>
                    </a:cubicBezTo>
                    <a:cubicBezTo>
                      <a:pt x="1401" y="560"/>
                      <a:pt x="1405" y="136"/>
                      <a:pt x="1022" y="17"/>
                    </a:cubicBezTo>
                    <a:cubicBezTo>
                      <a:pt x="988" y="6"/>
                      <a:pt x="952"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7"/>
              <p:cNvSpPr/>
              <p:nvPr/>
            </p:nvSpPr>
            <p:spPr>
              <a:xfrm>
                <a:off x="567926" y="1919145"/>
                <a:ext cx="117303" cy="120612"/>
              </a:xfrm>
              <a:custGeom>
                <a:rect b="b" l="l" r="r" t="t"/>
                <a:pathLst>
                  <a:path extrusionOk="0" h="3718" w="3616">
                    <a:moveTo>
                      <a:pt x="840" y="362"/>
                    </a:moveTo>
                    <a:cubicBezTo>
                      <a:pt x="936" y="362"/>
                      <a:pt x="1003" y="421"/>
                      <a:pt x="992" y="586"/>
                    </a:cubicBezTo>
                    <a:cubicBezTo>
                      <a:pt x="982" y="743"/>
                      <a:pt x="884" y="814"/>
                      <a:pt x="765" y="814"/>
                    </a:cubicBezTo>
                    <a:cubicBezTo>
                      <a:pt x="687" y="814"/>
                      <a:pt x="601" y="784"/>
                      <a:pt x="526" y="726"/>
                    </a:cubicBezTo>
                    <a:cubicBezTo>
                      <a:pt x="475" y="688"/>
                      <a:pt x="435" y="638"/>
                      <a:pt x="401" y="581"/>
                    </a:cubicBezTo>
                    <a:lnTo>
                      <a:pt x="401" y="581"/>
                    </a:lnTo>
                    <a:cubicBezTo>
                      <a:pt x="512" y="479"/>
                      <a:pt x="705" y="362"/>
                      <a:pt x="840" y="362"/>
                    </a:cubicBezTo>
                    <a:close/>
                    <a:moveTo>
                      <a:pt x="2183" y="2159"/>
                    </a:moveTo>
                    <a:cubicBezTo>
                      <a:pt x="2207" y="2159"/>
                      <a:pt x="2235" y="2164"/>
                      <a:pt x="2267" y="2175"/>
                    </a:cubicBezTo>
                    <a:cubicBezTo>
                      <a:pt x="2523" y="2261"/>
                      <a:pt x="2535" y="2786"/>
                      <a:pt x="2275" y="3037"/>
                    </a:cubicBezTo>
                    <a:lnTo>
                      <a:pt x="2275" y="3037"/>
                    </a:lnTo>
                    <a:cubicBezTo>
                      <a:pt x="2267" y="3026"/>
                      <a:pt x="2259" y="3014"/>
                      <a:pt x="2251" y="3002"/>
                    </a:cubicBezTo>
                    <a:cubicBezTo>
                      <a:pt x="2167" y="2876"/>
                      <a:pt x="1898" y="2159"/>
                      <a:pt x="2183" y="2159"/>
                    </a:cubicBezTo>
                    <a:close/>
                    <a:moveTo>
                      <a:pt x="744" y="2801"/>
                    </a:moveTo>
                    <a:cubicBezTo>
                      <a:pt x="764" y="2801"/>
                      <a:pt x="785" y="2802"/>
                      <a:pt x="805" y="2804"/>
                    </a:cubicBezTo>
                    <a:lnTo>
                      <a:pt x="805" y="2804"/>
                    </a:lnTo>
                    <a:cubicBezTo>
                      <a:pt x="844" y="2883"/>
                      <a:pt x="877" y="2967"/>
                      <a:pt x="902" y="3057"/>
                    </a:cubicBezTo>
                    <a:cubicBezTo>
                      <a:pt x="925" y="3139"/>
                      <a:pt x="981" y="3279"/>
                      <a:pt x="941" y="3365"/>
                    </a:cubicBezTo>
                    <a:cubicBezTo>
                      <a:pt x="898" y="3457"/>
                      <a:pt x="804" y="3497"/>
                      <a:pt x="702" y="3497"/>
                    </a:cubicBezTo>
                    <a:cubicBezTo>
                      <a:pt x="574" y="3497"/>
                      <a:pt x="433" y="3433"/>
                      <a:pt x="362" y="3325"/>
                    </a:cubicBezTo>
                    <a:cubicBezTo>
                      <a:pt x="139" y="2986"/>
                      <a:pt x="446" y="2801"/>
                      <a:pt x="744" y="2801"/>
                    </a:cubicBezTo>
                    <a:close/>
                    <a:moveTo>
                      <a:pt x="163" y="1"/>
                    </a:moveTo>
                    <a:cubicBezTo>
                      <a:pt x="119" y="1"/>
                      <a:pt x="73" y="22"/>
                      <a:pt x="80" y="60"/>
                    </a:cubicBezTo>
                    <a:cubicBezTo>
                      <a:pt x="110" y="215"/>
                      <a:pt x="155" y="403"/>
                      <a:pt x="234" y="564"/>
                    </a:cubicBezTo>
                    <a:lnTo>
                      <a:pt x="234" y="564"/>
                    </a:lnTo>
                    <a:cubicBezTo>
                      <a:pt x="1" y="880"/>
                      <a:pt x="36" y="1333"/>
                      <a:pt x="159" y="1719"/>
                    </a:cubicBezTo>
                    <a:cubicBezTo>
                      <a:pt x="253" y="2010"/>
                      <a:pt x="416" y="2221"/>
                      <a:pt x="593" y="2462"/>
                    </a:cubicBezTo>
                    <a:cubicBezTo>
                      <a:pt x="630" y="2513"/>
                      <a:pt x="665" y="2563"/>
                      <a:pt x="697" y="2614"/>
                    </a:cubicBezTo>
                    <a:lnTo>
                      <a:pt x="697" y="2614"/>
                    </a:lnTo>
                    <a:cubicBezTo>
                      <a:pt x="683" y="2613"/>
                      <a:pt x="669" y="2613"/>
                      <a:pt x="654" y="2613"/>
                    </a:cubicBezTo>
                    <a:cubicBezTo>
                      <a:pt x="591" y="2613"/>
                      <a:pt x="525" y="2624"/>
                      <a:pt x="458" y="2651"/>
                    </a:cubicBezTo>
                    <a:cubicBezTo>
                      <a:pt x="137" y="2779"/>
                      <a:pt x="69" y="3130"/>
                      <a:pt x="238" y="3412"/>
                    </a:cubicBezTo>
                    <a:cubicBezTo>
                      <a:pt x="336" y="3575"/>
                      <a:pt x="532" y="3717"/>
                      <a:pt x="730" y="3717"/>
                    </a:cubicBezTo>
                    <a:cubicBezTo>
                      <a:pt x="790" y="3717"/>
                      <a:pt x="850" y="3704"/>
                      <a:pt x="907" y="3676"/>
                    </a:cubicBezTo>
                    <a:cubicBezTo>
                      <a:pt x="1198" y="3529"/>
                      <a:pt x="1115" y="3153"/>
                      <a:pt x="1022" y="2904"/>
                    </a:cubicBezTo>
                    <a:cubicBezTo>
                      <a:pt x="1016" y="2888"/>
                      <a:pt x="1009" y="2871"/>
                      <a:pt x="1003" y="2855"/>
                    </a:cubicBezTo>
                    <a:lnTo>
                      <a:pt x="1003" y="2855"/>
                    </a:lnTo>
                    <a:cubicBezTo>
                      <a:pt x="1161" y="2929"/>
                      <a:pt x="1306" y="3066"/>
                      <a:pt x="1449" y="3158"/>
                    </a:cubicBezTo>
                    <a:cubicBezTo>
                      <a:pt x="1611" y="3263"/>
                      <a:pt x="1775" y="3354"/>
                      <a:pt x="1961" y="3354"/>
                    </a:cubicBezTo>
                    <a:cubicBezTo>
                      <a:pt x="2010" y="3354"/>
                      <a:pt x="2060" y="3347"/>
                      <a:pt x="2112" y="3333"/>
                    </a:cubicBezTo>
                    <a:cubicBezTo>
                      <a:pt x="2181" y="3315"/>
                      <a:pt x="2240" y="3288"/>
                      <a:pt x="2291" y="3253"/>
                    </a:cubicBezTo>
                    <a:lnTo>
                      <a:pt x="2291" y="3253"/>
                    </a:lnTo>
                    <a:cubicBezTo>
                      <a:pt x="2328" y="3289"/>
                      <a:pt x="2364" y="3319"/>
                      <a:pt x="2396" y="3341"/>
                    </a:cubicBezTo>
                    <a:cubicBezTo>
                      <a:pt x="2634" y="3503"/>
                      <a:pt x="2940" y="3575"/>
                      <a:pt x="3236" y="3575"/>
                    </a:cubicBezTo>
                    <a:cubicBezTo>
                      <a:pt x="3335" y="3575"/>
                      <a:pt x="3432" y="3567"/>
                      <a:pt x="3526" y="3552"/>
                    </a:cubicBezTo>
                    <a:cubicBezTo>
                      <a:pt x="3614" y="3536"/>
                      <a:pt x="3615" y="3445"/>
                      <a:pt x="3536" y="3445"/>
                    </a:cubicBezTo>
                    <a:cubicBezTo>
                      <a:pt x="3530" y="3445"/>
                      <a:pt x="3524" y="3446"/>
                      <a:pt x="3517" y="3447"/>
                    </a:cubicBezTo>
                    <a:cubicBezTo>
                      <a:pt x="3431" y="3461"/>
                      <a:pt x="3342" y="3468"/>
                      <a:pt x="3253" y="3468"/>
                    </a:cubicBezTo>
                    <a:cubicBezTo>
                      <a:pt x="2940" y="3468"/>
                      <a:pt x="2619" y="3378"/>
                      <a:pt x="2392" y="3167"/>
                    </a:cubicBezTo>
                    <a:lnTo>
                      <a:pt x="2392" y="3167"/>
                    </a:lnTo>
                    <a:cubicBezTo>
                      <a:pt x="2734" y="2792"/>
                      <a:pt x="2505" y="2002"/>
                      <a:pt x="2170" y="2002"/>
                    </a:cubicBezTo>
                    <a:cubicBezTo>
                      <a:pt x="2114" y="2002"/>
                      <a:pt x="2055" y="2024"/>
                      <a:pt x="1996" y="2074"/>
                    </a:cubicBezTo>
                    <a:cubicBezTo>
                      <a:pt x="1714" y="2308"/>
                      <a:pt x="1925" y="2804"/>
                      <a:pt x="2168" y="3115"/>
                    </a:cubicBezTo>
                    <a:lnTo>
                      <a:pt x="2168" y="3115"/>
                    </a:lnTo>
                    <a:cubicBezTo>
                      <a:pt x="2103" y="3149"/>
                      <a:pt x="2026" y="3170"/>
                      <a:pt x="1938" y="3170"/>
                    </a:cubicBezTo>
                    <a:cubicBezTo>
                      <a:pt x="1809" y="3170"/>
                      <a:pt x="1656" y="3126"/>
                      <a:pt x="1477" y="3021"/>
                    </a:cubicBezTo>
                    <a:cubicBezTo>
                      <a:pt x="1301" y="2917"/>
                      <a:pt x="1116" y="2758"/>
                      <a:pt x="917" y="2672"/>
                    </a:cubicBezTo>
                    <a:lnTo>
                      <a:pt x="917" y="2672"/>
                    </a:lnTo>
                    <a:cubicBezTo>
                      <a:pt x="654" y="2175"/>
                      <a:pt x="240" y="1813"/>
                      <a:pt x="227" y="1178"/>
                    </a:cubicBezTo>
                    <a:cubicBezTo>
                      <a:pt x="223" y="1014"/>
                      <a:pt x="235" y="843"/>
                      <a:pt x="310" y="695"/>
                    </a:cubicBezTo>
                    <a:lnTo>
                      <a:pt x="310" y="695"/>
                    </a:lnTo>
                    <a:cubicBezTo>
                      <a:pt x="406" y="831"/>
                      <a:pt x="539" y="928"/>
                      <a:pt x="726" y="934"/>
                    </a:cubicBezTo>
                    <a:cubicBezTo>
                      <a:pt x="731" y="934"/>
                      <a:pt x="737" y="934"/>
                      <a:pt x="742" y="934"/>
                    </a:cubicBezTo>
                    <a:cubicBezTo>
                      <a:pt x="986" y="934"/>
                      <a:pt x="1191" y="750"/>
                      <a:pt x="1149" y="493"/>
                    </a:cubicBezTo>
                    <a:cubicBezTo>
                      <a:pt x="1117" y="295"/>
                      <a:pt x="997" y="226"/>
                      <a:pt x="855" y="226"/>
                    </a:cubicBezTo>
                    <a:cubicBezTo>
                      <a:pt x="724" y="226"/>
                      <a:pt x="574" y="285"/>
                      <a:pt x="457" y="358"/>
                    </a:cubicBezTo>
                    <a:cubicBezTo>
                      <a:pt x="414" y="386"/>
                      <a:pt x="374" y="416"/>
                      <a:pt x="339" y="448"/>
                    </a:cubicBezTo>
                    <a:lnTo>
                      <a:pt x="339" y="448"/>
                    </a:lnTo>
                    <a:cubicBezTo>
                      <a:pt x="289" y="313"/>
                      <a:pt x="263" y="165"/>
                      <a:pt x="240" y="46"/>
                    </a:cubicBezTo>
                    <a:cubicBezTo>
                      <a:pt x="234" y="15"/>
                      <a:pt x="199" y="1"/>
                      <a:pt x="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7"/>
              <p:cNvSpPr/>
              <p:nvPr/>
            </p:nvSpPr>
            <p:spPr>
              <a:xfrm>
                <a:off x="657493" y="1952623"/>
                <a:ext cx="49503" cy="81749"/>
              </a:xfrm>
              <a:custGeom>
                <a:rect b="b" l="l" r="r" t="t"/>
                <a:pathLst>
                  <a:path extrusionOk="0" h="2520" w="1526">
                    <a:moveTo>
                      <a:pt x="716" y="98"/>
                    </a:moveTo>
                    <a:cubicBezTo>
                      <a:pt x="716" y="98"/>
                      <a:pt x="716" y="98"/>
                      <a:pt x="717" y="98"/>
                    </a:cubicBezTo>
                    <a:lnTo>
                      <a:pt x="717" y="98"/>
                    </a:lnTo>
                    <a:cubicBezTo>
                      <a:pt x="716" y="98"/>
                      <a:pt x="716" y="98"/>
                      <a:pt x="716" y="98"/>
                    </a:cubicBezTo>
                    <a:close/>
                    <a:moveTo>
                      <a:pt x="767" y="113"/>
                    </a:moveTo>
                    <a:lnTo>
                      <a:pt x="767" y="113"/>
                    </a:lnTo>
                    <a:cubicBezTo>
                      <a:pt x="1264" y="283"/>
                      <a:pt x="1351" y="997"/>
                      <a:pt x="1244" y="1419"/>
                    </a:cubicBezTo>
                    <a:cubicBezTo>
                      <a:pt x="1160" y="1755"/>
                      <a:pt x="980" y="2083"/>
                      <a:pt x="762" y="2357"/>
                    </a:cubicBezTo>
                    <a:lnTo>
                      <a:pt x="762" y="2357"/>
                    </a:lnTo>
                    <a:cubicBezTo>
                      <a:pt x="517" y="2051"/>
                      <a:pt x="313" y="1668"/>
                      <a:pt x="246" y="1285"/>
                    </a:cubicBezTo>
                    <a:cubicBezTo>
                      <a:pt x="190" y="957"/>
                      <a:pt x="238" y="618"/>
                      <a:pt x="454" y="357"/>
                    </a:cubicBezTo>
                    <a:cubicBezTo>
                      <a:pt x="525" y="272"/>
                      <a:pt x="632" y="184"/>
                      <a:pt x="731" y="131"/>
                    </a:cubicBezTo>
                    <a:cubicBezTo>
                      <a:pt x="746" y="122"/>
                      <a:pt x="758" y="117"/>
                      <a:pt x="767" y="113"/>
                    </a:cubicBezTo>
                    <a:close/>
                    <a:moveTo>
                      <a:pt x="765" y="0"/>
                    </a:moveTo>
                    <a:cubicBezTo>
                      <a:pt x="762" y="0"/>
                      <a:pt x="759" y="0"/>
                      <a:pt x="756" y="1"/>
                    </a:cubicBezTo>
                    <a:cubicBezTo>
                      <a:pt x="392" y="11"/>
                      <a:pt x="106" y="590"/>
                      <a:pt x="71" y="877"/>
                    </a:cubicBezTo>
                    <a:cubicBezTo>
                      <a:pt x="0" y="1452"/>
                      <a:pt x="316" y="2055"/>
                      <a:pt x="679" y="2483"/>
                    </a:cubicBezTo>
                    <a:lnTo>
                      <a:pt x="679" y="2483"/>
                    </a:lnTo>
                    <a:cubicBezTo>
                      <a:pt x="681" y="2487"/>
                      <a:pt x="685" y="2491"/>
                      <a:pt x="689" y="2494"/>
                    </a:cubicBezTo>
                    <a:lnTo>
                      <a:pt x="689" y="2494"/>
                    </a:lnTo>
                    <a:cubicBezTo>
                      <a:pt x="690" y="2496"/>
                      <a:pt x="692" y="2498"/>
                      <a:pt x="693" y="2499"/>
                    </a:cubicBezTo>
                    <a:cubicBezTo>
                      <a:pt x="705" y="2514"/>
                      <a:pt x="726" y="2520"/>
                      <a:pt x="749" y="2520"/>
                    </a:cubicBezTo>
                    <a:cubicBezTo>
                      <a:pt x="780" y="2520"/>
                      <a:pt x="813" y="2508"/>
                      <a:pt x="829" y="2489"/>
                    </a:cubicBezTo>
                    <a:lnTo>
                      <a:pt x="829" y="2489"/>
                    </a:lnTo>
                    <a:cubicBezTo>
                      <a:pt x="830" y="2488"/>
                      <a:pt x="831" y="2488"/>
                      <a:pt x="831" y="2487"/>
                    </a:cubicBezTo>
                    <a:cubicBezTo>
                      <a:pt x="1196" y="2064"/>
                      <a:pt x="1525" y="1442"/>
                      <a:pt x="1450" y="870"/>
                    </a:cubicBezTo>
                    <a:cubicBezTo>
                      <a:pt x="1413" y="587"/>
                      <a:pt x="1129"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7"/>
              <p:cNvSpPr/>
              <p:nvPr/>
            </p:nvSpPr>
            <p:spPr>
              <a:xfrm>
                <a:off x="679130" y="1919145"/>
                <a:ext cx="117271" cy="120612"/>
              </a:xfrm>
              <a:custGeom>
                <a:rect b="b" l="l" r="r" t="t"/>
                <a:pathLst>
                  <a:path extrusionOk="0" h="3718" w="3615">
                    <a:moveTo>
                      <a:pt x="2775" y="362"/>
                    </a:moveTo>
                    <a:cubicBezTo>
                      <a:pt x="2911" y="362"/>
                      <a:pt x="3103" y="479"/>
                      <a:pt x="3214" y="581"/>
                    </a:cubicBezTo>
                    <a:lnTo>
                      <a:pt x="3214" y="581"/>
                    </a:lnTo>
                    <a:cubicBezTo>
                      <a:pt x="3181" y="638"/>
                      <a:pt x="3140" y="688"/>
                      <a:pt x="3089" y="726"/>
                    </a:cubicBezTo>
                    <a:cubicBezTo>
                      <a:pt x="3014" y="784"/>
                      <a:pt x="2928" y="814"/>
                      <a:pt x="2850" y="814"/>
                    </a:cubicBezTo>
                    <a:cubicBezTo>
                      <a:pt x="2732" y="814"/>
                      <a:pt x="2633" y="743"/>
                      <a:pt x="2623" y="586"/>
                    </a:cubicBezTo>
                    <a:cubicBezTo>
                      <a:pt x="2613" y="421"/>
                      <a:pt x="2680" y="362"/>
                      <a:pt x="2775" y="362"/>
                    </a:cubicBezTo>
                    <a:close/>
                    <a:moveTo>
                      <a:pt x="1433" y="2159"/>
                    </a:moveTo>
                    <a:cubicBezTo>
                      <a:pt x="1717" y="2159"/>
                      <a:pt x="1449" y="2876"/>
                      <a:pt x="1364" y="3002"/>
                    </a:cubicBezTo>
                    <a:cubicBezTo>
                      <a:pt x="1357" y="3014"/>
                      <a:pt x="1349" y="3026"/>
                      <a:pt x="1340" y="3037"/>
                    </a:cubicBezTo>
                    <a:lnTo>
                      <a:pt x="1340" y="3037"/>
                    </a:lnTo>
                    <a:cubicBezTo>
                      <a:pt x="1080" y="2786"/>
                      <a:pt x="1093" y="2261"/>
                      <a:pt x="1348" y="2175"/>
                    </a:cubicBezTo>
                    <a:cubicBezTo>
                      <a:pt x="1380" y="2164"/>
                      <a:pt x="1408" y="2159"/>
                      <a:pt x="1433" y="2159"/>
                    </a:cubicBezTo>
                    <a:close/>
                    <a:moveTo>
                      <a:pt x="2871" y="2801"/>
                    </a:moveTo>
                    <a:cubicBezTo>
                      <a:pt x="3169" y="2801"/>
                      <a:pt x="3476" y="2986"/>
                      <a:pt x="3253" y="3325"/>
                    </a:cubicBezTo>
                    <a:cubicBezTo>
                      <a:pt x="3182" y="3433"/>
                      <a:pt x="3041" y="3497"/>
                      <a:pt x="2913" y="3497"/>
                    </a:cubicBezTo>
                    <a:cubicBezTo>
                      <a:pt x="2811" y="3497"/>
                      <a:pt x="2717" y="3457"/>
                      <a:pt x="2674" y="3365"/>
                    </a:cubicBezTo>
                    <a:cubicBezTo>
                      <a:pt x="2634" y="3279"/>
                      <a:pt x="2691" y="3139"/>
                      <a:pt x="2713" y="3057"/>
                    </a:cubicBezTo>
                    <a:cubicBezTo>
                      <a:pt x="2739" y="2967"/>
                      <a:pt x="2771" y="2883"/>
                      <a:pt x="2810" y="2804"/>
                    </a:cubicBezTo>
                    <a:lnTo>
                      <a:pt x="2810" y="2804"/>
                    </a:lnTo>
                    <a:cubicBezTo>
                      <a:pt x="2831" y="2802"/>
                      <a:pt x="2851" y="2801"/>
                      <a:pt x="2871" y="2801"/>
                    </a:cubicBezTo>
                    <a:close/>
                    <a:moveTo>
                      <a:pt x="3452" y="1"/>
                    </a:moveTo>
                    <a:cubicBezTo>
                      <a:pt x="3416" y="1"/>
                      <a:pt x="3381" y="15"/>
                      <a:pt x="3375" y="46"/>
                    </a:cubicBezTo>
                    <a:cubicBezTo>
                      <a:pt x="3352" y="165"/>
                      <a:pt x="3327" y="313"/>
                      <a:pt x="3276" y="448"/>
                    </a:cubicBezTo>
                    <a:lnTo>
                      <a:pt x="3276" y="448"/>
                    </a:lnTo>
                    <a:cubicBezTo>
                      <a:pt x="3241" y="416"/>
                      <a:pt x="3202" y="386"/>
                      <a:pt x="3158" y="358"/>
                    </a:cubicBezTo>
                    <a:cubicBezTo>
                      <a:pt x="3042" y="285"/>
                      <a:pt x="2892" y="226"/>
                      <a:pt x="2760" y="226"/>
                    </a:cubicBezTo>
                    <a:cubicBezTo>
                      <a:pt x="2618" y="226"/>
                      <a:pt x="2498" y="295"/>
                      <a:pt x="2466" y="493"/>
                    </a:cubicBezTo>
                    <a:cubicBezTo>
                      <a:pt x="2424" y="750"/>
                      <a:pt x="2629" y="934"/>
                      <a:pt x="2874" y="934"/>
                    </a:cubicBezTo>
                    <a:cubicBezTo>
                      <a:pt x="2879" y="934"/>
                      <a:pt x="2884" y="934"/>
                      <a:pt x="2889" y="934"/>
                    </a:cubicBezTo>
                    <a:cubicBezTo>
                      <a:pt x="3077" y="928"/>
                      <a:pt x="3209" y="831"/>
                      <a:pt x="3305" y="695"/>
                    </a:cubicBezTo>
                    <a:lnTo>
                      <a:pt x="3305" y="695"/>
                    </a:lnTo>
                    <a:cubicBezTo>
                      <a:pt x="3381" y="843"/>
                      <a:pt x="3392" y="1014"/>
                      <a:pt x="3389" y="1178"/>
                    </a:cubicBezTo>
                    <a:cubicBezTo>
                      <a:pt x="3375" y="1813"/>
                      <a:pt x="2962" y="2175"/>
                      <a:pt x="2699" y="2672"/>
                    </a:cubicBezTo>
                    <a:lnTo>
                      <a:pt x="2699" y="2672"/>
                    </a:lnTo>
                    <a:cubicBezTo>
                      <a:pt x="2500" y="2757"/>
                      <a:pt x="2315" y="2917"/>
                      <a:pt x="2138" y="3021"/>
                    </a:cubicBezTo>
                    <a:cubicBezTo>
                      <a:pt x="1960" y="3126"/>
                      <a:pt x="1806" y="3170"/>
                      <a:pt x="1677" y="3170"/>
                    </a:cubicBezTo>
                    <a:cubicBezTo>
                      <a:pt x="1589" y="3170"/>
                      <a:pt x="1512" y="3149"/>
                      <a:pt x="1447" y="3115"/>
                    </a:cubicBezTo>
                    <a:lnTo>
                      <a:pt x="1447" y="3115"/>
                    </a:lnTo>
                    <a:cubicBezTo>
                      <a:pt x="1690" y="2804"/>
                      <a:pt x="1901" y="2308"/>
                      <a:pt x="1620" y="2074"/>
                    </a:cubicBezTo>
                    <a:cubicBezTo>
                      <a:pt x="1560" y="2024"/>
                      <a:pt x="1501" y="2002"/>
                      <a:pt x="1445" y="2002"/>
                    </a:cubicBezTo>
                    <a:cubicBezTo>
                      <a:pt x="1110" y="2002"/>
                      <a:pt x="882" y="2792"/>
                      <a:pt x="1224" y="3167"/>
                    </a:cubicBezTo>
                    <a:lnTo>
                      <a:pt x="1224" y="3167"/>
                    </a:lnTo>
                    <a:cubicBezTo>
                      <a:pt x="997" y="3378"/>
                      <a:pt x="676" y="3468"/>
                      <a:pt x="362" y="3468"/>
                    </a:cubicBezTo>
                    <a:cubicBezTo>
                      <a:pt x="273" y="3468"/>
                      <a:pt x="184" y="3461"/>
                      <a:pt x="99" y="3447"/>
                    </a:cubicBezTo>
                    <a:cubicBezTo>
                      <a:pt x="92" y="3446"/>
                      <a:pt x="85" y="3445"/>
                      <a:pt x="79" y="3445"/>
                    </a:cubicBezTo>
                    <a:cubicBezTo>
                      <a:pt x="0" y="3445"/>
                      <a:pt x="1" y="3536"/>
                      <a:pt x="90" y="3552"/>
                    </a:cubicBezTo>
                    <a:cubicBezTo>
                      <a:pt x="183" y="3567"/>
                      <a:pt x="281" y="3575"/>
                      <a:pt x="379" y="3575"/>
                    </a:cubicBezTo>
                    <a:cubicBezTo>
                      <a:pt x="675" y="3575"/>
                      <a:pt x="981" y="3503"/>
                      <a:pt x="1219" y="3341"/>
                    </a:cubicBezTo>
                    <a:cubicBezTo>
                      <a:pt x="1252" y="3319"/>
                      <a:pt x="1287" y="3289"/>
                      <a:pt x="1324" y="3253"/>
                    </a:cubicBezTo>
                    <a:lnTo>
                      <a:pt x="1324" y="3253"/>
                    </a:lnTo>
                    <a:cubicBezTo>
                      <a:pt x="1375" y="3288"/>
                      <a:pt x="1435" y="3315"/>
                      <a:pt x="1503" y="3333"/>
                    </a:cubicBezTo>
                    <a:cubicBezTo>
                      <a:pt x="1555" y="3347"/>
                      <a:pt x="1605" y="3354"/>
                      <a:pt x="1654" y="3354"/>
                    </a:cubicBezTo>
                    <a:cubicBezTo>
                      <a:pt x="1840" y="3354"/>
                      <a:pt x="2005" y="3263"/>
                      <a:pt x="2166" y="3158"/>
                    </a:cubicBezTo>
                    <a:cubicBezTo>
                      <a:pt x="2310" y="3065"/>
                      <a:pt x="2455" y="2928"/>
                      <a:pt x="2614" y="2855"/>
                    </a:cubicBezTo>
                    <a:lnTo>
                      <a:pt x="2614" y="2855"/>
                    </a:lnTo>
                    <a:cubicBezTo>
                      <a:pt x="2607" y="2871"/>
                      <a:pt x="2600" y="2887"/>
                      <a:pt x="2594" y="2904"/>
                    </a:cubicBezTo>
                    <a:cubicBezTo>
                      <a:pt x="2500" y="3153"/>
                      <a:pt x="2417" y="3529"/>
                      <a:pt x="2708" y="3676"/>
                    </a:cubicBezTo>
                    <a:cubicBezTo>
                      <a:pt x="2766" y="3704"/>
                      <a:pt x="2825" y="3717"/>
                      <a:pt x="2885" y="3717"/>
                    </a:cubicBezTo>
                    <a:cubicBezTo>
                      <a:pt x="3084" y="3717"/>
                      <a:pt x="3280" y="3575"/>
                      <a:pt x="3377" y="3412"/>
                    </a:cubicBezTo>
                    <a:cubicBezTo>
                      <a:pt x="3547" y="3130"/>
                      <a:pt x="3479" y="2779"/>
                      <a:pt x="3157" y="2651"/>
                    </a:cubicBezTo>
                    <a:cubicBezTo>
                      <a:pt x="3090" y="2624"/>
                      <a:pt x="3025" y="2613"/>
                      <a:pt x="2961" y="2613"/>
                    </a:cubicBezTo>
                    <a:cubicBezTo>
                      <a:pt x="2947" y="2613"/>
                      <a:pt x="2932" y="2613"/>
                      <a:pt x="2918" y="2614"/>
                    </a:cubicBezTo>
                    <a:lnTo>
                      <a:pt x="2918" y="2614"/>
                    </a:lnTo>
                    <a:cubicBezTo>
                      <a:pt x="2951" y="2563"/>
                      <a:pt x="2986" y="2513"/>
                      <a:pt x="3023" y="2462"/>
                    </a:cubicBezTo>
                    <a:cubicBezTo>
                      <a:pt x="3199" y="2221"/>
                      <a:pt x="3362" y="2010"/>
                      <a:pt x="3456" y="1719"/>
                    </a:cubicBezTo>
                    <a:cubicBezTo>
                      <a:pt x="3579" y="1333"/>
                      <a:pt x="3614" y="880"/>
                      <a:pt x="3382" y="564"/>
                    </a:cubicBezTo>
                    <a:lnTo>
                      <a:pt x="3382" y="564"/>
                    </a:lnTo>
                    <a:cubicBezTo>
                      <a:pt x="3460" y="403"/>
                      <a:pt x="3505" y="215"/>
                      <a:pt x="3535" y="60"/>
                    </a:cubicBezTo>
                    <a:cubicBezTo>
                      <a:pt x="3542" y="22"/>
                      <a:pt x="3496"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7"/>
              <p:cNvSpPr/>
              <p:nvPr/>
            </p:nvSpPr>
            <p:spPr>
              <a:xfrm>
                <a:off x="679682" y="1918107"/>
                <a:ext cx="4931" cy="24200"/>
              </a:xfrm>
              <a:custGeom>
                <a:rect b="b" l="l" r="r" t="t"/>
                <a:pathLst>
                  <a:path extrusionOk="0" h="746" w="152">
                    <a:moveTo>
                      <a:pt x="86" y="1"/>
                    </a:moveTo>
                    <a:cubicBezTo>
                      <a:pt x="45" y="1"/>
                      <a:pt x="1" y="20"/>
                      <a:pt x="1" y="57"/>
                    </a:cubicBezTo>
                    <a:lnTo>
                      <a:pt x="1" y="702"/>
                    </a:lnTo>
                    <a:cubicBezTo>
                      <a:pt x="1" y="732"/>
                      <a:pt x="32" y="745"/>
                      <a:pt x="66" y="745"/>
                    </a:cubicBezTo>
                    <a:cubicBezTo>
                      <a:pt x="107" y="745"/>
                      <a:pt x="151" y="725"/>
                      <a:pt x="151" y="688"/>
                    </a:cubicBezTo>
                    <a:lnTo>
                      <a:pt x="151" y="45"/>
                    </a:lnTo>
                    <a:cubicBezTo>
                      <a:pt x="151" y="15"/>
                      <a:pt x="120"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7"/>
              <p:cNvSpPr/>
              <p:nvPr/>
            </p:nvSpPr>
            <p:spPr>
              <a:xfrm>
                <a:off x="650129" y="1939225"/>
                <a:ext cx="15149" cy="14760"/>
              </a:xfrm>
              <a:custGeom>
                <a:rect b="b" l="l" r="r" t="t"/>
                <a:pathLst>
                  <a:path extrusionOk="0" h="455" w="467">
                    <a:moveTo>
                      <a:pt x="105" y="0"/>
                    </a:moveTo>
                    <a:cubicBezTo>
                      <a:pt x="54" y="0"/>
                      <a:pt x="0" y="28"/>
                      <a:pt x="26" y="64"/>
                    </a:cubicBezTo>
                    <a:cubicBezTo>
                      <a:pt x="117" y="186"/>
                      <a:pt x="207" y="308"/>
                      <a:pt x="297" y="430"/>
                    </a:cubicBezTo>
                    <a:cubicBezTo>
                      <a:pt x="310" y="447"/>
                      <a:pt x="335" y="455"/>
                      <a:pt x="361" y="455"/>
                    </a:cubicBezTo>
                    <a:cubicBezTo>
                      <a:pt x="412" y="455"/>
                      <a:pt x="467" y="427"/>
                      <a:pt x="440" y="391"/>
                    </a:cubicBezTo>
                    <a:cubicBezTo>
                      <a:pt x="350" y="269"/>
                      <a:pt x="260" y="147"/>
                      <a:pt x="170" y="25"/>
                    </a:cubicBezTo>
                    <a:cubicBezTo>
                      <a:pt x="157" y="8"/>
                      <a:pt x="132"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47"/>
              <p:cNvSpPr/>
              <p:nvPr/>
            </p:nvSpPr>
            <p:spPr>
              <a:xfrm>
                <a:off x="637315" y="1967221"/>
                <a:ext cx="19756" cy="9959"/>
              </a:xfrm>
              <a:custGeom>
                <a:rect b="b" l="l" r="r" t="t"/>
                <a:pathLst>
                  <a:path extrusionOk="0" h="307" w="609">
                    <a:moveTo>
                      <a:pt x="131" y="1"/>
                    </a:moveTo>
                    <a:cubicBezTo>
                      <a:pt x="72" y="1"/>
                      <a:pt x="0" y="51"/>
                      <a:pt x="65" y="88"/>
                    </a:cubicBezTo>
                    <a:cubicBezTo>
                      <a:pt x="191" y="157"/>
                      <a:pt x="317" y="228"/>
                      <a:pt x="443" y="299"/>
                    </a:cubicBezTo>
                    <a:cubicBezTo>
                      <a:pt x="453" y="304"/>
                      <a:pt x="465" y="307"/>
                      <a:pt x="478" y="307"/>
                    </a:cubicBezTo>
                    <a:cubicBezTo>
                      <a:pt x="536" y="307"/>
                      <a:pt x="609" y="256"/>
                      <a:pt x="543" y="220"/>
                    </a:cubicBezTo>
                    <a:cubicBezTo>
                      <a:pt x="417" y="149"/>
                      <a:pt x="291" y="78"/>
                      <a:pt x="166" y="9"/>
                    </a:cubicBezTo>
                    <a:cubicBezTo>
                      <a:pt x="156" y="3"/>
                      <a:pt x="144" y="1"/>
                      <a:pt x="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47"/>
              <p:cNvSpPr/>
              <p:nvPr/>
            </p:nvSpPr>
            <p:spPr>
              <a:xfrm>
                <a:off x="699016" y="1939161"/>
                <a:ext cx="15149" cy="14890"/>
              </a:xfrm>
              <a:custGeom>
                <a:rect b="b" l="l" r="r" t="t"/>
                <a:pathLst>
                  <a:path extrusionOk="0" h="459" w="467">
                    <a:moveTo>
                      <a:pt x="372" y="0"/>
                    </a:moveTo>
                    <a:cubicBezTo>
                      <a:pt x="343" y="0"/>
                      <a:pt x="315" y="9"/>
                      <a:pt x="302" y="27"/>
                    </a:cubicBezTo>
                    <a:cubicBezTo>
                      <a:pt x="211" y="149"/>
                      <a:pt x="121" y="272"/>
                      <a:pt x="31" y="394"/>
                    </a:cubicBezTo>
                    <a:cubicBezTo>
                      <a:pt x="1" y="435"/>
                      <a:pt x="47" y="459"/>
                      <a:pt x="95" y="459"/>
                    </a:cubicBezTo>
                    <a:cubicBezTo>
                      <a:pt x="124" y="459"/>
                      <a:pt x="153" y="450"/>
                      <a:pt x="166" y="432"/>
                    </a:cubicBezTo>
                    <a:cubicBezTo>
                      <a:pt x="255" y="310"/>
                      <a:pt x="346" y="188"/>
                      <a:pt x="436" y="65"/>
                    </a:cubicBezTo>
                    <a:cubicBezTo>
                      <a:pt x="466" y="24"/>
                      <a:pt x="419"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7"/>
              <p:cNvSpPr/>
              <p:nvPr/>
            </p:nvSpPr>
            <p:spPr>
              <a:xfrm>
                <a:off x="707353" y="1967189"/>
                <a:ext cx="19496" cy="10024"/>
              </a:xfrm>
              <a:custGeom>
                <a:rect b="b" l="l" r="r" t="t"/>
                <a:pathLst>
                  <a:path extrusionOk="0" h="309" w="601">
                    <a:moveTo>
                      <a:pt x="487" y="0"/>
                    </a:moveTo>
                    <a:cubicBezTo>
                      <a:pt x="473" y="0"/>
                      <a:pt x="459" y="3"/>
                      <a:pt x="447" y="10"/>
                    </a:cubicBezTo>
                    <a:cubicBezTo>
                      <a:pt x="321" y="80"/>
                      <a:pt x="195" y="150"/>
                      <a:pt x="70" y="221"/>
                    </a:cubicBezTo>
                    <a:cubicBezTo>
                      <a:pt x="0" y="259"/>
                      <a:pt x="56" y="309"/>
                      <a:pt x="113" y="309"/>
                    </a:cubicBezTo>
                    <a:cubicBezTo>
                      <a:pt x="127" y="309"/>
                      <a:pt x="141" y="306"/>
                      <a:pt x="153" y="299"/>
                    </a:cubicBezTo>
                    <a:cubicBezTo>
                      <a:pt x="279" y="229"/>
                      <a:pt x="405" y="158"/>
                      <a:pt x="531" y="88"/>
                    </a:cubicBezTo>
                    <a:cubicBezTo>
                      <a:pt x="601" y="49"/>
                      <a:pt x="544" y="0"/>
                      <a:pt x="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7"/>
              <p:cNvSpPr/>
              <p:nvPr/>
            </p:nvSpPr>
            <p:spPr>
              <a:xfrm>
                <a:off x="590342" y="1098965"/>
                <a:ext cx="45611" cy="49601"/>
              </a:xfrm>
              <a:custGeom>
                <a:rect b="b" l="l" r="r" t="t"/>
                <a:pathLst>
                  <a:path extrusionOk="0" h="1529" w="1406">
                    <a:moveTo>
                      <a:pt x="1275" y="0"/>
                    </a:moveTo>
                    <a:cubicBezTo>
                      <a:pt x="1273" y="0"/>
                      <a:pt x="1270" y="0"/>
                      <a:pt x="1268" y="1"/>
                    </a:cubicBezTo>
                    <a:cubicBezTo>
                      <a:pt x="815" y="30"/>
                      <a:pt x="385" y="272"/>
                      <a:pt x="164" y="676"/>
                    </a:cubicBezTo>
                    <a:cubicBezTo>
                      <a:pt x="4" y="970"/>
                      <a:pt x="0" y="1393"/>
                      <a:pt x="383" y="1513"/>
                    </a:cubicBezTo>
                    <a:cubicBezTo>
                      <a:pt x="417" y="1524"/>
                      <a:pt x="454" y="1529"/>
                      <a:pt x="491" y="1529"/>
                    </a:cubicBezTo>
                    <a:cubicBezTo>
                      <a:pt x="774" y="1529"/>
                      <a:pt x="1106" y="1238"/>
                      <a:pt x="908" y="956"/>
                    </a:cubicBezTo>
                    <a:cubicBezTo>
                      <a:pt x="853" y="878"/>
                      <a:pt x="762" y="843"/>
                      <a:pt x="671" y="843"/>
                    </a:cubicBezTo>
                    <a:cubicBezTo>
                      <a:pt x="494" y="843"/>
                      <a:pt x="315" y="973"/>
                      <a:pt x="398" y="1168"/>
                    </a:cubicBezTo>
                    <a:cubicBezTo>
                      <a:pt x="410" y="1196"/>
                      <a:pt x="450" y="1210"/>
                      <a:pt x="487" y="1210"/>
                    </a:cubicBezTo>
                    <a:cubicBezTo>
                      <a:pt x="531" y="1210"/>
                      <a:pt x="571" y="1191"/>
                      <a:pt x="556" y="1154"/>
                    </a:cubicBezTo>
                    <a:cubicBezTo>
                      <a:pt x="509" y="1045"/>
                      <a:pt x="588" y="978"/>
                      <a:pt x="668" y="978"/>
                    </a:cubicBezTo>
                    <a:cubicBezTo>
                      <a:pt x="737" y="978"/>
                      <a:pt x="806" y="1028"/>
                      <a:pt x="795" y="1147"/>
                    </a:cubicBezTo>
                    <a:cubicBezTo>
                      <a:pt x="784" y="1262"/>
                      <a:pt x="656" y="1428"/>
                      <a:pt x="526" y="1428"/>
                    </a:cubicBezTo>
                    <a:cubicBezTo>
                      <a:pt x="523" y="1428"/>
                      <a:pt x="521" y="1428"/>
                      <a:pt x="519" y="1428"/>
                    </a:cubicBezTo>
                    <a:cubicBezTo>
                      <a:pt x="371" y="1420"/>
                      <a:pt x="241" y="1277"/>
                      <a:pt x="217" y="1138"/>
                    </a:cubicBezTo>
                    <a:cubicBezTo>
                      <a:pt x="202" y="1051"/>
                      <a:pt x="220" y="956"/>
                      <a:pt x="247" y="874"/>
                    </a:cubicBezTo>
                    <a:cubicBezTo>
                      <a:pt x="391" y="426"/>
                      <a:pt x="849" y="135"/>
                      <a:pt x="1302" y="105"/>
                    </a:cubicBezTo>
                    <a:cubicBezTo>
                      <a:pt x="1405" y="98"/>
                      <a:pt x="1356"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7"/>
              <p:cNvSpPr/>
              <p:nvPr/>
            </p:nvSpPr>
            <p:spPr>
              <a:xfrm>
                <a:off x="728407" y="1098965"/>
                <a:ext cx="45611" cy="49601"/>
              </a:xfrm>
              <a:custGeom>
                <a:rect b="b" l="l" r="r" t="t"/>
                <a:pathLst>
                  <a:path extrusionOk="0" h="1529" w="1406">
                    <a:moveTo>
                      <a:pt x="130" y="0"/>
                    </a:moveTo>
                    <a:cubicBezTo>
                      <a:pt x="49" y="0"/>
                      <a:pt x="0" y="98"/>
                      <a:pt x="104" y="105"/>
                    </a:cubicBezTo>
                    <a:cubicBezTo>
                      <a:pt x="557" y="135"/>
                      <a:pt x="1015" y="426"/>
                      <a:pt x="1158" y="874"/>
                    </a:cubicBezTo>
                    <a:cubicBezTo>
                      <a:pt x="1185" y="956"/>
                      <a:pt x="1203" y="1051"/>
                      <a:pt x="1188" y="1138"/>
                    </a:cubicBezTo>
                    <a:cubicBezTo>
                      <a:pt x="1164" y="1277"/>
                      <a:pt x="1034" y="1420"/>
                      <a:pt x="887" y="1428"/>
                    </a:cubicBezTo>
                    <a:cubicBezTo>
                      <a:pt x="884" y="1428"/>
                      <a:pt x="882" y="1428"/>
                      <a:pt x="880" y="1428"/>
                    </a:cubicBezTo>
                    <a:cubicBezTo>
                      <a:pt x="749" y="1428"/>
                      <a:pt x="621" y="1262"/>
                      <a:pt x="610" y="1147"/>
                    </a:cubicBezTo>
                    <a:cubicBezTo>
                      <a:pt x="599" y="1028"/>
                      <a:pt x="668" y="978"/>
                      <a:pt x="737" y="978"/>
                    </a:cubicBezTo>
                    <a:cubicBezTo>
                      <a:pt x="817" y="978"/>
                      <a:pt x="896" y="1045"/>
                      <a:pt x="850" y="1154"/>
                    </a:cubicBezTo>
                    <a:cubicBezTo>
                      <a:pt x="834" y="1191"/>
                      <a:pt x="874" y="1210"/>
                      <a:pt x="918" y="1210"/>
                    </a:cubicBezTo>
                    <a:cubicBezTo>
                      <a:pt x="955" y="1210"/>
                      <a:pt x="995" y="1196"/>
                      <a:pt x="1008" y="1168"/>
                    </a:cubicBezTo>
                    <a:cubicBezTo>
                      <a:pt x="1090" y="973"/>
                      <a:pt x="912" y="843"/>
                      <a:pt x="734" y="843"/>
                    </a:cubicBezTo>
                    <a:cubicBezTo>
                      <a:pt x="643" y="843"/>
                      <a:pt x="552" y="878"/>
                      <a:pt x="497" y="956"/>
                    </a:cubicBezTo>
                    <a:cubicBezTo>
                      <a:pt x="300" y="1238"/>
                      <a:pt x="632" y="1529"/>
                      <a:pt x="915" y="1529"/>
                    </a:cubicBezTo>
                    <a:cubicBezTo>
                      <a:pt x="952" y="1529"/>
                      <a:pt x="988" y="1524"/>
                      <a:pt x="1022" y="1513"/>
                    </a:cubicBezTo>
                    <a:cubicBezTo>
                      <a:pt x="1405" y="1393"/>
                      <a:pt x="1401" y="970"/>
                      <a:pt x="1241" y="676"/>
                    </a:cubicBezTo>
                    <a:cubicBezTo>
                      <a:pt x="1020" y="272"/>
                      <a:pt x="591" y="30"/>
                      <a:pt x="138" y="1"/>
                    </a:cubicBezTo>
                    <a:cubicBezTo>
                      <a:pt x="135" y="0"/>
                      <a:pt x="133"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7"/>
              <p:cNvSpPr/>
              <p:nvPr/>
            </p:nvSpPr>
            <p:spPr>
              <a:xfrm>
                <a:off x="567926" y="1067628"/>
                <a:ext cx="117303" cy="120612"/>
              </a:xfrm>
              <a:custGeom>
                <a:rect b="b" l="l" r="r" t="t"/>
                <a:pathLst>
                  <a:path extrusionOk="0" h="3718" w="3616">
                    <a:moveTo>
                      <a:pt x="702" y="220"/>
                    </a:moveTo>
                    <a:cubicBezTo>
                      <a:pt x="804" y="220"/>
                      <a:pt x="898" y="261"/>
                      <a:pt x="941" y="353"/>
                    </a:cubicBezTo>
                    <a:cubicBezTo>
                      <a:pt x="981" y="439"/>
                      <a:pt x="925" y="579"/>
                      <a:pt x="902" y="661"/>
                    </a:cubicBezTo>
                    <a:cubicBezTo>
                      <a:pt x="877" y="751"/>
                      <a:pt x="844" y="834"/>
                      <a:pt x="805" y="914"/>
                    </a:cubicBezTo>
                    <a:lnTo>
                      <a:pt x="805" y="914"/>
                    </a:lnTo>
                    <a:cubicBezTo>
                      <a:pt x="785" y="916"/>
                      <a:pt x="764" y="916"/>
                      <a:pt x="744" y="916"/>
                    </a:cubicBezTo>
                    <a:cubicBezTo>
                      <a:pt x="446" y="916"/>
                      <a:pt x="139" y="732"/>
                      <a:pt x="362" y="393"/>
                    </a:cubicBezTo>
                    <a:cubicBezTo>
                      <a:pt x="433" y="284"/>
                      <a:pt x="574" y="220"/>
                      <a:pt x="702" y="220"/>
                    </a:cubicBezTo>
                    <a:close/>
                    <a:moveTo>
                      <a:pt x="2275" y="681"/>
                    </a:moveTo>
                    <a:cubicBezTo>
                      <a:pt x="2535" y="932"/>
                      <a:pt x="2523" y="1456"/>
                      <a:pt x="2267" y="1543"/>
                    </a:cubicBezTo>
                    <a:cubicBezTo>
                      <a:pt x="2235" y="1554"/>
                      <a:pt x="2207" y="1559"/>
                      <a:pt x="2183" y="1559"/>
                    </a:cubicBezTo>
                    <a:cubicBezTo>
                      <a:pt x="1898" y="1559"/>
                      <a:pt x="2167" y="842"/>
                      <a:pt x="2251" y="715"/>
                    </a:cubicBezTo>
                    <a:cubicBezTo>
                      <a:pt x="2259" y="704"/>
                      <a:pt x="2267" y="692"/>
                      <a:pt x="2275" y="681"/>
                    </a:cubicBezTo>
                    <a:close/>
                    <a:moveTo>
                      <a:pt x="765" y="2904"/>
                    </a:moveTo>
                    <a:cubicBezTo>
                      <a:pt x="884" y="2904"/>
                      <a:pt x="982" y="2975"/>
                      <a:pt x="992" y="3132"/>
                    </a:cubicBezTo>
                    <a:cubicBezTo>
                      <a:pt x="1003" y="3297"/>
                      <a:pt x="936" y="3356"/>
                      <a:pt x="840" y="3356"/>
                    </a:cubicBezTo>
                    <a:cubicBezTo>
                      <a:pt x="705" y="3356"/>
                      <a:pt x="512" y="3238"/>
                      <a:pt x="401" y="3137"/>
                    </a:cubicBezTo>
                    <a:lnTo>
                      <a:pt x="401" y="3137"/>
                    </a:lnTo>
                    <a:cubicBezTo>
                      <a:pt x="435" y="3080"/>
                      <a:pt x="475" y="3030"/>
                      <a:pt x="526" y="2992"/>
                    </a:cubicBezTo>
                    <a:cubicBezTo>
                      <a:pt x="601" y="2934"/>
                      <a:pt x="687" y="2904"/>
                      <a:pt x="765" y="2904"/>
                    </a:cubicBezTo>
                    <a:close/>
                    <a:moveTo>
                      <a:pt x="730" y="0"/>
                    </a:moveTo>
                    <a:cubicBezTo>
                      <a:pt x="532" y="0"/>
                      <a:pt x="336" y="142"/>
                      <a:pt x="238" y="306"/>
                    </a:cubicBezTo>
                    <a:cubicBezTo>
                      <a:pt x="69" y="587"/>
                      <a:pt x="137" y="939"/>
                      <a:pt x="458" y="1067"/>
                    </a:cubicBezTo>
                    <a:cubicBezTo>
                      <a:pt x="525" y="1094"/>
                      <a:pt x="591" y="1105"/>
                      <a:pt x="655" y="1105"/>
                    </a:cubicBezTo>
                    <a:cubicBezTo>
                      <a:pt x="669" y="1105"/>
                      <a:pt x="683" y="1105"/>
                      <a:pt x="697" y="1104"/>
                    </a:cubicBezTo>
                    <a:lnTo>
                      <a:pt x="697" y="1104"/>
                    </a:lnTo>
                    <a:cubicBezTo>
                      <a:pt x="665" y="1155"/>
                      <a:pt x="630" y="1205"/>
                      <a:pt x="593" y="1256"/>
                    </a:cubicBezTo>
                    <a:cubicBezTo>
                      <a:pt x="416" y="1496"/>
                      <a:pt x="253" y="1708"/>
                      <a:pt x="159" y="1999"/>
                    </a:cubicBezTo>
                    <a:cubicBezTo>
                      <a:pt x="36" y="2385"/>
                      <a:pt x="1" y="2837"/>
                      <a:pt x="234" y="3154"/>
                    </a:cubicBezTo>
                    <a:lnTo>
                      <a:pt x="234" y="3154"/>
                    </a:lnTo>
                    <a:cubicBezTo>
                      <a:pt x="155" y="3315"/>
                      <a:pt x="110" y="3503"/>
                      <a:pt x="80" y="3658"/>
                    </a:cubicBezTo>
                    <a:cubicBezTo>
                      <a:pt x="73" y="3695"/>
                      <a:pt x="119" y="3718"/>
                      <a:pt x="164" y="3718"/>
                    </a:cubicBezTo>
                    <a:cubicBezTo>
                      <a:pt x="199" y="3718"/>
                      <a:pt x="234" y="3704"/>
                      <a:pt x="240" y="3672"/>
                    </a:cubicBezTo>
                    <a:cubicBezTo>
                      <a:pt x="263" y="3554"/>
                      <a:pt x="289" y="3405"/>
                      <a:pt x="339" y="3270"/>
                    </a:cubicBezTo>
                    <a:lnTo>
                      <a:pt x="339" y="3270"/>
                    </a:lnTo>
                    <a:cubicBezTo>
                      <a:pt x="374" y="3302"/>
                      <a:pt x="414" y="3332"/>
                      <a:pt x="457" y="3360"/>
                    </a:cubicBezTo>
                    <a:cubicBezTo>
                      <a:pt x="574" y="3432"/>
                      <a:pt x="724" y="3492"/>
                      <a:pt x="855" y="3492"/>
                    </a:cubicBezTo>
                    <a:cubicBezTo>
                      <a:pt x="997" y="3492"/>
                      <a:pt x="1117" y="3422"/>
                      <a:pt x="1149" y="3224"/>
                    </a:cubicBezTo>
                    <a:cubicBezTo>
                      <a:pt x="1191" y="2968"/>
                      <a:pt x="986" y="2783"/>
                      <a:pt x="742" y="2783"/>
                    </a:cubicBezTo>
                    <a:cubicBezTo>
                      <a:pt x="737" y="2783"/>
                      <a:pt x="731" y="2783"/>
                      <a:pt x="726" y="2784"/>
                    </a:cubicBezTo>
                    <a:cubicBezTo>
                      <a:pt x="539" y="2790"/>
                      <a:pt x="406" y="2887"/>
                      <a:pt x="310" y="3023"/>
                    </a:cubicBezTo>
                    <a:lnTo>
                      <a:pt x="310" y="3023"/>
                    </a:lnTo>
                    <a:cubicBezTo>
                      <a:pt x="235" y="2875"/>
                      <a:pt x="223" y="2704"/>
                      <a:pt x="227" y="2540"/>
                    </a:cubicBezTo>
                    <a:cubicBezTo>
                      <a:pt x="240" y="1905"/>
                      <a:pt x="653" y="1543"/>
                      <a:pt x="916" y="1046"/>
                    </a:cubicBezTo>
                    <a:lnTo>
                      <a:pt x="916" y="1046"/>
                    </a:lnTo>
                    <a:cubicBezTo>
                      <a:pt x="1116" y="961"/>
                      <a:pt x="1301" y="802"/>
                      <a:pt x="1477" y="697"/>
                    </a:cubicBezTo>
                    <a:cubicBezTo>
                      <a:pt x="1656" y="592"/>
                      <a:pt x="1809" y="548"/>
                      <a:pt x="1938" y="548"/>
                    </a:cubicBezTo>
                    <a:cubicBezTo>
                      <a:pt x="2026" y="548"/>
                      <a:pt x="2103" y="568"/>
                      <a:pt x="2168" y="603"/>
                    </a:cubicBezTo>
                    <a:lnTo>
                      <a:pt x="2168" y="603"/>
                    </a:lnTo>
                    <a:cubicBezTo>
                      <a:pt x="1925" y="914"/>
                      <a:pt x="1714" y="1410"/>
                      <a:pt x="1996" y="1644"/>
                    </a:cubicBezTo>
                    <a:cubicBezTo>
                      <a:pt x="2055" y="1694"/>
                      <a:pt x="2114" y="1716"/>
                      <a:pt x="2170" y="1716"/>
                    </a:cubicBezTo>
                    <a:cubicBezTo>
                      <a:pt x="2505" y="1716"/>
                      <a:pt x="2734" y="926"/>
                      <a:pt x="2392" y="551"/>
                    </a:cubicBezTo>
                    <a:lnTo>
                      <a:pt x="2392" y="551"/>
                    </a:lnTo>
                    <a:cubicBezTo>
                      <a:pt x="2619" y="340"/>
                      <a:pt x="2940" y="249"/>
                      <a:pt x="3253" y="249"/>
                    </a:cubicBezTo>
                    <a:cubicBezTo>
                      <a:pt x="3342" y="249"/>
                      <a:pt x="3431" y="257"/>
                      <a:pt x="3517" y="271"/>
                    </a:cubicBezTo>
                    <a:cubicBezTo>
                      <a:pt x="3524" y="272"/>
                      <a:pt x="3530" y="272"/>
                      <a:pt x="3536" y="272"/>
                    </a:cubicBezTo>
                    <a:cubicBezTo>
                      <a:pt x="3615" y="272"/>
                      <a:pt x="3614" y="181"/>
                      <a:pt x="3526" y="166"/>
                    </a:cubicBezTo>
                    <a:cubicBezTo>
                      <a:pt x="3432" y="151"/>
                      <a:pt x="3335" y="143"/>
                      <a:pt x="3236" y="143"/>
                    </a:cubicBezTo>
                    <a:cubicBezTo>
                      <a:pt x="2940" y="143"/>
                      <a:pt x="2634" y="215"/>
                      <a:pt x="2396" y="376"/>
                    </a:cubicBezTo>
                    <a:cubicBezTo>
                      <a:pt x="2364" y="399"/>
                      <a:pt x="2328" y="428"/>
                      <a:pt x="2291" y="464"/>
                    </a:cubicBezTo>
                    <a:lnTo>
                      <a:pt x="2291" y="464"/>
                    </a:lnTo>
                    <a:cubicBezTo>
                      <a:pt x="2240" y="430"/>
                      <a:pt x="2181" y="403"/>
                      <a:pt x="2112" y="384"/>
                    </a:cubicBezTo>
                    <a:cubicBezTo>
                      <a:pt x="2060" y="370"/>
                      <a:pt x="2010" y="364"/>
                      <a:pt x="1961" y="364"/>
                    </a:cubicBezTo>
                    <a:cubicBezTo>
                      <a:pt x="1775" y="364"/>
                      <a:pt x="1611" y="455"/>
                      <a:pt x="1449" y="560"/>
                    </a:cubicBezTo>
                    <a:cubicBezTo>
                      <a:pt x="1306" y="652"/>
                      <a:pt x="1161" y="789"/>
                      <a:pt x="1003" y="862"/>
                    </a:cubicBezTo>
                    <a:lnTo>
                      <a:pt x="1003" y="862"/>
                    </a:lnTo>
                    <a:cubicBezTo>
                      <a:pt x="1009" y="846"/>
                      <a:pt x="1016" y="830"/>
                      <a:pt x="1022" y="814"/>
                    </a:cubicBezTo>
                    <a:cubicBezTo>
                      <a:pt x="1115" y="565"/>
                      <a:pt x="1198" y="189"/>
                      <a:pt x="907" y="42"/>
                    </a:cubicBezTo>
                    <a:cubicBezTo>
                      <a:pt x="850" y="13"/>
                      <a:pt x="790"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7"/>
              <p:cNvSpPr/>
              <p:nvPr/>
            </p:nvSpPr>
            <p:spPr>
              <a:xfrm>
                <a:off x="657493" y="1073013"/>
                <a:ext cx="49503" cy="81749"/>
              </a:xfrm>
              <a:custGeom>
                <a:rect b="b" l="l" r="r" t="t"/>
                <a:pathLst>
                  <a:path extrusionOk="0" h="2520" w="1526">
                    <a:moveTo>
                      <a:pt x="762" y="163"/>
                    </a:moveTo>
                    <a:cubicBezTo>
                      <a:pt x="980" y="438"/>
                      <a:pt x="1160" y="765"/>
                      <a:pt x="1244" y="1101"/>
                    </a:cubicBezTo>
                    <a:cubicBezTo>
                      <a:pt x="1351" y="1522"/>
                      <a:pt x="1264" y="2237"/>
                      <a:pt x="767" y="2407"/>
                    </a:cubicBezTo>
                    <a:lnTo>
                      <a:pt x="767" y="2407"/>
                    </a:lnTo>
                    <a:cubicBezTo>
                      <a:pt x="758" y="2403"/>
                      <a:pt x="746" y="2397"/>
                      <a:pt x="731" y="2389"/>
                    </a:cubicBezTo>
                    <a:cubicBezTo>
                      <a:pt x="632" y="2336"/>
                      <a:pt x="525" y="2248"/>
                      <a:pt x="454" y="2163"/>
                    </a:cubicBezTo>
                    <a:cubicBezTo>
                      <a:pt x="238" y="1901"/>
                      <a:pt x="190" y="1563"/>
                      <a:pt x="246" y="1235"/>
                    </a:cubicBezTo>
                    <a:cubicBezTo>
                      <a:pt x="313" y="853"/>
                      <a:pt x="517" y="469"/>
                      <a:pt x="762" y="163"/>
                    </a:cubicBezTo>
                    <a:close/>
                    <a:moveTo>
                      <a:pt x="717" y="2422"/>
                    </a:moveTo>
                    <a:lnTo>
                      <a:pt x="717" y="2422"/>
                    </a:lnTo>
                    <a:cubicBezTo>
                      <a:pt x="716" y="2422"/>
                      <a:pt x="716" y="2422"/>
                      <a:pt x="716" y="2422"/>
                    </a:cubicBezTo>
                    <a:cubicBezTo>
                      <a:pt x="716" y="2422"/>
                      <a:pt x="716" y="2422"/>
                      <a:pt x="717" y="2422"/>
                    </a:cubicBezTo>
                    <a:close/>
                    <a:moveTo>
                      <a:pt x="748" y="0"/>
                    </a:moveTo>
                    <a:cubicBezTo>
                      <a:pt x="726" y="0"/>
                      <a:pt x="705" y="6"/>
                      <a:pt x="693" y="21"/>
                    </a:cubicBezTo>
                    <a:cubicBezTo>
                      <a:pt x="692" y="22"/>
                      <a:pt x="690" y="24"/>
                      <a:pt x="689" y="25"/>
                    </a:cubicBezTo>
                    <a:lnTo>
                      <a:pt x="689" y="25"/>
                    </a:lnTo>
                    <a:cubicBezTo>
                      <a:pt x="685" y="29"/>
                      <a:pt x="681" y="33"/>
                      <a:pt x="679" y="37"/>
                    </a:cubicBezTo>
                    <a:lnTo>
                      <a:pt x="679" y="37"/>
                    </a:lnTo>
                    <a:cubicBezTo>
                      <a:pt x="316" y="465"/>
                      <a:pt x="0" y="1069"/>
                      <a:pt x="71" y="1643"/>
                    </a:cubicBezTo>
                    <a:cubicBezTo>
                      <a:pt x="106" y="1930"/>
                      <a:pt x="392" y="2509"/>
                      <a:pt x="756" y="2519"/>
                    </a:cubicBezTo>
                    <a:cubicBezTo>
                      <a:pt x="759" y="2519"/>
                      <a:pt x="762" y="2519"/>
                      <a:pt x="765" y="2519"/>
                    </a:cubicBezTo>
                    <a:cubicBezTo>
                      <a:pt x="1129" y="2519"/>
                      <a:pt x="1413" y="1934"/>
                      <a:pt x="1450" y="1650"/>
                    </a:cubicBezTo>
                    <a:cubicBezTo>
                      <a:pt x="1525" y="1077"/>
                      <a:pt x="1196" y="456"/>
                      <a:pt x="831" y="33"/>
                    </a:cubicBezTo>
                    <a:cubicBezTo>
                      <a:pt x="830" y="32"/>
                      <a:pt x="829" y="30"/>
                      <a:pt x="828" y="29"/>
                    </a:cubicBezTo>
                    <a:lnTo>
                      <a:pt x="828" y="29"/>
                    </a:lnTo>
                    <a:cubicBezTo>
                      <a:pt x="811" y="11"/>
                      <a:pt x="778"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7"/>
              <p:cNvSpPr/>
              <p:nvPr/>
            </p:nvSpPr>
            <p:spPr>
              <a:xfrm>
                <a:off x="679130" y="1067628"/>
                <a:ext cx="117271" cy="120612"/>
              </a:xfrm>
              <a:custGeom>
                <a:rect b="b" l="l" r="r" t="t"/>
                <a:pathLst>
                  <a:path extrusionOk="0" h="3718" w="3615">
                    <a:moveTo>
                      <a:pt x="2913" y="220"/>
                    </a:moveTo>
                    <a:cubicBezTo>
                      <a:pt x="3041" y="220"/>
                      <a:pt x="3182" y="284"/>
                      <a:pt x="3253" y="393"/>
                    </a:cubicBezTo>
                    <a:cubicBezTo>
                      <a:pt x="3476" y="732"/>
                      <a:pt x="3169" y="916"/>
                      <a:pt x="2871" y="916"/>
                    </a:cubicBezTo>
                    <a:cubicBezTo>
                      <a:pt x="2851" y="916"/>
                      <a:pt x="2831" y="916"/>
                      <a:pt x="2810" y="914"/>
                    </a:cubicBezTo>
                    <a:lnTo>
                      <a:pt x="2810" y="914"/>
                    </a:lnTo>
                    <a:cubicBezTo>
                      <a:pt x="2771" y="834"/>
                      <a:pt x="2739" y="751"/>
                      <a:pt x="2713" y="661"/>
                    </a:cubicBezTo>
                    <a:cubicBezTo>
                      <a:pt x="2691" y="579"/>
                      <a:pt x="2634" y="439"/>
                      <a:pt x="2674" y="353"/>
                    </a:cubicBezTo>
                    <a:cubicBezTo>
                      <a:pt x="2717" y="261"/>
                      <a:pt x="2811" y="220"/>
                      <a:pt x="2913" y="220"/>
                    </a:cubicBezTo>
                    <a:close/>
                    <a:moveTo>
                      <a:pt x="1340" y="681"/>
                    </a:moveTo>
                    <a:lnTo>
                      <a:pt x="1340" y="681"/>
                    </a:lnTo>
                    <a:cubicBezTo>
                      <a:pt x="1349" y="692"/>
                      <a:pt x="1357" y="704"/>
                      <a:pt x="1364" y="715"/>
                    </a:cubicBezTo>
                    <a:cubicBezTo>
                      <a:pt x="1449" y="842"/>
                      <a:pt x="1717" y="1559"/>
                      <a:pt x="1433" y="1559"/>
                    </a:cubicBezTo>
                    <a:cubicBezTo>
                      <a:pt x="1408" y="1559"/>
                      <a:pt x="1380" y="1554"/>
                      <a:pt x="1348" y="1543"/>
                    </a:cubicBezTo>
                    <a:cubicBezTo>
                      <a:pt x="1093" y="1456"/>
                      <a:pt x="1080" y="932"/>
                      <a:pt x="1340" y="681"/>
                    </a:cubicBezTo>
                    <a:close/>
                    <a:moveTo>
                      <a:pt x="2850" y="2904"/>
                    </a:moveTo>
                    <a:cubicBezTo>
                      <a:pt x="2928" y="2904"/>
                      <a:pt x="3014" y="2934"/>
                      <a:pt x="3089" y="2992"/>
                    </a:cubicBezTo>
                    <a:cubicBezTo>
                      <a:pt x="3140" y="3030"/>
                      <a:pt x="3181" y="3080"/>
                      <a:pt x="3214" y="3137"/>
                    </a:cubicBezTo>
                    <a:lnTo>
                      <a:pt x="3214" y="3137"/>
                    </a:lnTo>
                    <a:cubicBezTo>
                      <a:pt x="3103" y="3238"/>
                      <a:pt x="2911" y="3356"/>
                      <a:pt x="2775" y="3356"/>
                    </a:cubicBezTo>
                    <a:cubicBezTo>
                      <a:pt x="2680" y="3356"/>
                      <a:pt x="2613" y="3297"/>
                      <a:pt x="2623" y="3132"/>
                    </a:cubicBezTo>
                    <a:cubicBezTo>
                      <a:pt x="2633" y="2975"/>
                      <a:pt x="2732" y="2904"/>
                      <a:pt x="2850" y="2904"/>
                    </a:cubicBezTo>
                    <a:close/>
                    <a:moveTo>
                      <a:pt x="2885" y="0"/>
                    </a:moveTo>
                    <a:cubicBezTo>
                      <a:pt x="2825" y="0"/>
                      <a:pt x="2766" y="13"/>
                      <a:pt x="2708" y="42"/>
                    </a:cubicBezTo>
                    <a:cubicBezTo>
                      <a:pt x="2417" y="189"/>
                      <a:pt x="2500" y="565"/>
                      <a:pt x="2594" y="814"/>
                    </a:cubicBezTo>
                    <a:cubicBezTo>
                      <a:pt x="2600" y="830"/>
                      <a:pt x="2607" y="847"/>
                      <a:pt x="2614" y="863"/>
                    </a:cubicBezTo>
                    <a:lnTo>
                      <a:pt x="2614" y="863"/>
                    </a:lnTo>
                    <a:cubicBezTo>
                      <a:pt x="2455" y="790"/>
                      <a:pt x="2310" y="652"/>
                      <a:pt x="2166" y="560"/>
                    </a:cubicBezTo>
                    <a:cubicBezTo>
                      <a:pt x="2005" y="455"/>
                      <a:pt x="1840" y="364"/>
                      <a:pt x="1654" y="364"/>
                    </a:cubicBezTo>
                    <a:cubicBezTo>
                      <a:pt x="1605" y="364"/>
                      <a:pt x="1555" y="370"/>
                      <a:pt x="1503" y="384"/>
                    </a:cubicBezTo>
                    <a:cubicBezTo>
                      <a:pt x="1435" y="403"/>
                      <a:pt x="1375" y="430"/>
                      <a:pt x="1324" y="464"/>
                    </a:cubicBezTo>
                    <a:lnTo>
                      <a:pt x="1324" y="464"/>
                    </a:lnTo>
                    <a:cubicBezTo>
                      <a:pt x="1287" y="428"/>
                      <a:pt x="1252" y="399"/>
                      <a:pt x="1219" y="376"/>
                    </a:cubicBezTo>
                    <a:cubicBezTo>
                      <a:pt x="981" y="215"/>
                      <a:pt x="675" y="143"/>
                      <a:pt x="379" y="143"/>
                    </a:cubicBezTo>
                    <a:cubicBezTo>
                      <a:pt x="281" y="143"/>
                      <a:pt x="183" y="151"/>
                      <a:pt x="90" y="166"/>
                    </a:cubicBezTo>
                    <a:cubicBezTo>
                      <a:pt x="1" y="181"/>
                      <a:pt x="0" y="272"/>
                      <a:pt x="79" y="272"/>
                    </a:cubicBezTo>
                    <a:cubicBezTo>
                      <a:pt x="85" y="272"/>
                      <a:pt x="92" y="272"/>
                      <a:pt x="99" y="271"/>
                    </a:cubicBezTo>
                    <a:cubicBezTo>
                      <a:pt x="184" y="257"/>
                      <a:pt x="273" y="249"/>
                      <a:pt x="362" y="249"/>
                    </a:cubicBezTo>
                    <a:cubicBezTo>
                      <a:pt x="676" y="249"/>
                      <a:pt x="997" y="340"/>
                      <a:pt x="1224" y="551"/>
                    </a:cubicBezTo>
                    <a:lnTo>
                      <a:pt x="1224" y="551"/>
                    </a:lnTo>
                    <a:cubicBezTo>
                      <a:pt x="882" y="926"/>
                      <a:pt x="1110" y="1716"/>
                      <a:pt x="1445" y="1716"/>
                    </a:cubicBezTo>
                    <a:cubicBezTo>
                      <a:pt x="1501" y="1716"/>
                      <a:pt x="1560" y="1694"/>
                      <a:pt x="1620" y="1644"/>
                    </a:cubicBezTo>
                    <a:cubicBezTo>
                      <a:pt x="1901" y="1410"/>
                      <a:pt x="1690" y="914"/>
                      <a:pt x="1447" y="603"/>
                    </a:cubicBezTo>
                    <a:lnTo>
                      <a:pt x="1447" y="603"/>
                    </a:lnTo>
                    <a:cubicBezTo>
                      <a:pt x="1512" y="568"/>
                      <a:pt x="1589" y="548"/>
                      <a:pt x="1677" y="548"/>
                    </a:cubicBezTo>
                    <a:cubicBezTo>
                      <a:pt x="1806" y="548"/>
                      <a:pt x="1960" y="592"/>
                      <a:pt x="2138" y="697"/>
                    </a:cubicBezTo>
                    <a:cubicBezTo>
                      <a:pt x="2315" y="802"/>
                      <a:pt x="2500" y="961"/>
                      <a:pt x="2700" y="1046"/>
                    </a:cubicBezTo>
                    <a:lnTo>
                      <a:pt x="2700" y="1046"/>
                    </a:lnTo>
                    <a:cubicBezTo>
                      <a:pt x="2962" y="1543"/>
                      <a:pt x="3375" y="1905"/>
                      <a:pt x="3389" y="2540"/>
                    </a:cubicBezTo>
                    <a:cubicBezTo>
                      <a:pt x="3392" y="2704"/>
                      <a:pt x="3381" y="2875"/>
                      <a:pt x="3305" y="3023"/>
                    </a:cubicBezTo>
                    <a:lnTo>
                      <a:pt x="3305" y="3023"/>
                    </a:lnTo>
                    <a:cubicBezTo>
                      <a:pt x="3209" y="2887"/>
                      <a:pt x="3077" y="2790"/>
                      <a:pt x="2889" y="2784"/>
                    </a:cubicBezTo>
                    <a:cubicBezTo>
                      <a:pt x="2884" y="2783"/>
                      <a:pt x="2879" y="2783"/>
                      <a:pt x="2874" y="2783"/>
                    </a:cubicBezTo>
                    <a:cubicBezTo>
                      <a:pt x="2629" y="2783"/>
                      <a:pt x="2424" y="2968"/>
                      <a:pt x="2466" y="3224"/>
                    </a:cubicBezTo>
                    <a:cubicBezTo>
                      <a:pt x="2498" y="3422"/>
                      <a:pt x="2618" y="3492"/>
                      <a:pt x="2760" y="3492"/>
                    </a:cubicBezTo>
                    <a:cubicBezTo>
                      <a:pt x="2892" y="3492"/>
                      <a:pt x="3042" y="3432"/>
                      <a:pt x="3158" y="3360"/>
                    </a:cubicBezTo>
                    <a:cubicBezTo>
                      <a:pt x="3202" y="3332"/>
                      <a:pt x="3241" y="3302"/>
                      <a:pt x="3276" y="3270"/>
                    </a:cubicBezTo>
                    <a:lnTo>
                      <a:pt x="3276" y="3270"/>
                    </a:lnTo>
                    <a:cubicBezTo>
                      <a:pt x="3327" y="3405"/>
                      <a:pt x="3352" y="3554"/>
                      <a:pt x="3375" y="3672"/>
                    </a:cubicBezTo>
                    <a:cubicBezTo>
                      <a:pt x="3381" y="3704"/>
                      <a:pt x="3416" y="3718"/>
                      <a:pt x="3451" y="3718"/>
                    </a:cubicBezTo>
                    <a:cubicBezTo>
                      <a:pt x="3496" y="3718"/>
                      <a:pt x="3542" y="3695"/>
                      <a:pt x="3535" y="3658"/>
                    </a:cubicBezTo>
                    <a:cubicBezTo>
                      <a:pt x="3505" y="3503"/>
                      <a:pt x="3460" y="3315"/>
                      <a:pt x="3382" y="3154"/>
                    </a:cubicBezTo>
                    <a:lnTo>
                      <a:pt x="3382" y="3154"/>
                    </a:lnTo>
                    <a:cubicBezTo>
                      <a:pt x="3614" y="2837"/>
                      <a:pt x="3579" y="2385"/>
                      <a:pt x="3456" y="1999"/>
                    </a:cubicBezTo>
                    <a:cubicBezTo>
                      <a:pt x="3362" y="1708"/>
                      <a:pt x="3199" y="1496"/>
                      <a:pt x="3023" y="1256"/>
                    </a:cubicBezTo>
                    <a:cubicBezTo>
                      <a:pt x="2986" y="1205"/>
                      <a:pt x="2951" y="1155"/>
                      <a:pt x="2918" y="1104"/>
                    </a:cubicBezTo>
                    <a:lnTo>
                      <a:pt x="2918" y="1104"/>
                    </a:lnTo>
                    <a:cubicBezTo>
                      <a:pt x="2932" y="1105"/>
                      <a:pt x="2946" y="1105"/>
                      <a:pt x="2961" y="1105"/>
                    </a:cubicBezTo>
                    <a:cubicBezTo>
                      <a:pt x="3024" y="1105"/>
                      <a:pt x="3090" y="1094"/>
                      <a:pt x="3157" y="1067"/>
                    </a:cubicBezTo>
                    <a:cubicBezTo>
                      <a:pt x="3479" y="939"/>
                      <a:pt x="3547" y="587"/>
                      <a:pt x="3377" y="306"/>
                    </a:cubicBezTo>
                    <a:cubicBezTo>
                      <a:pt x="3280" y="142"/>
                      <a:pt x="308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7"/>
              <p:cNvSpPr/>
              <p:nvPr/>
            </p:nvSpPr>
            <p:spPr>
              <a:xfrm>
                <a:off x="679682" y="1165077"/>
                <a:ext cx="4931" cy="24200"/>
              </a:xfrm>
              <a:custGeom>
                <a:rect b="b" l="l" r="r" t="t"/>
                <a:pathLst>
                  <a:path extrusionOk="0" h="746" w="152">
                    <a:moveTo>
                      <a:pt x="66" y="0"/>
                    </a:moveTo>
                    <a:cubicBezTo>
                      <a:pt x="32" y="0"/>
                      <a:pt x="1" y="14"/>
                      <a:pt x="1" y="44"/>
                    </a:cubicBezTo>
                    <a:lnTo>
                      <a:pt x="1" y="689"/>
                    </a:lnTo>
                    <a:cubicBezTo>
                      <a:pt x="1" y="725"/>
                      <a:pt x="45" y="745"/>
                      <a:pt x="86" y="745"/>
                    </a:cubicBezTo>
                    <a:cubicBezTo>
                      <a:pt x="120" y="745"/>
                      <a:pt x="151" y="731"/>
                      <a:pt x="151" y="702"/>
                    </a:cubicBezTo>
                    <a:lnTo>
                      <a:pt x="151" y="57"/>
                    </a:lnTo>
                    <a:cubicBezTo>
                      <a:pt x="151" y="20"/>
                      <a:pt x="107"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7"/>
              <p:cNvSpPr/>
              <p:nvPr/>
            </p:nvSpPr>
            <p:spPr>
              <a:xfrm>
                <a:off x="650129" y="1153366"/>
                <a:ext cx="15149" cy="14793"/>
              </a:xfrm>
              <a:custGeom>
                <a:rect b="b" l="l" r="r" t="t"/>
                <a:pathLst>
                  <a:path extrusionOk="0" h="456" w="467">
                    <a:moveTo>
                      <a:pt x="361" y="1"/>
                    </a:moveTo>
                    <a:cubicBezTo>
                      <a:pt x="335" y="1"/>
                      <a:pt x="310" y="8"/>
                      <a:pt x="297" y="26"/>
                    </a:cubicBezTo>
                    <a:cubicBezTo>
                      <a:pt x="207" y="148"/>
                      <a:pt x="117" y="270"/>
                      <a:pt x="26" y="393"/>
                    </a:cubicBezTo>
                    <a:cubicBezTo>
                      <a:pt x="0" y="428"/>
                      <a:pt x="54" y="456"/>
                      <a:pt x="105" y="456"/>
                    </a:cubicBezTo>
                    <a:cubicBezTo>
                      <a:pt x="132" y="456"/>
                      <a:pt x="157" y="448"/>
                      <a:pt x="170" y="431"/>
                    </a:cubicBezTo>
                    <a:cubicBezTo>
                      <a:pt x="260" y="309"/>
                      <a:pt x="350" y="187"/>
                      <a:pt x="440" y="65"/>
                    </a:cubicBezTo>
                    <a:cubicBezTo>
                      <a:pt x="467" y="28"/>
                      <a:pt x="412"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7"/>
              <p:cNvSpPr/>
              <p:nvPr/>
            </p:nvSpPr>
            <p:spPr>
              <a:xfrm>
                <a:off x="637315" y="1130237"/>
                <a:ext cx="19756" cy="9927"/>
              </a:xfrm>
              <a:custGeom>
                <a:rect b="b" l="l" r="r" t="t"/>
                <a:pathLst>
                  <a:path extrusionOk="0" h="306" w="609">
                    <a:moveTo>
                      <a:pt x="478" y="0"/>
                    </a:moveTo>
                    <a:cubicBezTo>
                      <a:pt x="465" y="0"/>
                      <a:pt x="453" y="3"/>
                      <a:pt x="443" y="8"/>
                    </a:cubicBezTo>
                    <a:cubicBezTo>
                      <a:pt x="317" y="78"/>
                      <a:pt x="191" y="149"/>
                      <a:pt x="65" y="219"/>
                    </a:cubicBezTo>
                    <a:cubicBezTo>
                      <a:pt x="0" y="255"/>
                      <a:pt x="72" y="305"/>
                      <a:pt x="131" y="305"/>
                    </a:cubicBezTo>
                    <a:cubicBezTo>
                      <a:pt x="144" y="305"/>
                      <a:pt x="156" y="303"/>
                      <a:pt x="166" y="297"/>
                    </a:cubicBezTo>
                    <a:cubicBezTo>
                      <a:pt x="291" y="227"/>
                      <a:pt x="417" y="157"/>
                      <a:pt x="543" y="86"/>
                    </a:cubicBezTo>
                    <a:cubicBezTo>
                      <a:pt x="609" y="50"/>
                      <a:pt x="53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7"/>
              <p:cNvSpPr/>
              <p:nvPr/>
            </p:nvSpPr>
            <p:spPr>
              <a:xfrm>
                <a:off x="699016" y="1153334"/>
                <a:ext cx="15149" cy="14890"/>
              </a:xfrm>
              <a:custGeom>
                <a:rect b="b" l="l" r="r" t="t"/>
                <a:pathLst>
                  <a:path extrusionOk="0" h="459" w="467">
                    <a:moveTo>
                      <a:pt x="95" y="0"/>
                    </a:moveTo>
                    <a:cubicBezTo>
                      <a:pt x="47" y="0"/>
                      <a:pt x="1" y="24"/>
                      <a:pt x="31" y="65"/>
                    </a:cubicBezTo>
                    <a:cubicBezTo>
                      <a:pt x="121" y="188"/>
                      <a:pt x="211" y="310"/>
                      <a:pt x="302" y="432"/>
                    </a:cubicBezTo>
                    <a:cubicBezTo>
                      <a:pt x="315" y="450"/>
                      <a:pt x="343" y="459"/>
                      <a:pt x="372" y="459"/>
                    </a:cubicBezTo>
                    <a:cubicBezTo>
                      <a:pt x="419" y="459"/>
                      <a:pt x="466" y="434"/>
                      <a:pt x="436" y="394"/>
                    </a:cubicBezTo>
                    <a:cubicBezTo>
                      <a:pt x="346" y="272"/>
                      <a:pt x="255" y="149"/>
                      <a:pt x="166" y="27"/>
                    </a:cubicBezTo>
                    <a:cubicBezTo>
                      <a:pt x="153" y="9"/>
                      <a:pt x="124"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7"/>
              <p:cNvSpPr/>
              <p:nvPr/>
            </p:nvSpPr>
            <p:spPr>
              <a:xfrm>
                <a:off x="707353" y="1130172"/>
                <a:ext cx="19496" cy="10056"/>
              </a:xfrm>
              <a:custGeom>
                <a:rect b="b" l="l" r="r" t="t"/>
                <a:pathLst>
                  <a:path extrusionOk="0" h="310" w="601">
                    <a:moveTo>
                      <a:pt x="113" y="0"/>
                    </a:moveTo>
                    <a:cubicBezTo>
                      <a:pt x="56" y="0"/>
                      <a:pt x="0" y="49"/>
                      <a:pt x="70" y="88"/>
                    </a:cubicBezTo>
                    <a:cubicBezTo>
                      <a:pt x="195" y="159"/>
                      <a:pt x="321" y="228"/>
                      <a:pt x="447" y="299"/>
                    </a:cubicBezTo>
                    <a:cubicBezTo>
                      <a:pt x="459" y="306"/>
                      <a:pt x="474" y="309"/>
                      <a:pt x="488" y="309"/>
                    </a:cubicBezTo>
                    <a:cubicBezTo>
                      <a:pt x="544" y="309"/>
                      <a:pt x="600" y="260"/>
                      <a:pt x="531" y="221"/>
                    </a:cubicBezTo>
                    <a:cubicBezTo>
                      <a:pt x="405" y="151"/>
                      <a:pt x="279" y="81"/>
                      <a:pt x="153" y="10"/>
                    </a:cubicBezTo>
                    <a:cubicBezTo>
                      <a:pt x="141" y="3"/>
                      <a:pt x="127"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7"/>
              <p:cNvSpPr/>
              <p:nvPr/>
            </p:nvSpPr>
            <p:spPr>
              <a:xfrm>
                <a:off x="558518" y="1881515"/>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7"/>
              <p:cNvSpPr/>
              <p:nvPr/>
            </p:nvSpPr>
            <p:spPr>
              <a:xfrm>
                <a:off x="571721" y="1238651"/>
                <a:ext cx="220852" cy="630050"/>
              </a:xfrm>
              <a:custGeom>
                <a:rect b="b" l="l" r="r" t="t"/>
                <a:pathLst>
                  <a:path extrusionOk="0" fill="none" h="19422" w="6808">
                    <a:moveTo>
                      <a:pt x="1256" y="19422"/>
                    </a:moveTo>
                    <a:cubicBezTo>
                      <a:pt x="1018" y="19422"/>
                      <a:pt x="826" y="19229"/>
                      <a:pt x="826" y="18992"/>
                    </a:cubicBezTo>
                    <a:cubicBezTo>
                      <a:pt x="826" y="18774"/>
                      <a:pt x="648" y="18596"/>
                      <a:pt x="430" y="18596"/>
                    </a:cubicBezTo>
                    <a:cubicBezTo>
                      <a:pt x="193" y="18596"/>
                      <a:pt x="0" y="18404"/>
                      <a:pt x="0" y="18166"/>
                    </a:cubicBezTo>
                    <a:lnTo>
                      <a:pt x="0" y="1256"/>
                    </a:lnTo>
                    <a:cubicBezTo>
                      <a:pt x="0" y="1019"/>
                      <a:pt x="193" y="827"/>
                      <a:pt x="430" y="827"/>
                    </a:cubicBezTo>
                    <a:cubicBezTo>
                      <a:pt x="648" y="827"/>
                      <a:pt x="826" y="649"/>
                      <a:pt x="826" y="430"/>
                    </a:cubicBezTo>
                    <a:cubicBezTo>
                      <a:pt x="826" y="194"/>
                      <a:pt x="1018" y="1"/>
                      <a:pt x="1256" y="1"/>
                    </a:cubicBezTo>
                    <a:lnTo>
                      <a:pt x="5553" y="1"/>
                    </a:lnTo>
                    <a:cubicBezTo>
                      <a:pt x="5789" y="1"/>
                      <a:pt x="5982" y="194"/>
                      <a:pt x="5982" y="430"/>
                    </a:cubicBezTo>
                    <a:cubicBezTo>
                      <a:pt x="5982" y="649"/>
                      <a:pt x="6159" y="827"/>
                      <a:pt x="6378" y="827"/>
                    </a:cubicBezTo>
                    <a:cubicBezTo>
                      <a:pt x="6615" y="827"/>
                      <a:pt x="6807" y="1019"/>
                      <a:pt x="6807" y="1256"/>
                    </a:cubicBezTo>
                    <a:lnTo>
                      <a:pt x="6807" y="18166"/>
                    </a:lnTo>
                    <a:cubicBezTo>
                      <a:pt x="6807" y="18404"/>
                      <a:pt x="6615" y="18596"/>
                      <a:pt x="6378" y="18596"/>
                    </a:cubicBezTo>
                    <a:cubicBezTo>
                      <a:pt x="6159" y="18596"/>
                      <a:pt x="5982" y="18774"/>
                      <a:pt x="5982" y="18992"/>
                    </a:cubicBezTo>
                    <a:cubicBezTo>
                      <a:pt x="5982" y="19229"/>
                      <a:pt x="5789" y="19422"/>
                      <a:pt x="5553" y="19422"/>
                    </a:cubicBezTo>
                    <a:close/>
                  </a:path>
                </a:pathLst>
              </a:custGeom>
              <a:noFill/>
              <a:ln cap="flat" cmpd="sng" w="9525">
                <a:solidFill>
                  <a:schemeClr val="dk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47"/>
              <p:cNvSpPr/>
              <p:nvPr/>
            </p:nvSpPr>
            <p:spPr>
              <a:xfrm>
                <a:off x="585638" y="1252600"/>
                <a:ext cx="192986" cy="602184"/>
              </a:xfrm>
              <a:custGeom>
                <a:rect b="b" l="l" r="r" t="t"/>
                <a:pathLst>
                  <a:path extrusionOk="0" h="18563" w="5949">
                    <a:moveTo>
                      <a:pt x="827" y="0"/>
                    </a:moveTo>
                    <a:cubicBezTo>
                      <a:pt x="827" y="456"/>
                      <a:pt x="457" y="826"/>
                      <a:pt x="1" y="826"/>
                    </a:cubicBezTo>
                    <a:lnTo>
                      <a:pt x="1" y="17736"/>
                    </a:lnTo>
                    <a:cubicBezTo>
                      <a:pt x="457" y="17736"/>
                      <a:pt x="827" y="18106"/>
                      <a:pt x="827" y="18562"/>
                    </a:cubicBezTo>
                    <a:lnTo>
                      <a:pt x="5124" y="18562"/>
                    </a:lnTo>
                    <a:cubicBezTo>
                      <a:pt x="5124" y="18106"/>
                      <a:pt x="5493" y="17736"/>
                      <a:pt x="5949" y="17736"/>
                    </a:cubicBezTo>
                    <a:lnTo>
                      <a:pt x="5949" y="826"/>
                    </a:lnTo>
                    <a:cubicBezTo>
                      <a:pt x="5493" y="826"/>
                      <a:pt x="5124" y="456"/>
                      <a:pt x="51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47"/>
              <p:cNvSpPr/>
              <p:nvPr/>
            </p:nvSpPr>
            <p:spPr>
              <a:xfrm>
                <a:off x="558518" y="1750133"/>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47"/>
              <p:cNvSpPr/>
              <p:nvPr/>
            </p:nvSpPr>
            <p:spPr>
              <a:xfrm>
                <a:off x="573181" y="1318746"/>
                <a:ext cx="219392" cy="68643"/>
              </a:xfrm>
              <a:custGeom>
                <a:rect b="b" l="l" r="r" t="t"/>
                <a:pathLst>
                  <a:path extrusionOk="0" h="2116" w="6763">
                    <a:moveTo>
                      <a:pt x="0" y="1"/>
                    </a:moveTo>
                    <a:lnTo>
                      <a:pt x="0" y="2115"/>
                    </a:lnTo>
                    <a:lnTo>
                      <a:pt x="6762" y="2115"/>
                    </a:lnTo>
                    <a:lnTo>
                      <a:pt x="67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47"/>
              <p:cNvSpPr/>
              <p:nvPr/>
            </p:nvSpPr>
            <p:spPr>
              <a:xfrm>
                <a:off x="573181" y="1718114"/>
                <a:ext cx="219392" cy="68643"/>
              </a:xfrm>
              <a:custGeom>
                <a:rect b="b" l="l" r="r" t="t"/>
                <a:pathLst>
                  <a:path extrusionOk="0" h="2116" w="6763">
                    <a:moveTo>
                      <a:pt x="0" y="0"/>
                    </a:moveTo>
                    <a:lnTo>
                      <a:pt x="0" y="2116"/>
                    </a:lnTo>
                    <a:lnTo>
                      <a:pt x="6762" y="2116"/>
                    </a:lnTo>
                    <a:lnTo>
                      <a:pt x="6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0" name="Google Shape;2680;p47"/>
            <p:cNvGrpSpPr/>
            <p:nvPr/>
          </p:nvGrpSpPr>
          <p:grpSpPr>
            <a:xfrm rot="-5400000">
              <a:off x="714316" y="1804857"/>
              <a:ext cx="406744" cy="3799004"/>
              <a:chOff x="893591" y="1187137"/>
              <a:chExt cx="93395" cy="872312"/>
            </a:xfrm>
          </p:grpSpPr>
          <p:sp>
            <p:nvSpPr>
              <p:cNvPr id="2681" name="Google Shape;2681;p47"/>
              <p:cNvSpPr/>
              <p:nvPr/>
            </p:nvSpPr>
            <p:spPr>
              <a:xfrm>
                <a:off x="893591" y="1187137"/>
                <a:ext cx="93395" cy="872312"/>
              </a:xfrm>
              <a:custGeom>
                <a:rect b="b" l="l" r="r" t="t"/>
                <a:pathLst>
                  <a:path extrusionOk="0" h="26890" w="2879">
                    <a:moveTo>
                      <a:pt x="1" y="0"/>
                    </a:moveTo>
                    <a:lnTo>
                      <a:pt x="1" y="26889"/>
                    </a:lnTo>
                    <a:lnTo>
                      <a:pt x="2878" y="26889"/>
                    </a:lnTo>
                    <a:lnTo>
                      <a:pt x="2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7"/>
              <p:cNvSpPr/>
              <p:nvPr/>
            </p:nvSpPr>
            <p:spPr>
              <a:xfrm>
                <a:off x="909357" y="1225059"/>
                <a:ext cx="61831" cy="796434"/>
              </a:xfrm>
              <a:custGeom>
                <a:rect b="b" l="l" r="r" t="t"/>
                <a:pathLst>
                  <a:path extrusionOk="0" h="24551" w="1906">
                    <a:moveTo>
                      <a:pt x="0" y="1"/>
                    </a:moveTo>
                    <a:lnTo>
                      <a:pt x="0" y="24551"/>
                    </a:lnTo>
                    <a:lnTo>
                      <a:pt x="1906" y="24551"/>
                    </a:lnTo>
                    <a:lnTo>
                      <a:pt x="1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7"/>
              <p:cNvSpPr/>
              <p:nvPr/>
            </p:nvSpPr>
            <p:spPr>
              <a:xfrm>
                <a:off x="905367" y="1223372"/>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7"/>
              <p:cNvSpPr/>
              <p:nvPr/>
            </p:nvSpPr>
            <p:spPr>
              <a:xfrm>
                <a:off x="905367" y="1314464"/>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7"/>
              <p:cNvSpPr/>
              <p:nvPr/>
            </p:nvSpPr>
            <p:spPr>
              <a:xfrm>
                <a:off x="953637"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1" y="2895"/>
                      <a:pt x="161" y="2856"/>
                    </a:cubicBezTo>
                    <a:lnTo>
                      <a:pt x="161" y="48"/>
                    </a:lnTo>
                    <a:cubicBezTo>
                      <a:pt x="161"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7"/>
              <p:cNvSpPr/>
              <p:nvPr/>
            </p:nvSpPr>
            <p:spPr>
              <a:xfrm>
                <a:off x="937677" y="1223307"/>
                <a:ext cx="5223" cy="94595"/>
              </a:xfrm>
              <a:custGeom>
                <a:rect b="b" l="l" r="r" t="t"/>
                <a:pathLst>
                  <a:path extrusionOk="0" h="2916" w="161">
                    <a:moveTo>
                      <a:pt x="91" y="1"/>
                    </a:moveTo>
                    <a:cubicBezTo>
                      <a:pt x="48" y="1"/>
                      <a:pt x="1" y="22"/>
                      <a:pt x="1" y="61"/>
                    </a:cubicBezTo>
                    <a:lnTo>
                      <a:pt x="1" y="2870"/>
                    </a:lnTo>
                    <a:cubicBezTo>
                      <a:pt x="1" y="2901"/>
                      <a:pt x="34" y="2916"/>
                      <a:pt x="70" y="2916"/>
                    </a:cubicBezTo>
                    <a:cubicBezTo>
                      <a:pt x="113" y="2916"/>
                      <a:pt x="160" y="2895"/>
                      <a:pt x="160" y="2856"/>
                    </a:cubicBezTo>
                    <a:lnTo>
                      <a:pt x="160" y="48"/>
                    </a:lnTo>
                    <a:cubicBezTo>
                      <a:pt x="160"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7"/>
              <p:cNvSpPr/>
              <p:nvPr/>
            </p:nvSpPr>
            <p:spPr>
              <a:xfrm>
                <a:off x="921684"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2" y="2895"/>
                      <a:pt x="162" y="2856"/>
                    </a:cubicBezTo>
                    <a:lnTo>
                      <a:pt x="162" y="48"/>
                    </a:lnTo>
                    <a:cubicBezTo>
                      <a:pt x="162"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7"/>
              <p:cNvSpPr/>
              <p:nvPr/>
            </p:nvSpPr>
            <p:spPr>
              <a:xfrm>
                <a:off x="923468" y="1862894"/>
                <a:ext cx="33673" cy="33640"/>
              </a:xfrm>
              <a:custGeom>
                <a:rect b="b" l="l" r="r" t="t"/>
                <a:pathLst>
                  <a:path extrusionOk="0" h="1037" w="1038">
                    <a:moveTo>
                      <a:pt x="519" y="0"/>
                    </a:moveTo>
                    <a:lnTo>
                      <a:pt x="1" y="519"/>
                    </a:lnTo>
                    <a:lnTo>
                      <a:pt x="519" y="1037"/>
                    </a:lnTo>
                    <a:lnTo>
                      <a:pt x="1037" y="519"/>
                    </a:lnTo>
                    <a:lnTo>
                      <a:pt x="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7"/>
              <p:cNvSpPr/>
              <p:nvPr/>
            </p:nvSpPr>
            <p:spPr>
              <a:xfrm>
                <a:off x="923468" y="1824323"/>
                <a:ext cx="33673" cy="33640"/>
              </a:xfrm>
              <a:custGeom>
                <a:rect b="b" l="l" r="r" t="t"/>
                <a:pathLst>
                  <a:path extrusionOk="0" h="1037" w="1038">
                    <a:moveTo>
                      <a:pt x="519" y="1"/>
                    </a:moveTo>
                    <a:lnTo>
                      <a:pt x="1" y="519"/>
                    </a:lnTo>
                    <a:lnTo>
                      <a:pt x="519" y="1037"/>
                    </a:lnTo>
                    <a:lnTo>
                      <a:pt x="1037" y="519"/>
                    </a:lnTo>
                    <a:lnTo>
                      <a:pt x="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7"/>
              <p:cNvSpPr/>
              <p:nvPr/>
            </p:nvSpPr>
            <p:spPr>
              <a:xfrm>
                <a:off x="923468" y="1881125"/>
                <a:ext cx="33673" cy="33640"/>
              </a:xfrm>
              <a:custGeom>
                <a:rect b="b" l="l" r="r" t="t"/>
                <a:pathLst>
                  <a:path extrusionOk="0" h="1037" w="1038">
                    <a:moveTo>
                      <a:pt x="519" y="0"/>
                    </a:moveTo>
                    <a:lnTo>
                      <a:pt x="1" y="518"/>
                    </a:lnTo>
                    <a:lnTo>
                      <a:pt x="519" y="1036"/>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7"/>
              <p:cNvSpPr/>
              <p:nvPr/>
            </p:nvSpPr>
            <p:spPr>
              <a:xfrm>
                <a:off x="923468" y="1842554"/>
                <a:ext cx="33673" cy="33640"/>
              </a:xfrm>
              <a:custGeom>
                <a:rect b="b" l="l" r="r" t="t"/>
                <a:pathLst>
                  <a:path extrusionOk="0" h="1037" w="1038">
                    <a:moveTo>
                      <a:pt x="519" y="0"/>
                    </a:moveTo>
                    <a:lnTo>
                      <a:pt x="1" y="519"/>
                    </a:lnTo>
                    <a:lnTo>
                      <a:pt x="519" y="1036"/>
                    </a:lnTo>
                    <a:lnTo>
                      <a:pt x="1037" y="519"/>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7"/>
              <p:cNvSpPr/>
              <p:nvPr/>
            </p:nvSpPr>
            <p:spPr>
              <a:xfrm>
                <a:off x="923468" y="1804016"/>
                <a:ext cx="33673" cy="33640"/>
              </a:xfrm>
              <a:custGeom>
                <a:rect b="b" l="l" r="r" t="t"/>
                <a:pathLst>
                  <a:path extrusionOk="0" h="1037" w="1038">
                    <a:moveTo>
                      <a:pt x="519" y="0"/>
                    </a:moveTo>
                    <a:lnTo>
                      <a:pt x="1" y="518"/>
                    </a:lnTo>
                    <a:lnTo>
                      <a:pt x="519" y="1037"/>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7"/>
              <p:cNvSpPr/>
              <p:nvPr/>
            </p:nvSpPr>
            <p:spPr>
              <a:xfrm>
                <a:off x="905367" y="1928682"/>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7"/>
              <p:cNvSpPr/>
              <p:nvPr/>
            </p:nvSpPr>
            <p:spPr>
              <a:xfrm>
                <a:off x="905367" y="2019774"/>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47"/>
              <p:cNvSpPr/>
              <p:nvPr/>
            </p:nvSpPr>
            <p:spPr>
              <a:xfrm>
                <a:off x="953637"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1" y="2840"/>
                      <a:pt x="161" y="2801"/>
                    </a:cubicBezTo>
                    <a:lnTo>
                      <a:pt x="161" y="47"/>
                    </a:lnTo>
                    <a:cubicBezTo>
                      <a:pt x="161"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47"/>
              <p:cNvSpPr/>
              <p:nvPr/>
            </p:nvSpPr>
            <p:spPr>
              <a:xfrm>
                <a:off x="937677" y="1930402"/>
                <a:ext cx="5223" cy="92843"/>
              </a:xfrm>
              <a:custGeom>
                <a:rect b="b" l="l" r="r" t="t"/>
                <a:pathLst>
                  <a:path extrusionOk="0" h="2862" w="161">
                    <a:moveTo>
                      <a:pt x="92" y="1"/>
                    </a:moveTo>
                    <a:cubicBezTo>
                      <a:pt x="48" y="1"/>
                      <a:pt x="1" y="22"/>
                      <a:pt x="1" y="61"/>
                    </a:cubicBezTo>
                    <a:lnTo>
                      <a:pt x="1" y="2815"/>
                    </a:lnTo>
                    <a:cubicBezTo>
                      <a:pt x="1" y="2846"/>
                      <a:pt x="34" y="2861"/>
                      <a:pt x="70" y="2861"/>
                    </a:cubicBezTo>
                    <a:cubicBezTo>
                      <a:pt x="113" y="2861"/>
                      <a:pt x="160" y="2840"/>
                      <a:pt x="160" y="2801"/>
                    </a:cubicBezTo>
                    <a:lnTo>
                      <a:pt x="160" y="47"/>
                    </a:lnTo>
                    <a:cubicBezTo>
                      <a:pt x="160"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7"/>
              <p:cNvSpPr/>
              <p:nvPr/>
            </p:nvSpPr>
            <p:spPr>
              <a:xfrm>
                <a:off x="921684"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2" y="2840"/>
                      <a:pt x="162" y="2801"/>
                    </a:cubicBezTo>
                    <a:lnTo>
                      <a:pt x="162" y="47"/>
                    </a:lnTo>
                    <a:cubicBezTo>
                      <a:pt x="162"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7"/>
              <p:cNvSpPr/>
              <p:nvPr/>
            </p:nvSpPr>
            <p:spPr>
              <a:xfrm>
                <a:off x="903518" y="1453080"/>
                <a:ext cx="73541" cy="340425"/>
              </a:xfrm>
              <a:custGeom>
                <a:rect b="b" l="l" r="r" t="t"/>
                <a:pathLst>
                  <a:path extrusionOk="0" h="10494" w="2267">
                    <a:moveTo>
                      <a:pt x="1134" y="0"/>
                    </a:moveTo>
                    <a:cubicBezTo>
                      <a:pt x="508" y="0"/>
                      <a:pt x="0" y="509"/>
                      <a:pt x="0" y="1133"/>
                    </a:cubicBezTo>
                    <a:lnTo>
                      <a:pt x="0" y="9360"/>
                    </a:lnTo>
                    <a:cubicBezTo>
                      <a:pt x="0" y="9985"/>
                      <a:pt x="508" y="10494"/>
                      <a:pt x="1134" y="10494"/>
                    </a:cubicBezTo>
                    <a:cubicBezTo>
                      <a:pt x="1759" y="10494"/>
                      <a:pt x="2267" y="9985"/>
                      <a:pt x="2267" y="9360"/>
                    </a:cubicBezTo>
                    <a:lnTo>
                      <a:pt x="2267" y="1133"/>
                    </a:lnTo>
                    <a:cubicBezTo>
                      <a:pt x="2267" y="509"/>
                      <a:pt x="175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7"/>
              <p:cNvSpPr/>
              <p:nvPr/>
            </p:nvSpPr>
            <p:spPr>
              <a:xfrm>
                <a:off x="914937" y="1464466"/>
                <a:ext cx="50704" cy="317620"/>
              </a:xfrm>
              <a:custGeom>
                <a:rect b="b" l="l" r="r" t="t"/>
                <a:pathLst>
                  <a:path extrusionOk="0" h="9791" w="1563">
                    <a:moveTo>
                      <a:pt x="782" y="1"/>
                    </a:moveTo>
                    <a:cubicBezTo>
                      <a:pt x="350" y="1"/>
                      <a:pt x="1" y="351"/>
                      <a:pt x="1" y="783"/>
                    </a:cubicBezTo>
                    <a:lnTo>
                      <a:pt x="1" y="9009"/>
                    </a:lnTo>
                    <a:cubicBezTo>
                      <a:pt x="1" y="9441"/>
                      <a:pt x="350" y="9790"/>
                      <a:pt x="782" y="9790"/>
                    </a:cubicBezTo>
                    <a:cubicBezTo>
                      <a:pt x="1213" y="9790"/>
                      <a:pt x="1562" y="9441"/>
                      <a:pt x="1562" y="9009"/>
                    </a:cubicBezTo>
                    <a:lnTo>
                      <a:pt x="1562" y="783"/>
                    </a:lnTo>
                    <a:cubicBezTo>
                      <a:pt x="1562" y="351"/>
                      <a:pt x="1213" y="1"/>
                      <a:pt x="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7"/>
              <p:cNvSpPr/>
              <p:nvPr/>
            </p:nvSpPr>
            <p:spPr>
              <a:xfrm>
                <a:off x="923436" y="1390698"/>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7"/>
              <p:cNvSpPr/>
              <p:nvPr/>
            </p:nvSpPr>
            <p:spPr>
              <a:xfrm>
                <a:off x="923436" y="1352126"/>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7"/>
              <p:cNvSpPr/>
              <p:nvPr/>
            </p:nvSpPr>
            <p:spPr>
              <a:xfrm>
                <a:off x="923436" y="1408896"/>
                <a:ext cx="33673" cy="33640"/>
              </a:xfrm>
              <a:custGeom>
                <a:rect b="b" l="l" r="r" t="t"/>
                <a:pathLst>
                  <a:path extrusionOk="0" h="1037" w="1038">
                    <a:moveTo>
                      <a:pt x="520" y="0"/>
                    </a:moveTo>
                    <a:lnTo>
                      <a:pt x="1" y="519"/>
                    </a:lnTo>
                    <a:lnTo>
                      <a:pt x="520" y="1036"/>
                    </a:lnTo>
                    <a:lnTo>
                      <a:pt x="1037" y="519"/>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7"/>
              <p:cNvSpPr/>
              <p:nvPr/>
            </p:nvSpPr>
            <p:spPr>
              <a:xfrm>
                <a:off x="923436" y="1370358"/>
                <a:ext cx="33673" cy="33640"/>
              </a:xfrm>
              <a:custGeom>
                <a:rect b="b" l="l" r="r" t="t"/>
                <a:pathLst>
                  <a:path extrusionOk="0" h="1037" w="1038">
                    <a:moveTo>
                      <a:pt x="520" y="0"/>
                    </a:moveTo>
                    <a:lnTo>
                      <a:pt x="1" y="518"/>
                    </a:lnTo>
                    <a:lnTo>
                      <a:pt x="520" y="1037"/>
                    </a:lnTo>
                    <a:lnTo>
                      <a:pt x="1037" y="518"/>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7"/>
              <p:cNvSpPr/>
              <p:nvPr/>
            </p:nvSpPr>
            <p:spPr>
              <a:xfrm>
                <a:off x="923436" y="1331786"/>
                <a:ext cx="33673" cy="33640"/>
              </a:xfrm>
              <a:custGeom>
                <a:rect b="b" l="l" r="r" t="t"/>
                <a:pathLst>
                  <a:path extrusionOk="0" h="1037" w="1038">
                    <a:moveTo>
                      <a:pt x="520" y="1"/>
                    </a:moveTo>
                    <a:lnTo>
                      <a:pt x="1" y="519"/>
                    </a:lnTo>
                    <a:lnTo>
                      <a:pt x="520" y="1037"/>
                    </a:lnTo>
                    <a:lnTo>
                      <a:pt x="1037" y="519"/>
                    </a:lnTo>
                    <a:lnTo>
                      <a:pt x="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 name="Google Shape;2705;p47"/>
            <p:cNvGrpSpPr/>
            <p:nvPr/>
          </p:nvGrpSpPr>
          <p:grpSpPr>
            <a:xfrm rot="-5400000">
              <a:off x="147971" y="362623"/>
              <a:ext cx="1142527" cy="5139322"/>
              <a:chOff x="1056570" y="877659"/>
              <a:chExt cx="262342" cy="1180070"/>
            </a:xfrm>
          </p:grpSpPr>
          <p:sp>
            <p:nvSpPr>
              <p:cNvPr id="2706" name="Google Shape;2706;p47"/>
              <p:cNvSpPr/>
              <p:nvPr/>
            </p:nvSpPr>
            <p:spPr>
              <a:xfrm>
                <a:off x="1056570" y="877659"/>
                <a:ext cx="262342" cy="1180070"/>
              </a:xfrm>
              <a:custGeom>
                <a:rect b="b" l="l" r="r" t="t"/>
                <a:pathLst>
                  <a:path extrusionOk="0" h="36377" w="8087">
                    <a:moveTo>
                      <a:pt x="129" y="0"/>
                    </a:moveTo>
                    <a:cubicBezTo>
                      <a:pt x="58" y="0"/>
                      <a:pt x="0" y="58"/>
                      <a:pt x="0" y="128"/>
                    </a:cubicBezTo>
                    <a:lnTo>
                      <a:pt x="0" y="36376"/>
                    </a:lnTo>
                    <a:lnTo>
                      <a:pt x="8086" y="36376"/>
                    </a:lnTo>
                    <a:lnTo>
                      <a:pt x="8086" y="127"/>
                    </a:lnTo>
                    <a:cubicBezTo>
                      <a:pt x="8086" y="58"/>
                      <a:pt x="8029" y="0"/>
                      <a:pt x="79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7"/>
              <p:cNvSpPr/>
              <p:nvPr/>
            </p:nvSpPr>
            <p:spPr>
              <a:xfrm>
                <a:off x="1092448" y="933942"/>
                <a:ext cx="190585" cy="1071850"/>
              </a:xfrm>
              <a:custGeom>
                <a:rect b="b" l="l" r="r" t="t"/>
                <a:pathLst>
                  <a:path extrusionOk="0" h="33041" w="5875">
                    <a:moveTo>
                      <a:pt x="0" y="0"/>
                    </a:moveTo>
                    <a:lnTo>
                      <a:pt x="0" y="33040"/>
                    </a:lnTo>
                    <a:lnTo>
                      <a:pt x="5875" y="33040"/>
                    </a:lnTo>
                    <a:lnTo>
                      <a:pt x="58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7"/>
              <p:cNvSpPr/>
              <p:nvPr/>
            </p:nvSpPr>
            <p:spPr>
              <a:xfrm>
                <a:off x="1116486" y="956229"/>
                <a:ext cx="142509" cy="1027245"/>
              </a:xfrm>
              <a:custGeom>
                <a:rect b="b" l="l" r="r" t="t"/>
                <a:pathLst>
                  <a:path extrusionOk="0" h="31666" w="4393">
                    <a:moveTo>
                      <a:pt x="0" y="1"/>
                    </a:moveTo>
                    <a:lnTo>
                      <a:pt x="0" y="31666"/>
                    </a:lnTo>
                    <a:lnTo>
                      <a:pt x="4393" y="31666"/>
                    </a:lnTo>
                    <a:lnTo>
                      <a:pt x="43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7"/>
              <p:cNvSpPr/>
              <p:nvPr/>
            </p:nvSpPr>
            <p:spPr>
              <a:xfrm>
                <a:off x="1071589" y="1265057"/>
                <a:ext cx="232303" cy="760621"/>
              </a:xfrm>
              <a:custGeom>
                <a:rect b="b" l="l" r="r" t="t"/>
                <a:pathLst>
                  <a:path extrusionOk="0" h="23447" w="7161">
                    <a:moveTo>
                      <a:pt x="265" y="103"/>
                    </a:moveTo>
                    <a:cubicBezTo>
                      <a:pt x="365" y="103"/>
                      <a:pt x="464" y="105"/>
                      <a:pt x="562" y="105"/>
                    </a:cubicBezTo>
                    <a:lnTo>
                      <a:pt x="6999" y="105"/>
                    </a:lnTo>
                    <a:lnTo>
                      <a:pt x="6999" y="11999"/>
                    </a:lnTo>
                    <a:lnTo>
                      <a:pt x="6999" y="19973"/>
                    </a:lnTo>
                    <a:lnTo>
                      <a:pt x="6999" y="22550"/>
                    </a:lnTo>
                    <a:cubicBezTo>
                      <a:pt x="6999" y="22763"/>
                      <a:pt x="6964" y="23009"/>
                      <a:pt x="6999" y="23219"/>
                    </a:cubicBezTo>
                    <a:cubicBezTo>
                      <a:pt x="7006" y="23259"/>
                      <a:pt x="6998" y="23302"/>
                      <a:pt x="6998" y="23344"/>
                    </a:cubicBezTo>
                    <a:lnTo>
                      <a:pt x="6998" y="23344"/>
                    </a:lnTo>
                    <a:cubicBezTo>
                      <a:pt x="6268" y="23370"/>
                      <a:pt x="5537" y="23379"/>
                      <a:pt x="4805" y="23379"/>
                    </a:cubicBezTo>
                    <a:cubicBezTo>
                      <a:pt x="3310" y="23379"/>
                      <a:pt x="1813" y="23343"/>
                      <a:pt x="322" y="23343"/>
                    </a:cubicBezTo>
                    <a:cubicBezTo>
                      <a:pt x="288" y="23343"/>
                      <a:pt x="224" y="23335"/>
                      <a:pt x="178" y="23335"/>
                    </a:cubicBezTo>
                    <a:cubicBezTo>
                      <a:pt x="173" y="23335"/>
                      <a:pt x="168" y="23335"/>
                      <a:pt x="163" y="23335"/>
                    </a:cubicBezTo>
                    <a:lnTo>
                      <a:pt x="163" y="23335"/>
                    </a:lnTo>
                    <a:cubicBezTo>
                      <a:pt x="162" y="23326"/>
                      <a:pt x="161" y="23316"/>
                      <a:pt x="161" y="23310"/>
                    </a:cubicBezTo>
                    <a:cubicBezTo>
                      <a:pt x="152" y="23127"/>
                      <a:pt x="161" y="22943"/>
                      <a:pt x="161" y="22760"/>
                    </a:cubicBezTo>
                    <a:lnTo>
                      <a:pt x="161" y="20417"/>
                    </a:lnTo>
                    <a:lnTo>
                      <a:pt x="161" y="4293"/>
                    </a:lnTo>
                    <a:cubicBezTo>
                      <a:pt x="161" y="2897"/>
                      <a:pt x="132" y="1499"/>
                      <a:pt x="160" y="104"/>
                    </a:cubicBezTo>
                    <a:lnTo>
                      <a:pt x="160" y="104"/>
                    </a:lnTo>
                    <a:cubicBezTo>
                      <a:pt x="195" y="103"/>
                      <a:pt x="230" y="103"/>
                      <a:pt x="265" y="103"/>
                    </a:cubicBezTo>
                    <a:close/>
                    <a:moveTo>
                      <a:pt x="7090" y="0"/>
                    </a:moveTo>
                    <a:cubicBezTo>
                      <a:pt x="7084" y="0"/>
                      <a:pt x="7077" y="1"/>
                      <a:pt x="7070" y="2"/>
                    </a:cubicBezTo>
                    <a:lnTo>
                      <a:pt x="98" y="2"/>
                    </a:lnTo>
                    <a:cubicBezTo>
                      <a:pt x="61" y="2"/>
                      <a:pt x="1" y="12"/>
                      <a:pt x="1" y="61"/>
                    </a:cubicBezTo>
                    <a:lnTo>
                      <a:pt x="1" y="7939"/>
                    </a:lnTo>
                    <a:lnTo>
                      <a:pt x="1" y="20505"/>
                    </a:lnTo>
                    <a:lnTo>
                      <a:pt x="1" y="23401"/>
                    </a:lnTo>
                    <a:cubicBezTo>
                      <a:pt x="1" y="23429"/>
                      <a:pt x="41" y="23446"/>
                      <a:pt x="64" y="23446"/>
                    </a:cubicBezTo>
                    <a:lnTo>
                      <a:pt x="7063" y="23446"/>
                    </a:lnTo>
                    <a:cubicBezTo>
                      <a:pt x="7100" y="23446"/>
                      <a:pt x="7160" y="23436"/>
                      <a:pt x="7160" y="23388"/>
                    </a:cubicBezTo>
                    <a:lnTo>
                      <a:pt x="7160" y="15509"/>
                    </a:lnTo>
                    <a:lnTo>
                      <a:pt x="7160" y="2943"/>
                    </a:lnTo>
                    <a:lnTo>
                      <a:pt x="7160" y="47"/>
                    </a:lnTo>
                    <a:cubicBezTo>
                      <a:pt x="7160" y="36"/>
                      <a:pt x="7156" y="27"/>
                      <a:pt x="7149" y="20"/>
                    </a:cubicBezTo>
                    <a:lnTo>
                      <a:pt x="7149" y="20"/>
                    </a:lnTo>
                    <a:cubicBezTo>
                      <a:pt x="7144" y="12"/>
                      <a:pt x="7134" y="7"/>
                      <a:pt x="7120" y="4"/>
                    </a:cubicBezTo>
                    <a:lnTo>
                      <a:pt x="7120" y="4"/>
                    </a:lnTo>
                    <a:cubicBezTo>
                      <a:pt x="7111" y="1"/>
                      <a:pt x="7101"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7"/>
              <p:cNvSpPr/>
              <p:nvPr/>
            </p:nvSpPr>
            <p:spPr>
              <a:xfrm>
                <a:off x="1213968" y="1300417"/>
                <a:ext cx="29099" cy="29099"/>
              </a:xfrm>
              <a:custGeom>
                <a:rect b="b" l="l" r="r" t="t"/>
                <a:pathLst>
                  <a:path extrusionOk="0" h="897" w="897">
                    <a:moveTo>
                      <a:pt x="448" y="0"/>
                    </a:moveTo>
                    <a:lnTo>
                      <a:pt x="0" y="449"/>
                    </a:lnTo>
                    <a:lnTo>
                      <a:pt x="448" y="897"/>
                    </a:lnTo>
                    <a:lnTo>
                      <a:pt x="897" y="449"/>
                    </a:lnTo>
                    <a:lnTo>
                      <a:pt x="4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7"/>
              <p:cNvSpPr/>
              <p:nvPr/>
            </p:nvSpPr>
            <p:spPr>
              <a:xfrm>
                <a:off x="1173159" y="1300417"/>
                <a:ext cx="29131" cy="29099"/>
              </a:xfrm>
              <a:custGeom>
                <a:rect b="b" l="l" r="r" t="t"/>
                <a:pathLst>
                  <a:path extrusionOk="0" h="897" w="898">
                    <a:moveTo>
                      <a:pt x="449" y="0"/>
                    </a:moveTo>
                    <a:lnTo>
                      <a:pt x="1"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7"/>
              <p:cNvSpPr/>
              <p:nvPr/>
            </p:nvSpPr>
            <p:spPr>
              <a:xfrm>
                <a:off x="1132382" y="1300417"/>
                <a:ext cx="29099" cy="29099"/>
              </a:xfrm>
              <a:custGeom>
                <a:rect b="b" l="l" r="r" t="t"/>
                <a:pathLst>
                  <a:path extrusionOk="0" h="897" w="897">
                    <a:moveTo>
                      <a:pt x="449" y="0"/>
                    </a:moveTo>
                    <a:lnTo>
                      <a:pt x="0"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7"/>
              <p:cNvSpPr/>
              <p:nvPr/>
            </p:nvSpPr>
            <p:spPr>
              <a:xfrm>
                <a:off x="1193564" y="1323482"/>
                <a:ext cx="29131" cy="29131"/>
              </a:xfrm>
              <a:custGeom>
                <a:rect b="b" l="l" r="r" t="t"/>
                <a:pathLst>
                  <a:path extrusionOk="0" h="898" w="898">
                    <a:moveTo>
                      <a:pt x="449" y="0"/>
                    </a:moveTo>
                    <a:lnTo>
                      <a:pt x="1" y="448"/>
                    </a:lnTo>
                    <a:lnTo>
                      <a:pt x="449" y="897"/>
                    </a:lnTo>
                    <a:lnTo>
                      <a:pt x="898" y="448"/>
                    </a:lnTo>
                    <a:lnTo>
                      <a:pt x="4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7"/>
              <p:cNvSpPr/>
              <p:nvPr/>
            </p:nvSpPr>
            <p:spPr>
              <a:xfrm>
                <a:off x="1152787" y="1323482"/>
                <a:ext cx="29131" cy="29131"/>
              </a:xfrm>
              <a:custGeom>
                <a:rect b="b" l="l" r="r" t="t"/>
                <a:pathLst>
                  <a:path extrusionOk="0" h="898" w="898">
                    <a:moveTo>
                      <a:pt x="448" y="0"/>
                    </a:moveTo>
                    <a:lnTo>
                      <a:pt x="0" y="448"/>
                    </a:lnTo>
                    <a:lnTo>
                      <a:pt x="448" y="897"/>
                    </a:lnTo>
                    <a:lnTo>
                      <a:pt x="897" y="448"/>
                    </a:lnTo>
                    <a:lnTo>
                      <a:pt x="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7"/>
              <p:cNvSpPr/>
              <p:nvPr/>
            </p:nvSpPr>
            <p:spPr>
              <a:xfrm>
                <a:off x="1126380" y="1918010"/>
                <a:ext cx="122721" cy="3439"/>
              </a:xfrm>
              <a:custGeom>
                <a:rect b="b" l="l" r="r" t="t"/>
                <a:pathLst>
                  <a:path extrusionOk="0" h="106" w="3783">
                    <a:moveTo>
                      <a:pt x="141" y="1"/>
                    </a:moveTo>
                    <a:cubicBezTo>
                      <a:pt x="58" y="1"/>
                      <a:pt x="1" y="105"/>
                      <a:pt x="107" y="105"/>
                    </a:cubicBezTo>
                    <a:lnTo>
                      <a:pt x="3641" y="105"/>
                    </a:lnTo>
                    <a:cubicBezTo>
                      <a:pt x="3725" y="105"/>
                      <a:pt x="3782" y="1"/>
                      <a:pt x="3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7"/>
              <p:cNvSpPr/>
              <p:nvPr/>
            </p:nvSpPr>
            <p:spPr>
              <a:xfrm>
                <a:off x="1137572" y="1940231"/>
                <a:ext cx="100304" cy="3374"/>
              </a:xfrm>
              <a:custGeom>
                <a:rect b="b" l="l" r="r" t="t"/>
                <a:pathLst>
                  <a:path extrusionOk="0" h="104" w="3092">
                    <a:moveTo>
                      <a:pt x="141" y="0"/>
                    </a:moveTo>
                    <a:cubicBezTo>
                      <a:pt x="58" y="0"/>
                      <a:pt x="1" y="104"/>
                      <a:pt x="108" y="104"/>
                    </a:cubicBezTo>
                    <a:lnTo>
                      <a:pt x="2950" y="104"/>
                    </a:lnTo>
                    <a:cubicBezTo>
                      <a:pt x="3034" y="104"/>
                      <a:pt x="3092" y="0"/>
                      <a:pt x="29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7"/>
              <p:cNvSpPr/>
              <p:nvPr/>
            </p:nvSpPr>
            <p:spPr>
              <a:xfrm>
                <a:off x="1148797" y="1962388"/>
                <a:ext cx="77888" cy="3439"/>
              </a:xfrm>
              <a:custGeom>
                <a:rect b="b" l="l" r="r" t="t"/>
                <a:pathLst>
                  <a:path extrusionOk="0" h="106" w="2401">
                    <a:moveTo>
                      <a:pt x="141" y="1"/>
                    </a:moveTo>
                    <a:cubicBezTo>
                      <a:pt x="58" y="1"/>
                      <a:pt x="0" y="105"/>
                      <a:pt x="107" y="105"/>
                    </a:cubicBezTo>
                    <a:lnTo>
                      <a:pt x="2260" y="105"/>
                    </a:lnTo>
                    <a:cubicBezTo>
                      <a:pt x="2343" y="105"/>
                      <a:pt x="2401" y="1"/>
                      <a:pt x="2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7"/>
              <p:cNvSpPr/>
              <p:nvPr/>
            </p:nvSpPr>
            <p:spPr>
              <a:xfrm>
                <a:off x="1066366" y="1193916"/>
                <a:ext cx="237947" cy="81976"/>
              </a:xfrm>
              <a:custGeom>
                <a:rect b="b" l="l" r="r" t="t"/>
                <a:pathLst>
                  <a:path extrusionOk="0" h="2527" w="7335">
                    <a:moveTo>
                      <a:pt x="1" y="1"/>
                    </a:moveTo>
                    <a:lnTo>
                      <a:pt x="1" y="2527"/>
                    </a:lnTo>
                    <a:lnTo>
                      <a:pt x="7335" y="2527"/>
                    </a:lnTo>
                    <a:lnTo>
                      <a:pt x="73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7"/>
              <p:cNvSpPr/>
              <p:nvPr/>
            </p:nvSpPr>
            <p:spPr>
              <a:xfrm>
                <a:off x="1073698" y="1220096"/>
                <a:ext cx="228864" cy="3374"/>
              </a:xfrm>
              <a:custGeom>
                <a:rect b="b" l="l" r="r" t="t"/>
                <a:pathLst>
                  <a:path extrusionOk="0" h="104" w="7055">
                    <a:moveTo>
                      <a:pt x="141" y="0"/>
                    </a:moveTo>
                    <a:cubicBezTo>
                      <a:pt x="58" y="0"/>
                      <a:pt x="0" y="104"/>
                      <a:pt x="107" y="104"/>
                    </a:cubicBezTo>
                    <a:lnTo>
                      <a:pt x="6913" y="104"/>
                    </a:lnTo>
                    <a:cubicBezTo>
                      <a:pt x="6997" y="104"/>
                      <a:pt x="7054" y="0"/>
                      <a:pt x="6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7"/>
              <p:cNvSpPr/>
              <p:nvPr/>
            </p:nvSpPr>
            <p:spPr>
              <a:xfrm>
                <a:off x="1073698" y="1246340"/>
                <a:ext cx="228864" cy="3439"/>
              </a:xfrm>
              <a:custGeom>
                <a:rect b="b" l="l" r="r" t="t"/>
                <a:pathLst>
                  <a:path extrusionOk="0" h="106" w="7055">
                    <a:moveTo>
                      <a:pt x="141" y="1"/>
                    </a:moveTo>
                    <a:cubicBezTo>
                      <a:pt x="58" y="1"/>
                      <a:pt x="0" y="105"/>
                      <a:pt x="107" y="105"/>
                    </a:cubicBezTo>
                    <a:lnTo>
                      <a:pt x="6913" y="105"/>
                    </a:lnTo>
                    <a:cubicBezTo>
                      <a:pt x="6997" y="105"/>
                      <a:pt x="7054" y="1"/>
                      <a:pt x="6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47"/>
            <p:cNvGrpSpPr/>
            <p:nvPr/>
          </p:nvGrpSpPr>
          <p:grpSpPr>
            <a:xfrm>
              <a:off x="-1293457" y="1352512"/>
              <a:ext cx="4837494" cy="1010296"/>
              <a:chOff x="498050" y="2159039"/>
              <a:chExt cx="1001034" cy="209076"/>
            </a:xfrm>
          </p:grpSpPr>
          <p:sp>
            <p:nvSpPr>
              <p:cNvPr id="2722" name="Google Shape;2722;p47"/>
              <p:cNvSpPr/>
              <p:nvPr/>
            </p:nvSpPr>
            <p:spPr>
              <a:xfrm>
                <a:off x="498050" y="2159039"/>
                <a:ext cx="1001034" cy="209076"/>
              </a:xfrm>
              <a:custGeom>
                <a:rect b="b" l="l" r="r" t="t"/>
                <a:pathLst>
                  <a:path extrusionOk="0" h="6445" w="30858">
                    <a:moveTo>
                      <a:pt x="1132" y="1"/>
                    </a:moveTo>
                    <a:cubicBezTo>
                      <a:pt x="0" y="3648"/>
                      <a:pt x="1132" y="6445"/>
                      <a:pt x="1132" y="6445"/>
                    </a:cubicBezTo>
                    <a:lnTo>
                      <a:pt x="29727" y="6445"/>
                    </a:lnTo>
                    <a:cubicBezTo>
                      <a:pt x="29727" y="6445"/>
                      <a:pt x="30857" y="3648"/>
                      <a:pt x="297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7"/>
              <p:cNvSpPr/>
              <p:nvPr/>
            </p:nvSpPr>
            <p:spPr>
              <a:xfrm>
                <a:off x="734311" y="2183693"/>
                <a:ext cx="725391" cy="159799"/>
              </a:xfrm>
              <a:custGeom>
                <a:rect b="b" l="l" r="r" t="t"/>
                <a:pathLst>
                  <a:path extrusionOk="0" h="4926" w="22361">
                    <a:moveTo>
                      <a:pt x="1" y="0"/>
                    </a:moveTo>
                    <a:lnTo>
                      <a:pt x="1" y="4926"/>
                    </a:lnTo>
                    <a:lnTo>
                      <a:pt x="21497" y="4926"/>
                    </a:lnTo>
                    <a:cubicBezTo>
                      <a:pt x="21497" y="4926"/>
                      <a:pt x="22361" y="2789"/>
                      <a:pt x="214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7"/>
              <p:cNvSpPr/>
              <p:nvPr/>
            </p:nvSpPr>
            <p:spPr>
              <a:xfrm>
                <a:off x="533118" y="2183693"/>
                <a:ext cx="185070" cy="159799"/>
              </a:xfrm>
              <a:custGeom>
                <a:rect b="b" l="l" r="r" t="t"/>
                <a:pathLst>
                  <a:path extrusionOk="0" h="4926" w="5705">
                    <a:moveTo>
                      <a:pt x="865" y="0"/>
                    </a:moveTo>
                    <a:cubicBezTo>
                      <a:pt x="0" y="2789"/>
                      <a:pt x="865" y="4926"/>
                      <a:pt x="865" y="4926"/>
                    </a:cubicBezTo>
                    <a:lnTo>
                      <a:pt x="5705" y="4926"/>
                    </a:lnTo>
                    <a:lnTo>
                      <a:pt x="57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7"/>
              <p:cNvSpPr/>
              <p:nvPr/>
            </p:nvSpPr>
            <p:spPr>
              <a:xfrm>
                <a:off x="1010732" y="2238744"/>
                <a:ext cx="19204" cy="11711"/>
              </a:xfrm>
              <a:custGeom>
                <a:rect b="b" l="l" r="r" t="t"/>
                <a:pathLst>
                  <a:path extrusionOk="0" h="361" w="592">
                    <a:moveTo>
                      <a:pt x="337" y="1"/>
                    </a:moveTo>
                    <a:cubicBezTo>
                      <a:pt x="314" y="1"/>
                      <a:pt x="290" y="4"/>
                      <a:pt x="263" y="10"/>
                    </a:cubicBezTo>
                    <a:cubicBezTo>
                      <a:pt x="35" y="60"/>
                      <a:pt x="1" y="360"/>
                      <a:pt x="279" y="360"/>
                    </a:cubicBezTo>
                    <a:cubicBezTo>
                      <a:pt x="280" y="360"/>
                      <a:pt x="282" y="360"/>
                      <a:pt x="283" y="360"/>
                    </a:cubicBezTo>
                    <a:cubicBezTo>
                      <a:pt x="544" y="356"/>
                      <a:pt x="592" y="1"/>
                      <a:pt x="3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7"/>
              <p:cNvSpPr/>
              <p:nvPr/>
            </p:nvSpPr>
            <p:spPr>
              <a:xfrm>
                <a:off x="1007780" y="2274428"/>
                <a:ext cx="21054" cy="10608"/>
              </a:xfrm>
              <a:custGeom>
                <a:rect b="b" l="l" r="r" t="t"/>
                <a:pathLst>
                  <a:path extrusionOk="0" h="327" w="649">
                    <a:moveTo>
                      <a:pt x="370" y="1"/>
                    </a:moveTo>
                    <a:cubicBezTo>
                      <a:pt x="147" y="1"/>
                      <a:pt x="0" y="301"/>
                      <a:pt x="316" y="325"/>
                    </a:cubicBezTo>
                    <a:cubicBezTo>
                      <a:pt x="327" y="326"/>
                      <a:pt x="338" y="326"/>
                      <a:pt x="349" y="326"/>
                    </a:cubicBezTo>
                    <a:cubicBezTo>
                      <a:pt x="637" y="326"/>
                      <a:pt x="649" y="11"/>
                      <a:pt x="379" y="1"/>
                    </a:cubicBezTo>
                    <a:cubicBezTo>
                      <a:pt x="376" y="1"/>
                      <a:pt x="373" y="1"/>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7"/>
              <p:cNvSpPr/>
              <p:nvPr/>
            </p:nvSpPr>
            <p:spPr>
              <a:xfrm>
                <a:off x="1134328" y="2238776"/>
                <a:ext cx="19561" cy="11678"/>
              </a:xfrm>
              <a:custGeom>
                <a:rect b="b" l="l" r="r" t="t"/>
                <a:pathLst>
                  <a:path extrusionOk="0" h="360" w="603">
                    <a:moveTo>
                      <a:pt x="289" y="0"/>
                    </a:moveTo>
                    <a:cubicBezTo>
                      <a:pt x="73" y="0"/>
                      <a:pt x="1" y="360"/>
                      <a:pt x="281" y="360"/>
                    </a:cubicBezTo>
                    <a:cubicBezTo>
                      <a:pt x="287" y="360"/>
                      <a:pt x="293" y="359"/>
                      <a:pt x="299" y="359"/>
                    </a:cubicBezTo>
                    <a:cubicBezTo>
                      <a:pt x="602" y="343"/>
                      <a:pt x="547" y="7"/>
                      <a:pt x="295" y="0"/>
                    </a:cubicBezTo>
                    <a:cubicBezTo>
                      <a:pt x="293" y="0"/>
                      <a:pt x="291"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7"/>
              <p:cNvSpPr/>
              <p:nvPr/>
            </p:nvSpPr>
            <p:spPr>
              <a:xfrm>
                <a:off x="1135723" y="2274233"/>
                <a:ext cx="17291" cy="11192"/>
              </a:xfrm>
              <a:custGeom>
                <a:rect b="b" l="l" r="r" t="t"/>
                <a:pathLst>
                  <a:path extrusionOk="0" h="345" w="533">
                    <a:moveTo>
                      <a:pt x="294" y="0"/>
                    </a:moveTo>
                    <a:cubicBezTo>
                      <a:pt x="272" y="0"/>
                      <a:pt x="248" y="2"/>
                      <a:pt x="221" y="7"/>
                    </a:cubicBezTo>
                    <a:cubicBezTo>
                      <a:pt x="22" y="42"/>
                      <a:pt x="0" y="344"/>
                      <a:pt x="190" y="344"/>
                    </a:cubicBezTo>
                    <a:cubicBezTo>
                      <a:pt x="210" y="344"/>
                      <a:pt x="233" y="341"/>
                      <a:pt x="259" y="333"/>
                    </a:cubicBezTo>
                    <a:cubicBezTo>
                      <a:pt x="498" y="259"/>
                      <a:pt x="532"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7"/>
              <p:cNvSpPr/>
              <p:nvPr/>
            </p:nvSpPr>
            <p:spPr>
              <a:xfrm>
                <a:off x="1406143" y="2319487"/>
                <a:ext cx="32310" cy="24006"/>
              </a:xfrm>
              <a:custGeom>
                <a:rect b="b" l="l" r="r" t="t"/>
                <a:pathLst>
                  <a:path extrusionOk="0" h="740" w="996">
                    <a:moveTo>
                      <a:pt x="996" y="1"/>
                    </a:moveTo>
                    <a:lnTo>
                      <a:pt x="996" y="1"/>
                    </a:lnTo>
                    <a:cubicBezTo>
                      <a:pt x="312" y="99"/>
                      <a:pt x="79" y="511"/>
                      <a:pt x="1" y="740"/>
                    </a:cubicBezTo>
                    <a:lnTo>
                      <a:pt x="787" y="740"/>
                    </a:lnTo>
                    <a:cubicBezTo>
                      <a:pt x="787" y="740"/>
                      <a:pt x="894" y="470"/>
                      <a:pt x="9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7"/>
              <p:cNvSpPr/>
              <p:nvPr/>
            </p:nvSpPr>
            <p:spPr>
              <a:xfrm>
                <a:off x="1407051" y="2183693"/>
                <a:ext cx="30753" cy="23357"/>
              </a:xfrm>
              <a:custGeom>
                <a:rect b="b" l="l" r="r" t="t"/>
                <a:pathLst>
                  <a:path extrusionOk="0" h="720" w="948">
                    <a:moveTo>
                      <a:pt x="18" y="0"/>
                    </a:moveTo>
                    <a:lnTo>
                      <a:pt x="0" y="9"/>
                    </a:lnTo>
                    <a:cubicBezTo>
                      <a:pt x="0" y="9"/>
                      <a:pt x="158" y="663"/>
                      <a:pt x="947" y="720"/>
                    </a:cubicBezTo>
                    <a:cubicBezTo>
                      <a:pt x="896" y="485"/>
                      <a:pt x="835" y="245"/>
                      <a:pt x="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7"/>
              <p:cNvSpPr/>
              <p:nvPr/>
            </p:nvSpPr>
            <p:spPr>
              <a:xfrm>
                <a:off x="798769" y="2255386"/>
                <a:ext cx="19529" cy="16480"/>
              </a:xfrm>
              <a:custGeom>
                <a:rect b="b" l="l" r="r" t="t"/>
                <a:pathLst>
                  <a:path extrusionOk="0" h="508" w="602">
                    <a:moveTo>
                      <a:pt x="290" y="0"/>
                    </a:moveTo>
                    <a:cubicBezTo>
                      <a:pt x="161" y="0"/>
                      <a:pt x="1" y="114"/>
                      <a:pt x="4" y="233"/>
                    </a:cubicBezTo>
                    <a:cubicBezTo>
                      <a:pt x="6" y="353"/>
                      <a:pt x="104" y="508"/>
                      <a:pt x="264" y="508"/>
                    </a:cubicBezTo>
                    <a:cubicBezTo>
                      <a:pt x="270" y="508"/>
                      <a:pt x="277" y="508"/>
                      <a:pt x="284" y="507"/>
                    </a:cubicBezTo>
                    <a:cubicBezTo>
                      <a:pt x="414" y="498"/>
                      <a:pt x="601" y="379"/>
                      <a:pt x="590" y="248"/>
                    </a:cubicBezTo>
                    <a:cubicBezTo>
                      <a:pt x="578" y="117"/>
                      <a:pt x="438" y="11"/>
                      <a:pt x="306" y="1"/>
                    </a:cubicBezTo>
                    <a:cubicBezTo>
                      <a:pt x="301" y="0"/>
                      <a:pt x="296" y="0"/>
                      <a:pt x="2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7"/>
              <p:cNvSpPr/>
              <p:nvPr/>
            </p:nvSpPr>
            <p:spPr>
              <a:xfrm>
                <a:off x="595111" y="2254218"/>
                <a:ext cx="69292" cy="17323"/>
              </a:xfrm>
              <a:custGeom>
                <a:rect b="b" l="l" r="r" t="t"/>
                <a:pathLst>
                  <a:path extrusionOk="0" h="534" w="2136">
                    <a:moveTo>
                      <a:pt x="1215" y="0"/>
                    </a:moveTo>
                    <a:cubicBezTo>
                      <a:pt x="898" y="0"/>
                      <a:pt x="496" y="69"/>
                      <a:pt x="1" y="274"/>
                    </a:cubicBezTo>
                    <a:cubicBezTo>
                      <a:pt x="1" y="274"/>
                      <a:pt x="542" y="534"/>
                      <a:pt x="1173" y="534"/>
                    </a:cubicBezTo>
                    <a:cubicBezTo>
                      <a:pt x="1490" y="534"/>
                      <a:pt x="1830" y="468"/>
                      <a:pt x="2135" y="270"/>
                    </a:cubicBezTo>
                    <a:cubicBezTo>
                      <a:pt x="2135" y="270"/>
                      <a:pt x="1845" y="0"/>
                      <a:pt x="1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7"/>
              <p:cNvSpPr/>
              <p:nvPr/>
            </p:nvSpPr>
            <p:spPr>
              <a:xfrm>
                <a:off x="855312" y="2254413"/>
                <a:ext cx="51904" cy="16220"/>
              </a:xfrm>
              <a:custGeom>
                <a:rect b="b" l="l" r="r" t="t"/>
                <a:pathLst>
                  <a:path extrusionOk="0" h="500" w="1600">
                    <a:moveTo>
                      <a:pt x="876" y="0"/>
                    </a:moveTo>
                    <a:cubicBezTo>
                      <a:pt x="642" y="0"/>
                      <a:pt x="351" y="62"/>
                      <a:pt x="0" y="246"/>
                    </a:cubicBezTo>
                    <a:cubicBezTo>
                      <a:pt x="0" y="246"/>
                      <a:pt x="375" y="500"/>
                      <a:pt x="771" y="500"/>
                    </a:cubicBezTo>
                    <a:cubicBezTo>
                      <a:pt x="804" y="500"/>
                      <a:pt x="838" y="498"/>
                      <a:pt x="871" y="494"/>
                    </a:cubicBezTo>
                    <a:cubicBezTo>
                      <a:pt x="1301" y="444"/>
                      <a:pt x="1600" y="268"/>
                      <a:pt x="1600" y="268"/>
                    </a:cubicBezTo>
                    <a:cubicBezTo>
                      <a:pt x="1600" y="268"/>
                      <a:pt x="1362" y="0"/>
                      <a:pt x="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7"/>
              <p:cNvSpPr/>
              <p:nvPr/>
            </p:nvSpPr>
            <p:spPr>
              <a:xfrm>
                <a:off x="887817" y="2223854"/>
                <a:ext cx="54953" cy="38539"/>
              </a:xfrm>
              <a:custGeom>
                <a:rect b="b" l="l" r="r" t="t"/>
                <a:pathLst>
                  <a:path extrusionOk="0" h="1188" w="1694">
                    <a:moveTo>
                      <a:pt x="25" y="0"/>
                    </a:moveTo>
                    <a:cubicBezTo>
                      <a:pt x="24" y="0"/>
                      <a:pt x="24" y="0"/>
                      <a:pt x="24" y="0"/>
                    </a:cubicBezTo>
                    <a:cubicBezTo>
                      <a:pt x="24" y="0"/>
                      <a:pt x="0" y="273"/>
                      <a:pt x="451" y="650"/>
                    </a:cubicBezTo>
                    <a:cubicBezTo>
                      <a:pt x="902" y="1028"/>
                      <a:pt x="1693" y="1188"/>
                      <a:pt x="1693" y="1188"/>
                    </a:cubicBezTo>
                    <a:cubicBezTo>
                      <a:pt x="1693" y="1188"/>
                      <a:pt x="1685" y="771"/>
                      <a:pt x="1212" y="382"/>
                    </a:cubicBezTo>
                    <a:cubicBezTo>
                      <a:pt x="751" y="5"/>
                      <a:pt x="61"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7"/>
              <p:cNvSpPr/>
              <p:nvPr/>
            </p:nvSpPr>
            <p:spPr>
              <a:xfrm>
                <a:off x="935212" y="2205071"/>
                <a:ext cx="67053" cy="56186"/>
              </a:xfrm>
              <a:custGeom>
                <a:rect b="b" l="l" r="r" t="t"/>
                <a:pathLst>
                  <a:path extrusionOk="0" h="1732" w="2067">
                    <a:moveTo>
                      <a:pt x="1" y="0"/>
                    </a:moveTo>
                    <a:cubicBezTo>
                      <a:pt x="1" y="0"/>
                      <a:pt x="91" y="544"/>
                      <a:pt x="672" y="1052"/>
                    </a:cubicBezTo>
                    <a:cubicBezTo>
                      <a:pt x="1253" y="1559"/>
                      <a:pt x="2067" y="1731"/>
                      <a:pt x="2067" y="1731"/>
                    </a:cubicBezTo>
                    <a:cubicBezTo>
                      <a:pt x="2067" y="1731"/>
                      <a:pt x="1988" y="1138"/>
                      <a:pt x="1395" y="585"/>
                    </a:cubicBezTo>
                    <a:cubicBezTo>
                      <a:pt x="801" y="33"/>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7"/>
              <p:cNvSpPr/>
              <p:nvPr/>
            </p:nvSpPr>
            <p:spPr>
              <a:xfrm>
                <a:off x="1034965" y="2217398"/>
                <a:ext cx="93589" cy="44994"/>
              </a:xfrm>
              <a:custGeom>
                <a:rect b="b" l="l" r="r" t="t"/>
                <a:pathLst>
                  <a:path extrusionOk="0" h="1387" w="2885">
                    <a:moveTo>
                      <a:pt x="1426" y="0"/>
                    </a:moveTo>
                    <a:cubicBezTo>
                      <a:pt x="1426" y="0"/>
                      <a:pt x="1037" y="220"/>
                      <a:pt x="1024" y="780"/>
                    </a:cubicBezTo>
                    <a:cubicBezTo>
                      <a:pt x="1024" y="780"/>
                      <a:pt x="602" y="520"/>
                      <a:pt x="215" y="520"/>
                    </a:cubicBezTo>
                    <a:cubicBezTo>
                      <a:pt x="141" y="520"/>
                      <a:pt x="68" y="529"/>
                      <a:pt x="0" y="552"/>
                    </a:cubicBezTo>
                    <a:cubicBezTo>
                      <a:pt x="0" y="552"/>
                      <a:pt x="122" y="1138"/>
                      <a:pt x="493" y="1387"/>
                    </a:cubicBezTo>
                    <a:lnTo>
                      <a:pt x="2412" y="1387"/>
                    </a:lnTo>
                    <a:cubicBezTo>
                      <a:pt x="2412" y="1387"/>
                      <a:pt x="2884" y="1011"/>
                      <a:pt x="2884" y="533"/>
                    </a:cubicBezTo>
                    <a:cubicBezTo>
                      <a:pt x="2884" y="533"/>
                      <a:pt x="2810" y="516"/>
                      <a:pt x="2691" y="516"/>
                    </a:cubicBezTo>
                    <a:cubicBezTo>
                      <a:pt x="2492" y="516"/>
                      <a:pt x="2169" y="565"/>
                      <a:pt x="1859" y="824"/>
                    </a:cubicBezTo>
                    <a:cubicBezTo>
                      <a:pt x="1859" y="824"/>
                      <a:pt x="1842" y="203"/>
                      <a:pt x="1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7"/>
              <p:cNvSpPr/>
              <p:nvPr/>
            </p:nvSpPr>
            <p:spPr>
              <a:xfrm>
                <a:off x="734311" y="2225152"/>
                <a:ext cx="51580" cy="76331"/>
              </a:xfrm>
              <a:custGeom>
                <a:rect b="b" l="l" r="r" t="t"/>
                <a:pathLst>
                  <a:path extrusionOk="0" h="2353" w="1590">
                    <a:moveTo>
                      <a:pt x="852" y="0"/>
                    </a:moveTo>
                    <a:cubicBezTo>
                      <a:pt x="852" y="1"/>
                      <a:pt x="146" y="495"/>
                      <a:pt x="1" y="689"/>
                    </a:cubicBezTo>
                    <a:lnTo>
                      <a:pt x="1" y="1647"/>
                    </a:lnTo>
                    <a:cubicBezTo>
                      <a:pt x="1" y="1647"/>
                      <a:pt x="335" y="2178"/>
                      <a:pt x="856" y="2352"/>
                    </a:cubicBezTo>
                    <a:cubicBezTo>
                      <a:pt x="856" y="2352"/>
                      <a:pt x="928" y="2162"/>
                      <a:pt x="855" y="1867"/>
                    </a:cubicBezTo>
                    <a:cubicBezTo>
                      <a:pt x="855" y="1867"/>
                      <a:pt x="1504" y="1374"/>
                      <a:pt x="1589" y="1185"/>
                    </a:cubicBezTo>
                    <a:cubicBezTo>
                      <a:pt x="1589" y="1185"/>
                      <a:pt x="1165" y="687"/>
                      <a:pt x="849" y="494"/>
                    </a:cubicBezTo>
                    <a:cubicBezTo>
                      <a:pt x="849" y="494"/>
                      <a:pt x="963" y="162"/>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7"/>
              <p:cNvSpPr/>
              <p:nvPr/>
            </p:nvSpPr>
            <p:spPr>
              <a:xfrm>
                <a:off x="887817" y="2262523"/>
                <a:ext cx="54953" cy="38539"/>
              </a:xfrm>
              <a:custGeom>
                <a:rect b="b" l="l" r="r" t="t"/>
                <a:pathLst>
                  <a:path extrusionOk="0" h="1188" w="1694">
                    <a:moveTo>
                      <a:pt x="1693" y="0"/>
                    </a:moveTo>
                    <a:cubicBezTo>
                      <a:pt x="1693" y="0"/>
                      <a:pt x="902" y="160"/>
                      <a:pt x="451" y="538"/>
                    </a:cubicBezTo>
                    <a:cubicBezTo>
                      <a:pt x="0" y="915"/>
                      <a:pt x="24" y="1188"/>
                      <a:pt x="24" y="1188"/>
                    </a:cubicBezTo>
                    <a:cubicBezTo>
                      <a:pt x="24" y="1188"/>
                      <a:pt x="24" y="1188"/>
                      <a:pt x="25" y="1188"/>
                    </a:cubicBezTo>
                    <a:cubicBezTo>
                      <a:pt x="53" y="1188"/>
                      <a:pt x="749" y="1184"/>
                      <a:pt x="1212" y="805"/>
                    </a:cubicBezTo>
                    <a:cubicBezTo>
                      <a:pt x="1685" y="417"/>
                      <a:pt x="1693" y="0"/>
                      <a:pt x="16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47"/>
              <p:cNvSpPr/>
              <p:nvPr/>
            </p:nvSpPr>
            <p:spPr>
              <a:xfrm>
                <a:off x="935212" y="2263658"/>
                <a:ext cx="67053" cy="56186"/>
              </a:xfrm>
              <a:custGeom>
                <a:rect b="b" l="l" r="r" t="t"/>
                <a:pathLst>
                  <a:path extrusionOk="0" h="1732" w="2067">
                    <a:moveTo>
                      <a:pt x="2067" y="1"/>
                    </a:moveTo>
                    <a:lnTo>
                      <a:pt x="2067" y="1"/>
                    </a:lnTo>
                    <a:cubicBezTo>
                      <a:pt x="2067" y="1"/>
                      <a:pt x="1253" y="173"/>
                      <a:pt x="672" y="680"/>
                    </a:cubicBezTo>
                    <a:cubicBezTo>
                      <a:pt x="91" y="1188"/>
                      <a:pt x="1" y="1732"/>
                      <a:pt x="1" y="1732"/>
                    </a:cubicBezTo>
                    <a:cubicBezTo>
                      <a:pt x="1" y="1732"/>
                      <a:pt x="801" y="1699"/>
                      <a:pt x="1395" y="1147"/>
                    </a:cubicBezTo>
                    <a:cubicBezTo>
                      <a:pt x="1988" y="594"/>
                      <a:pt x="2067" y="1"/>
                      <a:pt x="2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47"/>
              <p:cNvSpPr/>
              <p:nvPr/>
            </p:nvSpPr>
            <p:spPr>
              <a:xfrm>
                <a:off x="1254648" y="2254250"/>
                <a:ext cx="51936" cy="16252"/>
              </a:xfrm>
              <a:custGeom>
                <a:rect b="b" l="l" r="r" t="t"/>
                <a:pathLst>
                  <a:path extrusionOk="0" h="501" w="1601">
                    <a:moveTo>
                      <a:pt x="724" y="1"/>
                    </a:moveTo>
                    <a:cubicBezTo>
                      <a:pt x="238" y="1"/>
                      <a:pt x="0" y="268"/>
                      <a:pt x="0" y="268"/>
                    </a:cubicBezTo>
                    <a:cubicBezTo>
                      <a:pt x="0" y="268"/>
                      <a:pt x="300" y="445"/>
                      <a:pt x="729" y="495"/>
                    </a:cubicBezTo>
                    <a:cubicBezTo>
                      <a:pt x="763" y="499"/>
                      <a:pt x="796" y="501"/>
                      <a:pt x="829" y="501"/>
                    </a:cubicBezTo>
                    <a:cubicBezTo>
                      <a:pt x="1225" y="501"/>
                      <a:pt x="1600" y="247"/>
                      <a:pt x="1600" y="247"/>
                    </a:cubicBezTo>
                    <a:cubicBezTo>
                      <a:pt x="1250" y="63"/>
                      <a:pt x="958"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7"/>
              <p:cNvSpPr/>
              <p:nvPr/>
            </p:nvSpPr>
            <p:spPr>
              <a:xfrm>
                <a:off x="1219094" y="2223724"/>
                <a:ext cx="54953" cy="38539"/>
              </a:xfrm>
              <a:custGeom>
                <a:rect b="b" l="l" r="r" t="t"/>
                <a:pathLst>
                  <a:path extrusionOk="0" h="1188" w="1694">
                    <a:moveTo>
                      <a:pt x="1669" y="0"/>
                    </a:moveTo>
                    <a:cubicBezTo>
                      <a:pt x="1634" y="0"/>
                      <a:pt x="943" y="5"/>
                      <a:pt x="483" y="382"/>
                    </a:cubicBezTo>
                    <a:cubicBezTo>
                      <a:pt x="9" y="770"/>
                      <a:pt x="1" y="1188"/>
                      <a:pt x="1" y="1188"/>
                    </a:cubicBezTo>
                    <a:cubicBezTo>
                      <a:pt x="1" y="1188"/>
                      <a:pt x="792" y="1027"/>
                      <a:pt x="1243" y="650"/>
                    </a:cubicBezTo>
                    <a:cubicBezTo>
                      <a:pt x="1694" y="272"/>
                      <a:pt x="1670" y="0"/>
                      <a:pt x="1670" y="0"/>
                    </a:cubicBezTo>
                    <a:cubicBezTo>
                      <a:pt x="1670" y="0"/>
                      <a:pt x="1670" y="0"/>
                      <a:pt x="1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47"/>
              <p:cNvSpPr/>
              <p:nvPr/>
            </p:nvSpPr>
            <p:spPr>
              <a:xfrm>
                <a:off x="1159599" y="2204942"/>
                <a:ext cx="67053" cy="56121"/>
              </a:xfrm>
              <a:custGeom>
                <a:rect b="b" l="l" r="r" t="t"/>
                <a:pathLst>
                  <a:path extrusionOk="0" h="1730" w="2067">
                    <a:moveTo>
                      <a:pt x="2066" y="0"/>
                    </a:moveTo>
                    <a:cubicBezTo>
                      <a:pt x="2066" y="0"/>
                      <a:pt x="1266" y="33"/>
                      <a:pt x="673" y="585"/>
                    </a:cubicBezTo>
                    <a:cubicBezTo>
                      <a:pt x="79" y="1138"/>
                      <a:pt x="0" y="1730"/>
                      <a:pt x="0" y="1730"/>
                    </a:cubicBezTo>
                    <a:cubicBezTo>
                      <a:pt x="0" y="1730"/>
                      <a:pt x="814" y="1559"/>
                      <a:pt x="1395" y="1052"/>
                    </a:cubicBezTo>
                    <a:cubicBezTo>
                      <a:pt x="1976" y="544"/>
                      <a:pt x="2066" y="0"/>
                      <a:pt x="2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47"/>
              <p:cNvSpPr/>
              <p:nvPr/>
            </p:nvSpPr>
            <p:spPr>
              <a:xfrm>
                <a:off x="1219094" y="2262360"/>
                <a:ext cx="54953" cy="38571"/>
              </a:xfrm>
              <a:custGeom>
                <a:rect b="b" l="l" r="r" t="t"/>
                <a:pathLst>
                  <a:path extrusionOk="0" h="1189" w="1694">
                    <a:moveTo>
                      <a:pt x="1" y="1"/>
                    </a:moveTo>
                    <a:cubicBezTo>
                      <a:pt x="1" y="1"/>
                      <a:pt x="9" y="418"/>
                      <a:pt x="483" y="805"/>
                    </a:cubicBezTo>
                    <a:cubicBezTo>
                      <a:pt x="945" y="1185"/>
                      <a:pt x="1641" y="1189"/>
                      <a:pt x="1669" y="1189"/>
                    </a:cubicBezTo>
                    <a:cubicBezTo>
                      <a:pt x="1670" y="1189"/>
                      <a:pt x="1670" y="1189"/>
                      <a:pt x="1670" y="1189"/>
                    </a:cubicBezTo>
                    <a:cubicBezTo>
                      <a:pt x="1670" y="1189"/>
                      <a:pt x="1694" y="916"/>
                      <a:pt x="1243" y="538"/>
                    </a:cubicBezTo>
                    <a:cubicBezTo>
                      <a:pt x="792" y="16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7"/>
              <p:cNvSpPr/>
              <p:nvPr/>
            </p:nvSpPr>
            <p:spPr>
              <a:xfrm>
                <a:off x="1159599" y="2263528"/>
                <a:ext cx="67053" cy="56186"/>
              </a:xfrm>
              <a:custGeom>
                <a:rect b="b" l="l" r="r" t="t"/>
                <a:pathLst>
                  <a:path extrusionOk="0" h="1732" w="2067">
                    <a:moveTo>
                      <a:pt x="0" y="1"/>
                    </a:moveTo>
                    <a:cubicBezTo>
                      <a:pt x="0" y="1"/>
                      <a:pt x="79" y="594"/>
                      <a:pt x="673" y="1146"/>
                    </a:cubicBezTo>
                    <a:cubicBezTo>
                      <a:pt x="1266" y="1698"/>
                      <a:pt x="2066" y="1732"/>
                      <a:pt x="2066" y="1732"/>
                    </a:cubicBezTo>
                    <a:cubicBezTo>
                      <a:pt x="2066" y="1732"/>
                      <a:pt x="1976" y="1188"/>
                      <a:pt x="1395" y="679"/>
                    </a:cubicBezTo>
                    <a:cubicBezTo>
                      <a:pt x="814" y="172"/>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47"/>
              <p:cNvSpPr/>
              <p:nvPr/>
            </p:nvSpPr>
            <p:spPr>
              <a:xfrm>
                <a:off x="1034965" y="2262101"/>
                <a:ext cx="93589" cy="45027"/>
              </a:xfrm>
              <a:custGeom>
                <a:rect b="b" l="l" r="r" t="t"/>
                <a:pathLst>
                  <a:path extrusionOk="0" h="1388" w="2885">
                    <a:moveTo>
                      <a:pt x="493" y="1"/>
                    </a:moveTo>
                    <a:cubicBezTo>
                      <a:pt x="122" y="250"/>
                      <a:pt x="0" y="836"/>
                      <a:pt x="0" y="836"/>
                    </a:cubicBezTo>
                    <a:cubicBezTo>
                      <a:pt x="69" y="859"/>
                      <a:pt x="141" y="868"/>
                      <a:pt x="215" y="868"/>
                    </a:cubicBezTo>
                    <a:cubicBezTo>
                      <a:pt x="603" y="868"/>
                      <a:pt x="1024" y="609"/>
                      <a:pt x="1024" y="609"/>
                    </a:cubicBezTo>
                    <a:cubicBezTo>
                      <a:pt x="1037" y="1169"/>
                      <a:pt x="1426" y="1387"/>
                      <a:pt x="1426" y="1387"/>
                    </a:cubicBezTo>
                    <a:cubicBezTo>
                      <a:pt x="1842" y="1186"/>
                      <a:pt x="1859" y="563"/>
                      <a:pt x="1859" y="563"/>
                    </a:cubicBezTo>
                    <a:cubicBezTo>
                      <a:pt x="2169" y="823"/>
                      <a:pt x="2492" y="872"/>
                      <a:pt x="2691" y="872"/>
                    </a:cubicBezTo>
                    <a:cubicBezTo>
                      <a:pt x="2810" y="872"/>
                      <a:pt x="2884" y="854"/>
                      <a:pt x="2884" y="854"/>
                    </a:cubicBezTo>
                    <a:cubicBezTo>
                      <a:pt x="2884" y="377"/>
                      <a:pt x="2412" y="1"/>
                      <a:pt x="2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47"/>
              <p:cNvSpPr/>
              <p:nvPr/>
            </p:nvSpPr>
            <p:spPr>
              <a:xfrm>
                <a:off x="1404034" y="2221843"/>
                <a:ext cx="39090" cy="28482"/>
              </a:xfrm>
              <a:custGeom>
                <a:rect b="b" l="l" r="r" t="t"/>
                <a:pathLst>
                  <a:path extrusionOk="0" h="878" w="1205">
                    <a:moveTo>
                      <a:pt x="805" y="1"/>
                    </a:moveTo>
                    <a:cubicBezTo>
                      <a:pt x="566" y="1"/>
                      <a:pt x="248" y="82"/>
                      <a:pt x="0" y="434"/>
                    </a:cubicBezTo>
                    <a:cubicBezTo>
                      <a:pt x="0" y="434"/>
                      <a:pt x="18" y="715"/>
                      <a:pt x="161" y="878"/>
                    </a:cubicBezTo>
                    <a:cubicBezTo>
                      <a:pt x="161" y="878"/>
                      <a:pt x="713" y="414"/>
                      <a:pt x="1182" y="395"/>
                    </a:cubicBezTo>
                    <a:cubicBezTo>
                      <a:pt x="1182" y="395"/>
                      <a:pt x="1204" y="141"/>
                      <a:pt x="1151" y="58"/>
                    </a:cubicBezTo>
                    <a:cubicBezTo>
                      <a:pt x="1151" y="58"/>
                      <a:pt x="1006" y="1"/>
                      <a:pt x="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47"/>
              <p:cNvSpPr/>
              <p:nvPr/>
            </p:nvSpPr>
            <p:spPr>
              <a:xfrm>
                <a:off x="1404262" y="2277640"/>
                <a:ext cx="38863" cy="28774"/>
              </a:xfrm>
              <a:custGeom>
                <a:rect b="b" l="l" r="r" t="t"/>
                <a:pathLst>
                  <a:path extrusionOk="0" h="887" w="1198">
                    <a:moveTo>
                      <a:pt x="134" y="0"/>
                    </a:moveTo>
                    <a:cubicBezTo>
                      <a:pt x="134" y="0"/>
                      <a:pt x="0" y="269"/>
                      <a:pt x="24" y="497"/>
                    </a:cubicBezTo>
                    <a:cubicBezTo>
                      <a:pt x="24" y="497"/>
                      <a:pt x="320" y="886"/>
                      <a:pt x="792" y="886"/>
                    </a:cubicBezTo>
                    <a:cubicBezTo>
                      <a:pt x="901" y="886"/>
                      <a:pt x="1019" y="865"/>
                      <a:pt x="1146" y="814"/>
                    </a:cubicBezTo>
                    <a:lnTo>
                      <a:pt x="1197" y="443"/>
                    </a:lnTo>
                    <a:lnTo>
                      <a:pt x="1197" y="443"/>
                    </a:lnTo>
                    <a:cubicBezTo>
                      <a:pt x="1197" y="443"/>
                      <a:pt x="1194" y="443"/>
                      <a:pt x="1188" y="443"/>
                    </a:cubicBezTo>
                    <a:cubicBezTo>
                      <a:pt x="1112" y="443"/>
                      <a:pt x="555" y="428"/>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47"/>
              <p:cNvSpPr/>
              <p:nvPr/>
            </p:nvSpPr>
            <p:spPr>
              <a:xfrm>
                <a:off x="583043" y="2210132"/>
                <a:ext cx="53786" cy="37728"/>
              </a:xfrm>
              <a:custGeom>
                <a:rect b="b" l="l" r="r" t="t"/>
                <a:pathLst>
                  <a:path extrusionOk="0" h="1163" w="1658">
                    <a:moveTo>
                      <a:pt x="690" y="0"/>
                    </a:moveTo>
                    <a:cubicBezTo>
                      <a:pt x="270" y="0"/>
                      <a:pt x="1" y="342"/>
                      <a:pt x="1" y="342"/>
                    </a:cubicBezTo>
                    <a:cubicBezTo>
                      <a:pt x="105" y="423"/>
                      <a:pt x="228" y="445"/>
                      <a:pt x="328" y="445"/>
                    </a:cubicBezTo>
                    <a:cubicBezTo>
                      <a:pt x="441" y="445"/>
                      <a:pt x="526" y="418"/>
                      <a:pt x="526" y="418"/>
                    </a:cubicBezTo>
                    <a:lnTo>
                      <a:pt x="526" y="418"/>
                    </a:lnTo>
                    <a:cubicBezTo>
                      <a:pt x="239" y="803"/>
                      <a:pt x="373" y="1162"/>
                      <a:pt x="373" y="1162"/>
                    </a:cubicBezTo>
                    <a:cubicBezTo>
                      <a:pt x="724" y="1037"/>
                      <a:pt x="960" y="681"/>
                      <a:pt x="960" y="681"/>
                    </a:cubicBezTo>
                    <a:cubicBezTo>
                      <a:pt x="1038" y="968"/>
                      <a:pt x="1345" y="1162"/>
                      <a:pt x="1345" y="1162"/>
                    </a:cubicBezTo>
                    <a:cubicBezTo>
                      <a:pt x="1658" y="423"/>
                      <a:pt x="1017" y="69"/>
                      <a:pt x="1017" y="69"/>
                    </a:cubicBezTo>
                    <a:cubicBezTo>
                      <a:pt x="901" y="20"/>
                      <a:pt x="791" y="0"/>
                      <a:pt x="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47"/>
              <p:cNvSpPr/>
              <p:nvPr/>
            </p:nvSpPr>
            <p:spPr>
              <a:xfrm>
                <a:off x="650421" y="2199621"/>
                <a:ext cx="12425" cy="33413"/>
              </a:xfrm>
              <a:custGeom>
                <a:rect b="b" l="l" r="r" t="t"/>
                <a:pathLst>
                  <a:path extrusionOk="0" h="1030" w="383">
                    <a:moveTo>
                      <a:pt x="158" y="0"/>
                    </a:moveTo>
                    <a:cubicBezTo>
                      <a:pt x="158" y="0"/>
                      <a:pt x="49" y="83"/>
                      <a:pt x="25" y="448"/>
                    </a:cubicBezTo>
                    <a:cubicBezTo>
                      <a:pt x="1" y="813"/>
                      <a:pt x="268" y="1029"/>
                      <a:pt x="268" y="1029"/>
                    </a:cubicBezTo>
                    <a:cubicBezTo>
                      <a:pt x="268" y="1029"/>
                      <a:pt x="382" y="852"/>
                      <a:pt x="368" y="545"/>
                    </a:cubicBezTo>
                    <a:cubicBezTo>
                      <a:pt x="355" y="238"/>
                      <a:pt x="158"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7"/>
              <p:cNvSpPr/>
              <p:nvPr/>
            </p:nvSpPr>
            <p:spPr>
              <a:xfrm>
                <a:off x="671831" y="2236895"/>
                <a:ext cx="19464" cy="19821"/>
              </a:xfrm>
              <a:custGeom>
                <a:rect b="b" l="l" r="r" t="t"/>
                <a:pathLst>
                  <a:path extrusionOk="0" h="611" w="600">
                    <a:moveTo>
                      <a:pt x="540" y="1"/>
                    </a:moveTo>
                    <a:cubicBezTo>
                      <a:pt x="484" y="1"/>
                      <a:pt x="387" y="19"/>
                      <a:pt x="245" y="110"/>
                    </a:cubicBezTo>
                    <a:cubicBezTo>
                      <a:pt x="1" y="265"/>
                      <a:pt x="111" y="611"/>
                      <a:pt x="111" y="611"/>
                    </a:cubicBezTo>
                    <a:cubicBezTo>
                      <a:pt x="598" y="531"/>
                      <a:pt x="599" y="10"/>
                      <a:pt x="599" y="10"/>
                    </a:cubicBezTo>
                    <a:cubicBezTo>
                      <a:pt x="599" y="10"/>
                      <a:pt x="580" y="1"/>
                      <a:pt x="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7"/>
              <p:cNvSpPr/>
              <p:nvPr/>
            </p:nvSpPr>
            <p:spPr>
              <a:xfrm>
                <a:off x="583043" y="2279294"/>
                <a:ext cx="53786" cy="37728"/>
              </a:xfrm>
              <a:custGeom>
                <a:rect b="b" l="l" r="r" t="t"/>
                <a:pathLst>
                  <a:path extrusionOk="0" h="1163" w="1658">
                    <a:moveTo>
                      <a:pt x="373" y="1"/>
                    </a:moveTo>
                    <a:cubicBezTo>
                      <a:pt x="373" y="1"/>
                      <a:pt x="239" y="359"/>
                      <a:pt x="526" y="746"/>
                    </a:cubicBezTo>
                    <a:cubicBezTo>
                      <a:pt x="526" y="746"/>
                      <a:pt x="440" y="718"/>
                      <a:pt x="327" y="718"/>
                    </a:cubicBezTo>
                    <a:cubicBezTo>
                      <a:pt x="226" y="718"/>
                      <a:pt x="104" y="740"/>
                      <a:pt x="1" y="821"/>
                    </a:cubicBezTo>
                    <a:cubicBezTo>
                      <a:pt x="1" y="821"/>
                      <a:pt x="270" y="1163"/>
                      <a:pt x="690" y="1163"/>
                    </a:cubicBezTo>
                    <a:cubicBezTo>
                      <a:pt x="791" y="1163"/>
                      <a:pt x="900" y="1143"/>
                      <a:pt x="1017" y="1094"/>
                    </a:cubicBezTo>
                    <a:cubicBezTo>
                      <a:pt x="1017" y="1094"/>
                      <a:pt x="1658" y="740"/>
                      <a:pt x="1345" y="1"/>
                    </a:cubicBezTo>
                    <a:lnTo>
                      <a:pt x="1345" y="1"/>
                    </a:lnTo>
                    <a:cubicBezTo>
                      <a:pt x="1345" y="1"/>
                      <a:pt x="1038" y="194"/>
                      <a:pt x="960" y="481"/>
                    </a:cubicBezTo>
                    <a:cubicBezTo>
                      <a:pt x="960" y="481"/>
                      <a:pt x="724" y="127"/>
                      <a:pt x="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47"/>
              <p:cNvSpPr/>
              <p:nvPr/>
            </p:nvSpPr>
            <p:spPr>
              <a:xfrm>
                <a:off x="650421" y="2294119"/>
                <a:ext cx="12425" cy="33446"/>
              </a:xfrm>
              <a:custGeom>
                <a:rect b="b" l="l" r="r" t="t"/>
                <a:pathLst>
                  <a:path extrusionOk="0" h="1031" w="383">
                    <a:moveTo>
                      <a:pt x="268" y="1"/>
                    </a:moveTo>
                    <a:cubicBezTo>
                      <a:pt x="268" y="1"/>
                      <a:pt x="1" y="217"/>
                      <a:pt x="25" y="582"/>
                    </a:cubicBezTo>
                    <a:cubicBezTo>
                      <a:pt x="49" y="947"/>
                      <a:pt x="158" y="1031"/>
                      <a:pt x="158" y="1031"/>
                    </a:cubicBezTo>
                    <a:cubicBezTo>
                      <a:pt x="158" y="1031"/>
                      <a:pt x="355" y="792"/>
                      <a:pt x="368" y="485"/>
                    </a:cubicBezTo>
                    <a:cubicBezTo>
                      <a:pt x="382" y="178"/>
                      <a:pt x="268" y="1"/>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47"/>
              <p:cNvSpPr/>
              <p:nvPr/>
            </p:nvSpPr>
            <p:spPr>
              <a:xfrm>
                <a:off x="671831" y="2270470"/>
                <a:ext cx="19464" cy="19821"/>
              </a:xfrm>
              <a:custGeom>
                <a:rect b="b" l="l" r="r" t="t"/>
                <a:pathLst>
                  <a:path extrusionOk="0" h="611" w="600">
                    <a:moveTo>
                      <a:pt x="111" y="0"/>
                    </a:moveTo>
                    <a:cubicBezTo>
                      <a:pt x="111" y="0"/>
                      <a:pt x="1" y="345"/>
                      <a:pt x="245" y="500"/>
                    </a:cubicBezTo>
                    <a:cubicBezTo>
                      <a:pt x="387" y="591"/>
                      <a:pt x="485" y="610"/>
                      <a:pt x="541" y="610"/>
                    </a:cubicBezTo>
                    <a:cubicBezTo>
                      <a:pt x="580" y="610"/>
                      <a:pt x="599" y="601"/>
                      <a:pt x="599" y="601"/>
                    </a:cubicBezTo>
                    <a:cubicBezTo>
                      <a:pt x="599" y="601"/>
                      <a:pt x="598" y="8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7"/>
              <p:cNvSpPr/>
              <p:nvPr/>
            </p:nvSpPr>
            <p:spPr>
              <a:xfrm>
                <a:off x="868904" y="2236246"/>
                <a:ext cx="19788" cy="5872"/>
              </a:xfrm>
              <a:custGeom>
                <a:rect b="b" l="l" r="r" t="t"/>
                <a:pathLst>
                  <a:path extrusionOk="0" h="181" w="610">
                    <a:moveTo>
                      <a:pt x="124" y="1"/>
                    </a:moveTo>
                    <a:cubicBezTo>
                      <a:pt x="86" y="1"/>
                      <a:pt x="49" y="3"/>
                      <a:pt x="14" y="9"/>
                    </a:cubicBezTo>
                    <a:cubicBezTo>
                      <a:pt x="0" y="11"/>
                      <a:pt x="11" y="34"/>
                      <a:pt x="21" y="35"/>
                    </a:cubicBezTo>
                    <a:cubicBezTo>
                      <a:pt x="119" y="48"/>
                      <a:pt x="215" y="58"/>
                      <a:pt x="312" y="83"/>
                    </a:cubicBezTo>
                    <a:cubicBezTo>
                      <a:pt x="404" y="108"/>
                      <a:pt x="490" y="149"/>
                      <a:pt x="581" y="179"/>
                    </a:cubicBezTo>
                    <a:cubicBezTo>
                      <a:pt x="585" y="180"/>
                      <a:pt x="588" y="181"/>
                      <a:pt x="590" y="181"/>
                    </a:cubicBezTo>
                    <a:cubicBezTo>
                      <a:pt x="610" y="181"/>
                      <a:pt x="596" y="144"/>
                      <a:pt x="583" y="135"/>
                    </a:cubicBezTo>
                    <a:cubicBezTo>
                      <a:pt x="456" y="48"/>
                      <a:pt x="284" y="1"/>
                      <a:pt x="1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7"/>
              <p:cNvSpPr/>
              <p:nvPr/>
            </p:nvSpPr>
            <p:spPr>
              <a:xfrm>
                <a:off x="898587" y="2209191"/>
                <a:ext cx="33802" cy="15604"/>
              </a:xfrm>
              <a:custGeom>
                <a:rect b="b" l="l" r="r" t="t"/>
                <a:pathLst>
                  <a:path extrusionOk="0" h="481" w="1042">
                    <a:moveTo>
                      <a:pt x="64" y="0"/>
                    </a:moveTo>
                    <a:cubicBezTo>
                      <a:pt x="50" y="0"/>
                      <a:pt x="37" y="1"/>
                      <a:pt x="23" y="1"/>
                    </a:cubicBezTo>
                    <a:cubicBezTo>
                      <a:pt x="0" y="2"/>
                      <a:pt x="23" y="43"/>
                      <a:pt x="38" y="45"/>
                    </a:cubicBezTo>
                    <a:cubicBezTo>
                      <a:pt x="429" y="76"/>
                      <a:pt x="688" y="286"/>
                      <a:pt x="1010" y="476"/>
                    </a:cubicBezTo>
                    <a:cubicBezTo>
                      <a:pt x="1015" y="479"/>
                      <a:pt x="1020" y="480"/>
                      <a:pt x="1024" y="480"/>
                    </a:cubicBezTo>
                    <a:cubicBezTo>
                      <a:pt x="1041" y="480"/>
                      <a:pt x="1038" y="449"/>
                      <a:pt x="1023" y="436"/>
                    </a:cubicBezTo>
                    <a:cubicBezTo>
                      <a:pt x="763" y="205"/>
                      <a:pt x="420" y="0"/>
                      <a:pt x="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7"/>
              <p:cNvSpPr/>
              <p:nvPr/>
            </p:nvSpPr>
            <p:spPr>
              <a:xfrm>
                <a:off x="990489" y="2201762"/>
                <a:ext cx="69032" cy="27704"/>
              </a:xfrm>
              <a:custGeom>
                <a:rect b="b" l="l" r="r" t="t"/>
                <a:pathLst>
                  <a:path extrusionOk="0" h="854" w="2128">
                    <a:moveTo>
                      <a:pt x="1018" y="1"/>
                    </a:moveTo>
                    <a:cubicBezTo>
                      <a:pt x="988" y="1"/>
                      <a:pt x="958" y="2"/>
                      <a:pt x="928" y="4"/>
                    </a:cubicBezTo>
                    <a:cubicBezTo>
                      <a:pt x="622" y="23"/>
                      <a:pt x="0" y="269"/>
                      <a:pt x="268" y="703"/>
                    </a:cubicBezTo>
                    <a:cubicBezTo>
                      <a:pt x="329" y="803"/>
                      <a:pt x="447" y="854"/>
                      <a:pt x="562" y="854"/>
                    </a:cubicBezTo>
                    <a:cubicBezTo>
                      <a:pt x="708" y="854"/>
                      <a:pt x="851" y="771"/>
                      <a:pt x="868" y="598"/>
                    </a:cubicBezTo>
                    <a:cubicBezTo>
                      <a:pt x="883" y="447"/>
                      <a:pt x="769" y="328"/>
                      <a:pt x="664" y="328"/>
                    </a:cubicBezTo>
                    <a:cubicBezTo>
                      <a:pt x="601" y="328"/>
                      <a:pt x="541" y="371"/>
                      <a:pt x="515" y="478"/>
                    </a:cubicBezTo>
                    <a:cubicBezTo>
                      <a:pt x="513" y="485"/>
                      <a:pt x="521" y="504"/>
                      <a:pt x="530" y="504"/>
                    </a:cubicBezTo>
                    <a:cubicBezTo>
                      <a:pt x="532" y="504"/>
                      <a:pt x="533" y="504"/>
                      <a:pt x="535" y="502"/>
                    </a:cubicBezTo>
                    <a:cubicBezTo>
                      <a:pt x="560" y="499"/>
                      <a:pt x="582" y="497"/>
                      <a:pt x="602" y="497"/>
                    </a:cubicBezTo>
                    <a:cubicBezTo>
                      <a:pt x="843" y="497"/>
                      <a:pt x="708" y="731"/>
                      <a:pt x="528" y="731"/>
                    </a:cubicBezTo>
                    <a:cubicBezTo>
                      <a:pt x="467" y="731"/>
                      <a:pt x="400" y="704"/>
                      <a:pt x="341" y="632"/>
                    </a:cubicBezTo>
                    <a:cubicBezTo>
                      <a:pt x="127" y="368"/>
                      <a:pt x="656" y="80"/>
                      <a:pt x="918" y="80"/>
                    </a:cubicBezTo>
                    <a:cubicBezTo>
                      <a:pt x="920" y="80"/>
                      <a:pt x="922" y="80"/>
                      <a:pt x="924" y="80"/>
                    </a:cubicBezTo>
                    <a:cubicBezTo>
                      <a:pt x="1511" y="89"/>
                      <a:pt x="1784" y="232"/>
                      <a:pt x="2060" y="578"/>
                    </a:cubicBezTo>
                    <a:cubicBezTo>
                      <a:pt x="2074" y="596"/>
                      <a:pt x="2099" y="610"/>
                      <a:pt x="2112" y="610"/>
                    </a:cubicBezTo>
                    <a:cubicBezTo>
                      <a:pt x="2124" y="610"/>
                      <a:pt x="2128" y="600"/>
                      <a:pt x="2112" y="575"/>
                    </a:cubicBezTo>
                    <a:cubicBezTo>
                      <a:pt x="1882" y="195"/>
                      <a:pt x="1452" y="1"/>
                      <a:pt x="1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7"/>
              <p:cNvSpPr/>
              <p:nvPr/>
            </p:nvSpPr>
            <p:spPr>
              <a:xfrm>
                <a:off x="1008331" y="2236373"/>
                <a:ext cx="20729" cy="14890"/>
              </a:xfrm>
              <a:custGeom>
                <a:rect b="b" l="l" r="r" t="t"/>
                <a:pathLst>
                  <a:path extrusionOk="0" h="459" w="639">
                    <a:moveTo>
                      <a:pt x="365" y="98"/>
                    </a:moveTo>
                    <a:cubicBezTo>
                      <a:pt x="445" y="98"/>
                      <a:pt x="529" y="133"/>
                      <a:pt x="506" y="227"/>
                    </a:cubicBezTo>
                    <a:cubicBezTo>
                      <a:pt x="481" y="328"/>
                      <a:pt x="385" y="355"/>
                      <a:pt x="294" y="363"/>
                    </a:cubicBezTo>
                    <a:cubicBezTo>
                      <a:pt x="236" y="355"/>
                      <a:pt x="181" y="335"/>
                      <a:pt x="167" y="288"/>
                    </a:cubicBezTo>
                    <a:cubicBezTo>
                      <a:pt x="145" y="214"/>
                      <a:pt x="225" y="130"/>
                      <a:pt x="287" y="109"/>
                    </a:cubicBezTo>
                    <a:cubicBezTo>
                      <a:pt x="310" y="102"/>
                      <a:pt x="337" y="98"/>
                      <a:pt x="365" y="98"/>
                    </a:cubicBezTo>
                    <a:close/>
                    <a:moveTo>
                      <a:pt x="322" y="1"/>
                    </a:moveTo>
                    <a:cubicBezTo>
                      <a:pt x="312" y="1"/>
                      <a:pt x="303" y="1"/>
                      <a:pt x="293" y="1"/>
                    </a:cubicBezTo>
                    <a:cubicBezTo>
                      <a:pt x="152" y="11"/>
                      <a:pt x="0" y="153"/>
                      <a:pt x="73" y="305"/>
                    </a:cubicBezTo>
                    <a:cubicBezTo>
                      <a:pt x="114" y="392"/>
                      <a:pt x="200" y="434"/>
                      <a:pt x="287" y="434"/>
                    </a:cubicBezTo>
                    <a:cubicBezTo>
                      <a:pt x="289" y="434"/>
                      <a:pt x="291" y="434"/>
                      <a:pt x="293" y="434"/>
                    </a:cubicBezTo>
                    <a:cubicBezTo>
                      <a:pt x="306" y="445"/>
                      <a:pt x="319" y="454"/>
                      <a:pt x="328" y="455"/>
                    </a:cubicBezTo>
                    <a:cubicBezTo>
                      <a:pt x="342" y="458"/>
                      <a:pt x="356" y="459"/>
                      <a:pt x="370" y="459"/>
                    </a:cubicBezTo>
                    <a:cubicBezTo>
                      <a:pt x="502" y="459"/>
                      <a:pt x="639" y="363"/>
                      <a:pt x="626" y="218"/>
                    </a:cubicBezTo>
                    <a:cubicBezTo>
                      <a:pt x="612" y="63"/>
                      <a:pt x="460" y="1"/>
                      <a:pt x="3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7"/>
              <p:cNvSpPr/>
              <p:nvPr/>
            </p:nvSpPr>
            <p:spPr>
              <a:xfrm>
                <a:off x="792346" y="2248119"/>
                <a:ext cx="33705" cy="12554"/>
              </a:xfrm>
              <a:custGeom>
                <a:rect b="b" l="l" r="r" t="t"/>
                <a:pathLst>
                  <a:path extrusionOk="0" h="387" w="1039">
                    <a:moveTo>
                      <a:pt x="485" y="1"/>
                    </a:moveTo>
                    <a:cubicBezTo>
                      <a:pt x="273" y="1"/>
                      <a:pt x="22" y="112"/>
                      <a:pt x="2" y="341"/>
                    </a:cubicBezTo>
                    <a:cubicBezTo>
                      <a:pt x="0" y="356"/>
                      <a:pt x="24" y="386"/>
                      <a:pt x="41" y="386"/>
                    </a:cubicBezTo>
                    <a:cubicBezTo>
                      <a:pt x="46" y="386"/>
                      <a:pt x="51" y="383"/>
                      <a:pt x="54" y="376"/>
                    </a:cubicBezTo>
                    <a:cubicBezTo>
                      <a:pt x="132" y="210"/>
                      <a:pt x="339" y="109"/>
                      <a:pt x="518" y="107"/>
                    </a:cubicBezTo>
                    <a:cubicBezTo>
                      <a:pt x="519" y="107"/>
                      <a:pt x="520" y="107"/>
                      <a:pt x="522" y="107"/>
                    </a:cubicBezTo>
                    <a:cubicBezTo>
                      <a:pt x="718" y="107"/>
                      <a:pt x="784" y="243"/>
                      <a:pt x="925" y="343"/>
                    </a:cubicBezTo>
                    <a:cubicBezTo>
                      <a:pt x="932" y="347"/>
                      <a:pt x="943" y="352"/>
                      <a:pt x="952" y="352"/>
                    </a:cubicBezTo>
                    <a:cubicBezTo>
                      <a:pt x="960" y="352"/>
                      <a:pt x="966" y="349"/>
                      <a:pt x="969" y="341"/>
                    </a:cubicBezTo>
                    <a:cubicBezTo>
                      <a:pt x="1038" y="152"/>
                      <a:pt x="665" y="12"/>
                      <a:pt x="529" y="2"/>
                    </a:cubicBezTo>
                    <a:cubicBezTo>
                      <a:pt x="514" y="1"/>
                      <a:pt x="500"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7"/>
              <p:cNvSpPr/>
              <p:nvPr/>
            </p:nvSpPr>
            <p:spPr>
              <a:xfrm>
                <a:off x="868904" y="2282668"/>
                <a:ext cx="19788" cy="5872"/>
              </a:xfrm>
              <a:custGeom>
                <a:rect b="b" l="l" r="r" t="t"/>
                <a:pathLst>
                  <a:path extrusionOk="0" h="181" w="610">
                    <a:moveTo>
                      <a:pt x="590" y="0"/>
                    </a:moveTo>
                    <a:cubicBezTo>
                      <a:pt x="588" y="0"/>
                      <a:pt x="585" y="1"/>
                      <a:pt x="581" y="2"/>
                    </a:cubicBezTo>
                    <a:cubicBezTo>
                      <a:pt x="490" y="32"/>
                      <a:pt x="404" y="73"/>
                      <a:pt x="312" y="98"/>
                    </a:cubicBezTo>
                    <a:cubicBezTo>
                      <a:pt x="215" y="123"/>
                      <a:pt x="119" y="133"/>
                      <a:pt x="21" y="146"/>
                    </a:cubicBezTo>
                    <a:cubicBezTo>
                      <a:pt x="11" y="148"/>
                      <a:pt x="0" y="170"/>
                      <a:pt x="14" y="172"/>
                    </a:cubicBezTo>
                    <a:cubicBezTo>
                      <a:pt x="49" y="178"/>
                      <a:pt x="86" y="180"/>
                      <a:pt x="124" y="180"/>
                    </a:cubicBezTo>
                    <a:cubicBezTo>
                      <a:pt x="284" y="180"/>
                      <a:pt x="456" y="133"/>
                      <a:pt x="583" y="46"/>
                    </a:cubicBezTo>
                    <a:cubicBezTo>
                      <a:pt x="596" y="37"/>
                      <a:pt x="610" y="0"/>
                      <a:pt x="5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7"/>
              <p:cNvSpPr/>
              <p:nvPr/>
            </p:nvSpPr>
            <p:spPr>
              <a:xfrm>
                <a:off x="898587" y="2299991"/>
                <a:ext cx="33802" cy="15604"/>
              </a:xfrm>
              <a:custGeom>
                <a:rect b="b" l="l" r="r" t="t"/>
                <a:pathLst>
                  <a:path extrusionOk="0" h="481" w="1042">
                    <a:moveTo>
                      <a:pt x="1023" y="1"/>
                    </a:moveTo>
                    <a:cubicBezTo>
                      <a:pt x="1020" y="1"/>
                      <a:pt x="1015" y="2"/>
                      <a:pt x="1010" y="5"/>
                    </a:cubicBezTo>
                    <a:cubicBezTo>
                      <a:pt x="688" y="195"/>
                      <a:pt x="429" y="405"/>
                      <a:pt x="38" y="437"/>
                    </a:cubicBezTo>
                    <a:cubicBezTo>
                      <a:pt x="23" y="438"/>
                      <a:pt x="0" y="479"/>
                      <a:pt x="23" y="480"/>
                    </a:cubicBezTo>
                    <a:cubicBezTo>
                      <a:pt x="37" y="480"/>
                      <a:pt x="50" y="481"/>
                      <a:pt x="64" y="481"/>
                    </a:cubicBezTo>
                    <a:cubicBezTo>
                      <a:pt x="420" y="481"/>
                      <a:pt x="763" y="276"/>
                      <a:pt x="1023" y="45"/>
                    </a:cubicBezTo>
                    <a:cubicBezTo>
                      <a:pt x="1038" y="32"/>
                      <a:pt x="1041" y="1"/>
                      <a:pt x="10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7"/>
              <p:cNvSpPr/>
              <p:nvPr/>
            </p:nvSpPr>
            <p:spPr>
              <a:xfrm>
                <a:off x="990489" y="2295287"/>
                <a:ext cx="69032" cy="27704"/>
              </a:xfrm>
              <a:custGeom>
                <a:rect b="b" l="l" r="r" t="t"/>
                <a:pathLst>
                  <a:path extrusionOk="0" h="854" w="2128">
                    <a:moveTo>
                      <a:pt x="562" y="1"/>
                    </a:moveTo>
                    <a:cubicBezTo>
                      <a:pt x="447" y="1"/>
                      <a:pt x="329" y="52"/>
                      <a:pt x="268" y="152"/>
                    </a:cubicBezTo>
                    <a:cubicBezTo>
                      <a:pt x="0" y="586"/>
                      <a:pt x="622" y="832"/>
                      <a:pt x="929" y="850"/>
                    </a:cubicBezTo>
                    <a:cubicBezTo>
                      <a:pt x="959" y="852"/>
                      <a:pt x="990" y="853"/>
                      <a:pt x="1021" y="853"/>
                    </a:cubicBezTo>
                    <a:cubicBezTo>
                      <a:pt x="1454" y="853"/>
                      <a:pt x="1883" y="659"/>
                      <a:pt x="2112" y="280"/>
                    </a:cubicBezTo>
                    <a:cubicBezTo>
                      <a:pt x="2128" y="255"/>
                      <a:pt x="2124" y="245"/>
                      <a:pt x="2112" y="245"/>
                    </a:cubicBezTo>
                    <a:cubicBezTo>
                      <a:pt x="2099" y="245"/>
                      <a:pt x="2074" y="259"/>
                      <a:pt x="2060" y="277"/>
                    </a:cubicBezTo>
                    <a:cubicBezTo>
                      <a:pt x="1784" y="623"/>
                      <a:pt x="1511" y="766"/>
                      <a:pt x="924" y="776"/>
                    </a:cubicBezTo>
                    <a:cubicBezTo>
                      <a:pt x="923" y="776"/>
                      <a:pt x="921" y="776"/>
                      <a:pt x="919" y="776"/>
                    </a:cubicBezTo>
                    <a:cubicBezTo>
                      <a:pt x="658" y="776"/>
                      <a:pt x="127" y="488"/>
                      <a:pt x="341" y="223"/>
                    </a:cubicBezTo>
                    <a:cubicBezTo>
                      <a:pt x="400" y="151"/>
                      <a:pt x="467" y="124"/>
                      <a:pt x="528" y="124"/>
                    </a:cubicBezTo>
                    <a:cubicBezTo>
                      <a:pt x="708" y="124"/>
                      <a:pt x="843" y="358"/>
                      <a:pt x="602" y="358"/>
                    </a:cubicBezTo>
                    <a:cubicBezTo>
                      <a:pt x="582" y="358"/>
                      <a:pt x="560" y="356"/>
                      <a:pt x="535" y="353"/>
                    </a:cubicBezTo>
                    <a:cubicBezTo>
                      <a:pt x="533" y="351"/>
                      <a:pt x="532" y="351"/>
                      <a:pt x="530" y="351"/>
                    </a:cubicBezTo>
                    <a:cubicBezTo>
                      <a:pt x="521" y="351"/>
                      <a:pt x="513" y="370"/>
                      <a:pt x="515" y="377"/>
                    </a:cubicBezTo>
                    <a:cubicBezTo>
                      <a:pt x="541" y="484"/>
                      <a:pt x="601" y="527"/>
                      <a:pt x="664" y="527"/>
                    </a:cubicBezTo>
                    <a:cubicBezTo>
                      <a:pt x="769" y="527"/>
                      <a:pt x="883" y="408"/>
                      <a:pt x="868" y="257"/>
                    </a:cubicBezTo>
                    <a:cubicBezTo>
                      <a:pt x="851" y="84"/>
                      <a:pt x="708" y="1"/>
                      <a:pt x="5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7"/>
              <p:cNvSpPr/>
              <p:nvPr/>
            </p:nvSpPr>
            <p:spPr>
              <a:xfrm>
                <a:off x="1008331" y="2271116"/>
                <a:ext cx="20729" cy="14890"/>
              </a:xfrm>
              <a:custGeom>
                <a:rect b="b" l="l" r="r" t="t"/>
                <a:pathLst>
                  <a:path extrusionOk="0" h="459" w="639">
                    <a:moveTo>
                      <a:pt x="294" y="96"/>
                    </a:moveTo>
                    <a:cubicBezTo>
                      <a:pt x="385" y="104"/>
                      <a:pt x="481" y="131"/>
                      <a:pt x="506" y="232"/>
                    </a:cubicBezTo>
                    <a:cubicBezTo>
                      <a:pt x="529" y="326"/>
                      <a:pt x="445" y="361"/>
                      <a:pt x="365" y="361"/>
                    </a:cubicBezTo>
                    <a:cubicBezTo>
                      <a:pt x="337" y="361"/>
                      <a:pt x="310" y="357"/>
                      <a:pt x="287" y="350"/>
                    </a:cubicBezTo>
                    <a:cubicBezTo>
                      <a:pt x="225" y="329"/>
                      <a:pt x="144" y="245"/>
                      <a:pt x="167" y="171"/>
                    </a:cubicBezTo>
                    <a:cubicBezTo>
                      <a:pt x="181" y="125"/>
                      <a:pt x="236" y="104"/>
                      <a:pt x="294" y="96"/>
                    </a:cubicBezTo>
                    <a:close/>
                    <a:moveTo>
                      <a:pt x="370" y="0"/>
                    </a:moveTo>
                    <a:cubicBezTo>
                      <a:pt x="356" y="0"/>
                      <a:pt x="342" y="1"/>
                      <a:pt x="328" y="3"/>
                    </a:cubicBezTo>
                    <a:cubicBezTo>
                      <a:pt x="319" y="5"/>
                      <a:pt x="306" y="14"/>
                      <a:pt x="293" y="25"/>
                    </a:cubicBezTo>
                    <a:cubicBezTo>
                      <a:pt x="291" y="25"/>
                      <a:pt x="289" y="25"/>
                      <a:pt x="287" y="25"/>
                    </a:cubicBezTo>
                    <a:cubicBezTo>
                      <a:pt x="200" y="25"/>
                      <a:pt x="114" y="67"/>
                      <a:pt x="73" y="154"/>
                    </a:cubicBezTo>
                    <a:cubicBezTo>
                      <a:pt x="0" y="306"/>
                      <a:pt x="152" y="448"/>
                      <a:pt x="293" y="458"/>
                    </a:cubicBezTo>
                    <a:cubicBezTo>
                      <a:pt x="303" y="458"/>
                      <a:pt x="312" y="458"/>
                      <a:pt x="322" y="458"/>
                    </a:cubicBezTo>
                    <a:cubicBezTo>
                      <a:pt x="460" y="458"/>
                      <a:pt x="612" y="396"/>
                      <a:pt x="626" y="241"/>
                    </a:cubicBezTo>
                    <a:cubicBezTo>
                      <a:pt x="639" y="96"/>
                      <a:pt x="502" y="0"/>
                      <a:pt x="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7"/>
              <p:cNvSpPr/>
              <p:nvPr/>
            </p:nvSpPr>
            <p:spPr>
              <a:xfrm>
                <a:off x="1274566" y="2236246"/>
                <a:ext cx="19821" cy="5872"/>
              </a:xfrm>
              <a:custGeom>
                <a:rect b="b" l="l" r="r" t="t"/>
                <a:pathLst>
                  <a:path extrusionOk="0" h="181" w="611">
                    <a:moveTo>
                      <a:pt x="486" y="1"/>
                    </a:moveTo>
                    <a:cubicBezTo>
                      <a:pt x="325" y="1"/>
                      <a:pt x="153" y="48"/>
                      <a:pt x="27" y="135"/>
                    </a:cubicBezTo>
                    <a:cubicBezTo>
                      <a:pt x="14" y="144"/>
                      <a:pt x="1" y="181"/>
                      <a:pt x="20" y="181"/>
                    </a:cubicBezTo>
                    <a:cubicBezTo>
                      <a:pt x="23" y="181"/>
                      <a:pt x="26" y="180"/>
                      <a:pt x="29" y="179"/>
                    </a:cubicBezTo>
                    <a:cubicBezTo>
                      <a:pt x="120" y="149"/>
                      <a:pt x="206" y="108"/>
                      <a:pt x="299" y="83"/>
                    </a:cubicBezTo>
                    <a:cubicBezTo>
                      <a:pt x="395" y="58"/>
                      <a:pt x="491" y="48"/>
                      <a:pt x="590" y="35"/>
                    </a:cubicBezTo>
                    <a:cubicBezTo>
                      <a:pt x="599" y="33"/>
                      <a:pt x="610" y="11"/>
                      <a:pt x="597" y="9"/>
                    </a:cubicBezTo>
                    <a:cubicBezTo>
                      <a:pt x="561" y="3"/>
                      <a:pt x="524" y="1"/>
                      <a:pt x="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7"/>
              <p:cNvSpPr/>
              <p:nvPr/>
            </p:nvSpPr>
            <p:spPr>
              <a:xfrm>
                <a:off x="1230902" y="2209191"/>
                <a:ext cx="33738" cy="15604"/>
              </a:xfrm>
              <a:custGeom>
                <a:rect b="b" l="l" r="r" t="t"/>
                <a:pathLst>
                  <a:path extrusionOk="0" h="481" w="1040">
                    <a:moveTo>
                      <a:pt x="978" y="0"/>
                    </a:moveTo>
                    <a:cubicBezTo>
                      <a:pt x="620" y="0"/>
                      <a:pt x="278" y="205"/>
                      <a:pt x="17" y="436"/>
                    </a:cubicBezTo>
                    <a:cubicBezTo>
                      <a:pt x="3" y="449"/>
                      <a:pt x="0" y="480"/>
                      <a:pt x="18" y="480"/>
                    </a:cubicBezTo>
                    <a:cubicBezTo>
                      <a:pt x="21" y="480"/>
                      <a:pt x="26" y="479"/>
                      <a:pt x="31" y="476"/>
                    </a:cubicBezTo>
                    <a:cubicBezTo>
                      <a:pt x="353" y="286"/>
                      <a:pt x="613" y="76"/>
                      <a:pt x="1002" y="45"/>
                    </a:cubicBezTo>
                    <a:cubicBezTo>
                      <a:pt x="1018" y="43"/>
                      <a:pt x="1040" y="2"/>
                      <a:pt x="1018" y="1"/>
                    </a:cubicBezTo>
                    <a:cubicBezTo>
                      <a:pt x="1005" y="1"/>
                      <a:pt x="991" y="0"/>
                      <a:pt x="9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7"/>
              <p:cNvSpPr/>
              <p:nvPr/>
            </p:nvSpPr>
            <p:spPr>
              <a:xfrm>
                <a:off x="1103737" y="2201795"/>
                <a:ext cx="69065" cy="27671"/>
              </a:xfrm>
              <a:custGeom>
                <a:rect b="b" l="l" r="r" t="t"/>
                <a:pathLst>
                  <a:path extrusionOk="0" h="853" w="2129">
                    <a:moveTo>
                      <a:pt x="1107" y="1"/>
                    </a:moveTo>
                    <a:cubicBezTo>
                      <a:pt x="674" y="1"/>
                      <a:pt x="245" y="195"/>
                      <a:pt x="16" y="574"/>
                    </a:cubicBezTo>
                    <a:cubicBezTo>
                      <a:pt x="1" y="599"/>
                      <a:pt x="4" y="610"/>
                      <a:pt x="16" y="610"/>
                    </a:cubicBezTo>
                    <a:cubicBezTo>
                      <a:pt x="29" y="610"/>
                      <a:pt x="53" y="596"/>
                      <a:pt x="68" y="577"/>
                    </a:cubicBezTo>
                    <a:cubicBezTo>
                      <a:pt x="344" y="231"/>
                      <a:pt x="618" y="88"/>
                      <a:pt x="1203" y="79"/>
                    </a:cubicBezTo>
                    <a:cubicBezTo>
                      <a:pt x="1205" y="79"/>
                      <a:pt x="1207" y="79"/>
                      <a:pt x="1210" y="79"/>
                    </a:cubicBezTo>
                    <a:cubicBezTo>
                      <a:pt x="1472" y="79"/>
                      <a:pt x="2001" y="367"/>
                      <a:pt x="1787" y="631"/>
                    </a:cubicBezTo>
                    <a:cubicBezTo>
                      <a:pt x="1728" y="703"/>
                      <a:pt x="1662" y="730"/>
                      <a:pt x="1601" y="730"/>
                    </a:cubicBezTo>
                    <a:cubicBezTo>
                      <a:pt x="1420" y="730"/>
                      <a:pt x="1285" y="496"/>
                      <a:pt x="1527" y="496"/>
                    </a:cubicBezTo>
                    <a:cubicBezTo>
                      <a:pt x="1546" y="496"/>
                      <a:pt x="1568" y="498"/>
                      <a:pt x="1593" y="501"/>
                    </a:cubicBezTo>
                    <a:cubicBezTo>
                      <a:pt x="1595" y="503"/>
                      <a:pt x="1597" y="503"/>
                      <a:pt x="1598" y="503"/>
                    </a:cubicBezTo>
                    <a:cubicBezTo>
                      <a:pt x="1607" y="503"/>
                      <a:pt x="1615" y="484"/>
                      <a:pt x="1614" y="477"/>
                    </a:cubicBezTo>
                    <a:cubicBezTo>
                      <a:pt x="1588" y="370"/>
                      <a:pt x="1527" y="327"/>
                      <a:pt x="1464" y="327"/>
                    </a:cubicBezTo>
                    <a:cubicBezTo>
                      <a:pt x="1359" y="327"/>
                      <a:pt x="1245" y="446"/>
                      <a:pt x="1260" y="597"/>
                    </a:cubicBezTo>
                    <a:cubicBezTo>
                      <a:pt x="1277" y="770"/>
                      <a:pt x="1420" y="853"/>
                      <a:pt x="1567" y="853"/>
                    </a:cubicBezTo>
                    <a:cubicBezTo>
                      <a:pt x="1682" y="853"/>
                      <a:pt x="1799" y="802"/>
                      <a:pt x="1861" y="702"/>
                    </a:cubicBezTo>
                    <a:cubicBezTo>
                      <a:pt x="2128" y="268"/>
                      <a:pt x="1506" y="22"/>
                      <a:pt x="1200" y="4"/>
                    </a:cubicBezTo>
                    <a:cubicBezTo>
                      <a:pt x="1169" y="2"/>
                      <a:pt x="1138" y="1"/>
                      <a:pt x="11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7"/>
              <p:cNvSpPr/>
              <p:nvPr/>
            </p:nvSpPr>
            <p:spPr>
              <a:xfrm>
                <a:off x="1134199" y="2236373"/>
                <a:ext cx="20729" cy="14890"/>
              </a:xfrm>
              <a:custGeom>
                <a:rect b="b" l="l" r="r" t="t"/>
                <a:pathLst>
                  <a:path extrusionOk="0" h="459" w="639">
                    <a:moveTo>
                      <a:pt x="274" y="98"/>
                    </a:moveTo>
                    <a:cubicBezTo>
                      <a:pt x="302" y="98"/>
                      <a:pt x="330" y="102"/>
                      <a:pt x="352" y="109"/>
                    </a:cubicBezTo>
                    <a:cubicBezTo>
                      <a:pt x="414" y="130"/>
                      <a:pt x="494" y="214"/>
                      <a:pt x="472" y="288"/>
                    </a:cubicBezTo>
                    <a:cubicBezTo>
                      <a:pt x="459" y="335"/>
                      <a:pt x="403" y="355"/>
                      <a:pt x="345" y="363"/>
                    </a:cubicBezTo>
                    <a:cubicBezTo>
                      <a:pt x="255" y="355"/>
                      <a:pt x="158" y="328"/>
                      <a:pt x="134" y="227"/>
                    </a:cubicBezTo>
                    <a:cubicBezTo>
                      <a:pt x="110" y="133"/>
                      <a:pt x="194" y="98"/>
                      <a:pt x="274" y="98"/>
                    </a:cubicBezTo>
                    <a:close/>
                    <a:moveTo>
                      <a:pt x="316" y="1"/>
                    </a:moveTo>
                    <a:cubicBezTo>
                      <a:pt x="179" y="1"/>
                      <a:pt x="27" y="63"/>
                      <a:pt x="14" y="218"/>
                    </a:cubicBezTo>
                    <a:cubicBezTo>
                      <a:pt x="1" y="363"/>
                      <a:pt x="137" y="459"/>
                      <a:pt x="270" y="459"/>
                    </a:cubicBezTo>
                    <a:cubicBezTo>
                      <a:pt x="284" y="459"/>
                      <a:pt x="297" y="458"/>
                      <a:pt x="311" y="455"/>
                    </a:cubicBezTo>
                    <a:cubicBezTo>
                      <a:pt x="320" y="454"/>
                      <a:pt x="333" y="445"/>
                      <a:pt x="346" y="434"/>
                    </a:cubicBezTo>
                    <a:cubicBezTo>
                      <a:pt x="348" y="434"/>
                      <a:pt x="350" y="434"/>
                      <a:pt x="352" y="434"/>
                    </a:cubicBezTo>
                    <a:cubicBezTo>
                      <a:pt x="439" y="434"/>
                      <a:pt x="525" y="392"/>
                      <a:pt x="566" y="305"/>
                    </a:cubicBezTo>
                    <a:cubicBezTo>
                      <a:pt x="639" y="153"/>
                      <a:pt x="487" y="11"/>
                      <a:pt x="345" y="1"/>
                    </a:cubicBezTo>
                    <a:cubicBezTo>
                      <a:pt x="335" y="1"/>
                      <a:pt x="326" y="1"/>
                      <a:pt x="3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7"/>
              <p:cNvSpPr/>
              <p:nvPr/>
            </p:nvSpPr>
            <p:spPr>
              <a:xfrm>
                <a:off x="1274566" y="2282668"/>
                <a:ext cx="19821" cy="5872"/>
              </a:xfrm>
              <a:custGeom>
                <a:rect b="b" l="l" r="r" t="t"/>
                <a:pathLst>
                  <a:path extrusionOk="0" h="181" w="611">
                    <a:moveTo>
                      <a:pt x="20" y="0"/>
                    </a:moveTo>
                    <a:cubicBezTo>
                      <a:pt x="1" y="0"/>
                      <a:pt x="14" y="37"/>
                      <a:pt x="27" y="46"/>
                    </a:cubicBezTo>
                    <a:cubicBezTo>
                      <a:pt x="154" y="133"/>
                      <a:pt x="326" y="180"/>
                      <a:pt x="486" y="180"/>
                    </a:cubicBezTo>
                    <a:cubicBezTo>
                      <a:pt x="524" y="180"/>
                      <a:pt x="561" y="178"/>
                      <a:pt x="597" y="172"/>
                    </a:cubicBezTo>
                    <a:cubicBezTo>
                      <a:pt x="610" y="170"/>
                      <a:pt x="599" y="148"/>
                      <a:pt x="590" y="146"/>
                    </a:cubicBezTo>
                    <a:cubicBezTo>
                      <a:pt x="491" y="133"/>
                      <a:pt x="395" y="123"/>
                      <a:pt x="299" y="98"/>
                    </a:cubicBezTo>
                    <a:cubicBezTo>
                      <a:pt x="205" y="73"/>
                      <a:pt x="120" y="32"/>
                      <a:pt x="29" y="2"/>
                    </a:cubicBezTo>
                    <a:cubicBezTo>
                      <a:pt x="26" y="1"/>
                      <a:pt x="23" y="0"/>
                      <a:pt x="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7"/>
              <p:cNvSpPr/>
              <p:nvPr/>
            </p:nvSpPr>
            <p:spPr>
              <a:xfrm>
                <a:off x="1230902" y="2299991"/>
                <a:ext cx="33738" cy="15604"/>
              </a:xfrm>
              <a:custGeom>
                <a:rect b="b" l="l" r="r" t="t"/>
                <a:pathLst>
                  <a:path extrusionOk="0" h="481" w="1040">
                    <a:moveTo>
                      <a:pt x="18" y="1"/>
                    </a:moveTo>
                    <a:cubicBezTo>
                      <a:pt x="0" y="1"/>
                      <a:pt x="3" y="32"/>
                      <a:pt x="17" y="45"/>
                    </a:cubicBezTo>
                    <a:cubicBezTo>
                      <a:pt x="277" y="276"/>
                      <a:pt x="619" y="481"/>
                      <a:pt x="975" y="481"/>
                    </a:cubicBezTo>
                    <a:cubicBezTo>
                      <a:pt x="990" y="481"/>
                      <a:pt x="1004" y="480"/>
                      <a:pt x="1018" y="480"/>
                    </a:cubicBezTo>
                    <a:cubicBezTo>
                      <a:pt x="1040" y="479"/>
                      <a:pt x="1018" y="438"/>
                      <a:pt x="1002" y="437"/>
                    </a:cubicBezTo>
                    <a:cubicBezTo>
                      <a:pt x="613" y="405"/>
                      <a:pt x="353" y="195"/>
                      <a:pt x="31" y="5"/>
                    </a:cubicBezTo>
                    <a:cubicBezTo>
                      <a:pt x="26" y="2"/>
                      <a:pt x="21" y="1"/>
                      <a:pt x="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7"/>
              <p:cNvSpPr/>
              <p:nvPr/>
            </p:nvSpPr>
            <p:spPr>
              <a:xfrm>
                <a:off x="1103737" y="2295287"/>
                <a:ext cx="69065" cy="27704"/>
              </a:xfrm>
              <a:custGeom>
                <a:rect b="b" l="l" r="r" t="t"/>
                <a:pathLst>
                  <a:path extrusionOk="0" h="854" w="2129">
                    <a:moveTo>
                      <a:pt x="1567" y="1"/>
                    </a:moveTo>
                    <a:cubicBezTo>
                      <a:pt x="1420" y="1"/>
                      <a:pt x="1277" y="84"/>
                      <a:pt x="1260" y="257"/>
                    </a:cubicBezTo>
                    <a:cubicBezTo>
                      <a:pt x="1245" y="408"/>
                      <a:pt x="1359" y="527"/>
                      <a:pt x="1464" y="527"/>
                    </a:cubicBezTo>
                    <a:cubicBezTo>
                      <a:pt x="1527" y="527"/>
                      <a:pt x="1588" y="484"/>
                      <a:pt x="1614" y="377"/>
                    </a:cubicBezTo>
                    <a:cubicBezTo>
                      <a:pt x="1615" y="370"/>
                      <a:pt x="1607" y="351"/>
                      <a:pt x="1598" y="351"/>
                    </a:cubicBezTo>
                    <a:cubicBezTo>
                      <a:pt x="1596" y="351"/>
                      <a:pt x="1595" y="352"/>
                      <a:pt x="1593" y="353"/>
                    </a:cubicBezTo>
                    <a:cubicBezTo>
                      <a:pt x="1568" y="357"/>
                      <a:pt x="1546" y="358"/>
                      <a:pt x="1526" y="358"/>
                    </a:cubicBezTo>
                    <a:cubicBezTo>
                      <a:pt x="1285" y="358"/>
                      <a:pt x="1420" y="124"/>
                      <a:pt x="1601" y="124"/>
                    </a:cubicBezTo>
                    <a:cubicBezTo>
                      <a:pt x="1662" y="124"/>
                      <a:pt x="1728" y="151"/>
                      <a:pt x="1787" y="223"/>
                    </a:cubicBezTo>
                    <a:cubicBezTo>
                      <a:pt x="2002" y="488"/>
                      <a:pt x="1471" y="776"/>
                      <a:pt x="1209" y="776"/>
                    </a:cubicBezTo>
                    <a:cubicBezTo>
                      <a:pt x="1207" y="776"/>
                      <a:pt x="1206" y="776"/>
                      <a:pt x="1204" y="776"/>
                    </a:cubicBezTo>
                    <a:cubicBezTo>
                      <a:pt x="618" y="766"/>
                      <a:pt x="344" y="623"/>
                      <a:pt x="68" y="277"/>
                    </a:cubicBezTo>
                    <a:cubicBezTo>
                      <a:pt x="54" y="259"/>
                      <a:pt x="30" y="245"/>
                      <a:pt x="16" y="245"/>
                    </a:cubicBezTo>
                    <a:cubicBezTo>
                      <a:pt x="5" y="245"/>
                      <a:pt x="1" y="255"/>
                      <a:pt x="16" y="280"/>
                    </a:cubicBezTo>
                    <a:cubicBezTo>
                      <a:pt x="246" y="660"/>
                      <a:pt x="676" y="854"/>
                      <a:pt x="1110" y="854"/>
                    </a:cubicBezTo>
                    <a:cubicBezTo>
                      <a:pt x="1140" y="854"/>
                      <a:pt x="1170" y="853"/>
                      <a:pt x="1200" y="851"/>
                    </a:cubicBezTo>
                    <a:cubicBezTo>
                      <a:pt x="1506" y="832"/>
                      <a:pt x="2128" y="586"/>
                      <a:pt x="1861" y="152"/>
                    </a:cubicBezTo>
                    <a:cubicBezTo>
                      <a:pt x="1799" y="52"/>
                      <a:pt x="1682" y="1"/>
                      <a:pt x="15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47"/>
              <p:cNvSpPr/>
              <p:nvPr/>
            </p:nvSpPr>
            <p:spPr>
              <a:xfrm>
                <a:off x="854144" y="2204800"/>
                <a:ext cx="454160" cy="116168"/>
              </a:xfrm>
              <a:custGeom>
                <a:rect b="b" l="l" r="r" t="t"/>
                <a:pathLst>
                  <a:path extrusionOk="0" h="3581" w="14000">
                    <a:moveTo>
                      <a:pt x="2515" y="36"/>
                    </a:moveTo>
                    <a:lnTo>
                      <a:pt x="2515" y="36"/>
                    </a:lnTo>
                    <a:cubicBezTo>
                      <a:pt x="2991" y="175"/>
                      <a:pt x="3463" y="268"/>
                      <a:pt x="3850" y="603"/>
                    </a:cubicBezTo>
                    <a:cubicBezTo>
                      <a:pt x="4179" y="887"/>
                      <a:pt x="4372" y="1281"/>
                      <a:pt x="4526" y="1679"/>
                    </a:cubicBezTo>
                    <a:cubicBezTo>
                      <a:pt x="3642" y="1485"/>
                      <a:pt x="2826" y="928"/>
                      <a:pt x="2515" y="36"/>
                    </a:cubicBezTo>
                    <a:close/>
                    <a:moveTo>
                      <a:pt x="11485" y="36"/>
                    </a:moveTo>
                    <a:cubicBezTo>
                      <a:pt x="11175" y="928"/>
                      <a:pt x="10357" y="1485"/>
                      <a:pt x="9475" y="1679"/>
                    </a:cubicBezTo>
                    <a:cubicBezTo>
                      <a:pt x="9628" y="1281"/>
                      <a:pt x="9820" y="887"/>
                      <a:pt x="10150" y="602"/>
                    </a:cubicBezTo>
                    <a:cubicBezTo>
                      <a:pt x="10538" y="268"/>
                      <a:pt x="11010" y="175"/>
                      <a:pt x="11485" y="36"/>
                    </a:cubicBezTo>
                    <a:close/>
                    <a:moveTo>
                      <a:pt x="1074" y="608"/>
                    </a:moveTo>
                    <a:lnTo>
                      <a:pt x="1074" y="608"/>
                    </a:lnTo>
                    <a:cubicBezTo>
                      <a:pt x="1411" y="657"/>
                      <a:pt x="1748" y="714"/>
                      <a:pt x="2048" y="884"/>
                    </a:cubicBezTo>
                    <a:cubicBezTo>
                      <a:pt x="2396" y="1082"/>
                      <a:pt x="2541" y="1361"/>
                      <a:pt x="2676" y="1712"/>
                    </a:cubicBezTo>
                    <a:cubicBezTo>
                      <a:pt x="2046" y="1599"/>
                      <a:pt x="1285" y="1263"/>
                      <a:pt x="1074" y="608"/>
                    </a:cubicBezTo>
                    <a:close/>
                    <a:moveTo>
                      <a:pt x="12925" y="608"/>
                    </a:moveTo>
                    <a:lnTo>
                      <a:pt x="12925" y="608"/>
                    </a:lnTo>
                    <a:cubicBezTo>
                      <a:pt x="12715" y="1263"/>
                      <a:pt x="11955" y="1599"/>
                      <a:pt x="11324" y="1712"/>
                    </a:cubicBezTo>
                    <a:cubicBezTo>
                      <a:pt x="11460" y="1361"/>
                      <a:pt x="11604" y="1082"/>
                      <a:pt x="11953" y="884"/>
                    </a:cubicBezTo>
                    <a:cubicBezTo>
                      <a:pt x="12253" y="714"/>
                      <a:pt x="12589" y="657"/>
                      <a:pt x="12925" y="608"/>
                    </a:cubicBezTo>
                    <a:close/>
                    <a:moveTo>
                      <a:pt x="5824" y="955"/>
                    </a:moveTo>
                    <a:cubicBezTo>
                      <a:pt x="6092" y="955"/>
                      <a:pt x="6378" y="1054"/>
                      <a:pt x="6551" y="1243"/>
                    </a:cubicBezTo>
                    <a:cubicBezTo>
                      <a:pt x="6552" y="1245"/>
                      <a:pt x="6554" y="1246"/>
                      <a:pt x="6556" y="1247"/>
                    </a:cubicBezTo>
                    <a:cubicBezTo>
                      <a:pt x="6568" y="1443"/>
                      <a:pt x="6629" y="1628"/>
                      <a:pt x="6731" y="1754"/>
                    </a:cubicBezTo>
                    <a:cubicBezTo>
                      <a:pt x="6510" y="1737"/>
                      <a:pt x="6288" y="1726"/>
                      <a:pt x="6063" y="1722"/>
                    </a:cubicBezTo>
                    <a:cubicBezTo>
                      <a:pt x="5797" y="1588"/>
                      <a:pt x="5653" y="1261"/>
                      <a:pt x="5623" y="978"/>
                    </a:cubicBezTo>
                    <a:cubicBezTo>
                      <a:pt x="5623" y="977"/>
                      <a:pt x="5622" y="976"/>
                      <a:pt x="5622" y="974"/>
                    </a:cubicBezTo>
                    <a:cubicBezTo>
                      <a:pt x="5687" y="961"/>
                      <a:pt x="5755" y="955"/>
                      <a:pt x="5824" y="955"/>
                    </a:cubicBezTo>
                    <a:close/>
                    <a:moveTo>
                      <a:pt x="8177" y="955"/>
                    </a:moveTo>
                    <a:cubicBezTo>
                      <a:pt x="8246" y="955"/>
                      <a:pt x="8314" y="961"/>
                      <a:pt x="8378" y="974"/>
                    </a:cubicBezTo>
                    <a:cubicBezTo>
                      <a:pt x="8378" y="975"/>
                      <a:pt x="8377" y="977"/>
                      <a:pt x="8377" y="978"/>
                    </a:cubicBezTo>
                    <a:cubicBezTo>
                      <a:pt x="8347" y="1261"/>
                      <a:pt x="8204" y="1588"/>
                      <a:pt x="7937" y="1722"/>
                    </a:cubicBezTo>
                    <a:cubicBezTo>
                      <a:pt x="7713" y="1726"/>
                      <a:pt x="7491" y="1737"/>
                      <a:pt x="7269" y="1754"/>
                    </a:cubicBezTo>
                    <a:cubicBezTo>
                      <a:pt x="7372" y="1628"/>
                      <a:pt x="7432" y="1443"/>
                      <a:pt x="7445" y="1247"/>
                    </a:cubicBezTo>
                    <a:cubicBezTo>
                      <a:pt x="7446" y="1246"/>
                      <a:pt x="7448" y="1245"/>
                      <a:pt x="7450" y="1243"/>
                    </a:cubicBezTo>
                    <a:cubicBezTo>
                      <a:pt x="7622" y="1054"/>
                      <a:pt x="7908" y="955"/>
                      <a:pt x="8177" y="955"/>
                    </a:cubicBezTo>
                    <a:close/>
                    <a:moveTo>
                      <a:pt x="7000" y="438"/>
                    </a:moveTo>
                    <a:cubicBezTo>
                      <a:pt x="7360" y="721"/>
                      <a:pt x="7478" y="1395"/>
                      <a:pt x="7138" y="1746"/>
                    </a:cubicBezTo>
                    <a:cubicBezTo>
                      <a:pt x="7130" y="1753"/>
                      <a:pt x="7126" y="1760"/>
                      <a:pt x="7123" y="1766"/>
                    </a:cubicBezTo>
                    <a:cubicBezTo>
                      <a:pt x="7104" y="1768"/>
                      <a:pt x="7085" y="1769"/>
                      <a:pt x="7065" y="1772"/>
                    </a:cubicBezTo>
                    <a:cubicBezTo>
                      <a:pt x="7000" y="1769"/>
                      <a:pt x="6896" y="1768"/>
                      <a:pt x="6877" y="1766"/>
                    </a:cubicBezTo>
                    <a:cubicBezTo>
                      <a:pt x="6874" y="1760"/>
                      <a:pt x="6870" y="1753"/>
                      <a:pt x="6862" y="1746"/>
                    </a:cubicBezTo>
                    <a:cubicBezTo>
                      <a:pt x="6522" y="1395"/>
                      <a:pt x="6641" y="721"/>
                      <a:pt x="7000" y="438"/>
                    </a:cubicBezTo>
                    <a:close/>
                    <a:moveTo>
                      <a:pt x="842" y="1615"/>
                    </a:moveTo>
                    <a:cubicBezTo>
                      <a:pt x="1194" y="1615"/>
                      <a:pt x="1450" y="1724"/>
                      <a:pt x="1578" y="1790"/>
                    </a:cubicBezTo>
                    <a:cubicBezTo>
                      <a:pt x="1450" y="1856"/>
                      <a:pt x="1194" y="1966"/>
                      <a:pt x="842" y="1966"/>
                    </a:cubicBezTo>
                    <a:cubicBezTo>
                      <a:pt x="616" y="1966"/>
                      <a:pt x="351" y="1921"/>
                      <a:pt x="54" y="1790"/>
                    </a:cubicBezTo>
                    <a:cubicBezTo>
                      <a:pt x="351" y="1660"/>
                      <a:pt x="616" y="1615"/>
                      <a:pt x="842" y="1615"/>
                    </a:cubicBezTo>
                    <a:close/>
                    <a:moveTo>
                      <a:pt x="13159" y="1615"/>
                    </a:moveTo>
                    <a:cubicBezTo>
                      <a:pt x="13384" y="1615"/>
                      <a:pt x="13649" y="1660"/>
                      <a:pt x="13946" y="1790"/>
                    </a:cubicBezTo>
                    <a:cubicBezTo>
                      <a:pt x="13650" y="1921"/>
                      <a:pt x="13385" y="1966"/>
                      <a:pt x="13159" y="1966"/>
                    </a:cubicBezTo>
                    <a:cubicBezTo>
                      <a:pt x="12807" y="1966"/>
                      <a:pt x="12551" y="1856"/>
                      <a:pt x="12422" y="1790"/>
                    </a:cubicBezTo>
                    <a:cubicBezTo>
                      <a:pt x="12551" y="1724"/>
                      <a:pt x="12807" y="1615"/>
                      <a:pt x="13159" y="1615"/>
                    </a:cubicBezTo>
                    <a:close/>
                    <a:moveTo>
                      <a:pt x="6731" y="1826"/>
                    </a:moveTo>
                    <a:cubicBezTo>
                      <a:pt x="6629" y="1952"/>
                      <a:pt x="6568" y="2137"/>
                      <a:pt x="6556" y="2333"/>
                    </a:cubicBezTo>
                    <a:cubicBezTo>
                      <a:pt x="6554" y="2334"/>
                      <a:pt x="6552" y="2335"/>
                      <a:pt x="6551" y="2337"/>
                    </a:cubicBezTo>
                    <a:cubicBezTo>
                      <a:pt x="6378" y="2526"/>
                      <a:pt x="6092" y="2625"/>
                      <a:pt x="5824" y="2625"/>
                    </a:cubicBezTo>
                    <a:cubicBezTo>
                      <a:pt x="5755" y="2625"/>
                      <a:pt x="5687" y="2619"/>
                      <a:pt x="5622" y="2606"/>
                    </a:cubicBezTo>
                    <a:cubicBezTo>
                      <a:pt x="5622" y="2605"/>
                      <a:pt x="5623" y="2603"/>
                      <a:pt x="5623" y="2602"/>
                    </a:cubicBezTo>
                    <a:cubicBezTo>
                      <a:pt x="5652" y="2319"/>
                      <a:pt x="5797" y="1992"/>
                      <a:pt x="6063" y="1858"/>
                    </a:cubicBezTo>
                    <a:cubicBezTo>
                      <a:pt x="6287" y="1854"/>
                      <a:pt x="6510" y="1843"/>
                      <a:pt x="6731" y="1826"/>
                    </a:cubicBezTo>
                    <a:close/>
                    <a:moveTo>
                      <a:pt x="7269" y="1826"/>
                    </a:moveTo>
                    <a:lnTo>
                      <a:pt x="7269" y="1826"/>
                    </a:lnTo>
                    <a:cubicBezTo>
                      <a:pt x="7491" y="1843"/>
                      <a:pt x="7713" y="1854"/>
                      <a:pt x="7937" y="1858"/>
                    </a:cubicBezTo>
                    <a:cubicBezTo>
                      <a:pt x="8204" y="1992"/>
                      <a:pt x="8347" y="2319"/>
                      <a:pt x="8377" y="2602"/>
                    </a:cubicBezTo>
                    <a:cubicBezTo>
                      <a:pt x="8377" y="2603"/>
                      <a:pt x="8378" y="2605"/>
                      <a:pt x="8378" y="2606"/>
                    </a:cubicBezTo>
                    <a:cubicBezTo>
                      <a:pt x="8314" y="2619"/>
                      <a:pt x="8246" y="2625"/>
                      <a:pt x="8177" y="2625"/>
                    </a:cubicBezTo>
                    <a:cubicBezTo>
                      <a:pt x="7908" y="2625"/>
                      <a:pt x="7622" y="2526"/>
                      <a:pt x="7450" y="2337"/>
                    </a:cubicBezTo>
                    <a:cubicBezTo>
                      <a:pt x="7448" y="2335"/>
                      <a:pt x="7446" y="2334"/>
                      <a:pt x="7445" y="2333"/>
                    </a:cubicBezTo>
                    <a:cubicBezTo>
                      <a:pt x="7431" y="2137"/>
                      <a:pt x="7372" y="1952"/>
                      <a:pt x="7269" y="1826"/>
                    </a:cubicBezTo>
                    <a:close/>
                    <a:moveTo>
                      <a:pt x="2676" y="1868"/>
                    </a:moveTo>
                    <a:lnTo>
                      <a:pt x="2676" y="1868"/>
                    </a:lnTo>
                    <a:cubicBezTo>
                      <a:pt x="2541" y="2219"/>
                      <a:pt x="2396" y="2498"/>
                      <a:pt x="2048" y="2696"/>
                    </a:cubicBezTo>
                    <a:cubicBezTo>
                      <a:pt x="1748" y="2866"/>
                      <a:pt x="1411" y="2923"/>
                      <a:pt x="1074" y="2972"/>
                    </a:cubicBezTo>
                    <a:cubicBezTo>
                      <a:pt x="1285" y="2317"/>
                      <a:pt x="2046" y="1981"/>
                      <a:pt x="2676" y="1868"/>
                    </a:cubicBezTo>
                    <a:close/>
                    <a:moveTo>
                      <a:pt x="11324" y="1868"/>
                    </a:moveTo>
                    <a:cubicBezTo>
                      <a:pt x="11955" y="1981"/>
                      <a:pt x="12715" y="2317"/>
                      <a:pt x="12925" y="2972"/>
                    </a:cubicBezTo>
                    <a:cubicBezTo>
                      <a:pt x="12589" y="2923"/>
                      <a:pt x="12253" y="2866"/>
                      <a:pt x="11953" y="2696"/>
                    </a:cubicBezTo>
                    <a:cubicBezTo>
                      <a:pt x="11604" y="2498"/>
                      <a:pt x="11460" y="2219"/>
                      <a:pt x="11324" y="1868"/>
                    </a:cubicBezTo>
                    <a:close/>
                    <a:moveTo>
                      <a:pt x="7065" y="1809"/>
                    </a:moveTo>
                    <a:cubicBezTo>
                      <a:pt x="7085" y="1810"/>
                      <a:pt x="7104" y="1813"/>
                      <a:pt x="7123" y="1814"/>
                    </a:cubicBezTo>
                    <a:cubicBezTo>
                      <a:pt x="7126" y="1821"/>
                      <a:pt x="7131" y="1827"/>
                      <a:pt x="7138" y="1835"/>
                    </a:cubicBezTo>
                    <a:cubicBezTo>
                      <a:pt x="7478" y="2185"/>
                      <a:pt x="7360" y="2859"/>
                      <a:pt x="7000" y="3142"/>
                    </a:cubicBezTo>
                    <a:cubicBezTo>
                      <a:pt x="6641" y="2859"/>
                      <a:pt x="6522" y="2185"/>
                      <a:pt x="6862" y="1835"/>
                    </a:cubicBezTo>
                    <a:cubicBezTo>
                      <a:pt x="6870" y="1827"/>
                      <a:pt x="6874" y="1821"/>
                      <a:pt x="6877" y="1814"/>
                    </a:cubicBezTo>
                    <a:cubicBezTo>
                      <a:pt x="6897" y="1812"/>
                      <a:pt x="7000" y="1810"/>
                      <a:pt x="7065" y="1809"/>
                    </a:cubicBezTo>
                    <a:close/>
                    <a:moveTo>
                      <a:pt x="4526" y="1901"/>
                    </a:moveTo>
                    <a:lnTo>
                      <a:pt x="4526" y="1901"/>
                    </a:lnTo>
                    <a:cubicBezTo>
                      <a:pt x="4372" y="2299"/>
                      <a:pt x="4179" y="2693"/>
                      <a:pt x="3850" y="2978"/>
                    </a:cubicBezTo>
                    <a:cubicBezTo>
                      <a:pt x="3463" y="3312"/>
                      <a:pt x="2991" y="3405"/>
                      <a:pt x="2515" y="3544"/>
                    </a:cubicBezTo>
                    <a:cubicBezTo>
                      <a:pt x="2826" y="2652"/>
                      <a:pt x="3642" y="2095"/>
                      <a:pt x="4526" y="1901"/>
                    </a:cubicBezTo>
                    <a:close/>
                    <a:moveTo>
                      <a:pt x="9475" y="1901"/>
                    </a:moveTo>
                    <a:lnTo>
                      <a:pt x="9475" y="1901"/>
                    </a:lnTo>
                    <a:cubicBezTo>
                      <a:pt x="10357" y="2095"/>
                      <a:pt x="11175" y="2652"/>
                      <a:pt x="11485" y="3544"/>
                    </a:cubicBezTo>
                    <a:cubicBezTo>
                      <a:pt x="11010" y="3405"/>
                      <a:pt x="10538" y="3312"/>
                      <a:pt x="10150" y="2978"/>
                    </a:cubicBezTo>
                    <a:cubicBezTo>
                      <a:pt x="9820" y="2693"/>
                      <a:pt x="9628" y="2299"/>
                      <a:pt x="9475" y="1901"/>
                    </a:cubicBezTo>
                    <a:close/>
                    <a:moveTo>
                      <a:pt x="2504" y="1"/>
                    </a:moveTo>
                    <a:cubicBezTo>
                      <a:pt x="2491" y="1"/>
                      <a:pt x="2493" y="12"/>
                      <a:pt x="2500" y="23"/>
                    </a:cubicBezTo>
                    <a:cubicBezTo>
                      <a:pt x="2500" y="24"/>
                      <a:pt x="2499" y="24"/>
                      <a:pt x="2500" y="26"/>
                    </a:cubicBezTo>
                    <a:cubicBezTo>
                      <a:pt x="2673" y="837"/>
                      <a:pt x="3486" y="1577"/>
                      <a:pt x="4317" y="1732"/>
                    </a:cubicBezTo>
                    <a:lnTo>
                      <a:pt x="4269" y="1732"/>
                    </a:lnTo>
                    <a:cubicBezTo>
                      <a:pt x="3736" y="1730"/>
                      <a:pt x="3244" y="1714"/>
                      <a:pt x="2746" y="1713"/>
                    </a:cubicBezTo>
                    <a:cubicBezTo>
                      <a:pt x="2588" y="1064"/>
                      <a:pt x="1922" y="575"/>
                      <a:pt x="1253" y="575"/>
                    </a:cubicBezTo>
                    <a:cubicBezTo>
                      <a:pt x="1191" y="575"/>
                      <a:pt x="1129" y="579"/>
                      <a:pt x="1067" y="588"/>
                    </a:cubicBezTo>
                    <a:cubicBezTo>
                      <a:pt x="1061" y="588"/>
                      <a:pt x="1061" y="593"/>
                      <a:pt x="1063" y="598"/>
                    </a:cubicBezTo>
                    <a:cubicBezTo>
                      <a:pt x="1062" y="599"/>
                      <a:pt x="1061" y="600"/>
                      <a:pt x="1062" y="602"/>
                    </a:cubicBezTo>
                    <a:cubicBezTo>
                      <a:pt x="1123" y="1188"/>
                      <a:pt x="1750" y="1550"/>
                      <a:pt x="2319" y="1716"/>
                    </a:cubicBezTo>
                    <a:cubicBezTo>
                      <a:pt x="2274" y="1716"/>
                      <a:pt x="2229" y="1718"/>
                      <a:pt x="2183" y="1719"/>
                    </a:cubicBezTo>
                    <a:cubicBezTo>
                      <a:pt x="2011" y="1722"/>
                      <a:pt x="1839" y="1727"/>
                      <a:pt x="1668" y="1737"/>
                    </a:cubicBezTo>
                    <a:cubicBezTo>
                      <a:pt x="1444" y="1565"/>
                      <a:pt x="1143" y="1474"/>
                      <a:pt x="843" y="1474"/>
                    </a:cubicBezTo>
                    <a:cubicBezTo>
                      <a:pt x="536" y="1474"/>
                      <a:pt x="230" y="1569"/>
                      <a:pt x="9" y="1769"/>
                    </a:cubicBezTo>
                    <a:cubicBezTo>
                      <a:pt x="9" y="1769"/>
                      <a:pt x="9" y="1769"/>
                      <a:pt x="8" y="1769"/>
                    </a:cubicBezTo>
                    <a:cubicBezTo>
                      <a:pt x="1" y="1769"/>
                      <a:pt x="1" y="1811"/>
                      <a:pt x="8" y="1811"/>
                    </a:cubicBezTo>
                    <a:cubicBezTo>
                      <a:pt x="9" y="1811"/>
                      <a:pt x="9" y="1811"/>
                      <a:pt x="9" y="1810"/>
                    </a:cubicBezTo>
                    <a:cubicBezTo>
                      <a:pt x="230" y="2011"/>
                      <a:pt x="536" y="2106"/>
                      <a:pt x="843" y="2106"/>
                    </a:cubicBezTo>
                    <a:cubicBezTo>
                      <a:pt x="1143" y="2106"/>
                      <a:pt x="1444" y="2015"/>
                      <a:pt x="1668" y="1843"/>
                    </a:cubicBezTo>
                    <a:cubicBezTo>
                      <a:pt x="1839" y="1853"/>
                      <a:pt x="2011" y="1858"/>
                      <a:pt x="2183" y="1861"/>
                    </a:cubicBezTo>
                    <a:cubicBezTo>
                      <a:pt x="2229" y="1862"/>
                      <a:pt x="2274" y="1864"/>
                      <a:pt x="2319" y="1865"/>
                    </a:cubicBezTo>
                    <a:cubicBezTo>
                      <a:pt x="1750" y="2031"/>
                      <a:pt x="1123" y="2393"/>
                      <a:pt x="1062" y="2978"/>
                    </a:cubicBezTo>
                    <a:cubicBezTo>
                      <a:pt x="1061" y="2980"/>
                      <a:pt x="1062" y="2981"/>
                      <a:pt x="1063" y="2982"/>
                    </a:cubicBezTo>
                    <a:cubicBezTo>
                      <a:pt x="1061" y="2987"/>
                      <a:pt x="1061" y="2992"/>
                      <a:pt x="1067" y="2992"/>
                    </a:cubicBezTo>
                    <a:cubicBezTo>
                      <a:pt x="1129" y="3001"/>
                      <a:pt x="1191" y="3005"/>
                      <a:pt x="1253" y="3005"/>
                    </a:cubicBezTo>
                    <a:cubicBezTo>
                      <a:pt x="1922" y="3005"/>
                      <a:pt x="2588" y="2516"/>
                      <a:pt x="2746" y="1867"/>
                    </a:cubicBezTo>
                    <a:cubicBezTo>
                      <a:pt x="3244" y="1866"/>
                      <a:pt x="3736" y="1850"/>
                      <a:pt x="4269" y="1848"/>
                    </a:cubicBezTo>
                    <a:lnTo>
                      <a:pt x="4317" y="1848"/>
                    </a:lnTo>
                    <a:cubicBezTo>
                      <a:pt x="3486" y="2004"/>
                      <a:pt x="2673" y="2743"/>
                      <a:pt x="2500" y="3554"/>
                    </a:cubicBezTo>
                    <a:cubicBezTo>
                      <a:pt x="2499" y="3556"/>
                      <a:pt x="2500" y="3556"/>
                      <a:pt x="2500" y="3557"/>
                    </a:cubicBezTo>
                    <a:cubicBezTo>
                      <a:pt x="2493" y="3568"/>
                      <a:pt x="2491" y="3580"/>
                      <a:pt x="2506" y="3580"/>
                    </a:cubicBezTo>
                    <a:cubicBezTo>
                      <a:pt x="3561" y="3525"/>
                      <a:pt x="4294" y="2790"/>
                      <a:pt x="4657" y="1850"/>
                    </a:cubicBezTo>
                    <a:cubicBezTo>
                      <a:pt x="5009" y="1854"/>
                      <a:pt x="5365" y="1862"/>
                      <a:pt x="5719" y="1862"/>
                    </a:cubicBezTo>
                    <a:cubicBezTo>
                      <a:pt x="5797" y="1862"/>
                      <a:pt x="5874" y="1862"/>
                      <a:pt x="5951" y="1861"/>
                    </a:cubicBezTo>
                    <a:lnTo>
                      <a:pt x="5951" y="1861"/>
                    </a:lnTo>
                    <a:cubicBezTo>
                      <a:pt x="5696" y="2007"/>
                      <a:pt x="5524" y="2368"/>
                      <a:pt x="5508" y="2629"/>
                    </a:cubicBezTo>
                    <a:cubicBezTo>
                      <a:pt x="5507" y="2650"/>
                      <a:pt x="5516" y="2660"/>
                      <a:pt x="5529" y="2663"/>
                    </a:cubicBezTo>
                    <a:cubicBezTo>
                      <a:pt x="5531" y="2667"/>
                      <a:pt x="5534" y="2670"/>
                      <a:pt x="5540" y="2671"/>
                    </a:cubicBezTo>
                    <a:cubicBezTo>
                      <a:pt x="5624" y="2693"/>
                      <a:pt x="5713" y="2703"/>
                      <a:pt x="5804" y="2703"/>
                    </a:cubicBezTo>
                    <a:cubicBezTo>
                      <a:pt x="6071" y="2703"/>
                      <a:pt x="6353" y="2613"/>
                      <a:pt x="6554" y="2448"/>
                    </a:cubicBezTo>
                    <a:cubicBezTo>
                      <a:pt x="6563" y="2774"/>
                      <a:pt x="6704" y="3096"/>
                      <a:pt x="6991" y="3179"/>
                    </a:cubicBezTo>
                    <a:cubicBezTo>
                      <a:pt x="6991" y="3179"/>
                      <a:pt x="6992" y="3179"/>
                      <a:pt x="6993" y="3179"/>
                    </a:cubicBezTo>
                    <a:cubicBezTo>
                      <a:pt x="6996" y="3179"/>
                      <a:pt x="6998" y="3178"/>
                      <a:pt x="7000" y="3177"/>
                    </a:cubicBezTo>
                    <a:cubicBezTo>
                      <a:pt x="7002" y="3178"/>
                      <a:pt x="7004" y="3179"/>
                      <a:pt x="7007" y="3179"/>
                    </a:cubicBezTo>
                    <a:cubicBezTo>
                      <a:pt x="7008" y="3179"/>
                      <a:pt x="7009" y="3179"/>
                      <a:pt x="7010" y="3179"/>
                    </a:cubicBezTo>
                    <a:cubicBezTo>
                      <a:pt x="7297" y="3096"/>
                      <a:pt x="7436" y="2774"/>
                      <a:pt x="7447" y="2448"/>
                    </a:cubicBezTo>
                    <a:cubicBezTo>
                      <a:pt x="7648" y="2613"/>
                      <a:pt x="7930" y="2703"/>
                      <a:pt x="8197" y="2703"/>
                    </a:cubicBezTo>
                    <a:cubicBezTo>
                      <a:pt x="8288" y="2703"/>
                      <a:pt x="8377" y="2693"/>
                      <a:pt x="8460" y="2671"/>
                    </a:cubicBezTo>
                    <a:cubicBezTo>
                      <a:pt x="8465" y="2670"/>
                      <a:pt x="8469" y="2667"/>
                      <a:pt x="8471" y="2663"/>
                    </a:cubicBezTo>
                    <a:cubicBezTo>
                      <a:pt x="8485" y="2660"/>
                      <a:pt x="8494" y="2650"/>
                      <a:pt x="8493" y="2629"/>
                    </a:cubicBezTo>
                    <a:cubicBezTo>
                      <a:pt x="8477" y="2368"/>
                      <a:pt x="8304" y="2007"/>
                      <a:pt x="8049" y="1861"/>
                    </a:cubicBezTo>
                    <a:lnTo>
                      <a:pt x="8049" y="1861"/>
                    </a:lnTo>
                    <a:cubicBezTo>
                      <a:pt x="8127" y="1862"/>
                      <a:pt x="8204" y="1862"/>
                      <a:pt x="8282" y="1862"/>
                    </a:cubicBezTo>
                    <a:cubicBezTo>
                      <a:pt x="8636" y="1862"/>
                      <a:pt x="8991" y="1854"/>
                      <a:pt x="9343" y="1850"/>
                    </a:cubicBezTo>
                    <a:cubicBezTo>
                      <a:pt x="9706" y="2790"/>
                      <a:pt x="10439" y="3525"/>
                      <a:pt x="11495" y="3580"/>
                    </a:cubicBezTo>
                    <a:cubicBezTo>
                      <a:pt x="11510" y="3580"/>
                      <a:pt x="11508" y="3568"/>
                      <a:pt x="11501" y="3557"/>
                    </a:cubicBezTo>
                    <a:cubicBezTo>
                      <a:pt x="11501" y="3556"/>
                      <a:pt x="11502" y="3556"/>
                      <a:pt x="11501" y="3554"/>
                    </a:cubicBezTo>
                    <a:cubicBezTo>
                      <a:pt x="11328" y="2743"/>
                      <a:pt x="10515" y="2004"/>
                      <a:pt x="9684" y="1848"/>
                    </a:cubicBezTo>
                    <a:lnTo>
                      <a:pt x="9732" y="1848"/>
                    </a:lnTo>
                    <a:cubicBezTo>
                      <a:pt x="10265" y="1850"/>
                      <a:pt x="10757" y="1866"/>
                      <a:pt x="11255" y="1867"/>
                    </a:cubicBezTo>
                    <a:cubicBezTo>
                      <a:pt x="11412" y="2516"/>
                      <a:pt x="12079" y="3005"/>
                      <a:pt x="12748" y="3005"/>
                    </a:cubicBezTo>
                    <a:cubicBezTo>
                      <a:pt x="12810" y="3005"/>
                      <a:pt x="12872" y="3001"/>
                      <a:pt x="12934" y="2992"/>
                    </a:cubicBezTo>
                    <a:cubicBezTo>
                      <a:pt x="12939" y="2992"/>
                      <a:pt x="12940" y="2987"/>
                      <a:pt x="12938" y="2982"/>
                    </a:cubicBezTo>
                    <a:cubicBezTo>
                      <a:pt x="12939" y="2981"/>
                      <a:pt x="12939" y="2980"/>
                      <a:pt x="12939" y="2978"/>
                    </a:cubicBezTo>
                    <a:cubicBezTo>
                      <a:pt x="12877" y="2393"/>
                      <a:pt x="12251" y="2031"/>
                      <a:pt x="11681" y="1865"/>
                    </a:cubicBezTo>
                    <a:cubicBezTo>
                      <a:pt x="11725" y="1864"/>
                      <a:pt x="11771" y="1862"/>
                      <a:pt x="11817" y="1861"/>
                    </a:cubicBezTo>
                    <a:cubicBezTo>
                      <a:pt x="11990" y="1858"/>
                      <a:pt x="12162" y="1853"/>
                      <a:pt x="12333" y="1843"/>
                    </a:cubicBezTo>
                    <a:cubicBezTo>
                      <a:pt x="12557" y="2015"/>
                      <a:pt x="12858" y="2106"/>
                      <a:pt x="13158" y="2106"/>
                    </a:cubicBezTo>
                    <a:cubicBezTo>
                      <a:pt x="13465" y="2106"/>
                      <a:pt x="13770" y="2011"/>
                      <a:pt x="13991" y="1810"/>
                    </a:cubicBezTo>
                    <a:cubicBezTo>
                      <a:pt x="13992" y="1811"/>
                      <a:pt x="13992" y="1811"/>
                      <a:pt x="13992" y="1811"/>
                    </a:cubicBezTo>
                    <a:cubicBezTo>
                      <a:pt x="13999" y="1811"/>
                      <a:pt x="13999" y="1769"/>
                      <a:pt x="13992" y="1769"/>
                    </a:cubicBezTo>
                    <a:cubicBezTo>
                      <a:pt x="13992" y="1769"/>
                      <a:pt x="13992" y="1769"/>
                      <a:pt x="13991" y="1769"/>
                    </a:cubicBezTo>
                    <a:cubicBezTo>
                      <a:pt x="13770" y="1569"/>
                      <a:pt x="13465" y="1474"/>
                      <a:pt x="13158" y="1474"/>
                    </a:cubicBezTo>
                    <a:cubicBezTo>
                      <a:pt x="12858" y="1474"/>
                      <a:pt x="12557" y="1565"/>
                      <a:pt x="12333" y="1737"/>
                    </a:cubicBezTo>
                    <a:cubicBezTo>
                      <a:pt x="12162" y="1727"/>
                      <a:pt x="11990" y="1722"/>
                      <a:pt x="11817" y="1719"/>
                    </a:cubicBezTo>
                    <a:cubicBezTo>
                      <a:pt x="11771" y="1718"/>
                      <a:pt x="11725" y="1716"/>
                      <a:pt x="11681" y="1716"/>
                    </a:cubicBezTo>
                    <a:cubicBezTo>
                      <a:pt x="12251" y="1550"/>
                      <a:pt x="12877" y="1188"/>
                      <a:pt x="12939" y="602"/>
                    </a:cubicBezTo>
                    <a:cubicBezTo>
                      <a:pt x="12939" y="600"/>
                      <a:pt x="12939" y="599"/>
                      <a:pt x="12938" y="598"/>
                    </a:cubicBezTo>
                    <a:cubicBezTo>
                      <a:pt x="12940" y="593"/>
                      <a:pt x="12939" y="588"/>
                      <a:pt x="12934" y="588"/>
                    </a:cubicBezTo>
                    <a:cubicBezTo>
                      <a:pt x="12872" y="579"/>
                      <a:pt x="12810" y="575"/>
                      <a:pt x="12748" y="575"/>
                    </a:cubicBezTo>
                    <a:cubicBezTo>
                      <a:pt x="12079" y="575"/>
                      <a:pt x="11412" y="1064"/>
                      <a:pt x="11255" y="1713"/>
                    </a:cubicBezTo>
                    <a:cubicBezTo>
                      <a:pt x="10757" y="1714"/>
                      <a:pt x="10265" y="1730"/>
                      <a:pt x="9732" y="1732"/>
                    </a:cubicBezTo>
                    <a:lnTo>
                      <a:pt x="9684" y="1732"/>
                    </a:lnTo>
                    <a:cubicBezTo>
                      <a:pt x="10515" y="1577"/>
                      <a:pt x="11328" y="837"/>
                      <a:pt x="11501" y="26"/>
                    </a:cubicBezTo>
                    <a:cubicBezTo>
                      <a:pt x="11502" y="24"/>
                      <a:pt x="11501" y="24"/>
                      <a:pt x="11501" y="23"/>
                    </a:cubicBezTo>
                    <a:cubicBezTo>
                      <a:pt x="11507" y="12"/>
                      <a:pt x="11510" y="1"/>
                      <a:pt x="11497" y="1"/>
                    </a:cubicBezTo>
                    <a:cubicBezTo>
                      <a:pt x="11496" y="1"/>
                      <a:pt x="11495" y="1"/>
                      <a:pt x="11495" y="1"/>
                    </a:cubicBezTo>
                    <a:cubicBezTo>
                      <a:pt x="10439" y="55"/>
                      <a:pt x="9706" y="791"/>
                      <a:pt x="9343" y="1730"/>
                    </a:cubicBezTo>
                    <a:cubicBezTo>
                      <a:pt x="9003" y="1726"/>
                      <a:pt x="8660" y="1719"/>
                      <a:pt x="8317" y="1719"/>
                    </a:cubicBezTo>
                    <a:cubicBezTo>
                      <a:pt x="8228" y="1719"/>
                      <a:pt x="8138" y="1719"/>
                      <a:pt x="8049" y="1720"/>
                    </a:cubicBezTo>
                    <a:cubicBezTo>
                      <a:pt x="8304" y="1573"/>
                      <a:pt x="8477" y="1212"/>
                      <a:pt x="8493" y="951"/>
                    </a:cubicBezTo>
                    <a:cubicBezTo>
                      <a:pt x="8494" y="930"/>
                      <a:pt x="8485" y="920"/>
                      <a:pt x="8471" y="917"/>
                    </a:cubicBezTo>
                    <a:cubicBezTo>
                      <a:pt x="8469" y="913"/>
                      <a:pt x="8465" y="910"/>
                      <a:pt x="8460" y="909"/>
                    </a:cubicBezTo>
                    <a:cubicBezTo>
                      <a:pt x="8377" y="887"/>
                      <a:pt x="8288" y="877"/>
                      <a:pt x="8197" y="877"/>
                    </a:cubicBezTo>
                    <a:cubicBezTo>
                      <a:pt x="7930" y="877"/>
                      <a:pt x="7648" y="967"/>
                      <a:pt x="7447" y="1132"/>
                    </a:cubicBezTo>
                    <a:cubicBezTo>
                      <a:pt x="7436" y="806"/>
                      <a:pt x="7297" y="484"/>
                      <a:pt x="7010" y="401"/>
                    </a:cubicBezTo>
                    <a:cubicBezTo>
                      <a:pt x="7009" y="401"/>
                      <a:pt x="7008" y="401"/>
                      <a:pt x="7007" y="401"/>
                    </a:cubicBezTo>
                    <a:cubicBezTo>
                      <a:pt x="7004" y="401"/>
                      <a:pt x="7002" y="402"/>
                      <a:pt x="7000" y="403"/>
                    </a:cubicBezTo>
                    <a:cubicBezTo>
                      <a:pt x="6998" y="402"/>
                      <a:pt x="6996" y="401"/>
                      <a:pt x="6993" y="401"/>
                    </a:cubicBezTo>
                    <a:cubicBezTo>
                      <a:pt x="6992" y="401"/>
                      <a:pt x="6991" y="401"/>
                      <a:pt x="6991" y="401"/>
                    </a:cubicBezTo>
                    <a:cubicBezTo>
                      <a:pt x="6704" y="484"/>
                      <a:pt x="6564" y="806"/>
                      <a:pt x="6554" y="1132"/>
                    </a:cubicBezTo>
                    <a:cubicBezTo>
                      <a:pt x="6353" y="967"/>
                      <a:pt x="6071" y="877"/>
                      <a:pt x="5804" y="877"/>
                    </a:cubicBezTo>
                    <a:cubicBezTo>
                      <a:pt x="5713" y="877"/>
                      <a:pt x="5624" y="887"/>
                      <a:pt x="5540" y="909"/>
                    </a:cubicBezTo>
                    <a:cubicBezTo>
                      <a:pt x="5534" y="911"/>
                      <a:pt x="5531" y="914"/>
                      <a:pt x="5529" y="917"/>
                    </a:cubicBezTo>
                    <a:cubicBezTo>
                      <a:pt x="5516" y="920"/>
                      <a:pt x="5507" y="930"/>
                      <a:pt x="5508" y="951"/>
                    </a:cubicBezTo>
                    <a:cubicBezTo>
                      <a:pt x="5524" y="1212"/>
                      <a:pt x="5696" y="1573"/>
                      <a:pt x="5951" y="1720"/>
                    </a:cubicBezTo>
                    <a:cubicBezTo>
                      <a:pt x="5862" y="1719"/>
                      <a:pt x="5773" y="1719"/>
                      <a:pt x="5684" y="1719"/>
                    </a:cubicBezTo>
                    <a:cubicBezTo>
                      <a:pt x="5341" y="1719"/>
                      <a:pt x="4998" y="1726"/>
                      <a:pt x="4657" y="1730"/>
                    </a:cubicBezTo>
                    <a:cubicBezTo>
                      <a:pt x="4294" y="791"/>
                      <a:pt x="3561" y="55"/>
                      <a:pt x="2506" y="1"/>
                    </a:cubicBezTo>
                    <a:cubicBezTo>
                      <a:pt x="2505" y="1"/>
                      <a:pt x="2505" y="1"/>
                      <a:pt x="25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47"/>
              <p:cNvSpPr/>
              <p:nvPr/>
            </p:nvSpPr>
            <p:spPr>
              <a:xfrm>
                <a:off x="1134199" y="2271116"/>
                <a:ext cx="20729" cy="14890"/>
              </a:xfrm>
              <a:custGeom>
                <a:rect b="b" l="l" r="r" t="t"/>
                <a:pathLst>
                  <a:path extrusionOk="0" h="459" w="639">
                    <a:moveTo>
                      <a:pt x="345" y="96"/>
                    </a:moveTo>
                    <a:cubicBezTo>
                      <a:pt x="403" y="104"/>
                      <a:pt x="459" y="125"/>
                      <a:pt x="472" y="171"/>
                    </a:cubicBezTo>
                    <a:cubicBezTo>
                      <a:pt x="494" y="245"/>
                      <a:pt x="414" y="329"/>
                      <a:pt x="352" y="350"/>
                    </a:cubicBezTo>
                    <a:cubicBezTo>
                      <a:pt x="330" y="357"/>
                      <a:pt x="302" y="361"/>
                      <a:pt x="274" y="361"/>
                    </a:cubicBezTo>
                    <a:cubicBezTo>
                      <a:pt x="194" y="361"/>
                      <a:pt x="110" y="326"/>
                      <a:pt x="133" y="232"/>
                    </a:cubicBezTo>
                    <a:cubicBezTo>
                      <a:pt x="158" y="131"/>
                      <a:pt x="255" y="104"/>
                      <a:pt x="345" y="96"/>
                    </a:cubicBezTo>
                    <a:close/>
                    <a:moveTo>
                      <a:pt x="270" y="0"/>
                    </a:moveTo>
                    <a:cubicBezTo>
                      <a:pt x="137" y="0"/>
                      <a:pt x="1" y="96"/>
                      <a:pt x="14" y="241"/>
                    </a:cubicBezTo>
                    <a:cubicBezTo>
                      <a:pt x="27" y="396"/>
                      <a:pt x="179" y="458"/>
                      <a:pt x="316" y="458"/>
                    </a:cubicBezTo>
                    <a:cubicBezTo>
                      <a:pt x="326" y="458"/>
                      <a:pt x="335" y="458"/>
                      <a:pt x="345" y="458"/>
                    </a:cubicBezTo>
                    <a:cubicBezTo>
                      <a:pt x="487" y="448"/>
                      <a:pt x="639" y="306"/>
                      <a:pt x="566" y="154"/>
                    </a:cubicBezTo>
                    <a:cubicBezTo>
                      <a:pt x="524" y="67"/>
                      <a:pt x="439" y="25"/>
                      <a:pt x="352" y="25"/>
                    </a:cubicBezTo>
                    <a:cubicBezTo>
                      <a:pt x="350" y="25"/>
                      <a:pt x="348" y="25"/>
                      <a:pt x="346" y="25"/>
                    </a:cubicBezTo>
                    <a:cubicBezTo>
                      <a:pt x="333" y="14"/>
                      <a:pt x="320" y="5"/>
                      <a:pt x="311" y="3"/>
                    </a:cubicBezTo>
                    <a:cubicBezTo>
                      <a:pt x="297" y="1"/>
                      <a:pt x="284" y="0"/>
                      <a:pt x="2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7"/>
              <p:cNvSpPr/>
              <p:nvPr/>
            </p:nvSpPr>
            <p:spPr>
              <a:xfrm>
                <a:off x="792346" y="2266513"/>
                <a:ext cx="33705" cy="12522"/>
              </a:xfrm>
              <a:custGeom>
                <a:rect b="b" l="l" r="r" t="t"/>
                <a:pathLst>
                  <a:path extrusionOk="0" h="386" w="1039">
                    <a:moveTo>
                      <a:pt x="41" y="0"/>
                    </a:moveTo>
                    <a:cubicBezTo>
                      <a:pt x="23" y="0"/>
                      <a:pt x="0" y="31"/>
                      <a:pt x="2" y="46"/>
                    </a:cubicBezTo>
                    <a:cubicBezTo>
                      <a:pt x="22" y="274"/>
                      <a:pt x="273" y="386"/>
                      <a:pt x="485" y="386"/>
                    </a:cubicBezTo>
                    <a:cubicBezTo>
                      <a:pt x="500" y="386"/>
                      <a:pt x="515" y="385"/>
                      <a:pt x="529" y="384"/>
                    </a:cubicBezTo>
                    <a:cubicBezTo>
                      <a:pt x="665" y="374"/>
                      <a:pt x="1038" y="235"/>
                      <a:pt x="969" y="45"/>
                    </a:cubicBezTo>
                    <a:cubicBezTo>
                      <a:pt x="966" y="37"/>
                      <a:pt x="960" y="34"/>
                      <a:pt x="952" y="34"/>
                    </a:cubicBezTo>
                    <a:cubicBezTo>
                      <a:pt x="943" y="34"/>
                      <a:pt x="932" y="39"/>
                      <a:pt x="925" y="43"/>
                    </a:cubicBezTo>
                    <a:cubicBezTo>
                      <a:pt x="784" y="143"/>
                      <a:pt x="718" y="279"/>
                      <a:pt x="522" y="279"/>
                    </a:cubicBezTo>
                    <a:cubicBezTo>
                      <a:pt x="520" y="279"/>
                      <a:pt x="519" y="279"/>
                      <a:pt x="518" y="279"/>
                    </a:cubicBezTo>
                    <a:cubicBezTo>
                      <a:pt x="339" y="277"/>
                      <a:pt x="132" y="175"/>
                      <a:pt x="54" y="10"/>
                    </a:cubicBezTo>
                    <a:cubicBezTo>
                      <a:pt x="51" y="3"/>
                      <a:pt x="46" y="0"/>
                      <a:pt x="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7"/>
              <p:cNvSpPr/>
              <p:nvPr/>
            </p:nvSpPr>
            <p:spPr>
              <a:xfrm>
                <a:off x="1308726" y="2244713"/>
                <a:ext cx="78570" cy="37760"/>
              </a:xfrm>
              <a:custGeom>
                <a:rect b="b" l="l" r="r" t="t"/>
                <a:pathLst>
                  <a:path extrusionOk="0" h="1164" w="2422">
                    <a:moveTo>
                      <a:pt x="2383" y="0"/>
                    </a:moveTo>
                    <a:cubicBezTo>
                      <a:pt x="2353" y="0"/>
                      <a:pt x="2311" y="21"/>
                      <a:pt x="2299" y="48"/>
                    </a:cubicBezTo>
                    <a:cubicBezTo>
                      <a:pt x="2217" y="224"/>
                      <a:pt x="2116" y="377"/>
                      <a:pt x="2000" y="507"/>
                    </a:cubicBezTo>
                    <a:cubicBezTo>
                      <a:pt x="1696" y="218"/>
                      <a:pt x="1290" y="50"/>
                      <a:pt x="876" y="50"/>
                    </a:cubicBezTo>
                    <a:cubicBezTo>
                      <a:pt x="582" y="50"/>
                      <a:pt x="284" y="134"/>
                      <a:pt x="15" y="321"/>
                    </a:cubicBezTo>
                    <a:cubicBezTo>
                      <a:pt x="1" y="331"/>
                      <a:pt x="17" y="359"/>
                      <a:pt x="34" y="359"/>
                    </a:cubicBezTo>
                    <a:cubicBezTo>
                      <a:pt x="36" y="359"/>
                      <a:pt x="38" y="359"/>
                      <a:pt x="40" y="357"/>
                    </a:cubicBezTo>
                    <a:cubicBezTo>
                      <a:pt x="322" y="214"/>
                      <a:pt x="606" y="145"/>
                      <a:pt x="876" y="145"/>
                    </a:cubicBezTo>
                    <a:cubicBezTo>
                      <a:pt x="1274" y="145"/>
                      <a:pt x="1641" y="296"/>
                      <a:pt x="1929" y="582"/>
                    </a:cubicBezTo>
                    <a:cubicBezTo>
                      <a:pt x="1642" y="868"/>
                      <a:pt x="1274" y="1019"/>
                      <a:pt x="876" y="1019"/>
                    </a:cubicBezTo>
                    <a:cubicBezTo>
                      <a:pt x="607" y="1019"/>
                      <a:pt x="323" y="949"/>
                      <a:pt x="40" y="805"/>
                    </a:cubicBezTo>
                    <a:cubicBezTo>
                      <a:pt x="38" y="804"/>
                      <a:pt x="36" y="804"/>
                      <a:pt x="34" y="804"/>
                    </a:cubicBezTo>
                    <a:cubicBezTo>
                      <a:pt x="18" y="804"/>
                      <a:pt x="1" y="832"/>
                      <a:pt x="15" y="842"/>
                    </a:cubicBezTo>
                    <a:cubicBezTo>
                      <a:pt x="284" y="1028"/>
                      <a:pt x="582" y="1113"/>
                      <a:pt x="876" y="1113"/>
                    </a:cubicBezTo>
                    <a:cubicBezTo>
                      <a:pt x="1290" y="1113"/>
                      <a:pt x="1696" y="945"/>
                      <a:pt x="2000" y="656"/>
                    </a:cubicBezTo>
                    <a:cubicBezTo>
                      <a:pt x="2116" y="786"/>
                      <a:pt x="2217" y="939"/>
                      <a:pt x="2299" y="1116"/>
                    </a:cubicBezTo>
                    <a:cubicBezTo>
                      <a:pt x="2311" y="1142"/>
                      <a:pt x="2353" y="1163"/>
                      <a:pt x="2383" y="1163"/>
                    </a:cubicBezTo>
                    <a:cubicBezTo>
                      <a:pt x="2406" y="1163"/>
                      <a:pt x="2422" y="1150"/>
                      <a:pt x="2409" y="1117"/>
                    </a:cubicBezTo>
                    <a:cubicBezTo>
                      <a:pt x="2331" y="914"/>
                      <a:pt x="2216" y="734"/>
                      <a:pt x="2074" y="581"/>
                    </a:cubicBezTo>
                    <a:cubicBezTo>
                      <a:pt x="2216" y="429"/>
                      <a:pt x="2331" y="249"/>
                      <a:pt x="2409" y="46"/>
                    </a:cubicBezTo>
                    <a:cubicBezTo>
                      <a:pt x="2422" y="13"/>
                      <a:pt x="2406" y="0"/>
                      <a:pt x="23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7"/>
              <p:cNvSpPr/>
              <p:nvPr/>
            </p:nvSpPr>
            <p:spPr>
              <a:xfrm>
                <a:off x="539119" y="2182214"/>
                <a:ext cx="181404" cy="162816"/>
              </a:xfrm>
              <a:custGeom>
                <a:rect b="b" l="l" r="r" t="t"/>
                <a:pathLst>
                  <a:path extrusionOk="0" h="5019" w="5592">
                    <a:moveTo>
                      <a:pt x="1721" y="366"/>
                    </a:moveTo>
                    <a:cubicBezTo>
                      <a:pt x="1759" y="366"/>
                      <a:pt x="1795" y="371"/>
                      <a:pt x="1827" y="384"/>
                    </a:cubicBezTo>
                    <a:cubicBezTo>
                      <a:pt x="1992" y="476"/>
                      <a:pt x="2022" y="543"/>
                      <a:pt x="1914" y="588"/>
                    </a:cubicBezTo>
                    <a:cubicBezTo>
                      <a:pt x="1869" y="605"/>
                      <a:pt x="1829" y="612"/>
                      <a:pt x="1793" y="612"/>
                    </a:cubicBezTo>
                    <a:cubicBezTo>
                      <a:pt x="1645" y="612"/>
                      <a:pt x="1562" y="493"/>
                      <a:pt x="1491" y="418"/>
                    </a:cubicBezTo>
                    <a:cubicBezTo>
                      <a:pt x="1565" y="388"/>
                      <a:pt x="1646" y="366"/>
                      <a:pt x="1721" y="366"/>
                    </a:cubicBezTo>
                    <a:close/>
                    <a:moveTo>
                      <a:pt x="4125" y="721"/>
                    </a:moveTo>
                    <a:cubicBezTo>
                      <a:pt x="4147" y="798"/>
                      <a:pt x="4285" y="992"/>
                      <a:pt x="4127" y="1053"/>
                    </a:cubicBezTo>
                    <a:cubicBezTo>
                      <a:pt x="4117" y="1056"/>
                      <a:pt x="4108" y="1058"/>
                      <a:pt x="4099" y="1058"/>
                    </a:cubicBezTo>
                    <a:cubicBezTo>
                      <a:pt x="3993" y="1058"/>
                      <a:pt x="3975" y="801"/>
                      <a:pt x="4125" y="721"/>
                    </a:cubicBezTo>
                    <a:close/>
                    <a:moveTo>
                      <a:pt x="2013" y="894"/>
                    </a:moveTo>
                    <a:cubicBezTo>
                      <a:pt x="2132" y="894"/>
                      <a:pt x="2220" y="931"/>
                      <a:pt x="2347" y="966"/>
                    </a:cubicBezTo>
                    <a:lnTo>
                      <a:pt x="2346" y="966"/>
                    </a:lnTo>
                    <a:cubicBezTo>
                      <a:pt x="2203" y="1053"/>
                      <a:pt x="2083" y="1148"/>
                      <a:pt x="1921" y="1193"/>
                    </a:cubicBezTo>
                    <a:cubicBezTo>
                      <a:pt x="1831" y="1218"/>
                      <a:pt x="1730" y="1230"/>
                      <a:pt x="1628" y="1230"/>
                    </a:cubicBezTo>
                    <a:cubicBezTo>
                      <a:pt x="1546" y="1230"/>
                      <a:pt x="1464" y="1223"/>
                      <a:pt x="1387" y="1207"/>
                    </a:cubicBezTo>
                    <a:cubicBezTo>
                      <a:pt x="1485" y="1064"/>
                      <a:pt x="1622" y="979"/>
                      <a:pt x="1790" y="930"/>
                    </a:cubicBezTo>
                    <a:cubicBezTo>
                      <a:pt x="1880" y="904"/>
                      <a:pt x="1951" y="894"/>
                      <a:pt x="2013" y="894"/>
                    </a:cubicBezTo>
                    <a:close/>
                    <a:moveTo>
                      <a:pt x="3599" y="601"/>
                    </a:moveTo>
                    <a:cubicBezTo>
                      <a:pt x="3748" y="891"/>
                      <a:pt x="3750" y="1170"/>
                      <a:pt x="3682" y="1492"/>
                    </a:cubicBezTo>
                    <a:cubicBezTo>
                      <a:pt x="3681" y="1492"/>
                      <a:pt x="3680" y="1491"/>
                      <a:pt x="3678" y="1490"/>
                    </a:cubicBezTo>
                    <a:cubicBezTo>
                      <a:pt x="3647" y="1471"/>
                      <a:pt x="3615" y="1450"/>
                      <a:pt x="3584" y="1430"/>
                    </a:cubicBezTo>
                    <a:cubicBezTo>
                      <a:pt x="3430" y="1186"/>
                      <a:pt x="3482" y="853"/>
                      <a:pt x="3599" y="601"/>
                    </a:cubicBezTo>
                    <a:close/>
                    <a:moveTo>
                      <a:pt x="2409" y="1069"/>
                    </a:moveTo>
                    <a:cubicBezTo>
                      <a:pt x="2735" y="1257"/>
                      <a:pt x="2824" y="1621"/>
                      <a:pt x="2663" y="1956"/>
                    </a:cubicBezTo>
                    <a:cubicBezTo>
                      <a:pt x="2519" y="1877"/>
                      <a:pt x="2394" y="1718"/>
                      <a:pt x="2352" y="1555"/>
                    </a:cubicBezTo>
                    <a:cubicBezTo>
                      <a:pt x="2422" y="1405"/>
                      <a:pt x="2461" y="1224"/>
                      <a:pt x="2409" y="1069"/>
                    </a:cubicBezTo>
                    <a:close/>
                    <a:moveTo>
                      <a:pt x="2332" y="1100"/>
                    </a:moveTo>
                    <a:cubicBezTo>
                      <a:pt x="2318" y="1282"/>
                      <a:pt x="2299" y="1442"/>
                      <a:pt x="2193" y="1614"/>
                    </a:cubicBezTo>
                    <a:cubicBezTo>
                      <a:pt x="2081" y="1793"/>
                      <a:pt x="1903" y="1884"/>
                      <a:pt x="1727" y="1985"/>
                    </a:cubicBezTo>
                    <a:cubicBezTo>
                      <a:pt x="1725" y="1482"/>
                      <a:pt x="2029" y="1267"/>
                      <a:pt x="2030" y="1261"/>
                    </a:cubicBezTo>
                    <a:cubicBezTo>
                      <a:pt x="2141" y="1221"/>
                      <a:pt x="2245" y="1165"/>
                      <a:pt x="2332" y="1100"/>
                    </a:cubicBezTo>
                    <a:close/>
                    <a:moveTo>
                      <a:pt x="4619" y="1748"/>
                    </a:moveTo>
                    <a:lnTo>
                      <a:pt x="4619" y="1748"/>
                    </a:lnTo>
                    <a:cubicBezTo>
                      <a:pt x="4573" y="1981"/>
                      <a:pt x="4455" y="2196"/>
                      <a:pt x="4215" y="2276"/>
                    </a:cubicBezTo>
                    <a:cubicBezTo>
                      <a:pt x="4214" y="2233"/>
                      <a:pt x="4204" y="2192"/>
                      <a:pt x="4204" y="2148"/>
                    </a:cubicBezTo>
                    <a:cubicBezTo>
                      <a:pt x="4203" y="2072"/>
                      <a:pt x="4223" y="1995"/>
                      <a:pt x="4254" y="1926"/>
                    </a:cubicBezTo>
                    <a:cubicBezTo>
                      <a:pt x="4281" y="1865"/>
                      <a:pt x="4319" y="1836"/>
                      <a:pt x="4363" y="1806"/>
                    </a:cubicBezTo>
                    <a:cubicBezTo>
                      <a:pt x="4446" y="1801"/>
                      <a:pt x="4532" y="1782"/>
                      <a:pt x="4619" y="1748"/>
                    </a:cubicBezTo>
                    <a:close/>
                    <a:moveTo>
                      <a:pt x="2864" y="2292"/>
                    </a:moveTo>
                    <a:cubicBezTo>
                      <a:pt x="3197" y="2292"/>
                      <a:pt x="3526" y="2360"/>
                      <a:pt x="3824" y="2509"/>
                    </a:cubicBezTo>
                    <a:cubicBezTo>
                      <a:pt x="3527" y="2657"/>
                      <a:pt x="3199" y="2726"/>
                      <a:pt x="2866" y="2726"/>
                    </a:cubicBezTo>
                    <a:cubicBezTo>
                      <a:pt x="2514" y="2726"/>
                      <a:pt x="2157" y="2649"/>
                      <a:pt x="1828" y="2509"/>
                    </a:cubicBezTo>
                    <a:cubicBezTo>
                      <a:pt x="2157" y="2368"/>
                      <a:pt x="2513" y="2292"/>
                      <a:pt x="2864" y="2292"/>
                    </a:cubicBezTo>
                    <a:close/>
                    <a:moveTo>
                      <a:pt x="4215" y="2742"/>
                    </a:moveTo>
                    <a:cubicBezTo>
                      <a:pt x="4455" y="2820"/>
                      <a:pt x="4573" y="3036"/>
                      <a:pt x="4619" y="3268"/>
                    </a:cubicBezTo>
                    <a:cubicBezTo>
                      <a:pt x="4532" y="3236"/>
                      <a:pt x="4446" y="3217"/>
                      <a:pt x="4363" y="3212"/>
                    </a:cubicBezTo>
                    <a:cubicBezTo>
                      <a:pt x="4319" y="3181"/>
                      <a:pt x="4281" y="3151"/>
                      <a:pt x="4254" y="3091"/>
                    </a:cubicBezTo>
                    <a:cubicBezTo>
                      <a:pt x="4223" y="3022"/>
                      <a:pt x="4203" y="2944"/>
                      <a:pt x="4204" y="2869"/>
                    </a:cubicBezTo>
                    <a:cubicBezTo>
                      <a:pt x="4204" y="2826"/>
                      <a:pt x="4214" y="2785"/>
                      <a:pt x="4215" y="2742"/>
                    </a:cubicBezTo>
                    <a:close/>
                    <a:moveTo>
                      <a:pt x="476" y="1208"/>
                    </a:moveTo>
                    <a:cubicBezTo>
                      <a:pt x="640" y="1783"/>
                      <a:pt x="1085" y="2233"/>
                      <a:pt x="1633" y="2509"/>
                    </a:cubicBezTo>
                    <a:cubicBezTo>
                      <a:pt x="1078" y="2788"/>
                      <a:pt x="628" y="3248"/>
                      <a:pt x="470" y="3834"/>
                    </a:cubicBezTo>
                    <a:cubicBezTo>
                      <a:pt x="396" y="3381"/>
                      <a:pt x="362" y="2921"/>
                      <a:pt x="367" y="2462"/>
                    </a:cubicBezTo>
                    <a:cubicBezTo>
                      <a:pt x="372" y="2044"/>
                      <a:pt x="409" y="1623"/>
                      <a:pt x="476" y="1208"/>
                    </a:cubicBezTo>
                    <a:close/>
                    <a:moveTo>
                      <a:pt x="1727" y="3032"/>
                    </a:moveTo>
                    <a:cubicBezTo>
                      <a:pt x="1903" y="3134"/>
                      <a:pt x="2081" y="3224"/>
                      <a:pt x="2193" y="3404"/>
                    </a:cubicBezTo>
                    <a:cubicBezTo>
                      <a:pt x="2299" y="3576"/>
                      <a:pt x="2317" y="3736"/>
                      <a:pt x="2332" y="3918"/>
                    </a:cubicBezTo>
                    <a:cubicBezTo>
                      <a:pt x="2245" y="3852"/>
                      <a:pt x="2141" y="3796"/>
                      <a:pt x="2029" y="3756"/>
                    </a:cubicBezTo>
                    <a:cubicBezTo>
                      <a:pt x="2029" y="3751"/>
                      <a:pt x="1725" y="3536"/>
                      <a:pt x="1727" y="3032"/>
                    </a:cubicBezTo>
                    <a:close/>
                    <a:moveTo>
                      <a:pt x="2663" y="3060"/>
                    </a:moveTo>
                    <a:cubicBezTo>
                      <a:pt x="2824" y="3396"/>
                      <a:pt x="2735" y="3761"/>
                      <a:pt x="2409" y="3949"/>
                    </a:cubicBezTo>
                    <a:cubicBezTo>
                      <a:pt x="2461" y="3794"/>
                      <a:pt x="2422" y="3612"/>
                      <a:pt x="2352" y="3462"/>
                    </a:cubicBezTo>
                    <a:cubicBezTo>
                      <a:pt x="2394" y="3299"/>
                      <a:pt x="2519" y="3140"/>
                      <a:pt x="2663" y="3060"/>
                    </a:cubicBezTo>
                    <a:close/>
                    <a:moveTo>
                      <a:pt x="1632" y="3787"/>
                    </a:moveTo>
                    <a:cubicBezTo>
                      <a:pt x="1732" y="3787"/>
                      <a:pt x="1832" y="3799"/>
                      <a:pt x="1921" y="3824"/>
                    </a:cubicBezTo>
                    <a:cubicBezTo>
                      <a:pt x="2083" y="3870"/>
                      <a:pt x="2203" y="3964"/>
                      <a:pt x="2345" y="4050"/>
                    </a:cubicBezTo>
                    <a:lnTo>
                      <a:pt x="2346" y="4050"/>
                    </a:lnTo>
                    <a:cubicBezTo>
                      <a:pt x="2220" y="4086"/>
                      <a:pt x="2133" y="4123"/>
                      <a:pt x="2014" y="4123"/>
                    </a:cubicBezTo>
                    <a:cubicBezTo>
                      <a:pt x="1952" y="4123"/>
                      <a:pt x="1880" y="4113"/>
                      <a:pt x="1790" y="4087"/>
                    </a:cubicBezTo>
                    <a:cubicBezTo>
                      <a:pt x="1622" y="4038"/>
                      <a:pt x="1485" y="3954"/>
                      <a:pt x="1387" y="3810"/>
                    </a:cubicBezTo>
                    <a:cubicBezTo>
                      <a:pt x="1465" y="3795"/>
                      <a:pt x="1548" y="3787"/>
                      <a:pt x="1632" y="3787"/>
                    </a:cubicBezTo>
                    <a:close/>
                    <a:moveTo>
                      <a:pt x="4099" y="3960"/>
                    </a:moveTo>
                    <a:cubicBezTo>
                      <a:pt x="4108" y="3960"/>
                      <a:pt x="4117" y="3961"/>
                      <a:pt x="4127" y="3965"/>
                    </a:cubicBezTo>
                    <a:cubicBezTo>
                      <a:pt x="4285" y="4025"/>
                      <a:pt x="4147" y="4218"/>
                      <a:pt x="4125" y="4296"/>
                    </a:cubicBezTo>
                    <a:cubicBezTo>
                      <a:pt x="3975" y="4216"/>
                      <a:pt x="3994" y="3960"/>
                      <a:pt x="4099" y="3960"/>
                    </a:cubicBezTo>
                    <a:close/>
                    <a:moveTo>
                      <a:pt x="3682" y="3525"/>
                    </a:moveTo>
                    <a:cubicBezTo>
                      <a:pt x="3750" y="3847"/>
                      <a:pt x="3748" y="4127"/>
                      <a:pt x="3599" y="4416"/>
                    </a:cubicBezTo>
                    <a:cubicBezTo>
                      <a:pt x="3482" y="4164"/>
                      <a:pt x="3430" y="3831"/>
                      <a:pt x="3584" y="3588"/>
                    </a:cubicBezTo>
                    <a:cubicBezTo>
                      <a:pt x="3615" y="3567"/>
                      <a:pt x="3646" y="3546"/>
                      <a:pt x="3678" y="3527"/>
                    </a:cubicBezTo>
                    <a:cubicBezTo>
                      <a:pt x="3680" y="3527"/>
                      <a:pt x="3681" y="3526"/>
                      <a:pt x="3682" y="3525"/>
                    </a:cubicBezTo>
                    <a:close/>
                    <a:moveTo>
                      <a:pt x="1793" y="4404"/>
                    </a:moveTo>
                    <a:cubicBezTo>
                      <a:pt x="1829" y="4404"/>
                      <a:pt x="1870" y="4412"/>
                      <a:pt x="1915" y="4428"/>
                    </a:cubicBezTo>
                    <a:cubicBezTo>
                      <a:pt x="2022" y="4474"/>
                      <a:pt x="1992" y="4542"/>
                      <a:pt x="1827" y="4633"/>
                    </a:cubicBezTo>
                    <a:cubicBezTo>
                      <a:pt x="1795" y="4646"/>
                      <a:pt x="1759" y="4652"/>
                      <a:pt x="1721" y="4652"/>
                    </a:cubicBezTo>
                    <a:cubicBezTo>
                      <a:pt x="1647" y="4652"/>
                      <a:pt x="1565" y="4630"/>
                      <a:pt x="1491" y="4599"/>
                    </a:cubicBezTo>
                    <a:cubicBezTo>
                      <a:pt x="1562" y="4524"/>
                      <a:pt x="1644" y="4404"/>
                      <a:pt x="1793" y="4404"/>
                    </a:cubicBezTo>
                    <a:close/>
                    <a:moveTo>
                      <a:pt x="855" y="80"/>
                    </a:moveTo>
                    <a:cubicBezTo>
                      <a:pt x="925" y="80"/>
                      <a:pt x="1005" y="92"/>
                      <a:pt x="1059" y="92"/>
                    </a:cubicBezTo>
                    <a:lnTo>
                      <a:pt x="1276" y="92"/>
                    </a:lnTo>
                    <a:cubicBezTo>
                      <a:pt x="1287" y="177"/>
                      <a:pt x="1310" y="268"/>
                      <a:pt x="1344" y="354"/>
                    </a:cubicBezTo>
                    <a:cubicBezTo>
                      <a:pt x="1249" y="402"/>
                      <a:pt x="1166" y="464"/>
                      <a:pt x="1108" y="530"/>
                    </a:cubicBezTo>
                    <a:cubicBezTo>
                      <a:pt x="820" y="857"/>
                      <a:pt x="919" y="1323"/>
                      <a:pt x="1172" y="1633"/>
                    </a:cubicBezTo>
                    <a:cubicBezTo>
                      <a:pt x="1176" y="1637"/>
                      <a:pt x="1180" y="1639"/>
                      <a:pt x="1183" y="1639"/>
                    </a:cubicBezTo>
                    <a:cubicBezTo>
                      <a:pt x="1192" y="1639"/>
                      <a:pt x="1197" y="1626"/>
                      <a:pt x="1190" y="1615"/>
                    </a:cubicBezTo>
                    <a:cubicBezTo>
                      <a:pt x="951" y="1264"/>
                      <a:pt x="968" y="767"/>
                      <a:pt x="1329" y="507"/>
                    </a:cubicBezTo>
                    <a:cubicBezTo>
                      <a:pt x="1349" y="493"/>
                      <a:pt x="1374" y="478"/>
                      <a:pt x="1400" y="463"/>
                    </a:cubicBezTo>
                    <a:cubicBezTo>
                      <a:pt x="1484" y="602"/>
                      <a:pt x="1610" y="707"/>
                      <a:pt x="1790" y="707"/>
                    </a:cubicBezTo>
                    <a:cubicBezTo>
                      <a:pt x="1798" y="707"/>
                      <a:pt x="1806" y="707"/>
                      <a:pt x="1815" y="706"/>
                    </a:cubicBezTo>
                    <a:cubicBezTo>
                      <a:pt x="2020" y="697"/>
                      <a:pt x="2160" y="485"/>
                      <a:pt x="1975" y="343"/>
                    </a:cubicBezTo>
                    <a:cubicBezTo>
                      <a:pt x="1897" y="285"/>
                      <a:pt x="1803" y="260"/>
                      <a:pt x="1704" y="260"/>
                    </a:cubicBezTo>
                    <a:cubicBezTo>
                      <a:pt x="1611" y="260"/>
                      <a:pt x="1513" y="282"/>
                      <a:pt x="1421" y="319"/>
                    </a:cubicBezTo>
                    <a:cubicBezTo>
                      <a:pt x="1393" y="259"/>
                      <a:pt x="1376" y="191"/>
                      <a:pt x="1375" y="112"/>
                    </a:cubicBezTo>
                    <a:cubicBezTo>
                      <a:pt x="1375" y="105"/>
                      <a:pt x="1371" y="98"/>
                      <a:pt x="1367" y="91"/>
                    </a:cubicBezTo>
                    <a:lnTo>
                      <a:pt x="4782" y="91"/>
                    </a:lnTo>
                    <a:lnTo>
                      <a:pt x="4782" y="92"/>
                    </a:lnTo>
                    <a:cubicBezTo>
                      <a:pt x="4875" y="314"/>
                      <a:pt x="4873" y="530"/>
                      <a:pt x="4799" y="721"/>
                    </a:cubicBezTo>
                    <a:cubicBezTo>
                      <a:pt x="4674" y="598"/>
                      <a:pt x="4490" y="509"/>
                      <a:pt x="4313" y="509"/>
                    </a:cubicBezTo>
                    <a:cubicBezTo>
                      <a:pt x="4259" y="509"/>
                      <a:pt x="4205" y="517"/>
                      <a:pt x="4154" y="536"/>
                    </a:cubicBezTo>
                    <a:cubicBezTo>
                      <a:pt x="4096" y="429"/>
                      <a:pt x="4030" y="342"/>
                      <a:pt x="3985" y="306"/>
                    </a:cubicBezTo>
                    <a:cubicBezTo>
                      <a:pt x="3869" y="215"/>
                      <a:pt x="3737" y="169"/>
                      <a:pt x="3610" y="169"/>
                    </a:cubicBezTo>
                    <a:cubicBezTo>
                      <a:pt x="3420" y="169"/>
                      <a:pt x="3243" y="273"/>
                      <a:pt x="3157" y="486"/>
                    </a:cubicBezTo>
                    <a:cubicBezTo>
                      <a:pt x="3156" y="492"/>
                      <a:pt x="3162" y="503"/>
                      <a:pt x="3168" y="503"/>
                    </a:cubicBezTo>
                    <a:cubicBezTo>
                      <a:pt x="3169" y="503"/>
                      <a:pt x="3170" y="503"/>
                      <a:pt x="3172" y="501"/>
                    </a:cubicBezTo>
                    <a:cubicBezTo>
                      <a:pt x="3239" y="443"/>
                      <a:pt x="3307" y="385"/>
                      <a:pt x="3374" y="327"/>
                    </a:cubicBezTo>
                    <a:cubicBezTo>
                      <a:pt x="3451" y="280"/>
                      <a:pt x="3528" y="261"/>
                      <a:pt x="3601" y="261"/>
                    </a:cubicBezTo>
                    <a:cubicBezTo>
                      <a:pt x="3846" y="261"/>
                      <a:pt x="4050" y="475"/>
                      <a:pt x="4075" y="575"/>
                    </a:cubicBezTo>
                    <a:cubicBezTo>
                      <a:pt x="4057" y="585"/>
                      <a:pt x="4041" y="598"/>
                      <a:pt x="4025" y="611"/>
                    </a:cubicBezTo>
                    <a:cubicBezTo>
                      <a:pt x="3893" y="724"/>
                      <a:pt x="3852" y="1173"/>
                      <a:pt x="4082" y="1173"/>
                    </a:cubicBezTo>
                    <a:cubicBezTo>
                      <a:pt x="4103" y="1173"/>
                      <a:pt x="4126" y="1169"/>
                      <a:pt x="4151" y="1161"/>
                    </a:cubicBezTo>
                    <a:cubicBezTo>
                      <a:pt x="4337" y="1103"/>
                      <a:pt x="4304" y="871"/>
                      <a:pt x="4216" y="662"/>
                    </a:cubicBezTo>
                    <a:cubicBezTo>
                      <a:pt x="4233" y="651"/>
                      <a:pt x="4251" y="639"/>
                      <a:pt x="4269" y="627"/>
                    </a:cubicBezTo>
                    <a:cubicBezTo>
                      <a:pt x="4306" y="617"/>
                      <a:pt x="4341" y="612"/>
                      <a:pt x="4375" y="612"/>
                    </a:cubicBezTo>
                    <a:cubicBezTo>
                      <a:pt x="4526" y="612"/>
                      <a:pt x="4650" y="707"/>
                      <a:pt x="4768" y="792"/>
                    </a:cubicBezTo>
                    <a:cubicBezTo>
                      <a:pt x="4667" y="998"/>
                      <a:pt x="4479" y="1167"/>
                      <a:pt x="4240" y="1271"/>
                    </a:cubicBezTo>
                    <a:cubicBezTo>
                      <a:pt x="4227" y="1277"/>
                      <a:pt x="4242" y="1303"/>
                      <a:pt x="4255" y="1303"/>
                    </a:cubicBezTo>
                    <a:cubicBezTo>
                      <a:pt x="4255" y="1303"/>
                      <a:pt x="4255" y="1303"/>
                      <a:pt x="4256" y="1303"/>
                    </a:cubicBezTo>
                    <a:cubicBezTo>
                      <a:pt x="4824" y="1191"/>
                      <a:pt x="5127" y="627"/>
                      <a:pt x="4896" y="91"/>
                    </a:cubicBezTo>
                    <a:lnTo>
                      <a:pt x="5281" y="91"/>
                    </a:lnTo>
                    <a:cubicBezTo>
                      <a:pt x="5314" y="91"/>
                      <a:pt x="5364" y="85"/>
                      <a:pt x="5408" y="85"/>
                    </a:cubicBezTo>
                    <a:cubicBezTo>
                      <a:pt x="5422" y="85"/>
                      <a:pt x="5436" y="85"/>
                      <a:pt x="5448" y="87"/>
                    </a:cubicBezTo>
                    <a:cubicBezTo>
                      <a:pt x="5449" y="91"/>
                      <a:pt x="5448" y="94"/>
                      <a:pt x="5449" y="99"/>
                    </a:cubicBezTo>
                    <a:cubicBezTo>
                      <a:pt x="5450" y="107"/>
                      <a:pt x="5450" y="115"/>
                      <a:pt x="5451" y="123"/>
                    </a:cubicBezTo>
                    <a:cubicBezTo>
                      <a:pt x="5451" y="123"/>
                      <a:pt x="5451" y="123"/>
                      <a:pt x="5451" y="124"/>
                    </a:cubicBezTo>
                    <a:cubicBezTo>
                      <a:pt x="5420" y="845"/>
                      <a:pt x="4972" y="1678"/>
                      <a:pt x="4275" y="1678"/>
                    </a:cubicBezTo>
                    <a:cubicBezTo>
                      <a:pt x="4127" y="1678"/>
                      <a:pt x="3968" y="1640"/>
                      <a:pt x="3800" y="1557"/>
                    </a:cubicBezTo>
                    <a:cubicBezTo>
                      <a:pt x="3885" y="1212"/>
                      <a:pt x="3877" y="807"/>
                      <a:pt x="3626" y="538"/>
                    </a:cubicBezTo>
                    <a:cubicBezTo>
                      <a:pt x="3627" y="512"/>
                      <a:pt x="3588" y="478"/>
                      <a:pt x="3562" y="478"/>
                    </a:cubicBezTo>
                    <a:cubicBezTo>
                      <a:pt x="3554" y="478"/>
                      <a:pt x="3547" y="482"/>
                      <a:pt x="3543" y="489"/>
                    </a:cubicBezTo>
                    <a:cubicBezTo>
                      <a:pt x="3402" y="730"/>
                      <a:pt x="3348" y="1113"/>
                      <a:pt x="3498" y="1371"/>
                    </a:cubicBezTo>
                    <a:cubicBezTo>
                      <a:pt x="3180" y="1152"/>
                      <a:pt x="2728" y="971"/>
                      <a:pt x="2332" y="877"/>
                    </a:cubicBezTo>
                    <a:cubicBezTo>
                      <a:pt x="2331" y="877"/>
                      <a:pt x="2332" y="878"/>
                      <a:pt x="2331" y="878"/>
                    </a:cubicBezTo>
                    <a:cubicBezTo>
                      <a:pt x="2219" y="825"/>
                      <a:pt x="2104" y="799"/>
                      <a:pt x="1992" y="799"/>
                    </a:cubicBezTo>
                    <a:cubicBezTo>
                      <a:pt x="1727" y="799"/>
                      <a:pt x="1484" y="945"/>
                      <a:pt x="1355" y="1203"/>
                    </a:cubicBezTo>
                    <a:cubicBezTo>
                      <a:pt x="1350" y="1204"/>
                      <a:pt x="1349" y="1208"/>
                      <a:pt x="1350" y="1213"/>
                    </a:cubicBezTo>
                    <a:cubicBezTo>
                      <a:pt x="1350" y="1222"/>
                      <a:pt x="1358" y="1231"/>
                      <a:pt x="1365" y="1232"/>
                    </a:cubicBezTo>
                    <a:cubicBezTo>
                      <a:pt x="1465" y="1294"/>
                      <a:pt x="1581" y="1320"/>
                      <a:pt x="1700" y="1320"/>
                    </a:cubicBezTo>
                    <a:cubicBezTo>
                      <a:pt x="1739" y="1320"/>
                      <a:pt x="1778" y="1317"/>
                      <a:pt x="1818" y="1312"/>
                    </a:cubicBezTo>
                    <a:lnTo>
                      <a:pt x="1818" y="1312"/>
                    </a:lnTo>
                    <a:cubicBezTo>
                      <a:pt x="1761" y="1384"/>
                      <a:pt x="1723" y="1479"/>
                      <a:pt x="1698" y="1554"/>
                    </a:cubicBezTo>
                    <a:cubicBezTo>
                      <a:pt x="1647" y="1706"/>
                      <a:pt x="1645" y="1858"/>
                      <a:pt x="1696" y="2009"/>
                    </a:cubicBezTo>
                    <a:cubicBezTo>
                      <a:pt x="1694" y="2018"/>
                      <a:pt x="1697" y="2028"/>
                      <a:pt x="1705" y="2037"/>
                    </a:cubicBezTo>
                    <a:lnTo>
                      <a:pt x="1706" y="2038"/>
                    </a:lnTo>
                    <a:cubicBezTo>
                      <a:pt x="1708" y="2042"/>
                      <a:pt x="1714" y="2048"/>
                      <a:pt x="1718" y="2048"/>
                    </a:cubicBezTo>
                    <a:cubicBezTo>
                      <a:pt x="1719" y="2048"/>
                      <a:pt x="1720" y="2048"/>
                      <a:pt x="1720" y="2048"/>
                    </a:cubicBezTo>
                    <a:cubicBezTo>
                      <a:pt x="1724" y="2049"/>
                      <a:pt x="1727" y="2050"/>
                      <a:pt x="1730" y="2050"/>
                    </a:cubicBezTo>
                    <a:cubicBezTo>
                      <a:pt x="1731" y="2050"/>
                      <a:pt x="1732" y="2050"/>
                      <a:pt x="1733" y="2050"/>
                    </a:cubicBezTo>
                    <a:cubicBezTo>
                      <a:pt x="1965" y="1971"/>
                      <a:pt x="2189" y="1846"/>
                      <a:pt x="2315" y="1626"/>
                    </a:cubicBezTo>
                    <a:cubicBezTo>
                      <a:pt x="2315" y="1625"/>
                      <a:pt x="2316" y="1624"/>
                      <a:pt x="2316" y="1623"/>
                    </a:cubicBezTo>
                    <a:cubicBezTo>
                      <a:pt x="2333" y="1687"/>
                      <a:pt x="2364" y="1747"/>
                      <a:pt x="2406" y="1805"/>
                    </a:cubicBezTo>
                    <a:cubicBezTo>
                      <a:pt x="2471" y="1891"/>
                      <a:pt x="2561" y="2007"/>
                      <a:pt x="2669" y="2033"/>
                    </a:cubicBezTo>
                    <a:cubicBezTo>
                      <a:pt x="2674" y="2034"/>
                      <a:pt x="2678" y="2035"/>
                      <a:pt x="2681" y="2035"/>
                    </a:cubicBezTo>
                    <a:cubicBezTo>
                      <a:pt x="2690" y="2035"/>
                      <a:pt x="2695" y="2031"/>
                      <a:pt x="2697" y="2025"/>
                    </a:cubicBezTo>
                    <a:cubicBezTo>
                      <a:pt x="2697" y="2024"/>
                      <a:pt x="2698" y="2024"/>
                      <a:pt x="2699" y="2023"/>
                    </a:cubicBezTo>
                    <a:cubicBezTo>
                      <a:pt x="2928" y="1698"/>
                      <a:pt x="2831" y="1282"/>
                      <a:pt x="2536" y="1056"/>
                    </a:cubicBezTo>
                    <a:lnTo>
                      <a:pt x="2536" y="1056"/>
                    </a:lnTo>
                    <a:cubicBezTo>
                      <a:pt x="3155" y="1104"/>
                      <a:pt x="3645" y="1751"/>
                      <a:pt x="4237" y="1803"/>
                    </a:cubicBezTo>
                    <a:cubicBezTo>
                      <a:pt x="4205" y="1839"/>
                      <a:pt x="4181" y="1885"/>
                      <a:pt x="4163" y="1928"/>
                    </a:cubicBezTo>
                    <a:cubicBezTo>
                      <a:pt x="4114" y="2040"/>
                      <a:pt x="4088" y="2177"/>
                      <a:pt x="4151" y="2285"/>
                    </a:cubicBezTo>
                    <a:cubicBezTo>
                      <a:pt x="4155" y="2293"/>
                      <a:pt x="4167" y="2301"/>
                      <a:pt x="4178" y="2306"/>
                    </a:cubicBezTo>
                    <a:cubicBezTo>
                      <a:pt x="4180" y="2310"/>
                      <a:pt x="4184" y="2314"/>
                      <a:pt x="4188" y="2315"/>
                    </a:cubicBezTo>
                    <a:cubicBezTo>
                      <a:pt x="4206" y="2318"/>
                      <a:pt x="4224" y="2319"/>
                      <a:pt x="4241" y="2319"/>
                    </a:cubicBezTo>
                    <a:cubicBezTo>
                      <a:pt x="4526" y="2319"/>
                      <a:pt x="4734" y="1957"/>
                      <a:pt x="4730" y="1698"/>
                    </a:cubicBezTo>
                    <a:cubicBezTo>
                      <a:pt x="5109" y="1511"/>
                      <a:pt x="5343" y="1169"/>
                      <a:pt x="5449" y="782"/>
                    </a:cubicBezTo>
                    <a:lnTo>
                      <a:pt x="5449" y="4234"/>
                    </a:lnTo>
                    <a:cubicBezTo>
                      <a:pt x="5343" y="3846"/>
                      <a:pt x="5109" y="3506"/>
                      <a:pt x="4730" y="3317"/>
                    </a:cubicBezTo>
                    <a:cubicBezTo>
                      <a:pt x="4734" y="3059"/>
                      <a:pt x="4526" y="2697"/>
                      <a:pt x="4242" y="2697"/>
                    </a:cubicBezTo>
                    <a:cubicBezTo>
                      <a:pt x="4224" y="2697"/>
                      <a:pt x="4206" y="2699"/>
                      <a:pt x="4188" y="2702"/>
                    </a:cubicBezTo>
                    <a:cubicBezTo>
                      <a:pt x="4184" y="2702"/>
                      <a:pt x="4180" y="2706"/>
                      <a:pt x="4178" y="2711"/>
                    </a:cubicBezTo>
                    <a:cubicBezTo>
                      <a:pt x="4167" y="2715"/>
                      <a:pt x="4155" y="2723"/>
                      <a:pt x="4151" y="2730"/>
                    </a:cubicBezTo>
                    <a:cubicBezTo>
                      <a:pt x="4088" y="2840"/>
                      <a:pt x="4114" y="2976"/>
                      <a:pt x="4163" y="3088"/>
                    </a:cubicBezTo>
                    <a:cubicBezTo>
                      <a:pt x="4181" y="3131"/>
                      <a:pt x="4205" y="3178"/>
                      <a:pt x="4237" y="3213"/>
                    </a:cubicBezTo>
                    <a:cubicBezTo>
                      <a:pt x="3645" y="3266"/>
                      <a:pt x="3155" y="3912"/>
                      <a:pt x="2536" y="3960"/>
                    </a:cubicBezTo>
                    <a:cubicBezTo>
                      <a:pt x="2831" y="3734"/>
                      <a:pt x="2928" y="3317"/>
                      <a:pt x="2699" y="2993"/>
                    </a:cubicBezTo>
                    <a:cubicBezTo>
                      <a:pt x="2698" y="2993"/>
                      <a:pt x="2697" y="2992"/>
                      <a:pt x="2697" y="2992"/>
                    </a:cubicBezTo>
                    <a:cubicBezTo>
                      <a:pt x="2695" y="2985"/>
                      <a:pt x="2690" y="2981"/>
                      <a:pt x="2680" y="2981"/>
                    </a:cubicBezTo>
                    <a:cubicBezTo>
                      <a:pt x="2677" y="2981"/>
                      <a:pt x="2673" y="2981"/>
                      <a:pt x="2669" y="2982"/>
                    </a:cubicBezTo>
                    <a:cubicBezTo>
                      <a:pt x="2561" y="3009"/>
                      <a:pt x="2471" y="3125"/>
                      <a:pt x="2406" y="3211"/>
                    </a:cubicBezTo>
                    <a:cubicBezTo>
                      <a:pt x="2364" y="3269"/>
                      <a:pt x="2333" y="3329"/>
                      <a:pt x="2316" y="3392"/>
                    </a:cubicBezTo>
                    <a:cubicBezTo>
                      <a:pt x="2316" y="3391"/>
                      <a:pt x="2315" y="3390"/>
                      <a:pt x="2315" y="3389"/>
                    </a:cubicBezTo>
                    <a:cubicBezTo>
                      <a:pt x="2189" y="3170"/>
                      <a:pt x="1965" y="3045"/>
                      <a:pt x="1733" y="2966"/>
                    </a:cubicBezTo>
                    <a:cubicBezTo>
                      <a:pt x="1732" y="2966"/>
                      <a:pt x="1731" y="2966"/>
                      <a:pt x="1730" y="2966"/>
                    </a:cubicBezTo>
                    <a:cubicBezTo>
                      <a:pt x="1727" y="2966"/>
                      <a:pt x="1724" y="2967"/>
                      <a:pt x="1720" y="2968"/>
                    </a:cubicBezTo>
                    <a:cubicBezTo>
                      <a:pt x="1720" y="2968"/>
                      <a:pt x="1719" y="2968"/>
                      <a:pt x="1719" y="2968"/>
                    </a:cubicBezTo>
                    <a:cubicBezTo>
                      <a:pt x="1714" y="2968"/>
                      <a:pt x="1708" y="2974"/>
                      <a:pt x="1706" y="2978"/>
                    </a:cubicBezTo>
                    <a:lnTo>
                      <a:pt x="1705" y="2979"/>
                    </a:lnTo>
                    <a:cubicBezTo>
                      <a:pt x="1697" y="2989"/>
                      <a:pt x="1694" y="2999"/>
                      <a:pt x="1696" y="3007"/>
                    </a:cubicBezTo>
                    <a:cubicBezTo>
                      <a:pt x="1645" y="3158"/>
                      <a:pt x="1647" y="3310"/>
                      <a:pt x="1698" y="3463"/>
                    </a:cubicBezTo>
                    <a:cubicBezTo>
                      <a:pt x="1723" y="3538"/>
                      <a:pt x="1761" y="3633"/>
                      <a:pt x="1818" y="3704"/>
                    </a:cubicBezTo>
                    <a:cubicBezTo>
                      <a:pt x="1779" y="3699"/>
                      <a:pt x="1739" y="3696"/>
                      <a:pt x="1700" y="3696"/>
                    </a:cubicBezTo>
                    <a:cubicBezTo>
                      <a:pt x="1581" y="3696"/>
                      <a:pt x="1465" y="3722"/>
                      <a:pt x="1365" y="3785"/>
                    </a:cubicBezTo>
                    <a:cubicBezTo>
                      <a:pt x="1358" y="3785"/>
                      <a:pt x="1350" y="3795"/>
                      <a:pt x="1350" y="3802"/>
                    </a:cubicBezTo>
                    <a:cubicBezTo>
                      <a:pt x="1349" y="3808"/>
                      <a:pt x="1350" y="3812"/>
                      <a:pt x="1355" y="3814"/>
                    </a:cubicBezTo>
                    <a:cubicBezTo>
                      <a:pt x="1484" y="4071"/>
                      <a:pt x="1727" y="4218"/>
                      <a:pt x="1993" y="4218"/>
                    </a:cubicBezTo>
                    <a:cubicBezTo>
                      <a:pt x="2104" y="4218"/>
                      <a:pt x="2219" y="4192"/>
                      <a:pt x="2331" y="4138"/>
                    </a:cubicBezTo>
                    <a:cubicBezTo>
                      <a:pt x="2332" y="4138"/>
                      <a:pt x="2332" y="4139"/>
                      <a:pt x="2332" y="4139"/>
                    </a:cubicBezTo>
                    <a:cubicBezTo>
                      <a:pt x="2332" y="4139"/>
                      <a:pt x="2332" y="4139"/>
                      <a:pt x="2332" y="4138"/>
                    </a:cubicBezTo>
                    <a:cubicBezTo>
                      <a:pt x="2728" y="4045"/>
                      <a:pt x="3180" y="3865"/>
                      <a:pt x="3498" y="3645"/>
                    </a:cubicBezTo>
                    <a:lnTo>
                      <a:pt x="3498" y="3645"/>
                    </a:lnTo>
                    <a:cubicBezTo>
                      <a:pt x="3348" y="3903"/>
                      <a:pt x="3402" y="4286"/>
                      <a:pt x="3543" y="4528"/>
                    </a:cubicBezTo>
                    <a:cubicBezTo>
                      <a:pt x="3547" y="4535"/>
                      <a:pt x="3554" y="4538"/>
                      <a:pt x="3562" y="4538"/>
                    </a:cubicBezTo>
                    <a:cubicBezTo>
                      <a:pt x="3588" y="4538"/>
                      <a:pt x="3627" y="4504"/>
                      <a:pt x="3626" y="4478"/>
                    </a:cubicBezTo>
                    <a:cubicBezTo>
                      <a:pt x="3877" y="4209"/>
                      <a:pt x="3885" y="3804"/>
                      <a:pt x="3800" y="3459"/>
                    </a:cubicBezTo>
                    <a:cubicBezTo>
                      <a:pt x="3968" y="3375"/>
                      <a:pt x="4127" y="3338"/>
                      <a:pt x="4274" y="3338"/>
                    </a:cubicBezTo>
                    <a:cubicBezTo>
                      <a:pt x="4962" y="3338"/>
                      <a:pt x="5407" y="4147"/>
                      <a:pt x="5449" y="4862"/>
                    </a:cubicBezTo>
                    <a:lnTo>
                      <a:pt x="5449" y="4924"/>
                    </a:lnTo>
                    <a:lnTo>
                      <a:pt x="4896" y="4924"/>
                    </a:lnTo>
                    <a:cubicBezTo>
                      <a:pt x="5127" y="4388"/>
                      <a:pt x="4824" y="3826"/>
                      <a:pt x="4256" y="3714"/>
                    </a:cubicBezTo>
                    <a:cubicBezTo>
                      <a:pt x="4255" y="3714"/>
                      <a:pt x="4255" y="3714"/>
                      <a:pt x="4254" y="3714"/>
                    </a:cubicBezTo>
                    <a:cubicBezTo>
                      <a:pt x="4242" y="3714"/>
                      <a:pt x="4227" y="3739"/>
                      <a:pt x="4240" y="3745"/>
                    </a:cubicBezTo>
                    <a:cubicBezTo>
                      <a:pt x="4479" y="3848"/>
                      <a:pt x="4667" y="4017"/>
                      <a:pt x="4768" y="4223"/>
                    </a:cubicBezTo>
                    <a:cubicBezTo>
                      <a:pt x="4650" y="4309"/>
                      <a:pt x="4526" y="4404"/>
                      <a:pt x="4375" y="4404"/>
                    </a:cubicBezTo>
                    <a:cubicBezTo>
                      <a:pt x="4341" y="4404"/>
                      <a:pt x="4306" y="4399"/>
                      <a:pt x="4269" y="4388"/>
                    </a:cubicBezTo>
                    <a:cubicBezTo>
                      <a:pt x="4251" y="4377"/>
                      <a:pt x="4233" y="4366"/>
                      <a:pt x="4216" y="4355"/>
                    </a:cubicBezTo>
                    <a:cubicBezTo>
                      <a:pt x="4304" y="4145"/>
                      <a:pt x="4337" y="3913"/>
                      <a:pt x="4151" y="3856"/>
                    </a:cubicBezTo>
                    <a:cubicBezTo>
                      <a:pt x="4126" y="3848"/>
                      <a:pt x="4103" y="3844"/>
                      <a:pt x="4082" y="3844"/>
                    </a:cubicBezTo>
                    <a:cubicBezTo>
                      <a:pt x="3852" y="3844"/>
                      <a:pt x="3893" y="4292"/>
                      <a:pt x="4025" y="4406"/>
                    </a:cubicBezTo>
                    <a:cubicBezTo>
                      <a:pt x="4041" y="4419"/>
                      <a:pt x="4057" y="4430"/>
                      <a:pt x="4075" y="4442"/>
                    </a:cubicBezTo>
                    <a:cubicBezTo>
                      <a:pt x="4050" y="4542"/>
                      <a:pt x="3847" y="4755"/>
                      <a:pt x="3601" y="4755"/>
                    </a:cubicBezTo>
                    <a:cubicBezTo>
                      <a:pt x="3528" y="4755"/>
                      <a:pt x="3451" y="4736"/>
                      <a:pt x="3374" y="4689"/>
                    </a:cubicBezTo>
                    <a:cubicBezTo>
                      <a:pt x="3307" y="4631"/>
                      <a:pt x="3239" y="4573"/>
                      <a:pt x="3172" y="4515"/>
                    </a:cubicBezTo>
                    <a:cubicBezTo>
                      <a:pt x="3171" y="4513"/>
                      <a:pt x="3169" y="4512"/>
                      <a:pt x="3168" y="4512"/>
                    </a:cubicBezTo>
                    <a:cubicBezTo>
                      <a:pt x="3162" y="4512"/>
                      <a:pt x="3156" y="4525"/>
                      <a:pt x="3157" y="4530"/>
                    </a:cubicBezTo>
                    <a:cubicBezTo>
                      <a:pt x="3244" y="4743"/>
                      <a:pt x="3420" y="4848"/>
                      <a:pt x="3611" y="4848"/>
                    </a:cubicBezTo>
                    <a:cubicBezTo>
                      <a:pt x="3737" y="4848"/>
                      <a:pt x="3870" y="4801"/>
                      <a:pt x="3985" y="4710"/>
                    </a:cubicBezTo>
                    <a:cubicBezTo>
                      <a:pt x="4030" y="4674"/>
                      <a:pt x="4096" y="4586"/>
                      <a:pt x="4154" y="4480"/>
                    </a:cubicBezTo>
                    <a:cubicBezTo>
                      <a:pt x="4205" y="4498"/>
                      <a:pt x="4259" y="4507"/>
                      <a:pt x="4313" y="4507"/>
                    </a:cubicBezTo>
                    <a:cubicBezTo>
                      <a:pt x="4490" y="4507"/>
                      <a:pt x="4674" y="4417"/>
                      <a:pt x="4799" y="4295"/>
                    </a:cubicBezTo>
                    <a:lnTo>
                      <a:pt x="4799" y="4295"/>
                    </a:lnTo>
                    <a:cubicBezTo>
                      <a:pt x="4873" y="4486"/>
                      <a:pt x="4875" y="4703"/>
                      <a:pt x="4782" y="4924"/>
                    </a:cubicBezTo>
                    <a:lnTo>
                      <a:pt x="1773" y="4924"/>
                    </a:lnTo>
                    <a:cubicBezTo>
                      <a:pt x="1637" y="4925"/>
                      <a:pt x="1502" y="4925"/>
                      <a:pt x="1367" y="4925"/>
                    </a:cubicBezTo>
                    <a:cubicBezTo>
                      <a:pt x="1371" y="4918"/>
                      <a:pt x="1374" y="4912"/>
                      <a:pt x="1375" y="4906"/>
                    </a:cubicBezTo>
                    <a:cubicBezTo>
                      <a:pt x="1376" y="4826"/>
                      <a:pt x="1393" y="4758"/>
                      <a:pt x="1421" y="4698"/>
                    </a:cubicBezTo>
                    <a:cubicBezTo>
                      <a:pt x="1513" y="4734"/>
                      <a:pt x="1611" y="4757"/>
                      <a:pt x="1704" y="4757"/>
                    </a:cubicBezTo>
                    <a:cubicBezTo>
                      <a:pt x="1803" y="4757"/>
                      <a:pt x="1897" y="4732"/>
                      <a:pt x="1975" y="4673"/>
                    </a:cubicBezTo>
                    <a:cubicBezTo>
                      <a:pt x="2160" y="4532"/>
                      <a:pt x="2020" y="4320"/>
                      <a:pt x="1815" y="4311"/>
                    </a:cubicBezTo>
                    <a:cubicBezTo>
                      <a:pt x="1807" y="4310"/>
                      <a:pt x="1799" y="4310"/>
                      <a:pt x="1792" y="4310"/>
                    </a:cubicBezTo>
                    <a:cubicBezTo>
                      <a:pt x="1611" y="4310"/>
                      <a:pt x="1484" y="4414"/>
                      <a:pt x="1400" y="4553"/>
                    </a:cubicBezTo>
                    <a:cubicBezTo>
                      <a:pt x="1374" y="4539"/>
                      <a:pt x="1349" y="4525"/>
                      <a:pt x="1329" y="4509"/>
                    </a:cubicBezTo>
                    <a:cubicBezTo>
                      <a:pt x="968" y="4250"/>
                      <a:pt x="951" y="3753"/>
                      <a:pt x="1190" y="3402"/>
                    </a:cubicBezTo>
                    <a:cubicBezTo>
                      <a:pt x="1197" y="3390"/>
                      <a:pt x="1192" y="3378"/>
                      <a:pt x="1183" y="3378"/>
                    </a:cubicBezTo>
                    <a:cubicBezTo>
                      <a:pt x="1180" y="3378"/>
                      <a:pt x="1176" y="3380"/>
                      <a:pt x="1172" y="3384"/>
                    </a:cubicBezTo>
                    <a:cubicBezTo>
                      <a:pt x="918" y="3694"/>
                      <a:pt x="820" y="4160"/>
                      <a:pt x="1108" y="4487"/>
                    </a:cubicBezTo>
                    <a:cubicBezTo>
                      <a:pt x="1166" y="4553"/>
                      <a:pt x="1249" y="4616"/>
                      <a:pt x="1344" y="4664"/>
                    </a:cubicBezTo>
                    <a:cubicBezTo>
                      <a:pt x="1310" y="4749"/>
                      <a:pt x="1287" y="4839"/>
                      <a:pt x="1275" y="4924"/>
                    </a:cubicBezTo>
                    <a:lnTo>
                      <a:pt x="918" y="4924"/>
                    </a:lnTo>
                    <a:cubicBezTo>
                      <a:pt x="886" y="4924"/>
                      <a:pt x="835" y="4932"/>
                      <a:pt x="792" y="4932"/>
                    </a:cubicBezTo>
                    <a:cubicBezTo>
                      <a:pt x="773" y="4932"/>
                      <a:pt x="755" y="4931"/>
                      <a:pt x="741" y="4926"/>
                    </a:cubicBezTo>
                    <a:cubicBezTo>
                      <a:pt x="739" y="4921"/>
                      <a:pt x="736" y="4916"/>
                      <a:pt x="729" y="4907"/>
                    </a:cubicBezTo>
                    <a:cubicBezTo>
                      <a:pt x="586" y="4697"/>
                      <a:pt x="554" y="4304"/>
                      <a:pt x="507" y="4062"/>
                    </a:cubicBezTo>
                    <a:cubicBezTo>
                      <a:pt x="497" y="4005"/>
                      <a:pt x="489" y="3949"/>
                      <a:pt x="479" y="3892"/>
                    </a:cubicBezTo>
                    <a:cubicBezTo>
                      <a:pt x="673" y="3298"/>
                      <a:pt x="1151" y="2827"/>
                      <a:pt x="1729" y="2553"/>
                    </a:cubicBezTo>
                    <a:cubicBezTo>
                      <a:pt x="2096" y="2720"/>
                      <a:pt x="2503" y="2811"/>
                      <a:pt x="2900" y="2811"/>
                    </a:cubicBezTo>
                    <a:cubicBezTo>
                      <a:pt x="3265" y="2811"/>
                      <a:pt x="3621" y="2735"/>
                      <a:pt x="3931" y="2571"/>
                    </a:cubicBezTo>
                    <a:cubicBezTo>
                      <a:pt x="3956" y="2558"/>
                      <a:pt x="3944" y="2529"/>
                      <a:pt x="3923" y="2509"/>
                    </a:cubicBezTo>
                    <a:cubicBezTo>
                      <a:pt x="3944" y="2488"/>
                      <a:pt x="3956" y="2459"/>
                      <a:pt x="3931" y="2445"/>
                    </a:cubicBezTo>
                    <a:cubicBezTo>
                      <a:pt x="3621" y="2282"/>
                      <a:pt x="3265" y="2205"/>
                      <a:pt x="2900" y="2205"/>
                    </a:cubicBezTo>
                    <a:cubicBezTo>
                      <a:pt x="2503" y="2205"/>
                      <a:pt x="2096" y="2296"/>
                      <a:pt x="1729" y="2464"/>
                    </a:cubicBezTo>
                    <a:cubicBezTo>
                      <a:pt x="1158" y="2193"/>
                      <a:pt x="684" y="1729"/>
                      <a:pt x="486" y="1145"/>
                    </a:cubicBezTo>
                    <a:cubicBezTo>
                      <a:pt x="539" y="835"/>
                      <a:pt x="607" y="529"/>
                      <a:pt x="697" y="230"/>
                    </a:cubicBezTo>
                    <a:cubicBezTo>
                      <a:pt x="716" y="163"/>
                      <a:pt x="719" y="125"/>
                      <a:pt x="717" y="104"/>
                    </a:cubicBezTo>
                    <a:cubicBezTo>
                      <a:pt x="728" y="103"/>
                      <a:pt x="743" y="99"/>
                      <a:pt x="763" y="92"/>
                    </a:cubicBezTo>
                    <a:cubicBezTo>
                      <a:pt x="788" y="83"/>
                      <a:pt x="820" y="80"/>
                      <a:pt x="855" y="80"/>
                    </a:cubicBezTo>
                    <a:close/>
                    <a:moveTo>
                      <a:pt x="695" y="0"/>
                    </a:moveTo>
                    <a:cubicBezTo>
                      <a:pt x="666" y="0"/>
                      <a:pt x="621" y="6"/>
                      <a:pt x="611" y="40"/>
                    </a:cubicBezTo>
                    <a:cubicBezTo>
                      <a:pt x="148" y="1587"/>
                      <a:pt x="1" y="3452"/>
                      <a:pt x="613" y="4989"/>
                    </a:cubicBezTo>
                    <a:cubicBezTo>
                      <a:pt x="620" y="5007"/>
                      <a:pt x="647" y="5018"/>
                      <a:pt x="665" y="5018"/>
                    </a:cubicBezTo>
                    <a:lnTo>
                      <a:pt x="5498" y="5018"/>
                    </a:lnTo>
                    <a:cubicBezTo>
                      <a:pt x="5502" y="5018"/>
                      <a:pt x="5506" y="5018"/>
                      <a:pt x="5510" y="5018"/>
                    </a:cubicBezTo>
                    <a:cubicBezTo>
                      <a:pt x="5548" y="5018"/>
                      <a:pt x="5591" y="5000"/>
                      <a:pt x="5591" y="4965"/>
                    </a:cubicBezTo>
                    <a:lnTo>
                      <a:pt x="5591" y="40"/>
                    </a:lnTo>
                    <a:cubicBezTo>
                      <a:pt x="5591" y="15"/>
                      <a:pt x="5555" y="0"/>
                      <a:pt x="5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7"/>
              <p:cNvSpPr/>
              <p:nvPr/>
            </p:nvSpPr>
            <p:spPr>
              <a:xfrm>
                <a:off x="732007" y="2182201"/>
                <a:ext cx="721693" cy="162816"/>
              </a:xfrm>
              <a:custGeom>
                <a:rect b="b" l="l" r="r" t="t"/>
                <a:pathLst>
                  <a:path extrusionOk="0" h="5019" w="22247">
                    <a:moveTo>
                      <a:pt x="2100" y="340"/>
                    </a:moveTo>
                    <a:cubicBezTo>
                      <a:pt x="2163" y="340"/>
                      <a:pt x="2239" y="354"/>
                      <a:pt x="2326" y="391"/>
                    </a:cubicBezTo>
                    <a:cubicBezTo>
                      <a:pt x="2401" y="440"/>
                      <a:pt x="2460" y="502"/>
                      <a:pt x="2502" y="572"/>
                    </a:cubicBezTo>
                    <a:cubicBezTo>
                      <a:pt x="2411" y="610"/>
                      <a:pt x="2295" y="634"/>
                      <a:pt x="2198" y="634"/>
                    </a:cubicBezTo>
                    <a:cubicBezTo>
                      <a:pt x="2176" y="634"/>
                      <a:pt x="2155" y="633"/>
                      <a:pt x="2136" y="630"/>
                    </a:cubicBezTo>
                    <a:cubicBezTo>
                      <a:pt x="2034" y="619"/>
                      <a:pt x="1884" y="567"/>
                      <a:pt x="1872" y="488"/>
                    </a:cubicBezTo>
                    <a:cubicBezTo>
                      <a:pt x="1863" y="432"/>
                      <a:pt x="1941" y="340"/>
                      <a:pt x="2100" y="340"/>
                    </a:cubicBezTo>
                    <a:close/>
                    <a:moveTo>
                      <a:pt x="21430" y="75"/>
                    </a:moveTo>
                    <a:cubicBezTo>
                      <a:pt x="21472" y="75"/>
                      <a:pt x="21509" y="80"/>
                      <a:pt x="21529" y="92"/>
                    </a:cubicBezTo>
                    <a:cubicBezTo>
                      <a:pt x="21579" y="123"/>
                      <a:pt x="21649" y="571"/>
                      <a:pt x="21674" y="715"/>
                    </a:cubicBezTo>
                    <a:cubicBezTo>
                      <a:pt x="21285" y="679"/>
                      <a:pt x="20995" y="444"/>
                      <a:pt x="20829" y="92"/>
                    </a:cubicBezTo>
                    <a:lnTo>
                      <a:pt x="21195" y="92"/>
                    </a:lnTo>
                    <a:cubicBezTo>
                      <a:pt x="21240" y="92"/>
                      <a:pt x="21347" y="75"/>
                      <a:pt x="21430" y="75"/>
                    </a:cubicBezTo>
                    <a:close/>
                    <a:moveTo>
                      <a:pt x="18514" y="469"/>
                    </a:moveTo>
                    <a:cubicBezTo>
                      <a:pt x="18569" y="469"/>
                      <a:pt x="18621" y="521"/>
                      <a:pt x="18647" y="641"/>
                    </a:cubicBezTo>
                    <a:cubicBezTo>
                      <a:pt x="18665" y="821"/>
                      <a:pt x="18529" y="882"/>
                      <a:pt x="18424" y="882"/>
                    </a:cubicBezTo>
                    <a:cubicBezTo>
                      <a:pt x="18384" y="882"/>
                      <a:pt x="18349" y="873"/>
                      <a:pt x="18328" y="859"/>
                    </a:cubicBezTo>
                    <a:cubicBezTo>
                      <a:pt x="18316" y="624"/>
                      <a:pt x="18419" y="469"/>
                      <a:pt x="18514" y="469"/>
                    </a:cubicBezTo>
                    <a:close/>
                    <a:moveTo>
                      <a:pt x="20370" y="626"/>
                    </a:moveTo>
                    <a:cubicBezTo>
                      <a:pt x="20451" y="626"/>
                      <a:pt x="20530" y="671"/>
                      <a:pt x="20582" y="792"/>
                    </a:cubicBezTo>
                    <a:cubicBezTo>
                      <a:pt x="20639" y="925"/>
                      <a:pt x="20492" y="986"/>
                      <a:pt x="20329" y="986"/>
                    </a:cubicBezTo>
                    <a:cubicBezTo>
                      <a:pt x="20206" y="986"/>
                      <a:pt x="20074" y="951"/>
                      <a:pt x="20014" y="887"/>
                    </a:cubicBezTo>
                    <a:cubicBezTo>
                      <a:pt x="20034" y="797"/>
                      <a:pt x="20209" y="626"/>
                      <a:pt x="20370" y="626"/>
                    </a:cubicBezTo>
                    <a:close/>
                    <a:moveTo>
                      <a:pt x="862" y="525"/>
                    </a:moveTo>
                    <a:cubicBezTo>
                      <a:pt x="909" y="650"/>
                      <a:pt x="949" y="833"/>
                      <a:pt x="879" y="941"/>
                    </a:cubicBezTo>
                    <a:cubicBezTo>
                      <a:pt x="854" y="980"/>
                      <a:pt x="824" y="996"/>
                      <a:pt x="795" y="996"/>
                    </a:cubicBezTo>
                    <a:cubicBezTo>
                      <a:pt x="747" y="996"/>
                      <a:pt x="703" y="951"/>
                      <a:pt x="687" y="887"/>
                    </a:cubicBezTo>
                    <a:cubicBezTo>
                      <a:pt x="656" y="761"/>
                      <a:pt x="771" y="565"/>
                      <a:pt x="862" y="525"/>
                    </a:cubicBezTo>
                    <a:close/>
                    <a:moveTo>
                      <a:pt x="3205" y="940"/>
                    </a:moveTo>
                    <a:cubicBezTo>
                      <a:pt x="3327" y="940"/>
                      <a:pt x="3434" y="1098"/>
                      <a:pt x="3434" y="1098"/>
                    </a:cubicBezTo>
                    <a:cubicBezTo>
                      <a:pt x="3351" y="1164"/>
                      <a:pt x="3280" y="1190"/>
                      <a:pt x="3224" y="1190"/>
                    </a:cubicBezTo>
                    <a:cubicBezTo>
                      <a:pt x="3078" y="1190"/>
                      <a:pt x="3032" y="1017"/>
                      <a:pt x="3137" y="958"/>
                    </a:cubicBezTo>
                    <a:cubicBezTo>
                      <a:pt x="3160" y="946"/>
                      <a:pt x="3183" y="940"/>
                      <a:pt x="3205" y="940"/>
                    </a:cubicBezTo>
                    <a:close/>
                    <a:moveTo>
                      <a:pt x="17693" y="940"/>
                    </a:moveTo>
                    <a:cubicBezTo>
                      <a:pt x="17715" y="940"/>
                      <a:pt x="17738" y="946"/>
                      <a:pt x="17760" y="958"/>
                    </a:cubicBezTo>
                    <a:cubicBezTo>
                      <a:pt x="17866" y="1017"/>
                      <a:pt x="17821" y="1190"/>
                      <a:pt x="17674" y="1190"/>
                    </a:cubicBezTo>
                    <a:cubicBezTo>
                      <a:pt x="17618" y="1190"/>
                      <a:pt x="17547" y="1164"/>
                      <a:pt x="17464" y="1098"/>
                    </a:cubicBezTo>
                    <a:cubicBezTo>
                      <a:pt x="17464" y="1098"/>
                      <a:pt x="17572" y="940"/>
                      <a:pt x="17693" y="940"/>
                    </a:cubicBezTo>
                    <a:close/>
                    <a:moveTo>
                      <a:pt x="325" y="56"/>
                    </a:moveTo>
                    <a:cubicBezTo>
                      <a:pt x="524" y="56"/>
                      <a:pt x="754" y="92"/>
                      <a:pt x="900" y="92"/>
                    </a:cubicBezTo>
                    <a:lnTo>
                      <a:pt x="2900" y="92"/>
                    </a:lnTo>
                    <a:cubicBezTo>
                      <a:pt x="2849" y="267"/>
                      <a:pt x="2754" y="426"/>
                      <a:pt x="2597" y="523"/>
                    </a:cubicBezTo>
                    <a:cubicBezTo>
                      <a:pt x="2496" y="370"/>
                      <a:pt x="2264" y="231"/>
                      <a:pt x="2060" y="231"/>
                    </a:cubicBezTo>
                    <a:cubicBezTo>
                      <a:pt x="1975" y="231"/>
                      <a:pt x="1894" y="256"/>
                      <a:pt x="1830" y="315"/>
                    </a:cubicBezTo>
                    <a:cubicBezTo>
                      <a:pt x="1603" y="526"/>
                      <a:pt x="1889" y="696"/>
                      <a:pt x="2082" y="720"/>
                    </a:cubicBezTo>
                    <a:cubicBezTo>
                      <a:pt x="2118" y="724"/>
                      <a:pt x="2155" y="726"/>
                      <a:pt x="2192" y="726"/>
                    </a:cubicBezTo>
                    <a:cubicBezTo>
                      <a:pt x="2311" y="726"/>
                      <a:pt x="2435" y="704"/>
                      <a:pt x="2547" y="659"/>
                    </a:cubicBezTo>
                    <a:lnTo>
                      <a:pt x="2547" y="659"/>
                    </a:lnTo>
                    <a:cubicBezTo>
                      <a:pt x="2672" y="968"/>
                      <a:pt x="2543" y="1369"/>
                      <a:pt x="2239" y="1543"/>
                    </a:cubicBezTo>
                    <a:cubicBezTo>
                      <a:pt x="2208" y="1547"/>
                      <a:pt x="2179" y="1549"/>
                      <a:pt x="2150" y="1549"/>
                    </a:cubicBezTo>
                    <a:cubicBezTo>
                      <a:pt x="1791" y="1549"/>
                      <a:pt x="1571" y="1270"/>
                      <a:pt x="1453" y="935"/>
                    </a:cubicBezTo>
                    <a:cubicBezTo>
                      <a:pt x="1396" y="773"/>
                      <a:pt x="1361" y="578"/>
                      <a:pt x="1226" y="459"/>
                    </a:cubicBezTo>
                    <a:cubicBezTo>
                      <a:pt x="1148" y="392"/>
                      <a:pt x="1061" y="361"/>
                      <a:pt x="978" y="361"/>
                    </a:cubicBezTo>
                    <a:cubicBezTo>
                      <a:pt x="944" y="361"/>
                      <a:pt x="910" y="366"/>
                      <a:pt x="878" y="376"/>
                    </a:cubicBezTo>
                    <a:cubicBezTo>
                      <a:pt x="813" y="296"/>
                      <a:pt x="725" y="239"/>
                      <a:pt x="615" y="228"/>
                    </a:cubicBezTo>
                    <a:cubicBezTo>
                      <a:pt x="600" y="226"/>
                      <a:pt x="585" y="225"/>
                      <a:pt x="571" y="225"/>
                    </a:cubicBezTo>
                    <a:cubicBezTo>
                      <a:pt x="372" y="225"/>
                      <a:pt x="241" y="368"/>
                      <a:pt x="143" y="530"/>
                    </a:cubicBezTo>
                    <a:lnTo>
                      <a:pt x="143" y="261"/>
                    </a:lnTo>
                    <a:cubicBezTo>
                      <a:pt x="143" y="147"/>
                      <a:pt x="173" y="76"/>
                      <a:pt x="123" y="76"/>
                    </a:cubicBezTo>
                    <a:cubicBezTo>
                      <a:pt x="121" y="76"/>
                      <a:pt x="120" y="76"/>
                      <a:pt x="118" y="76"/>
                    </a:cubicBezTo>
                    <a:cubicBezTo>
                      <a:pt x="178" y="62"/>
                      <a:pt x="249" y="56"/>
                      <a:pt x="325" y="56"/>
                    </a:cubicBezTo>
                    <a:close/>
                    <a:moveTo>
                      <a:pt x="19619" y="92"/>
                    </a:moveTo>
                    <a:cubicBezTo>
                      <a:pt x="19563" y="372"/>
                      <a:pt x="19647" y="712"/>
                      <a:pt x="19854" y="921"/>
                    </a:cubicBezTo>
                    <a:cubicBezTo>
                      <a:pt x="19793" y="1043"/>
                      <a:pt x="19740" y="1171"/>
                      <a:pt x="19675" y="1281"/>
                    </a:cubicBezTo>
                    <a:cubicBezTo>
                      <a:pt x="19559" y="1473"/>
                      <a:pt x="19368" y="1555"/>
                      <a:pt x="19166" y="1555"/>
                    </a:cubicBezTo>
                    <a:cubicBezTo>
                      <a:pt x="18844" y="1555"/>
                      <a:pt x="18495" y="1346"/>
                      <a:pt x="18381" y="1029"/>
                    </a:cubicBezTo>
                    <a:lnTo>
                      <a:pt x="18381" y="1029"/>
                    </a:lnTo>
                    <a:cubicBezTo>
                      <a:pt x="18404" y="1032"/>
                      <a:pt x="18426" y="1034"/>
                      <a:pt x="18447" y="1034"/>
                    </a:cubicBezTo>
                    <a:cubicBezTo>
                      <a:pt x="18543" y="1034"/>
                      <a:pt x="18633" y="999"/>
                      <a:pt x="18700" y="908"/>
                    </a:cubicBezTo>
                    <a:cubicBezTo>
                      <a:pt x="18861" y="691"/>
                      <a:pt x="18717" y="346"/>
                      <a:pt x="18502" y="346"/>
                    </a:cubicBezTo>
                    <a:cubicBezTo>
                      <a:pt x="18443" y="346"/>
                      <a:pt x="18378" y="372"/>
                      <a:pt x="18313" y="436"/>
                    </a:cubicBezTo>
                    <a:cubicBezTo>
                      <a:pt x="18247" y="499"/>
                      <a:pt x="18205" y="690"/>
                      <a:pt x="18189" y="765"/>
                    </a:cubicBezTo>
                    <a:cubicBezTo>
                      <a:pt x="17908" y="716"/>
                      <a:pt x="17832" y="395"/>
                      <a:pt x="17776" y="115"/>
                    </a:cubicBezTo>
                    <a:cubicBezTo>
                      <a:pt x="17776" y="106"/>
                      <a:pt x="17774" y="98"/>
                      <a:pt x="17772" y="92"/>
                    </a:cubicBezTo>
                    <a:close/>
                    <a:moveTo>
                      <a:pt x="21549" y="1245"/>
                    </a:moveTo>
                    <a:cubicBezTo>
                      <a:pt x="21624" y="1245"/>
                      <a:pt x="21701" y="1257"/>
                      <a:pt x="21779" y="1284"/>
                    </a:cubicBezTo>
                    <a:cubicBezTo>
                      <a:pt x="21794" y="1383"/>
                      <a:pt x="21809" y="1481"/>
                      <a:pt x="21821" y="1579"/>
                    </a:cubicBezTo>
                    <a:cubicBezTo>
                      <a:pt x="21820" y="1579"/>
                      <a:pt x="21819" y="1578"/>
                      <a:pt x="21818" y="1578"/>
                    </a:cubicBezTo>
                    <a:cubicBezTo>
                      <a:pt x="21471" y="1632"/>
                      <a:pt x="21128" y="1776"/>
                      <a:pt x="20857" y="2003"/>
                    </a:cubicBezTo>
                    <a:cubicBezTo>
                      <a:pt x="20821" y="1942"/>
                      <a:pt x="20801" y="1879"/>
                      <a:pt x="20794" y="1806"/>
                    </a:cubicBezTo>
                    <a:cubicBezTo>
                      <a:pt x="20788" y="1744"/>
                      <a:pt x="20797" y="1681"/>
                      <a:pt x="20775" y="1622"/>
                    </a:cubicBezTo>
                    <a:cubicBezTo>
                      <a:pt x="20996" y="1430"/>
                      <a:pt x="21258" y="1245"/>
                      <a:pt x="21549" y="1245"/>
                    </a:cubicBezTo>
                    <a:close/>
                    <a:moveTo>
                      <a:pt x="21832" y="1693"/>
                    </a:moveTo>
                    <a:cubicBezTo>
                      <a:pt x="21855" y="1905"/>
                      <a:pt x="21871" y="2117"/>
                      <a:pt x="21877" y="2331"/>
                    </a:cubicBezTo>
                    <a:cubicBezTo>
                      <a:pt x="21887" y="2663"/>
                      <a:pt x="21876" y="2996"/>
                      <a:pt x="21845" y="3327"/>
                    </a:cubicBezTo>
                    <a:cubicBezTo>
                      <a:pt x="21295" y="3233"/>
                      <a:pt x="20877" y="2932"/>
                      <a:pt x="20527" y="2509"/>
                    </a:cubicBezTo>
                    <a:cubicBezTo>
                      <a:pt x="20874" y="2089"/>
                      <a:pt x="21288" y="1789"/>
                      <a:pt x="21832" y="1693"/>
                    </a:cubicBezTo>
                    <a:close/>
                    <a:moveTo>
                      <a:pt x="934" y="1383"/>
                    </a:moveTo>
                    <a:cubicBezTo>
                      <a:pt x="929" y="1536"/>
                      <a:pt x="915" y="1681"/>
                      <a:pt x="870" y="1831"/>
                    </a:cubicBezTo>
                    <a:cubicBezTo>
                      <a:pt x="861" y="1865"/>
                      <a:pt x="1147" y="2059"/>
                      <a:pt x="1240" y="2141"/>
                    </a:cubicBezTo>
                    <a:cubicBezTo>
                      <a:pt x="1370" y="2254"/>
                      <a:pt x="1480" y="2385"/>
                      <a:pt x="1605" y="2501"/>
                    </a:cubicBezTo>
                    <a:cubicBezTo>
                      <a:pt x="1609" y="2504"/>
                      <a:pt x="1612" y="2506"/>
                      <a:pt x="1616" y="2509"/>
                    </a:cubicBezTo>
                    <a:cubicBezTo>
                      <a:pt x="1613" y="2511"/>
                      <a:pt x="1609" y="2513"/>
                      <a:pt x="1605" y="2516"/>
                    </a:cubicBezTo>
                    <a:cubicBezTo>
                      <a:pt x="1480" y="2632"/>
                      <a:pt x="1370" y="2764"/>
                      <a:pt x="1240" y="2877"/>
                    </a:cubicBezTo>
                    <a:cubicBezTo>
                      <a:pt x="1147" y="2959"/>
                      <a:pt x="861" y="3152"/>
                      <a:pt x="870" y="3185"/>
                    </a:cubicBezTo>
                    <a:cubicBezTo>
                      <a:pt x="915" y="3337"/>
                      <a:pt x="929" y="3481"/>
                      <a:pt x="934" y="3634"/>
                    </a:cubicBezTo>
                    <a:cubicBezTo>
                      <a:pt x="651" y="3476"/>
                      <a:pt x="333" y="3271"/>
                      <a:pt x="142" y="3003"/>
                    </a:cubicBezTo>
                    <a:lnTo>
                      <a:pt x="142" y="2502"/>
                    </a:lnTo>
                    <a:lnTo>
                      <a:pt x="142" y="2014"/>
                    </a:lnTo>
                    <a:cubicBezTo>
                      <a:pt x="333" y="1745"/>
                      <a:pt x="651" y="1540"/>
                      <a:pt x="934" y="1383"/>
                    </a:cubicBezTo>
                    <a:close/>
                    <a:moveTo>
                      <a:pt x="20857" y="3014"/>
                    </a:moveTo>
                    <a:cubicBezTo>
                      <a:pt x="21128" y="3242"/>
                      <a:pt x="21471" y="3386"/>
                      <a:pt x="21818" y="3438"/>
                    </a:cubicBezTo>
                    <a:cubicBezTo>
                      <a:pt x="21820" y="3439"/>
                      <a:pt x="21821" y="3439"/>
                      <a:pt x="21823" y="3439"/>
                    </a:cubicBezTo>
                    <a:cubicBezTo>
                      <a:pt x="21827" y="3439"/>
                      <a:pt x="21832" y="3438"/>
                      <a:pt x="21836" y="3437"/>
                    </a:cubicBezTo>
                    <a:lnTo>
                      <a:pt x="21836" y="3437"/>
                    </a:lnTo>
                    <a:cubicBezTo>
                      <a:pt x="21826" y="3534"/>
                      <a:pt x="21814" y="3630"/>
                      <a:pt x="21799" y="3725"/>
                    </a:cubicBezTo>
                    <a:cubicBezTo>
                      <a:pt x="21714" y="3759"/>
                      <a:pt x="21630" y="3773"/>
                      <a:pt x="21548" y="3773"/>
                    </a:cubicBezTo>
                    <a:cubicBezTo>
                      <a:pt x="21257" y="3773"/>
                      <a:pt x="20995" y="3587"/>
                      <a:pt x="20775" y="3394"/>
                    </a:cubicBezTo>
                    <a:cubicBezTo>
                      <a:pt x="20797" y="3336"/>
                      <a:pt x="20788" y="3272"/>
                      <a:pt x="20794" y="3211"/>
                    </a:cubicBezTo>
                    <a:cubicBezTo>
                      <a:pt x="20802" y="3139"/>
                      <a:pt x="20821" y="3075"/>
                      <a:pt x="20857" y="3014"/>
                    </a:cubicBezTo>
                    <a:close/>
                    <a:moveTo>
                      <a:pt x="3224" y="3827"/>
                    </a:moveTo>
                    <a:cubicBezTo>
                      <a:pt x="3280" y="3827"/>
                      <a:pt x="3351" y="3852"/>
                      <a:pt x="3434" y="3919"/>
                    </a:cubicBezTo>
                    <a:cubicBezTo>
                      <a:pt x="3434" y="3919"/>
                      <a:pt x="3327" y="4077"/>
                      <a:pt x="3205" y="4077"/>
                    </a:cubicBezTo>
                    <a:cubicBezTo>
                      <a:pt x="3183" y="4077"/>
                      <a:pt x="3160" y="4071"/>
                      <a:pt x="3137" y="4058"/>
                    </a:cubicBezTo>
                    <a:cubicBezTo>
                      <a:pt x="3032" y="4000"/>
                      <a:pt x="3078" y="3827"/>
                      <a:pt x="3224" y="3827"/>
                    </a:cubicBezTo>
                    <a:close/>
                    <a:moveTo>
                      <a:pt x="17674" y="3827"/>
                    </a:moveTo>
                    <a:cubicBezTo>
                      <a:pt x="17821" y="3827"/>
                      <a:pt x="17866" y="4000"/>
                      <a:pt x="17760" y="4058"/>
                    </a:cubicBezTo>
                    <a:cubicBezTo>
                      <a:pt x="17738" y="4071"/>
                      <a:pt x="17715" y="4077"/>
                      <a:pt x="17692" y="4077"/>
                    </a:cubicBezTo>
                    <a:cubicBezTo>
                      <a:pt x="17571" y="4077"/>
                      <a:pt x="17464" y="3919"/>
                      <a:pt x="17464" y="3919"/>
                    </a:cubicBezTo>
                    <a:cubicBezTo>
                      <a:pt x="17547" y="3852"/>
                      <a:pt x="17618" y="3827"/>
                      <a:pt x="17674" y="3827"/>
                    </a:cubicBezTo>
                    <a:close/>
                    <a:moveTo>
                      <a:pt x="20329" y="4032"/>
                    </a:moveTo>
                    <a:cubicBezTo>
                      <a:pt x="20492" y="4032"/>
                      <a:pt x="20639" y="4093"/>
                      <a:pt x="20582" y="4224"/>
                    </a:cubicBezTo>
                    <a:cubicBezTo>
                      <a:pt x="20529" y="4346"/>
                      <a:pt x="20451" y="4391"/>
                      <a:pt x="20369" y="4391"/>
                    </a:cubicBezTo>
                    <a:cubicBezTo>
                      <a:pt x="20209" y="4391"/>
                      <a:pt x="20034" y="4221"/>
                      <a:pt x="20014" y="4131"/>
                    </a:cubicBezTo>
                    <a:cubicBezTo>
                      <a:pt x="20074" y="4066"/>
                      <a:pt x="20206" y="4032"/>
                      <a:pt x="20329" y="4032"/>
                    </a:cubicBezTo>
                    <a:close/>
                    <a:moveTo>
                      <a:pt x="795" y="4021"/>
                    </a:moveTo>
                    <a:cubicBezTo>
                      <a:pt x="824" y="4021"/>
                      <a:pt x="854" y="4037"/>
                      <a:pt x="879" y="4076"/>
                    </a:cubicBezTo>
                    <a:cubicBezTo>
                      <a:pt x="949" y="4185"/>
                      <a:pt x="909" y="4368"/>
                      <a:pt x="863" y="4492"/>
                    </a:cubicBezTo>
                    <a:cubicBezTo>
                      <a:pt x="771" y="4452"/>
                      <a:pt x="656" y="4257"/>
                      <a:pt x="687" y="4130"/>
                    </a:cubicBezTo>
                    <a:cubicBezTo>
                      <a:pt x="703" y="4066"/>
                      <a:pt x="747" y="4021"/>
                      <a:pt x="795" y="4021"/>
                    </a:cubicBezTo>
                    <a:close/>
                    <a:moveTo>
                      <a:pt x="18424" y="4136"/>
                    </a:moveTo>
                    <a:cubicBezTo>
                      <a:pt x="18529" y="4136"/>
                      <a:pt x="18665" y="4196"/>
                      <a:pt x="18647" y="4376"/>
                    </a:cubicBezTo>
                    <a:cubicBezTo>
                      <a:pt x="18621" y="4496"/>
                      <a:pt x="18569" y="4548"/>
                      <a:pt x="18513" y="4548"/>
                    </a:cubicBezTo>
                    <a:cubicBezTo>
                      <a:pt x="18418" y="4548"/>
                      <a:pt x="18316" y="4394"/>
                      <a:pt x="18328" y="4159"/>
                    </a:cubicBezTo>
                    <a:cubicBezTo>
                      <a:pt x="18349" y="4144"/>
                      <a:pt x="18384" y="4136"/>
                      <a:pt x="18424" y="4136"/>
                    </a:cubicBezTo>
                    <a:close/>
                    <a:moveTo>
                      <a:pt x="2198" y="4383"/>
                    </a:moveTo>
                    <a:cubicBezTo>
                      <a:pt x="2295" y="4383"/>
                      <a:pt x="2412" y="4406"/>
                      <a:pt x="2502" y="4446"/>
                    </a:cubicBezTo>
                    <a:cubicBezTo>
                      <a:pt x="2460" y="4516"/>
                      <a:pt x="2401" y="4577"/>
                      <a:pt x="2326" y="4627"/>
                    </a:cubicBezTo>
                    <a:cubicBezTo>
                      <a:pt x="2239" y="4664"/>
                      <a:pt x="2163" y="4678"/>
                      <a:pt x="2101" y="4678"/>
                    </a:cubicBezTo>
                    <a:cubicBezTo>
                      <a:pt x="1941" y="4678"/>
                      <a:pt x="1863" y="4585"/>
                      <a:pt x="1872" y="4529"/>
                    </a:cubicBezTo>
                    <a:cubicBezTo>
                      <a:pt x="1884" y="4451"/>
                      <a:pt x="2034" y="4398"/>
                      <a:pt x="2136" y="4386"/>
                    </a:cubicBezTo>
                    <a:cubicBezTo>
                      <a:pt x="2155" y="4384"/>
                      <a:pt x="2176" y="4383"/>
                      <a:pt x="2198" y="4383"/>
                    </a:cubicBezTo>
                    <a:close/>
                    <a:moveTo>
                      <a:pt x="2149" y="3469"/>
                    </a:moveTo>
                    <a:cubicBezTo>
                      <a:pt x="2178" y="3469"/>
                      <a:pt x="2208" y="3471"/>
                      <a:pt x="2239" y="3474"/>
                    </a:cubicBezTo>
                    <a:cubicBezTo>
                      <a:pt x="2543" y="3647"/>
                      <a:pt x="2672" y="4050"/>
                      <a:pt x="2547" y="4358"/>
                    </a:cubicBezTo>
                    <a:cubicBezTo>
                      <a:pt x="2435" y="4313"/>
                      <a:pt x="2310" y="4291"/>
                      <a:pt x="2191" y="4291"/>
                    </a:cubicBezTo>
                    <a:cubicBezTo>
                      <a:pt x="2154" y="4291"/>
                      <a:pt x="2118" y="4293"/>
                      <a:pt x="2082" y="4297"/>
                    </a:cubicBezTo>
                    <a:cubicBezTo>
                      <a:pt x="1889" y="4321"/>
                      <a:pt x="1603" y="4491"/>
                      <a:pt x="1830" y="4702"/>
                    </a:cubicBezTo>
                    <a:cubicBezTo>
                      <a:pt x="1894" y="4761"/>
                      <a:pt x="1974" y="4786"/>
                      <a:pt x="2060" y="4786"/>
                    </a:cubicBezTo>
                    <a:cubicBezTo>
                      <a:pt x="2263" y="4786"/>
                      <a:pt x="2495" y="4647"/>
                      <a:pt x="2596" y="4494"/>
                    </a:cubicBezTo>
                    <a:cubicBezTo>
                      <a:pt x="2754" y="4591"/>
                      <a:pt x="2849" y="4751"/>
                      <a:pt x="2900" y="4925"/>
                    </a:cubicBezTo>
                    <a:lnTo>
                      <a:pt x="143" y="4925"/>
                    </a:lnTo>
                    <a:lnTo>
                      <a:pt x="143" y="4488"/>
                    </a:lnTo>
                    <a:cubicBezTo>
                      <a:pt x="241" y="4649"/>
                      <a:pt x="372" y="4791"/>
                      <a:pt x="571" y="4791"/>
                    </a:cubicBezTo>
                    <a:cubicBezTo>
                      <a:pt x="585" y="4791"/>
                      <a:pt x="600" y="4791"/>
                      <a:pt x="615" y="4789"/>
                    </a:cubicBezTo>
                    <a:cubicBezTo>
                      <a:pt x="725" y="4779"/>
                      <a:pt x="813" y="4721"/>
                      <a:pt x="878" y="4642"/>
                    </a:cubicBezTo>
                    <a:cubicBezTo>
                      <a:pt x="910" y="4651"/>
                      <a:pt x="943" y="4656"/>
                      <a:pt x="977" y="4656"/>
                    </a:cubicBezTo>
                    <a:cubicBezTo>
                      <a:pt x="1060" y="4656"/>
                      <a:pt x="1147" y="4626"/>
                      <a:pt x="1225" y="4558"/>
                    </a:cubicBezTo>
                    <a:cubicBezTo>
                      <a:pt x="1361" y="4439"/>
                      <a:pt x="1396" y="4244"/>
                      <a:pt x="1452" y="4083"/>
                    </a:cubicBezTo>
                    <a:cubicBezTo>
                      <a:pt x="1571" y="3747"/>
                      <a:pt x="1790" y="3469"/>
                      <a:pt x="2149" y="3469"/>
                    </a:cubicBezTo>
                    <a:close/>
                    <a:moveTo>
                      <a:pt x="19166" y="3462"/>
                    </a:moveTo>
                    <a:cubicBezTo>
                      <a:pt x="19368" y="3462"/>
                      <a:pt x="19559" y="3544"/>
                      <a:pt x="19675" y="3736"/>
                    </a:cubicBezTo>
                    <a:cubicBezTo>
                      <a:pt x="19740" y="3845"/>
                      <a:pt x="19793" y="3974"/>
                      <a:pt x="19854" y="4095"/>
                    </a:cubicBezTo>
                    <a:cubicBezTo>
                      <a:pt x="19647" y="4305"/>
                      <a:pt x="19563" y="4645"/>
                      <a:pt x="19619" y="4925"/>
                    </a:cubicBezTo>
                    <a:lnTo>
                      <a:pt x="17772" y="4925"/>
                    </a:lnTo>
                    <a:cubicBezTo>
                      <a:pt x="17774" y="4918"/>
                      <a:pt x="17776" y="4911"/>
                      <a:pt x="17776" y="4903"/>
                    </a:cubicBezTo>
                    <a:cubicBezTo>
                      <a:pt x="17832" y="4623"/>
                      <a:pt x="17908" y="4300"/>
                      <a:pt x="18189" y="4253"/>
                    </a:cubicBezTo>
                    <a:cubicBezTo>
                      <a:pt x="18205" y="4327"/>
                      <a:pt x="18247" y="4518"/>
                      <a:pt x="18313" y="4581"/>
                    </a:cubicBezTo>
                    <a:cubicBezTo>
                      <a:pt x="18378" y="4645"/>
                      <a:pt x="18443" y="4671"/>
                      <a:pt x="18503" y="4671"/>
                    </a:cubicBezTo>
                    <a:cubicBezTo>
                      <a:pt x="18717" y="4671"/>
                      <a:pt x="18861" y="4327"/>
                      <a:pt x="18700" y="4110"/>
                    </a:cubicBezTo>
                    <a:cubicBezTo>
                      <a:pt x="18631" y="4017"/>
                      <a:pt x="18541" y="3983"/>
                      <a:pt x="18445" y="3983"/>
                    </a:cubicBezTo>
                    <a:cubicBezTo>
                      <a:pt x="18424" y="3983"/>
                      <a:pt x="18403" y="3985"/>
                      <a:pt x="18381" y="3988"/>
                    </a:cubicBezTo>
                    <a:cubicBezTo>
                      <a:pt x="18495" y="3672"/>
                      <a:pt x="18845" y="3462"/>
                      <a:pt x="19166" y="3462"/>
                    </a:cubicBezTo>
                    <a:close/>
                    <a:moveTo>
                      <a:pt x="20781" y="92"/>
                    </a:moveTo>
                    <a:cubicBezTo>
                      <a:pt x="20899" y="512"/>
                      <a:pt x="21273" y="781"/>
                      <a:pt x="21697" y="832"/>
                    </a:cubicBezTo>
                    <a:cubicBezTo>
                      <a:pt x="21721" y="948"/>
                      <a:pt x="21744" y="1064"/>
                      <a:pt x="21763" y="1181"/>
                    </a:cubicBezTo>
                    <a:cubicBezTo>
                      <a:pt x="21684" y="1157"/>
                      <a:pt x="21597" y="1145"/>
                      <a:pt x="21509" y="1145"/>
                    </a:cubicBezTo>
                    <a:cubicBezTo>
                      <a:pt x="21194" y="1145"/>
                      <a:pt x="20857" y="1296"/>
                      <a:pt x="20718" y="1572"/>
                    </a:cubicBezTo>
                    <a:cubicBezTo>
                      <a:pt x="20715" y="1572"/>
                      <a:pt x="20712" y="1571"/>
                      <a:pt x="20710" y="1571"/>
                    </a:cubicBezTo>
                    <a:cubicBezTo>
                      <a:pt x="20700" y="1571"/>
                      <a:pt x="20691" y="1576"/>
                      <a:pt x="20686" y="1590"/>
                    </a:cubicBezTo>
                    <a:cubicBezTo>
                      <a:pt x="20662" y="1671"/>
                      <a:pt x="20696" y="1779"/>
                      <a:pt x="20722" y="1858"/>
                    </a:cubicBezTo>
                    <a:cubicBezTo>
                      <a:pt x="20744" y="1924"/>
                      <a:pt x="20778" y="1982"/>
                      <a:pt x="20821" y="2035"/>
                    </a:cubicBezTo>
                    <a:cubicBezTo>
                      <a:pt x="20682" y="2158"/>
                      <a:pt x="20566" y="2303"/>
                      <a:pt x="20478" y="2467"/>
                    </a:cubicBezTo>
                    <a:cubicBezTo>
                      <a:pt x="20464" y="2472"/>
                      <a:pt x="20450" y="2495"/>
                      <a:pt x="20456" y="2509"/>
                    </a:cubicBezTo>
                    <a:cubicBezTo>
                      <a:pt x="20450" y="2523"/>
                      <a:pt x="20464" y="2546"/>
                      <a:pt x="20478" y="2551"/>
                    </a:cubicBezTo>
                    <a:cubicBezTo>
                      <a:pt x="20566" y="2715"/>
                      <a:pt x="20682" y="2859"/>
                      <a:pt x="20821" y="2982"/>
                    </a:cubicBezTo>
                    <a:cubicBezTo>
                      <a:pt x="20778" y="3036"/>
                      <a:pt x="20744" y="3094"/>
                      <a:pt x="20722" y="3160"/>
                    </a:cubicBezTo>
                    <a:cubicBezTo>
                      <a:pt x="20696" y="3239"/>
                      <a:pt x="20662" y="3347"/>
                      <a:pt x="20686" y="3428"/>
                    </a:cubicBezTo>
                    <a:cubicBezTo>
                      <a:pt x="20691" y="3442"/>
                      <a:pt x="20700" y="3447"/>
                      <a:pt x="20710" y="3447"/>
                    </a:cubicBezTo>
                    <a:cubicBezTo>
                      <a:pt x="20712" y="3447"/>
                      <a:pt x="20715" y="3446"/>
                      <a:pt x="20718" y="3446"/>
                    </a:cubicBezTo>
                    <a:cubicBezTo>
                      <a:pt x="20857" y="3722"/>
                      <a:pt x="21193" y="3873"/>
                      <a:pt x="21509" y="3873"/>
                    </a:cubicBezTo>
                    <a:cubicBezTo>
                      <a:pt x="21604" y="3873"/>
                      <a:pt x="21698" y="3859"/>
                      <a:pt x="21783" y="3831"/>
                    </a:cubicBezTo>
                    <a:lnTo>
                      <a:pt x="21783" y="3831"/>
                    </a:lnTo>
                    <a:cubicBezTo>
                      <a:pt x="21763" y="3951"/>
                      <a:pt x="21741" y="4071"/>
                      <a:pt x="21715" y="4190"/>
                    </a:cubicBezTo>
                    <a:cubicBezTo>
                      <a:pt x="21282" y="4235"/>
                      <a:pt x="20898" y="4507"/>
                      <a:pt x="20779" y="4937"/>
                    </a:cubicBezTo>
                    <a:cubicBezTo>
                      <a:pt x="20671" y="4931"/>
                      <a:pt x="20564" y="4925"/>
                      <a:pt x="20464" y="4925"/>
                    </a:cubicBezTo>
                    <a:lnTo>
                      <a:pt x="19759" y="4925"/>
                    </a:lnTo>
                    <a:cubicBezTo>
                      <a:pt x="19713" y="4753"/>
                      <a:pt x="19702" y="4466"/>
                      <a:pt x="19827" y="4315"/>
                    </a:cubicBezTo>
                    <a:lnTo>
                      <a:pt x="19921" y="4185"/>
                    </a:lnTo>
                    <a:cubicBezTo>
                      <a:pt x="19963" y="4246"/>
                      <a:pt x="20044" y="4377"/>
                      <a:pt x="20103" y="4421"/>
                    </a:cubicBezTo>
                    <a:cubicBezTo>
                      <a:pt x="20182" y="4479"/>
                      <a:pt x="20281" y="4511"/>
                      <a:pt x="20376" y="4511"/>
                    </a:cubicBezTo>
                    <a:cubicBezTo>
                      <a:pt x="20522" y="4511"/>
                      <a:pt x="20660" y="4437"/>
                      <a:pt x="20703" y="4272"/>
                    </a:cubicBezTo>
                    <a:cubicBezTo>
                      <a:pt x="20772" y="4004"/>
                      <a:pt x="20557" y="3902"/>
                      <a:pt x="20333" y="3902"/>
                    </a:cubicBezTo>
                    <a:cubicBezTo>
                      <a:pt x="20218" y="3902"/>
                      <a:pt x="20102" y="3929"/>
                      <a:pt x="20018" y="3972"/>
                    </a:cubicBezTo>
                    <a:cubicBezTo>
                      <a:pt x="19992" y="3986"/>
                      <a:pt x="19969" y="4001"/>
                      <a:pt x="19945" y="4018"/>
                    </a:cubicBezTo>
                    <a:cubicBezTo>
                      <a:pt x="19879" y="3884"/>
                      <a:pt x="19868" y="3684"/>
                      <a:pt x="19774" y="3577"/>
                    </a:cubicBezTo>
                    <a:cubicBezTo>
                      <a:pt x="19638" y="3422"/>
                      <a:pt x="19431" y="3360"/>
                      <a:pt x="19224" y="3360"/>
                    </a:cubicBezTo>
                    <a:cubicBezTo>
                      <a:pt x="19117" y="3360"/>
                      <a:pt x="19011" y="3377"/>
                      <a:pt x="18914" y="3406"/>
                    </a:cubicBezTo>
                    <a:cubicBezTo>
                      <a:pt x="18699" y="3470"/>
                      <a:pt x="18382" y="3738"/>
                      <a:pt x="18248" y="4026"/>
                    </a:cubicBezTo>
                    <a:cubicBezTo>
                      <a:pt x="18185" y="4052"/>
                      <a:pt x="18125" y="4086"/>
                      <a:pt x="18075" y="4124"/>
                    </a:cubicBezTo>
                    <a:cubicBezTo>
                      <a:pt x="17820" y="4315"/>
                      <a:pt x="17762" y="4619"/>
                      <a:pt x="17703" y="4919"/>
                    </a:cubicBezTo>
                    <a:cubicBezTo>
                      <a:pt x="17702" y="4921"/>
                      <a:pt x="17703" y="4923"/>
                      <a:pt x="17702" y="4925"/>
                    </a:cubicBezTo>
                    <a:lnTo>
                      <a:pt x="16704" y="4925"/>
                    </a:lnTo>
                    <a:cubicBezTo>
                      <a:pt x="16882" y="4833"/>
                      <a:pt x="17026" y="4685"/>
                      <a:pt x="17131" y="4502"/>
                    </a:cubicBezTo>
                    <a:cubicBezTo>
                      <a:pt x="17209" y="4369"/>
                      <a:pt x="17330" y="4187"/>
                      <a:pt x="17403" y="4030"/>
                    </a:cubicBezTo>
                    <a:cubicBezTo>
                      <a:pt x="17487" y="4127"/>
                      <a:pt x="17622" y="4208"/>
                      <a:pt x="17738" y="4208"/>
                    </a:cubicBezTo>
                    <a:cubicBezTo>
                      <a:pt x="17827" y="4208"/>
                      <a:pt x="17905" y="4160"/>
                      <a:pt x="17939" y="4035"/>
                    </a:cubicBezTo>
                    <a:cubicBezTo>
                      <a:pt x="17994" y="3827"/>
                      <a:pt x="17828" y="3719"/>
                      <a:pt x="17657" y="3719"/>
                    </a:cubicBezTo>
                    <a:cubicBezTo>
                      <a:pt x="17586" y="3719"/>
                      <a:pt x="17514" y="3738"/>
                      <a:pt x="17457" y="3777"/>
                    </a:cubicBezTo>
                    <a:cubicBezTo>
                      <a:pt x="17455" y="3778"/>
                      <a:pt x="17453" y="3781"/>
                      <a:pt x="17451" y="3782"/>
                    </a:cubicBezTo>
                    <a:cubicBezTo>
                      <a:pt x="17445" y="3608"/>
                      <a:pt x="17493" y="3474"/>
                      <a:pt x="17556" y="3396"/>
                    </a:cubicBezTo>
                    <a:cubicBezTo>
                      <a:pt x="17654" y="3276"/>
                      <a:pt x="17732" y="3217"/>
                      <a:pt x="17885" y="3146"/>
                    </a:cubicBezTo>
                    <a:cubicBezTo>
                      <a:pt x="17903" y="3139"/>
                      <a:pt x="17881" y="3104"/>
                      <a:pt x="17864" y="3104"/>
                    </a:cubicBezTo>
                    <a:cubicBezTo>
                      <a:pt x="17863" y="3104"/>
                      <a:pt x="17862" y="3104"/>
                      <a:pt x="17861" y="3104"/>
                    </a:cubicBezTo>
                    <a:cubicBezTo>
                      <a:pt x="17538" y="3192"/>
                      <a:pt x="17202" y="3553"/>
                      <a:pt x="17328" y="3905"/>
                    </a:cubicBezTo>
                    <a:cubicBezTo>
                      <a:pt x="17219" y="4053"/>
                      <a:pt x="17161" y="4256"/>
                      <a:pt x="17088" y="4409"/>
                    </a:cubicBezTo>
                    <a:cubicBezTo>
                      <a:pt x="16976" y="4642"/>
                      <a:pt x="16822" y="4811"/>
                      <a:pt x="16609" y="4925"/>
                    </a:cubicBezTo>
                    <a:lnTo>
                      <a:pt x="4288" y="4925"/>
                    </a:lnTo>
                    <a:cubicBezTo>
                      <a:pt x="4077" y="4811"/>
                      <a:pt x="3921" y="4642"/>
                      <a:pt x="3810" y="4409"/>
                    </a:cubicBezTo>
                    <a:cubicBezTo>
                      <a:pt x="3736" y="4256"/>
                      <a:pt x="3678" y="4053"/>
                      <a:pt x="3569" y="3905"/>
                    </a:cubicBezTo>
                    <a:cubicBezTo>
                      <a:pt x="3695" y="3553"/>
                      <a:pt x="3359" y="3192"/>
                      <a:pt x="3036" y="3104"/>
                    </a:cubicBezTo>
                    <a:cubicBezTo>
                      <a:pt x="3036" y="3104"/>
                      <a:pt x="3035" y="3104"/>
                      <a:pt x="3034" y="3104"/>
                    </a:cubicBezTo>
                    <a:cubicBezTo>
                      <a:pt x="3018" y="3104"/>
                      <a:pt x="2995" y="3139"/>
                      <a:pt x="3013" y="3146"/>
                    </a:cubicBezTo>
                    <a:cubicBezTo>
                      <a:pt x="3166" y="3217"/>
                      <a:pt x="3245" y="3276"/>
                      <a:pt x="3342" y="3396"/>
                    </a:cubicBezTo>
                    <a:cubicBezTo>
                      <a:pt x="3404" y="3474"/>
                      <a:pt x="3454" y="3608"/>
                      <a:pt x="3447" y="3782"/>
                    </a:cubicBezTo>
                    <a:cubicBezTo>
                      <a:pt x="3445" y="3781"/>
                      <a:pt x="3443" y="3778"/>
                      <a:pt x="3441" y="3777"/>
                    </a:cubicBezTo>
                    <a:cubicBezTo>
                      <a:pt x="3385" y="3738"/>
                      <a:pt x="3312" y="3719"/>
                      <a:pt x="3241" y="3719"/>
                    </a:cubicBezTo>
                    <a:cubicBezTo>
                      <a:pt x="3070" y="3719"/>
                      <a:pt x="2903" y="3827"/>
                      <a:pt x="2960" y="4035"/>
                    </a:cubicBezTo>
                    <a:cubicBezTo>
                      <a:pt x="2993" y="4160"/>
                      <a:pt x="3071" y="4208"/>
                      <a:pt x="3160" y="4208"/>
                    </a:cubicBezTo>
                    <a:cubicBezTo>
                      <a:pt x="3275" y="4208"/>
                      <a:pt x="3411" y="4127"/>
                      <a:pt x="3496" y="4030"/>
                    </a:cubicBezTo>
                    <a:cubicBezTo>
                      <a:pt x="3568" y="4187"/>
                      <a:pt x="3689" y="4369"/>
                      <a:pt x="3767" y="4502"/>
                    </a:cubicBezTo>
                    <a:cubicBezTo>
                      <a:pt x="3873" y="4685"/>
                      <a:pt x="4015" y="4833"/>
                      <a:pt x="4194" y="4925"/>
                    </a:cubicBezTo>
                    <a:lnTo>
                      <a:pt x="2921" y="4925"/>
                    </a:lnTo>
                    <a:cubicBezTo>
                      <a:pt x="2952" y="4680"/>
                      <a:pt x="2826" y="4506"/>
                      <a:pt x="2643" y="4404"/>
                    </a:cubicBezTo>
                    <a:cubicBezTo>
                      <a:pt x="2784" y="4059"/>
                      <a:pt x="2675" y="3557"/>
                      <a:pt x="2272" y="3391"/>
                    </a:cubicBezTo>
                    <a:cubicBezTo>
                      <a:pt x="2223" y="3380"/>
                      <a:pt x="2175" y="3375"/>
                      <a:pt x="2127" y="3375"/>
                    </a:cubicBezTo>
                    <a:cubicBezTo>
                      <a:pt x="1955" y="3375"/>
                      <a:pt x="1792" y="3444"/>
                      <a:pt x="1655" y="3569"/>
                    </a:cubicBezTo>
                    <a:cubicBezTo>
                      <a:pt x="1542" y="3671"/>
                      <a:pt x="1459" y="3802"/>
                      <a:pt x="1400" y="3942"/>
                    </a:cubicBezTo>
                    <a:cubicBezTo>
                      <a:pt x="1358" y="4039"/>
                      <a:pt x="1334" y="4141"/>
                      <a:pt x="1297" y="4240"/>
                    </a:cubicBezTo>
                    <a:cubicBezTo>
                      <a:pt x="1217" y="4472"/>
                      <a:pt x="1101" y="4548"/>
                      <a:pt x="1023" y="4548"/>
                    </a:cubicBezTo>
                    <a:cubicBezTo>
                      <a:pt x="991" y="4548"/>
                      <a:pt x="965" y="4535"/>
                      <a:pt x="951" y="4516"/>
                    </a:cubicBezTo>
                    <a:cubicBezTo>
                      <a:pt x="968" y="4472"/>
                      <a:pt x="1005" y="4389"/>
                      <a:pt x="1014" y="4346"/>
                    </a:cubicBezTo>
                    <a:cubicBezTo>
                      <a:pt x="1047" y="4197"/>
                      <a:pt x="1002" y="3897"/>
                      <a:pt x="819" y="3897"/>
                    </a:cubicBezTo>
                    <a:cubicBezTo>
                      <a:pt x="792" y="3897"/>
                      <a:pt x="762" y="3903"/>
                      <a:pt x="729" y="3918"/>
                    </a:cubicBezTo>
                    <a:cubicBezTo>
                      <a:pt x="546" y="3999"/>
                      <a:pt x="558" y="4286"/>
                      <a:pt x="621" y="4401"/>
                    </a:cubicBezTo>
                    <a:cubicBezTo>
                      <a:pt x="651" y="4454"/>
                      <a:pt x="737" y="4570"/>
                      <a:pt x="799" y="4607"/>
                    </a:cubicBezTo>
                    <a:cubicBezTo>
                      <a:pt x="738" y="4662"/>
                      <a:pt x="648" y="4695"/>
                      <a:pt x="567" y="4695"/>
                    </a:cubicBezTo>
                    <a:cubicBezTo>
                      <a:pt x="552" y="4695"/>
                      <a:pt x="538" y="4694"/>
                      <a:pt x="525" y="4692"/>
                    </a:cubicBezTo>
                    <a:cubicBezTo>
                      <a:pt x="445" y="4678"/>
                      <a:pt x="362" y="4625"/>
                      <a:pt x="301" y="4575"/>
                    </a:cubicBezTo>
                    <a:cubicBezTo>
                      <a:pt x="243" y="4528"/>
                      <a:pt x="192" y="4472"/>
                      <a:pt x="142" y="4416"/>
                    </a:cubicBezTo>
                    <a:lnTo>
                      <a:pt x="142" y="3117"/>
                    </a:lnTo>
                    <a:cubicBezTo>
                      <a:pt x="312" y="3391"/>
                      <a:pt x="656" y="3622"/>
                      <a:pt x="928" y="3740"/>
                    </a:cubicBezTo>
                    <a:cubicBezTo>
                      <a:pt x="929" y="3740"/>
                      <a:pt x="930" y="3740"/>
                      <a:pt x="930" y="3740"/>
                    </a:cubicBezTo>
                    <a:cubicBezTo>
                      <a:pt x="964" y="3740"/>
                      <a:pt x="1021" y="3342"/>
                      <a:pt x="973" y="3191"/>
                    </a:cubicBezTo>
                    <a:cubicBezTo>
                      <a:pt x="1117" y="3127"/>
                      <a:pt x="1247" y="3006"/>
                      <a:pt x="1360" y="2906"/>
                    </a:cubicBezTo>
                    <a:cubicBezTo>
                      <a:pt x="1477" y="2802"/>
                      <a:pt x="1608" y="2689"/>
                      <a:pt x="1694" y="2557"/>
                    </a:cubicBezTo>
                    <a:cubicBezTo>
                      <a:pt x="1708" y="2535"/>
                      <a:pt x="1708" y="2519"/>
                      <a:pt x="1700" y="2509"/>
                    </a:cubicBezTo>
                    <a:cubicBezTo>
                      <a:pt x="1708" y="2499"/>
                      <a:pt x="1708" y="2482"/>
                      <a:pt x="1694" y="2460"/>
                    </a:cubicBezTo>
                    <a:cubicBezTo>
                      <a:pt x="1608" y="2329"/>
                      <a:pt x="1477" y="2216"/>
                      <a:pt x="1360" y="2111"/>
                    </a:cubicBezTo>
                    <a:cubicBezTo>
                      <a:pt x="1247" y="2011"/>
                      <a:pt x="1117" y="1890"/>
                      <a:pt x="973" y="1826"/>
                    </a:cubicBezTo>
                    <a:cubicBezTo>
                      <a:pt x="1021" y="1674"/>
                      <a:pt x="964" y="1277"/>
                      <a:pt x="930" y="1277"/>
                    </a:cubicBezTo>
                    <a:cubicBezTo>
                      <a:pt x="930" y="1277"/>
                      <a:pt x="929" y="1277"/>
                      <a:pt x="928" y="1277"/>
                    </a:cubicBezTo>
                    <a:cubicBezTo>
                      <a:pt x="656" y="1395"/>
                      <a:pt x="312" y="1625"/>
                      <a:pt x="142" y="1901"/>
                    </a:cubicBezTo>
                    <a:lnTo>
                      <a:pt x="142" y="775"/>
                    </a:lnTo>
                    <a:lnTo>
                      <a:pt x="142" y="601"/>
                    </a:lnTo>
                    <a:cubicBezTo>
                      <a:pt x="192" y="544"/>
                      <a:pt x="243" y="490"/>
                      <a:pt x="301" y="443"/>
                    </a:cubicBezTo>
                    <a:cubicBezTo>
                      <a:pt x="362" y="393"/>
                      <a:pt x="445" y="339"/>
                      <a:pt x="525" y="326"/>
                    </a:cubicBezTo>
                    <a:cubicBezTo>
                      <a:pt x="538" y="324"/>
                      <a:pt x="552" y="323"/>
                      <a:pt x="567" y="323"/>
                    </a:cubicBezTo>
                    <a:cubicBezTo>
                      <a:pt x="648" y="323"/>
                      <a:pt x="738" y="355"/>
                      <a:pt x="799" y="411"/>
                    </a:cubicBezTo>
                    <a:cubicBezTo>
                      <a:pt x="737" y="448"/>
                      <a:pt x="651" y="564"/>
                      <a:pt x="621" y="617"/>
                    </a:cubicBezTo>
                    <a:cubicBezTo>
                      <a:pt x="558" y="732"/>
                      <a:pt x="545" y="1019"/>
                      <a:pt x="729" y="1100"/>
                    </a:cubicBezTo>
                    <a:cubicBezTo>
                      <a:pt x="762" y="1114"/>
                      <a:pt x="792" y="1121"/>
                      <a:pt x="819" y="1121"/>
                    </a:cubicBezTo>
                    <a:cubicBezTo>
                      <a:pt x="1002" y="1121"/>
                      <a:pt x="1047" y="820"/>
                      <a:pt x="1014" y="671"/>
                    </a:cubicBezTo>
                    <a:cubicBezTo>
                      <a:pt x="1005" y="628"/>
                      <a:pt x="968" y="544"/>
                      <a:pt x="951" y="502"/>
                    </a:cubicBezTo>
                    <a:cubicBezTo>
                      <a:pt x="965" y="482"/>
                      <a:pt x="991" y="470"/>
                      <a:pt x="1023" y="470"/>
                    </a:cubicBezTo>
                    <a:cubicBezTo>
                      <a:pt x="1101" y="470"/>
                      <a:pt x="1217" y="546"/>
                      <a:pt x="1297" y="777"/>
                    </a:cubicBezTo>
                    <a:cubicBezTo>
                      <a:pt x="1334" y="876"/>
                      <a:pt x="1358" y="979"/>
                      <a:pt x="1400" y="1076"/>
                    </a:cubicBezTo>
                    <a:cubicBezTo>
                      <a:pt x="1459" y="1216"/>
                      <a:pt x="1542" y="1347"/>
                      <a:pt x="1655" y="1449"/>
                    </a:cubicBezTo>
                    <a:cubicBezTo>
                      <a:pt x="1792" y="1574"/>
                      <a:pt x="1955" y="1643"/>
                      <a:pt x="2127" y="1643"/>
                    </a:cubicBezTo>
                    <a:cubicBezTo>
                      <a:pt x="2175" y="1643"/>
                      <a:pt x="2223" y="1637"/>
                      <a:pt x="2272" y="1626"/>
                    </a:cubicBezTo>
                    <a:cubicBezTo>
                      <a:pt x="2675" y="1460"/>
                      <a:pt x="2784" y="958"/>
                      <a:pt x="2643" y="614"/>
                    </a:cubicBezTo>
                    <a:cubicBezTo>
                      <a:pt x="2826" y="511"/>
                      <a:pt x="2952" y="338"/>
                      <a:pt x="2921" y="92"/>
                    </a:cubicBezTo>
                    <a:lnTo>
                      <a:pt x="4194" y="92"/>
                    </a:lnTo>
                    <a:cubicBezTo>
                      <a:pt x="4015" y="185"/>
                      <a:pt x="3873" y="333"/>
                      <a:pt x="3767" y="516"/>
                    </a:cubicBezTo>
                    <a:cubicBezTo>
                      <a:pt x="3689" y="649"/>
                      <a:pt x="3568" y="830"/>
                      <a:pt x="3496" y="988"/>
                    </a:cubicBezTo>
                    <a:cubicBezTo>
                      <a:pt x="3411" y="891"/>
                      <a:pt x="3275" y="810"/>
                      <a:pt x="3160" y="810"/>
                    </a:cubicBezTo>
                    <a:cubicBezTo>
                      <a:pt x="3071" y="810"/>
                      <a:pt x="2993" y="858"/>
                      <a:pt x="2960" y="983"/>
                    </a:cubicBezTo>
                    <a:cubicBezTo>
                      <a:pt x="2903" y="1190"/>
                      <a:pt x="3070" y="1298"/>
                      <a:pt x="3241" y="1298"/>
                    </a:cubicBezTo>
                    <a:cubicBezTo>
                      <a:pt x="3312" y="1298"/>
                      <a:pt x="3385" y="1280"/>
                      <a:pt x="3441" y="1241"/>
                    </a:cubicBezTo>
                    <a:cubicBezTo>
                      <a:pt x="3443" y="1239"/>
                      <a:pt x="3444" y="1237"/>
                      <a:pt x="3447" y="1236"/>
                    </a:cubicBezTo>
                    <a:lnTo>
                      <a:pt x="3447" y="1236"/>
                    </a:lnTo>
                    <a:cubicBezTo>
                      <a:pt x="3454" y="1409"/>
                      <a:pt x="3404" y="1543"/>
                      <a:pt x="3342" y="1621"/>
                    </a:cubicBezTo>
                    <a:cubicBezTo>
                      <a:pt x="3244" y="1741"/>
                      <a:pt x="3166" y="1800"/>
                      <a:pt x="3013" y="1871"/>
                    </a:cubicBezTo>
                    <a:cubicBezTo>
                      <a:pt x="2996" y="1879"/>
                      <a:pt x="3017" y="1913"/>
                      <a:pt x="3033" y="1913"/>
                    </a:cubicBezTo>
                    <a:cubicBezTo>
                      <a:pt x="3034" y="1913"/>
                      <a:pt x="3035" y="1913"/>
                      <a:pt x="3036" y="1912"/>
                    </a:cubicBezTo>
                    <a:cubicBezTo>
                      <a:pt x="3359" y="1825"/>
                      <a:pt x="3695" y="1465"/>
                      <a:pt x="3569" y="1113"/>
                    </a:cubicBezTo>
                    <a:cubicBezTo>
                      <a:pt x="3678" y="963"/>
                      <a:pt x="3736" y="761"/>
                      <a:pt x="3810" y="608"/>
                    </a:cubicBezTo>
                    <a:cubicBezTo>
                      <a:pt x="3921" y="376"/>
                      <a:pt x="4077" y="206"/>
                      <a:pt x="4288" y="92"/>
                    </a:cubicBezTo>
                    <a:lnTo>
                      <a:pt x="16609" y="92"/>
                    </a:lnTo>
                    <a:cubicBezTo>
                      <a:pt x="16822" y="206"/>
                      <a:pt x="16976" y="376"/>
                      <a:pt x="17088" y="608"/>
                    </a:cubicBezTo>
                    <a:cubicBezTo>
                      <a:pt x="17161" y="761"/>
                      <a:pt x="17219" y="963"/>
                      <a:pt x="17328" y="1113"/>
                    </a:cubicBezTo>
                    <a:cubicBezTo>
                      <a:pt x="17202" y="1465"/>
                      <a:pt x="17538" y="1825"/>
                      <a:pt x="17861" y="1912"/>
                    </a:cubicBezTo>
                    <a:cubicBezTo>
                      <a:pt x="17862" y="1913"/>
                      <a:pt x="17863" y="1913"/>
                      <a:pt x="17864" y="1913"/>
                    </a:cubicBezTo>
                    <a:cubicBezTo>
                      <a:pt x="17880" y="1913"/>
                      <a:pt x="17903" y="1879"/>
                      <a:pt x="17885" y="1871"/>
                    </a:cubicBezTo>
                    <a:cubicBezTo>
                      <a:pt x="17732" y="1800"/>
                      <a:pt x="17654" y="1741"/>
                      <a:pt x="17556" y="1621"/>
                    </a:cubicBezTo>
                    <a:cubicBezTo>
                      <a:pt x="17493" y="1543"/>
                      <a:pt x="17445" y="1409"/>
                      <a:pt x="17451" y="1236"/>
                    </a:cubicBezTo>
                    <a:lnTo>
                      <a:pt x="17451" y="1236"/>
                    </a:lnTo>
                    <a:cubicBezTo>
                      <a:pt x="17453" y="1237"/>
                      <a:pt x="17455" y="1239"/>
                      <a:pt x="17457" y="1241"/>
                    </a:cubicBezTo>
                    <a:cubicBezTo>
                      <a:pt x="17514" y="1280"/>
                      <a:pt x="17586" y="1298"/>
                      <a:pt x="17657" y="1298"/>
                    </a:cubicBezTo>
                    <a:cubicBezTo>
                      <a:pt x="17828" y="1298"/>
                      <a:pt x="17994" y="1190"/>
                      <a:pt x="17939" y="983"/>
                    </a:cubicBezTo>
                    <a:cubicBezTo>
                      <a:pt x="17905" y="858"/>
                      <a:pt x="17827" y="810"/>
                      <a:pt x="17738" y="810"/>
                    </a:cubicBezTo>
                    <a:cubicBezTo>
                      <a:pt x="17622" y="810"/>
                      <a:pt x="17487" y="891"/>
                      <a:pt x="17403" y="988"/>
                    </a:cubicBezTo>
                    <a:cubicBezTo>
                      <a:pt x="17330" y="830"/>
                      <a:pt x="17209" y="649"/>
                      <a:pt x="17131" y="516"/>
                    </a:cubicBezTo>
                    <a:cubicBezTo>
                      <a:pt x="17026" y="333"/>
                      <a:pt x="16882" y="185"/>
                      <a:pt x="16704" y="92"/>
                    </a:cubicBezTo>
                    <a:lnTo>
                      <a:pt x="17702" y="92"/>
                    </a:lnTo>
                    <a:cubicBezTo>
                      <a:pt x="17703" y="94"/>
                      <a:pt x="17702" y="96"/>
                      <a:pt x="17703" y="98"/>
                    </a:cubicBezTo>
                    <a:cubicBezTo>
                      <a:pt x="17762" y="399"/>
                      <a:pt x="17820" y="703"/>
                      <a:pt x="18075" y="894"/>
                    </a:cubicBezTo>
                    <a:cubicBezTo>
                      <a:pt x="18125" y="931"/>
                      <a:pt x="18185" y="965"/>
                      <a:pt x="18248" y="991"/>
                    </a:cubicBezTo>
                    <a:cubicBezTo>
                      <a:pt x="18382" y="1280"/>
                      <a:pt x="18699" y="1548"/>
                      <a:pt x="18914" y="1611"/>
                    </a:cubicBezTo>
                    <a:cubicBezTo>
                      <a:pt x="19011" y="1640"/>
                      <a:pt x="19118" y="1657"/>
                      <a:pt x="19226" y="1657"/>
                    </a:cubicBezTo>
                    <a:cubicBezTo>
                      <a:pt x="19432" y="1657"/>
                      <a:pt x="19638" y="1595"/>
                      <a:pt x="19774" y="1441"/>
                    </a:cubicBezTo>
                    <a:cubicBezTo>
                      <a:pt x="19868" y="1333"/>
                      <a:pt x="19879" y="1134"/>
                      <a:pt x="19945" y="999"/>
                    </a:cubicBezTo>
                    <a:cubicBezTo>
                      <a:pt x="19969" y="1016"/>
                      <a:pt x="19992" y="1032"/>
                      <a:pt x="20018" y="1045"/>
                    </a:cubicBezTo>
                    <a:cubicBezTo>
                      <a:pt x="20102" y="1089"/>
                      <a:pt x="20218" y="1115"/>
                      <a:pt x="20333" y="1115"/>
                    </a:cubicBezTo>
                    <a:cubicBezTo>
                      <a:pt x="20557" y="1115"/>
                      <a:pt x="20772" y="1014"/>
                      <a:pt x="20703" y="746"/>
                    </a:cubicBezTo>
                    <a:cubicBezTo>
                      <a:pt x="20660" y="581"/>
                      <a:pt x="20523" y="507"/>
                      <a:pt x="20377" y="507"/>
                    </a:cubicBezTo>
                    <a:cubicBezTo>
                      <a:pt x="20281" y="507"/>
                      <a:pt x="20182" y="538"/>
                      <a:pt x="20103" y="597"/>
                    </a:cubicBezTo>
                    <a:cubicBezTo>
                      <a:pt x="20044" y="640"/>
                      <a:pt x="19963" y="772"/>
                      <a:pt x="19921" y="832"/>
                    </a:cubicBezTo>
                    <a:lnTo>
                      <a:pt x="19827" y="703"/>
                    </a:lnTo>
                    <a:cubicBezTo>
                      <a:pt x="19702" y="551"/>
                      <a:pt x="19713" y="264"/>
                      <a:pt x="19759" y="92"/>
                    </a:cubicBezTo>
                    <a:close/>
                    <a:moveTo>
                      <a:pt x="21691" y="4305"/>
                    </a:moveTo>
                    <a:lnTo>
                      <a:pt x="21691" y="4305"/>
                    </a:lnTo>
                    <a:cubicBezTo>
                      <a:pt x="21670" y="4395"/>
                      <a:pt x="21648" y="4484"/>
                      <a:pt x="21624" y="4572"/>
                    </a:cubicBezTo>
                    <a:cubicBezTo>
                      <a:pt x="21591" y="4691"/>
                      <a:pt x="21558" y="4815"/>
                      <a:pt x="21511" y="4930"/>
                    </a:cubicBezTo>
                    <a:cubicBezTo>
                      <a:pt x="21407" y="4946"/>
                      <a:pt x="21297" y="4951"/>
                      <a:pt x="21186" y="4951"/>
                    </a:cubicBezTo>
                    <a:cubicBezTo>
                      <a:pt x="21066" y="4951"/>
                      <a:pt x="20944" y="4945"/>
                      <a:pt x="20825" y="4939"/>
                    </a:cubicBezTo>
                    <a:cubicBezTo>
                      <a:pt x="20993" y="4578"/>
                      <a:pt x="21290" y="4337"/>
                      <a:pt x="21691" y="4305"/>
                    </a:cubicBezTo>
                    <a:close/>
                    <a:moveTo>
                      <a:pt x="87" y="0"/>
                    </a:moveTo>
                    <a:cubicBezTo>
                      <a:pt x="54" y="0"/>
                      <a:pt x="1" y="9"/>
                      <a:pt x="1" y="52"/>
                    </a:cubicBezTo>
                    <a:lnTo>
                      <a:pt x="1" y="4978"/>
                    </a:lnTo>
                    <a:cubicBezTo>
                      <a:pt x="1" y="4987"/>
                      <a:pt x="5" y="4993"/>
                      <a:pt x="10" y="4999"/>
                    </a:cubicBezTo>
                    <a:cubicBezTo>
                      <a:pt x="14" y="5006"/>
                      <a:pt x="23" y="5012"/>
                      <a:pt x="38" y="5015"/>
                    </a:cubicBezTo>
                    <a:cubicBezTo>
                      <a:pt x="46" y="5017"/>
                      <a:pt x="56" y="5018"/>
                      <a:pt x="66" y="5018"/>
                    </a:cubicBezTo>
                    <a:cubicBezTo>
                      <a:pt x="69" y="5018"/>
                      <a:pt x="72" y="5018"/>
                      <a:pt x="76" y="5018"/>
                    </a:cubicBezTo>
                    <a:lnTo>
                      <a:pt x="21552" y="5018"/>
                    </a:lnTo>
                    <a:cubicBezTo>
                      <a:pt x="21584" y="5018"/>
                      <a:pt x="21623" y="5012"/>
                      <a:pt x="21636" y="4978"/>
                    </a:cubicBezTo>
                    <a:cubicBezTo>
                      <a:pt x="22246" y="3446"/>
                      <a:pt x="22098" y="1578"/>
                      <a:pt x="21638" y="40"/>
                    </a:cubicBezTo>
                    <a:cubicBezTo>
                      <a:pt x="21631" y="15"/>
                      <a:pt x="21609" y="0"/>
                      <a:pt x="215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79" name="Shape 2779"/>
        <p:cNvGrpSpPr/>
        <p:nvPr/>
      </p:nvGrpSpPr>
      <p:grpSpPr>
        <a:xfrm>
          <a:off x="0" y="0"/>
          <a:ext cx="0" cy="0"/>
          <a:chOff x="0" y="0"/>
          <a:chExt cx="0" cy="0"/>
        </a:xfrm>
      </p:grpSpPr>
      <p:sp>
        <p:nvSpPr>
          <p:cNvPr id="2780" name="Google Shape;2780;p48"/>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Write a poem</a:t>
            </a:r>
            <a:endParaRPr/>
          </a:p>
        </p:txBody>
      </p:sp>
      <p:sp>
        <p:nvSpPr>
          <p:cNvPr id="2781" name="Google Shape;2781;p48"/>
          <p:cNvSpPr txBox="1"/>
          <p:nvPr/>
        </p:nvSpPr>
        <p:spPr>
          <a:xfrm flipH="1">
            <a:off x="713275" y="1073300"/>
            <a:ext cx="7717500" cy="576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One of the greatest exponents of poetry in Spain has been Bécquer. He wrote about love, infatuation, desire, etc. </a:t>
            </a:r>
            <a:r>
              <a:rPr b="1" lang="en">
                <a:solidFill>
                  <a:schemeClr val="dk1"/>
                </a:solidFill>
                <a:latin typeface="Commissioner"/>
                <a:ea typeface="Commissioner"/>
                <a:cs typeface="Commissioner"/>
                <a:sym typeface="Commissioner"/>
              </a:rPr>
              <a:t>Write a poem about rejection and loneliness in the style of this writer</a:t>
            </a:r>
            <a:endParaRPr b="1">
              <a:solidFill>
                <a:schemeClr val="dk1"/>
              </a:solidFill>
              <a:latin typeface="Commissioner"/>
              <a:ea typeface="Commissioner"/>
              <a:cs typeface="Commissioner"/>
              <a:sym typeface="Commissioner"/>
            </a:endParaRPr>
          </a:p>
        </p:txBody>
      </p:sp>
      <p:graphicFrame>
        <p:nvGraphicFramePr>
          <p:cNvPr id="2782" name="Google Shape;2782;p48"/>
          <p:cNvGraphicFramePr/>
          <p:nvPr/>
        </p:nvGraphicFramePr>
        <p:xfrm>
          <a:off x="952525" y="2381250"/>
          <a:ext cx="3000000" cy="3000000"/>
        </p:xfrm>
        <a:graphic>
          <a:graphicData uri="http://schemas.openxmlformats.org/drawingml/2006/table">
            <a:tbl>
              <a:tblPr>
                <a:noFill/>
                <a:tableStyleId>{D953EE11-01CF-456A-9202-E0573E9F8A01}</a:tableStyleId>
              </a:tblPr>
              <a:tblGrid>
                <a:gridCol w="7239000"/>
              </a:tblGrid>
              <a:tr h="20221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Write your poem right here…</a:t>
                      </a:r>
                      <a:endParaRPr>
                        <a:solidFill>
                          <a:schemeClr val="dk1"/>
                        </a:solidFill>
                        <a:latin typeface="Commissioner"/>
                        <a:ea typeface="Commissioner"/>
                        <a:cs typeface="Commissioner"/>
                        <a:sym typeface="Commissioner"/>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86" name="Shape 2786"/>
        <p:cNvGrpSpPr/>
        <p:nvPr/>
      </p:nvGrpSpPr>
      <p:grpSpPr>
        <a:xfrm>
          <a:off x="0" y="0"/>
          <a:ext cx="0" cy="0"/>
          <a:chOff x="0" y="0"/>
          <a:chExt cx="0" cy="0"/>
        </a:xfrm>
      </p:grpSpPr>
      <p:pic>
        <p:nvPicPr>
          <p:cNvPr id="2787" name="Google Shape;2787;p49"/>
          <p:cNvPicPr preferRelativeResize="0"/>
          <p:nvPr>
            <p:ph idx="2" type="pic"/>
          </p:nvPr>
        </p:nvPicPr>
        <p:blipFill rotWithShape="1">
          <a:blip r:embed="rId3">
            <a:alphaModFix/>
          </a:blip>
          <a:srcRect b="0" l="129" r="139" t="0"/>
          <a:stretch/>
        </p:blipFill>
        <p:spPr>
          <a:xfrm>
            <a:off x="-25" y="-13725"/>
            <a:ext cx="9144000" cy="5157300"/>
          </a:xfrm>
          <a:prstGeom prst="rect">
            <a:avLst/>
          </a:prstGeom>
        </p:spPr>
      </p:pic>
      <p:sp>
        <p:nvSpPr>
          <p:cNvPr id="2788" name="Google Shape;2788;p49"/>
          <p:cNvSpPr txBox="1"/>
          <p:nvPr>
            <p:ph type="title"/>
          </p:nvPr>
        </p:nvSpPr>
        <p:spPr>
          <a:xfrm>
            <a:off x="720000" y="5395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a:t>
            </a:r>
            <a:r>
              <a:rPr lang="en"/>
              <a:t> picture is worth a thousand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2" name="Shape 2792"/>
        <p:cNvGrpSpPr/>
        <p:nvPr/>
      </p:nvGrpSpPr>
      <p:grpSpPr>
        <a:xfrm>
          <a:off x="0" y="0"/>
          <a:ext cx="0" cy="0"/>
          <a:chOff x="0" y="0"/>
          <a:chExt cx="0" cy="0"/>
        </a:xfrm>
      </p:grpSpPr>
      <p:pic>
        <p:nvPicPr>
          <p:cNvPr id="2793" name="Google Shape;2793;p50"/>
          <p:cNvPicPr preferRelativeResize="0"/>
          <p:nvPr>
            <p:ph idx="2" type="pic"/>
          </p:nvPr>
        </p:nvPicPr>
        <p:blipFill rotWithShape="1">
          <a:blip r:embed="rId3">
            <a:alphaModFix/>
          </a:blip>
          <a:srcRect b="6232" l="0" r="0" t="6232"/>
          <a:stretch/>
        </p:blipFill>
        <p:spPr>
          <a:xfrm>
            <a:off x="1069163" y="533863"/>
            <a:ext cx="2910000" cy="4075800"/>
          </a:xfrm>
          <a:prstGeom prst="plaque">
            <a:avLst>
              <a:gd fmla="val 9124" name="adj"/>
            </a:avLst>
          </a:prstGeom>
        </p:spPr>
      </p:pic>
      <p:sp>
        <p:nvSpPr>
          <p:cNvPr id="2794" name="Google Shape;2794;p50"/>
          <p:cNvSpPr txBox="1"/>
          <p:nvPr>
            <p:ph type="title"/>
          </p:nvPr>
        </p:nvSpPr>
        <p:spPr>
          <a:xfrm>
            <a:off x="4555238" y="1367400"/>
            <a:ext cx="3519600" cy="1474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a:t>
            </a:r>
            <a:r>
              <a:rPr lang="en"/>
              <a:t> picture always reinforces </a:t>
            </a:r>
            <a:endParaRPr/>
          </a:p>
          <a:p>
            <a:pPr indent="0" lvl="0" marL="0" rtl="0" algn="l">
              <a:spcBef>
                <a:spcPts val="0"/>
              </a:spcBef>
              <a:spcAft>
                <a:spcPts val="0"/>
              </a:spcAft>
              <a:buNone/>
            </a:pPr>
            <a:r>
              <a:rPr lang="en"/>
              <a:t>the concept</a:t>
            </a:r>
            <a:endParaRPr/>
          </a:p>
        </p:txBody>
      </p:sp>
      <p:sp>
        <p:nvSpPr>
          <p:cNvPr id="2795" name="Google Shape;2795;p50"/>
          <p:cNvSpPr txBox="1"/>
          <p:nvPr>
            <p:ph idx="1" type="subTitle"/>
          </p:nvPr>
        </p:nvSpPr>
        <p:spPr>
          <a:xfrm>
            <a:off x="4555250" y="2841585"/>
            <a:ext cx="3519600" cy="934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grpSp>
        <p:nvGrpSpPr>
          <p:cNvPr id="2796" name="Google Shape;2796;p50"/>
          <p:cNvGrpSpPr/>
          <p:nvPr/>
        </p:nvGrpSpPr>
        <p:grpSpPr>
          <a:xfrm>
            <a:off x="6891432" y="4208992"/>
            <a:ext cx="3799055" cy="934518"/>
            <a:chOff x="531269" y="2648039"/>
            <a:chExt cx="1034122" cy="254394"/>
          </a:xfrm>
        </p:grpSpPr>
        <p:sp>
          <p:nvSpPr>
            <p:cNvPr id="2797" name="Google Shape;2797;p50"/>
            <p:cNvSpPr/>
            <p:nvPr/>
          </p:nvSpPr>
          <p:spPr>
            <a:xfrm>
              <a:off x="531269" y="2648039"/>
              <a:ext cx="1034122" cy="254394"/>
            </a:xfrm>
            <a:custGeom>
              <a:rect b="b" l="l" r="r" t="t"/>
              <a:pathLst>
                <a:path extrusionOk="0" h="7842" w="31878">
                  <a:moveTo>
                    <a:pt x="1132" y="0"/>
                  </a:moveTo>
                  <a:cubicBezTo>
                    <a:pt x="1132" y="0"/>
                    <a:pt x="1" y="3403"/>
                    <a:pt x="1132" y="7841"/>
                  </a:cubicBezTo>
                  <a:lnTo>
                    <a:pt x="30746" y="7841"/>
                  </a:lnTo>
                  <a:cubicBezTo>
                    <a:pt x="31878" y="3403"/>
                    <a:pt x="30746" y="0"/>
                    <a:pt x="307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0"/>
            <p:cNvSpPr/>
            <p:nvPr/>
          </p:nvSpPr>
          <p:spPr>
            <a:xfrm>
              <a:off x="630503" y="2668736"/>
              <a:ext cx="174527" cy="209919"/>
            </a:xfrm>
            <a:custGeom>
              <a:rect b="b" l="l" r="r" t="t"/>
              <a:pathLst>
                <a:path extrusionOk="0" h="6471" w="5380">
                  <a:moveTo>
                    <a:pt x="0" y="1"/>
                  </a:moveTo>
                  <a:lnTo>
                    <a:pt x="0" y="6471"/>
                  </a:lnTo>
                  <a:lnTo>
                    <a:pt x="5379" y="6471"/>
                  </a:lnTo>
                  <a:lnTo>
                    <a:pt x="53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0"/>
            <p:cNvSpPr/>
            <p:nvPr/>
          </p:nvSpPr>
          <p:spPr>
            <a:xfrm>
              <a:off x="959282" y="2668736"/>
              <a:ext cx="174592" cy="209919"/>
            </a:xfrm>
            <a:custGeom>
              <a:rect b="b" l="l" r="r" t="t"/>
              <a:pathLst>
                <a:path extrusionOk="0" h="6471" w="5382">
                  <a:moveTo>
                    <a:pt x="1" y="1"/>
                  </a:moveTo>
                  <a:lnTo>
                    <a:pt x="1" y="6471"/>
                  </a:lnTo>
                  <a:lnTo>
                    <a:pt x="5381" y="6471"/>
                  </a:lnTo>
                  <a:lnTo>
                    <a:pt x="53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0"/>
            <p:cNvSpPr/>
            <p:nvPr/>
          </p:nvSpPr>
          <p:spPr>
            <a:xfrm>
              <a:off x="860243" y="2648039"/>
              <a:ext cx="42367" cy="254394"/>
            </a:xfrm>
            <a:custGeom>
              <a:rect b="b" l="l" r="r" t="t"/>
              <a:pathLst>
                <a:path extrusionOk="0" h="7842" w="1306">
                  <a:moveTo>
                    <a:pt x="1" y="0"/>
                  </a:moveTo>
                  <a:lnTo>
                    <a:pt x="1" y="7841"/>
                  </a:lnTo>
                  <a:lnTo>
                    <a:pt x="1305" y="7841"/>
                  </a:lnTo>
                  <a:lnTo>
                    <a:pt x="1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0"/>
            <p:cNvSpPr/>
            <p:nvPr/>
          </p:nvSpPr>
          <p:spPr>
            <a:xfrm>
              <a:off x="1188892" y="2648039"/>
              <a:ext cx="42302" cy="254394"/>
            </a:xfrm>
            <a:custGeom>
              <a:rect b="b" l="l" r="r" t="t"/>
              <a:pathLst>
                <a:path extrusionOk="0" h="7842" w="1304">
                  <a:moveTo>
                    <a:pt x="0" y="0"/>
                  </a:moveTo>
                  <a:lnTo>
                    <a:pt x="0" y="7841"/>
                  </a:lnTo>
                  <a:lnTo>
                    <a:pt x="1304" y="7841"/>
                  </a:lnTo>
                  <a:lnTo>
                    <a:pt x="130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0"/>
            <p:cNvSpPr/>
            <p:nvPr/>
          </p:nvSpPr>
          <p:spPr>
            <a:xfrm>
              <a:off x="1288905" y="2668736"/>
              <a:ext cx="174560" cy="209919"/>
            </a:xfrm>
            <a:custGeom>
              <a:rect b="b" l="l" r="r" t="t"/>
              <a:pathLst>
                <a:path extrusionOk="0" h="6471" w="5381">
                  <a:moveTo>
                    <a:pt x="0" y="1"/>
                  </a:moveTo>
                  <a:lnTo>
                    <a:pt x="0" y="6471"/>
                  </a:lnTo>
                  <a:lnTo>
                    <a:pt x="5380" y="6471"/>
                  </a:lnTo>
                  <a:lnTo>
                    <a:pt x="53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0"/>
            <p:cNvSpPr/>
            <p:nvPr/>
          </p:nvSpPr>
          <p:spPr>
            <a:xfrm>
              <a:off x="578923" y="2670585"/>
              <a:ext cx="6520" cy="213715"/>
            </a:xfrm>
            <a:custGeom>
              <a:rect b="b" l="l" r="r" t="t"/>
              <a:pathLst>
                <a:path extrusionOk="0" h="6588" w="201">
                  <a:moveTo>
                    <a:pt x="83" y="1"/>
                  </a:moveTo>
                  <a:cubicBezTo>
                    <a:pt x="75" y="1"/>
                    <a:pt x="69" y="5"/>
                    <a:pt x="68" y="17"/>
                  </a:cubicBezTo>
                  <a:cubicBezTo>
                    <a:pt x="1" y="1074"/>
                    <a:pt x="40" y="2140"/>
                    <a:pt x="42" y="3199"/>
                  </a:cubicBezTo>
                  <a:cubicBezTo>
                    <a:pt x="43" y="4323"/>
                    <a:pt x="6"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1"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0"/>
            <p:cNvSpPr/>
            <p:nvPr/>
          </p:nvSpPr>
          <p:spPr>
            <a:xfrm>
              <a:off x="612790" y="2670585"/>
              <a:ext cx="6520" cy="213715"/>
            </a:xfrm>
            <a:custGeom>
              <a:rect b="b" l="l" r="r" t="t"/>
              <a:pathLst>
                <a:path extrusionOk="0" h="6588" w="201">
                  <a:moveTo>
                    <a:pt x="84" y="1"/>
                  </a:moveTo>
                  <a:cubicBezTo>
                    <a:pt x="76"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7" y="4467"/>
                    <a:pt x="158" y="3414"/>
                  </a:cubicBezTo>
                  <a:cubicBezTo>
                    <a:pt x="159" y="2293"/>
                    <a:pt x="201" y="1161"/>
                    <a:pt x="131" y="41"/>
                  </a:cubicBezTo>
                  <a:cubicBezTo>
                    <a:pt x="130" y="24"/>
                    <a:pt x="102" y="1"/>
                    <a:pt x="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0"/>
            <p:cNvSpPr/>
            <p:nvPr/>
          </p:nvSpPr>
          <p:spPr>
            <a:xfrm>
              <a:off x="815216" y="2670585"/>
              <a:ext cx="6456" cy="213715"/>
            </a:xfrm>
            <a:custGeom>
              <a:rect b="b" l="l" r="r" t="t"/>
              <a:pathLst>
                <a:path extrusionOk="0" h="6588" w="199">
                  <a:moveTo>
                    <a:pt x="82" y="1"/>
                  </a:moveTo>
                  <a:cubicBezTo>
                    <a:pt x="74" y="1"/>
                    <a:pt x="68" y="5"/>
                    <a:pt x="68" y="17"/>
                  </a:cubicBezTo>
                  <a:cubicBezTo>
                    <a:pt x="0" y="1074"/>
                    <a:pt x="39" y="2140"/>
                    <a:pt x="40" y="3199"/>
                  </a:cubicBezTo>
                  <a:cubicBezTo>
                    <a:pt x="41" y="4323"/>
                    <a:pt x="5" y="5456"/>
                    <a:pt x="92" y="6577"/>
                  </a:cubicBezTo>
                  <a:cubicBezTo>
                    <a:pt x="92" y="6582"/>
                    <a:pt x="98" y="6588"/>
                    <a:pt x="101" y="6588"/>
                  </a:cubicBezTo>
                  <a:cubicBezTo>
                    <a:pt x="103" y="6588"/>
                    <a:pt x="104" y="6587"/>
                    <a:pt x="105" y="6584"/>
                  </a:cubicBezTo>
                  <a:cubicBezTo>
                    <a:pt x="192" y="5532"/>
                    <a:pt x="156" y="4467"/>
                    <a:pt x="157" y="3414"/>
                  </a:cubicBezTo>
                  <a:cubicBezTo>
                    <a:pt x="157" y="2293"/>
                    <a:pt x="199" y="1161"/>
                    <a:pt x="129" y="41"/>
                  </a:cubicBezTo>
                  <a:cubicBezTo>
                    <a:pt x="128" y="24"/>
                    <a:pt x="100" y="1"/>
                    <a:pt x="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0"/>
            <p:cNvSpPr/>
            <p:nvPr/>
          </p:nvSpPr>
          <p:spPr>
            <a:xfrm>
              <a:off x="849083" y="2670585"/>
              <a:ext cx="6488" cy="213715"/>
            </a:xfrm>
            <a:custGeom>
              <a:rect b="b" l="l" r="r" t="t"/>
              <a:pathLst>
                <a:path extrusionOk="0" h="6588" w="200">
                  <a:moveTo>
                    <a:pt x="83" y="1"/>
                  </a:moveTo>
                  <a:cubicBezTo>
                    <a:pt x="75" y="1"/>
                    <a:pt x="69" y="5"/>
                    <a:pt x="68" y="17"/>
                  </a:cubicBezTo>
                  <a:cubicBezTo>
                    <a:pt x="0" y="1074"/>
                    <a:pt x="39" y="2140"/>
                    <a:pt x="40" y="3199"/>
                  </a:cubicBezTo>
                  <a:cubicBezTo>
                    <a:pt x="41" y="4323"/>
                    <a:pt x="6" y="5456"/>
                    <a:pt x="93" y="6577"/>
                  </a:cubicBezTo>
                  <a:cubicBezTo>
                    <a:pt x="93" y="6582"/>
                    <a:pt x="98" y="6588"/>
                    <a:pt x="102" y="6588"/>
                  </a:cubicBezTo>
                  <a:cubicBezTo>
                    <a:pt x="103" y="6588"/>
                    <a:pt x="105" y="6587"/>
                    <a:pt x="105" y="6584"/>
                  </a:cubicBezTo>
                  <a:cubicBezTo>
                    <a:pt x="192" y="5532"/>
                    <a:pt x="156" y="4467"/>
                    <a:pt x="157" y="3414"/>
                  </a:cubicBezTo>
                  <a:cubicBezTo>
                    <a:pt x="157" y="2293"/>
                    <a:pt x="199"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0"/>
            <p:cNvSpPr/>
            <p:nvPr/>
          </p:nvSpPr>
          <p:spPr>
            <a:xfrm>
              <a:off x="630276" y="2667276"/>
              <a:ext cx="41393" cy="42496"/>
            </a:xfrm>
            <a:custGeom>
              <a:rect b="b" l="l" r="r" t="t"/>
              <a:pathLst>
                <a:path extrusionOk="0" h="1310" w="1276">
                  <a:moveTo>
                    <a:pt x="330" y="0"/>
                  </a:moveTo>
                  <a:cubicBezTo>
                    <a:pt x="231" y="0"/>
                    <a:pt x="133" y="4"/>
                    <a:pt x="38" y="17"/>
                  </a:cubicBezTo>
                  <a:cubicBezTo>
                    <a:pt x="12" y="20"/>
                    <a:pt x="10" y="35"/>
                    <a:pt x="18" y="53"/>
                  </a:cubicBezTo>
                  <a:cubicBezTo>
                    <a:pt x="16" y="55"/>
                    <a:pt x="14" y="57"/>
                    <a:pt x="14" y="60"/>
                  </a:cubicBezTo>
                  <a:cubicBezTo>
                    <a:pt x="1" y="509"/>
                    <a:pt x="12" y="1180"/>
                    <a:pt x="12" y="1255"/>
                  </a:cubicBezTo>
                  <a:cubicBezTo>
                    <a:pt x="12" y="1292"/>
                    <a:pt x="28" y="1310"/>
                    <a:pt x="43" y="1310"/>
                  </a:cubicBezTo>
                  <a:cubicBezTo>
                    <a:pt x="58" y="1310"/>
                    <a:pt x="73" y="1293"/>
                    <a:pt x="73" y="1261"/>
                  </a:cubicBezTo>
                  <a:cubicBezTo>
                    <a:pt x="73" y="1198"/>
                    <a:pt x="98" y="458"/>
                    <a:pt x="101" y="102"/>
                  </a:cubicBezTo>
                  <a:cubicBezTo>
                    <a:pt x="101" y="102"/>
                    <a:pt x="477" y="106"/>
                    <a:pt x="663" y="106"/>
                  </a:cubicBezTo>
                  <a:cubicBezTo>
                    <a:pt x="772" y="106"/>
                    <a:pt x="887" y="115"/>
                    <a:pt x="1000" y="115"/>
                  </a:cubicBezTo>
                  <a:cubicBezTo>
                    <a:pt x="1083" y="115"/>
                    <a:pt x="1165" y="110"/>
                    <a:pt x="1243" y="94"/>
                  </a:cubicBezTo>
                  <a:cubicBezTo>
                    <a:pt x="1276" y="87"/>
                    <a:pt x="1237" y="33"/>
                    <a:pt x="1217" y="30"/>
                  </a:cubicBezTo>
                  <a:cubicBezTo>
                    <a:pt x="1073" y="6"/>
                    <a:pt x="926" y="5"/>
                    <a:pt x="780" y="5"/>
                  </a:cubicBezTo>
                  <a:cubicBezTo>
                    <a:pt x="758" y="5"/>
                    <a:pt x="737" y="5"/>
                    <a:pt x="715" y="5"/>
                  </a:cubicBezTo>
                  <a:cubicBezTo>
                    <a:pt x="695" y="5"/>
                    <a:pt x="676" y="5"/>
                    <a:pt x="656" y="5"/>
                  </a:cubicBezTo>
                  <a:cubicBezTo>
                    <a:pt x="548" y="5"/>
                    <a:pt x="439" y="0"/>
                    <a:pt x="3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0"/>
            <p:cNvSpPr/>
            <p:nvPr/>
          </p:nvSpPr>
          <p:spPr>
            <a:xfrm>
              <a:off x="631638" y="2668736"/>
              <a:ext cx="35424" cy="32797"/>
            </a:xfrm>
            <a:custGeom>
              <a:rect b="b" l="l" r="r" t="t"/>
              <a:pathLst>
                <a:path extrusionOk="0" h="1011" w="1092">
                  <a:moveTo>
                    <a:pt x="549" y="0"/>
                  </a:moveTo>
                  <a:cubicBezTo>
                    <a:pt x="512" y="0"/>
                    <a:pt x="486" y="27"/>
                    <a:pt x="529" y="64"/>
                  </a:cubicBezTo>
                  <a:cubicBezTo>
                    <a:pt x="791" y="292"/>
                    <a:pt x="917" y="582"/>
                    <a:pt x="996" y="910"/>
                  </a:cubicBezTo>
                  <a:cubicBezTo>
                    <a:pt x="994" y="910"/>
                    <a:pt x="992" y="909"/>
                    <a:pt x="990" y="909"/>
                  </a:cubicBezTo>
                  <a:cubicBezTo>
                    <a:pt x="927" y="917"/>
                    <a:pt x="867" y="921"/>
                    <a:pt x="808" y="921"/>
                  </a:cubicBezTo>
                  <a:cubicBezTo>
                    <a:pt x="505" y="921"/>
                    <a:pt x="245" y="812"/>
                    <a:pt x="6" y="604"/>
                  </a:cubicBezTo>
                  <a:cubicBezTo>
                    <a:pt x="5" y="603"/>
                    <a:pt x="4" y="603"/>
                    <a:pt x="3" y="603"/>
                  </a:cubicBezTo>
                  <a:cubicBezTo>
                    <a:pt x="1" y="603"/>
                    <a:pt x="0" y="608"/>
                    <a:pt x="2" y="610"/>
                  </a:cubicBezTo>
                  <a:cubicBezTo>
                    <a:pt x="221" y="961"/>
                    <a:pt x="676" y="1004"/>
                    <a:pt x="1048" y="1010"/>
                  </a:cubicBezTo>
                  <a:cubicBezTo>
                    <a:pt x="1049" y="1010"/>
                    <a:pt x="1050" y="1010"/>
                    <a:pt x="1050" y="1010"/>
                  </a:cubicBezTo>
                  <a:cubicBezTo>
                    <a:pt x="1091" y="1010"/>
                    <a:pt x="1089" y="979"/>
                    <a:pt x="1069" y="951"/>
                  </a:cubicBezTo>
                  <a:cubicBezTo>
                    <a:pt x="1075" y="590"/>
                    <a:pt x="867" y="251"/>
                    <a:pt x="601"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50"/>
            <p:cNvSpPr/>
            <p:nvPr/>
          </p:nvSpPr>
          <p:spPr>
            <a:xfrm>
              <a:off x="693404" y="2685345"/>
              <a:ext cx="42269" cy="67443"/>
            </a:xfrm>
            <a:custGeom>
              <a:rect b="b" l="l" r="r" t="t"/>
              <a:pathLst>
                <a:path extrusionOk="0" h="2079" w="1303">
                  <a:moveTo>
                    <a:pt x="799" y="155"/>
                  </a:moveTo>
                  <a:cubicBezTo>
                    <a:pt x="1096" y="485"/>
                    <a:pt x="1218" y="829"/>
                    <a:pt x="1129" y="1285"/>
                  </a:cubicBezTo>
                  <a:cubicBezTo>
                    <a:pt x="1075" y="1561"/>
                    <a:pt x="976" y="1839"/>
                    <a:pt x="745" y="2012"/>
                  </a:cubicBezTo>
                  <a:cubicBezTo>
                    <a:pt x="187" y="1451"/>
                    <a:pt x="251" y="679"/>
                    <a:pt x="799" y="155"/>
                  </a:cubicBezTo>
                  <a:close/>
                  <a:moveTo>
                    <a:pt x="757" y="0"/>
                  </a:moveTo>
                  <a:cubicBezTo>
                    <a:pt x="730" y="0"/>
                    <a:pt x="706" y="10"/>
                    <a:pt x="701" y="29"/>
                  </a:cubicBezTo>
                  <a:cubicBezTo>
                    <a:pt x="102" y="573"/>
                    <a:pt x="0" y="1571"/>
                    <a:pt x="730" y="2050"/>
                  </a:cubicBezTo>
                  <a:cubicBezTo>
                    <a:pt x="736" y="2065"/>
                    <a:pt x="752" y="2079"/>
                    <a:pt x="765" y="2079"/>
                  </a:cubicBezTo>
                  <a:cubicBezTo>
                    <a:pt x="767" y="2079"/>
                    <a:pt x="770" y="2078"/>
                    <a:pt x="772" y="2077"/>
                  </a:cubicBezTo>
                  <a:cubicBezTo>
                    <a:pt x="1134" y="1914"/>
                    <a:pt x="1262" y="1429"/>
                    <a:pt x="1281" y="1066"/>
                  </a:cubicBezTo>
                  <a:cubicBezTo>
                    <a:pt x="1303" y="649"/>
                    <a:pt x="1096" y="335"/>
                    <a:pt x="831" y="31"/>
                  </a:cubicBezTo>
                  <a:cubicBezTo>
                    <a:pt x="813" y="10"/>
                    <a:pt x="784"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50"/>
            <p:cNvSpPr/>
            <p:nvPr/>
          </p:nvSpPr>
          <p:spPr>
            <a:xfrm>
              <a:off x="629984" y="2756324"/>
              <a:ext cx="67994" cy="34613"/>
            </a:xfrm>
            <a:custGeom>
              <a:rect b="b" l="l" r="r" t="t"/>
              <a:pathLst>
                <a:path extrusionOk="0" h="1067" w="2096">
                  <a:moveTo>
                    <a:pt x="1020" y="126"/>
                  </a:moveTo>
                  <a:cubicBezTo>
                    <a:pt x="1108" y="126"/>
                    <a:pt x="1200" y="135"/>
                    <a:pt x="1298" y="154"/>
                  </a:cubicBezTo>
                  <a:cubicBezTo>
                    <a:pt x="1574" y="207"/>
                    <a:pt x="1851" y="308"/>
                    <a:pt x="2024" y="538"/>
                  </a:cubicBezTo>
                  <a:cubicBezTo>
                    <a:pt x="1758" y="802"/>
                    <a:pt x="1445" y="927"/>
                    <a:pt x="1134" y="927"/>
                  </a:cubicBezTo>
                  <a:cubicBezTo>
                    <a:pt x="787" y="927"/>
                    <a:pt x="443" y="773"/>
                    <a:pt x="168" y="484"/>
                  </a:cubicBezTo>
                  <a:cubicBezTo>
                    <a:pt x="426" y="251"/>
                    <a:pt x="695" y="126"/>
                    <a:pt x="1020" y="126"/>
                  </a:cubicBezTo>
                  <a:close/>
                  <a:moveTo>
                    <a:pt x="1016" y="0"/>
                  </a:moveTo>
                  <a:cubicBezTo>
                    <a:pt x="630" y="0"/>
                    <a:pt x="332" y="201"/>
                    <a:pt x="43" y="452"/>
                  </a:cubicBezTo>
                  <a:cubicBezTo>
                    <a:pt x="1" y="489"/>
                    <a:pt x="5" y="573"/>
                    <a:pt x="41" y="581"/>
                  </a:cubicBezTo>
                  <a:cubicBezTo>
                    <a:pt x="320" y="890"/>
                    <a:pt x="720" y="1066"/>
                    <a:pt x="1107" y="1066"/>
                  </a:cubicBezTo>
                  <a:cubicBezTo>
                    <a:pt x="1474" y="1066"/>
                    <a:pt x="1829" y="908"/>
                    <a:pt x="2062" y="554"/>
                  </a:cubicBezTo>
                  <a:cubicBezTo>
                    <a:pt x="2079" y="545"/>
                    <a:pt x="2095" y="525"/>
                    <a:pt x="2089" y="510"/>
                  </a:cubicBezTo>
                  <a:cubicBezTo>
                    <a:pt x="1926" y="149"/>
                    <a:pt x="1442" y="21"/>
                    <a:pt x="1078" y="2"/>
                  </a:cubicBezTo>
                  <a:cubicBezTo>
                    <a:pt x="1057" y="1"/>
                    <a:pt x="1037" y="0"/>
                    <a:pt x="10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0"/>
            <p:cNvSpPr/>
            <p:nvPr/>
          </p:nvSpPr>
          <p:spPr>
            <a:xfrm>
              <a:off x="738398" y="2755383"/>
              <a:ext cx="67994" cy="34613"/>
            </a:xfrm>
            <a:custGeom>
              <a:rect b="b" l="l" r="r" t="t"/>
              <a:pathLst>
                <a:path extrusionOk="0" h="1067" w="2096">
                  <a:moveTo>
                    <a:pt x="961" y="140"/>
                  </a:moveTo>
                  <a:cubicBezTo>
                    <a:pt x="1308" y="140"/>
                    <a:pt x="1653" y="295"/>
                    <a:pt x="1928" y="584"/>
                  </a:cubicBezTo>
                  <a:cubicBezTo>
                    <a:pt x="1670" y="816"/>
                    <a:pt x="1403" y="941"/>
                    <a:pt x="1078" y="941"/>
                  </a:cubicBezTo>
                  <a:cubicBezTo>
                    <a:pt x="990" y="941"/>
                    <a:pt x="896" y="932"/>
                    <a:pt x="798" y="913"/>
                  </a:cubicBezTo>
                  <a:cubicBezTo>
                    <a:pt x="522" y="859"/>
                    <a:pt x="246" y="759"/>
                    <a:pt x="72" y="529"/>
                  </a:cubicBezTo>
                  <a:cubicBezTo>
                    <a:pt x="338" y="265"/>
                    <a:pt x="650" y="140"/>
                    <a:pt x="961" y="140"/>
                  </a:cubicBezTo>
                  <a:close/>
                  <a:moveTo>
                    <a:pt x="989" y="1"/>
                  </a:moveTo>
                  <a:cubicBezTo>
                    <a:pt x="622" y="1"/>
                    <a:pt x="267" y="159"/>
                    <a:pt x="35" y="513"/>
                  </a:cubicBezTo>
                  <a:cubicBezTo>
                    <a:pt x="17" y="521"/>
                    <a:pt x="1" y="542"/>
                    <a:pt x="7" y="556"/>
                  </a:cubicBezTo>
                  <a:cubicBezTo>
                    <a:pt x="170" y="918"/>
                    <a:pt x="655" y="1046"/>
                    <a:pt x="1018" y="1065"/>
                  </a:cubicBezTo>
                  <a:cubicBezTo>
                    <a:pt x="1038" y="1066"/>
                    <a:pt x="1058" y="1067"/>
                    <a:pt x="1077" y="1067"/>
                  </a:cubicBezTo>
                  <a:cubicBezTo>
                    <a:pt x="1464" y="1067"/>
                    <a:pt x="1764" y="866"/>
                    <a:pt x="2053" y="614"/>
                  </a:cubicBezTo>
                  <a:cubicBezTo>
                    <a:pt x="2095" y="577"/>
                    <a:pt x="2091" y="494"/>
                    <a:pt x="2055" y="485"/>
                  </a:cubicBezTo>
                  <a:cubicBezTo>
                    <a:pt x="1776" y="177"/>
                    <a:pt x="1376"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50"/>
            <p:cNvSpPr/>
            <p:nvPr/>
          </p:nvSpPr>
          <p:spPr>
            <a:xfrm>
              <a:off x="678125" y="2704874"/>
              <a:ext cx="13365" cy="14436"/>
            </a:xfrm>
            <a:custGeom>
              <a:rect b="b" l="l" r="r" t="t"/>
              <a:pathLst>
                <a:path extrusionOk="0" h="445" w="412">
                  <a:moveTo>
                    <a:pt x="47" y="0"/>
                  </a:moveTo>
                  <a:cubicBezTo>
                    <a:pt x="22" y="0"/>
                    <a:pt x="1" y="11"/>
                    <a:pt x="6" y="42"/>
                  </a:cubicBezTo>
                  <a:cubicBezTo>
                    <a:pt x="17" y="118"/>
                    <a:pt x="99" y="178"/>
                    <a:pt x="148" y="232"/>
                  </a:cubicBezTo>
                  <a:cubicBezTo>
                    <a:pt x="223" y="312"/>
                    <a:pt x="301" y="386"/>
                    <a:pt x="395" y="442"/>
                  </a:cubicBezTo>
                  <a:cubicBezTo>
                    <a:pt x="397" y="444"/>
                    <a:pt x="400" y="444"/>
                    <a:pt x="401" y="444"/>
                  </a:cubicBezTo>
                  <a:cubicBezTo>
                    <a:pt x="410" y="444"/>
                    <a:pt x="412" y="432"/>
                    <a:pt x="409" y="424"/>
                  </a:cubicBezTo>
                  <a:cubicBezTo>
                    <a:pt x="372" y="348"/>
                    <a:pt x="330" y="279"/>
                    <a:pt x="276" y="213"/>
                  </a:cubicBezTo>
                  <a:cubicBezTo>
                    <a:pt x="220" y="142"/>
                    <a:pt x="173"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50"/>
            <p:cNvSpPr/>
            <p:nvPr/>
          </p:nvSpPr>
          <p:spPr>
            <a:xfrm>
              <a:off x="764610" y="2667276"/>
              <a:ext cx="41361" cy="42496"/>
            </a:xfrm>
            <a:custGeom>
              <a:rect b="b" l="l" r="r" t="t"/>
              <a:pathLst>
                <a:path extrusionOk="0" h="1310" w="1275">
                  <a:moveTo>
                    <a:pt x="946" y="0"/>
                  </a:moveTo>
                  <a:cubicBezTo>
                    <a:pt x="837" y="0"/>
                    <a:pt x="727" y="5"/>
                    <a:pt x="619" y="5"/>
                  </a:cubicBezTo>
                  <a:cubicBezTo>
                    <a:pt x="599" y="5"/>
                    <a:pt x="580" y="5"/>
                    <a:pt x="560" y="5"/>
                  </a:cubicBezTo>
                  <a:cubicBezTo>
                    <a:pt x="538" y="5"/>
                    <a:pt x="517" y="5"/>
                    <a:pt x="496" y="5"/>
                  </a:cubicBezTo>
                  <a:cubicBezTo>
                    <a:pt x="349" y="5"/>
                    <a:pt x="202" y="6"/>
                    <a:pt x="58" y="30"/>
                  </a:cubicBezTo>
                  <a:cubicBezTo>
                    <a:pt x="39" y="33"/>
                    <a:pt x="0" y="87"/>
                    <a:pt x="33" y="94"/>
                  </a:cubicBezTo>
                  <a:cubicBezTo>
                    <a:pt x="111" y="110"/>
                    <a:pt x="193" y="115"/>
                    <a:pt x="276" y="115"/>
                  </a:cubicBezTo>
                  <a:cubicBezTo>
                    <a:pt x="389" y="115"/>
                    <a:pt x="504" y="106"/>
                    <a:pt x="612" y="106"/>
                  </a:cubicBezTo>
                  <a:cubicBezTo>
                    <a:pt x="798" y="106"/>
                    <a:pt x="1175" y="102"/>
                    <a:pt x="1175" y="102"/>
                  </a:cubicBezTo>
                  <a:cubicBezTo>
                    <a:pt x="1177" y="458"/>
                    <a:pt x="1203" y="1198"/>
                    <a:pt x="1203" y="1261"/>
                  </a:cubicBezTo>
                  <a:cubicBezTo>
                    <a:pt x="1203" y="1293"/>
                    <a:pt x="1218" y="1310"/>
                    <a:pt x="1233" y="1310"/>
                  </a:cubicBezTo>
                  <a:cubicBezTo>
                    <a:pt x="1249" y="1310"/>
                    <a:pt x="1264" y="1292"/>
                    <a:pt x="1264" y="1255"/>
                  </a:cubicBezTo>
                  <a:cubicBezTo>
                    <a:pt x="1264" y="1180"/>
                    <a:pt x="1274" y="509"/>
                    <a:pt x="1261" y="60"/>
                  </a:cubicBezTo>
                  <a:cubicBezTo>
                    <a:pt x="1261" y="57"/>
                    <a:pt x="1259" y="55"/>
                    <a:pt x="1258" y="53"/>
                  </a:cubicBezTo>
                  <a:cubicBezTo>
                    <a:pt x="1266" y="35"/>
                    <a:pt x="1263" y="20"/>
                    <a:pt x="1238" y="17"/>
                  </a:cubicBezTo>
                  <a:cubicBezTo>
                    <a:pt x="1142" y="4"/>
                    <a:pt x="1044" y="0"/>
                    <a:pt x="9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50"/>
            <p:cNvSpPr/>
            <p:nvPr/>
          </p:nvSpPr>
          <p:spPr>
            <a:xfrm>
              <a:off x="769184" y="2668736"/>
              <a:ext cx="35457" cy="32797"/>
            </a:xfrm>
            <a:custGeom>
              <a:rect b="b" l="l" r="r" t="t"/>
              <a:pathLst>
                <a:path extrusionOk="0" h="1011" w="1093">
                  <a:moveTo>
                    <a:pt x="544" y="0"/>
                  </a:moveTo>
                  <a:cubicBezTo>
                    <a:pt x="527" y="0"/>
                    <a:pt x="507" y="6"/>
                    <a:pt x="492" y="20"/>
                  </a:cubicBezTo>
                  <a:cubicBezTo>
                    <a:pt x="226" y="251"/>
                    <a:pt x="17" y="590"/>
                    <a:pt x="24" y="951"/>
                  </a:cubicBezTo>
                  <a:cubicBezTo>
                    <a:pt x="3" y="979"/>
                    <a:pt x="1" y="1010"/>
                    <a:pt x="42" y="1010"/>
                  </a:cubicBezTo>
                  <a:cubicBezTo>
                    <a:pt x="42" y="1010"/>
                    <a:pt x="43" y="1010"/>
                    <a:pt x="44" y="1010"/>
                  </a:cubicBezTo>
                  <a:cubicBezTo>
                    <a:pt x="417" y="1004"/>
                    <a:pt x="872" y="961"/>
                    <a:pt x="1091" y="610"/>
                  </a:cubicBezTo>
                  <a:cubicBezTo>
                    <a:pt x="1093" y="608"/>
                    <a:pt x="1092" y="603"/>
                    <a:pt x="1090" y="603"/>
                  </a:cubicBezTo>
                  <a:cubicBezTo>
                    <a:pt x="1089" y="603"/>
                    <a:pt x="1088" y="603"/>
                    <a:pt x="1087" y="604"/>
                  </a:cubicBezTo>
                  <a:cubicBezTo>
                    <a:pt x="847" y="812"/>
                    <a:pt x="587" y="921"/>
                    <a:pt x="285" y="921"/>
                  </a:cubicBezTo>
                  <a:cubicBezTo>
                    <a:pt x="226" y="921"/>
                    <a:pt x="165" y="917"/>
                    <a:pt x="103" y="909"/>
                  </a:cubicBezTo>
                  <a:cubicBezTo>
                    <a:pt x="101" y="909"/>
                    <a:pt x="99" y="910"/>
                    <a:pt x="96" y="910"/>
                  </a:cubicBezTo>
                  <a:cubicBezTo>
                    <a:pt x="176" y="582"/>
                    <a:pt x="302" y="292"/>
                    <a:pt x="564" y="64"/>
                  </a:cubicBezTo>
                  <a:cubicBezTo>
                    <a:pt x="607" y="27"/>
                    <a:pt x="581"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0"/>
            <p:cNvSpPr/>
            <p:nvPr/>
          </p:nvSpPr>
          <p:spPr>
            <a:xfrm>
              <a:off x="744789" y="2704874"/>
              <a:ext cx="13365" cy="14436"/>
            </a:xfrm>
            <a:custGeom>
              <a:rect b="b" l="l" r="r" t="t"/>
              <a:pathLst>
                <a:path extrusionOk="0" h="445" w="412">
                  <a:moveTo>
                    <a:pt x="365" y="0"/>
                  </a:moveTo>
                  <a:cubicBezTo>
                    <a:pt x="347" y="0"/>
                    <a:pt x="328" y="5"/>
                    <a:pt x="316" y="13"/>
                  </a:cubicBezTo>
                  <a:cubicBezTo>
                    <a:pt x="239" y="60"/>
                    <a:pt x="192" y="142"/>
                    <a:pt x="136" y="213"/>
                  </a:cubicBezTo>
                  <a:cubicBezTo>
                    <a:pt x="82" y="279"/>
                    <a:pt x="39" y="348"/>
                    <a:pt x="4" y="424"/>
                  </a:cubicBezTo>
                  <a:cubicBezTo>
                    <a:pt x="0" y="432"/>
                    <a:pt x="2" y="444"/>
                    <a:pt x="10" y="444"/>
                  </a:cubicBezTo>
                  <a:cubicBezTo>
                    <a:pt x="12" y="444"/>
                    <a:pt x="14" y="444"/>
                    <a:pt x="16" y="442"/>
                  </a:cubicBezTo>
                  <a:cubicBezTo>
                    <a:pt x="110" y="386"/>
                    <a:pt x="189" y="312"/>
                    <a:pt x="263" y="232"/>
                  </a:cubicBezTo>
                  <a:cubicBezTo>
                    <a:pt x="313" y="178"/>
                    <a:pt x="394" y="118"/>
                    <a:pt x="406" y="42"/>
                  </a:cubicBezTo>
                  <a:cubicBezTo>
                    <a:pt x="411" y="11"/>
                    <a:pt x="389"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0"/>
            <p:cNvSpPr/>
            <p:nvPr/>
          </p:nvSpPr>
          <p:spPr>
            <a:xfrm>
              <a:off x="630276" y="2837619"/>
              <a:ext cx="41393" cy="42496"/>
            </a:xfrm>
            <a:custGeom>
              <a:rect b="b" l="l" r="r" t="t"/>
              <a:pathLst>
                <a:path extrusionOk="0" h="1310" w="1276">
                  <a:moveTo>
                    <a:pt x="43" y="0"/>
                  </a:moveTo>
                  <a:cubicBezTo>
                    <a:pt x="27" y="0"/>
                    <a:pt x="12" y="18"/>
                    <a:pt x="12" y="55"/>
                  </a:cubicBezTo>
                  <a:cubicBezTo>
                    <a:pt x="12" y="129"/>
                    <a:pt x="1" y="800"/>
                    <a:pt x="14" y="1249"/>
                  </a:cubicBezTo>
                  <a:cubicBezTo>
                    <a:pt x="14" y="1253"/>
                    <a:pt x="16" y="1254"/>
                    <a:pt x="18" y="1256"/>
                  </a:cubicBezTo>
                  <a:cubicBezTo>
                    <a:pt x="10" y="1274"/>
                    <a:pt x="12" y="1289"/>
                    <a:pt x="38" y="1292"/>
                  </a:cubicBezTo>
                  <a:cubicBezTo>
                    <a:pt x="134" y="1306"/>
                    <a:pt x="232" y="1310"/>
                    <a:pt x="331" y="1310"/>
                  </a:cubicBezTo>
                  <a:cubicBezTo>
                    <a:pt x="440" y="1310"/>
                    <a:pt x="549" y="1305"/>
                    <a:pt x="656" y="1304"/>
                  </a:cubicBezTo>
                  <a:cubicBezTo>
                    <a:pt x="708" y="1304"/>
                    <a:pt x="761" y="1305"/>
                    <a:pt x="813" y="1305"/>
                  </a:cubicBezTo>
                  <a:cubicBezTo>
                    <a:pt x="948" y="1305"/>
                    <a:pt x="1084" y="1302"/>
                    <a:pt x="1217" y="1279"/>
                  </a:cubicBezTo>
                  <a:cubicBezTo>
                    <a:pt x="1237" y="1276"/>
                    <a:pt x="1276" y="1224"/>
                    <a:pt x="1243" y="1216"/>
                  </a:cubicBezTo>
                  <a:cubicBezTo>
                    <a:pt x="1164" y="1199"/>
                    <a:pt x="1080" y="1194"/>
                    <a:pt x="996" y="1194"/>
                  </a:cubicBezTo>
                  <a:cubicBezTo>
                    <a:pt x="884" y="1194"/>
                    <a:pt x="771" y="1203"/>
                    <a:pt x="663" y="1203"/>
                  </a:cubicBezTo>
                  <a:cubicBezTo>
                    <a:pt x="477" y="1203"/>
                    <a:pt x="101" y="1207"/>
                    <a:pt x="101" y="1207"/>
                  </a:cubicBezTo>
                  <a:cubicBezTo>
                    <a:pt x="98" y="853"/>
                    <a:pt x="73" y="113"/>
                    <a:pt x="73" y="49"/>
                  </a:cubicBezTo>
                  <a:cubicBezTo>
                    <a:pt x="73" y="17"/>
                    <a:pt x="58"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0"/>
            <p:cNvSpPr/>
            <p:nvPr/>
          </p:nvSpPr>
          <p:spPr>
            <a:xfrm>
              <a:off x="631638" y="2845826"/>
              <a:ext cx="35424" cy="32829"/>
            </a:xfrm>
            <a:custGeom>
              <a:rect b="b" l="l" r="r" t="t"/>
              <a:pathLst>
                <a:path extrusionOk="0" h="1012" w="1092">
                  <a:moveTo>
                    <a:pt x="1050" y="1"/>
                  </a:moveTo>
                  <a:cubicBezTo>
                    <a:pt x="1050" y="1"/>
                    <a:pt x="1049" y="1"/>
                    <a:pt x="1048" y="1"/>
                  </a:cubicBezTo>
                  <a:cubicBezTo>
                    <a:pt x="676" y="7"/>
                    <a:pt x="221" y="50"/>
                    <a:pt x="2" y="401"/>
                  </a:cubicBezTo>
                  <a:cubicBezTo>
                    <a:pt x="0" y="404"/>
                    <a:pt x="1" y="409"/>
                    <a:pt x="3" y="409"/>
                  </a:cubicBezTo>
                  <a:cubicBezTo>
                    <a:pt x="4" y="409"/>
                    <a:pt x="5" y="409"/>
                    <a:pt x="6" y="408"/>
                  </a:cubicBezTo>
                  <a:cubicBezTo>
                    <a:pt x="246" y="200"/>
                    <a:pt x="506" y="90"/>
                    <a:pt x="810" y="90"/>
                  </a:cubicBezTo>
                  <a:cubicBezTo>
                    <a:pt x="869" y="90"/>
                    <a:pt x="928" y="94"/>
                    <a:pt x="990" y="102"/>
                  </a:cubicBezTo>
                  <a:lnTo>
                    <a:pt x="996" y="102"/>
                  </a:lnTo>
                  <a:cubicBezTo>
                    <a:pt x="917" y="429"/>
                    <a:pt x="791" y="720"/>
                    <a:pt x="529" y="948"/>
                  </a:cubicBezTo>
                  <a:cubicBezTo>
                    <a:pt x="486" y="984"/>
                    <a:pt x="513" y="1011"/>
                    <a:pt x="549" y="1011"/>
                  </a:cubicBezTo>
                  <a:cubicBezTo>
                    <a:pt x="567" y="1011"/>
                    <a:pt x="586" y="1005"/>
                    <a:pt x="601" y="992"/>
                  </a:cubicBezTo>
                  <a:cubicBezTo>
                    <a:pt x="867" y="760"/>
                    <a:pt x="1075" y="421"/>
                    <a:pt x="1069" y="61"/>
                  </a:cubicBezTo>
                  <a:cubicBezTo>
                    <a:pt x="1089" y="33"/>
                    <a:pt x="1091" y="1"/>
                    <a:pt x="1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0"/>
            <p:cNvSpPr/>
            <p:nvPr/>
          </p:nvSpPr>
          <p:spPr>
            <a:xfrm>
              <a:off x="693404" y="2794603"/>
              <a:ext cx="42269" cy="67443"/>
            </a:xfrm>
            <a:custGeom>
              <a:rect b="b" l="l" r="r" t="t"/>
              <a:pathLst>
                <a:path extrusionOk="0" h="2079" w="1303">
                  <a:moveTo>
                    <a:pt x="745" y="67"/>
                  </a:moveTo>
                  <a:lnTo>
                    <a:pt x="745" y="67"/>
                  </a:lnTo>
                  <a:cubicBezTo>
                    <a:pt x="976" y="241"/>
                    <a:pt x="1075" y="517"/>
                    <a:pt x="1129" y="793"/>
                  </a:cubicBezTo>
                  <a:cubicBezTo>
                    <a:pt x="1218" y="1250"/>
                    <a:pt x="1096" y="1594"/>
                    <a:pt x="799" y="1923"/>
                  </a:cubicBezTo>
                  <a:cubicBezTo>
                    <a:pt x="251" y="1400"/>
                    <a:pt x="187" y="627"/>
                    <a:pt x="745" y="67"/>
                  </a:cubicBezTo>
                  <a:close/>
                  <a:moveTo>
                    <a:pt x="765" y="0"/>
                  </a:moveTo>
                  <a:cubicBezTo>
                    <a:pt x="752" y="0"/>
                    <a:pt x="737" y="15"/>
                    <a:pt x="730" y="29"/>
                  </a:cubicBezTo>
                  <a:cubicBezTo>
                    <a:pt x="0" y="507"/>
                    <a:pt x="102" y="1506"/>
                    <a:pt x="701" y="2050"/>
                  </a:cubicBezTo>
                  <a:cubicBezTo>
                    <a:pt x="706" y="2068"/>
                    <a:pt x="730" y="2078"/>
                    <a:pt x="757" y="2078"/>
                  </a:cubicBezTo>
                  <a:cubicBezTo>
                    <a:pt x="784" y="2078"/>
                    <a:pt x="813" y="2069"/>
                    <a:pt x="831" y="2048"/>
                  </a:cubicBezTo>
                  <a:cubicBezTo>
                    <a:pt x="1096" y="1744"/>
                    <a:pt x="1303" y="1429"/>
                    <a:pt x="1281" y="1013"/>
                  </a:cubicBezTo>
                  <a:cubicBezTo>
                    <a:pt x="1263" y="649"/>
                    <a:pt x="1134" y="165"/>
                    <a:pt x="772" y="2"/>
                  </a:cubicBezTo>
                  <a:cubicBezTo>
                    <a:pt x="769" y="1"/>
                    <a:pt x="767"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0"/>
            <p:cNvSpPr/>
            <p:nvPr/>
          </p:nvSpPr>
          <p:spPr>
            <a:xfrm>
              <a:off x="678125" y="2828081"/>
              <a:ext cx="13365" cy="14468"/>
            </a:xfrm>
            <a:custGeom>
              <a:rect b="b" l="l" r="r" t="t"/>
              <a:pathLst>
                <a:path extrusionOk="0" h="446" w="412">
                  <a:moveTo>
                    <a:pt x="402" y="1"/>
                  </a:moveTo>
                  <a:cubicBezTo>
                    <a:pt x="400" y="1"/>
                    <a:pt x="398" y="1"/>
                    <a:pt x="395" y="3"/>
                  </a:cubicBezTo>
                  <a:cubicBezTo>
                    <a:pt x="301" y="58"/>
                    <a:pt x="223" y="132"/>
                    <a:pt x="148" y="213"/>
                  </a:cubicBezTo>
                  <a:cubicBezTo>
                    <a:pt x="99" y="266"/>
                    <a:pt x="17" y="328"/>
                    <a:pt x="6" y="402"/>
                  </a:cubicBezTo>
                  <a:cubicBezTo>
                    <a:pt x="1" y="434"/>
                    <a:pt x="23" y="445"/>
                    <a:pt x="47" y="445"/>
                  </a:cubicBezTo>
                  <a:cubicBezTo>
                    <a:pt x="64" y="445"/>
                    <a:pt x="83" y="440"/>
                    <a:pt x="95" y="432"/>
                  </a:cubicBezTo>
                  <a:cubicBezTo>
                    <a:pt x="173" y="384"/>
                    <a:pt x="220" y="302"/>
                    <a:pt x="276" y="232"/>
                  </a:cubicBezTo>
                  <a:cubicBezTo>
                    <a:pt x="330" y="166"/>
                    <a:pt x="372" y="97"/>
                    <a:pt x="409" y="20"/>
                  </a:cubicBezTo>
                  <a:cubicBezTo>
                    <a:pt x="412" y="14"/>
                    <a:pt x="410" y="1"/>
                    <a:pt x="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0"/>
            <p:cNvSpPr/>
            <p:nvPr/>
          </p:nvSpPr>
          <p:spPr>
            <a:xfrm>
              <a:off x="764610" y="2837619"/>
              <a:ext cx="41361" cy="42496"/>
            </a:xfrm>
            <a:custGeom>
              <a:rect b="b" l="l" r="r" t="t"/>
              <a:pathLst>
                <a:path extrusionOk="0" h="1310" w="1275">
                  <a:moveTo>
                    <a:pt x="1233" y="0"/>
                  </a:moveTo>
                  <a:cubicBezTo>
                    <a:pt x="1218" y="0"/>
                    <a:pt x="1203" y="17"/>
                    <a:pt x="1203" y="49"/>
                  </a:cubicBezTo>
                  <a:cubicBezTo>
                    <a:pt x="1203" y="113"/>
                    <a:pt x="1177" y="853"/>
                    <a:pt x="1175" y="1207"/>
                  </a:cubicBezTo>
                  <a:cubicBezTo>
                    <a:pt x="1175" y="1207"/>
                    <a:pt x="798" y="1203"/>
                    <a:pt x="612" y="1203"/>
                  </a:cubicBezTo>
                  <a:cubicBezTo>
                    <a:pt x="505" y="1203"/>
                    <a:pt x="391" y="1194"/>
                    <a:pt x="279" y="1194"/>
                  </a:cubicBezTo>
                  <a:cubicBezTo>
                    <a:pt x="195" y="1194"/>
                    <a:pt x="112" y="1199"/>
                    <a:pt x="33" y="1216"/>
                  </a:cubicBezTo>
                  <a:cubicBezTo>
                    <a:pt x="0" y="1224"/>
                    <a:pt x="39" y="1276"/>
                    <a:pt x="58" y="1279"/>
                  </a:cubicBezTo>
                  <a:cubicBezTo>
                    <a:pt x="191" y="1302"/>
                    <a:pt x="327" y="1305"/>
                    <a:pt x="462" y="1305"/>
                  </a:cubicBezTo>
                  <a:cubicBezTo>
                    <a:pt x="515" y="1305"/>
                    <a:pt x="567" y="1304"/>
                    <a:pt x="619" y="1304"/>
                  </a:cubicBezTo>
                  <a:cubicBezTo>
                    <a:pt x="727" y="1305"/>
                    <a:pt x="836" y="1310"/>
                    <a:pt x="945" y="1310"/>
                  </a:cubicBezTo>
                  <a:cubicBezTo>
                    <a:pt x="1044" y="1310"/>
                    <a:pt x="1142" y="1306"/>
                    <a:pt x="1238" y="1292"/>
                  </a:cubicBezTo>
                  <a:cubicBezTo>
                    <a:pt x="1263" y="1289"/>
                    <a:pt x="1266" y="1274"/>
                    <a:pt x="1258" y="1256"/>
                  </a:cubicBezTo>
                  <a:cubicBezTo>
                    <a:pt x="1259" y="1254"/>
                    <a:pt x="1261" y="1253"/>
                    <a:pt x="1261" y="1249"/>
                  </a:cubicBezTo>
                  <a:cubicBezTo>
                    <a:pt x="1274" y="800"/>
                    <a:pt x="1264" y="129"/>
                    <a:pt x="1264" y="55"/>
                  </a:cubicBezTo>
                  <a:cubicBezTo>
                    <a:pt x="1264" y="18"/>
                    <a:pt x="1249" y="0"/>
                    <a:pt x="1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0"/>
            <p:cNvSpPr/>
            <p:nvPr/>
          </p:nvSpPr>
          <p:spPr>
            <a:xfrm>
              <a:off x="769184" y="2845826"/>
              <a:ext cx="35457" cy="32829"/>
            </a:xfrm>
            <a:custGeom>
              <a:rect b="b" l="l" r="r" t="t"/>
              <a:pathLst>
                <a:path extrusionOk="0" h="1012" w="1093">
                  <a:moveTo>
                    <a:pt x="42" y="1"/>
                  </a:moveTo>
                  <a:cubicBezTo>
                    <a:pt x="1" y="1"/>
                    <a:pt x="3" y="33"/>
                    <a:pt x="24" y="61"/>
                  </a:cubicBezTo>
                  <a:cubicBezTo>
                    <a:pt x="17" y="421"/>
                    <a:pt x="226" y="760"/>
                    <a:pt x="492" y="992"/>
                  </a:cubicBezTo>
                  <a:cubicBezTo>
                    <a:pt x="507" y="1005"/>
                    <a:pt x="527" y="1011"/>
                    <a:pt x="544" y="1011"/>
                  </a:cubicBezTo>
                  <a:cubicBezTo>
                    <a:pt x="580" y="1011"/>
                    <a:pt x="607" y="984"/>
                    <a:pt x="564" y="948"/>
                  </a:cubicBezTo>
                  <a:cubicBezTo>
                    <a:pt x="302" y="720"/>
                    <a:pt x="176" y="429"/>
                    <a:pt x="96" y="102"/>
                  </a:cubicBezTo>
                  <a:lnTo>
                    <a:pt x="103" y="102"/>
                  </a:lnTo>
                  <a:cubicBezTo>
                    <a:pt x="165" y="94"/>
                    <a:pt x="224" y="90"/>
                    <a:pt x="282" y="90"/>
                  </a:cubicBezTo>
                  <a:cubicBezTo>
                    <a:pt x="586" y="90"/>
                    <a:pt x="846" y="200"/>
                    <a:pt x="1087" y="408"/>
                  </a:cubicBezTo>
                  <a:cubicBezTo>
                    <a:pt x="1088" y="409"/>
                    <a:pt x="1089" y="409"/>
                    <a:pt x="1090" y="409"/>
                  </a:cubicBezTo>
                  <a:cubicBezTo>
                    <a:pt x="1092" y="409"/>
                    <a:pt x="1093" y="404"/>
                    <a:pt x="1091" y="401"/>
                  </a:cubicBezTo>
                  <a:cubicBezTo>
                    <a:pt x="872" y="50"/>
                    <a:pt x="417" y="7"/>
                    <a:pt x="44" y="1"/>
                  </a:cubicBezTo>
                  <a:cubicBezTo>
                    <a:pt x="43" y="1"/>
                    <a:pt x="42" y="1"/>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0"/>
            <p:cNvSpPr/>
            <p:nvPr/>
          </p:nvSpPr>
          <p:spPr>
            <a:xfrm>
              <a:off x="744789" y="2828081"/>
              <a:ext cx="13365" cy="14468"/>
            </a:xfrm>
            <a:custGeom>
              <a:rect b="b" l="l" r="r" t="t"/>
              <a:pathLst>
                <a:path extrusionOk="0" h="446" w="412">
                  <a:moveTo>
                    <a:pt x="10" y="1"/>
                  </a:moveTo>
                  <a:cubicBezTo>
                    <a:pt x="2" y="1"/>
                    <a:pt x="0" y="14"/>
                    <a:pt x="4" y="20"/>
                  </a:cubicBezTo>
                  <a:cubicBezTo>
                    <a:pt x="39" y="97"/>
                    <a:pt x="82" y="166"/>
                    <a:pt x="136" y="232"/>
                  </a:cubicBezTo>
                  <a:cubicBezTo>
                    <a:pt x="192" y="302"/>
                    <a:pt x="239" y="384"/>
                    <a:pt x="316" y="432"/>
                  </a:cubicBezTo>
                  <a:cubicBezTo>
                    <a:pt x="328" y="440"/>
                    <a:pt x="347" y="445"/>
                    <a:pt x="364" y="445"/>
                  </a:cubicBezTo>
                  <a:cubicBezTo>
                    <a:pt x="389" y="445"/>
                    <a:pt x="411" y="434"/>
                    <a:pt x="406" y="402"/>
                  </a:cubicBezTo>
                  <a:cubicBezTo>
                    <a:pt x="394" y="328"/>
                    <a:pt x="313" y="266"/>
                    <a:pt x="263" y="213"/>
                  </a:cubicBezTo>
                  <a:cubicBezTo>
                    <a:pt x="189" y="132"/>
                    <a:pt x="110" y="58"/>
                    <a:pt x="16" y="3"/>
                  </a:cubicBezTo>
                  <a:cubicBezTo>
                    <a:pt x="14" y="1"/>
                    <a:pt x="12" y="1"/>
                    <a:pt x="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0"/>
            <p:cNvSpPr/>
            <p:nvPr/>
          </p:nvSpPr>
          <p:spPr>
            <a:xfrm>
              <a:off x="645393" y="2740299"/>
              <a:ext cx="14241" cy="4606"/>
            </a:xfrm>
            <a:custGeom>
              <a:rect b="b" l="l" r="r" t="t"/>
              <a:pathLst>
                <a:path extrusionOk="0" h="142" w="439">
                  <a:moveTo>
                    <a:pt x="45" y="0"/>
                  </a:moveTo>
                  <a:cubicBezTo>
                    <a:pt x="0" y="0"/>
                    <a:pt x="38" y="58"/>
                    <a:pt x="52" y="69"/>
                  </a:cubicBezTo>
                  <a:cubicBezTo>
                    <a:pt x="126" y="125"/>
                    <a:pt x="240" y="142"/>
                    <a:pt x="340" y="142"/>
                  </a:cubicBezTo>
                  <a:cubicBezTo>
                    <a:pt x="367" y="142"/>
                    <a:pt x="393" y="140"/>
                    <a:pt x="417" y="138"/>
                  </a:cubicBezTo>
                  <a:cubicBezTo>
                    <a:pt x="439" y="136"/>
                    <a:pt x="418" y="100"/>
                    <a:pt x="406" y="96"/>
                  </a:cubicBezTo>
                  <a:cubicBezTo>
                    <a:pt x="352" y="80"/>
                    <a:pt x="297" y="65"/>
                    <a:pt x="243" y="50"/>
                  </a:cubicBezTo>
                  <a:cubicBezTo>
                    <a:pt x="177" y="33"/>
                    <a:pt x="113" y="1"/>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0"/>
            <p:cNvSpPr/>
            <p:nvPr/>
          </p:nvSpPr>
          <p:spPr>
            <a:xfrm>
              <a:off x="776418" y="2736698"/>
              <a:ext cx="16739" cy="8078"/>
            </a:xfrm>
            <a:custGeom>
              <a:rect b="b" l="l" r="r" t="t"/>
              <a:pathLst>
                <a:path extrusionOk="0" h="249" w="516">
                  <a:moveTo>
                    <a:pt x="435" y="1"/>
                  </a:moveTo>
                  <a:cubicBezTo>
                    <a:pt x="428" y="1"/>
                    <a:pt x="422" y="3"/>
                    <a:pt x="416" y="7"/>
                  </a:cubicBezTo>
                  <a:cubicBezTo>
                    <a:pt x="298" y="95"/>
                    <a:pt x="170" y="160"/>
                    <a:pt x="29" y="197"/>
                  </a:cubicBezTo>
                  <a:cubicBezTo>
                    <a:pt x="0" y="205"/>
                    <a:pt x="32" y="248"/>
                    <a:pt x="54" y="248"/>
                  </a:cubicBezTo>
                  <a:cubicBezTo>
                    <a:pt x="54" y="248"/>
                    <a:pt x="54" y="248"/>
                    <a:pt x="54" y="248"/>
                  </a:cubicBezTo>
                  <a:cubicBezTo>
                    <a:pt x="214" y="234"/>
                    <a:pt x="364" y="176"/>
                    <a:pt x="488" y="73"/>
                  </a:cubicBezTo>
                  <a:cubicBezTo>
                    <a:pt x="515" y="50"/>
                    <a:pt x="470"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0"/>
            <p:cNvSpPr/>
            <p:nvPr/>
          </p:nvSpPr>
          <p:spPr>
            <a:xfrm>
              <a:off x="645393" y="2803914"/>
              <a:ext cx="14241" cy="4639"/>
            </a:xfrm>
            <a:custGeom>
              <a:rect b="b" l="l" r="r" t="t"/>
              <a:pathLst>
                <a:path extrusionOk="0" h="143" w="439">
                  <a:moveTo>
                    <a:pt x="340" y="1"/>
                  </a:moveTo>
                  <a:cubicBezTo>
                    <a:pt x="240" y="1"/>
                    <a:pt x="126" y="17"/>
                    <a:pt x="52" y="73"/>
                  </a:cubicBezTo>
                  <a:cubicBezTo>
                    <a:pt x="38" y="85"/>
                    <a:pt x="0" y="142"/>
                    <a:pt x="45" y="142"/>
                  </a:cubicBezTo>
                  <a:cubicBezTo>
                    <a:pt x="113" y="141"/>
                    <a:pt x="177" y="110"/>
                    <a:pt x="243" y="93"/>
                  </a:cubicBezTo>
                  <a:cubicBezTo>
                    <a:pt x="297" y="78"/>
                    <a:pt x="352" y="62"/>
                    <a:pt x="406" y="47"/>
                  </a:cubicBezTo>
                  <a:cubicBezTo>
                    <a:pt x="418" y="43"/>
                    <a:pt x="439" y="6"/>
                    <a:pt x="417" y="4"/>
                  </a:cubicBezTo>
                  <a:cubicBezTo>
                    <a:pt x="393" y="2"/>
                    <a:pt x="367" y="1"/>
                    <a:pt x="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0"/>
            <p:cNvSpPr/>
            <p:nvPr/>
          </p:nvSpPr>
          <p:spPr>
            <a:xfrm>
              <a:off x="776418" y="2804076"/>
              <a:ext cx="16739" cy="8045"/>
            </a:xfrm>
            <a:custGeom>
              <a:rect b="b" l="l" r="r" t="t"/>
              <a:pathLst>
                <a:path extrusionOk="0" h="248" w="516">
                  <a:moveTo>
                    <a:pt x="53" y="1"/>
                  </a:moveTo>
                  <a:cubicBezTo>
                    <a:pt x="31" y="1"/>
                    <a:pt x="1" y="43"/>
                    <a:pt x="29" y="51"/>
                  </a:cubicBezTo>
                  <a:cubicBezTo>
                    <a:pt x="170" y="89"/>
                    <a:pt x="298" y="154"/>
                    <a:pt x="416" y="242"/>
                  </a:cubicBezTo>
                  <a:cubicBezTo>
                    <a:pt x="422" y="246"/>
                    <a:pt x="428" y="248"/>
                    <a:pt x="435" y="248"/>
                  </a:cubicBezTo>
                  <a:cubicBezTo>
                    <a:pt x="470" y="248"/>
                    <a:pt x="515" y="198"/>
                    <a:pt x="488" y="176"/>
                  </a:cubicBezTo>
                  <a:cubicBezTo>
                    <a:pt x="364" y="73"/>
                    <a:pt x="214" y="14"/>
                    <a:pt x="54" y="1"/>
                  </a:cubicBezTo>
                  <a:cubicBezTo>
                    <a:pt x="54" y="1"/>
                    <a:pt x="53" y="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0"/>
            <p:cNvSpPr/>
            <p:nvPr/>
          </p:nvSpPr>
          <p:spPr>
            <a:xfrm>
              <a:off x="595889" y="2670585"/>
              <a:ext cx="6520" cy="213715"/>
            </a:xfrm>
            <a:custGeom>
              <a:rect b="b" l="l" r="r" t="t"/>
              <a:pathLst>
                <a:path extrusionOk="0" h="6588" w="201">
                  <a:moveTo>
                    <a:pt x="83" y="1"/>
                  </a:moveTo>
                  <a:cubicBezTo>
                    <a:pt x="74" y="1"/>
                    <a:pt x="68" y="5"/>
                    <a:pt x="68" y="17"/>
                  </a:cubicBezTo>
                  <a:cubicBezTo>
                    <a:pt x="0" y="1074"/>
                    <a:pt x="39" y="2140"/>
                    <a:pt x="40" y="3199"/>
                  </a:cubicBezTo>
                  <a:cubicBezTo>
                    <a:pt x="41" y="4323"/>
                    <a:pt x="5" y="5456"/>
                    <a:pt x="92" y="6577"/>
                  </a:cubicBezTo>
                  <a:cubicBezTo>
                    <a:pt x="92" y="6582"/>
                    <a:pt x="98" y="6588"/>
                    <a:pt x="102" y="6588"/>
                  </a:cubicBezTo>
                  <a:cubicBezTo>
                    <a:pt x="104" y="6588"/>
                    <a:pt x="105" y="6587"/>
                    <a:pt x="105" y="6584"/>
                  </a:cubicBezTo>
                  <a:cubicBezTo>
                    <a:pt x="192" y="5532"/>
                    <a:pt x="156" y="4467"/>
                    <a:pt x="157" y="3414"/>
                  </a:cubicBezTo>
                  <a:cubicBezTo>
                    <a:pt x="158" y="2293"/>
                    <a:pt x="200" y="1161"/>
                    <a:pt x="129"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0"/>
            <p:cNvSpPr/>
            <p:nvPr/>
          </p:nvSpPr>
          <p:spPr>
            <a:xfrm>
              <a:off x="832117" y="2670585"/>
              <a:ext cx="6520" cy="213715"/>
            </a:xfrm>
            <a:custGeom>
              <a:rect b="b" l="l" r="r" t="t"/>
              <a:pathLst>
                <a:path extrusionOk="0" h="6588" w="201">
                  <a:moveTo>
                    <a:pt x="83" y="1"/>
                  </a:moveTo>
                  <a:cubicBezTo>
                    <a:pt x="75"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6" y="4467"/>
                    <a:pt x="158" y="3414"/>
                  </a:cubicBezTo>
                  <a:cubicBezTo>
                    <a:pt x="159" y="2293"/>
                    <a:pt x="201"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0"/>
            <p:cNvSpPr/>
            <p:nvPr/>
          </p:nvSpPr>
          <p:spPr>
            <a:xfrm>
              <a:off x="676178" y="2681777"/>
              <a:ext cx="12879" cy="8726"/>
            </a:xfrm>
            <a:custGeom>
              <a:rect b="b" l="l" r="r" t="t"/>
              <a:pathLst>
                <a:path extrusionOk="0" h="269" w="397">
                  <a:moveTo>
                    <a:pt x="189" y="0"/>
                  </a:moveTo>
                  <a:cubicBezTo>
                    <a:pt x="146" y="0"/>
                    <a:pt x="104" y="17"/>
                    <a:pt x="77" y="57"/>
                  </a:cubicBezTo>
                  <a:cubicBezTo>
                    <a:pt x="1" y="170"/>
                    <a:pt x="135" y="269"/>
                    <a:pt x="250" y="269"/>
                  </a:cubicBezTo>
                  <a:cubicBezTo>
                    <a:pt x="278" y="269"/>
                    <a:pt x="305" y="263"/>
                    <a:pt x="327" y="249"/>
                  </a:cubicBezTo>
                  <a:cubicBezTo>
                    <a:pt x="376" y="221"/>
                    <a:pt x="397" y="162"/>
                    <a:pt x="376" y="109"/>
                  </a:cubicBezTo>
                  <a:cubicBezTo>
                    <a:pt x="353" y="51"/>
                    <a:pt x="292" y="16"/>
                    <a:pt x="231" y="6"/>
                  </a:cubicBezTo>
                  <a:cubicBezTo>
                    <a:pt x="217" y="2"/>
                    <a:pt x="203"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0"/>
            <p:cNvSpPr/>
            <p:nvPr/>
          </p:nvSpPr>
          <p:spPr>
            <a:xfrm>
              <a:off x="643868" y="2713179"/>
              <a:ext cx="10056" cy="7526"/>
            </a:xfrm>
            <a:custGeom>
              <a:rect b="b" l="l" r="r" t="t"/>
              <a:pathLst>
                <a:path extrusionOk="0" h="232" w="310">
                  <a:moveTo>
                    <a:pt x="111" y="1"/>
                  </a:moveTo>
                  <a:cubicBezTo>
                    <a:pt x="108" y="1"/>
                    <a:pt x="106" y="1"/>
                    <a:pt x="104" y="1"/>
                  </a:cubicBezTo>
                  <a:cubicBezTo>
                    <a:pt x="69" y="2"/>
                    <a:pt x="23" y="18"/>
                    <a:pt x="9" y="54"/>
                  </a:cubicBezTo>
                  <a:cubicBezTo>
                    <a:pt x="0" y="78"/>
                    <a:pt x="3" y="99"/>
                    <a:pt x="13" y="119"/>
                  </a:cubicBezTo>
                  <a:cubicBezTo>
                    <a:pt x="16" y="140"/>
                    <a:pt x="27" y="161"/>
                    <a:pt x="41" y="177"/>
                  </a:cubicBezTo>
                  <a:cubicBezTo>
                    <a:pt x="70" y="210"/>
                    <a:pt x="123" y="232"/>
                    <a:pt x="173" y="232"/>
                  </a:cubicBezTo>
                  <a:cubicBezTo>
                    <a:pt x="224" y="232"/>
                    <a:pt x="272" y="209"/>
                    <a:pt x="286" y="154"/>
                  </a:cubicBezTo>
                  <a:cubicBezTo>
                    <a:pt x="310" y="61"/>
                    <a:pt x="188" y="1"/>
                    <a:pt x="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0"/>
            <p:cNvSpPr/>
            <p:nvPr/>
          </p:nvSpPr>
          <p:spPr>
            <a:xfrm>
              <a:off x="664921" y="2722392"/>
              <a:ext cx="36365" cy="31305"/>
            </a:xfrm>
            <a:custGeom>
              <a:rect b="b" l="l" r="r" t="t"/>
              <a:pathLst>
                <a:path extrusionOk="0" h="965" w="1121">
                  <a:moveTo>
                    <a:pt x="81" y="81"/>
                  </a:moveTo>
                  <a:lnTo>
                    <a:pt x="81" y="81"/>
                  </a:lnTo>
                  <a:cubicBezTo>
                    <a:pt x="144" y="100"/>
                    <a:pt x="208" y="111"/>
                    <a:pt x="272" y="133"/>
                  </a:cubicBezTo>
                  <a:cubicBezTo>
                    <a:pt x="425" y="183"/>
                    <a:pt x="559" y="271"/>
                    <a:pt x="672" y="386"/>
                  </a:cubicBezTo>
                  <a:cubicBezTo>
                    <a:pt x="809" y="523"/>
                    <a:pt x="880" y="701"/>
                    <a:pt x="988" y="853"/>
                  </a:cubicBezTo>
                  <a:cubicBezTo>
                    <a:pt x="740" y="842"/>
                    <a:pt x="506" y="747"/>
                    <a:pt x="336" y="561"/>
                  </a:cubicBezTo>
                  <a:cubicBezTo>
                    <a:pt x="206" y="421"/>
                    <a:pt x="145" y="256"/>
                    <a:pt x="81" y="81"/>
                  </a:cubicBezTo>
                  <a:close/>
                  <a:moveTo>
                    <a:pt x="141" y="1"/>
                  </a:moveTo>
                  <a:cubicBezTo>
                    <a:pt x="102" y="1"/>
                    <a:pt x="65" y="8"/>
                    <a:pt x="32" y="24"/>
                  </a:cubicBezTo>
                  <a:cubicBezTo>
                    <a:pt x="27" y="23"/>
                    <a:pt x="23" y="22"/>
                    <a:pt x="20" y="22"/>
                  </a:cubicBezTo>
                  <a:cubicBezTo>
                    <a:pt x="9" y="22"/>
                    <a:pt x="2" y="28"/>
                    <a:pt x="2" y="43"/>
                  </a:cubicBezTo>
                  <a:cubicBezTo>
                    <a:pt x="1" y="582"/>
                    <a:pt x="568" y="943"/>
                    <a:pt x="1050" y="964"/>
                  </a:cubicBezTo>
                  <a:cubicBezTo>
                    <a:pt x="1052" y="964"/>
                    <a:pt x="1053" y="964"/>
                    <a:pt x="1054" y="964"/>
                  </a:cubicBezTo>
                  <a:cubicBezTo>
                    <a:pt x="1071" y="964"/>
                    <a:pt x="1080" y="958"/>
                    <a:pt x="1084" y="951"/>
                  </a:cubicBezTo>
                  <a:cubicBezTo>
                    <a:pt x="1090" y="953"/>
                    <a:pt x="1095" y="954"/>
                    <a:pt x="1100" y="954"/>
                  </a:cubicBezTo>
                  <a:cubicBezTo>
                    <a:pt x="1112" y="954"/>
                    <a:pt x="1121" y="948"/>
                    <a:pt x="1120" y="930"/>
                  </a:cubicBezTo>
                  <a:cubicBezTo>
                    <a:pt x="1115" y="711"/>
                    <a:pt x="887" y="450"/>
                    <a:pt x="737" y="307"/>
                  </a:cubicBezTo>
                  <a:cubicBezTo>
                    <a:pt x="618" y="195"/>
                    <a:pt x="347"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0"/>
            <p:cNvSpPr/>
            <p:nvPr/>
          </p:nvSpPr>
          <p:spPr>
            <a:xfrm>
              <a:off x="747222" y="2681777"/>
              <a:ext cx="12879" cy="8726"/>
            </a:xfrm>
            <a:custGeom>
              <a:rect b="b" l="l" r="r" t="t"/>
              <a:pathLst>
                <a:path extrusionOk="0" h="269" w="397">
                  <a:moveTo>
                    <a:pt x="208" y="0"/>
                  </a:moveTo>
                  <a:cubicBezTo>
                    <a:pt x="194" y="0"/>
                    <a:pt x="179" y="2"/>
                    <a:pt x="165" y="6"/>
                  </a:cubicBezTo>
                  <a:cubicBezTo>
                    <a:pt x="105" y="16"/>
                    <a:pt x="43" y="51"/>
                    <a:pt x="21" y="109"/>
                  </a:cubicBezTo>
                  <a:cubicBezTo>
                    <a:pt x="0" y="162"/>
                    <a:pt x="21" y="221"/>
                    <a:pt x="70" y="249"/>
                  </a:cubicBezTo>
                  <a:cubicBezTo>
                    <a:pt x="92" y="263"/>
                    <a:pt x="119" y="269"/>
                    <a:pt x="147" y="269"/>
                  </a:cubicBezTo>
                  <a:cubicBezTo>
                    <a:pt x="262" y="269"/>
                    <a:pt x="396" y="170"/>
                    <a:pt x="319" y="57"/>
                  </a:cubicBezTo>
                  <a:cubicBezTo>
                    <a:pt x="292" y="17"/>
                    <a:pt x="251"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0"/>
            <p:cNvSpPr/>
            <p:nvPr/>
          </p:nvSpPr>
          <p:spPr>
            <a:xfrm>
              <a:off x="782354" y="2713179"/>
              <a:ext cx="10089" cy="7526"/>
            </a:xfrm>
            <a:custGeom>
              <a:rect b="b" l="l" r="r" t="t"/>
              <a:pathLst>
                <a:path extrusionOk="0" h="232" w="311">
                  <a:moveTo>
                    <a:pt x="199" y="1"/>
                  </a:moveTo>
                  <a:cubicBezTo>
                    <a:pt x="121" y="1"/>
                    <a:pt x="0" y="61"/>
                    <a:pt x="24" y="154"/>
                  </a:cubicBezTo>
                  <a:cubicBezTo>
                    <a:pt x="38" y="209"/>
                    <a:pt x="85" y="232"/>
                    <a:pt x="136" y="232"/>
                  </a:cubicBezTo>
                  <a:cubicBezTo>
                    <a:pt x="186" y="232"/>
                    <a:pt x="240" y="210"/>
                    <a:pt x="269" y="177"/>
                  </a:cubicBezTo>
                  <a:cubicBezTo>
                    <a:pt x="283" y="161"/>
                    <a:pt x="294" y="140"/>
                    <a:pt x="297" y="119"/>
                  </a:cubicBezTo>
                  <a:cubicBezTo>
                    <a:pt x="307" y="99"/>
                    <a:pt x="310" y="78"/>
                    <a:pt x="301" y="54"/>
                  </a:cubicBezTo>
                  <a:cubicBezTo>
                    <a:pt x="286" y="18"/>
                    <a:pt x="241" y="2"/>
                    <a:pt x="207" y="1"/>
                  </a:cubicBezTo>
                  <a:cubicBezTo>
                    <a:pt x="204" y="1"/>
                    <a:pt x="202"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0"/>
            <p:cNvSpPr/>
            <p:nvPr/>
          </p:nvSpPr>
          <p:spPr>
            <a:xfrm>
              <a:off x="734992" y="2722392"/>
              <a:ext cx="36365" cy="31305"/>
            </a:xfrm>
            <a:custGeom>
              <a:rect b="b" l="l" r="r" t="t"/>
              <a:pathLst>
                <a:path extrusionOk="0" h="965" w="1121">
                  <a:moveTo>
                    <a:pt x="1039" y="81"/>
                  </a:moveTo>
                  <a:lnTo>
                    <a:pt x="1039" y="81"/>
                  </a:lnTo>
                  <a:cubicBezTo>
                    <a:pt x="976" y="256"/>
                    <a:pt x="915" y="421"/>
                    <a:pt x="785" y="561"/>
                  </a:cubicBezTo>
                  <a:cubicBezTo>
                    <a:pt x="615" y="747"/>
                    <a:pt x="381" y="842"/>
                    <a:pt x="132" y="853"/>
                  </a:cubicBezTo>
                  <a:cubicBezTo>
                    <a:pt x="241" y="701"/>
                    <a:pt x="311" y="523"/>
                    <a:pt x="448" y="386"/>
                  </a:cubicBezTo>
                  <a:cubicBezTo>
                    <a:pt x="562" y="271"/>
                    <a:pt x="695" y="183"/>
                    <a:pt x="849" y="133"/>
                  </a:cubicBezTo>
                  <a:cubicBezTo>
                    <a:pt x="913" y="111"/>
                    <a:pt x="977" y="100"/>
                    <a:pt x="1039" y="81"/>
                  </a:cubicBezTo>
                  <a:close/>
                  <a:moveTo>
                    <a:pt x="979" y="1"/>
                  </a:moveTo>
                  <a:cubicBezTo>
                    <a:pt x="773" y="1"/>
                    <a:pt x="503" y="195"/>
                    <a:pt x="384" y="307"/>
                  </a:cubicBezTo>
                  <a:cubicBezTo>
                    <a:pt x="233" y="450"/>
                    <a:pt x="6" y="711"/>
                    <a:pt x="1" y="930"/>
                  </a:cubicBezTo>
                  <a:cubicBezTo>
                    <a:pt x="0" y="948"/>
                    <a:pt x="9" y="954"/>
                    <a:pt x="20" y="954"/>
                  </a:cubicBezTo>
                  <a:cubicBezTo>
                    <a:pt x="25" y="954"/>
                    <a:pt x="31" y="953"/>
                    <a:pt x="36" y="951"/>
                  </a:cubicBezTo>
                  <a:cubicBezTo>
                    <a:pt x="41" y="958"/>
                    <a:pt x="49" y="964"/>
                    <a:pt x="66" y="964"/>
                  </a:cubicBezTo>
                  <a:cubicBezTo>
                    <a:pt x="67" y="964"/>
                    <a:pt x="68" y="964"/>
                    <a:pt x="70" y="964"/>
                  </a:cubicBezTo>
                  <a:cubicBezTo>
                    <a:pt x="554" y="943"/>
                    <a:pt x="1120" y="582"/>
                    <a:pt x="1119" y="43"/>
                  </a:cubicBezTo>
                  <a:cubicBezTo>
                    <a:pt x="1119" y="28"/>
                    <a:pt x="1112" y="22"/>
                    <a:pt x="1102" y="22"/>
                  </a:cubicBezTo>
                  <a:cubicBezTo>
                    <a:pt x="1098" y="22"/>
                    <a:pt x="1094" y="23"/>
                    <a:pt x="1090" y="24"/>
                  </a:cubicBezTo>
                  <a:cubicBezTo>
                    <a:pt x="1056" y="8"/>
                    <a:pt x="1019" y="1"/>
                    <a:pt x="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0"/>
            <p:cNvSpPr/>
            <p:nvPr/>
          </p:nvSpPr>
          <p:spPr>
            <a:xfrm>
              <a:off x="676178" y="2856856"/>
              <a:ext cx="12879" cy="8759"/>
            </a:xfrm>
            <a:custGeom>
              <a:rect b="b" l="l" r="r" t="t"/>
              <a:pathLst>
                <a:path extrusionOk="0" h="270" w="397">
                  <a:moveTo>
                    <a:pt x="250" y="1"/>
                  </a:moveTo>
                  <a:cubicBezTo>
                    <a:pt x="136" y="1"/>
                    <a:pt x="0" y="100"/>
                    <a:pt x="77" y="212"/>
                  </a:cubicBezTo>
                  <a:cubicBezTo>
                    <a:pt x="104" y="253"/>
                    <a:pt x="147" y="270"/>
                    <a:pt x="190" y="270"/>
                  </a:cubicBezTo>
                  <a:cubicBezTo>
                    <a:pt x="204" y="270"/>
                    <a:pt x="217" y="268"/>
                    <a:pt x="231" y="265"/>
                  </a:cubicBezTo>
                  <a:cubicBezTo>
                    <a:pt x="292" y="253"/>
                    <a:pt x="353" y="219"/>
                    <a:pt x="376" y="161"/>
                  </a:cubicBezTo>
                  <a:cubicBezTo>
                    <a:pt x="397" y="107"/>
                    <a:pt x="376" y="49"/>
                    <a:pt x="327"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0"/>
            <p:cNvSpPr/>
            <p:nvPr/>
          </p:nvSpPr>
          <p:spPr>
            <a:xfrm>
              <a:off x="643868" y="2826687"/>
              <a:ext cx="10056" cy="7526"/>
            </a:xfrm>
            <a:custGeom>
              <a:rect b="b" l="l" r="r" t="t"/>
              <a:pathLst>
                <a:path extrusionOk="0" h="232" w="310">
                  <a:moveTo>
                    <a:pt x="173" y="0"/>
                  </a:moveTo>
                  <a:cubicBezTo>
                    <a:pt x="123" y="0"/>
                    <a:pt x="70" y="21"/>
                    <a:pt x="41" y="54"/>
                  </a:cubicBezTo>
                  <a:cubicBezTo>
                    <a:pt x="27" y="70"/>
                    <a:pt x="16" y="92"/>
                    <a:pt x="13" y="113"/>
                  </a:cubicBezTo>
                  <a:cubicBezTo>
                    <a:pt x="3" y="133"/>
                    <a:pt x="0" y="154"/>
                    <a:pt x="9" y="178"/>
                  </a:cubicBezTo>
                  <a:cubicBezTo>
                    <a:pt x="23" y="214"/>
                    <a:pt x="69" y="229"/>
                    <a:pt x="104" y="231"/>
                  </a:cubicBezTo>
                  <a:cubicBezTo>
                    <a:pt x="105" y="231"/>
                    <a:pt x="107" y="231"/>
                    <a:pt x="109" y="231"/>
                  </a:cubicBezTo>
                  <a:cubicBezTo>
                    <a:pt x="187" y="231"/>
                    <a:pt x="310" y="172"/>
                    <a:pt x="286" y="78"/>
                  </a:cubicBezTo>
                  <a:cubicBezTo>
                    <a:pt x="272" y="22"/>
                    <a:pt x="224" y="0"/>
                    <a:pt x="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0"/>
            <p:cNvSpPr/>
            <p:nvPr/>
          </p:nvSpPr>
          <p:spPr>
            <a:xfrm>
              <a:off x="664889" y="2793695"/>
              <a:ext cx="36398" cy="31272"/>
            </a:xfrm>
            <a:custGeom>
              <a:rect b="b" l="l" r="r" t="t"/>
              <a:pathLst>
                <a:path extrusionOk="0" h="964" w="1122">
                  <a:moveTo>
                    <a:pt x="989" y="112"/>
                  </a:moveTo>
                  <a:lnTo>
                    <a:pt x="989" y="112"/>
                  </a:lnTo>
                  <a:cubicBezTo>
                    <a:pt x="881" y="264"/>
                    <a:pt x="810" y="441"/>
                    <a:pt x="674" y="579"/>
                  </a:cubicBezTo>
                  <a:cubicBezTo>
                    <a:pt x="560" y="693"/>
                    <a:pt x="426" y="781"/>
                    <a:pt x="273" y="831"/>
                  </a:cubicBezTo>
                  <a:cubicBezTo>
                    <a:pt x="209" y="853"/>
                    <a:pt x="144" y="864"/>
                    <a:pt x="82" y="883"/>
                  </a:cubicBezTo>
                  <a:cubicBezTo>
                    <a:pt x="146" y="709"/>
                    <a:pt x="207" y="544"/>
                    <a:pt x="337" y="403"/>
                  </a:cubicBezTo>
                  <a:cubicBezTo>
                    <a:pt x="507" y="218"/>
                    <a:pt x="741" y="122"/>
                    <a:pt x="989" y="112"/>
                  </a:cubicBezTo>
                  <a:close/>
                  <a:moveTo>
                    <a:pt x="1056" y="1"/>
                  </a:moveTo>
                  <a:cubicBezTo>
                    <a:pt x="1054" y="1"/>
                    <a:pt x="1053" y="1"/>
                    <a:pt x="1051" y="1"/>
                  </a:cubicBezTo>
                  <a:cubicBezTo>
                    <a:pt x="569" y="22"/>
                    <a:pt x="1" y="383"/>
                    <a:pt x="2" y="921"/>
                  </a:cubicBezTo>
                  <a:cubicBezTo>
                    <a:pt x="2" y="937"/>
                    <a:pt x="10" y="942"/>
                    <a:pt x="20" y="942"/>
                  </a:cubicBezTo>
                  <a:cubicBezTo>
                    <a:pt x="24" y="942"/>
                    <a:pt x="28" y="941"/>
                    <a:pt x="33" y="940"/>
                  </a:cubicBezTo>
                  <a:cubicBezTo>
                    <a:pt x="66" y="956"/>
                    <a:pt x="103" y="963"/>
                    <a:pt x="142" y="963"/>
                  </a:cubicBezTo>
                  <a:cubicBezTo>
                    <a:pt x="348" y="963"/>
                    <a:pt x="618" y="769"/>
                    <a:pt x="738" y="657"/>
                  </a:cubicBezTo>
                  <a:cubicBezTo>
                    <a:pt x="888" y="515"/>
                    <a:pt x="1116" y="253"/>
                    <a:pt x="1121" y="35"/>
                  </a:cubicBezTo>
                  <a:cubicBezTo>
                    <a:pt x="1122" y="17"/>
                    <a:pt x="1113" y="11"/>
                    <a:pt x="1101" y="11"/>
                  </a:cubicBezTo>
                  <a:cubicBezTo>
                    <a:pt x="1096" y="11"/>
                    <a:pt x="1090" y="12"/>
                    <a:pt x="1085" y="13"/>
                  </a:cubicBezTo>
                  <a:cubicBezTo>
                    <a:pt x="1081"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0"/>
            <p:cNvSpPr/>
            <p:nvPr/>
          </p:nvSpPr>
          <p:spPr>
            <a:xfrm>
              <a:off x="747222" y="2856856"/>
              <a:ext cx="12879" cy="8759"/>
            </a:xfrm>
            <a:custGeom>
              <a:rect b="b" l="l" r="r" t="t"/>
              <a:pathLst>
                <a:path extrusionOk="0" h="270" w="397">
                  <a:moveTo>
                    <a:pt x="147" y="1"/>
                  </a:moveTo>
                  <a:cubicBezTo>
                    <a:pt x="119" y="1"/>
                    <a:pt x="92" y="7"/>
                    <a:pt x="70" y="20"/>
                  </a:cubicBezTo>
                  <a:cubicBezTo>
                    <a:pt x="21" y="49"/>
                    <a:pt x="0" y="107"/>
                    <a:pt x="21" y="161"/>
                  </a:cubicBezTo>
                  <a:cubicBezTo>
                    <a:pt x="43" y="219"/>
                    <a:pt x="105" y="253"/>
                    <a:pt x="165" y="265"/>
                  </a:cubicBezTo>
                  <a:cubicBezTo>
                    <a:pt x="179" y="268"/>
                    <a:pt x="193" y="270"/>
                    <a:pt x="207" y="270"/>
                  </a:cubicBezTo>
                  <a:cubicBezTo>
                    <a:pt x="250" y="270"/>
                    <a:pt x="292" y="253"/>
                    <a:pt x="319" y="212"/>
                  </a:cubicBezTo>
                  <a:cubicBezTo>
                    <a:pt x="396" y="100"/>
                    <a:pt x="261" y="1"/>
                    <a:pt x="1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0"/>
            <p:cNvSpPr/>
            <p:nvPr/>
          </p:nvSpPr>
          <p:spPr>
            <a:xfrm>
              <a:off x="782354" y="2826687"/>
              <a:ext cx="10089" cy="7526"/>
            </a:xfrm>
            <a:custGeom>
              <a:rect b="b" l="l" r="r" t="t"/>
              <a:pathLst>
                <a:path extrusionOk="0" h="232" w="311">
                  <a:moveTo>
                    <a:pt x="136" y="0"/>
                  </a:moveTo>
                  <a:cubicBezTo>
                    <a:pt x="85" y="0"/>
                    <a:pt x="38" y="22"/>
                    <a:pt x="24" y="78"/>
                  </a:cubicBezTo>
                  <a:cubicBezTo>
                    <a:pt x="0" y="172"/>
                    <a:pt x="122" y="231"/>
                    <a:pt x="201" y="231"/>
                  </a:cubicBezTo>
                  <a:cubicBezTo>
                    <a:pt x="203" y="231"/>
                    <a:pt x="205" y="231"/>
                    <a:pt x="207" y="231"/>
                  </a:cubicBezTo>
                  <a:cubicBezTo>
                    <a:pt x="241" y="229"/>
                    <a:pt x="286" y="214"/>
                    <a:pt x="301" y="178"/>
                  </a:cubicBezTo>
                  <a:cubicBezTo>
                    <a:pt x="310" y="154"/>
                    <a:pt x="307" y="133"/>
                    <a:pt x="297" y="113"/>
                  </a:cubicBezTo>
                  <a:cubicBezTo>
                    <a:pt x="294" y="92"/>
                    <a:pt x="283" y="70"/>
                    <a:pt x="269" y="54"/>
                  </a:cubicBezTo>
                  <a:cubicBezTo>
                    <a:pt x="240" y="21"/>
                    <a:pt x="18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0"/>
            <p:cNvSpPr/>
            <p:nvPr/>
          </p:nvSpPr>
          <p:spPr>
            <a:xfrm>
              <a:off x="734992" y="2793695"/>
              <a:ext cx="36365" cy="31272"/>
            </a:xfrm>
            <a:custGeom>
              <a:rect b="b" l="l" r="r" t="t"/>
              <a:pathLst>
                <a:path extrusionOk="0" h="964" w="1121">
                  <a:moveTo>
                    <a:pt x="132" y="112"/>
                  </a:moveTo>
                  <a:cubicBezTo>
                    <a:pt x="381" y="123"/>
                    <a:pt x="615" y="218"/>
                    <a:pt x="785" y="403"/>
                  </a:cubicBezTo>
                  <a:cubicBezTo>
                    <a:pt x="915" y="544"/>
                    <a:pt x="976" y="709"/>
                    <a:pt x="1040" y="884"/>
                  </a:cubicBezTo>
                  <a:cubicBezTo>
                    <a:pt x="977" y="864"/>
                    <a:pt x="913" y="853"/>
                    <a:pt x="849" y="832"/>
                  </a:cubicBezTo>
                  <a:cubicBezTo>
                    <a:pt x="695" y="782"/>
                    <a:pt x="562" y="693"/>
                    <a:pt x="448" y="579"/>
                  </a:cubicBezTo>
                  <a:cubicBezTo>
                    <a:pt x="311" y="441"/>
                    <a:pt x="241" y="264"/>
                    <a:pt x="132" y="112"/>
                  </a:cubicBezTo>
                  <a:close/>
                  <a:moveTo>
                    <a:pt x="65" y="1"/>
                  </a:moveTo>
                  <a:cubicBezTo>
                    <a:pt x="49" y="1"/>
                    <a:pt x="41" y="6"/>
                    <a:pt x="36" y="13"/>
                  </a:cubicBezTo>
                  <a:cubicBezTo>
                    <a:pt x="31" y="12"/>
                    <a:pt x="25" y="11"/>
                    <a:pt x="21" y="11"/>
                  </a:cubicBezTo>
                  <a:cubicBezTo>
                    <a:pt x="9" y="11"/>
                    <a:pt x="0" y="17"/>
                    <a:pt x="0" y="35"/>
                  </a:cubicBezTo>
                  <a:cubicBezTo>
                    <a:pt x="6" y="253"/>
                    <a:pt x="233" y="515"/>
                    <a:pt x="384" y="657"/>
                  </a:cubicBezTo>
                  <a:cubicBezTo>
                    <a:pt x="503" y="769"/>
                    <a:pt x="773" y="963"/>
                    <a:pt x="979" y="963"/>
                  </a:cubicBezTo>
                  <a:cubicBezTo>
                    <a:pt x="1019" y="963"/>
                    <a:pt x="1056" y="956"/>
                    <a:pt x="1090" y="940"/>
                  </a:cubicBezTo>
                  <a:cubicBezTo>
                    <a:pt x="1094" y="941"/>
                    <a:pt x="1098" y="942"/>
                    <a:pt x="1102" y="942"/>
                  </a:cubicBezTo>
                  <a:cubicBezTo>
                    <a:pt x="1112" y="942"/>
                    <a:pt x="1119" y="937"/>
                    <a:pt x="1119" y="921"/>
                  </a:cubicBezTo>
                  <a:cubicBezTo>
                    <a:pt x="1120" y="383"/>
                    <a:pt x="553" y="22"/>
                    <a:pt x="70" y="1"/>
                  </a:cubicBezTo>
                  <a:cubicBezTo>
                    <a:pt x="68" y="1"/>
                    <a:pt x="67" y="1"/>
                    <a:pt x="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0"/>
            <p:cNvSpPr/>
            <p:nvPr/>
          </p:nvSpPr>
          <p:spPr>
            <a:xfrm>
              <a:off x="700346" y="2758433"/>
              <a:ext cx="33543" cy="31240"/>
            </a:xfrm>
            <a:custGeom>
              <a:rect b="b" l="l" r="r" t="t"/>
              <a:pathLst>
                <a:path extrusionOk="0" h="963" w="1034">
                  <a:moveTo>
                    <a:pt x="553" y="122"/>
                  </a:moveTo>
                  <a:cubicBezTo>
                    <a:pt x="770" y="122"/>
                    <a:pt x="868" y="355"/>
                    <a:pt x="828" y="553"/>
                  </a:cubicBezTo>
                  <a:cubicBezTo>
                    <a:pt x="803" y="680"/>
                    <a:pt x="730" y="756"/>
                    <a:pt x="646" y="836"/>
                  </a:cubicBezTo>
                  <a:cubicBezTo>
                    <a:pt x="627" y="838"/>
                    <a:pt x="608" y="839"/>
                    <a:pt x="589" y="839"/>
                  </a:cubicBezTo>
                  <a:cubicBezTo>
                    <a:pt x="368" y="839"/>
                    <a:pt x="157" y="712"/>
                    <a:pt x="196" y="448"/>
                  </a:cubicBezTo>
                  <a:cubicBezTo>
                    <a:pt x="221" y="285"/>
                    <a:pt x="346" y="144"/>
                    <a:pt x="513" y="125"/>
                  </a:cubicBezTo>
                  <a:cubicBezTo>
                    <a:pt x="527" y="123"/>
                    <a:pt x="540" y="122"/>
                    <a:pt x="553" y="122"/>
                  </a:cubicBezTo>
                  <a:close/>
                  <a:moveTo>
                    <a:pt x="503" y="0"/>
                  </a:moveTo>
                  <a:cubicBezTo>
                    <a:pt x="436" y="0"/>
                    <a:pt x="370" y="14"/>
                    <a:pt x="308" y="45"/>
                  </a:cubicBezTo>
                  <a:cubicBezTo>
                    <a:pt x="57" y="168"/>
                    <a:pt x="0" y="491"/>
                    <a:pt x="136" y="720"/>
                  </a:cubicBezTo>
                  <a:cubicBezTo>
                    <a:pt x="211" y="850"/>
                    <a:pt x="401" y="958"/>
                    <a:pt x="570" y="958"/>
                  </a:cubicBezTo>
                  <a:cubicBezTo>
                    <a:pt x="583" y="958"/>
                    <a:pt x="596" y="957"/>
                    <a:pt x="609" y="956"/>
                  </a:cubicBezTo>
                  <a:cubicBezTo>
                    <a:pt x="616" y="960"/>
                    <a:pt x="623" y="962"/>
                    <a:pt x="628" y="962"/>
                  </a:cubicBezTo>
                  <a:cubicBezTo>
                    <a:pt x="629" y="962"/>
                    <a:pt x="631" y="962"/>
                    <a:pt x="632" y="962"/>
                  </a:cubicBezTo>
                  <a:cubicBezTo>
                    <a:pt x="911" y="925"/>
                    <a:pt x="1033" y="563"/>
                    <a:pt x="957" y="318"/>
                  </a:cubicBezTo>
                  <a:cubicBezTo>
                    <a:pt x="896" y="123"/>
                    <a:pt x="700"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0"/>
            <p:cNvSpPr/>
            <p:nvPr/>
          </p:nvSpPr>
          <p:spPr>
            <a:xfrm>
              <a:off x="873057" y="2861592"/>
              <a:ext cx="16869" cy="12619"/>
            </a:xfrm>
            <a:custGeom>
              <a:rect b="b" l="l" r="r" t="t"/>
              <a:pathLst>
                <a:path extrusionOk="0" h="389" w="520">
                  <a:moveTo>
                    <a:pt x="259" y="1"/>
                  </a:moveTo>
                  <a:cubicBezTo>
                    <a:pt x="215" y="1"/>
                    <a:pt x="172" y="11"/>
                    <a:pt x="136" y="32"/>
                  </a:cubicBezTo>
                  <a:cubicBezTo>
                    <a:pt x="113" y="44"/>
                    <a:pt x="94" y="61"/>
                    <a:pt x="79" y="82"/>
                  </a:cubicBezTo>
                  <a:cubicBezTo>
                    <a:pt x="8" y="142"/>
                    <a:pt x="0" y="242"/>
                    <a:pt x="64" y="312"/>
                  </a:cubicBezTo>
                  <a:cubicBezTo>
                    <a:pt x="111" y="364"/>
                    <a:pt x="181" y="389"/>
                    <a:pt x="252" y="389"/>
                  </a:cubicBezTo>
                  <a:cubicBezTo>
                    <a:pt x="307" y="389"/>
                    <a:pt x="361" y="374"/>
                    <a:pt x="405" y="345"/>
                  </a:cubicBezTo>
                  <a:cubicBezTo>
                    <a:pt x="479" y="296"/>
                    <a:pt x="520" y="205"/>
                    <a:pt x="478" y="121"/>
                  </a:cubicBezTo>
                  <a:cubicBezTo>
                    <a:pt x="439" y="42"/>
                    <a:pt x="348"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0"/>
            <p:cNvSpPr/>
            <p:nvPr/>
          </p:nvSpPr>
          <p:spPr>
            <a:xfrm>
              <a:off x="873057" y="2831455"/>
              <a:ext cx="16869" cy="12619"/>
            </a:xfrm>
            <a:custGeom>
              <a:rect b="b" l="l" r="r" t="t"/>
              <a:pathLst>
                <a:path extrusionOk="0" h="389" w="520">
                  <a:moveTo>
                    <a:pt x="259" y="0"/>
                  </a:moveTo>
                  <a:cubicBezTo>
                    <a:pt x="215" y="0"/>
                    <a:pt x="172" y="10"/>
                    <a:pt x="136" y="31"/>
                  </a:cubicBezTo>
                  <a:cubicBezTo>
                    <a:pt x="113" y="43"/>
                    <a:pt x="94" y="61"/>
                    <a:pt x="79" y="81"/>
                  </a:cubicBezTo>
                  <a:cubicBezTo>
                    <a:pt x="8" y="142"/>
                    <a:pt x="0" y="241"/>
                    <a:pt x="64" y="312"/>
                  </a:cubicBezTo>
                  <a:cubicBezTo>
                    <a:pt x="110" y="364"/>
                    <a:pt x="181" y="388"/>
                    <a:pt x="251" y="388"/>
                  </a:cubicBezTo>
                  <a:cubicBezTo>
                    <a:pt x="306" y="388"/>
                    <a:pt x="361" y="373"/>
                    <a:pt x="405" y="345"/>
                  </a:cubicBezTo>
                  <a:cubicBezTo>
                    <a:pt x="479" y="295"/>
                    <a:pt x="520" y="204"/>
                    <a:pt x="478" y="120"/>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0"/>
            <p:cNvSpPr/>
            <p:nvPr/>
          </p:nvSpPr>
          <p:spPr>
            <a:xfrm>
              <a:off x="873057" y="2801286"/>
              <a:ext cx="16869" cy="12619"/>
            </a:xfrm>
            <a:custGeom>
              <a:rect b="b" l="l" r="r" t="t"/>
              <a:pathLst>
                <a:path extrusionOk="0" h="389" w="520">
                  <a:moveTo>
                    <a:pt x="258" y="1"/>
                  </a:moveTo>
                  <a:cubicBezTo>
                    <a:pt x="215" y="1"/>
                    <a:pt x="172" y="11"/>
                    <a:pt x="136" y="31"/>
                  </a:cubicBezTo>
                  <a:cubicBezTo>
                    <a:pt x="113" y="44"/>
                    <a:pt x="94" y="61"/>
                    <a:pt x="79" y="82"/>
                  </a:cubicBezTo>
                  <a:cubicBezTo>
                    <a:pt x="8" y="143"/>
                    <a:pt x="0" y="242"/>
                    <a:pt x="64" y="312"/>
                  </a:cubicBezTo>
                  <a:cubicBezTo>
                    <a:pt x="110" y="364"/>
                    <a:pt x="181" y="389"/>
                    <a:pt x="251" y="389"/>
                  </a:cubicBezTo>
                  <a:cubicBezTo>
                    <a:pt x="306" y="389"/>
                    <a:pt x="361" y="374"/>
                    <a:pt x="405" y="345"/>
                  </a:cubicBezTo>
                  <a:cubicBezTo>
                    <a:pt x="479" y="297"/>
                    <a:pt x="520" y="205"/>
                    <a:pt x="478" y="122"/>
                  </a:cubicBezTo>
                  <a:cubicBezTo>
                    <a:pt x="439" y="43"/>
                    <a:pt x="347"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0"/>
            <p:cNvSpPr/>
            <p:nvPr/>
          </p:nvSpPr>
          <p:spPr>
            <a:xfrm>
              <a:off x="873057" y="2771149"/>
              <a:ext cx="16869" cy="12619"/>
            </a:xfrm>
            <a:custGeom>
              <a:rect b="b" l="l" r="r" t="t"/>
              <a:pathLst>
                <a:path extrusionOk="0" h="389" w="520">
                  <a:moveTo>
                    <a:pt x="258" y="0"/>
                  </a:moveTo>
                  <a:cubicBezTo>
                    <a:pt x="215" y="0"/>
                    <a:pt x="172" y="10"/>
                    <a:pt x="136" y="31"/>
                  </a:cubicBezTo>
                  <a:cubicBezTo>
                    <a:pt x="113" y="43"/>
                    <a:pt x="94" y="61"/>
                    <a:pt x="79" y="81"/>
                  </a:cubicBezTo>
                  <a:cubicBezTo>
                    <a:pt x="8" y="143"/>
                    <a:pt x="0" y="241"/>
                    <a:pt x="64" y="312"/>
                  </a:cubicBezTo>
                  <a:cubicBezTo>
                    <a:pt x="110" y="364"/>
                    <a:pt x="181" y="388"/>
                    <a:pt x="251" y="388"/>
                  </a:cubicBezTo>
                  <a:cubicBezTo>
                    <a:pt x="306" y="388"/>
                    <a:pt x="361" y="373"/>
                    <a:pt x="405" y="345"/>
                  </a:cubicBezTo>
                  <a:cubicBezTo>
                    <a:pt x="479" y="296"/>
                    <a:pt x="520" y="204"/>
                    <a:pt x="478" y="121"/>
                  </a:cubicBezTo>
                  <a:cubicBezTo>
                    <a:pt x="439" y="42"/>
                    <a:pt x="347"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0"/>
            <p:cNvSpPr/>
            <p:nvPr/>
          </p:nvSpPr>
          <p:spPr>
            <a:xfrm>
              <a:off x="873057" y="2740980"/>
              <a:ext cx="16869" cy="12619"/>
            </a:xfrm>
            <a:custGeom>
              <a:rect b="b" l="l" r="r" t="t"/>
              <a:pathLst>
                <a:path extrusionOk="0" h="389" w="520">
                  <a:moveTo>
                    <a:pt x="258" y="1"/>
                  </a:moveTo>
                  <a:cubicBezTo>
                    <a:pt x="215" y="1"/>
                    <a:pt x="172" y="11"/>
                    <a:pt x="136" y="31"/>
                  </a:cubicBezTo>
                  <a:cubicBezTo>
                    <a:pt x="113" y="45"/>
                    <a:pt x="94" y="61"/>
                    <a:pt x="79" y="82"/>
                  </a:cubicBezTo>
                  <a:cubicBezTo>
                    <a:pt x="8" y="143"/>
                    <a:pt x="0" y="242"/>
                    <a:pt x="64" y="313"/>
                  </a:cubicBezTo>
                  <a:cubicBezTo>
                    <a:pt x="110" y="364"/>
                    <a:pt x="180" y="389"/>
                    <a:pt x="251" y="389"/>
                  </a:cubicBezTo>
                  <a:cubicBezTo>
                    <a:pt x="306" y="389"/>
                    <a:pt x="361" y="374"/>
                    <a:pt x="405" y="345"/>
                  </a:cubicBezTo>
                  <a:cubicBezTo>
                    <a:pt x="479" y="297"/>
                    <a:pt x="520" y="206"/>
                    <a:pt x="478" y="122"/>
                  </a:cubicBezTo>
                  <a:cubicBezTo>
                    <a:pt x="439" y="43"/>
                    <a:pt x="347"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0"/>
            <p:cNvSpPr/>
            <p:nvPr/>
          </p:nvSpPr>
          <p:spPr>
            <a:xfrm>
              <a:off x="873057" y="2710843"/>
              <a:ext cx="16869" cy="12619"/>
            </a:xfrm>
            <a:custGeom>
              <a:rect b="b" l="l" r="r" t="t"/>
              <a:pathLst>
                <a:path extrusionOk="0" h="389" w="520">
                  <a:moveTo>
                    <a:pt x="258" y="0"/>
                  </a:moveTo>
                  <a:cubicBezTo>
                    <a:pt x="215" y="0"/>
                    <a:pt x="172" y="10"/>
                    <a:pt x="136" y="31"/>
                  </a:cubicBezTo>
                  <a:cubicBezTo>
                    <a:pt x="113" y="44"/>
                    <a:pt x="94" y="61"/>
                    <a:pt x="79" y="81"/>
                  </a:cubicBezTo>
                  <a:cubicBezTo>
                    <a:pt x="8" y="143"/>
                    <a:pt x="0" y="241"/>
                    <a:pt x="64" y="313"/>
                  </a:cubicBezTo>
                  <a:cubicBezTo>
                    <a:pt x="110" y="364"/>
                    <a:pt x="180" y="388"/>
                    <a:pt x="251" y="388"/>
                  </a:cubicBezTo>
                  <a:cubicBezTo>
                    <a:pt x="306" y="388"/>
                    <a:pt x="361" y="373"/>
                    <a:pt x="405" y="344"/>
                  </a:cubicBezTo>
                  <a:cubicBezTo>
                    <a:pt x="479" y="296"/>
                    <a:pt x="520" y="205"/>
                    <a:pt x="478" y="121"/>
                  </a:cubicBezTo>
                  <a:cubicBezTo>
                    <a:pt x="439" y="42"/>
                    <a:pt x="347"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0"/>
            <p:cNvSpPr/>
            <p:nvPr/>
          </p:nvSpPr>
          <p:spPr>
            <a:xfrm>
              <a:off x="873057" y="2680707"/>
              <a:ext cx="16869" cy="12587"/>
            </a:xfrm>
            <a:custGeom>
              <a:rect b="b" l="l" r="r" t="t"/>
              <a:pathLst>
                <a:path extrusionOk="0" h="388" w="520">
                  <a:moveTo>
                    <a:pt x="259" y="0"/>
                  </a:moveTo>
                  <a:cubicBezTo>
                    <a:pt x="215" y="0"/>
                    <a:pt x="172" y="10"/>
                    <a:pt x="136" y="31"/>
                  </a:cubicBezTo>
                  <a:cubicBezTo>
                    <a:pt x="113" y="44"/>
                    <a:pt x="94" y="60"/>
                    <a:pt x="79" y="81"/>
                  </a:cubicBezTo>
                  <a:cubicBezTo>
                    <a:pt x="8" y="142"/>
                    <a:pt x="0" y="240"/>
                    <a:pt x="64" y="312"/>
                  </a:cubicBezTo>
                  <a:cubicBezTo>
                    <a:pt x="110" y="363"/>
                    <a:pt x="180" y="388"/>
                    <a:pt x="251" y="388"/>
                  </a:cubicBezTo>
                  <a:cubicBezTo>
                    <a:pt x="306" y="388"/>
                    <a:pt x="361" y="373"/>
                    <a:pt x="405" y="344"/>
                  </a:cubicBezTo>
                  <a:cubicBezTo>
                    <a:pt x="479" y="296"/>
                    <a:pt x="520" y="205"/>
                    <a:pt x="478" y="121"/>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0"/>
            <p:cNvSpPr/>
            <p:nvPr/>
          </p:nvSpPr>
          <p:spPr>
            <a:xfrm>
              <a:off x="907573" y="2670585"/>
              <a:ext cx="6488" cy="213715"/>
            </a:xfrm>
            <a:custGeom>
              <a:rect b="b" l="l" r="r" t="t"/>
              <a:pathLst>
                <a:path extrusionOk="0" h="6588" w="200">
                  <a:moveTo>
                    <a:pt x="82" y="1"/>
                  </a:moveTo>
                  <a:cubicBezTo>
                    <a:pt x="74" y="1"/>
                    <a:pt x="68" y="5"/>
                    <a:pt x="68" y="17"/>
                  </a:cubicBezTo>
                  <a:cubicBezTo>
                    <a:pt x="0" y="1074"/>
                    <a:pt x="40" y="2140"/>
                    <a:pt x="41" y="3199"/>
                  </a:cubicBezTo>
                  <a:cubicBezTo>
                    <a:pt x="41" y="4323"/>
                    <a:pt x="5" y="5456"/>
                    <a:pt x="92" y="6577"/>
                  </a:cubicBezTo>
                  <a:cubicBezTo>
                    <a:pt x="92" y="6582"/>
                    <a:pt x="98" y="6588"/>
                    <a:pt x="102" y="6588"/>
                  </a:cubicBezTo>
                  <a:cubicBezTo>
                    <a:pt x="104" y="6588"/>
                    <a:pt x="105" y="6587"/>
                    <a:pt x="106" y="6584"/>
                  </a:cubicBezTo>
                  <a:cubicBezTo>
                    <a:pt x="192" y="5532"/>
                    <a:pt x="156" y="4467"/>
                    <a:pt x="157" y="3414"/>
                  </a:cubicBezTo>
                  <a:cubicBezTo>
                    <a:pt x="158" y="2293"/>
                    <a:pt x="200" y="1161"/>
                    <a:pt x="129" y="41"/>
                  </a:cubicBezTo>
                  <a:cubicBezTo>
                    <a:pt x="128" y="24"/>
                    <a:pt x="100" y="1"/>
                    <a:pt x="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0"/>
            <p:cNvSpPr/>
            <p:nvPr/>
          </p:nvSpPr>
          <p:spPr>
            <a:xfrm>
              <a:off x="941440" y="2670585"/>
              <a:ext cx="6520" cy="213715"/>
            </a:xfrm>
            <a:custGeom>
              <a:rect b="b" l="l" r="r" t="t"/>
              <a:pathLst>
                <a:path extrusionOk="0" h="6588" w="201">
                  <a:moveTo>
                    <a:pt x="83" y="1"/>
                  </a:moveTo>
                  <a:cubicBezTo>
                    <a:pt x="75" y="1"/>
                    <a:pt x="69" y="5"/>
                    <a:pt x="68" y="17"/>
                  </a:cubicBezTo>
                  <a:cubicBezTo>
                    <a:pt x="0" y="1074"/>
                    <a:pt x="40" y="2140"/>
                    <a:pt x="41" y="3199"/>
                  </a:cubicBezTo>
                  <a:cubicBezTo>
                    <a:pt x="41" y="4323"/>
                    <a:pt x="6" y="5456"/>
                    <a:pt x="93" y="6577"/>
                  </a:cubicBezTo>
                  <a:cubicBezTo>
                    <a:pt x="93" y="6582"/>
                    <a:pt x="99" y="6588"/>
                    <a:pt x="103" y="6588"/>
                  </a:cubicBezTo>
                  <a:cubicBezTo>
                    <a:pt x="104" y="6588"/>
                    <a:pt x="106" y="6587"/>
                    <a:pt x="106" y="6584"/>
                  </a:cubicBezTo>
                  <a:cubicBezTo>
                    <a:pt x="192"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0"/>
            <p:cNvSpPr/>
            <p:nvPr/>
          </p:nvSpPr>
          <p:spPr>
            <a:xfrm>
              <a:off x="1143801" y="2670585"/>
              <a:ext cx="6520" cy="213715"/>
            </a:xfrm>
            <a:custGeom>
              <a:rect b="b" l="l" r="r" t="t"/>
              <a:pathLst>
                <a:path extrusionOk="0" h="6588" w="201">
                  <a:moveTo>
                    <a:pt x="83" y="1"/>
                  </a:moveTo>
                  <a:cubicBezTo>
                    <a:pt x="75"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6" y="4467"/>
                    <a:pt x="157" y="3414"/>
                  </a:cubicBezTo>
                  <a:cubicBezTo>
                    <a:pt x="158" y="2293"/>
                    <a:pt x="200" y="1161"/>
                    <a:pt x="131" y="41"/>
                  </a:cubicBezTo>
                  <a:cubicBezTo>
                    <a:pt x="129" y="24"/>
                    <a:pt x="102"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0"/>
            <p:cNvSpPr/>
            <p:nvPr/>
          </p:nvSpPr>
          <p:spPr>
            <a:xfrm>
              <a:off x="1177668" y="2670585"/>
              <a:ext cx="6520" cy="213715"/>
            </a:xfrm>
            <a:custGeom>
              <a:rect b="b" l="l" r="r" t="t"/>
              <a:pathLst>
                <a:path extrusionOk="0" h="6588" w="201">
                  <a:moveTo>
                    <a:pt x="84" y="1"/>
                  </a:moveTo>
                  <a:cubicBezTo>
                    <a:pt x="76" y="1"/>
                    <a:pt x="70" y="5"/>
                    <a:pt x="69" y="17"/>
                  </a:cubicBezTo>
                  <a:cubicBezTo>
                    <a:pt x="1" y="1074"/>
                    <a:pt x="41" y="2140"/>
                    <a:pt x="42" y="3199"/>
                  </a:cubicBezTo>
                  <a:cubicBezTo>
                    <a:pt x="43" y="4323"/>
                    <a:pt x="6" y="5456"/>
                    <a:pt x="93" y="6577"/>
                  </a:cubicBezTo>
                  <a:cubicBezTo>
                    <a:pt x="94" y="6582"/>
                    <a:pt x="100" y="6588"/>
                    <a:pt x="103" y="6588"/>
                  </a:cubicBezTo>
                  <a:cubicBezTo>
                    <a:pt x="105" y="6588"/>
                    <a:pt x="106" y="6587"/>
                    <a:pt x="106" y="6584"/>
                  </a:cubicBezTo>
                  <a:cubicBezTo>
                    <a:pt x="194" y="5532"/>
                    <a:pt x="157" y="4467"/>
                    <a:pt x="158" y="3414"/>
                  </a:cubicBezTo>
                  <a:cubicBezTo>
                    <a:pt x="159" y="2293"/>
                    <a:pt x="201" y="1161"/>
                    <a:pt x="131" y="41"/>
                  </a:cubicBezTo>
                  <a:cubicBezTo>
                    <a:pt x="130" y="24"/>
                    <a:pt x="102" y="1"/>
                    <a:pt x="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0"/>
            <p:cNvSpPr/>
            <p:nvPr/>
          </p:nvSpPr>
          <p:spPr>
            <a:xfrm>
              <a:off x="958925" y="2667276"/>
              <a:ext cx="41393" cy="42496"/>
            </a:xfrm>
            <a:custGeom>
              <a:rect b="b" l="l" r="r" t="t"/>
              <a:pathLst>
                <a:path extrusionOk="0" h="1310" w="1276">
                  <a:moveTo>
                    <a:pt x="329" y="0"/>
                  </a:moveTo>
                  <a:cubicBezTo>
                    <a:pt x="231" y="0"/>
                    <a:pt x="133" y="4"/>
                    <a:pt x="37" y="17"/>
                  </a:cubicBezTo>
                  <a:cubicBezTo>
                    <a:pt x="12" y="20"/>
                    <a:pt x="10" y="35"/>
                    <a:pt x="17" y="53"/>
                  </a:cubicBezTo>
                  <a:cubicBezTo>
                    <a:pt x="16" y="55"/>
                    <a:pt x="14" y="57"/>
                    <a:pt x="14" y="60"/>
                  </a:cubicBezTo>
                  <a:cubicBezTo>
                    <a:pt x="0" y="509"/>
                    <a:pt x="12" y="1180"/>
                    <a:pt x="12" y="1255"/>
                  </a:cubicBezTo>
                  <a:cubicBezTo>
                    <a:pt x="12" y="1292"/>
                    <a:pt x="27" y="1310"/>
                    <a:pt x="42" y="1310"/>
                  </a:cubicBezTo>
                  <a:cubicBezTo>
                    <a:pt x="57" y="1310"/>
                    <a:pt x="71" y="1293"/>
                    <a:pt x="71" y="1261"/>
                  </a:cubicBezTo>
                  <a:cubicBezTo>
                    <a:pt x="71" y="1198"/>
                    <a:pt x="98" y="458"/>
                    <a:pt x="101" y="102"/>
                  </a:cubicBezTo>
                  <a:cubicBezTo>
                    <a:pt x="101" y="102"/>
                    <a:pt x="477" y="106"/>
                    <a:pt x="663" y="106"/>
                  </a:cubicBezTo>
                  <a:cubicBezTo>
                    <a:pt x="771" y="106"/>
                    <a:pt x="886" y="115"/>
                    <a:pt x="999" y="115"/>
                  </a:cubicBezTo>
                  <a:cubicBezTo>
                    <a:pt x="1082" y="115"/>
                    <a:pt x="1164" y="110"/>
                    <a:pt x="1242" y="94"/>
                  </a:cubicBezTo>
                  <a:cubicBezTo>
                    <a:pt x="1275" y="87"/>
                    <a:pt x="1235" y="33"/>
                    <a:pt x="1217" y="30"/>
                  </a:cubicBezTo>
                  <a:cubicBezTo>
                    <a:pt x="1072" y="6"/>
                    <a:pt x="926" y="5"/>
                    <a:pt x="779" y="5"/>
                  </a:cubicBezTo>
                  <a:cubicBezTo>
                    <a:pt x="758" y="5"/>
                    <a:pt x="736" y="5"/>
                    <a:pt x="715" y="5"/>
                  </a:cubicBezTo>
                  <a:cubicBezTo>
                    <a:pt x="695" y="5"/>
                    <a:pt x="675" y="5"/>
                    <a:pt x="655" y="5"/>
                  </a:cubicBezTo>
                  <a:cubicBezTo>
                    <a:pt x="547" y="5"/>
                    <a:pt x="438" y="0"/>
                    <a:pt x="3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0"/>
            <p:cNvSpPr/>
            <p:nvPr/>
          </p:nvSpPr>
          <p:spPr>
            <a:xfrm>
              <a:off x="960255" y="2668736"/>
              <a:ext cx="35424" cy="32797"/>
            </a:xfrm>
            <a:custGeom>
              <a:rect b="b" l="l" r="r" t="t"/>
              <a:pathLst>
                <a:path extrusionOk="0" h="1011" w="1092">
                  <a:moveTo>
                    <a:pt x="549" y="0"/>
                  </a:moveTo>
                  <a:cubicBezTo>
                    <a:pt x="513" y="0"/>
                    <a:pt x="487" y="27"/>
                    <a:pt x="529" y="64"/>
                  </a:cubicBezTo>
                  <a:cubicBezTo>
                    <a:pt x="792" y="292"/>
                    <a:pt x="918" y="582"/>
                    <a:pt x="997" y="910"/>
                  </a:cubicBezTo>
                  <a:cubicBezTo>
                    <a:pt x="995" y="910"/>
                    <a:pt x="992" y="909"/>
                    <a:pt x="989" y="909"/>
                  </a:cubicBezTo>
                  <a:cubicBezTo>
                    <a:pt x="927" y="917"/>
                    <a:pt x="867" y="921"/>
                    <a:pt x="808" y="921"/>
                  </a:cubicBezTo>
                  <a:cubicBezTo>
                    <a:pt x="505" y="921"/>
                    <a:pt x="246" y="812"/>
                    <a:pt x="7" y="604"/>
                  </a:cubicBezTo>
                  <a:cubicBezTo>
                    <a:pt x="5" y="603"/>
                    <a:pt x="4" y="603"/>
                    <a:pt x="4" y="603"/>
                  </a:cubicBezTo>
                  <a:cubicBezTo>
                    <a:pt x="1" y="603"/>
                    <a:pt x="1" y="608"/>
                    <a:pt x="2" y="610"/>
                  </a:cubicBezTo>
                  <a:cubicBezTo>
                    <a:pt x="221" y="961"/>
                    <a:pt x="677" y="1004"/>
                    <a:pt x="1049" y="1010"/>
                  </a:cubicBezTo>
                  <a:cubicBezTo>
                    <a:pt x="1050" y="1010"/>
                    <a:pt x="1050" y="1010"/>
                    <a:pt x="1051" y="1010"/>
                  </a:cubicBezTo>
                  <a:cubicBezTo>
                    <a:pt x="1092" y="1010"/>
                    <a:pt x="1090" y="979"/>
                    <a:pt x="1069" y="951"/>
                  </a:cubicBezTo>
                  <a:cubicBezTo>
                    <a:pt x="1076" y="590"/>
                    <a:pt x="866" y="251"/>
                    <a:pt x="601"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0"/>
            <p:cNvSpPr/>
            <p:nvPr/>
          </p:nvSpPr>
          <p:spPr>
            <a:xfrm>
              <a:off x="1022021" y="2685345"/>
              <a:ext cx="42302" cy="67443"/>
            </a:xfrm>
            <a:custGeom>
              <a:rect b="b" l="l" r="r" t="t"/>
              <a:pathLst>
                <a:path extrusionOk="0" h="2079" w="1304">
                  <a:moveTo>
                    <a:pt x="800" y="155"/>
                  </a:moveTo>
                  <a:cubicBezTo>
                    <a:pt x="1096" y="485"/>
                    <a:pt x="1218" y="829"/>
                    <a:pt x="1129" y="1285"/>
                  </a:cubicBezTo>
                  <a:cubicBezTo>
                    <a:pt x="1076" y="1561"/>
                    <a:pt x="975" y="1839"/>
                    <a:pt x="746" y="2012"/>
                  </a:cubicBezTo>
                  <a:cubicBezTo>
                    <a:pt x="187" y="1451"/>
                    <a:pt x="252" y="679"/>
                    <a:pt x="800" y="155"/>
                  </a:cubicBezTo>
                  <a:close/>
                  <a:moveTo>
                    <a:pt x="757" y="0"/>
                  </a:moveTo>
                  <a:cubicBezTo>
                    <a:pt x="730" y="0"/>
                    <a:pt x="706" y="10"/>
                    <a:pt x="702" y="29"/>
                  </a:cubicBezTo>
                  <a:cubicBezTo>
                    <a:pt x="102" y="573"/>
                    <a:pt x="1" y="1571"/>
                    <a:pt x="729" y="2050"/>
                  </a:cubicBezTo>
                  <a:cubicBezTo>
                    <a:pt x="736" y="2065"/>
                    <a:pt x="752" y="2079"/>
                    <a:pt x="766" y="2079"/>
                  </a:cubicBezTo>
                  <a:cubicBezTo>
                    <a:pt x="768" y="2079"/>
                    <a:pt x="770" y="2078"/>
                    <a:pt x="772" y="2077"/>
                  </a:cubicBezTo>
                  <a:cubicBezTo>
                    <a:pt x="1134" y="1914"/>
                    <a:pt x="1262" y="1429"/>
                    <a:pt x="1282" y="1066"/>
                  </a:cubicBezTo>
                  <a:cubicBezTo>
                    <a:pt x="1303" y="649"/>
                    <a:pt x="1095" y="335"/>
                    <a:pt x="831" y="31"/>
                  </a:cubicBezTo>
                  <a:cubicBezTo>
                    <a:pt x="813" y="10"/>
                    <a:pt x="783"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0"/>
            <p:cNvSpPr/>
            <p:nvPr/>
          </p:nvSpPr>
          <p:spPr>
            <a:xfrm>
              <a:off x="958601" y="2756324"/>
              <a:ext cx="68027" cy="34613"/>
            </a:xfrm>
            <a:custGeom>
              <a:rect b="b" l="l" r="r" t="t"/>
              <a:pathLst>
                <a:path extrusionOk="0" h="1067" w="2097">
                  <a:moveTo>
                    <a:pt x="1020" y="126"/>
                  </a:moveTo>
                  <a:cubicBezTo>
                    <a:pt x="1108" y="126"/>
                    <a:pt x="1200" y="135"/>
                    <a:pt x="1298" y="154"/>
                  </a:cubicBezTo>
                  <a:cubicBezTo>
                    <a:pt x="1573" y="207"/>
                    <a:pt x="1851" y="308"/>
                    <a:pt x="2024" y="538"/>
                  </a:cubicBezTo>
                  <a:cubicBezTo>
                    <a:pt x="1759" y="802"/>
                    <a:pt x="1446" y="927"/>
                    <a:pt x="1134" y="927"/>
                  </a:cubicBezTo>
                  <a:cubicBezTo>
                    <a:pt x="788" y="927"/>
                    <a:pt x="443" y="773"/>
                    <a:pt x="167" y="484"/>
                  </a:cubicBezTo>
                  <a:cubicBezTo>
                    <a:pt x="427" y="251"/>
                    <a:pt x="695" y="126"/>
                    <a:pt x="1020" y="126"/>
                  </a:cubicBezTo>
                  <a:close/>
                  <a:moveTo>
                    <a:pt x="1017" y="0"/>
                  </a:moveTo>
                  <a:cubicBezTo>
                    <a:pt x="630" y="0"/>
                    <a:pt x="332" y="201"/>
                    <a:pt x="43" y="452"/>
                  </a:cubicBezTo>
                  <a:cubicBezTo>
                    <a:pt x="0" y="489"/>
                    <a:pt x="5" y="573"/>
                    <a:pt x="41" y="581"/>
                  </a:cubicBezTo>
                  <a:cubicBezTo>
                    <a:pt x="321" y="890"/>
                    <a:pt x="720" y="1066"/>
                    <a:pt x="1107" y="1066"/>
                  </a:cubicBezTo>
                  <a:cubicBezTo>
                    <a:pt x="1474" y="1066"/>
                    <a:pt x="1829" y="908"/>
                    <a:pt x="2062" y="554"/>
                  </a:cubicBezTo>
                  <a:cubicBezTo>
                    <a:pt x="2080" y="545"/>
                    <a:pt x="2096" y="525"/>
                    <a:pt x="2090" y="510"/>
                  </a:cubicBezTo>
                  <a:cubicBezTo>
                    <a:pt x="1927" y="149"/>
                    <a:pt x="1441" y="21"/>
                    <a:pt x="1078" y="2"/>
                  </a:cubicBezTo>
                  <a:cubicBezTo>
                    <a:pt x="1058" y="1"/>
                    <a:pt x="1037" y="0"/>
                    <a:pt x="1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0"/>
            <p:cNvSpPr/>
            <p:nvPr/>
          </p:nvSpPr>
          <p:spPr>
            <a:xfrm>
              <a:off x="1067015" y="2755383"/>
              <a:ext cx="68027" cy="34613"/>
            </a:xfrm>
            <a:custGeom>
              <a:rect b="b" l="l" r="r" t="t"/>
              <a:pathLst>
                <a:path extrusionOk="0" h="1067" w="2097">
                  <a:moveTo>
                    <a:pt x="962" y="140"/>
                  </a:moveTo>
                  <a:cubicBezTo>
                    <a:pt x="1308" y="140"/>
                    <a:pt x="1653" y="295"/>
                    <a:pt x="1929" y="584"/>
                  </a:cubicBezTo>
                  <a:cubicBezTo>
                    <a:pt x="1671" y="816"/>
                    <a:pt x="1403" y="941"/>
                    <a:pt x="1079" y="941"/>
                  </a:cubicBezTo>
                  <a:cubicBezTo>
                    <a:pt x="990" y="941"/>
                    <a:pt x="897" y="932"/>
                    <a:pt x="799" y="913"/>
                  </a:cubicBezTo>
                  <a:cubicBezTo>
                    <a:pt x="523" y="859"/>
                    <a:pt x="246" y="759"/>
                    <a:pt x="73" y="529"/>
                  </a:cubicBezTo>
                  <a:cubicBezTo>
                    <a:pt x="338" y="265"/>
                    <a:pt x="651" y="140"/>
                    <a:pt x="962" y="140"/>
                  </a:cubicBezTo>
                  <a:close/>
                  <a:moveTo>
                    <a:pt x="989" y="1"/>
                  </a:moveTo>
                  <a:cubicBezTo>
                    <a:pt x="622" y="1"/>
                    <a:pt x="267" y="159"/>
                    <a:pt x="34" y="513"/>
                  </a:cubicBezTo>
                  <a:cubicBezTo>
                    <a:pt x="17" y="521"/>
                    <a:pt x="0" y="542"/>
                    <a:pt x="7" y="556"/>
                  </a:cubicBezTo>
                  <a:cubicBezTo>
                    <a:pt x="169" y="918"/>
                    <a:pt x="655" y="1046"/>
                    <a:pt x="1018" y="1065"/>
                  </a:cubicBezTo>
                  <a:cubicBezTo>
                    <a:pt x="1038" y="1066"/>
                    <a:pt x="1057" y="1067"/>
                    <a:pt x="1077" y="1067"/>
                  </a:cubicBezTo>
                  <a:cubicBezTo>
                    <a:pt x="1465" y="1067"/>
                    <a:pt x="1764" y="866"/>
                    <a:pt x="2054" y="614"/>
                  </a:cubicBezTo>
                  <a:cubicBezTo>
                    <a:pt x="2096" y="577"/>
                    <a:pt x="2091" y="494"/>
                    <a:pt x="2056" y="485"/>
                  </a:cubicBezTo>
                  <a:cubicBezTo>
                    <a:pt x="1776" y="177"/>
                    <a:pt x="1376"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0"/>
            <p:cNvSpPr/>
            <p:nvPr/>
          </p:nvSpPr>
          <p:spPr>
            <a:xfrm>
              <a:off x="1006742" y="2704874"/>
              <a:ext cx="13398" cy="14436"/>
            </a:xfrm>
            <a:custGeom>
              <a:rect b="b" l="l" r="r" t="t"/>
              <a:pathLst>
                <a:path extrusionOk="0" h="445" w="413">
                  <a:moveTo>
                    <a:pt x="47" y="0"/>
                  </a:moveTo>
                  <a:cubicBezTo>
                    <a:pt x="22" y="0"/>
                    <a:pt x="1" y="11"/>
                    <a:pt x="6" y="42"/>
                  </a:cubicBezTo>
                  <a:cubicBezTo>
                    <a:pt x="18" y="118"/>
                    <a:pt x="99" y="178"/>
                    <a:pt x="149" y="232"/>
                  </a:cubicBezTo>
                  <a:cubicBezTo>
                    <a:pt x="224" y="312"/>
                    <a:pt x="301" y="386"/>
                    <a:pt x="396" y="442"/>
                  </a:cubicBezTo>
                  <a:cubicBezTo>
                    <a:pt x="398" y="444"/>
                    <a:pt x="400" y="444"/>
                    <a:pt x="401" y="444"/>
                  </a:cubicBezTo>
                  <a:cubicBezTo>
                    <a:pt x="410" y="444"/>
                    <a:pt x="412" y="432"/>
                    <a:pt x="409" y="424"/>
                  </a:cubicBezTo>
                  <a:cubicBezTo>
                    <a:pt x="372" y="348"/>
                    <a:pt x="330" y="279"/>
                    <a:pt x="277" y="213"/>
                  </a:cubicBezTo>
                  <a:cubicBezTo>
                    <a:pt x="221" y="142"/>
                    <a:pt x="173"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50"/>
            <p:cNvSpPr/>
            <p:nvPr/>
          </p:nvSpPr>
          <p:spPr>
            <a:xfrm>
              <a:off x="1093227" y="2667276"/>
              <a:ext cx="41361" cy="42496"/>
            </a:xfrm>
            <a:custGeom>
              <a:rect b="b" l="l" r="r" t="t"/>
              <a:pathLst>
                <a:path extrusionOk="0" h="1310" w="1275">
                  <a:moveTo>
                    <a:pt x="946" y="0"/>
                  </a:moveTo>
                  <a:cubicBezTo>
                    <a:pt x="837" y="0"/>
                    <a:pt x="728" y="5"/>
                    <a:pt x="620" y="5"/>
                  </a:cubicBezTo>
                  <a:cubicBezTo>
                    <a:pt x="600" y="5"/>
                    <a:pt x="580" y="5"/>
                    <a:pt x="560" y="5"/>
                  </a:cubicBezTo>
                  <a:cubicBezTo>
                    <a:pt x="539" y="5"/>
                    <a:pt x="517" y="5"/>
                    <a:pt x="496" y="5"/>
                  </a:cubicBezTo>
                  <a:cubicBezTo>
                    <a:pt x="350" y="5"/>
                    <a:pt x="203" y="6"/>
                    <a:pt x="58" y="30"/>
                  </a:cubicBezTo>
                  <a:cubicBezTo>
                    <a:pt x="40" y="33"/>
                    <a:pt x="1" y="87"/>
                    <a:pt x="34" y="94"/>
                  </a:cubicBezTo>
                  <a:cubicBezTo>
                    <a:pt x="111" y="110"/>
                    <a:pt x="193" y="115"/>
                    <a:pt x="276" y="115"/>
                  </a:cubicBezTo>
                  <a:cubicBezTo>
                    <a:pt x="389" y="115"/>
                    <a:pt x="504" y="106"/>
                    <a:pt x="613" y="106"/>
                  </a:cubicBezTo>
                  <a:cubicBezTo>
                    <a:pt x="798" y="106"/>
                    <a:pt x="1174" y="102"/>
                    <a:pt x="1174" y="102"/>
                  </a:cubicBezTo>
                  <a:cubicBezTo>
                    <a:pt x="1177" y="458"/>
                    <a:pt x="1204" y="1198"/>
                    <a:pt x="1204" y="1261"/>
                  </a:cubicBezTo>
                  <a:cubicBezTo>
                    <a:pt x="1204" y="1293"/>
                    <a:pt x="1219" y="1310"/>
                    <a:pt x="1234" y="1310"/>
                  </a:cubicBezTo>
                  <a:cubicBezTo>
                    <a:pt x="1249" y="1310"/>
                    <a:pt x="1264" y="1292"/>
                    <a:pt x="1264" y="1255"/>
                  </a:cubicBezTo>
                  <a:cubicBezTo>
                    <a:pt x="1264" y="1180"/>
                    <a:pt x="1275" y="509"/>
                    <a:pt x="1261" y="60"/>
                  </a:cubicBezTo>
                  <a:cubicBezTo>
                    <a:pt x="1261" y="57"/>
                    <a:pt x="1259" y="55"/>
                    <a:pt x="1258" y="53"/>
                  </a:cubicBezTo>
                  <a:cubicBezTo>
                    <a:pt x="1266" y="35"/>
                    <a:pt x="1263" y="20"/>
                    <a:pt x="1238" y="17"/>
                  </a:cubicBezTo>
                  <a:cubicBezTo>
                    <a:pt x="1142" y="4"/>
                    <a:pt x="1044" y="0"/>
                    <a:pt x="9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50"/>
            <p:cNvSpPr/>
            <p:nvPr/>
          </p:nvSpPr>
          <p:spPr>
            <a:xfrm>
              <a:off x="1097833" y="2668736"/>
              <a:ext cx="35457" cy="32797"/>
            </a:xfrm>
            <a:custGeom>
              <a:rect b="b" l="l" r="r" t="t"/>
              <a:pathLst>
                <a:path extrusionOk="0" h="1011" w="1093">
                  <a:moveTo>
                    <a:pt x="544" y="0"/>
                  </a:moveTo>
                  <a:cubicBezTo>
                    <a:pt x="526" y="0"/>
                    <a:pt x="507" y="6"/>
                    <a:pt x="491" y="20"/>
                  </a:cubicBezTo>
                  <a:cubicBezTo>
                    <a:pt x="226" y="251"/>
                    <a:pt x="17" y="590"/>
                    <a:pt x="23" y="951"/>
                  </a:cubicBezTo>
                  <a:cubicBezTo>
                    <a:pt x="3" y="979"/>
                    <a:pt x="0" y="1010"/>
                    <a:pt x="41" y="1010"/>
                  </a:cubicBezTo>
                  <a:cubicBezTo>
                    <a:pt x="42" y="1010"/>
                    <a:pt x="43" y="1010"/>
                    <a:pt x="43" y="1010"/>
                  </a:cubicBezTo>
                  <a:cubicBezTo>
                    <a:pt x="416" y="1004"/>
                    <a:pt x="871" y="961"/>
                    <a:pt x="1090" y="610"/>
                  </a:cubicBezTo>
                  <a:cubicBezTo>
                    <a:pt x="1092" y="608"/>
                    <a:pt x="1092" y="603"/>
                    <a:pt x="1089" y="603"/>
                  </a:cubicBezTo>
                  <a:cubicBezTo>
                    <a:pt x="1088" y="603"/>
                    <a:pt x="1087" y="603"/>
                    <a:pt x="1086" y="604"/>
                  </a:cubicBezTo>
                  <a:cubicBezTo>
                    <a:pt x="846" y="812"/>
                    <a:pt x="587" y="921"/>
                    <a:pt x="284" y="921"/>
                  </a:cubicBezTo>
                  <a:cubicBezTo>
                    <a:pt x="225" y="921"/>
                    <a:pt x="165" y="917"/>
                    <a:pt x="103" y="909"/>
                  </a:cubicBezTo>
                  <a:cubicBezTo>
                    <a:pt x="101" y="909"/>
                    <a:pt x="98" y="910"/>
                    <a:pt x="96" y="910"/>
                  </a:cubicBezTo>
                  <a:cubicBezTo>
                    <a:pt x="174" y="582"/>
                    <a:pt x="302" y="292"/>
                    <a:pt x="564" y="64"/>
                  </a:cubicBezTo>
                  <a:cubicBezTo>
                    <a:pt x="606" y="27"/>
                    <a:pt x="580"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0"/>
            <p:cNvSpPr/>
            <p:nvPr/>
          </p:nvSpPr>
          <p:spPr>
            <a:xfrm>
              <a:off x="1073374" y="2704874"/>
              <a:ext cx="13398" cy="14436"/>
            </a:xfrm>
            <a:custGeom>
              <a:rect b="b" l="l" r="r" t="t"/>
              <a:pathLst>
                <a:path extrusionOk="0" h="445" w="413">
                  <a:moveTo>
                    <a:pt x="366" y="0"/>
                  </a:moveTo>
                  <a:cubicBezTo>
                    <a:pt x="349" y="0"/>
                    <a:pt x="330" y="5"/>
                    <a:pt x="318" y="13"/>
                  </a:cubicBezTo>
                  <a:cubicBezTo>
                    <a:pt x="240" y="60"/>
                    <a:pt x="194" y="142"/>
                    <a:pt x="137" y="213"/>
                  </a:cubicBezTo>
                  <a:cubicBezTo>
                    <a:pt x="83" y="279"/>
                    <a:pt x="41" y="348"/>
                    <a:pt x="4" y="424"/>
                  </a:cubicBezTo>
                  <a:cubicBezTo>
                    <a:pt x="1" y="432"/>
                    <a:pt x="4" y="444"/>
                    <a:pt x="12" y="444"/>
                  </a:cubicBezTo>
                  <a:cubicBezTo>
                    <a:pt x="13" y="444"/>
                    <a:pt x="15" y="444"/>
                    <a:pt x="17" y="442"/>
                  </a:cubicBezTo>
                  <a:cubicBezTo>
                    <a:pt x="112" y="386"/>
                    <a:pt x="190" y="312"/>
                    <a:pt x="264" y="232"/>
                  </a:cubicBezTo>
                  <a:cubicBezTo>
                    <a:pt x="315" y="178"/>
                    <a:pt x="396" y="118"/>
                    <a:pt x="408" y="42"/>
                  </a:cubicBezTo>
                  <a:cubicBezTo>
                    <a:pt x="413" y="11"/>
                    <a:pt x="391" y="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50"/>
            <p:cNvSpPr/>
            <p:nvPr/>
          </p:nvSpPr>
          <p:spPr>
            <a:xfrm>
              <a:off x="958925" y="2837619"/>
              <a:ext cx="41393" cy="42496"/>
            </a:xfrm>
            <a:custGeom>
              <a:rect b="b" l="l" r="r" t="t"/>
              <a:pathLst>
                <a:path extrusionOk="0" h="1310" w="1276">
                  <a:moveTo>
                    <a:pt x="42" y="0"/>
                  </a:moveTo>
                  <a:cubicBezTo>
                    <a:pt x="27" y="0"/>
                    <a:pt x="12" y="18"/>
                    <a:pt x="12" y="55"/>
                  </a:cubicBezTo>
                  <a:cubicBezTo>
                    <a:pt x="12" y="129"/>
                    <a:pt x="0" y="800"/>
                    <a:pt x="14" y="1249"/>
                  </a:cubicBezTo>
                  <a:cubicBezTo>
                    <a:pt x="14" y="1253"/>
                    <a:pt x="16" y="1254"/>
                    <a:pt x="17" y="1256"/>
                  </a:cubicBezTo>
                  <a:cubicBezTo>
                    <a:pt x="10" y="1274"/>
                    <a:pt x="12" y="1289"/>
                    <a:pt x="37" y="1292"/>
                  </a:cubicBezTo>
                  <a:cubicBezTo>
                    <a:pt x="133" y="1306"/>
                    <a:pt x="231" y="1310"/>
                    <a:pt x="330" y="1310"/>
                  </a:cubicBezTo>
                  <a:cubicBezTo>
                    <a:pt x="439" y="1310"/>
                    <a:pt x="548" y="1305"/>
                    <a:pt x="655" y="1304"/>
                  </a:cubicBezTo>
                  <a:cubicBezTo>
                    <a:pt x="708" y="1304"/>
                    <a:pt x="760" y="1305"/>
                    <a:pt x="812" y="1305"/>
                  </a:cubicBezTo>
                  <a:cubicBezTo>
                    <a:pt x="948" y="1305"/>
                    <a:pt x="1083" y="1302"/>
                    <a:pt x="1217" y="1279"/>
                  </a:cubicBezTo>
                  <a:cubicBezTo>
                    <a:pt x="1235" y="1276"/>
                    <a:pt x="1275" y="1224"/>
                    <a:pt x="1242" y="1216"/>
                  </a:cubicBezTo>
                  <a:cubicBezTo>
                    <a:pt x="1162" y="1199"/>
                    <a:pt x="1079" y="1194"/>
                    <a:pt x="995" y="1194"/>
                  </a:cubicBezTo>
                  <a:cubicBezTo>
                    <a:pt x="883" y="1194"/>
                    <a:pt x="770" y="1203"/>
                    <a:pt x="663" y="1203"/>
                  </a:cubicBezTo>
                  <a:cubicBezTo>
                    <a:pt x="477" y="1203"/>
                    <a:pt x="101" y="1207"/>
                    <a:pt x="101" y="1207"/>
                  </a:cubicBezTo>
                  <a:cubicBezTo>
                    <a:pt x="98" y="853"/>
                    <a:pt x="71" y="113"/>
                    <a:pt x="71" y="49"/>
                  </a:cubicBezTo>
                  <a:cubicBezTo>
                    <a:pt x="71" y="17"/>
                    <a:pt x="56"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50"/>
            <p:cNvSpPr/>
            <p:nvPr/>
          </p:nvSpPr>
          <p:spPr>
            <a:xfrm>
              <a:off x="960255" y="2845826"/>
              <a:ext cx="35424" cy="32829"/>
            </a:xfrm>
            <a:custGeom>
              <a:rect b="b" l="l" r="r" t="t"/>
              <a:pathLst>
                <a:path extrusionOk="0" h="1012" w="1092">
                  <a:moveTo>
                    <a:pt x="1051" y="1"/>
                  </a:moveTo>
                  <a:cubicBezTo>
                    <a:pt x="1050" y="1"/>
                    <a:pt x="1050" y="1"/>
                    <a:pt x="1049" y="1"/>
                  </a:cubicBezTo>
                  <a:cubicBezTo>
                    <a:pt x="677" y="7"/>
                    <a:pt x="221" y="50"/>
                    <a:pt x="2" y="401"/>
                  </a:cubicBezTo>
                  <a:cubicBezTo>
                    <a:pt x="1" y="404"/>
                    <a:pt x="1" y="409"/>
                    <a:pt x="4" y="409"/>
                  </a:cubicBezTo>
                  <a:cubicBezTo>
                    <a:pt x="5" y="409"/>
                    <a:pt x="6" y="409"/>
                    <a:pt x="7" y="408"/>
                  </a:cubicBezTo>
                  <a:cubicBezTo>
                    <a:pt x="247" y="200"/>
                    <a:pt x="507" y="90"/>
                    <a:pt x="810" y="90"/>
                  </a:cubicBezTo>
                  <a:cubicBezTo>
                    <a:pt x="868" y="90"/>
                    <a:pt x="928" y="94"/>
                    <a:pt x="989" y="102"/>
                  </a:cubicBezTo>
                  <a:lnTo>
                    <a:pt x="997" y="102"/>
                  </a:lnTo>
                  <a:cubicBezTo>
                    <a:pt x="918" y="429"/>
                    <a:pt x="792" y="720"/>
                    <a:pt x="529" y="948"/>
                  </a:cubicBezTo>
                  <a:cubicBezTo>
                    <a:pt x="487" y="984"/>
                    <a:pt x="513" y="1011"/>
                    <a:pt x="550" y="1011"/>
                  </a:cubicBezTo>
                  <a:cubicBezTo>
                    <a:pt x="567" y="1011"/>
                    <a:pt x="586" y="1005"/>
                    <a:pt x="601" y="992"/>
                  </a:cubicBezTo>
                  <a:cubicBezTo>
                    <a:pt x="866" y="760"/>
                    <a:pt x="1076" y="421"/>
                    <a:pt x="1069" y="61"/>
                  </a:cubicBezTo>
                  <a:cubicBezTo>
                    <a:pt x="1090" y="33"/>
                    <a:pt x="1092" y="1"/>
                    <a:pt x="1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50"/>
            <p:cNvSpPr/>
            <p:nvPr/>
          </p:nvSpPr>
          <p:spPr>
            <a:xfrm>
              <a:off x="1022021" y="2794603"/>
              <a:ext cx="42302" cy="67443"/>
            </a:xfrm>
            <a:custGeom>
              <a:rect b="b" l="l" r="r" t="t"/>
              <a:pathLst>
                <a:path extrusionOk="0" h="2079" w="1304">
                  <a:moveTo>
                    <a:pt x="746" y="67"/>
                  </a:moveTo>
                  <a:lnTo>
                    <a:pt x="746" y="67"/>
                  </a:lnTo>
                  <a:cubicBezTo>
                    <a:pt x="975" y="241"/>
                    <a:pt x="1076" y="517"/>
                    <a:pt x="1129" y="793"/>
                  </a:cubicBezTo>
                  <a:cubicBezTo>
                    <a:pt x="1218" y="1250"/>
                    <a:pt x="1096" y="1594"/>
                    <a:pt x="800" y="1923"/>
                  </a:cubicBezTo>
                  <a:cubicBezTo>
                    <a:pt x="252" y="1400"/>
                    <a:pt x="187" y="627"/>
                    <a:pt x="746" y="67"/>
                  </a:cubicBezTo>
                  <a:close/>
                  <a:moveTo>
                    <a:pt x="765" y="0"/>
                  </a:moveTo>
                  <a:cubicBezTo>
                    <a:pt x="752" y="0"/>
                    <a:pt x="736" y="15"/>
                    <a:pt x="729" y="29"/>
                  </a:cubicBezTo>
                  <a:cubicBezTo>
                    <a:pt x="1" y="507"/>
                    <a:pt x="102" y="1506"/>
                    <a:pt x="702" y="2050"/>
                  </a:cubicBezTo>
                  <a:cubicBezTo>
                    <a:pt x="706" y="2068"/>
                    <a:pt x="730" y="2078"/>
                    <a:pt x="757" y="2078"/>
                  </a:cubicBezTo>
                  <a:cubicBezTo>
                    <a:pt x="783" y="2078"/>
                    <a:pt x="813" y="2069"/>
                    <a:pt x="831" y="2048"/>
                  </a:cubicBezTo>
                  <a:cubicBezTo>
                    <a:pt x="1095" y="1744"/>
                    <a:pt x="1303" y="1429"/>
                    <a:pt x="1282" y="1013"/>
                  </a:cubicBezTo>
                  <a:cubicBezTo>
                    <a:pt x="1262" y="649"/>
                    <a:pt x="1134" y="165"/>
                    <a:pt x="772" y="2"/>
                  </a:cubicBezTo>
                  <a:cubicBezTo>
                    <a:pt x="770" y="1"/>
                    <a:pt x="768"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0"/>
            <p:cNvSpPr/>
            <p:nvPr/>
          </p:nvSpPr>
          <p:spPr>
            <a:xfrm>
              <a:off x="1006742" y="2828081"/>
              <a:ext cx="13398" cy="14468"/>
            </a:xfrm>
            <a:custGeom>
              <a:rect b="b" l="l" r="r" t="t"/>
              <a:pathLst>
                <a:path extrusionOk="0" h="446" w="413">
                  <a:moveTo>
                    <a:pt x="402" y="1"/>
                  </a:moveTo>
                  <a:cubicBezTo>
                    <a:pt x="400" y="1"/>
                    <a:pt x="398" y="1"/>
                    <a:pt x="396" y="3"/>
                  </a:cubicBezTo>
                  <a:cubicBezTo>
                    <a:pt x="301" y="58"/>
                    <a:pt x="224" y="132"/>
                    <a:pt x="149" y="213"/>
                  </a:cubicBezTo>
                  <a:cubicBezTo>
                    <a:pt x="99" y="266"/>
                    <a:pt x="18" y="328"/>
                    <a:pt x="6" y="402"/>
                  </a:cubicBezTo>
                  <a:cubicBezTo>
                    <a:pt x="1" y="434"/>
                    <a:pt x="23" y="445"/>
                    <a:pt x="47" y="445"/>
                  </a:cubicBezTo>
                  <a:cubicBezTo>
                    <a:pt x="65" y="445"/>
                    <a:pt x="83" y="440"/>
                    <a:pt x="95" y="432"/>
                  </a:cubicBezTo>
                  <a:cubicBezTo>
                    <a:pt x="173" y="384"/>
                    <a:pt x="221" y="302"/>
                    <a:pt x="277" y="232"/>
                  </a:cubicBezTo>
                  <a:cubicBezTo>
                    <a:pt x="330" y="166"/>
                    <a:pt x="372" y="97"/>
                    <a:pt x="409" y="20"/>
                  </a:cubicBezTo>
                  <a:cubicBezTo>
                    <a:pt x="412" y="14"/>
                    <a:pt x="410" y="1"/>
                    <a:pt x="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50"/>
            <p:cNvSpPr/>
            <p:nvPr/>
          </p:nvSpPr>
          <p:spPr>
            <a:xfrm>
              <a:off x="1093227" y="2837619"/>
              <a:ext cx="41361" cy="42496"/>
            </a:xfrm>
            <a:custGeom>
              <a:rect b="b" l="l" r="r" t="t"/>
              <a:pathLst>
                <a:path extrusionOk="0" h="1310" w="1275">
                  <a:moveTo>
                    <a:pt x="1234" y="0"/>
                  </a:moveTo>
                  <a:cubicBezTo>
                    <a:pt x="1219" y="0"/>
                    <a:pt x="1204" y="17"/>
                    <a:pt x="1204" y="49"/>
                  </a:cubicBezTo>
                  <a:cubicBezTo>
                    <a:pt x="1204" y="113"/>
                    <a:pt x="1177" y="853"/>
                    <a:pt x="1174" y="1207"/>
                  </a:cubicBezTo>
                  <a:cubicBezTo>
                    <a:pt x="1174" y="1207"/>
                    <a:pt x="798" y="1203"/>
                    <a:pt x="613" y="1203"/>
                  </a:cubicBezTo>
                  <a:cubicBezTo>
                    <a:pt x="505" y="1203"/>
                    <a:pt x="392" y="1194"/>
                    <a:pt x="280" y="1194"/>
                  </a:cubicBezTo>
                  <a:cubicBezTo>
                    <a:pt x="196" y="1194"/>
                    <a:pt x="113" y="1199"/>
                    <a:pt x="34" y="1216"/>
                  </a:cubicBezTo>
                  <a:cubicBezTo>
                    <a:pt x="1" y="1224"/>
                    <a:pt x="40" y="1276"/>
                    <a:pt x="58" y="1279"/>
                  </a:cubicBezTo>
                  <a:cubicBezTo>
                    <a:pt x="192" y="1302"/>
                    <a:pt x="327" y="1305"/>
                    <a:pt x="463" y="1305"/>
                  </a:cubicBezTo>
                  <a:cubicBezTo>
                    <a:pt x="515" y="1305"/>
                    <a:pt x="567" y="1304"/>
                    <a:pt x="620" y="1304"/>
                  </a:cubicBezTo>
                  <a:cubicBezTo>
                    <a:pt x="727" y="1305"/>
                    <a:pt x="837" y="1310"/>
                    <a:pt x="945" y="1310"/>
                  </a:cubicBezTo>
                  <a:cubicBezTo>
                    <a:pt x="1044" y="1310"/>
                    <a:pt x="1142" y="1306"/>
                    <a:pt x="1238" y="1292"/>
                  </a:cubicBezTo>
                  <a:cubicBezTo>
                    <a:pt x="1263" y="1289"/>
                    <a:pt x="1266" y="1274"/>
                    <a:pt x="1258" y="1256"/>
                  </a:cubicBezTo>
                  <a:cubicBezTo>
                    <a:pt x="1259" y="1254"/>
                    <a:pt x="1261" y="1253"/>
                    <a:pt x="1261" y="1249"/>
                  </a:cubicBezTo>
                  <a:cubicBezTo>
                    <a:pt x="1275" y="800"/>
                    <a:pt x="1264" y="129"/>
                    <a:pt x="1264" y="55"/>
                  </a:cubicBezTo>
                  <a:cubicBezTo>
                    <a:pt x="1264" y="18"/>
                    <a:pt x="1249" y="0"/>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50"/>
            <p:cNvSpPr/>
            <p:nvPr/>
          </p:nvSpPr>
          <p:spPr>
            <a:xfrm>
              <a:off x="1097833" y="2845826"/>
              <a:ext cx="35457" cy="32829"/>
            </a:xfrm>
            <a:custGeom>
              <a:rect b="b" l="l" r="r" t="t"/>
              <a:pathLst>
                <a:path extrusionOk="0" h="1012" w="1093">
                  <a:moveTo>
                    <a:pt x="41" y="1"/>
                  </a:moveTo>
                  <a:cubicBezTo>
                    <a:pt x="0" y="1"/>
                    <a:pt x="3" y="33"/>
                    <a:pt x="23" y="61"/>
                  </a:cubicBezTo>
                  <a:cubicBezTo>
                    <a:pt x="17" y="421"/>
                    <a:pt x="226" y="760"/>
                    <a:pt x="491" y="992"/>
                  </a:cubicBezTo>
                  <a:cubicBezTo>
                    <a:pt x="507" y="1005"/>
                    <a:pt x="526" y="1011"/>
                    <a:pt x="543" y="1011"/>
                  </a:cubicBezTo>
                  <a:cubicBezTo>
                    <a:pt x="580" y="1011"/>
                    <a:pt x="607" y="984"/>
                    <a:pt x="564" y="948"/>
                  </a:cubicBezTo>
                  <a:cubicBezTo>
                    <a:pt x="302" y="720"/>
                    <a:pt x="174" y="429"/>
                    <a:pt x="96" y="102"/>
                  </a:cubicBezTo>
                  <a:lnTo>
                    <a:pt x="103" y="102"/>
                  </a:lnTo>
                  <a:cubicBezTo>
                    <a:pt x="164" y="94"/>
                    <a:pt x="224" y="90"/>
                    <a:pt x="282" y="90"/>
                  </a:cubicBezTo>
                  <a:cubicBezTo>
                    <a:pt x="585" y="90"/>
                    <a:pt x="846" y="200"/>
                    <a:pt x="1086" y="408"/>
                  </a:cubicBezTo>
                  <a:cubicBezTo>
                    <a:pt x="1087" y="409"/>
                    <a:pt x="1088" y="409"/>
                    <a:pt x="1089" y="409"/>
                  </a:cubicBezTo>
                  <a:cubicBezTo>
                    <a:pt x="1092" y="409"/>
                    <a:pt x="1092" y="404"/>
                    <a:pt x="1090" y="401"/>
                  </a:cubicBezTo>
                  <a:cubicBezTo>
                    <a:pt x="871" y="50"/>
                    <a:pt x="416" y="7"/>
                    <a:pt x="43" y="1"/>
                  </a:cubicBezTo>
                  <a:cubicBezTo>
                    <a:pt x="43" y="1"/>
                    <a:pt x="42" y="1"/>
                    <a:pt x="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0"/>
            <p:cNvSpPr/>
            <p:nvPr/>
          </p:nvSpPr>
          <p:spPr>
            <a:xfrm>
              <a:off x="1073374" y="2828081"/>
              <a:ext cx="13398" cy="14468"/>
            </a:xfrm>
            <a:custGeom>
              <a:rect b="b" l="l" r="r" t="t"/>
              <a:pathLst>
                <a:path extrusionOk="0" h="446" w="413">
                  <a:moveTo>
                    <a:pt x="11" y="1"/>
                  </a:moveTo>
                  <a:cubicBezTo>
                    <a:pt x="4" y="1"/>
                    <a:pt x="1" y="14"/>
                    <a:pt x="4" y="20"/>
                  </a:cubicBezTo>
                  <a:cubicBezTo>
                    <a:pt x="41" y="97"/>
                    <a:pt x="83" y="166"/>
                    <a:pt x="137" y="232"/>
                  </a:cubicBezTo>
                  <a:cubicBezTo>
                    <a:pt x="194" y="302"/>
                    <a:pt x="240" y="384"/>
                    <a:pt x="318" y="432"/>
                  </a:cubicBezTo>
                  <a:cubicBezTo>
                    <a:pt x="330" y="440"/>
                    <a:pt x="348" y="445"/>
                    <a:pt x="366" y="445"/>
                  </a:cubicBezTo>
                  <a:cubicBezTo>
                    <a:pt x="391" y="445"/>
                    <a:pt x="413" y="434"/>
                    <a:pt x="408" y="402"/>
                  </a:cubicBezTo>
                  <a:cubicBezTo>
                    <a:pt x="396" y="328"/>
                    <a:pt x="315" y="266"/>
                    <a:pt x="264" y="213"/>
                  </a:cubicBezTo>
                  <a:cubicBezTo>
                    <a:pt x="190" y="132"/>
                    <a:pt x="112" y="58"/>
                    <a:pt x="17" y="3"/>
                  </a:cubicBezTo>
                  <a:cubicBezTo>
                    <a:pt x="15" y="1"/>
                    <a:pt x="13" y="1"/>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50"/>
            <p:cNvSpPr/>
            <p:nvPr/>
          </p:nvSpPr>
          <p:spPr>
            <a:xfrm>
              <a:off x="974010" y="2740299"/>
              <a:ext cx="14274" cy="4606"/>
            </a:xfrm>
            <a:custGeom>
              <a:rect b="b" l="l" r="r" t="t"/>
              <a:pathLst>
                <a:path extrusionOk="0" h="142" w="440">
                  <a:moveTo>
                    <a:pt x="45" y="0"/>
                  </a:moveTo>
                  <a:cubicBezTo>
                    <a:pt x="1" y="0"/>
                    <a:pt x="39" y="58"/>
                    <a:pt x="53" y="69"/>
                  </a:cubicBezTo>
                  <a:cubicBezTo>
                    <a:pt x="125" y="125"/>
                    <a:pt x="240" y="142"/>
                    <a:pt x="340" y="142"/>
                  </a:cubicBezTo>
                  <a:cubicBezTo>
                    <a:pt x="367" y="142"/>
                    <a:pt x="393" y="140"/>
                    <a:pt x="417" y="138"/>
                  </a:cubicBezTo>
                  <a:cubicBezTo>
                    <a:pt x="439" y="136"/>
                    <a:pt x="418" y="100"/>
                    <a:pt x="407" y="96"/>
                  </a:cubicBezTo>
                  <a:cubicBezTo>
                    <a:pt x="352" y="80"/>
                    <a:pt x="298" y="65"/>
                    <a:pt x="244" y="50"/>
                  </a:cubicBezTo>
                  <a:cubicBezTo>
                    <a:pt x="178" y="33"/>
                    <a:pt x="113" y="1"/>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0"/>
            <p:cNvSpPr/>
            <p:nvPr/>
          </p:nvSpPr>
          <p:spPr>
            <a:xfrm>
              <a:off x="1105035" y="2736698"/>
              <a:ext cx="16739" cy="8078"/>
            </a:xfrm>
            <a:custGeom>
              <a:rect b="b" l="l" r="r" t="t"/>
              <a:pathLst>
                <a:path extrusionOk="0" h="249" w="516">
                  <a:moveTo>
                    <a:pt x="435" y="1"/>
                  </a:moveTo>
                  <a:cubicBezTo>
                    <a:pt x="428" y="1"/>
                    <a:pt x="421" y="3"/>
                    <a:pt x="416" y="7"/>
                  </a:cubicBezTo>
                  <a:cubicBezTo>
                    <a:pt x="299" y="95"/>
                    <a:pt x="171" y="160"/>
                    <a:pt x="28" y="197"/>
                  </a:cubicBezTo>
                  <a:cubicBezTo>
                    <a:pt x="1" y="205"/>
                    <a:pt x="33" y="248"/>
                    <a:pt x="54" y="248"/>
                  </a:cubicBezTo>
                  <a:cubicBezTo>
                    <a:pt x="54" y="248"/>
                    <a:pt x="55" y="248"/>
                    <a:pt x="55" y="248"/>
                  </a:cubicBezTo>
                  <a:cubicBezTo>
                    <a:pt x="215" y="234"/>
                    <a:pt x="364" y="176"/>
                    <a:pt x="488" y="73"/>
                  </a:cubicBezTo>
                  <a:cubicBezTo>
                    <a:pt x="516" y="50"/>
                    <a:pt x="471"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0"/>
            <p:cNvSpPr/>
            <p:nvPr/>
          </p:nvSpPr>
          <p:spPr>
            <a:xfrm>
              <a:off x="974010" y="2803914"/>
              <a:ext cx="14274" cy="4639"/>
            </a:xfrm>
            <a:custGeom>
              <a:rect b="b" l="l" r="r" t="t"/>
              <a:pathLst>
                <a:path extrusionOk="0" h="143" w="440">
                  <a:moveTo>
                    <a:pt x="340" y="1"/>
                  </a:moveTo>
                  <a:cubicBezTo>
                    <a:pt x="240" y="1"/>
                    <a:pt x="125" y="17"/>
                    <a:pt x="53" y="73"/>
                  </a:cubicBezTo>
                  <a:cubicBezTo>
                    <a:pt x="39" y="85"/>
                    <a:pt x="1" y="142"/>
                    <a:pt x="45" y="142"/>
                  </a:cubicBezTo>
                  <a:cubicBezTo>
                    <a:pt x="113" y="141"/>
                    <a:pt x="178" y="110"/>
                    <a:pt x="244" y="93"/>
                  </a:cubicBezTo>
                  <a:cubicBezTo>
                    <a:pt x="298" y="78"/>
                    <a:pt x="352" y="62"/>
                    <a:pt x="407" y="47"/>
                  </a:cubicBezTo>
                  <a:cubicBezTo>
                    <a:pt x="418" y="43"/>
                    <a:pt x="439" y="6"/>
                    <a:pt x="417" y="4"/>
                  </a:cubicBezTo>
                  <a:cubicBezTo>
                    <a:pt x="393" y="2"/>
                    <a:pt x="367" y="1"/>
                    <a:pt x="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0"/>
            <p:cNvSpPr/>
            <p:nvPr/>
          </p:nvSpPr>
          <p:spPr>
            <a:xfrm>
              <a:off x="1105067" y="2804076"/>
              <a:ext cx="16707" cy="8045"/>
            </a:xfrm>
            <a:custGeom>
              <a:rect b="b" l="l" r="r" t="t"/>
              <a:pathLst>
                <a:path extrusionOk="0" h="248" w="515">
                  <a:moveTo>
                    <a:pt x="52" y="1"/>
                  </a:moveTo>
                  <a:cubicBezTo>
                    <a:pt x="31" y="1"/>
                    <a:pt x="0" y="43"/>
                    <a:pt x="27" y="51"/>
                  </a:cubicBezTo>
                  <a:cubicBezTo>
                    <a:pt x="170" y="89"/>
                    <a:pt x="298" y="154"/>
                    <a:pt x="415" y="242"/>
                  </a:cubicBezTo>
                  <a:cubicBezTo>
                    <a:pt x="420" y="246"/>
                    <a:pt x="427" y="248"/>
                    <a:pt x="434" y="248"/>
                  </a:cubicBezTo>
                  <a:cubicBezTo>
                    <a:pt x="470" y="248"/>
                    <a:pt x="515" y="198"/>
                    <a:pt x="487" y="176"/>
                  </a:cubicBezTo>
                  <a:cubicBezTo>
                    <a:pt x="363" y="73"/>
                    <a:pt x="214" y="14"/>
                    <a:pt x="54" y="1"/>
                  </a:cubicBezTo>
                  <a:cubicBezTo>
                    <a:pt x="53" y="1"/>
                    <a:pt x="53" y="1"/>
                    <a:pt x="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0"/>
            <p:cNvSpPr/>
            <p:nvPr/>
          </p:nvSpPr>
          <p:spPr>
            <a:xfrm>
              <a:off x="924474" y="2670585"/>
              <a:ext cx="6520" cy="213715"/>
            </a:xfrm>
            <a:custGeom>
              <a:rect b="b" l="l" r="r" t="t"/>
              <a:pathLst>
                <a:path extrusionOk="0" h="6588" w="201">
                  <a:moveTo>
                    <a:pt x="84" y="1"/>
                  </a:moveTo>
                  <a:cubicBezTo>
                    <a:pt x="75" y="1"/>
                    <a:pt x="69" y="5"/>
                    <a:pt x="68" y="17"/>
                  </a:cubicBezTo>
                  <a:cubicBezTo>
                    <a:pt x="1" y="1074"/>
                    <a:pt x="41" y="2140"/>
                    <a:pt x="42" y="3199"/>
                  </a:cubicBezTo>
                  <a:cubicBezTo>
                    <a:pt x="43" y="4323"/>
                    <a:pt x="7" y="5456"/>
                    <a:pt x="93" y="6577"/>
                  </a:cubicBezTo>
                  <a:cubicBezTo>
                    <a:pt x="94" y="6582"/>
                    <a:pt x="99" y="6588"/>
                    <a:pt x="103" y="6588"/>
                  </a:cubicBezTo>
                  <a:cubicBezTo>
                    <a:pt x="105" y="6588"/>
                    <a:pt x="106" y="6587"/>
                    <a:pt x="106" y="6584"/>
                  </a:cubicBezTo>
                  <a:cubicBezTo>
                    <a:pt x="193" y="5532"/>
                    <a:pt x="158" y="4467"/>
                    <a:pt x="158" y="3414"/>
                  </a:cubicBezTo>
                  <a:cubicBezTo>
                    <a:pt x="159" y="2293"/>
                    <a:pt x="201" y="1161"/>
                    <a:pt x="131" y="41"/>
                  </a:cubicBezTo>
                  <a:cubicBezTo>
                    <a:pt x="129" y="24"/>
                    <a:pt x="102"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0"/>
            <p:cNvSpPr/>
            <p:nvPr/>
          </p:nvSpPr>
          <p:spPr>
            <a:xfrm>
              <a:off x="1160767" y="2670585"/>
              <a:ext cx="6520" cy="213715"/>
            </a:xfrm>
            <a:custGeom>
              <a:rect b="b" l="l" r="r" t="t"/>
              <a:pathLst>
                <a:path extrusionOk="0" h="6588" w="201">
                  <a:moveTo>
                    <a:pt x="83" y="1"/>
                  </a:moveTo>
                  <a:cubicBezTo>
                    <a:pt x="75" y="1"/>
                    <a:pt x="69" y="5"/>
                    <a:pt x="68" y="17"/>
                  </a:cubicBezTo>
                  <a:cubicBezTo>
                    <a:pt x="0" y="1074"/>
                    <a:pt x="40" y="2140"/>
                    <a:pt x="40" y="3199"/>
                  </a:cubicBezTo>
                  <a:cubicBezTo>
                    <a:pt x="41" y="4323"/>
                    <a:pt x="5" y="5456"/>
                    <a:pt x="93" y="6577"/>
                  </a:cubicBezTo>
                  <a:cubicBezTo>
                    <a:pt x="93" y="6582"/>
                    <a:pt x="98" y="6588"/>
                    <a:pt x="102" y="6588"/>
                  </a:cubicBezTo>
                  <a:cubicBezTo>
                    <a:pt x="104" y="6588"/>
                    <a:pt x="105" y="6587"/>
                    <a:pt x="105" y="6584"/>
                  </a:cubicBezTo>
                  <a:cubicBezTo>
                    <a:pt x="192" y="5532"/>
                    <a:pt x="156" y="4467"/>
                    <a:pt x="157" y="3414"/>
                  </a:cubicBezTo>
                  <a:cubicBezTo>
                    <a:pt x="158" y="2293"/>
                    <a:pt x="200" y="1161"/>
                    <a:pt x="129"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0"/>
            <p:cNvSpPr/>
            <p:nvPr/>
          </p:nvSpPr>
          <p:spPr>
            <a:xfrm>
              <a:off x="1004795" y="2681777"/>
              <a:ext cx="12911" cy="8726"/>
            </a:xfrm>
            <a:custGeom>
              <a:rect b="b" l="l" r="r" t="t"/>
              <a:pathLst>
                <a:path extrusionOk="0" h="269" w="398">
                  <a:moveTo>
                    <a:pt x="189" y="0"/>
                  </a:moveTo>
                  <a:cubicBezTo>
                    <a:pt x="146" y="0"/>
                    <a:pt x="105" y="17"/>
                    <a:pt x="78" y="57"/>
                  </a:cubicBezTo>
                  <a:cubicBezTo>
                    <a:pt x="0" y="170"/>
                    <a:pt x="135" y="269"/>
                    <a:pt x="250" y="269"/>
                  </a:cubicBezTo>
                  <a:cubicBezTo>
                    <a:pt x="278" y="269"/>
                    <a:pt x="305" y="263"/>
                    <a:pt x="328" y="249"/>
                  </a:cubicBezTo>
                  <a:cubicBezTo>
                    <a:pt x="377" y="221"/>
                    <a:pt x="397" y="162"/>
                    <a:pt x="376" y="109"/>
                  </a:cubicBezTo>
                  <a:cubicBezTo>
                    <a:pt x="353" y="51"/>
                    <a:pt x="293" y="16"/>
                    <a:pt x="231" y="6"/>
                  </a:cubicBezTo>
                  <a:cubicBezTo>
                    <a:pt x="217" y="2"/>
                    <a:pt x="203"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0"/>
            <p:cNvSpPr/>
            <p:nvPr/>
          </p:nvSpPr>
          <p:spPr>
            <a:xfrm>
              <a:off x="972453" y="2713179"/>
              <a:ext cx="10089" cy="7526"/>
            </a:xfrm>
            <a:custGeom>
              <a:rect b="b" l="l" r="r" t="t"/>
              <a:pathLst>
                <a:path extrusionOk="0" h="232" w="311">
                  <a:moveTo>
                    <a:pt x="113" y="1"/>
                  </a:moveTo>
                  <a:cubicBezTo>
                    <a:pt x="110" y="1"/>
                    <a:pt x="108" y="1"/>
                    <a:pt x="105" y="1"/>
                  </a:cubicBezTo>
                  <a:cubicBezTo>
                    <a:pt x="70" y="2"/>
                    <a:pt x="24" y="18"/>
                    <a:pt x="10" y="54"/>
                  </a:cubicBezTo>
                  <a:cubicBezTo>
                    <a:pt x="1" y="78"/>
                    <a:pt x="5" y="99"/>
                    <a:pt x="15" y="119"/>
                  </a:cubicBezTo>
                  <a:cubicBezTo>
                    <a:pt x="18" y="140"/>
                    <a:pt x="28" y="161"/>
                    <a:pt x="43" y="177"/>
                  </a:cubicBezTo>
                  <a:cubicBezTo>
                    <a:pt x="72" y="210"/>
                    <a:pt x="125" y="232"/>
                    <a:pt x="175" y="232"/>
                  </a:cubicBezTo>
                  <a:cubicBezTo>
                    <a:pt x="226" y="232"/>
                    <a:pt x="273" y="209"/>
                    <a:pt x="288" y="154"/>
                  </a:cubicBezTo>
                  <a:cubicBezTo>
                    <a:pt x="310" y="61"/>
                    <a:pt x="190"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50"/>
            <p:cNvSpPr/>
            <p:nvPr/>
          </p:nvSpPr>
          <p:spPr>
            <a:xfrm>
              <a:off x="993539" y="2722392"/>
              <a:ext cx="36398" cy="31305"/>
            </a:xfrm>
            <a:custGeom>
              <a:rect b="b" l="l" r="r" t="t"/>
              <a:pathLst>
                <a:path extrusionOk="0" h="965" w="1122">
                  <a:moveTo>
                    <a:pt x="81" y="81"/>
                  </a:moveTo>
                  <a:lnTo>
                    <a:pt x="81" y="81"/>
                  </a:lnTo>
                  <a:cubicBezTo>
                    <a:pt x="144" y="100"/>
                    <a:pt x="208" y="111"/>
                    <a:pt x="273" y="133"/>
                  </a:cubicBezTo>
                  <a:cubicBezTo>
                    <a:pt x="426" y="183"/>
                    <a:pt x="560" y="271"/>
                    <a:pt x="673" y="386"/>
                  </a:cubicBezTo>
                  <a:cubicBezTo>
                    <a:pt x="810" y="523"/>
                    <a:pt x="881" y="701"/>
                    <a:pt x="988" y="853"/>
                  </a:cubicBezTo>
                  <a:cubicBezTo>
                    <a:pt x="739" y="842"/>
                    <a:pt x="506" y="747"/>
                    <a:pt x="335" y="561"/>
                  </a:cubicBezTo>
                  <a:cubicBezTo>
                    <a:pt x="206" y="421"/>
                    <a:pt x="145" y="256"/>
                    <a:pt x="81" y="81"/>
                  </a:cubicBezTo>
                  <a:close/>
                  <a:moveTo>
                    <a:pt x="142" y="1"/>
                  </a:moveTo>
                  <a:cubicBezTo>
                    <a:pt x="102" y="1"/>
                    <a:pt x="65" y="8"/>
                    <a:pt x="32" y="24"/>
                  </a:cubicBezTo>
                  <a:cubicBezTo>
                    <a:pt x="28" y="23"/>
                    <a:pt x="23" y="22"/>
                    <a:pt x="19" y="22"/>
                  </a:cubicBezTo>
                  <a:cubicBezTo>
                    <a:pt x="9" y="22"/>
                    <a:pt x="1" y="28"/>
                    <a:pt x="1" y="43"/>
                  </a:cubicBezTo>
                  <a:cubicBezTo>
                    <a:pt x="0" y="582"/>
                    <a:pt x="568" y="943"/>
                    <a:pt x="1051" y="964"/>
                  </a:cubicBezTo>
                  <a:cubicBezTo>
                    <a:pt x="1052" y="964"/>
                    <a:pt x="1054" y="964"/>
                    <a:pt x="1055" y="964"/>
                  </a:cubicBezTo>
                  <a:cubicBezTo>
                    <a:pt x="1072" y="964"/>
                    <a:pt x="1081" y="958"/>
                    <a:pt x="1085" y="951"/>
                  </a:cubicBezTo>
                  <a:cubicBezTo>
                    <a:pt x="1090" y="953"/>
                    <a:pt x="1096" y="954"/>
                    <a:pt x="1101" y="954"/>
                  </a:cubicBezTo>
                  <a:cubicBezTo>
                    <a:pt x="1112" y="954"/>
                    <a:pt x="1121" y="948"/>
                    <a:pt x="1120" y="930"/>
                  </a:cubicBezTo>
                  <a:cubicBezTo>
                    <a:pt x="1115" y="711"/>
                    <a:pt x="888" y="450"/>
                    <a:pt x="737" y="307"/>
                  </a:cubicBezTo>
                  <a:cubicBezTo>
                    <a:pt x="618" y="195"/>
                    <a:pt x="348" y="1"/>
                    <a:pt x="1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50"/>
            <p:cNvSpPr/>
            <p:nvPr/>
          </p:nvSpPr>
          <p:spPr>
            <a:xfrm>
              <a:off x="1075807" y="2681777"/>
              <a:ext cx="12911" cy="8726"/>
            </a:xfrm>
            <a:custGeom>
              <a:rect b="b" l="l" r="r" t="t"/>
              <a:pathLst>
                <a:path extrusionOk="0" h="269" w="398">
                  <a:moveTo>
                    <a:pt x="209" y="0"/>
                  </a:moveTo>
                  <a:cubicBezTo>
                    <a:pt x="195" y="0"/>
                    <a:pt x="181" y="2"/>
                    <a:pt x="167" y="6"/>
                  </a:cubicBezTo>
                  <a:cubicBezTo>
                    <a:pt x="105" y="16"/>
                    <a:pt x="45" y="51"/>
                    <a:pt x="22" y="109"/>
                  </a:cubicBezTo>
                  <a:cubicBezTo>
                    <a:pt x="1" y="162"/>
                    <a:pt x="21" y="221"/>
                    <a:pt x="72" y="249"/>
                  </a:cubicBezTo>
                  <a:cubicBezTo>
                    <a:pt x="94" y="263"/>
                    <a:pt x="121" y="269"/>
                    <a:pt x="149" y="269"/>
                  </a:cubicBezTo>
                  <a:cubicBezTo>
                    <a:pt x="263" y="269"/>
                    <a:pt x="398" y="170"/>
                    <a:pt x="321" y="57"/>
                  </a:cubicBezTo>
                  <a:cubicBezTo>
                    <a:pt x="294" y="17"/>
                    <a:pt x="252"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0"/>
            <p:cNvSpPr/>
            <p:nvPr/>
          </p:nvSpPr>
          <p:spPr>
            <a:xfrm>
              <a:off x="1110971" y="2713179"/>
              <a:ext cx="10089" cy="7526"/>
            </a:xfrm>
            <a:custGeom>
              <a:rect b="b" l="l" r="r" t="t"/>
              <a:pathLst>
                <a:path extrusionOk="0" h="232" w="311">
                  <a:moveTo>
                    <a:pt x="199" y="1"/>
                  </a:moveTo>
                  <a:cubicBezTo>
                    <a:pt x="121" y="1"/>
                    <a:pt x="1" y="61"/>
                    <a:pt x="25" y="154"/>
                  </a:cubicBezTo>
                  <a:cubicBezTo>
                    <a:pt x="38" y="209"/>
                    <a:pt x="86" y="232"/>
                    <a:pt x="137" y="232"/>
                  </a:cubicBezTo>
                  <a:cubicBezTo>
                    <a:pt x="187" y="232"/>
                    <a:pt x="240" y="210"/>
                    <a:pt x="270" y="177"/>
                  </a:cubicBezTo>
                  <a:cubicBezTo>
                    <a:pt x="284" y="161"/>
                    <a:pt x="294" y="140"/>
                    <a:pt x="297" y="119"/>
                  </a:cubicBezTo>
                  <a:cubicBezTo>
                    <a:pt x="306" y="99"/>
                    <a:pt x="311" y="78"/>
                    <a:pt x="301" y="54"/>
                  </a:cubicBezTo>
                  <a:cubicBezTo>
                    <a:pt x="287" y="18"/>
                    <a:pt x="242" y="2"/>
                    <a:pt x="206" y="1"/>
                  </a:cubicBezTo>
                  <a:cubicBezTo>
                    <a:pt x="204" y="1"/>
                    <a:pt x="201"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0"/>
            <p:cNvSpPr/>
            <p:nvPr/>
          </p:nvSpPr>
          <p:spPr>
            <a:xfrm>
              <a:off x="1063609" y="2722392"/>
              <a:ext cx="36365" cy="31305"/>
            </a:xfrm>
            <a:custGeom>
              <a:rect b="b" l="l" r="r" t="t"/>
              <a:pathLst>
                <a:path extrusionOk="0" h="965" w="1121">
                  <a:moveTo>
                    <a:pt x="1040" y="81"/>
                  </a:moveTo>
                  <a:lnTo>
                    <a:pt x="1040" y="81"/>
                  </a:lnTo>
                  <a:cubicBezTo>
                    <a:pt x="976" y="256"/>
                    <a:pt x="915" y="421"/>
                    <a:pt x="786" y="561"/>
                  </a:cubicBezTo>
                  <a:cubicBezTo>
                    <a:pt x="616" y="747"/>
                    <a:pt x="382" y="842"/>
                    <a:pt x="133" y="853"/>
                  </a:cubicBezTo>
                  <a:cubicBezTo>
                    <a:pt x="240" y="701"/>
                    <a:pt x="311" y="523"/>
                    <a:pt x="449" y="386"/>
                  </a:cubicBezTo>
                  <a:cubicBezTo>
                    <a:pt x="561" y="271"/>
                    <a:pt x="696" y="183"/>
                    <a:pt x="849" y="133"/>
                  </a:cubicBezTo>
                  <a:cubicBezTo>
                    <a:pt x="913" y="111"/>
                    <a:pt x="977" y="100"/>
                    <a:pt x="1040" y="81"/>
                  </a:cubicBezTo>
                  <a:close/>
                  <a:moveTo>
                    <a:pt x="980" y="1"/>
                  </a:moveTo>
                  <a:cubicBezTo>
                    <a:pt x="774" y="1"/>
                    <a:pt x="504" y="195"/>
                    <a:pt x="385" y="307"/>
                  </a:cubicBezTo>
                  <a:cubicBezTo>
                    <a:pt x="233" y="450"/>
                    <a:pt x="6" y="711"/>
                    <a:pt x="1" y="930"/>
                  </a:cubicBezTo>
                  <a:cubicBezTo>
                    <a:pt x="1" y="948"/>
                    <a:pt x="9" y="954"/>
                    <a:pt x="21" y="954"/>
                  </a:cubicBezTo>
                  <a:cubicBezTo>
                    <a:pt x="26" y="954"/>
                    <a:pt x="31" y="953"/>
                    <a:pt x="37" y="951"/>
                  </a:cubicBezTo>
                  <a:cubicBezTo>
                    <a:pt x="40" y="958"/>
                    <a:pt x="49" y="964"/>
                    <a:pt x="66" y="964"/>
                  </a:cubicBezTo>
                  <a:cubicBezTo>
                    <a:pt x="68" y="964"/>
                    <a:pt x="69" y="964"/>
                    <a:pt x="70" y="964"/>
                  </a:cubicBezTo>
                  <a:cubicBezTo>
                    <a:pt x="553" y="943"/>
                    <a:pt x="1121" y="582"/>
                    <a:pt x="1120" y="43"/>
                  </a:cubicBezTo>
                  <a:cubicBezTo>
                    <a:pt x="1120" y="28"/>
                    <a:pt x="1112" y="22"/>
                    <a:pt x="1102" y="22"/>
                  </a:cubicBezTo>
                  <a:cubicBezTo>
                    <a:pt x="1098" y="22"/>
                    <a:pt x="1094" y="23"/>
                    <a:pt x="1090" y="24"/>
                  </a:cubicBezTo>
                  <a:cubicBezTo>
                    <a:pt x="1057" y="8"/>
                    <a:pt x="1019"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0"/>
            <p:cNvSpPr/>
            <p:nvPr/>
          </p:nvSpPr>
          <p:spPr>
            <a:xfrm>
              <a:off x="1004795" y="2856856"/>
              <a:ext cx="12911" cy="8759"/>
            </a:xfrm>
            <a:custGeom>
              <a:rect b="b" l="l" r="r" t="t"/>
              <a:pathLst>
                <a:path extrusionOk="0" h="270" w="398">
                  <a:moveTo>
                    <a:pt x="250" y="1"/>
                  </a:moveTo>
                  <a:cubicBezTo>
                    <a:pt x="135" y="1"/>
                    <a:pt x="0" y="100"/>
                    <a:pt x="78" y="212"/>
                  </a:cubicBezTo>
                  <a:cubicBezTo>
                    <a:pt x="105" y="253"/>
                    <a:pt x="147" y="270"/>
                    <a:pt x="190" y="270"/>
                  </a:cubicBezTo>
                  <a:cubicBezTo>
                    <a:pt x="204" y="270"/>
                    <a:pt x="218" y="268"/>
                    <a:pt x="231" y="265"/>
                  </a:cubicBezTo>
                  <a:cubicBezTo>
                    <a:pt x="293" y="253"/>
                    <a:pt x="353" y="219"/>
                    <a:pt x="376" y="161"/>
                  </a:cubicBezTo>
                  <a:cubicBezTo>
                    <a:pt x="397" y="107"/>
                    <a:pt x="377" y="49"/>
                    <a:pt x="328"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50"/>
            <p:cNvSpPr/>
            <p:nvPr/>
          </p:nvSpPr>
          <p:spPr>
            <a:xfrm>
              <a:off x="972453" y="2826687"/>
              <a:ext cx="10089" cy="7526"/>
            </a:xfrm>
            <a:custGeom>
              <a:rect b="b" l="l" r="r" t="t"/>
              <a:pathLst>
                <a:path extrusionOk="0" h="232" w="311">
                  <a:moveTo>
                    <a:pt x="175" y="0"/>
                  </a:moveTo>
                  <a:cubicBezTo>
                    <a:pt x="125" y="0"/>
                    <a:pt x="72" y="21"/>
                    <a:pt x="43" y="54"/>
                  </a:cubicBezTo>
                  <a:cubicBezTo>
                    <a:pt x="28" y="70"/>
                    <a:pt x="18" y="92"/>
                    <a:pt x="15" y="113"/>
                  </a:cubicBezTo>
                  <a:cubicBezTo>
                    <a:pt x="5" y="133"/>
                    <a:pt x="1" y="154"/>
                    <a:pt x="10" y="178"/>
                  </a:cubicBezTo>
                  <a:cubicBezTo>
                    <a:pt x="24" y="214"/>
                    <a:pt x="70" y="229"/>
                    <a:pt x="105" y="231"/>
                  </a:cubicBezTo>
                  <a:cubicBezTo>
                    <a:pt x="107" y="231"/>
                    <a:pt x="109" y="231"/>
                    <a:pt x="111" y="231"/>
                  </a:cubicBezTo>
                  <a:cubicBezTo>
                    <a:pt x="188" y="231"/>
                    <a:pt x="311" y="172"/>
                    <a:pt x="288" y="78"/>
                  </a:cubicBezTo>
                  <a:cubicBezTo>
                    <a:pt x="273" y="22"/>
                    <a:pt x="226" y="0"/>
                    <a:pt x="1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0"/>
            <p:cNvSpPr/>
            <p:nvPr/>
          </p:nvSpPr>
          <p:spPr>
            <a:xfrm>
              <a:off x="993539" y="2793695"/>
              <a:ext cx="36398" cy="31272"/>
            </a:xfrm>
            <a:custGeom>
              <a:rect b="b" l="l" r="r" t="t"/>
              <a:pathLst>
                <a:path extrusionOk="0" h="964" w="1122">
                  <a:moveTo>
                    <a:pt x="988" y="112"/>
                  </a:moveTo>
                  <a:lnTo>
                    <a:pt x="988" y="112"/>
                  </a:lnTo>
                  <a:cubicBezTo>
                    <a:pt x="881" y="264"/>
                    <a:pt x="810" y="441"/>
                    <a:pt x="673" y="579"/>
                  </a:cubicBezTo>
                  <a:cubicBezTo>
                    <a:pt x="560" y="693"/>
                    <a:pt x="426" y="781"/>
                    <a:pt x="273" y="831"/>
                  </a:cubicBezTo>
                  <a:cubicBezTo>
                    <a:pt x="208" y="853"/>
                    <a:pt x="144" y="864"/>
                    <a:pt x="81" y="883"/>
                  </a:cubicBezTo>
                  <a:cubicBezTo>
                    <a:pt x="145" y="709"/>
                    <a:pt x="206" y="544"/>
                    <a:pt x="335" y="403"/>
                  </a:cubicBezTo>
                  <a:cubicBezTo>
                    <a:pt x="506" y="218"/>
                    <a:pt x="739" y="122"/>
                    <a:pt x="988" y="112"/>
                  </a:cubicBezTo>
                  <a:close/>
                  <a:moveTo>
                    <a:pt x="1056" y="1"/>
                  </a:moveTo>
                  <a:cubicBezTo>
                    <a:pt x="1054" y="1"/>
                    <a:pt x="1052" y="1"/>
                    <a:pt x="1051" y="1"/>
                  </a:cubicBezTo>
                  <a:cubicBezTo>
                    <a:pt x="568" y="22"/>
                    <a:pt x="0" y="383"/>
                    <a:pt x="1" y="921"/>
                  </a:cubicBezTo>
                  <a:cubicBezTo>
                    <a:pt x="1" y="937"/>
                    <a:pt x="9" y="942"/>
                    <a:pt x="19" y="942"/>
                  </a:cubicBezTo>
                  <a:cubicBezTo>
                    <a:pt x="23" y="942"/>
                    <a:pt x="27" y="941"/>
                    <a:pt x="32" y="940"/>
                  </a:cubicBezTo>
                  <a:cubicBezTo>
                    <a:pt x="65" y="956"/>
                    <a:pt x="102" y="963"/>
                    <a:pt x="142" y="963"/>
                  </a:cubicBezTo>
                  <a:cubicBezTo>
                    <a:pt x="347" y="963"/>
                    <a:pt x="618" y="769"/>
                    <a:pt x="736" y="657"/>
                  </a:cubicBezTo>
                  <a:cubicBezTo>
                    <a:pt x="888" y="515"/>
                    <a:pt x="1115" y="253"/>
                    <a:pt x="1120" y="35"/>
                  </a:cubicBezTo>
                  <a:cubicBezTo>
                    <a:pt x="1121" y="17"/>
                    <a:pt x="1112" y="11"/>
                    <a:pt x="1100" y="11"/>
                  </a:cubicBezTo>
                  <a:cubicBezTo>
                    <a:pt x="1095" y="11"/>
                    <a:pt x="1090" y="12"/>
                    <a:pt x="1085" y="13"/>
                  </a:cubicBezTo>
                  <a:cubicBezTo>
                    <a:pt x="1081"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0"/>
            <p:cNvSpPr/>
            <p:nvPr/>
          </p:nvSpPr>
          <p:spPr>
            <a:xfrm>
              <a:off x="1075807" y="2856856"/>
              <a:ext cx="12911" cy="8759"/>
            </a:xfrm>
            <a:custGeom>
              <a:rect b="b" l="l" r="r" t="t"/>
              <a:pathLst>
                <a:path extrusionOk="0" h="270" w="398">
                  <a:moveTo>
                    <a:pt x="149" y="1"/>
                  </a:moveTo>
                  <a:cubicBezTo>
                    <a:pt x="120" y="1"/>
                    <a:pt x="94" y="7"/>
                    <a:pt x="72" y="20"/>
                  </a:cubicBezTo>
                  <a:cubicBezTo>
                    <a:pt x="21" y="49"/>
                    <a:pt x="1" y="107"/>
                    <a:pt x="22" y="161"/>
                  </a:cubicBezTo>
                  <a:cubicBezTo>
                    <a:pt x="45" y="219"/>
                    <a:pt x="105" y="253"/>
                    <a:pt x="167" y="265"/>
                  </a:cubicBezTo>
                  <a:cubicBezTo>
                    <a:pt x="180" y="268"/>
                    <a:pt x="194" y="270"/>
                    <a:pt x="208" y="270"/>
                  </a:cubicBezTo>
                  <a:cubicBezTo>
                    <a:pt x="251" y="270"/>
                    <a:pt x="293" y="253"/>
                    <a:pt x="321" y="212"/>
                  </a:cubicBezTo>
                  <a:cubicBezTo>
                    <a:pt x="398" y="100"/>
                    <a:pt x="263" y="1"/>
                    <a:pt x="1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0"/>
            <p:cNvSpPr/>
            <p:nvPr/>
          </p:nvSpPr>
          <p:spPr>
            <a:xfrm>
              <a:off x="1110971" y="2826687"/>
              <a:ext cx="10089" cy="7526"/>
            </a:xfrm>
            <a:custGeom>
              <a:rect b="b" l="l" r="r" t="t"/>
              <a:pathLst>
                <a:path extrusionOk="0" h="232" w="311">
                  <a:moveTo>
                    <a:pt x="137" y="0"/>
                  </a:moveTo>
                  <a:cubicBezTo>
                    <a:pt x="86" y="0"/>
                    <a:pt x="38" y="22"/>
                    <a:pt x="25" y="78"/>
                  </a:cubicBezTo>
                  <a:cubicBezTo>
                    <a:pt x="1" y="172"/>
                    <a:pt x="123" y="231"/>
                    <a:pt x="200" y="231"/>
                  </a:cubicBezTo>
                  <a:cubicBezTo>
                    <a:pt x="202" y="231"/>
                    <a:pt x="204" y="231"/>
                    <a:pt x="206" y="231"/>
                  </a:cubicBezTo>
                  <a:cubicBezTo>
                    <a:pt x="242" y="229"/>
                    <a:pt x="287" y="214"/>
                    <a:pt x="301" y="178"/>
                  </a:cubicBezTo>
                  <a:cubicBezTo>
                    <a:pt x="311" y="154"/>
                    <a:pt x="306" y="133"/>
                    <a:pt x="297" y="113"/>
                  </a:cubicBezTo>
                  <a:cubicBezTo>
                    <a:pt x="294" y="92"/>
                    <a:pt x="284" y="70"/>
                    <a:pt x="270" y="54"/>
                  </a:cubicBezTo>
                  <a:cubicBezTo>
                    <a:pt x="240" y="21"/>
                    <a:pt x="187"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0"/>
            <p:cNvSpPr/>
            <p:nvPr/>
          </p:nvSpPr>
          <p:spPr>
            <a:xfrm>
              <a:off x="1063577" y="2793695"/>
              <a:ext cx="36398" cy="31272"/>
            </a:xfrm>
            <a:custGeom>
              <a:rect b="b" l="l" r="r" t="t"/>
              <a:pathLst>
                <a:path extrusionOk="0" h="964" w="1122">
                  <a:moveTo>
                    <a:pt x="134" y="112"/>
                  </a:moveTo>
                  <a:lnTo>
                    <a:pt x="134" y="112"/>
                  </a:lnTo>
                  <a:cubicBezTo>
                    <a:pt x="383" y="123"/>
                    <a:pt x="617" y="218"/>
                    <a:pt x="787" y="403"/>
                  </a:cubicBezTo>
                  <a:cubicBezTo>
                    <a:pt x="916" y="544"/>
                    <a:pt x="977" y="709"/>
                    <a:pt x="1041" y="884"/>
                  </a:cubicBezTo>
                  <a:cubicBezTo>
                    <a:pt x="978" y="864"/>
                    <a:pt x="914" y="853"/>
                    <a:pt x="850" y="832"/>
                  </a:cubicBezTo>
                  <a:cubicBezTo>
                    <a:pt x="697" y="782"/>
                    <a:pt x="563" y="693"/>
                    <a:pt x="450" y="579"/>
                  </a:cubicBezTo>
                  <a:cubicBezTo>
                    <a:pt x="312" y="441"/>
                    <a:pt x="241" y="264"/>
                    <a:pt x="134" y="112"/>
                  </a:cubicBezTo>
                  <a:close/>
                  <a:moveTo>
                    <a:pt x="67" y="1"/>
                  </a:moveTo>
                  <a:cubicBezTo>
                    <a:pt x="50" y="1"/>
                    <a:pt x="41" y="6"/>
                    <a:pt x="38" y="13"/>
                  </a:cubicBezTo>
                  <a:cubicBezTo>
                    <a:pt x="32" y="12"/>
                    <a:pt x="27" y="11"/>
                    <a:pt x="22" y="11"/>
                  </a:cubicBezTo>
                  <a:cubicBezTo>
                    <a:pt x="10" y="11"/>
                    <a:pt x="1" y="17"/>
                    <a:pt x="2" y="35"/>
                  </a:cubicBezTo>
                  <a:cubicBezTo>
                    <a:pt x="7" y="253"/>
                    <a:pt x="234" y="515"/>
                    <a:pt x="386" y="657"/>
                  </a:cubicBezTo>
                  <a:cubicBezTo>
                    <a:pt x="505" y="769"/>
                    <a:pt x="775" y="963"/>
                    <a:pt x="980" y="963"/>
                  </a:cubicBezTo>
                  <a:cubicBezTo>
                    <a:pt x="1020" y="963"/>
                    <a:pt x="1057" y="956"/>
                    <a:pt x="1090" y="940"/>
                  </a:cubicBezTo>
                  <a:cubicBezTo>
                    <a:pt x="1095" y="941"/>
                    <a:pt x="1099" y="942"/>
                    <a:pt x="1103" y="942"/>
                  </a:cubicBezTo>
                  <a:cubicBezTo>
                    <a:pt x="1114" y="942"/>
                    <a:pt x="1121" y="937"/>
                    <a:pt x="1121" y="921"/>
                  </a:cubicBezTo>
                  <a:cubicBezTo>
                    <a:pt x="1122" y="383"/>
                    <a:pt x="554" y="22"/>
                    <a:pt x="71" y="1"/>
                  </a:cubicBezTo>
                  <a:cubicBezTo>
                    <a:pt x="70" y="1"/>
                    <a:pt x="68" y="1"/>
                    <a:pt x="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0"/>
            <p:cNvSpPr/>
            <p:nvPr/>
          </p:nvSpPr>
          <p:spPr>
            <a:xfrm>
              <a:off x="1028963" y="2758433"/>
              <a:ext cx="33543" cy="31240"/>
            </a:xfrm>
            <a:custGeom>
              <a:rect b="b" l="l" r="r" t="t"/>
              <a:pathLst>
                <a:path extrusionOk="0" h="963" w="1034">
                  <a:moveTo>
                    <a:pt x="554" y="122"/>
                  </a:moveTo>
                  <a:cubicBezTo>
                    <a:pt x="770" y="122"/>
                    <a:pt x="869" y="355"/>
                    <a:pt x="829" y="553"/>
                  </a:cubicBezTo>
                  <a:cubicBezTo>
                    <a:pt x="803" y="680"/>
                    <a:pt x="730" y="756"/>
                    <a:pt x="646" y="836"/>
                  </a:cubicBezTo>
                  <a:cubicBezTo>
                    <a:pt x="627" y="838"/>
                    <a:pt x="608" y="839"/>
                    <a:pt x="589" y="839"/>
                  </a:cubicBezTo>
                  <a:cubicBezTo>
                    <a:pt x="368" y="839"/>
                    <a:pt x="158" y="712"/>
                    <a:pt x="197" y="448"/>
                  </a:cubicBezTo>
                  <a:cubicBezTo>
                    <a:pt x="221" y="285"/>
                    <a:pt x="346" y="144"/>
                    <a:pt x="513" y="125"/>
                  </a:cubicBezTo>
                  <a:cubicBezTo>
                    <a:pt x="527" y="123"/>
                    <a:pt x="541" y="122"/>
                    <a:pt x="554" y="122"/>
                  </a:cubicBezTo>
                  <a:close/>
                  <a:moveTo>
                    <a:pt x="504" y="0"/>
                  </a:moveTo>
                  <a:cubicBezTo>
                    <a:pt x="437" y="0"/>
                    <a:pt x="370" y="14"/>
                    <a:pt x="308" y="45"/>
                  </a:cubicBezTo>
                  <a:cubicBezTo>
                    <a:pt x="57" y="168"/>
                    <a:pt x="1" y="491"/>
                    <a:pt x="135" y="720"/>
                  </a:cubicBezTo>
                  <a:cubicBezTo>
                    <a:pt x="211" y="850"/>
                    <a:pt x="401" y="958"/>
                    <a:pt x="571" y="958"/>
                  </a:cubicBezTo>
                  <a:cubicBezTo>
                    <a:pt x="584" y="958"/>
                    <a:pt x="597" y="957"/>
                    <a:pt x="610" y="956"/>
                  </a:cubicBezTo>
                  <a:cubicBezTo>
                    <a:pt x="616" y="960"/>
                    <a:pt x="622" y="962"/>
                    <a:pt x="628" y="962"/>
                  </a:cubicBezTo>
                  <a:cubicBezTo>
                    <a:pt x="630" y="962"/>
                    <a:pt x="631" y="962"/>
                    <a:pt x="632" y="962"/>
                  </a:cubicBezTo>
                  <a:cubicBezTo>
                    <a:pt x="912" y="925"/>
                    <a:pt x="1034" y="563"/>
                    <a:pt x="957" y="318"/>
                  </a:cubicBezTo>
                  <a:cubicBezTo>
                    <a:pt x="897" y="123"/>
                    <a:pt x="701" y="0"/>
                    <a:pt x="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0"/>
            <p:cNvSpPr/>
            <p:nvPr/>
          </p:nvSpPr>
          <p:spPr>
            <a:xfrm>
              <a:off x="1201674" y="2861592"/>
              <a:ext cx="16901" cy="12619"/>
            </a:xfrm>
            <a:custGeom>
              <a:rect b="b" l="l" r="r" t="t"/>
              <a:pathLst>
                <a:path extrusionOk="0" h="389" w="521">
                  <a:moveTo>
                    <a:pt x="259" y="1"/>
                  </a:moveTo>
                  <a:cubicBezTo>
                    <a:pt x="215" y="1"/>
                    <a:pt x="172" y="11"/>
                    <a:pt x="136" y="32"/>
                  </a:cubicBezTo>
                  <a:cubicBezTo>
                    <a:pt x="114" y="44"/>
                    <a:pt x="93" y="61"/>
                    <a:pt x="79" y="82"/>
                  </a:cubicBezTo>
                  <a:cubicBezTo>
                    <a:pt x="9" y="142"/>
                    <a:pt x="1" y="242"/>
                    <a:pt x="64" y="312"/>
                  </a:cubicBezTo>
                  <a:cubicBezTo>
                    <a:pt x="111" y="364"/>
                    <a:pt x="181" y="389"/>
                    <a:pt x="252" y="389"/>
                  </a:cubicBezTo>
                  <a:cubicBezTo>
                    <a:pt x="307" y="389"/>
                    <a:pt x="361" y="374"/>
                    <a:pt x="405" y="345"/>
                  </a:cubicBezTo>
                  <a:cubicBezTo>
                    <a:pt x="478" y="296"/>
                    <a:pt x="520" y="205"/>
                    <a:pt x="478" y="121"/>
                  </a:cubicBezTo>
                  <a:cubicBezTo>
                    <a:pt x="439" y="42"/>
                    <a:pt x="348"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0"/>
            <p:cNvSpPr/>
            <p:nvPr/>
          </p:nvSpPr>
          <p:spPr>
            <a:xfrm>
              <a:off x="1201674" y="2831455"/>
              <a:ext cx="16901" cy="12619"/>
            </a:xfrm>
            <a:custGeom>
              <a:rect b="b" l="l" r="r" t="t"/>
              <a:pathLst>
                <a:path extrusionOk="0" h="389" w="521">
                  <a:moveTo>
                    <a:pt x="259" y="0"/>
                  </a:moveTo>
                  <a:cubicBezTo>
                    <a:pt x="215" y="0"/>
                    <a:pt x="172" y="10"/>
                    <a:pt x="136" y="31"/>
                  </a:cubicBezTo>
                  <a:cubicBezTo>
                    <a:pt x="114" y="43"/>
                    <a:pt x="93" y="61"/>
                    <a:pt x="79" y="81"/>
                  </a:cubicBezTo>
                  <a:cubicBezTo>
                    <a:pt x="9" y="142"/>
                    <a:pt x="1" y="241"/>
                    <a:pt x="64" y="312"/>
                  </a:cubicBezTo>
                  <a:cubicBezTo>
                    <a:pt x="110" y="364"/>
                    <a:pt x="181" y="388"/>
                    <a:pt x="251" y="388"/>
                  </a:cubicBezTo>
                  <a:cubicBezTo>
                    <a:pt x="306" y="388"/>
                    <a:pt x="361" y="373"/>
                    <a:pt x="405" y="345"/>
                  </a:cubicBezTo>
                  <a:cubicBezTo>
                    <a:pt x="478" y="295"/>
                    <a:pt x="520" y="204"/>
                    <a:pt x="478" y="120"/>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50"/>
            <p:cNvSpPr/>
            <p:nvPr/>
          </p:nvSpPr>
          <p:spPr>
            <a:xfrm>
              <a:off x="1201674" y="2801286"/>
              <a:ext cx="16901" cy="12619"/>
            </a:xfrm>
            <a:custGeom>
              <a:rect b="b" l="l" r="r" t="t"/>
              <a:pathLst>
                <a:path extrusionOk="0" h="389" w="521">
                  <a:moveTo>
                    <a:pt x="259" y="1"/>
                  </a:moveTo>
                  <a:cubicBezTo>
                    <a:pt x="215" y="1"/>
                    <a:pt x="172" y="11"/>
                    <a:pt x="136" y="31"/>
                  </a:cubicBezTo>
                  <a:cubicBezTo>
                    <a:pt x="114" y="44"/>
                    <a:pt x="93" y="61"/>
                    <a:pt x="79" y="82"/>
                  </a:cubicBezTo>
                  <a:cubicBezTo>
                    <a:pt x="9" y="143"/>
                    <a:pt x="1" y="242"/>
                    <a:pt x="64" y="312"/>
                  </a:cubicBezTo>
                  <a:cubicBezTo>
                    <a:pt x="110" y="364"/>
                    <a:pt x="181" y="389"/>
                    <a:pt x="251" y="389"/>
                  </a:cubicBezTo>
                  <a:cubicBezTo>
                    <a:pt x="306" y="389"/>
                    <a:pt x="361" y="374"/>
                    <a:pt x="405" y="345"/>
                  </a:cubicBezTo>
                  <a:cubicBezTo>
                    <a:pt x="478" y="297"/>
                    <a:pt x="520" y="205"/>
                    <a:pt x="478" y="122"/>
                  </a:cubicBezTo>
                  <a:cubicBezTo>
                    <a:pt x="439" y="43"/>
                    <a:pt x="347"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50"/>
            <p:cNvSpPr/>
            <p:nvPr/>
          </p:nvSpPr>
          <p:spPr>
            <a:xfrm>
              <a:off x="1201674" y="2771149"/>
              <a:ext cx="16901" cy="12619"/>
            </a:xfrm>
            <a:custGeom>
              <a:rect b="b" l="l" r="r" t="t"/>
              <a:pathLst>
                <a:path extrusionOk="0" h="389" w="521">
                  <a:moveTo>
                    <a:pt x="259" y="0"/>
                  </a:moveTo>
                  <a:cubicBezTo>
                    <a:pt x="215" y="0"/>
                    <a:pt x="172" y="10"/>
                    <a:pt x="136" y="31"/>
                  </a:cubicBezTo>
                  <a:cubicBezTo>
                    <a:pt x="114" y="43"/>
                    <a:pt x="93" y="61"/>
                    <a:pt x="79" y="81"/>
                  </a:cubicBezTo>
                  <a:cubicBezTo>
                    <a:pt x="9" y="143"/>
                    <a:pt x="1" y="241"/>
                    <a:pt x="64" y="312"/>
                  </a:cubicBezTo>
                  <a:cubicBezTo>
                    <a:pt x="110" y="364"/>
                    <a:pt x="181" y="388"/>
                    <a:pt x="251" y="388"/>
                  </a:cubicBezTo>
                  <a:cubicBezTo>
                    <a:pt x="306" y="388"/>
                    <a:pt x="361" y="373"/>
                    <a:pt x="405" y="345"/>
                  </a:cubicBezTo>
                  <a:cubicBezTo>
                    <a:pt x="478" y="296"/>
                    <a:pt x="520" y="204"/>
                    <a:pt x="478" y="121"/>
                  </a:cubicBezTo>
                  <a:cubicBezTo>
                    <a:pt x="439" y="42"/>
                    <a:pt x="347"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0"/>
            <p:cNvSpPr/>
            <p:nvPr/>
          </p:nvSpPr>
          <p:spPr>
            <a:xfrm>
              <a:off x="1201674" y="2740980"/>
              <a:ext cx="16901" cy="12619"/>
            </a:xfrm>
            <a:custGeom>
              <a:rect b="b" l="l" r="r" t="t"/>
              <a:pathLst>
                <a:path extrusionOk="0" h="389" w="521">
                  <a:moveTo>
                    <a:pt x="259" y="1"/>
                  </a:moveTo>
                  <a:cubicBezTo>
                    <a:pt x="215" y="1"/>
                    <a:pt x="172" y="11"/>
                    <a:pt x="136" y="31"/>
                  </a:cubicBezTo>
                  <a:cubicBezTo>
                    <a:pt x="114" y="45"/>
                    <a:pt x="93" y="61"/>
                    <a:pt x="79" y="82"/>
                  </a:cubicBezTo>
                  <a:cubicBezTo>
                    <a:pt x="9" y="143"/>
                    <a:pt x="1" y="242"/>
                    <a:pt x="64" y="313"/>
                  </a:cubicBezTo>
                  <a:cubicBezTo>
                    <a:pt x="110" y="364"/>
                    <a:pt x="181" y="389"/>
                    <a:pt x="251" y="389"/>
                  </a:cubicBezTo>
                  <a:cubicBezTo>
                    <a:pt x="306" y="389"/>
                    <a:pt x="361" y="374"/>
                    <a:pt x="405" y="345"/>
                  </a:cubicBezTo>
                  <a:cubicBezTo>
                    <a:pt x="478" y="297"/>
                    <a:pt x="520" y="206"/>
                    <a:pt x="478" y="122"/>
                  </a:cubicBezTo>
                  <a:cubicBezTo>
                    <a:pt x="439" y="43"/>
                    <a:pt x="347"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0"/>
            <p:cNvSpPr/>
            <p:nvPr/>
          </p:nvSpPr>
          <p:spPr>
            <a:xfrm>
              <a:off x="1201674" y="2710843"/>
              <a:ext cx="16901" cy="12619"/>
            </a:xfrm>
            <a:custGeom>
              <a:rect b="b" l="l" r="r" t="t"/>
              <a:pathLst>
                <a:path extrusionOk="0" h="389" w="521">
                  <a:moveTo>
                    <a:pt x="259" y="0"/>
                  </a:moveTo>
                  <a:cubicBezTo>
                    <a:pt x="215" y="0"/>
                    <a:pt x="172" y="10"/>
                    <a:pt x="136" y="31"/>
                  </a:cubicBezTo>
                  <a:cubicBezTo>
                    <a:pt x="114" y="44"/>
                    <a:pt x="93" y="61"/>
                    <a:pt x="79" y="81"/>
                  </a:cubicBezTo>
                  <a:cubicBezTo>
                    <a:pt x="9" y="143"/>
                    <a:pt x="1" y="241"/>
                    <a:pt x="64" y="313"/>
                  </a:cubicBezTo>
                  <a:cubicBezTo>
                    <a:pt x="110" y="364"/>
                    <a:pt x="181" y="388"/>
                    <a:pt x="251" y="388"/>
                  </a:cubicBezTo>
                  <a:cubicBezTo>
                    <a:pt x="306" y="388"/>
                    <a:pt x="361" y="373"/>
                    <a:pt x="405" y="344"/>
                  </a:cubicBezTo>
                  <a:cubicBezTo>
                    <a:pt x="478" y="296"/>
                    <a:pt x="520" y="205"/>
                    <a:pt x="478" y="121"/>
                  </a:cubicBezTo>
                  <a:cubicBezTo>
                    <a:pt x="439" y="42"/>
                    <a:pt x="347"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0"/>
            <p:cNvSpPr/>
            <p:nvPr/>
          </p:nvSpPr>
          <p:spPr>
            <a:xfrm>
              <a:off x="1201674" y="2680707"/>
              <a:ext cx="16901" cy="12587"/>
            </a:xfrm>
            <a:custGeom>
              <a:rect b="b" l="l" r="r" t="t"/>
              <a:pathLst>
                <a:path extrusionOk="0" h="388" w="521">
                  <a:moveTo>
                    <a:pt x="260" y="0"/>
                  </a:moveTo>
                  <a:cubicBezTo>
                    <a:pt x="216" y="0"/>
                    <a:pt x="172" y="10"/>
                    <a:pt x="136" y="31"/>
                  </a:cubicBezTo>
                  <a:cubicBezTo>
                    <a:pt x="114" y="44"/>
                    <a:pt x="93" y="60"/>
                    <a:pt x="79" y="81"/>
                  </a:cubicBezTo>
                  <a:cubicBezTo>
                    <a:pt x="9" y="142"/>
                    <a:pt x="1" y="240"/>
                    <a:pt x="64" y="312"/>
                  </a:cubicBezTo>
                  <a:cubicBezTo>
                    <a:pt x="110" y="363"/>
                    <a:pt x="181" y="388"/>
                    <a:pt x="251" y="388"/>
                  </a:cubicBezTo>
                  <a:cubicBezTo>
                    <a:pt x="306" y="388"/>
                    <a:pt x="361" y="373"/>
                    <a:pt x="405" y="344"/>
                  </a:cubicBezTo>
                  <a:cubicBezTo>
                    <a:pt x="478" y="296"/>
                    <a:pt x="520" y="205"/>
                    <a:pt x="478" y="121"/>
                  </a:cubicBezTo>
                  <a:cubicBezTo>
                    <a:pt x="439" y="42"/>
                    <a:pt x="348"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50"/>
            <p:cNvSpPr/>
            <p:nvPr/>
          </p:nvSpPr>
          <p:spPr>
            <a:xfrm>
              <a:off x="1236190" y="2670585"/>
              <a:ext cx="6520" cy="213715"/>
            </a:xfrm>
            <a:custGeom>
              <a:rect b="b" l="l" r="r" t="t"/>
              <a:pathLst>
                <a:path extrusionOk="0" h="6588" w="201">
                  <a:moveTo>
                    <a:pt x="83" y="1"/>
                  </a:moveTo>
                  <a:cubicBezTo>
                    <a:pt x="75" y="1"/>
                    <a:pt x="69" y="5"/>
                    <a:pt x="68" y="17"/>
                  </a:cubicBezTo>
                  <a:cubicBezTo>
                    <a:pt x="1" y="1074"/>
                    <a:pt x="40" y="2140"/>
                    <a:pt x="41" y="3199"/>
                  </a:cubicBezTo>
                  <a:cubicBezTo>
                    <a:pt x="42" y="4323"/>
                    <a:pt x="6" y="5456"/>
                    <a:pt x="93" y="6577"/>
                  </a:cubicBezTo>
                  <a:cubicBezTo>
                    <a:pt x="93" y="6582"/>
                    <a:pt x="98" y="6588"/>
                    <a:pt x="102" y="6588"/>
                  </a:cubicBezTo>
                  <a:cubicBezTo>
                    <a:pt x="104" y="6588"/>
                    <a:pt x="105" y="6587"/>
                    <a:pt x="105" y="6584"/>
                  </a:cubicBezTo>
                  <a:cubicBezTo>
                    <a:pt x="192"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0"/>
            <p:cNvSpPr/>
            <p:nvPr/>
          </p:nvSpPr>
          <p:spPr>
            <a:xfrm>
              <a:off x="1270057" y="2670585"/>
              <a:ext cx="6520" cy="213715"/>
            </a:xfrm>
            <a:custGeom>
              <a:rect b="b" l="l" r="r" t="t"/>
              <a:pathLst>
                <a:path extrusionOk="0" h="6588" w="201">
                  <a:moveTo>
                    <a:pt x="83" y="1"/>
                  </a:moveTo>
                  <a:cubicBezTo>
                    <a:pt x="75" y="1"/>
                    <a:pt x="69" y="5"/>
                    <a:pt x="69" y="17"/>
                  </a:cubicBezTo>
                  <a:cubicBezTo>
                    <a:pt x="1" y="1074"/>
                    <a:pt x="40" y="2140"/>
                    <a:pt x="41" y="3199"/>
                  </a:cubicBezTo>
                  <a:cubicBezTo>
                    <a:pt x="42" y="4323"/>
                    <a:pt x="6" y="5456"/>
                    <a:pt x="93" y="6577"/>
                  </a:cubicBezTo>
                  <a:cubicBezTo>
                    <a:pt x="93" y="6582"/>
                    <a:pt x="99" y="6588"/>
                    <a:pt x="102" y="6588"/>
                  </a:cubicBezTo>
                  <a:cubicBezTo>
                    <a:pt x="104" y="6588"/>
                    <a:pt x="105" y="6587"/>
                    <a:pt x="105" y="6584"/>
                  </a:cubicBezTo>
                  <a:cubicBezTo>
                    <a:pt x="193" y="5532"/>
                    <a:pt x="157" y="4467"/>
                    <a:pt x="158" y="3414"/>
                  </a:cubicBezTo>
                  <a:cubicBezTo>
                    <a:pt x="159" y="2293"/>
                    <a:pt x="201"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0"/>
            <p:cNvSpPr/>
            <p:nvPr/>
          </p:nvSpPr>
          <p:spPr>
            <a:xfrm>
              <a:off x="1472450" y="2670585"/>
              <a:ext cx="6488" cy="213715"/>
            </a:xfrm>
            <a:custGeom>
              <a:rect b="b" l="l" r="r" t="t"/>
              <a:pathLst>
                <a:path extrusionOk="0" h="6588" w="200">
                  <a:moveTo>
                    <a:pt x="83" y="1"/>
                  </a:moveTo>
                  <a:cubicBezTo>
                    <a:pt x="75" y="1"/>
                    <a:pt x="69" y="5"/>
                    <a:pt x="68" y="17"/>
                  </a:cubicBezTo>
                  <a:cubicBezTo>
                    <a:pt x="0" y="1074"/>
                    <a:pt x="40" y="2140"/>
                    <a:pt x="41" y="3199"/>
                  </a:cubicBezTo>
                  <a:cubicBezTo>
                    <a:pt x="42" y="4323"/>
                    <a:pt x="5" y="5456"/>
                    <a:pt x="92" y="6577"/>
                  </a:cubicBezTo>
                  <a:cubicBezTo>
                    <a:pt x="93" y="6582"/>
                    <a:pt x="99" y="6588"/>
                    <a:pt x="102" y="6588"/>
                  </a:cubicBezTo>
                  <a:cubicBezTo>
                    <a:pt x="104" y="6588"/>
                    <a:pt x="105" y="6587"/>
                    <a:pt x="106" y="6584"/>
                  </a:cubicBezTo>
                  <a:cubicBezTo>
                    <a:pt x="193"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0"/>
            <p:cNvSpPr/>
            <p:nvPr/>
          </p:nvSpPr>
          <p:spPr>
            <a:xfrm>
              <a:off x="1506318" y="2670585"/>
              <a:ext cx="6520" cy="213715"/>
            </a:xfrm>
            <a:custGeom>
              <a:rect b="b" l="l" r="r" t="t"/>
              <a:pathLst>
                <a:path extrusionOk="0" h="6588" w="201">
                  <a:moveTo>
                    <a:pt x="83" y="1"/>
                  </a:moveTo>
                  <a:cubicBezTo>
                    <a:pt x="75" y="1"/>
                    <a:pt x="69" y="5"/>
                    <a:pt x="68" y="17"/>
                  </a:cubicBezTo>
                  <a:cubicBezTo>
                    <a:pt x="0" y="1074"/>
                    <a:pt x="40" y="2140"/>
                    <a:pt x="41" y="3199"/>
                  </a:cubicBezTo>
                  <a:cubicBezTo>
                    <a:pt x="42" y="4323"/>
                    <a:pt x="6"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1"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0"/>
            <p:cNvSpPr/>
            <p:nvPr/>
          </p:nvSpPr>
          <p:spPr>
            <a:xfrm>
              <a:off x="1287510" y="2667276"/>
              <a:ext cx="41393" cy="42496"/>
            </a:xfrm>
            <a:custGeom>
              <a:rect b="b" l="l" r="r" t="t"/>
              <a:pathLst>
                <a:path extrusionOk="0" h="1310" w="1276">
                  <a:moveTo>
                    <a:pt x="330" y="0"/>
                  </a:moveTo>
                  <a:cubicBezTo>
                    <a:pt x="232" y="0"/>
                    <a:pt x="134" y="4"/>
                    <a:pt x="38" y="17"/>
                  </a:cubicBezTo>
                  <a:cubicBezTo>
                    <a:pt x="13" y="20"/>
                    <a:pt x="10" y="35"/>
                    <a:pt x="18" y="53"/>
                  </a:cubicBezTo>
                  <a:cubicBezTo>
                    <a:pt x="17" y="55"/>
                    <a:pt x="15" y="57"/>
                    <a:pt x="15" y="60"/>
                  </a:cubicBezTo>
                  <a:cubicBezTo>
                    <a:pt x="1" y="509"/>
                    <a:pt x="12" y="1180"/>
                    <a:pt x="12" y="1255"/>
                  </a:cubicBezTo>
                  <a:cubicBezTo>
                    <a:pt x="12" y="1292"/>
                    <a:pt x="28" y="1310"/>
                    <a:pt x="43" y="1310"/>
                  </a:cubicBezTo>
                  <a:cubicBezTo>
                    <a:pt x="58" y="1310"/>
                    <a:pt x="73" y="1293"/>
                    <a:pt x="73" y="1261"/>
                  </a:cubicBezTo>
                  <a:cubicBezTo>
                    <a:pt x="73" y="1198"/>
                    <a:pt x="99" y="458"/>
                    <a:pt x="101" y="102"/>
                  </a:cubicBezTo>
                  <a:cubicBezTo>
                    <a:pt x="101" y="102"/>
                    <a:pt x="479" y="106"/>
                    <a:pt x="664" y="106"/>
                  </a:cubicBezTo>
                  <a:cubicBezTo>
                    <a:pt x="772" y="106"/>
                    <a:pt x="887" y="115"/>
                    <a:pt x="1001" y="115"/>
                  </a:cubicBezTo>
                  <a:cubicBezTo>
                    <a:pt x="1083" y="115"/>
                    <a:pt x="1165" y="110"/>
                    <a:pt x="1243" y="94"/>
                  </a:cubicBezTo>
                  <a:cubicBezTo>
                    <a:pt x="1276" y="87"/>
                    <a:pt x="1237" y="33"/>
                    <a:pt x="1219" y="30"/>
                  </a:cubicBezTo>
                  <a:cubicBezTo>
                    <a:pt x="1074" y="6"/>
                    <a:pt x="927" y="5"/>
                    <a:pt x="781" y="5"/>
                  </a:cubicBezTo>
                  <a:cubicBezTo>
                    <a:pt x="759" y="5"/>
                    <a:pt x="738" y="5"/>
                    <a:pt x="716" y="5"/>
                  </a:cubicBezTo>
                  <a:cubicBezTo>
                    <a:pt x="697" y="5"/>
                    <a:pt x="677" y="5"/>
                    <a:pt x="657" y="5"/>
                  </a:cubicBezTo>
                  <a:cubicBezTo>
                    <a:pt x="549" y="5"/>
                    <a:pt x="439" y="0"/>
                    <a:pt x="3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0"/>
            <p:cNvSpPr/>
            <p:nvPr/>
          </p:nvSpPr>
          <p:spPr>
            <a:xfrm>
              <a:off x="1288872" y="2668736"/>
              <a:ext cx="35457" cy="32797"/>
            </a:xfrm>
            <a:custGeom>
              <a:rect b="b" l="l" r="r" t="t"/>
              <a:pathLst>
                <a:path extrusionOk="0" h="1011" w="1093">
                  <a:moveTo>
                    <a:pt x="549" y="0"/>
                  </a:moveTo>
                  <a:cubicBezTo>
                    <a:pt x="512" y="0"/>
                    <a:pt x="486" y="27"/>
                    <a:pt x="529" y="64"/>
                  </a:cubicBezTo>
                  <a:cubicBezTo>
                    <a:pt x="791" y="292"/>
                    <a:pt x="918" y="582"/>
                    <a:pt x="997" y="910"/>
                  </a:cubicBezTo>
                  <a:cubicBezTo>
                    <a:pt x="995" y="910"/>
                    <a:pt x="992" y="909"/>
                    <a:pt x="990" y="909"/>
                  </a:cubicBezTo>
                  <a:cubicBezTo>
                    <a:pt x="928" y="917"/>
                    <a:pt x="867" y="921"/>
                    <a:pt x="808" y="921"/>
                  </a:cubicBezTo>
                  <a:cubicBezTo>
                    <a:pt x="506" y="921"/>
                    <a:pt x="247" y="812"/>
                    <a:pt x="7" y="604"/>
                  </a:cubicBezTo>
                  <a:cubicBezTo>
                    <a:pt x="6" y="603"/>
                    <a:pt x="5" y="603"/>
                    <a:pt x="4" y="603"/>
                  </a:cubicBezTo>
                  <a:cubicBezTo>
                    <a:pt x="1" y="603"/>
                    <a:pt x="1" y="608"/>
                    <a:pt x="3" y="610"/>
                  </a:cubicBezTo>
                  <a:cubicBezTo>
                    <a:pt x="221" y="961"/>
                    <a:pt x="676" y="1004"/>
                    <a:pt x="1049" y="1010"/>
                  </a:cubicBezTo>
                  <a:cubicBezTo>
                    <a:pt x="1050" y="1010"/>
                    <a:pt x="1051" y="1010"/>
                    <a:pt x="1051" y="1010"/>
                  </a:cubicBezTo>
                  <a:cubicBezTo>
                    <a:pt x="1092" y="1010"/>
                    <a:pt x="1090" y="979"/>
                    <a:pt x="1070" y="951"/>
                  </a:cubicBezTo>
                  <a:cubicBezTo>
                    <a:pt x="1076" y="590"/>
                    <a:pt x="867" y="251"/>
                    <a:pt x="602"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0"/>
            <p:cNvSpPr/>
            <p:nvPr/>
          </p:nvSpPr>
          <p:spPr>
            <a:xfrm>
              <a:off x="1350671" y="2685345"/>
              <a:ext cx="42269" cy="67443"/>
            </a:xfrm>
            <a:custGeom>
              <a:rect b="b" l="l" r="r" t="t"/>
              <a:pathLst>
                <a:path extrusionOk="0" h="2079" w="1303">
                  <a:moveTo>
                    <a:pt x="799" y="155"/>
                  </a:moveTo>
                  <a:cubicBezTo>
                    <a:pt x="1096" y="485"/>
                    <a:pt x="1218" y="829"/>
                    <a:pt x="1129" y="1285"/>
                  </a:cubicBezTo>
                  <a:cubicBezTo>
                    <a:pt x="1075" y="1561"/>
                    <a:pt x="975" y="1839"/>
                    <a:pt x="744" y="2012"/>
                  </a:cubicBezTo>
                  <a:cubicBezTo>
                    <a:pt x="187" y="1451"/>
                    <a:pt x="250" y="679"/>
                    <a:pt x="799" y="155"/>
                  </a:cubicBezTo>
                  <a:close/>
                  <a:moveTo>
                    <a:pt x="757" y="0"/>
                  </a:moveTo>
                  <a:cubicBezTo>
                    <a:pt x="729" y="0"/>
                    <a:pt x="705" y="10"/>
                    <a:pt x="701" y="29"/>
                  </a:cubicBezTo>
                  <a:cubicBezTo>
                    <a:pt x="102" y="573"/>
                    <a:pt x="0" y="1571"/>
                    <a:pt x="729" y="2050"/>
                  </a:cubicBezTo>
                  <a:cubicBezTo>
                    <a:pt x="736" y="2065"/>
                    <a:pt x="752" y="2079"/>
                    <a:pt x="765" y="2079"/>
                  </a:cubicBezTo>
                  <a:cubicBezTo>
                    <a:pt x="768" y="2079"/>
                    <a:pt x="770" y="2078"/>
                    <a:pt x="772" y="2077"/>
                  </a:cubicBezTo>
                  <a:cubicBezTo>
                    <a:pt x="1134" y="1914"/>
                    <a:pt x="1262" y="1429"/>
                    <a:pt x="1280" y="1066"/>
                  </a:cubicBezTo>
                  <a:cubicBezTo>
                    <a:pt x="1303" y="649"/>
                    <a:pt x="1095" y="335"/>
                    <a:pt x="830" y="31"/>
                  </a:cubicBezTo>
                  <a:cubicBezTo>
                    <a:pt x="812" y="10"/>
                    <a:pt x="783"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0"/>
            <p:cNvSpPr/>
            <p:nvPr/>
          </p:nvSpPr>
          <p:spPr>
            <a:xfrm>
              <a:off x="1287218" y="2756324"/>
              <a:ext cx="68027" cy="34613"/>
            </a:xfrm>
            <a:custGeom>
              <a:rect b="b" l="l" r="r" t="t"/>
              <a:pathLst>
                <a:path extrusionOk="0" h="1067" w="2097">
                  <a:moveTo>
                    <a:pt x="1020" y="126"/>
                  </a:moveTo>
                  <a:cubicBezTo>
                    <a:pt x="1108" y="126"/>
                    <a:pt x="1201" y="135"/>
                    <a:pt x="1298" y="154"/>
                  </a:cubicBezTo>
                  <a:cubicBezTo>
                    <a:pt x="1574" y="207"/>
                    <a:pt x="1851" y="308"/>
                    <a:pt x="2024" y="538"/>
                  </a:cubicBezTo>
                  <a:cubicBezTo>
                    <a:pt x="1759" y="802"/>
                    <a:pt x="1446" y="927"/>
                    <a:pt x="1135" y="927"/>
                  </a:cubicBezTo>
                  <a:cubicBezTo>
                    <a:pt x="788" y="927"/>
                    <a:pt x="444" y="773"/>
                    <a:pt x="168" y="484"/>
                  </a:cubicBezTo>
                  <a:cubicBezTo>
                    <a:pt x="427" y="251"/>
                    <a:pt x="695" y="126"/>
                    <a:pt x="1020" y="126"/>
                  </a:cubicBezTo>
                  <a:close/>
                  <a:moveTo>
                    <a:pt x="1017" y="0"/>
                  </a:moveTo>
                  <a:cubicBezTo>
                    <a:pt x="631" y="0"/>
                    <a:pt x="333" y="201"/>
                    <a:pt x="43" y="452"/>
                  </a:cubicBezTo>
                  <a:cubicBezTo>
                    <a:pt x="1" y="489"/>
                    <a:pt x="6" y="573"/>
                    <a:pt x="41" y="581"/>
                  </a:cubicBezTo>
                  <a:cubicBezTo>
                    <a:pt x="321" y="890"/>
                    <a:pt x="720" y="1066"/>
                    <a:pt x="1108" y="1066"/>
                  </a:cubicBezTo>
                  <a:cubicBezTo>
                    <a:pt x="1474" y="1066"/>
                    <a:pt x="1830" y="908"/>
                    <a:pt x="2063" y="554"/>
                  </a:cubicBezTo>
                  <a:cubicBezTo>
                    <a:pt x="2080" y="545"/>
                    <a:pt x="2097" y="525"/>
                    <a:pt x="2090" y="510"/>
                  </a:cubicBezTo>
                  <a:cubicBezTo>
                    <a:pt x="1927" y="149"/>
                    <a:pt x="1442" y="21"/>
                    <a:pt x="1079" y="2"/>
                  </a:cubicBezTo>
                  <a:cubicBezTo>
                    <a:pt x="1058" y="1"/>
                    <a:pt x="1038" y="0"/>
                    <a:pt x="1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0"/>
            <p:cNvSpPr/>
            <p:nvPr/>
          </p:nvSpPr>
          <p:spPr>
            <a:xfrm>
              <a:off x="1395632" y="2755383"/>
              <a:ext cx="68027" cy="34613"/>
            </a:xfrm>
            <a:custGeom>
              <a:rect b="b" l="l" r="r" t="t"/>
              <a:pathLst>
                <a:path extrusionOk="0" h="1067" w="2097">
                  <a:moveTo>
                    <a:pt x="962" y="140"/>
                  </a:moveTo>
                  <a:cubicBezTo>
                    <a:pt x="1309" y="140"/>
                    <a:pt x="1654" y="295"/>
                    <a:pt x="1930" y="584"/>
                  </a:cubicBezTo>
                  <a:cubicBezTo>
                    <a:pt x="1671" y="816"/>
                    <a:pt x="1403" y="941"/>
                    <a:pt x="1079" y="941"/>
                  </a:cubicBezTo>
                  <a:cubicBezTo>
                    <a:pt x="991" y="941"/>
                    <a:pt x="897" y="932"/>
                    <a:pt x="799" y="913"/>
                  </a:cubicBezTo>
                  <a:cubicBezTo>
                    <a:pt x="523" y="859"/>
                    <a:pt x="247" y="759"/>
                    <a:pt x="73" y="529"/>
                  </a:cubicBezTo>
                  <a:cubicBezTo>
                    <a:pt x="338" y="265"/>
                    <a:pt x="651" y="140"/>
                    <a:pt x="962" y="140"/>
                  </a:cubicBezTo>
                  <a:close/>
                  <a:moveTo>
                    <a:pt x="989" y="1"/>
                  </a:moveTo>
                  <a:cubicBezTo>
                    <a:pt x="623" y="1"/>
                    <a:pt x="267" y="159"/>
                    <a:pt x="35" y="513"/>
                  </a:cubicBezTo>
                  <a:cubicBezTo>
                    <a:pt x="17" y="521"/>
                    <a:pt x="1" y="542"/>
                    <a:pt x="7" y="556"/>
                  </a:cubicBezTo>
                  <a:cubicBezTo>
                    <a:pt x="170" y="918"/>
                    <a:pt x="656" y="1046"/>
                    <a:pt x="1018" y="1065"/>
                  </a:cubicBezTo>
                  <a:cubicBezTo>
                    <a:pt x="1038" y="1066"/>
                    <a:pt x="1058" y="1067"/>
                    <a:pt x="1077" y="1067"/>
                  </a:cubicBezTo>
                  <a:cubicBezTo>
                    <a:pt x="1465" y="1067"/>
                    <a:pt x="1764" y="866"/>
                    <a:pt x="2055" y="614"/>
                  </a:cubicBezTo>
                  <a:cubicBezTo>
                    <a:pt x="2097" y="577"/>
                    <a:pt x="2091" y="494"/>
                    <a:pt x="2057" y="485"/>
                  </a:cubicBezTo>
                  <a:cubicBezTo>
                    <a:pt x="1776" y="177"/>
                    <a:pt x="1377"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0"/>
            <p:cNvSpPr/>
            <p:nvPr/>
          </p:nvSpPr>
          <p:spPr>
            <a:xfrm>
              <a:off x="1335391" y="2704874"/>
              <a:ext cx="13398" cy="14436"/>
            </a:xfrm>
            <a:custGeom>
              <a:rect b="b" l="l" r="r" t="t"/>
              <a:pathLst>
                <a:path extrusionOk="0" h="445" w="413">
                  <a:moveTo>
                    <a:pt x="47" y="0"/>
                  </a:moveTo>
                  <a:cubicBezTo>
                    <a:pt x="22" y="0"/>
                    <a:pt x="0" y="11"/>
                    <a:pt x="5" y="42"/>
                  </a:cubicBezTo>
                  <a:cubicBezTo>
                    <a:pt x="17" y="118"/>
                    <a:pt x="98" y="178"/>
                    <a:pt x="148" y="232"/>
                  </a:cubicBezTo>
                  <a:cubicBezTo>
                    <a:pt x="223" y="312"/>
                    <a:pt x="301" y="386"/>
                    <a:pt x="395" y="442"/>
                  </a:cubicBezTo>
                  <a:cubicBezTo>
                    <a:pt x="397" y="444"/>
                    <a:pt x="399" y="444"/>
                    <a:pt x="401" y="444"/>
                  </a:cubicBezTo>
                  <a:cubicBezTo>
                    <a:pt x="409" y="444"/>
                    <a:pt x="412" y="432"/>
                    <a:pt x="409" y="424"/>
                  </a:cubicBezTo>
                  <a:cubicBezTo>
                    <a:pt x="372" y="348"/>
                    <a:pt x="330" y="279"/>
                    <a:pt x="275" y="213"/>
                  </a:cubicBezTo>
                  <a:cubicBezTo>
                    <a:pt x="219" y="142"/>
                    <a:pt x="172"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0"/>
            <p:cNvSpPr/>
            <p:nvPr/>
          </p:nvSpPr>
          <p:spPr>
            <a:xfrm>
              <a:off x="1421844" y="2667276"/>
              <a:ext cx="41393" cy="42496"/>
            </a:xfrm>
            <a:custGeom>
              <a:rect b="b" l="l" r="r" t="t"/>
              <a:pathLst>
                <a:path extrusionOk="0" h="1310" w="1276">
                  <a:moveTo>
                    <a:pt x="947" y="0"/>
                  </a:moveTo>
                  <a:cubicBezTo>
                    <a:pt x="837" y="0"/>
                    <a:pt x="728" y="5"/>
                    <a:pt x="620" y="5"/>
                  </a:cubicBezTo>
                  <a:cubicBezTo>
                    <a:pt x="601" y="5"/>
                    <a:pt x="581" y="5"/>
                    <a:pt x="561" y="5"/>
                  </a:cubicBezTo>
                  <a:cubicBezTo>
                    <a:pt x="539" y="5"/>
                    <a:pt x="518" y="5"/>
                    <a:pt x="497" y="5"/>
                  </a:cubicBezTo>
                  <a:cubicBezTo>
                    <a:pt x="350" y="5"/>
                    <a:pt x="203" y="6"/>
                    <a:pt x="59" y="30"/>
                  </a:cubicBezTo>
                  <a:cubicBezTo>
                    <a:pt x="40" y="33"/>
                    <a:pt x="0" y="87"/>
                    <a:pt x="34" y="94"/>
                  </a:cubicBezTo>
                  <a:cubicBezTo>
                    <a:pt x="112" y="110"/>
                    <a:pt x="194" y="115"/>
                    <a:pt x="277" y="115"/>
                  </a:cubicBezTo>
                  <a:cubicBezTo>
                    <a:pt x="390" y="115"/>
                    <a:pt x="505" y="106"/>
                    <a:pt x="613" y="106"/>
                  </a:cubicBezTo>
                  <a:cubicBezTo>
                    <a:pt x="799" y="106"/>
                    <a:pt x="1175" y="102"/>
                    <a:pt x="1175" y="102"/>
                  </a:cubicBezTo>
                  <a:cubicBezTo>
                    <a:pt x="1178" y="458"/>
                    <a:pt x="1205" y="1198"/>
                    <a:pt x="1205" y="1261"/>
                  </a:cubicBezTo>
                  <a:cubicBezTo>
                    <a:pt x="1205" y="1293"/>
                    <a:pt x="1219" y="1310"/>
                    <a:pt x="1234" y="1310"/>
                  </a:cubicBezTo>
                  <a:cubicBezTo>
                    <a:pt x="1249" y="1310"/>
                    <a:pt x="1264" y="1292"/>
                    <a:pt x="1264" y="1255"/>
                  </a:cubicBezTo>
                  <a:cubicBezTo>
                    <a:pt x="1264" y="1180"/>
                    <a:pt x="1275" y="509"/>
                    <a:pt x="1262" y="60"/>
                  </a:cubicBezTo>
                  <a:cubicBezTo>
                    <a:pt x="1262" y="57"/>
                    <a:pt x="1260" y="55"/>
                    <a:pt x="1259" y="53"/>
                  </a:cubicBezTo>
                  <a:cubicBezTo>
                    <a:pt x="1266" y="35"/>
                    <a:pt x="1264" y="20"/>
                    <a:pt x="1238" y="17"/>
                  </a:cubicBezTo>
                  <a:cubicBezTo>
                    <a:pt x="1143" y="4"/>
                    <a:pt x="1045" y="0"/>
                    <a:pt x="9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0"/>
            <p:cNvSpPr/>
            <p:nvPr/>
          </p:nvSpPr>
          <p:spPr>
            <a:xfrm>
              <a:off x="1426450" y="2668736"/>
              <a:ext cx="35424" cy="32797"/>
            </a:xfrm>
            <a:custGeom>
              <a:rect b="b" l="l" r="r" t="t"/>
              <a:pathLst>
                <a:path extrusionOk="0" h="1011" w="1092">
                  <a:moveTo>
                    <a:pt x="544" y="0"/>
                  </a:moveTo>
                  <a:cubicBezTo>
                    <a:pt x="526" y="0"/>
                    <a:pt x="507" y="6"/>
                    <a:pt x="492" y="20"/>
                  </a:cubicBezTo>
                  <a:cubicBezTo>
                    <a:pt x="226" y="251"/>
                    <a:pt x="17" y="590"/>
                    <a:pt x="23" y="951"/>
                  </a:cubicBezTo>
                  <a:cubicBezTo>
                    <a:pt x="3" y="979"/>
                    <a:pt x="1" y="1010"/>
                    <a:pt x="42" y="1010"/>
                  </a:cubicBezTo>
                  <a:cubicBezTo>
                    <a:pt x="42" y="1010"/>
                    <a:pt x="43" y="1010"/>
                    <a:pt x="44" y="1010"/>
                  </a:cubicBezTo>
                  <a:cubicBezTo>
                    <a:pt x="416" y="1004"/>
                    <a:pt x="872" y="961"/>
                    <a:pt x="1090" y="610"/>
                  </a:cubicBezTo>
                  <a:cubicBezTo>
                    <a:pt x="1092" y="608"/>
                    <a:pt x="1092" y="603"/>
                    <a:pt x="1089" y="603"/>
                  </a:cubicBezTo>
                  <a:cubicBezTo>
                    <a:pt x="1088" y="603"/>
                    <a:pt x="1087" y="603"/>
                    <a:pt x="1086" y="604"/>
                  </a:cubicBezTo>
                  <a:cubicBezTo>
                    <a:pt x="847" y="812"/>
                    <a:pt x="587" y="921"/>
                    <a:pt x="285" y="921"/>
                  </a:cubicBezTo>
                  <a:cubicBezTo>
                    <a:pt x="226" y="921"/>
                    <a:pt x="166" y="917"/>
                    <a:pt x="103" y="909"/>
                  </a:cubicBezTo>
                  <a:cubicBezTo>
                    <a:pt x="100" y="909"/>
                    <a:pt x="98" y="910"/>
                    <a:pt x="96" y="910"/>
                  </a:cubicBezTo>
                  <a:cubicBezTo>
                    <a:pt x="175" y="582"/>
                    <a:pt x="301" y="292"/>
                    <a:pt x="563" y="64"/>
                  </a:cubicBezTo>
                  <a:cubicBezTo>
                    <a:pt x="606" y="27"/>
                    <a:pt x="580"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0"/>
            <p:cNvSpPr/>
            <p:nvPr/>
          </p:nvSpPr>
          <p:spPr>
            <a:xfrm>
              <a:off x="1402023" y="2704874"/>
              <a:ext cx="13365" cy="14436"/>
            </a:xfrm>
            <a:custGeom>
              <a:rect b="b" l="l" r="r" t="t"/>
              <a:pathLst>
                <a:path extrusionOk="0" h="445" w="412">
                  <a:moveTo>
                    <a:pt x="366" y="0"/>
                  </a:moveTo>
                  <a:cubicBezTo>
                    <a:pt x="348" y="0"/>
                    <a:pt x="329" y="5"/>
                    <a:pt x="317" y="13"/>
                  </a:cubicBezTo>
                  <a:cubicBezTo>
                    <a:pt x="239" y="60"/>
                    <a:pt x="192" y="142"/>
                    <a:pt x="136" y="213"/>
                  </a:cubicBezTo>
                  <a:cubicBezTo>
                    <a:pt x="83" y="279"/>
                    <a:pt x="41" y="348"/>
                    <a:pt x="4" y="424"/>
                  </a:cubicBezTo>
                  <a:cubicBezTo>
                    <a:pt x="0" y="432"/>
                    <a:pt x="3" y="444"/>
                    <a:pt x="11" y="444"/>
                  </a:cubicBezTo>
                  <a:cubicBezTo>
                    <a:pt x="13" y="444"/>
                    <a:pt x="15" y="444"/>
                    <a:pt x="17" y="442"/>
                  </a:cubicBezTo>
                  <a:cubicBezTo>
                    <a:pt x="111" y="386"/>
                    <a:pt x="189" y="312"/>
                    <a:pt x="264" y="232"/>
                  </a:cubicBezTo>
                  <a:cubicBezTo>
                    <a:pt x="314" y="178"/>
                    <a:pt x="395" y="118"/>
                    <a:pt x="406" y="42"/>
                  </a:cubicBezTo>
                  <a:cubicBezTo>
                    <a:pt x="412" y="11"/>
                    <a:pt x="390" y="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0"/>
            <p:cNvSpPr/>
            <p:nvPr/>
          </p:nvSpPr>
          <p:spPr>
            <a:xfrm>
              <a:off x="1287510" y="2837619"/>
              <a:ext cx="41393" cy="42496"/>
            </a:xfrm>
            <a:custGeom>
              <a:rect b="b" l="l" r="r" t="t"/>
              <a:pathLst>
                <a:path extrusionOk="0" h="1310" w="1276">
                  <a:moveTo>
                    <a:pt x="43" y="0"/>
                  </a:moveTo>
                  <a:cubicBezTo>
                    <a:pt x="27" y="0"/>
                    <a:pt x="12" y="18"/>
                    <a:pt x="12" y="55"/>
                  </a:cubicBezTo>
                  <a:cubicBezTo>
                    <a:pt x="12" y="129"/>
                    <a:pt x="1" y="800"/>
                    <a:pt x="15" y="1249"/>
                  </a:cubicBezTo>
                  <a:cubicBezTo>
                    <a:pt x="15" y="1253"/>
                    <a:pt x="17" y="1254"/>
                    <a:pt x="18" y="1256"/>
                  </a:cubicBezTo>
                  <a:cubicBezTo>
                    <a:pt x="10" y="1274"/>
                    <a:pt x="13" y="1289"/>
                    <a:pt x="38" y="1292"/>
                  </a:cubicBezTo>
                  <a:cubicBezTo>
                    <a:pt x="134" y="1306"/>
                    <a:pt x="233" y="1310"/>
                    <a:pt x="331" y="1310"/>
                  </a:cubicBezTo>
                  <a:cubicBezTo>
                    <a:pt x="440" y="1310"/>
                    <a:pt x="549" y="1305"/>
                    <a:pt x="657" y="1304"/>
                  </a:cubicBezTo>
                  <a:cubicBezTo>
                    <a:pt x="709" y="1304"/>
                    <a:pt x="762" y="1305"/>
                    <a:pt x="814" y="1305"/>
                  </a:cubicBezTo>
                  <a:cubicBezTo>
                    <a:pt x="949" y="1305"/>
                    <a:pt x="1085" y="1302"/>
                    <a:pt x="1219" y="1279"/>
                  </a:cubicBezTo>
                  <a:cubicBezTo>
                    <a:pt x="1237" y="1276"/>
                    <a:pt x="1276" y="1224"/>
                    <a:pt x="1243" y="1216"/>
                  </a:cubicBezTo>
                  <a:cubicBezTo>
                    <a:pt x="1164" y="1199"/>
                    <a:pt x="1081" y="1194"/>
                    <a:pt x="997" y="1194"/>
                  </a:cubicBezTo>
                  <a:cubicBezTo>
                    <a:pt x="885" y="1194"/>
                    <a:pt x="771" y="1203"/>
                    <a:pt x="664" y="1203"/>
                  </a:cubicBezTo>
                  <a:cubicBezTo>
                    <a:pt x="479" y="1203"/>
                    <a:pt x="101" y="1207"/>
                    <a:pt x="101" y="1207"/>
                  </a:cubicBezTo>
                  <a:cubicBezTo>
                    <a:pt x="99" y="853"/>
                    <a:pt x="73" y="113"/>
                    <a:pt x="73" y="49"/>
                  </a:cubicBezTo>
                  <a:cubicBezTo>
                    <a:pt x="73" y="17"/>
                    <a:pt x="58"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0"/>
            <p:cNvSpPr/>
            <p:nvPr/>
          </p:nvSpPr>
          <p:spPr>
            <a:xfrm>
              <a:off x="1288872" y="2845826"/>
              <a:ext cx="35457" cy="32829"/>
            </a:xfrm>
            <a:custGeom>
              <a:rect b="b" l="l" r="r" t="t"/>
              <a:pathLst>
                <a:path extrusionOk="0" h="1012" w="1093">
                  <a:moveTo>
                    <a:pt x="1051" y="1"/>
                  </a:moveTo>
                  <a:cubicBezTo>
                    <a:pt x="1051" y="1"/>
                    <a:pt x="1050" y="1"/>
                    <a:pt x="1049" y="1"/>
                  </a:cubicBezTo>
                  <a:cubicBezTo>
                    <a:pt x="676" y="7"/>
                    <a:pt x="221" y="50"/>
                    <a:pt x="3" y="401"/>
                  </a:cubicBezTo>
                  <a:cubicBezTo>
                    <a:pt x="1" y="404"/>
                    <a:pt x="1" y="409"/>
                    <a:pt x="4" y="409"/>
                  </a:cubicBezTo>
                  <a:cubicBezTo>
                    <a:pt x="5" y="409"/>
                    <a:pt x="6" y="409"/>
                    <a:pt x="7" y="408"/>
                  </a:cubicBezTo>
                  <a:cubicBezTo>
                    <a:pt x="247" y="200"/>
                    <a:pt x="507" y="90"/>
                    <a:pt x="811" y="90"/>
                  </a:cubicBezTo>
                  <a:cubicBezTo>
                    <a:pt x="869" y="90"/>
                    <a:pt x="929" y="94"/>
                    <a:pt x="990" y="102"/>
                  </a:cubicBezTo>
                  <a:lnTo>
                    <a:pt x="997" y="102"/>
                  </a:lnTo>
                  <a:cubicBezTo>
                    <a:pt x="918" y="429"/>
                    <a:pt x="791" y="720"/>
                    <a:pt x="529" y="948"/>
                  </a:cubicBezTo>
                  <a:cubicBezTo>
                    <a:pt x="486" y="984"/>
                    <a:pt x="513" y="1011"/>
                    <a:pt x="550" y="1011"/>
                  </a:cubicBezTo>
                  <a:cubicBezTo>
                    <a:pt x="567" y="1011"/>
                    <a:pt x="586" y="1005"/>
                    <a:pt x="602" y="992"/>
                  </a:cubicBezTo>
                  <a:cubicBezTo>
                    <a:pt x="867" y="760"/>
                    <a:pt x="1076" y="421"/>
                    <a:pt x="1070" y="61"/>
                  </a:cubicBezTo>
                  <a:cubicBezTo>
                    <a:pt x="1090" y="33"/>
                    <a:pt x="1092" y="1"/>
                    <a:pt x="1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0"/>
            <p:cNvSpPr/>
            <p:nvPr/>
          </p:nvSpPr>
          <p:spPr>
            <a:xfrm>
              <a:off x="1350671" y="2794603"/>
              <a:ext cx="42269" cy="67443"/>
            </a:xfrm>
            <a:custGeom>
              <a:rect b="b" l="l" r="r" t="t"/>
              <a:pathLst>
                <a:path extrusionOk="0" h="2079" w="1303">
                  <a:moveTo>
                    <a:pt x="744" y="67"/>
                  </a:moveTo>
                  <a:lnTo>
                    <a:pt x="744" y="67"/>
                  </a:lnTo>
                  <a:cubicBezTo>
                    <a:pt x="975" y="241"/>
                    <a:pt x="1075" y="517"/>
                    <a:pt x="1129" y="793"/>
                  </a:cubicBezTo>
                  <a:cubicBezTo>
                    <a:pt x="1218" y="1250"/>
                    <a:pt x="1095" y="1594"/>
                    <a:pt x="799" y="1923"/>
                  </a:cubicBezTo>
                  <a:cubicBezTo>
                    <a:pt x="250" y="1400"/>
                    <a:pt x="187" y="627"/>
                    <a:pt x="744" y="67"/>
                  </a:cubicBezTo>
                  <a:close/>
                  <a:moveTo>
                    <a:pt x="765" y="0"/>
                  </a:moveTo>
                  <a:cubicBezTo>
                    <a:pt x="751" y="0"/>
                    <a:pt x="736" y="15"/>
                    <a:pt x="729" y="29"/>
                  </a:cubicBezTo>
                  <a:cubicBezTo>
                    <a:pt x="0" y="507"/>
                    <a:pt x="102" y="1506"/>
                    <a:pt x="701" y="2050"/>
                  </a:cubicBezTo>
                  <a:cubicBezTo>
                    <a:pt x="705" y="2068"/>
                    <a:pt x="729" y="2078"/>
                    <a:pt x="757" y="2078"/>
                  </a:cubicBezTo>
                  <a:cubicBezTo>
                    <a:pt x="783" y="2078"/>
                    <a:pt x="812" y="2069"/>
                    <a:pt x="830" y="2048"/>
                  </a:cubicBezTo>
                  <a:cubicBezTo>
                    <a:pt x="1095" y="1744"/>
                    <a:pt x="1303" y="1429"/>
                    <a:pt x="1281" y="1013"/>
                  </a:cubicBezTo>
                  <a:cubicBezTo>
                    <a:pt x="1262" y="649"/>
                    <a:pt x="1134" y="165"/>
                    <a:pt x="772" y="2"/>
                  </a:cubicBezTo>
                  <a:cubicBezTo>
                    <a:pt x="770" y="1"/>
                    <a:pt x="767"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0"/>
            <p:cNvSpPr/>
            <p:nvPr/>
          </p:nvSpPr>
          <p:spPr>
            <a:xfrm>
              <a:off x="1335391" y="2828081"/>
              <a:ext cx="13365" cy="14468"/>
            </a:xfrm>
            <a:custGeom>
              <a:rect b="b" l="l" r="r" t="t"/>
              <a:pathLst>
                <a:path extrusionOk="0" h="446" w="412">
                  <a:moveTo>
                    <a:pt x="401" y="1"/>
                  </a:moveTo>
                  <a:cubicBezTo>
                    <a:pt x="400" y="1"/>
                    <a:pt x="398" y="1"/>
                    <a:pt x="395" y="3"/>
                  </a:cubicBezTo>
                  <a:cubicBezTo>
                    <a:pt x="301" y="58"/>
                    <a:pt x="223" y="132"/>
                    <a:pt x="148" y="213"/>
                  </a:cubicBezTo>
                  <a:cubicBezTo>
                    <a:pt x="98" y="266"/>
                    <a:pt x="17" y="328"/>
                    <a:pt x="5" y="402"/>
                  </a:cubicBezTo>
                  <a:cubicBezTo>
                    <a:pt x="0" y="434"/>
                    <a:pt x="22" y="445"/>
                    <a:pt x="47" y="445"/>
                  </a:cubicBezTo>
                  <a:cubicBezTo>
                    <a:pt x="64" y="445"/>
                    <a:pt x="83" y="440"/>
                    <a:pt x="95" y="432"/>
                  </a:cubicBezTo>
                  <a:cubicBezTo>
                    <a:pt x="172" y="384"/>
                    <a:pt x="219" y="302"/>
                    <a:pt x="275" y="232"/>
                  </a:cubicBezTo>
                  <a:cubicBezTo>
                    <a:pt x="330" y="166"/>
                    <a:pt x="372" y="97"/>
                    <a:pt x="409" y="20"/>
                  </a:cubicBezTo>
                  <a:cubicBezTo>
                    <a:pt x="412" y="14"/>
                    <a:pt x="409" y="1"/>
                    <a:pt x="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0"/>
            <p:cNvSpPr/>
            <p:nvPr/>
          </p:nvSpPr>
          <p:spPr>
            <a:xfrm>
              <a:off x="1421844" y="2837619"/>
              <a:ext cx="41393" cy="42496"/>
            </a:xfrm>
            <a:custGeom>
              <a:rect b="b" l="l" r="r" t="t"/>
              <a:pathLst>
                <a:path extrusionOk="0" h="1310" w="1276">
                  <a:moveTo>
                    <a:pt x="1234" y="0"/>
                  </a:moveTo>
                  <a:cubicBezTo>
                    <a:pt x="1219" y="0"/>
                    <a:pt x="1205" y="17"/>
                    <a:pt x="1205" y="49"/>
                  </a:cubicBezTo>
                  <a:cubicBezTo>
                    <a:pt x="1205" y="113"/>
                    <a:pt x="1178" y="853"/>
                    <a:pt x="1175" y="1207"/>
                  </a:cubicBezTo>
                  <a:cubicBezTo>
                    <a:pt x="1175" y="1207"/>
                    <a:pt x="799" y="1203"/>
                    <a:pt x="613" y="1203"/>
                  </a:cubicBezTo>
                  <a:cubicBezTo>
                    <a:pt x="506" y="1203"/>
                    <a:pt x="393" y="1194"/>
                    <a:pt x="280" y="1194"/>
                  </a:cubicBezTo>
                  <a:cubicBezTo>
                    <a:pt x="196" y="1194"/>
                    <a:pt x="113" y="1199"/>
                    <a:pt x="34" y="1216"/>
                  </a:cubicBezTo>
                  <a:cubicBezTo>
                    <a:pt x="0" y="1224"/>
                    <a:pt x="40" y="1276"/>
                    <a:pt x="59" y="1279"/>
                  </a:cubicBezTo>
                  <a:cubicBezTo>
                    <a:pt x="192" y="1302"/>
                    <a:pt x="328" y="1305"/>
                    <a:pt x="463" y="1305"/>
                  </a:cubicBezTo>
                  <a:cubicBezTo>
                    <a:pt x="516" y="1305"/>
                    <a:pt x="568" y="1304"/>
                    <a:pt x="620" y="1304"/>
                  </a:cubicBezTo>
                  <a:cubicBezTo>
                    <a:pt x="727" y="1305"/>
                    <a:pt x="837" y="1310"/>
                    <a:pt x="945" y="1310"/>
                  </a:cubicBezTo>
                  <a:cubicBezTo>
                    <a:pt x="1044" y="1310"/>
                    <a:pt x="1142" y="1306"/>
                    <a:pt x="1238" y="1292"/>
                  </a:cubicBezTo>
                  <a:cubicBezTo>
                    <a:pt x="1264" y="1289"/>
                    <a:pt x="1266" y="1274"/>
                    <a:pt x="1259" y="1256"/>
                  </a:cubicBezTo>
                  <a:cubicBezTo>
                    <a:pt x="1260" y="1254"/>
                    <a:pt x="1262" y="1253"/>
                    <a:pt x="1262" y="1249"/>
                  </a:cubicBezTo>
                  <a:cubicBezTo>
                    <a:pt x="1275" y="800"/>
                    <a:pt x="1264" y="129"/>
                    <a:pt x="1264" y="55"/>
                  </a:cubicBezTo>
                  <a:cubicBezTo>
                    <a:pt x="1264" y="18"/>
                    <a:pt x="1249" y="0"/>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0"/>
            <p:cNvSpPr/>
            <p:nvPr/>
          </p:nvSpPr>
          <p:spPr>
            <a:xfrm>
              <a:off x="1426450" y="2845826"/>
              <a:ext cx="35424" cy="32829"/>
            </a:xfrm>
            <a:custGeom>
              <a:rect b="b" l="l" r="r" t="t"/>
              <a:pathLst>
                <a:path extrusionOk="0" h="1012" w="1092">
                  <a:moveTo>
                    <a:pt x="42" y="1"/>
                  </a:moveTo>
                  <a:cubicBezTo>
                    <a:pt x="1" y="1"/>
                    <a:pt x="3" y="33"/>
                    <a:pt x="23" y="61"/>
                  </a:cubicBezTo>
                  <a:cubicBezTo>
                    <a:pt x="17" y="421"/>
                    <a:pt x="226" y="760"/>
                    <a:pt x="492" y="992"/>
                  </a:cubicBezTo>
                  <a:cubicBezTo>
                    <a:pt x="507" y="1005"/>
                    <a:pt x="526" y="1011"/>
                    <a:pt x="543" y="1011"/>
                  </a:cubicBezTo>
                  <a:cubicBezTo>
                    <a:pt x="580" y="1011"/>
                    <a:pt x="606" y="984"/>
                    <a:pt x="563" y="948"/>
                  </a:cubicBezTo>
                  <a:cubicBezTo>
                    <a:pt x="301" y="720"/>
                    <a:pt x="175" y="429"/>
                    <a:pt x="96" y="102"/>
                  </a:cubicBezTo>
                  <a:lnTo>
                    <a:pt x="103" y="102"/>
                  </a:lnTo>
                  <a:cubicBezTo>
                    <a:pt x="165" y="94"/>
                    <a:pt x="224" y="90"/>
                    <a:pt x="282" y="90"/>
                  </a:cubicBezTo>
                  <a:cubicBezTo>
                    <a:pt x="586" y="90"/>
                    <a:pt x="846" y="200"/>
                    <a:pt x="1086" y="408"/>
                  </a:cubicBezTo>
                  <a:cubicBezTo>
                    <a:pt x="1087" y="409"/>
                    <a:pt x="1088" y="409"/>
                    <a:pt x="1089" y="409"/>
                  </a:cubicBezTo>
                  <a:cubicBezTo>
                    <a:pt x="1092" y="409"/>
                    <a:pt x="1092" y="404"/>
                    <a:pt x="1090" y="401"/>
                  </a:cubicBezTo>
                  <a:cubicBezTo>
                    <a:pt x="872" y="50"/>
                    <a:pt x="416" y="7"/>
                    <a:pt x="44" y="1"/>
                  </a:cubicBezTo>
                  <a:cubicBezTo>
                    <a:pt x="43" y="1"/>
                    <a:pt x="43" y="1"/>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0"/>
            <p:cNvSpPr/>
            <p:nvPr/>
          </p:nvSpPr>
          <p:spPr>
            <a:xfrm>
              <a:off x="1402023" y="2828081"/>
              <a:ext cx="13365" cy="14468"/>
            </a:xfrm>
            <a:custGeom>
              <a:rect b="b" l="l" r="r" t="t"/>
              <a:pathLst>
                <a:path extrusionOk="0" h="446" w="412">
                  <a:moveTo>
                    <a:pt x="11" y="1"/>
                  </a:moveTo>
                  <a:cubicBezTo>
                    <a:pt x="3" y="1"/>
                    <a:pt x="0" y="14"/>
                    <a:pt x="4" y="20"/>
                  </a:cubicBezTo>
                  <a:cubicBezTo>
                    <a:pt x="41" y="97"/>
                    <a:pt x="83" y="166"/>
                    <a:pt x="136" y="232"/>
                  </a:cubicBezTo>
                  <a:cubicBezTo>
                    <a:pt x="192" y="302"/>
                    <a:pt x="239" y="384"/>
                    <a:pt x="317" y="432"/>
                  </a:cubicBezTo>
                  <a:cubicBezTo>
                    <a:pt x="329" y="440"/>
                    <a:pt x="348" y="445"/>
                    <a:pt x="365" y="445"/>
                  </a:cubicBezTo>
                  <a:cubicBezTo>
                    <a:pt x="390" y="445"/>
                    <a:pt x="412" y="434"/>
                    <a:pt x="406" y="402"/>
                  </a:cubicBezTo>
                  <a:cubicBezTo>
                    <a:pt x="395" y="328"/>
                    <a:pt x="314" y="266"/>
                    <a:pt x="264" y="213"/>
                  </a:cubicBezTo>
                  <a:cubicBezTo>
                    <a:pt x="189" y="132"/>
                    <a:pt x="111" y="58"/>
                    <a:pt x="17" y="3"/>
                  </a:cubicBezTo>
                  <a:cubicBezTo>
                    <a:pt x="15" y="1"/>
                    <a:pt x="13" y="1"/>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0"/>
            <p:cNvSpPr/>
            <p:nvPr/>
          </p:nvSpPr>
          <p:spPr>
            <a:xfrm>
              <a:off x="1302659" y="2740299"/>
              <a:ext cx="14241" cy="4606"/>
            </a:xfrm>
            <a:custGeom>
              <a:rect b="b" l="l" r="r" t="t"/>
              <a:pathLst>
                <a:path extrusionOk="0" h="142" w="439">
                  <a:moveTo>
                    <a:pt x="44" y="0"/>
                  </a:moveTo>
                  <a:cubicBezTo>
                    <a:pt x="0" y="0"/>
                    <a:pt x="38" y="58"/>
                    <a:pt x="53" y="69"/>
                  </a:cubicBezTo>
                  <a:cubicBezTo>
                    <a:pt x="125" y="125"/>
                    <a:pt x="239" y="142"/>
                    <a:pt x="339" y="142"/>
                  </a:cubicBezTo>
                  <a:cubicBezTo>
                    <a:pt x="366" y="142"/>
                    <a:pt x="392" y="140"/>
                    <a:pt x="416" y="138"/>
                  </a:cubicBezTo>
                  <a:cubicBezTo>
                    <a:pt x="439" y="136"/>
                    <a:pt x="417" y="100"/>
                    <a:pt x="406" y="96"/>
                  </a:cubicBezTo>
                  <a:cubicBezTo>
                    <a:pt x="352" y="80"/>
                    <a:pt x="297" y="65"/>
                    <a:pt x="243" y="50"/>
                  </a:cubicBezTo>
                  <a:cubicBezTo>
                    <a:pt x="178" y="33"/>
                    <a:pt x="113" y="1"/>
                    <a:pt x="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0"/>
            <p:cNvSpPr/>
            <p:nvPr/>
          </p:nvSpPr>
          <p:spPr>
            <a:xfrm>
              <a:off x="1433652" y="2736698"/>
              <a:ext cx="16771" cy="8078"/>
            </a:xfrm>
            <a:custGeom>
              <a:rect b="b" l="l" r="r" t="t"/>
              <a:pathLst>
                <a:path extrusionOk="0" h="249" w="517">
                  <a:moveTo>
                    <a:pt x="435" y="1"/>
                  </a:moveTo>
                  <a:cubicBezTo>
                    <a:pt x="428" y="1"/>
                    <a:pt x="422" y="3"/>
                    <a:pt x="416" y="7"/>
                  </a:cubicBezTo>
                  <a:cubicBezTo>
                    <a:pt x="299" y="95"/>
                    <a:pt x="171" y="160"/>
                    <a:pt x="29" y="197"/>
                  </a:cubicBezTo>
                  <a:cubicBezTo>
                    <a:pt x="0" y="205"/>
                    <a:pt x="33" y="248"/>
                    <a:pt x="55" y="248"/>
                  </a:cubicBezTo>
                  <a:cubicBezTo>
                    <a:pt x="55" y="248"/>
                    <a:pt x="55" y="248"/>
                    <a:pt x="56" y="248"/>
                  </a:cubicBezTo>
                  <a:cubicBezTo>
                    <a:pt x="215" y="234"/>
                    <a:pt x="365" y="176"/>
                    <a:pt x="489" y="73"/>
                  </a:cubicBezTo>
                  <a:cubicBezTo>
                    <a:pt x="517" y="50"/>
                    <a:pt x="471"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0"/>
            <p:cNvSpPr/>
            <p:nvPr/>
          </p:nvSpPr>
          <p:spPr>
            <a:xfrm>
              <a:off x="1302659" y="2803914"/>
              <a:ext cx="14241" cy="4639"/>
            </a:xfrm>
            <a:custGeom>
              <a:rect b="b" l="l" r="r" t="t"/>
              <a:pathLst>
                <a:path extrusionOk="0" h="143" w="439">
                  <a:moveTo>
                    <a:pt x="339" y="1"/>
                  </a:moveTo>
                  <a:cubicBezTo>
                    <a:pt x="239" y="1"/>
                    <a:pt x="125" y="17"/>
                    <a:pt x="53" y="73"/>
                  </a:cubicBezTo>
                  <a:cubicBezTo>
                    <a:pt x="38" y="85"/>
                    <a:pt x="0" y="142"/>
                    <a:pt x="44" y="142"/>
                  </a:cubicBezTo>
                  <a:cubicBezTo>
                    <a:pt x="113" y="141"/>
                    <a:pt x="178" y="110"/>
                    <a:pt x="243" y="93"/>
                  </a:cubicBezTo>
                  <a:cubicBezTo>
                    <a:pt x="297" y="78"/>
                    <a:pt x="352" y="62"/>
                    <a:pt x="406" y="47"/>
                  </a:cubicBezTo>
                  <a:cubicBezTo>
                    <a:pt x="417" y="43"/>
                    <a:pt x="439" y="6"/>
                    <a:pt x="416" y="4"/>
                  </a:cubicBezTo>
                  <a:cubicBezTo>
                    <a:pt x="392" y="2"/>
                    <a:pt x="366" y="1"/>
                    <a:pt x="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0"/>
            <p:cNvSpPr/>
            <p:nvPr/>
          </p:nvSpPr>
          <p:spPr>
            <a:xfrm>
              <a:off x="1433652" y="2804076"/>
              <a:ext cx="16771" cy="8045"/>
            </a:xfrm>
            <a:custGeom>
              <a:rect b="b" l="l" r="r" t="t"/>
              <a:pathLst>
                <a:path extrusionOk="0" h="248" w="517">
                  <a:moveTo>
                    <a:pt x="54" y="1"/>
                  </a:moveTo>
                  <a:cubicBezTo>
                    <a:pt x="32" y="1"/>
                    <a:pt x="1" y="43"/>
                    <a:pt x="29" y="51"/>
                  </a:cubicBezTo>
                  <a:cubicBezTo>
                    <a:pt x="171" y="89"/>
                    <a:pt x="299" y="154"/>
                    <a:pt x="416" y="242"/>
                  </a:cubicBezTo>
                  <a:cubicBezTo>
                    <a:pt x="422" y="246"/>
                    <a:pt x="428" y="248"/>
                    <a:pt x="435" y="248"/>
                  </a:cubicBezTo>
                  <a:cubicBezTo>
                    <a:pt x="471" y="248"/>
                    <a:pt x="517" y="198"/>
                    <a:pt x="489" y="176"/>
                  </a:cubicBezTo>
                  <a:cubicBezTo>
                    <a:pt x="365" y="73"/>
                    <a:pt x="215" y="14"/>
                    <a:pt x="56" y="1"/>
                  </a:cubicBezTo>
                  <a:cubicBezTo>
                    <a:pt x="55" y="1"/>
                    <a:pt x="55" y="1"/>
                    <a:pt x="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0"/>
            <p:cNvSpPr/>
            <p:nvPr/>
          </p:nvSpPr>
          <p:spPr>
            <a:xfrm>
              <a:off x="1253124" y="2670585"/>
              <a:ext cx="6520" cy="213715"/>
            </a:xfrm>
            <a:custGeom>
              <a:rect b="b" l="l" r="r" t="t"/>
              <a:pathLst>
                <a:path extrusionOk="0" h="6588" w="201">
                  <a:moveTo>
                    <a:pt x="83" y="1"/>
                  </a:moveTo>
                  <a:cubicBezTo>
                    <a:pt x="75" y="1"/>
                    <a:pt x="69" y="5"/>
                    <a:pt x="68" y="17"/>
                  </a:cubicBezTo>
                  <a:cubicBezTo>
                    <a:pt x="0" y="1074"/>
                    <a:pt x="40" y="2140"/>
                    <a:pt x="41" y="3199"/>
                  </a:cubicBezTo>
                  <a:cubicBezTo>
                    <a:pt x="42" y="4323"/>
                    <a:pt x="5"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0"/>
            <p:cNvSpPr/>
            <p:nvPr/>
          </p:nvSpPr>
          <p:spPr>
            <a:xfrm>
              <a:off x="1489384" y="2670585"/>
              <a:ext cx="6488" cy="213715"/>
            </a:xfrm>
            <a:custGeom>
              <a:rect b="b" l="l" r="r" t="t"/>
              <a:pathLst>
                <a:path extrusionOk="0" h="6588" w="200">
                  <a:moveTo>
                    <a:pt x="83" y="1"/>
                  </a:moveTo>
                  <a:cubicBezTo>
                    <a:pt x="75" y="1"/>
                    <a:pt x="69" y="5"/>
                    <a:pt x="68" y="17"/>
                  </a:cubicBezTo>
                  <a:cubicBezTo>
                    <a:pt x="1" y="1074"/>
                    <a:pt x="40" y="2140"/>
                    <a:pt x="41" y="3199"/>
                  </a:cubicBezTo>
                  <a:cubicBezTo>
                    <a:pt x="42" y="4323"/>
                    <a:pt x="6" y="5456"/>
                    <a:pt x="93" y="6577"/>
                  </a:cubicBezTo>
                  <a:cubicBezTo>
                    <a:pt x="93" y="6582"/>
                    <a:pt x="98" y="6588"/>
                    <a:pt x="102" y="6588"/>
                  </a:cubicBezTo>
                  <a:cubicBezTo>
                    <a:pt x="104" y="6588"/>
                    <a:pt x="105" y="6587"/>
                    <a:pt x="105" y="6584"/>
                  </a:cubicBezTo>
                  <a:cubicBezTo>
                    <a:pt x="192" y="5532"/>
                    <a:pt x="157" y="4467"/>
                    <a:pt x="158" y="3414"/>
                  </a:cubicBezTo>
                  <a:cubicBezTo>
                    <a:pt x="158" y="2293"/>
                    <a:pt x="200"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0"/>
            <p:cNvSpPr/>
            <p:nvPr/>
          </p:nvSpPr>
          <p:spPr>
            <a:xfrm>
              <a:off x="1333413" y="2681777"/>
              <a:ext cx="12911" cy="8726"/>
            </a:xfrm>
            <a:custGeom>
              <a:rect b="b" l="l" r="r" t="t"/>
              <a:pathLst>
                <a:path extrusionOk="0" h="269" w="398">
                  <a:moveTo>
                    <a:pt x="189" y="0"/>
                  </a:moveTo>
                  <a:cubicBezTo>
                    <a:pt x="146" y="0"/>
                    <a:pt x="105" y="17"/>
                    <a:pt x="78" y="57"/>
                  </a:cubicBezTo>
                  <a:cubicBezTo>
                    <a:pt x="1" y="170"/>
                    <a:pt x="135" y="269"/>
                    <a:pt x="250" y="269"/>
                  </a:cubicBezTo>
                  <a:cubicBezTo>
                    <a:pt x="278" y="269"/>
                    <a:pt x="305" y="263"/>
                    <a:pt x="327" y="249"/>
                  </a:cubicBezTo>
                  <a:cubicBezTo>
                    <a:pt x="377" y="221"/>
                    <a:pt x="398" y="162"/>
                    <a:pt x="376" y="109"/>
                  </a:cubicBezTo>
                  <a:cubicBezTo>
                    <a:pt x="354" y="51"/>
                    <a:pt x="293" y="16"/>
                    <a:pt x="232" y="6"/>
                  </a:cubicBezTo>
                  <a:cubicBezTo>
                    <a:pt x="218" y="2"/>
                    <a:pt x="204"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0"/>
            <p:cNvSpPr/>
            <p:nvPr/>
          </p:nvSpPr>
          <p:spPr>
            <a:xfrm>
              <a:off x="1301102" y="2713179"/>
              <a:ext cx="10056" cy="7526"/>
            </a:xfrm>
            <a:custGeom>
              <a:rect b="b" l="l" r="r" t="t"/>
              <a:pathLst>
                <a:path extrusionOk="0" h="232" w="310">
                  <a:moveTo>
                    <a:pt x="112" y="1"/>
                  </a:moveTo>
                  <a:cubicBezTo>
                    <a:pt x="110" y="1"/>
                    <a:pt x="107" y="1"/>
                    <a:pt x="105" y="1"/>
                  </a:cubicBezTo>
                  <a:cubicBezTo>
                    <a:pt x="69" y="2"/>
                    <a:pt x="24" y="18"/>
                    <a:pt x="9" y="54"/>
                  </a:cubicBezTo>
                  <a:cubicBezTo>
                    <a:pt x="0" y="78"/>
                    <a:pt x="4" y="99"/>
                    <a:pt x="13" y="119"/>
                  </a:cubicBezTo>
                  <a:cubicBezTo>
                    <a:pt x="17" y="140"/>
                    <a:pt x="27" y="161"/>
                    <a:pt x="41" y="177"/>
                  </a:cubicBezTo>
                  <a:cubicBezTo>
                    <a:pt x="70" y="210"/>
                    <a:pt x="124" y="232"/>
                    <a:pt x="174" y="232"/>
                  </a:cubicBezTo>
                  <a:cubicBezTo>
                    <a:pt x="225" y="232"/>
                    <a:pt x="273" y="209"/>
                    <a:pt x="286" y="154"/>
                  </a:cubicBezTo>
                  <a:cubicBezTo>
                    <a:pt x="310" y="61"/>
                    <a:pt x="190"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0"/>
            <p:cNvSpPr/>
            <p:nvPr/>
          </p:nvSpPr>
          <p:spPr>
            <a:xfrm>
              <a:off x="1322156" y="2722392"/>
              <a:ext cx="36398" cy="31305"/>
            </a:xfrm>
            <a:custGeom>
              <a:rect b="b" l="l" r="r" t="t"/>
              <a:pathLst>
                <a:path extrusionOk="0" h="965" w="1122">
                  <a:moveTo>
                    <a:pt x="82" y="81"/>
                  </a:moveTo>
                  <a:lnTo>
                    <a:pt x="82" y="81"/>
                  </a:lnTo>
                  <a:cubicBezTo>
                    <a:pt x="144" y="100"/>
                    <a:pt x="209" y="111"/>
                    <a:pt x="272" y="133"/>
                  </a:cubicBezTo>
                  <a:cubicBezTo>
                    <a:pt x="426" y="183"/>
                    <a:pt x="559" y="271"/>
                    <a:pt x="673" y="386"/>
                  </a:cubicBezTo>
                  <a:cubicBezTo>
                    <a:pt x="810" y="523"/>
                    <a:pt x="881" y="701"/>
                    <a:pt x="989" y="853"/>
                  </a:cubicBezTo>
                  <a:cubicBezTo>
                    <a:pt x="740" y="842"/>
                    <a:pt x="506" y="747"/>
                    <a:pt x="336" y="561"/>
                  </a:cubicBezTo>
                  <a:cubicBezTo>
                    <a:pt x="207" y="421"/>
                    <a:pt x="145" y="256"/>
                    <a:pt x="82" y="81"/>
                  </a:cubicBezTo>
                  <a:close/>
                  <a:moveTo>
                    <a:pt x="143" y="1"/>
                  </a:moveTo>
                  <a:cubicBezTo>
                    <a:pt x="103" y="1"/>
                    <a:pt x="66" y="8"/>
                    <a:pt x="33" y="24"/>
                  </a:cubicBezTo>
                  <a:cubicBezTo>
                    <a:pt x="28" y="23"/>
                    <a:pt x="24" y="22"/>
                    <a:pt x="20" y="22"/>
                  </a:cubicBezTo>
                  <a:cubicBezTo>
                    <a:pt x="10" y="22"/>
                    <a:pt x="2" y="28"/>
                    <a:pt x="2" y="43"/>
                  </a:cubicBezTo>
                  <a:cubicBezTo>
                    <a:pt x="1" y="582"/>
                    <a:pt x="569" y="943"/>
                    <a:pt x="1051" y="964"/>
                  </a:cubicBezTo>
                  <a:cubicBezTo>
                    <a:pt x="1053" y="964"/>
                    <a:pt x="1054" y="964"/>
                    <a:pt x="1055" y="964"/>
                  </a:cubicBezTo>
                  <a:cubicBezTo>
                    <a:pt x="1072" y="964"/>
                    <a:pt x="1080" y="958"/>
                    <a:pt x="1085" y="951"/>
                  </a:cubicBezTo>
                  <a:cubicBezTo>
                    <a:pt x="1091" y="953"/>
                    <a:pt x="1096" y="954"/>
                    <a:pt x="1101" y="954"/>
                  </a:cubicBezTo>
                  <a:cubicBezTo>
                    <a:pt x="1112" y="954"/>
                    <a:pt x="1121" y="948"/>
                    <a:pt x="1121" y="930"/>
                  </a:cubicBezTo>
                  <a:cubicBezTo>
                    <a:pt x="1116" y="711"/>
                    <a:pt x="888" y="450"/>
                    <a:pt x="737" y="307"/>
                  </a:cubicBezTo>
                  <a:cubicBezTo>
                    <a:pt x="618" y="195"/>
                    <a:pt x="348"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0"/>
            <p:cNvSpPr/>
            <p:nvPr/>
          </p:nvSpPr>
          <p:spPr>
            <a:xfrm>
              <a:off x="1404456" y="2681777"/>
              <a:ext cx="12911" cy="8726"/>
            </a:xfrm>
            <a:custGeom>
              <a:rect b="b" l="l" r="r" t="t"/>
              <a:pathLst>
                <a:path extrusionOk="0" h="269" w="398">
                  <a:moveTo>
                    <a:pt x="209" y="0"/>
                  </a:moveTo>
                  <a:cubicBezTo>
                    <a:pt x="195" y="0"/>
                    <a:pt x="180" y="2"/>
                    <a:pt x="166" y="6"/>
                  </a:cubicBezTo>
                  <a:cubicBezTo>
                    <a:pt x="105" y="16"/>
                    <a:pt x="44" y="51"/>
                    <a:pt x="22" y="109"/>
                  </a:cubicBezTo>
                  <a:cubicBezTo>
                    <a:pt x="0" y="162"/>
                    <a:pt x="21" y="221"/>
                    <a:pt x="70" y="249"/>
                  </a:cubicBezTo>
                  <a:cubicBezTo>
                    <a:pt x="93" y="263"/>
                    <a:pt x="120" y="269"/>
                    <a:pt x="148" y="269"/>
                  </a:cubicBezTo>
                  <a:cubicBezTo>
                    <a:pt x="263" y="269"/>
                    <a:pt x="397" y="170"/>
                    <a:pt x="320" y="57"/>
                  </a:cubicBezTo>
                  <a:cubicBezTo>
                    <a:pt x="293" y="17"/>
                    <a:pt x="252"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0"/>
            <p:cNvSpPr/>
            <p:nvPr/>
          </p:nvSpPr>
          <p:spPr>
            <a:xfrm>
              <a:off x="1439621" y="2713179"/>
              <a:ext cx="10089" cy="7526"/>
            </a:xfrm>
            <a:custGeom>
              <a:rect b="b" l="l" r="r" t="t"/>
              <a:pathLst>
                <a:path extrusionOk="0" h="232" w="311">
                  <a:moveTo>
                    <a:pt x="198" y="1"/>
                  </a:moveTo>
                  <a:cubicBezTo>
                    <a:pt x="121" y="1"/>
                    <a:pt x="0" y="61"/>
                    <a:pt x="23" y="154"/>
                  </a:cubicBezTo>
                  <a:cubicBezTo>
                    <a:pt x="37" y="209"/>
                    <a:pt x="85" y="232"/>
                    <a:pt x="136" y="232"/>
                  </a:cubicBezTo>
                  <a:cubicBezTo>
                    <a:pt x="186" y="232"/>
                    <a:pt x="239" y="210"/>
                    <a:pt x="268" y="177"/>
                  </a:cubicBezTo>
                  <a:cubicBezTo>
                    <a:pt x="282" y="161"/>
                    <a:pt x="293" y="140"/>
                    <a:pt x="296" y="119"/>
                  </a:cubicBezTo>
                  <a:cubicBezTo>
                    <a:pt x="306" y="99"/>
                    <a:pt x="310" y="78"/>
                    <a:pt x="301" y="54"/>
                  </a:cubicBezTo>
                  <a:cubicBezTo>
                    <a:pt x="287" y="18"/>
                    <a:pt x="240" y="2"/>
                    <a:pt x="206" y="1"/>
                  </a:cubicBezTo>
                  <a:cubicBezTo>
                    <a:pt x="203" y="1"/>
                    <a:pt x="201" y="1"/>
                    <a:pt x="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0"/>
            <p:cNvSpPr/>
            <p:nvPr/>
          </p:nvSpPr>
          <p:spPr>
            <a:xfrm>
              <a:off x="1392226" y="2722392"/>
              <a:ext cx="36398" cy="31305"/>
            </a:xfrm>
            <a:custGeom>
              <a:rect b="b" l="l" r="r" t="t"/>
              <a:pathLst>
                <a:path extrusionOk="0" h="965" w="1122">
                  <a:moveTo>
                    <a:pt x="1040" y="81"/>
                  </a:moveTo>
                  <a:cubicBezTo>
                    <a:pt x="977" y="256"/>
                    <a:pt x="915" y="421"/>
                    <a:pt x="786" y="561"/>
                  </a:cubicBezTo>
                  <a:cubicBezTo>
                    <a:pt x="616" y="747"/>
                    <a:pt x="382" y="842"/>
                    <a:pt x="133" y="853"/>
                  </a:cubicBezTo>
                  <a:cubicBezTo>
                    <a:pt x="241" y="701"/>
                    <a:pt x="312" y="523"/>
                    <a:pt x="449" y="386"/>
                  </a:cubicBezTo>
                  <a:cubicBezTo>
                    <a:pt x="562" y="271"/>
                    <a:pt x="696" y="183"/>
                    <a:pt x="849" y="133"/>
                  </a:cubicBezTo>
                  <a:cubicBezTo>
                    <a:pt x="913" y="111"/>
                    <a:pt x="978" y="100"/>
                    <a:pt x="1040" y="81"/>
                  </a:cubicBezTo>
                  <a:close/>
                  <a:moveTo>
                    <a:pt x="980" y="1"/>
                  </a:moveTo>
                  <a:cubicBezTo>
                    <a:pt x="774" y="1"/>
                    <a:pt x="504" y="195"/>
                    <a:pt x="385" y="307"/>
                  </a:cubicBezTo>
                  <a:cubicBezTo>
                    <a:pt x="234" y="450"/>
                    <a:pt x="6" y="711"/>
                    <a:pt x="1" y="930"/>
                  </a:cubicBezTo>
                  <a:cubicBezTo>
                    <a:pt x="1" y="948"/>
                    <a:pt x="9" y="954"/>
                    <a:pt x="21" y="954"/>
                  </a:cubicBezTo>
                  <a:cubicBezTo>
                    <a:pt x="26" y="954"/>
                    <a:pt x="32" y="953"/>
                    <a:pt x="37" y="951"/>
                  </a:cubicBezTo>
                  <a:cubicBezTo>
                    <a:pt x="41" y="958"/>
                    <a:pt x="50" y="964"/>
                    <a:pt x="67" y="964"/>
                  </a:cubicBezTo>
                  <a:cubicBezTo>
                    <a:pt x="68" y="964"/>
                    <a:pt x="69" y="964"/>
                    <a:pt x="71" y="964"/>
                  </a:cubicBezTo>
                  <a:cubicBezTo>
                    <a:pt x="554" y="943"/>
                    <a:pt x="1121" y="582"/>
                    <a:pt x="1120" y="43"/>
                  </a:cubicBezTo>
                  <a:cubicBezTo>
                    <a:pt x="1120" y="28"/>
                    <a:pt x="1113" y="22"/>
                    <a:pt x="1102" y="22"/>
                  </a:cubicBezTo>
                  <a:cubicBezTo>
                    <a:pt x="1098" y="22"/>
                    <a:pt x="1094" y="23"/>
                    <a:pt x="1090" y="24"/>
                  </a:cubicBezTo>
                  <a:cubicBezTo>
                    <a:pt x="1056" y="8"/>
                    <a:pt x="1019"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0"/>
            <p:cNvSpPr/>
            <p:nvPr/>
          </p:nvSpPr>
          <p:spPr>
            <a:xfrm>
              <a:off x="1333413" y="2856856"/>
              <a:ext cx="12911" cy="8759"/>
            </a:xfrm>
            <a:custGeom>
              <a:rect b="b" l="l" r="r" t="t"/>
              <a:pathLst>
                <a:path extrusionOk="0" h="270" w="398">
                  <a:moveTo>
                    <a:pt x="250" y="1"/>
                  </a:moveTo>
                  <a:cubicBezTo>
                    <a:pt x="136" y="1"/>
                    <a:pt x="1" y="100"/>
                    <a:pt x="78" y="212"/>
                  </a:cubicBezTo>
                  <a:cubicBezTo>
                    <a:pt x="105" y="253"/>
                    <a:pt x="147" y="270"/>
                    <a:pt x="190" y="270"/>
                  </a:cubicBezTo>
                  <a:cubicBezTo>
                    <a:pt x="204" y="270"/>
                    <a:pt x="218" y="268"/>
                    <a:pt x="232" y="265"/>
                  </a:cubicBezTo>
                  <a:cubicBezTo>
                    <a:pt x="293" y="253"/>
                    <a:pt x="354" y="219"/>
                    <a:pt x="376" y="161"/>
                  </a:cubicBezTo>
                  <a:cubicBezTo>
                    <a:pt x="398" y="107"/>
                    <a:pt x="377" y="49"/>
                    <a:pt x="327"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0"/>
            <p:cNvSpPr/>
            <p:nvPr/>
          </p:nvSpPr>
          <p:spPr>
            <a:xfrm>
              <a:off x="1301102" y="2826687"/>
              <a:ext cx="10089" cy="7526"/>
            </a:xfrm>
            <a:custGeom>
              <a:rect b="b" l="l" r="r" t="t"/>
              <a:pathLst>
                <a:path extrusionOk="0" h="232" w="311">
                  <a:moveTo>
                    <a:pt x="174" y="0"/>
                  </a:moveTo>
                  <a:cubicBezTo>
                    <a:pt x="124" y="0"/>
                    <a:pt x="70" y="21"/>
                    <a:pt x="41" y="54"/>
                  </a:cubicBezTo>
                  <a:cubicBezTo>
                    <a:pt x="27" y="70"/>
                    <a:pt x="17" y="92"/>
                    <a:pt x="13" y="113"/>
                  </a:cubicBezTo>
                  <a:cubicBezTo>
                    <a:pt x="4" y="133"/>
                    <a:pt x="0" y="154"/>
                    <a:pt x="9" y="178"/>
                  </a:cubicBezTo>
                  <a:cubicBezTo>
                    <a:pt x="24" y="214"/>
                    <a:pt x="69" y="229"/>
                    <a:pt x="105" y="231"/>
                  </a:cubicBezTo>
                  <a:cubicBezTo>
                    <a:pt x="107" y="231"/>
                    <a:pt x="108" y="231"/>
                    <a:pt x="110" y="231"/>
                  </a:cubicBezTo>
                  <a:cubicBezTo>
                    <a:pt x="188" y="231"/>
                    <a:pt x="310" y="172"/>
                    <a:pt x="286" y="78"/>
                  </a:cubicBezTo>
                  <a:cubicBezTo>
                    <a:pt x="273" y="22"/>
                    <a:pt x="225" y="0"/>
                    <a:pt x="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0"/>
            <p:cNvSpPr/>
            <p:nvPr/>
          </p:nvSpPr>
          <p:spPr>
            <a:xfrm>
              <a:off x="1322156" y="2793695"/>
              <a:ext cx="36398" cy="31272"/>
            </a:xfrm>
            <a:custGeom>
              <a:rect b="b" l="l" r="r" t="t"/>
              <a:pathLst>
                <a:path extrusionOk="0" h="964" w="1122">
                  <a:moveTo>
                    <a:pt x="989" y="112"/>
                  </a:moveTo>
                  <a:lnTo>
                    <a:pt x="989" y="112"/>
                  </a:lnTo>
                  <a:cubicBezTo>
                    <a:pt x="881" y="264"/>
                    <a:pt x="810" y="441"/>
                    <a:pt x="673" y="579"/>
                  </a:cubicBezTo>
                  <a:cubicBezTo>
                    <a:pt x="559" y="693"/>
                    <a:pt x="426" y="781"/>
                    <a:pt x="272" y="831"/>
                  </a:cubicBezTo>
                  <a:cubicBezTo>
                    <a:pt x="209" y="853"/>
                    <a:pt x="144" y="864"/>
                    <a:pt x="82" y="883"/>
                  </a:cubicBezTo>
                  <a:cubicBezTo>
                    <a:pt x="145" y="709"/>
                    <a:pt x="207" y="544"/>
                    <a:pt x="336" y="403"/>
                  </a:cubicBezTo>
                  <a:cubicBezTo>
                    <a:pt x="506" y="218"/>
                    <a:pt x="740" y="122"/>
                    <a:pt x="989" y="112"/>
                  </a:cubicBezTo>
                  <a:close/>
                  <a:moveTo>
                    <a:pt x="1056" y="1"/>
                  </a:moveTo>
                  <a:cubicBezTo>
                    <a:pt x="1055" y="1"/>
                    <a:pt x="1053" y="1"/>
                    <a:pt x="1051" y="1"/>
                  </a:cubicBezTo>
                  <a:cubicBezTo>
                    <a:pt x="569" y="22"/>
                    <a:pt x="1" y="383"/>
                    <a:pt x="2" y="921"/>
                  </a:cubicBezTo>
                  <a:cubicBezTo>
                    <a:pt x="2" y="937"/>
                    <a:pt x="9" y="942"/>
                    <a:pt x="19" y="942"/>
                  </a:cubicBezTo>
                  <a:cubicBezTo>
                    <a:pt x="23" y="942"/>
                    <a:pt x="27" y="941"/>
                    <a:pt x="32" y="940"/>
                  </a:cubicBezTo>
                  <a:cubicBezTo>
                    <a:pt x="65" y="956"/>
                    <a:pt x="102" y="963"/>
                    <a:pt x="142" y="963"/>
                  </a:cubicBezTo>
                  <a:cubicBezTo>
                    <a:pt x="348" y="963"/>
                    <a:pt x="618" y="769"/>
                    <a:pt x="737" y="657"/>
                  </a:cubicBezTo>
                  <a:cubicBezTo>
                    <a:pt x="888" y="515"/>
                    <a:pt x="1116" y="253"/>
                    <a:pt x="1121" y="35"/>
                  </a:cubicBezTo>
                  <a:cubicBezTo>
                    <a:pt x="1121" y="17"/>
                    <a:pt x="1112" y="11"/>
                    <a:pt x="1101" y="11"/>
                  </a:cubicBezTo>
                  <a:cubicBezTo>
                    <a:pt x="1096" y="11"/>
                    <a:pt x="1091" y="12"/>
                    <a:pt x="1085" y="13"/>
                  </a:cubicBezTo>
                  <a:cubicBezTo>
                    <a:pt x="1080"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0"/>
            <p:cNvSpPr/>
            <p:nvPr/>
          </p:nvSpPr>
          <p:spPr>
            <a:xfrm>
              <a:off x="1404456" y="2856856"/>
              <a:ext cx="12911" cy="8759"/>
            </a:xfrm>
            <a:custGeom>
              <a:rect b="b" l="l" r="r" t="t"/>
              <a:pathLst>
                <a:path extrusionOk="0" h="270" w="398">
                  <a:moveTo>
                    <a:pt x="148" y="1"/>
                  </a:moveTo>
                  <a:cubicBezTo>
                    <a:pt x="119" y="1"/>
                    <a:pt x="92" y="7"/>
                    <a:pt x="70" y="20"/>
                  </a:cubicBezTo>
                  <a:cubicBezTo>
                    <a:pt x="21" y="49"/>
                    <a:pt x="0" y="107"/>
                    <a:pt x="22" y="161"/>
                  </a:cubicBezTo>
                  <a:cubicBezTo>
                    <a:pt x="44" y="219"/>
                    <a:pt x="105" y="253"/>
                    <a:pt x="166" y="265"/>
                  </a:cubicBezTo>
                  <a:cubicBezTo>
                    <a:pt x="180" y="268"/>
                    <a:pt x="194" y="270"/>
                    <a:pt x="208" y="270"/>
                  </a:cubicBezTo>
                  <a:cubicBezTo>
                    <a:pt x="251" y="270"/>
                    <a:pt x="293" y="253"/>
                    <a:pt x="320" y="212"/>
                  </a:cubicBezTo>
                  <a:cubicBezTo>
                    <a:pt x="397" y="100"/>
                    <a:pt x="263" y="1"/>
                    <a:pt x="1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0"/>
            <p:cNvSpPr/>
            <p:nvPr/>
          </p:nvSpPr>
          <p:spPr>
            <a:xfrm>
              <a:off x="1439621" y="2826687"/>
              <a:ext cx="10089" cy="7526"/>
            </a:xfrm>
            <a:custGeom>
              <a:rect b="b" l="l" r="r" t="t"/>
              <a:pathLst>
                <a:path extrusionOk="0" h="232" w="311">
                  <a:moveTo>
                    <a:pt x="136" y="0"/>
                  </a:moveTo>
                  <a:cubicBezTo>
                    <a:pt x="85" y="0"/>
                    <a:pt x="37" y="22"/>
                    <a:pt x="23" y="78"/>
                  </a:cubicBezTo>
                  <a:cubicBezTo>
                    <a:pt x="0" y="172"/>
                    <a:pt x="123" y="231"/>
                    <a:pt x="200" y="231"/>
                  </a:cubicBezTo>
                  <a:cubicBezTo>
                    <a:pt x="202" y="231"/>
                    <a:pt x="204" y="231"/>
                    <a:pt x="206" y="231"/>
                  </a:cubicBezTo>
                  <a:cubicBezTo>
                    <a:pt x="240" y="229"/>
                    <a:pt x="287" y="214"/>
                    <a:pt x="301" y="178"/>
                  </a:cubicBezTo>
                  <a:cubicBezTo>
                    <a:pt x="310" y="154"/>
                    <a:pt x="306" y="133"/>
                    <a:pt x="296" y="113"/>
                  </a:cubicBezTo>
                  <a:cubicBezTo>
                    <a:pt x="293" y="92"/>
                    <a:pt x="282" y="70"/>
                    <a:pt x="268" y="54"/>
                  </a:cubicBezTo>
                  <a:cubicBezTo>
                    <a:pt x="239" y="21"/>
                    <a:pt x="18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0"/>
            <p:cNvSpPr/>
            <p:nvPr/>
          </p:nvSpPr>
          <p:spPr>
            <a:xfrm>
              <a:off x="1392226" y="2793695"/>
              <a:ext cx="36398" cy="31272"/>
            </a:xfrm>
            <a:custGeom>
              <a:rect b="b" l="l" r="r" t="t"/>
              <a:pathLst>
                <a:path extrusionOk="0" h="964" w="1122">
                  <a:moveTo>
                    <a:pt x="133" y="112"/>
                  </a:moveTo>
                  <a:cubicBezTo>
                    <a:pt x="382" y="123"/>
                    <a:pt x="616" y="218"/>
                    <a:pt x="786" y="403"/>
                  </a:cubicBezTo>
                  <a:cubicBezTo>
                    <a:pt x="915" y="544"/>
                    <a:pt x="977" y="709"/>
                    <a:pt x="1040" y="884"/>
                  </a:cubicBezTo>
                  <a:cubicBezTo>
                    <a:pt x="978" y="864"/>
                    <a:pt x="913" y="853"/>
                    <a:pt x="849" y="832"/>
                  </a:cubicBezTo>
                  <a:cubicBezTo>
                    <a:pt x="696" y="782"/>
                    <a:pt x="562" y="693"/>
                    <a:pt x="449" y="579"/>
                  </a:cubicBezTo>
                  <a:cubicBezTo>
                    <a:pt x="312" y="441"/>
                    <a:pt x="241" y="264"/>
                    <a:pt x="133" y="112"/>
                  </a:cubicBezTo>
                  <a:close/>
                  <a:moveTo>
                    <a:pt x="66" y="1"/>
                  </a:moveTo>
                  <a:cubicBezTo>
                    <a:pt x="50" y="1"/>
                    <a:pt x="41" y="6"/>
                    <a:pt x="37" y="13"/>
                  </a:cubicBezTo>
                  <a:cubicBezTo>
                    <a:pt x="32" y="12"/>
                    <a:pt x="26" y="11"/>
                    <a:pt x="22" y="11"/>
                  </a:cubicBezTo>
                  <a:cubicBezTo>
                    <a:pt x="10" y="11"/>
                    <a:pt x="1" y="17"/>
                    <a:pt x="1" y="35"/>
                  </a:cubicBezTo>
                  <a:cubicBezTo>
                    <a:pt x="6" y="253"/>
                    <a:pt x="234" y="515"/>
                    <a:pt x="385" y="657"/>
                  </a:cubicBezTo>
                  <a:cubicBezTo>
                    <a:pt x="504" y="769"/>
                    <a:pt x="774" y="963"/>
                    <a:pt x="980" y="963"/>
                  </a:cubicBezTo>
                  <a:cubicBezTo>
                    <a:pt x="1019" y="963"/>
                    <a:pt x="1056" y="956"/>
                    <a:pt x="1090" y="940"/>
                  </a:cubicBezTo>
                  <a:cubicBezTo>
                    <a:pt x="1094" y="941"/>
                    <a:pt x="1099" y="942"/>
                    <a:pt x="1103" y="942"/>
                  </a:cubicBezTo>
                  <a:cubicBezTo>
                    <a:pt x="1113" y="942"/>
                    <a:pt x="1120" y="937"/>
                    <a:pt x="1120" y="921"/>
                  </a:cubicBezTo>
                  <a:cubicBezTo>
                    <a:pt x="1121" y="383"/>
                    <a:pt x="554" y="22"/>
                    <a:pt x="71" y="1"/>
                  </a:cubicBezTo>
                  <a:cubicBezTo>
                    <a:pt x="69" y="1"/>
                    <a:pt x="68" y="1"/>
                    <a:pt x="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0"/>
            <p:cNvSpPr/>
            <p:nvPr/>
          </p:nvSpPr>
          <p:spPr>
            <a:xfrm>
              <a:off x="1357613" y="2758433"/>
              <a:ext cx="33511" cy="31240"/>
            </a:xfrm>
            <a:custGeom>
              <a:rect b="b" l="l" r="r" t="t"/>
              <a:pathLst>
                <a:path extrusionOk="0" h="963" w="1033">
                  <a:moveTo>
                    <a:pt x="552" y="122"/>
                  </a:moveTo>
                  <a:cubicBezTo>
                    <a:pt x="769" y="122"/>
                    <a:pt x="868" y="355"/>
                    <a:pt x="828" y="553"/>
                  </a:cubicBezTo>
                  <a:cubicBezTo>
                    <a:pt x="803" y="680"/>
                    <a:pt x="729" y="756"/>
                    <a:pt x="646" y="836"/>
                  </a:cubicBezTo>
                  <a:cubicBezTo>
                    <a:pt x="627" y="838"/>
                    <a:pt x="608" y="839"/>
                    <a:pt x="589" y="839"/>
                  </a:cubicBezTo>
                  <a:cubicBezTo>
                    <a:pt x="367" y="839"/>
                    <a:pt x="157" y="712"/>
                    <a:pt x="196" y="448"/>
                  </a:cubicBezTo>
                  <a:cubicBezTo>
                    <a:pt x="220" y="285"/>
                    <a:pt x="346" y="144"/>
                    <a:pt x="512" y="125"/>
                  </a:cubicBezTo>
                  <a:cubicBezTo>
                    <a:pt x="526" y="123"/>
                    <a:pt x="539" y="122"/>
                    <a:pt x="552" y="122"/>
                  </a:cubicBezTo>
                  <a:close/>
                  <a:moveTo>
                    <a:pt x="503" y="0"/>
                  </a:moveTo>
                  <a:cubicBezTo>
                    <a:pt x="437" y="0"/>
                    <a:pt x="370" y="14"/>
                    <a:pt x="308" y="45"/>
                  </a:cubicBezTo>
                  <a:cubicBezTo>
                    <a:pt x="57" y="168"/>
                    <a:pt x="0" y="491"/>
                    <a:pt x="135" y="720"/>
                  </a:cubicBezTo>
                  <a:cubicBezTo>
                    <a:pt x="211" y="850"/>
                    <a:pt x="401" y="958"/>
                    <a:pt x="569" y="958"/>
                  </a:cubicBezTo>
                  <a:cubicBezTo>
                    <a:pt x="582" y="958"/>
                    <a:pt x="595" y="957"/>
                    <a:pt x="608" y="956"/>
                  </a:cubicBezTo>
                  <a:cubicBezTo>
                    <a:pt x="615" y="960"/>
                    <a:pt x="622" y="962"/>
                    <a:pt x="628" y="962"/>
                  </a:cubicBezTo>
                  <a:cubicBezTo>
                    <a:pt x="629" y="962"/>
                    <a:pt x="630" y="962"/>
                    <a:pt x="632" y="962"/>
                  </a:cubicBezTo>
                  <a:cubicBezTo>
                    <a:pt x="911" y="925"/>
                    <a:pt x="1032" y="563"/>
                    <a:pt x="957" y="318"/>
                  </a:cubicBezTo>
                  <a:cubicBezTo>
                    <a:pt x="896" y="123"/>
                    <a:pt x="700"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7" name="Shape 2937"/>
        <p:cNvGrpSpPr/>
        <p:nvPr/>
      </p:nvGrpSpPr>
      <p:grpSpPr>
        <a:xfrm>
          <a:off x="0" y="0"/>
          <a:ext cx="0" cy="0"/>
          <a:chOff x="0" y="0"/>
          <a:chExt cx="0" cy="0"/>
        </a:xfrm>
      </p:grpSpPr>
      <p:sp>
        <p:nvSpPr>
          <p:cNvPr id="2938" name="Google Shape;2938;p51"/>
          <p:cNvSpPr txBox="1"/>
          <p:nvPr>
            <p:ph type="title"/>
          </p:nvPr>
        </p:nvSpPr>
        <p:spPr>
          <a:xfrm>
            <a:off x="1813200" y="1128900"/>
            <a:ext cx="5517600" cy="1115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98,300,000</a:t>
            </a:r>
            <a:endParaRPr/>
          </a:p>
        </p:txBody>
      </p:sp>
      <p:sp>
        <p:nvSpPr>
          <p:cNvPr id="2939" name="Google Shape;2939;p51"/>
          <p:cNvSpPr txBox="1"/>
          <p:nvPr>
            <p:ph idx="1" type="subTitle"/>
          </p:nvPr>
        </p:nvSpPr>
        <p:spPr>
          <a:xfrm>
            <a:off x="1813200" y="2244950"/>
            <a:ext cx="5517600" cy="41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2940" name="Google Shape;2940;p51"/>
          <p:cNvGrpSpPr/>
          <p:nvPr/>
        </p:nvGrpSpPr>
        <p:grpSpPr>
          <a:xfrm>
            <a:off x="1791992" y="2579915"/>
            <a:ext cx="5560026" cy="3338936"/>
            <a:chOff x="1791992" y="2579915"/>
            <a:chExt cx="5560026" cy="3338936"/>
          </a:xfrm>
        </p:grpSpPr>
        <p:grpSp>
          <p:nvGrpSpPr>
            <p:cNvPr id="2941" name="Google Shape;2941;p51"/>
            <p:cNvGrpSpPr/>
            <p:nvPr/>
          </p:nvGrpSpPr>
          <p:grpSpPr>
            <a:xfrm>
              <a:off x="3505865" y="3178218"/>
              <a:ext cx="448411" cy="2397953"/>
              <a:chOff x="3362307" y="1091439"/>
              <a:chExt cx="181015" cy="968010"/>
            </a:xfrm>
          </p:grpSpPr>
          <p:sp>
            <p:nvSpPr>
              <p:cNvPr id="2942" name="Google Shape;2942;p51"/>
              <p:cNvSpPr/>
              <p:nvPr/>
            </p:nvSpPr>
            <p:spPr>
              <a:xfrm>
                <a:off x="3362307" y="1091439"/>
                <a:ext cx="180983" cy="968010"/>
              </a:xfrm>
              <a:custGeom>
                <a:rect b="b" l="l" r="r" t="t"/>
                <a:pathLst>
                  <a:path extrusionOk="0" h="29840" w="5579">
                    <a:moveTo>
                      <a:pt x="2790" y="0"/>
                    </a:moveTo>
                    <a:cubicBezTo>
                      <a:pt x="2041" y="0"/>
                      <a:pt x="1293" y="146"/>
                      <a:pt x="589" y="439"/>
                    </a:cubicBezTo>
                    <a:lnTo>
                      <a:pt x="377" y="526"/>
                    </a:lnTo>
                    <a:cubicBezTo>
                      <a:pt x="149" y="620"/>
                      <a:pt x="0" y="843"/>
                      <a:pt x="0" y="1090"/>
                    </a:cubicBezTo>
                    <a:lnTo>
                      <a:pt x="0" y="29547"/>
                    </a:lnTo>
                    <a:cubicBezTo>
                      <a:pt x="0" y="29708"/>
                      <a:pt x="130" y="29839"/>
                      <a:pt x="292" y="29839"/>
                    </a:cubicBezTo>
                    <a:lnTo>
                      <a:pt x="5287" y="29839"/>
                    </a:lnTo>
                    <a:cubicBezTo>
                      <a:pt x="5448" y="29839"/>
                      <a:pt x="5578" y="29708"/>
                      <a:pt x="5578" y="29547"/>
                    </a:cubicBezTo>
                    <a:lnTo>
                      <a:pt x="5578" y="1090"/>
                    </a:lnTo>
                    <a:cubicBezTo>
                      <a:pt x="5578" y="843"/>
                      <a:pt x="5430" y="620"/>
                      <a:pt x="5201" y="526"/>
                    </a:cubicBezTo>
                    <a:lnTo>
                      <a:pt x="4991" y="439"/>
                    </a:lnTo>
                    <a:cubicBezTo>
                      <a:pt x="4286" y="146"/>
                      <a:pt x="3538" y="0"/>
                      <a:pt x="2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1"/>
              <p:cNvSpPr/>
              <p:nvPr/>
            </p:nvSpPr>
            <p:spPr>
              <a:xfrm>
                <a:off x="3362307" y="1119142"/>
                <a:ext cx="115292" cy="83144"/>
              </a:xfrm>
              <a:custGeom>
                <a:rect b="b" l="l" r="r" t="t"/>
                <a:pathLst>
                  <a:path extrusionOk="0" h="2563" w="3554">
                    <a:moveTo>
                      <a:pt x="2471" y="1"/>
                    </a:moveTo>
                    <a:cubicBezTo>
                      <a:pt x="2287" y="1"/>
                      <a:pt x="2100" y="54"/>
                      <a:pt x="1932" y="155"/>
                    </a:cubicBezTo>
                    <a:cubicBezTo>
                      <a:pt x="1707" y="292"/>
                      <a:pt x="1554" y="497"/>
                      <a:pt x="1502" y="730"/>
                    </a:cubicBezTo>
                    <a:cubicBezTo>
                      <a:pt x="1419" y="1107"/>
                      <a:pt x="1624" y="1516"/>
                      <a:pt x="1958" y="1646"/>
                    </a:cubicBezTo>
                    <a:cubicBezTo>
                      <a:pt x="2026" y="1672"/>
                      <a:pt x="2100" y="1685"/>
                      <a:pt x="2175" y="1685"/>
                    </a:cubicBezTo>
                    <a:cubicBezTo>
                      <a:pt x="2297" y="1685"/>
                      <a:pt x="2421" y="1651"/>
                      <a:pt x="2533" y="1584"/>
                    </a:cubicBezTo>
                    <a:cubicBezTo>
                      <a:pt x="2697" y="1486"/>
                      <a:pt x="2802" y="1332"/>
                      <a:pt x="2824" y="1161"/>
                    </a:cubicBezTo>
                    <a:lnTo>
                      <a:pt x="2680" y="1143"/>
                    </a:lnTo>
                    <a:cubicBezTo>
                      <a:pt x="2665" y="1268"/>
                      <a:pt x="2584" y="1384"/>
                      <a:pt x="2458" y="1459"/>
                    </a:cubicBezTo>
                    <a:cubicBezTo>
                      <a:pt x="2370" y="1512"/>
                      <a:pt x="2270" y="1539"/>
                      <a:pt x="2173" y="1539"/>
                    </a:cubicBezTo>
                    <a:cubicBezTo>
                      <a:pt x="2116" y="1539"/>
                      <a:pt x="2061" y="1530"/>
                      <a:pt x="2010" y="1510"/>
                    </a:cubicBezTo>
                    <a:cubicBezTo>
                      <a:pt x="1739" y="1407"/>
                      <a:pt x="1575" y="1071"/>
                      <a:pt x="1643" y="762"/>
                    </a:cubicBezTo>
                    <a:cubicBezTo>
                      <a:pt x="1686" y="567"/>
                      <a:pt x="1815" y="395"/>
                      <a:pt x="2007" y="278"/>
                    </a:cubicBezTo>
                    <a:cubicBezTo>
                      <a:pt x="2150" y="192"/>
                      <a:pt x="2315" y="146"/>
                      <a:pt x="2474" y="146"/>
                    </a:cubicBezTo>
                    <a:cubicBezTo>
                      <a:pt x="2542" y="146"/>
                      <a:pt x="2609" y="155"/>
                      <a:pt x="2673" y="172"/>
                    </a:cubicBezTo>
                    <a:cubicBezTo>
                      <a:pt x="3092" y="285"/>
                      <a:pt x="3406" y="733"/>
                      <a:pt x="3387" y="1195"/>
                    </a:cubicBezTo>
                    <a:cubicBezTo>
                      <a:pt x="3370" y="1630"/>
                      <a:pt x="3074" y="2060"/>
                      <a:pt x="2649" y="2267"/>
                    </a:cubicBezTo>
                    <a:cubicBezTo>
                      <a:pt x="2440" y="2368"/>
                      <a:pt x="2203" y="2419"/>
                      <a:pt x="1959" y="2419"/>
                    </a:cubicBezTo>
                    <a:cubicBezTo>
                      <a:pt x="1741" y="2419"/>
                      <a:pt x="1518" y="2378"/>
                      <a:pt x="1301" y="2297"/>
                    </a:cubicBezTo>
                    <a:cubicBezTo>
                      <a:pt x="641" y="2049"/>
                      <a:pt x="139" y="1439"/>
                      <a:pt x="0" y="752"/>
                    </a:cubicBezTo>
                    <a:lnTo>
                      <a:pt x="0" y="1227"/>
                    </a:lnTo>
                    <a:cubicBezTo>
                      <a:pt x="240" y="1772"/>
                      <a:pt x="692" y="2223"/>
                      <a:pt x="1251" y="2432"/>
                    </a:cubicBezTo>
                    <a:cubicBezTo>
                      <a:pt x="1483" y="2520"/>
                      <a:pt x="1724" y="2563"/>
                      <a:pt x="1959" y="2563"/>
                    </a:cubicBezTo>
                    <a:cubicBezTo>
                      <a:pt x="2224" y="2563"/>
                      <a:pt x="2482" y="2506"/>
                      <a:pt x="2712" y="2396"/>
                    </a:cubicBezTo>
                    <a:cubicBezTo>
                      <a:pt x="3182" y="2167"/>
                      <a:pt x="3512" y="1687"/>
                      <a:pt x="3532" y="1201"/>
                    </a:cubicBezTo>
                    <a:cubicBezTo>
                      <a:pt x="3553" y="675"/>
                      <a:pt x="3192" y="162"/>
                      <a:pt x="2711" y="32"/>
                    </a:cubicBezTo>
                    <a:cubicBezTo>
                      <a:pt x="2633" y="11"/>
                      <a:pt x="2552" y="1"/>
                      <a:pt x="24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1"/>
              <p:cNvSpPr/>
              <p:nvPr/>
            </p:nvSpPr>
            <p:spPr>
              <a:xfrm>
                <a:off x="3485936" y="1097570"/>
                <a:ext cx="57386" cy="133491"/>
              </a:xfrm>
              <a:custGeom>
                <a:rect b="b" l="l" r="r" t="t"/>
                <a:pathLst>
                  <a:path extrusionOk="0" h="4115" w="1769">
                    <a:moveTo>
                      <a:pt x="437" y="1"/>
                    </a:moveTo>
                    <a:cubicBezTo>
                      <a:pt x="50" y="883"/>
                      <a:pt x="1" y="1908"/>
                      <a:pt x="334" y="2821"/>
                    </a:cubicBezTo>
                    <a:cubicBezTo>
                      <a:pt x="507" y="3296"/>
                      <a:pt x="753" y="3648"/>
                      <a:pt x="1064" y="3869"/>
                    </a:cubicBezTo>
                    <a:cubicBezTo>
                      <a:pt x="1279" y="4022"/>
                      <a:pt x="1527" y="4104"/>
                      <a:pt x="1769" y="4114"/>
                    </a:cubicBezTo>
                    <a:lnTo>
                      <a:pt x="1769" y="3969"/>
                    </a:lnTo>
                    <a:cubicBezTo>
                      <a:pt x="1557" y="3961"/>
                      <a:pt x="1337" y="3887"/>
                      <a:pt x="1148" y="3752"/>
                    </a:cubicBezTo>
                    <a:cubicBezTo>
                      <a:pt x="861" y="3549"/>
                      <a:pt x="632" y="3219"/>
                      <a:pt x="470" y="2773"/>
                    </a:cubicBezTo>
                    <a:cubicBezTo>
                      <a:pt x="152" y="1902"/>
                      <a:pt x="207" y="894"/>
                      <a:pt x="582" y="39"/>
                    </a:cubicBezTo>
                    <a:cubicBezTo>
                      <a:pt x="534" y="25"/>
                      <a:pt x="485" y="12"/>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1"/>
              <p:cNvSpPr/>
              <p:nvPr/>
            </p:nvSpPr>
            <p:spPr>
              <a:xfrm>
                <a:off x="3444835" y="1922519"/>
                <a:ext cx="96282" cy="136929"/>
              </a:xfrm>
              <a:custGeom>
                <a:rect b="b" l="l" r="r" t="t"/>
                <a:pathLst>
                  <a:path extrusionOk="0" h="4221" w="2968">
                    <a:moveTo>
                      <a:pt x="1540" y="1"/>
                    </a:moveTo>
                    <a:cubicBezTo>
                      <a:pt x="1440" y="1"/>
                      <a:pt x="1341" y="14"/>
                      <a:pt x="1246" y="40"/>
                    </a:cubicBezTo>
                    <a:cubicBezTo>
                      <a:pt x="813" y="160"/>
                      <a:pt x="449" y="541"/>
                      <a:pt x="249" y="1084"/>
                    </a:cubicBezTo>
                    <a:cubicBezTo>
                      <a:pt x="1" y="1760"/>
                      <a:pt x="42" y="2547"/>
                      <a:pt x="358" y="3191"/>
                    </a:cubicBezTo>
                    <a:cubicBezTo>
                      <a:pt x="558" y="3601"/>
                      <a:pt x="872" y="3959"/>
                      <a:pt x="1250" y="4220"/>
                    </a:cubicBezTo>
                    <a:lnTo>
                      <a:pt x="1519" y="4220"/>
                    </a:lnTo>
                    <a:cubicBezTo>
                      <a:pt x="1078" y="3967"/>
                      <a:pt x="708" y="3581"/>
                      <a:pt x="487" y="3128"/>
                    </a:cubicBezTo>
                    <a:cubicBezTo>
                      <a:pt x="189" y="2518"/>
                      <a:pt x="151" y="1773"/>
                      <a:pt x="384" y="1135"/>
                    </a:cubicBezTo>
                    <a:cubicBezTo>
                      <a:pt x="566" y="642"/>
                      <a:pt x="902" y="285"/>
                      <a:pt x="1284" y="179"/>
                    </a:cubicBezTo>
                    <a:cubicBezTo>
                      <a:pt x="1368" y="156"/>
                      <a:pt x="1454" y="145"/>
                      <a:pt x="1541" y="145"/>
                    </a:cubicBezTo>
                    <a:cubicBezTo>
                      <a:pt x="1887" y="145"/>
                      <a:pt x="2244" y="319"/>
                      <a:pt x="2473" y="616"/>
                    </a:cubicBezTo>
                    <a:cubicBezTo>
                      <a:pt x="2766" y="995"/>
                      <a:pt x="2810" y="1542"/>
                      <a:pt x="2576" y="1916"/>
                    </a:cubicBezTo>
                    <a:cubicBezTo>
                      <a:pt x="2407" y="2189"/>
                      <a:pt x="2083" y="2350"/>
                      <a:pt x="1775" y="2350"/>
                    </a:cubicBezTo>
                    <a:cubicBezTo>
                      <a:pt x="1638" y="2350"/>
                      <a:pt x="1504" y="2318"/>
                      <a:pt x="1388" y="2251"/>
                    </a:cubicBezTo>
                    <a:cubicBezTo>
                      <a:pt x="1198" y="2140"/>
                      <a:pt x="1063" y="1920"/>
                      <a:pt x="1036" y="1675"/>
                    </a:cubicBezTo>
                    <a:cubicBezTo>
                      <a:pt x="1010" y="1447"/>
                      <a:pt x="1079" y="1240"/>
                      <a:pt x="1224" y="1106"/>
                    </a:cubicBezTo>
                    <a:cubicBezTo>
                      <a:pt x="1308" y="1027"/>
                      <a:pt x="1435" y="964"/>
                      <a:pt x="1562" y="964"/>
                    </a:cubicBezTo>
                    <a:cubicBezTo>
                      <a:pt x="1616" y="964"/>
                      <a:pt x="1669" y="975"/>
                      <a:pt x="1720" y="1001"/>
                    </a:cubicBezTo>
                    <a:cubicBezTo>
                      <a:pt x="1796" y="1040"/>
                      <a:pt x="1853" y="1127"/>
                      <a:pt x="1864" y="1223"/>
                    </a:cubicBezTo>
                    <a:cubicBezTo>
                      <a:pt x="1874" y="1298"/>
                      <a:pt x="1852" y="1366"/>
                      <a:pt x="1804" y="1407"/>
                    </a:cubicBezTo>
                    <a:lnTo>
                      <a:pt x="1899" y="1516"/>
                    </a:lnTo>
                    <a:cubicBezTo>
                      <a:pt x="1983" y="1443"/>
                      <a:pt x="2023" y="1329"/>
                      <a:pt x="2008" y="1205"/>
                    </a:cubicBezTo>
                    <a:cubicBezTo>
                      <a:pt x="1991" y="1062"/>
                      <a:pt x="1906" y="935"/>
                      <a:pt x="1786" y="873"/>
                    </a:cubicBezTo>
                    <a:cubicBezTo>
                      <a:pt x="1718" y="838"/>
                      <a:pt x="1642" y="821"/>
                      <a:pt x="1563" y="821"/>
                    </a:cubicBezTo>
                    <a:cubicBezTo>
                      <a:pt x="1411" y="821"/>
                      <a:pt x="1251" y="884"/>
                      <a:pt x="1125" y="1001"/>
                    </a:cubicBezTo>
                    <a:cubicBezTo>
                      <a:pt x="946" y="1166"/>
                      <a:pt x="862" y="1418"/>
                      <a:pt x="893" y="1691"/>
                    </a:cubicBezTo>
                    <a:cubicBezTo>
                      <a:pt x="925" y="1983"/>
                      <a:pt x="1084" y="2239"/>
                      <a:pt x="1316" y="2376"/>
                    </a:cubicBezTo>
                    <a:cubicBezTo>
                      <a:pt x="1456" y="2457"/>
                      <a:pt x="1616" y="2495"/>
                      <a:pt x="1779" y="2495"/>
                    </a:cubicBezTo>
                    <a:cubicBezTo>
                      <a:pt x="2134" y="2495"/>
                      <a:pt x="2501" y="2312"/>
                      <a:pt x="2699" y="1992"/>
                    </a:cubicBezTo>
                    <a:cubicBezTo>
                      <a:pt x="2968" y="1562"/>
                      <a:pt x="2922" y="959"/>
                      <a:pt x="2588" y="527"/>
                    </a:cubicBezTo>
                    <a:cubicBezTo>
                      <a:pt x="2331" y="196"/>
                      <a:pt x="1929"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1"/>
              <p:cNvSpPr/>
              <p:nvPr/>
            </p:nvSpPr>
            <p:spPr>
              <a:xfrm>
                <a:off x="3362307" y="1904872"/>
                <a:ext cx="58781" cy="154577"/>
              </a:xfrm>
              <a:custGeom>
                <a:rect b="b" l="l" r="r" t="t"/>
                <a:pathLst>
                  <a:path extrusionOk="0" h="4765" w="1812">
                    <a:moveTo>
                      <a:pt x="0" y="1"/>
                    </a:moveTo>
                    <a:lnTo>
                      <a:pt x="0" y="151"/>
                    </a:lnTo>
                    <a:cubicBezTo>
                      <a:pt x="489" y="292"/>
                      <a:pt x="943" y="645"/>
                      <a:pt x="1222" y="1137"/>
                    </a:cubicBezTo>
                    <a:cubicBezTo>
                      <a:pt x="1570" y="1753"/>
                      <a:pt x="1663" y="2574"/>
                      <a:pt x="1481" y="3447"/>
                    </a:cubicBezTo>
                    <a:cubicBezTo>
                      <a:pt x="1389" y="3890"/>
                      <a:pt x="1256" y="4211"/>
                      <a:pt x="1061" y="4459"/>
                    </a:cubicBezTo>
                    <a:cubicBezTo>
                      <a:pt x="963" y="4584"/>
                      <a:pt x="846" y="4686"/>
                      <a:pt x="720" y="4764"/>
                    </a:cubicBezTo>
                    <a:lnTo>
                      <a:pt x="967" y="4764"/>
                    </a:lnTo>
                    <a:cubicBezTo>
                      <a:pt x="1042" y="4701"/>
                      <a:pt x="1111" y="4629"/>
                      <a:pt x="1175" y="4548"/>
                    </a:cubicBezTo>
                    <a:cubicBezTo>
                      <a:pt x="1384" y="4283"/>
                      <a:pt x="1526" y="3942"/>
                      <a:pt x="1623" y="3477"/>
                    </a:cubicBezTo>
                    <a:cubicBezTo>
                      <a:pt x="1811" y="2569"/>
                      <a:pt x="1713" y="1713"/>
                      <a:pt x="1347" y="1067"/>
                    </a:cubicBezTo>
                    <a:cubicBezTo>
                      <a:pt x="1043" y="528"/>
                      <a:pt x="540" y="14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1"/>
              <p:cNvSpPr/>
              <p:nvPr/>
            </p:nvSpPr>
            <p:spPr>
              <a:xfrm>
                <a:off x="3421413" y="1878628"/>
                <a:ext cx="121910" cy="74839"/>
              </a:xfrm>
              <a:custGeom>
                <a:rect b="b" l="l" r="r" t="t"/>
                <a:pathLst>
                  <a:path extrusionOk="0" h="2307" w="3758">
                    <a:moveTo>
                      <a:pt x="2016" y="1"/>
                    </a:moveTo>
                    <a:cubicBezTo>
                      <a:pt x="1785" y="1"/>
                      <a:pt x="1555" y="39"/>
                      <a:pt x="1339" y="117"/>
                    </a:cubicBezTo>
                    <a:cubicBezTo>
                      <a:pt x="708" y="346"/>
                      <a:pt x="202" y="915"/>
                      <a:pt x="51" y="1570"/>
                    </a:cubicBezTo>
                    <a:cubicBezTo>
                      <a:pt x="25" y="1678"/>
                      <a:pt x="0" y="1821"/>
                      <a:pt x="34" y="1965"/>
                    </a:cubicBezTo>
                    <a:cubicBezTo>
                      <a:pt x="70" y="2119"/>
                      <a:pt x="174" y="2243"/>
                      <a:pt x="303" y="2288"/>
                    </a:cubicBezTo>
                    <a:cubicBezTo>
                      <a:pt x="338" y="2300"/>
                      <a:pt x="372" y="2306"/>
                      <a:pt x="408" y="2306"/>
                    </a:cubicBezTo>
                    <a:cubicBezTo>
                      <a:pt x="534" y="2306"/>
                      <a:pt x="657" y="2232"/>
                      <a:pt x="700" y="2120"/>
                    </a:cubicBezTo>
                    <a:cubicBezTo>
                      <a:pt x="731" y="2038"/>
                      <a:pt x="713" y="1941"/>
                      <a:pt x="652" y="1866"/>
                    </a:cubicBezTo>
                    <a:cubicBezTo>
                      <a:pt x="605" y="1810"/>
                      <a:pt x="541" y="1777"/>
                      <a:pt x="475" y="1777"/>
                    </a:cubicBezTo>
                    <a:cubicBezTo>
                      <a:pt x="464" y="1777"/>
                      <a:pt x="452" y="1778"/>
                      <a:pt x="441" y="1780"/>
                    </a:cubicBezTo>
                    <a:lnTo>
                      <a:pt x="465" y="1923"/>
                    </a:lnTo>
                    <a:cubicBezTo>
                      <a:pt x="468" y="1922"/>
                      <a:pt x="472" y="1922"/>
                      <a:pt x="476" y="1922"/>
                    </a:cubicBezTo>
                    <a:cubicBezTo>
                      <a:pt x="506" y="1922"/>
                      <a:pt x="530" y="1947"/>
                      <a:pt x="541" y="1959"/>
                    </a:cubicBezTo>
                    <a:cubicBezTo>
                      <a:pt x="567" y="1991"/>
                      <a:pt x="577" y="2037"/>
                      <a:pt x="565" y="2069"/>
                    </a:cubicBezTo>
                    <a:cubicBezTo>
                      <a:pt x="544" y="2125"/>
                      <a:pt x="476" y="2161"/>
                      <a:pt x="409" y="2161"/>
                    </a:cubicBezTo>
                    <a:cubicBezTo>
                      <a:pt x="389" y="2161"/>
                      <a:pt x="369" y="2158"/>
                      <a:pt x="351" y="2151"/>
                    </a:cubicBezTo>
                    <a:cubicBezTo>
                      <a:pt x="267" y="2122"/>
                      <a:pt x="199" y="2038"/>
                      <a:pt x="176" y="1932"/>
                    </a:cubicBezTo>
                    <a:cubicBezTo>
                      <a:pt x="154" y="1843"/>
                      <a:pt x="159" y="1740"/>
                      <a:pt x="191" y="1603"/>
                    </a:cubicBezTo>
                    <a:cubicBezTo>
                      <a:pt x="332" y="994"/>
                      <a:pt x="802" y="465"/>
                      <a:pt x="1388" y="252"/>
                    </a:cubicBezTo>
                    <a:cubicBezTo>
                      <a:pt x="1588" y="180"/>
                      <a:pt x="1802" y="145"/>
                      <a:pt x="2016" y="145"/>
                    </a:cubicBezTo>
                    <a:cubicBezTo>
                      <a:pt x="2429" y="145"/>
                      <a:pt x="2845" y="276"/>
                      <a:pt x="3172" y="524"/>
                    </a:cubicBezTo>
                    <a:cubicBezTo>
                      <a:pt x="3428" y="717"/>
                      <a:pt x="3628" y="980"/>
                      <a:pt x="3758" y="1276"/>
                    </a:cubicBezTo>
                    <a:lnTo>
                      <a:pt x="3758" y="966"/>
                    </a:lnTo>
                    <a:cubicBezTo>
                      <a:pt x="3627" y="750"/>
                      <a:pt x="3458" y="560"/>
                      <a:pt x="3259" y="408"/>
                    </a:cubicBezTo>
                    <a:cubicBezTo>
                      <a:pt x="2907" y="142"/>
                      <a:pt x="2460" y="1"/>
                      <a:pt x="20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1"/>
              <p:cNvSpPr/>
              <p:nvPr/>
            </p:nvSpPr>
            <p:spPr>
              <a:xfrm>
                <a:off x="3362307" y="1200924"/>
                <a:ext cx="114448" cy="35652"/>
              </a:xfrm>
              <a:custGeom>
                <a:rect b="b" l="l" r="r" t="t"/>
                <a:pathLst>
                  <a:path extrusionOk="0" h="1099" w="3528">
                    <a:moveTo>
                      <a:pt x="3415" y="1"/>
                    </a:moveTo>
                    <a:cubicBezTo>
                      <a:pt x="2928" y="602"/>
                      <a:pt x="2163" y="955"/>
                      <a:pt x="1392" y="955"/>
                    </a:cubicBezTo>
                    <a:cubicBezTo>
                      <a:pt x="1267" y="955"/>
                      <a:pt x="1141" y="945"/>
                      <a:pt x="1017" y="926"/>
                    </a:cubicBezTo>
                    <a:cubicBezTo>
                      <a:pt x="653" y="870"/>
                      <a:pt x="306" y="730"/>
                      <a:pt x="0" y="529"/>
                    </a:cubicBezTo>
                    <a:lnTo>
                      <a:pt x="0" y="700"/>
                    </a:lnTo>
                    <a:cubicBezTo>
                      <a:pt x="304" y="885"/>
                      <a:pt x="642" y="1013"/>
                      <a:pt x="994" y="1069"/>
                    </a:cubicBezTo>
                    <a:cubicBezTo>
                      <a:pt x="1127" y="1089"/>
                      <a:pt x="1260" y="1098"/>
                      <a:pt x="1393" y="1098"/>
                    </a:cubicBezTo>
                    <a:cubicBezTo>
                      <a:pt x="2206" y="1098"/>
                      <a:pt x="3013" y="726"/>
                      <a:pt x="3528" y="93"/>
                    </a:cubicBezTo>
                    <a:lnTo>
                      <a:pt x="34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1"/>
              <p:cNvSpPr/>
              <p:nvPr/>
            </p:nvSpPr>
            <p:spPr>
              <a:xfrm>
                <a:off x="3362307" y="1723435"/>
                <a:ext cx="181015" cy="4671"/>
              </a:xfrm>
              <a:custGeom>
                <a:rect b="b" l="l" r="r" t="t"/>
                <a:pathLst>
                  <a:path extrusionOk="0" h="144" w="5580">
                    <a:moveTo>
                      <a:pt x="0" y="0"/>
                    </a:moveTo>
                    <a:lnTo>
                      <a:pt x="0" y="144"/>
                    </a:lnTo>
                    <a:lnTo>
                      <a:pt x="5580" y="144"/>
                    </a:lnTo>
                    <a:lnTo>
                      <a:pt x="55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1"/>
              <p:cNvSpPr/>
              <p:nvPr/>
            </p:nvSpPr>
            <p:spPr>
              <a:xfrm>
                <a:off x="3362307" y="1286046"/>
                <a:ext cx="181015" cy="4704"/>
              </a:xfrm>
              <a:custGeom>
                <a:rect b="b" l="l" r="r" t="t"/>
                <a:pathLst>
                  <a:path extrusionOk="0" h="145" w="5580">
                    <a:moveTo>
                      <a:pt x="0" y="0"/>
                    </a:moveTo>
                    <a:lnTo>
                      <a:pt x="0" y="145"/>
                    </a:lnTo>
                    <a:lnTo>
                      <a:pt x="5580" y="145"/>
                    </a:lnTo>
                    <a:lnTo>
                      <a:pt x="55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1"/>
              <p:cNvSpPr/>
              <p:nvPr/>
            </p:nvSpPr>
            <p:spPr>
              <a:xfrm>
                <a:off x="3362307" y="1111130"/>
                <a:ext cx="7623" cy="948156"/>
              </a:xfrm>
              <a:custGeom>
                <a:rect b="b" l="l" r="r" t="t"/>
                <a:pathLst>
                  <a:path extrusionOk="0" h="29228" w="235">
                    <a:moveTo>
                      <a:pt x="235" y="1"/>
                    </a:moveTo>
                    <a:cubicBezTo>
                      <a:pt x="89" y="115"/>
                      <a:pt x="0" y="292"/>
                      <a:pt x="0" y="484"/>
                    </a:cubicBezTo>
                    <a:lnTo>
                      <a:pt x="0" y="28940"/>
                    </a:lnTo>
                    <a:cubicBezTo>
                      <a:pt x="0" y="29083"/>
                      <a:pt x="102" y="29201"/>
                      <a:pt x="235" y="29227"/>
                    </a:cubicBezTo>
                    <a:lnTo>
                      <a:pt x="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1"/>
              <p:cNvSpPr/>
              <p:nvPr/>
            </p:nvSpPr>
            <p:spPr>
              <a:xfrm>
                <a:off x="3535602" y="1111130"/>
                <a:ext cx="7721" cy="948156"/>
              </a:xfrm>
              <a:custGeom>
                <a:rect b="b" l="l" r="r" t="t"/>
                <a:pathLst>
                  <a:path extrusionOk="0" h="29228" w="238">
                    <a:moveTo>
                      <a:pt x="1" y="1"/>
                    </a:moveTo>
                    <a:lnTo>
                      <a:pt x="1" y="29227"/>
                    </a:lnTo>
                    <a:cubicBezTo>
                      <a:pt x="135" y="29201"/>
                      <a:pt x="238" y="29083"/>
                      <a:pt x="238" y="28941"/>
                    </a:cubicBezTo>
                    <a:lnTo>
                      <a:pt x="238" y="484"/>
                    </a:lnTo>
                    <a:cubicBezTo>
                      <a:pt x="238" y="292"/>
                      <a:pt x="147" y="11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51"/>
            <p:cNvGrpSpPr/>
            <p:nvPr/>
          </p:nvGrpSpPr>
          <p:grpSpPr>
            <a:xfrm>
              <a:off x="3954278" y="2922591"/>
              <a:ext cx="317022" cy="2653580"/>
              <a:chOff x="3595064" y="988247"/>
              <a:chExt cx="127976" cy="1071201"/>
            </a:xfrm>
          </p:grpSpPr>
          <p:sp>
            <p:nvSpPr>
              <p:cNvPr id="2954" name="Google Shape;2954;p51"/>
              <p:cNvSpPr/>
              <p:nvPr/>
            </p:nvSpPr>
            <p:spPr>
              <a:xfrm>
                <a:off x="3595064" y="988247"/>
                <a:ext cx="127976" cy="1071201"/>
              </a:xfrm>
              <a:custGeom>
                <a:rect b="b" l="l" r="r" t="t"/>
                <a:pathLst>
                  <a:path extrusionOk="0" h="33021" w="3945">
                    <a:moveTo>
                      <a:pt x="1972" y="1"/>
                    </a:moveTo>
                    <a:cubicBezTo>
                      <a:pt x="1421" y="1"/>
                      <a:pt x="869" y="145"/>
                      <a:pt x="376" y="434"/>
                    </a:cubicBezTo>
                    <a:cubicBezTo>
                      <a:pt x="143" y="571"/>
                      <a:pt x="0" y="820"/>
                      <a:pt x="0" y="1090"/>
                    </a:cubicBezTo>
                    <a:lnTo>
                      <a:pt x="0" y="32729"/>
                    </a:lnTo>
                    <a:cubicBezTo>
                      <a:pt x="0" y="32890"/>
                      <a:pt x="130" y="33020"/>
                      <a:pt x="292" y="33020"/>
                    </a:cubicBezTo>
                    <a:lnTo>
                      <a:pt x="3653" y="33020"/>
                    </a:lnTo>
                    <a:cubicBezTo>
                      <a:pt x="3814" y="33020"/>
                      <a:pt x="3944" y="32890"/>
                      <a:pt x="3945" y="32729"/>
                    </a:cubicBezTo>
                    <a:lnTo>
                      <a:pt x="3945" y="1090"/>
                    </a:lnTo>
                    <a:cubicBezTo>
                      <a:pt x="3945" y="820"/>
                      <a:pt x="3801" y="571"/>
                      <a:pt x="3569" y="434"/>
                    </a:cubicBezTo>
                    <a:cubicBezTo>
                      <a:pt x="3076" y="145"/>
                      <a:pt x="2524" y="1"/>
                      <a:pt x="19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1"/>
              <p:cNvSpPr/>
              <p:nvPr/>
            </p:nvSpPr>
            <p:spPr>
              <a:xfrm>
                <a:off x="3615372" y="995968"/>
                <a:ext cx="4704" cy="1063481"/>
              </a:xfrm>
              <a:custGeom>
                <a:rect b="b" l="l" r="r" t="t"/>
                <a:pathLst>
                  <a:path extrusionOk="0" h="32783" w="145">
                    <a:moveTo>
                      <a:pt x="145" y="1"/>
                    </a:moveTo>
                    <a:cubicBezTo>
                      <a:pt x="97" y="20"/>
                      <a:pt x="49" y="43"/>
                      <a:pt x="0" y="64"/>
                    </a:cubicBezTo>
                    <a:lnTo>
                      <a:pt x="0" y="32782"/>
                    </a:lnTo>
                    <a:lnTo>
                      <a:pt x="145" y="32782"/>
                    </a:lnTo>
                    <a:lnTo>
                      <a:pt x="1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1"/>
              <p:cNvSpPr/>
              <p:nvPr/>
            </p:nvSpPr>
            <p:spPr>
              <a:xfrm>
                <a:off x="3701208" y="997363"/>
                <a:ext cx="4704" cy="1062086"/>
              </a:xfrm>
              <a:custGeom>
                <a:rect b="b" l="l" r="r" t="t"/>
                <a:pathLst>
                  <a:path extrusionOk="0" h="32740" w="145">
                    <a:moveTo>
                      <a:pt x="1" y="1"/>
                    </a:moveTo>
                    <a:lnTo>
                      <a:pt x="1" y="32739"/>
                    </a:lnTo>
                    <a:lnTo>
                      <a:pt x="145" y="32739"/>
                    </a:lnTo>
                    <a:lnTo>
                      <a:pt x="145" y="70"/>
                    </a:lnTo>
                    <a:cubicBezTo>
                      <a:pt x="98" y="46"/>
                      <a:pt x="50" y="2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1"/>
              <p:cNvSpPr/>
              <p:nvPr/>
            </p:nvSpPr>
            <p:spPr>
              <a:xfrm>
                <a:off x="3617708" y="1830389"/>
                <a:ext cx="85869" cy="4704"/>
              </a:xfrm>
              <a:custGeom>
                <a:rect b="b" l="l" r="r" t="t"/>
                <a:pathLst>
                  <a:path extrusionOk="0" h="145" w="2647">
                    <a:moveTo>
                      <a:pt x="0" y="0"/>
                    </a:moveTo>
                    <a:lnTo>
                      <a:pt x="0" y="145"/>
                    </a:lnTo>
                    <a:lnTo>
                      <a:pt x="2646" y="145"/>
                    </a:lnTo>
                    <a:lnTo>
                      <a:pt x="264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1"/>
              <p:cNvSpPr/>
              <p:nvPr/>
            </p:nvSpPr>
            <p:spPr>
              <a:xfrm>
                <a:off x="3617708" y="1230217"/>
                <a:ext cx="85869" cy="4736"/>
              </a:xfrm>
              <a:custGeom>
                <a:rect b="b" l="l" r="r" t="t"/>
                <a:pathLst>
                  <a:path extrusionOk="0" h="146" w="2647">
                    <a:moveTo>
                      <a:pt x="0" y="1"/>
                    </a:moveTo>
                    <a:lnTo>
                      <a:pt x="0" y="145"/>
                    </a:lnTo>
                    <a:lnTo>
                      <a:pt x="2646" y="145"/>
                    </a:lnTo>
                    <a:lnTo>
                      <a:pt x="264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1"/>
              <p:cNvSpPr/>
              <p:nvPr/>
            </p:nvSpPr>
            <p:spPr>
              <a:xfrm>
                <a:off x="3595064" y="1005927"/>
                <a:ext cx="7494" cy="1053294"/>
              </a:xfrm>
              <a:custGeom>
                <a:rect b="b" l="l" r="r" t="t"/>
                <a:pathLst>
                  <a:path extrusionOk="0" h="32469" w="231">
                    <a:moveTo>
                      <a:pt x="231" y="0"/>
                    </a:moveTo>
                    <a:cubicBezTo>
                      <a:pt x="84" y="141"/>
                      <a:pt x="0" y="337"/>
                      <a:pt x="0" y="544"/>
                    </a:cubicBezTo>
                    <a:lnTo>
                      <a:pt x="0" y="32183"/>
                    </a:lnTo>
                    <a:cubicBezTo>
                      <a:pt x="0" y="32324"/>
                      <a:pt x="99" y="32441"/>
                      <a:pt x="231" y="32468"/>
                    </a:cubicBezTo>
                    <a:lnTo>
                      <a:pt x="23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1"/>
              <p:cNvSpPr/>
              <p:nvPr/>
            </p:nvSpPr>
            <p:spPr>
              <a:xfrm>
                <a:off x="3715125" y="1005537"/>
                <a:ext cx="7656" cy="1053749"/>
              </a:xfrm>
              <a:custGeom>
                <a:rect b="b" l="l" r="r" t="t"/>
                <a:pathLst>
                  <a:path extrusionOk="0" h="32483" w="236">
                    <a:moveTo>
                      <a:pt x="1" y="1"/>
                    </a:moveTo>
                    <a:lnTo>
                      <a:pt x="1" y="32482"/>
                    </a:lnTo>
                    <a:cubicBezTo>
                      <a:pt x="117" y="32463"/>
                      <a:pt x="209" y="32376"/>
                      <a:pt x="236" y="32261"/>
                    </a:cubicBezTo>
                    <a:lnTo>
                      <a:pt x="236" y="451"/>
                    </a:lnTo>
                    <a:cubicBezTo>
                      <a:pt x="222" y="354"/>
                      <a:pt x="191" y="262"/>
                      <a:pt x="142" y="178"/>
                    </a:cubicBezTo>
                    <a:cubicBezTo>
                      <a:pt x="104" y="112"/>
                      <a:pt x="56" y="5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1" name="Google Shape;2961;p51"/>
            <p:cNvGrpSpPr/>
            <p:nvPr/>
          </p:nvGrpSpPr>
          <p:grpSpPr>
            <a:xfrm>
              <a:off x="4271293" y="2863451"/>
              <a:ext cx="742610" cy="2771870"/>
              <a:chOff x="3781886" y="940495"/>
              <a:chExt cx="299778" cy="1118953"/>
            </a:xfrm>
          </p:grpSpPr>
          <p:sp>
            <p:nvSpPr>
              <p:cNvPr id="2962" name="Google Shape;2962;p51"/>
              <p:cNvSpPr/>
              <p:nvPr/>
            </p:nvSpPr>
            <p:spPr>
              <a:xfrm>
                <a:off x="3781886" y="940495"/>
                <a:ext cx="299778" cy="1118953"/>
              </a:xfrm>
              <a:custGeom>
                <a:rect b="b" l="l" r="r" t="t"/>
                <a:pathLst>
                  <a:path extrusionOk="0" h="34493" w="9241">
                    <a:moveTo>
                      <a:pt x="4621" y="1"/>
                    </a:moveTo>
                    <a:cubicBezTo>
                      <a:pt x="3676" y="1"/>
                      <a:pt x="2732" y="116"/>
                      <a:pt x="1809" y="348"/>
                    </a:cubicBezTo>
                    <a:lnTo>
                      <a:pt x="913" y="571"/>
                    </a:lnTo>
                    <a:cubicBezTo>
                      <a:pt x="376" y="705"/>
                      <a:pt x="1" y="1187"/>
                      <a:pt x="1" y="1739"/>
                    </a:cubicBezTo>
                    <a:lnTo>
                      <a:pt x="1" y="34200"/>
                    </a:lnTo>
                    <a:cubicBezTo>
                      <a:pt x="1" y="34362"/>
                      <a:pt x="131" y="34492"/>
                      <a:pt x="293" y="34492"/>
                    </a:cubicBezTo>
                    <a:lnTo>
                      <a:pt x="8949" y="34492"/>
                    </a:lnTo>
                    <a:cubicBezTo>
                      <a:pt x="8986" y="34492"/>
                      <a:pt x="9020" y="34485"/>
                      <a:pt x="9053" y="34473"/>
                    </a:cubicBezTo>
                    <a:cubicBezTo>
                      <a:pt x="9054" y="34472"/>
                      <a:pt x="9055" y="34472"/>
                      <a:pt x="9055" y="34472"/>
                    </a:cubicBezTo>
                    <a:cubicBezTo>
                      <a:pt x="9075" y="34465"/>
                      <a:pt x="9093" y="34455"/>
                      <a:pt x="9110" y="34444"/>
                    </a:cubicBezTo>
                    <a:cubicBezTo>
                      <a:pt x="9152" y="34416"/>
                      <a:pt x="9185" y="34379"/>
                      <a:pt x="9208" y="34333"/>
                    </a:cubicBezTo>
                    <a:cubicBezTo>
                      <a:pt x="9211" y="34328"/>
                      <a:pt x="9215" y="34322"/>
                      <a:pt x="9217" y="34315"/>
                    </a:cubicBezTo>
                    <a:cubicBezTo>
                      <a:pt x="9218" y="34314"/>
                      <a:pt x="9218" y="34313"/>
                      <a:pt x="9219" y="34311"/>
                    </a:cubicBezTo>
                    <a:cubicBezTo>
                      <a:pt x="9222" y="34303"/>
                      <a:pt x="9225" y="34292"/>
                      <a:pt x="9228" y="34283"/>
                    </a:cubicBezTo>
                    <a:cubicBezTo>
                      <a:pt x="9237" y="34257"/>
                      <a:pt x="9241" y="34230"/>
                      <a:pt x="9241" y="34200"/>
                    </a:cubicBezTo>
                    <a:lnTo>
                      <a:pt x="9241" y="1739"/>
                    </a:lnTo>
                    <a:cubicBezTo>
                      <a:pt x="9241" y="1683"/>
                      <a:pt x="9237" y="1627"/>
                      <a:pt x="9228" y="1572"/>
                    </a:cubicBezTo>
                    <a:lnTo>
                      <a:pt x="9228" y="1568"/>
                    </a:lnTo>
                    <a:cubicBezTo>
                      <a:pt x="9224" y="1540"/>
                      <a:pt x="9220" y="1513"/>
                      <a:pt x="9214" y="1485"/>
                    </a:cubicBezTo>
                    <a:cubicBezTo>
                      <a:pt x="9209" y="1463"/>
                      <a:pt x="9203" y="1439"/>
                      <a:pt x="9197" y="1416"/>
                    </a:cubicBezTo>
                    <a:cubicBezTo>
                      <a:pt x="9182" y="1366"/>
                      <a:pt x="9165" y="1318"/>
                      <a:pt x="9146" y="1270"/>
                    </a:cubicBezTo>
                    <a:cubicBezTo>
                      <a:pt x="9136" y="1248"/>
                      <a:pt x="9127" y="1227"/>
                      <a:pt x="9116" y="1206"/>
                    </a:cubicBezTo>
                    <a:cubicBezTo>
                      <a:pt x="9104" y="1182"/>
                      <a:pt x="9091" y="1158"/>
                      <a:pt x="9079" y="1136"/>
                    </a:cubicBezTo>
                    <a:cubicBezTo>
                      <a:pt x="9067" y="1116"/>
                      <a:pt x="9056" y="1097"/>
                      <a:pt x="9043" y="1078"/>
                    </a:cubicBezTo>
                    <a:cubicBezTo>
                      <a:pt x="9042" y="1076"/>
                      <a:pt x="9040" y="1073"/>
                      <a:pt x="9038" y="1071"/>
                    </a:cubicBezTo>
                    <a:cubicBezTo>
                      <a:pt x="9024" y="1050"/>
                      <a:pt x="9009" y="1029"/>
                      <a:pt x="8994" y="1009"/>
                    </a:cubicBezTo>
                    <a:cubicBezTo>
                      <a:pt x="8833" y="797"/>
                      <a:pt x="8601" y="640"/>
                      <a:pt x="8329" y="571"/>
                    </a:cubicBezTo>
                    <a:lnTo>
                      <a:pt x="7433" y="348"/>
                    </a:lnTo>
                    <a:cubicBezTo>
                      <a:pt x="6510" y="116"/>
                      <a:pt x="5565" y="1"/>
                      <a:pt x="46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1"/>
              <p:cNvSpPr/>
              <p:nvPr/>
            </p:nvSpPr>
            <p:spPr>
              <a:xfrm>
                <a:off x="3781886" y="1352029"/>
                <a:ext cx="299778" cy="28677"/>
              </a:xfrm>
              <a:custGeom>
                <a:rect b="b" l="l" r="r" t="t"/>
                <a:pathLst>
                  <a:path extrusionOk="0" h="884" w="9241">
                    <a:moveTo>
                      <a:pt x="1" y="1"/>
                    </a:moveTo>
                    <a:lnTo>
                      <a:pt x="1" y="883"/>
                    </a:lnTo>
                    <a:lnTo>
                      <a:pt x="9241" y="883"/>
                    </a:lnTo>
                    <a:lnTo>
                      <a:pt x="92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1"/>
              <p:cNvSpPr/>
              <p:nvPr/>
            </p:nvSpPr>
            <p:spPr>
              <a:xfrm>
                <a:off x="3781886" y="1399748"/>
                <a:ext cx="299778" cy="14338"/>
              </a:xfrm>
              <a:custGeom>
                <a:rect b="b" l="l" r="r" t="t"/>
                <a:pathLst>
                  <a:path extrusionOk="0" h="442" w="9241">
                    <a:moveTo>
                      <a:pt x="1" y="0"/>
                    </a:moveTo>
                    <a:lnTo>
                      <a:pt x="1" y="441"/>
                    </a:lnTo>
                    <a:lnTo>
                      <a:pt x="9241" y="441"/>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1"/>
              <p:cNvSpPr/>
              <p:nvPr/>
            </p:nvSpPr>
            <p:spPr>
              <a:xfrm>
                <a:off x="3781886" y="997103"/>
                <a:ext cx="299778" cy="14371"/>
              </a:xfrm>
              <a:custGeom>
                <a:rect b="b" l="l" r="r" t="t"/>
                <a:pathLst>
                  <a:path extrusionOk="0" h="443" w="9241">
                    <a:moveTo>
                      <a:pt x="1" y="0"/>
                    </a:moveTo>
                    <a:lnTo>
                      <a:pt x="1" y="442"/>
                    </a:lnTo>
                    <a:lnTo>
                      <a:pt x="9241" y="442"/>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1"/>
              <p:cNvSpPr/>
              <p:nvPr/>
            </p:nvSpPr>
            <p:spPr>
              <a:xfrm>
                <a:off x="3781886" y="1433129"/>
                <a:ext cx="299778" cy="7169"/>
              </a:xfrm>
              <a:custGeom>
                <a:rect b="b" l="l" r="r" t="t"/>
                <a:pathLst>
                  <a:path extrusionOk="0" h="221" w="9241">
                    <a:moveTo>
                      <a:pt x="1" y="0"/>
                    </a:moveTo>
                    <a:lnTo>
                      <a:pt x="1" y="221"/>
                    </a:lnTo>
                    <a:lnTo>
                      <a:pt x="9241" y="221"/>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1"/>
              <p:cNvSpPr/>
              <p:nvPr/>
            </p:nvSpPr>
            <p:spPr>
              <a:xfrm>
                <a:off x="3781886" y="2005695"/>
                <a:ext cx="299778" cy="7202"/>
              </a:xfrm>
              <a:custGeom>
                <a:rect b="b" l="l" r="r" t="t"/>
                <a:pathLst>
                  <a:path extrusionOk="0" h="222" w="9241">
                    <a:moveTo>
                      <a:pt x="1" y="0"/>
                    </a:moveTo>
                    <a:lnTo>
                      <a:pt x="1" y="222"/>
                    </a:lnTo>
                    <a:lnTo>
                      <a:pt x="9241" y="222"/>
                    </a:lnTo>
                    <a:lnTo>
                      <a:pt x="924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1"/>
              <p:cNvSpPr/>
              <p:nvPr/>
            </p:nvSpPr>
            <p:spPr>
              <a:xfrm>
                <a:off x="3781886" y="1479486"/>
                <a:ext cx="39090" cy="486989"/>
              </a:xfrm>
              <a:custGeom>
                <a:rect b="b" l="l" r="r" t="t"/>
                <a:pathLst>
                  <a:path extrusionOk="0" h="15012" w="1205">
                    <a:moveTo>
                      <a:pt x="1" y="1"/>
                    </a:moveTo>
                    <a:lnTo>
                      <a:pt x="1" y="194"/>
                    </a:lnTo>
                    <a:cubicBezTo>
                      <a:pt x="549" y="834"/>
                      <a:pt x="1060" y="3613"/>
                      <a:pt x="1060" y="7507"/>
                    </a:cubicBezTo>
                    <a:cubicBezTo>
                      <a:pt x="1060" y="11400"/>
                      <a:pt x="549" y="14179"/>
                      <a:pt x="1" y="14819"/>
                    </a:cubicBezTo>
                    <a:lnTo>
                      <a:pt x="1" y="15012"/>
                    </a:lnTo>
                    <a:cubicBezTo>
                      <a:pt x="760" y="14400"/>
                      <a:pt x="1205" y="10900"/>
                      <a:pt x="1205" y="7507"/>
                    </a:cubicBezTo>
                    <a:cubicBezTo>
                      <a:pt x="1205" y="4113"/>
                      <a:pt x="760" y="613"/>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1"/>
              <p:cNvSpPr/>
              <p:nvPr/>
            </p:nvSpPr>
            <p:spPr>
              <a:xfrm>
                <a:off x="4034821" y="1476469"/>
                <a:ext cx="46843" cy="493056"/>
              </a:xfrm>
              <a:custGeom>
                <a:rect b="b" l="l" r="r" t="t"/>
                <a:pathLst>
                  <a:path extrusionOk="0" h="15199" w="1444">
                    <a:moveTo>
                      <a:pt x="1443" y="1"/>
                    </a:moveTo>
                    <a:cubicBezTo>
                      <a:pt x="540" y="1"/>
                      <a:pt x="1" y="3864"/>
                      <a:pt x="1" y="7600"/>
                    </a:cubicBezTo>
                    <a:cubicBezTo>
                      <a:pt x="1" y="11334"/>
                      <a:pt x="540" y="15198"/>
                      <a:pt x="1443" y="15198"/>
                    </a:cubicBezTo>
                    <a:lnTo>
                      <a:pt x="1444" y="15198"/>
                    </a:lnTo>
                    <a:lnTo>
                      <a:pt x="1444" y="15055"/>
                    </a:lnTo>
                    <a:lnTo>
                      <a:pt x="1443" y="15055"/>
                    </a:lnTo>
                    <a:cubicBezTo>
                      <a:pt x="817" y="15055"/>
                      <a:pt x="144" y="12059"/>
                      <a:pt x="144" y="7600"/>
                    </a:cubicBezTo>
                    <a:cubicBezTo>
                      <a:pt x="144" y="3140"/>
                      <a:pt x="817" y="145"/>
                      <a:pt x="1443" y="145"/>
                    </a:cubicBezTo>
                    <a:lnTo>
                      <a:pt x="1444" y="145"/>
                    </a:lnTo>
                    <a:lnTo>
                      <a:pt x="1444"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1"/>
              <p:cNvSpPr/>
              <p:nvPr/>
            </p:nvSpPr>
            <p:spPr>
              <a:xfrm>
                <a:off x="3781886" y="973973"/>
                <a:ext cx="7494" cy="1085280"/>
              </a:xfrm>
              <a:custGeom>
                <a:rect b="b" l="l" r="r" t="t"/>
                <a:pathLst>
                  <a:path extrusionOk="0" h="33455" w="231">
                    <a:moveTo>
                      <a:pt x="230" y="0"/>
                    </a:moveTo>
                    <a:cubicBezTo>
                      <a:pt x="85" y="201"/>
                      <a:pt x="1" y="446"/>
                      <a:pt x="1" y="707"/>
                    </a:cubicBezTo>
                    <a:lnTo>
                      <a:pt x="1" y="33169"/>
                    </a:lnTo>
                    <a:cubicBezTo>
                      <a:pt x="1" y="33310"/>
                      <a:pt x="98" y="33424"/>
                      <a:pt x="230" y="33454"/>
                    </a:cubicBezTo>
                    <a:lnTo>
                      <a:pt x="23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1"/>
              <p:cNvSpPr/>
              <p:nvPr/>
            </p:nvSpPr>
            <p:spPr>
              <a:xfrm>
                <a:off x="4073619" y="973195"/>
                <a:ext cx="8045" cy="1086124"/>
              </a:xfrm>
              <a:custGeom>
                <a:rect b="b" l="l" r="r" t="t"/>
                <a:pathLst>
                  <a:path extrusionOk="0" h="33481" w="248">
                    <a:moveTo>
                      <a:pt x="1" y="1"/>
                    </a:moveTo>
                    <a:lnTo>
                      <a:pt x="1" y="33480"/>
                    </a:lnTo>
                    <a:cubicBezTo>
                      <a:pt x="43" y="33474"/>
                      <a:pt x="82" y="33459"/>
                      <a:pt x="117" y="33436"/>
                    </a:cubicBezTo>
                    <a:cubicBezTo>
                      <a:pt x="159" y="33408"/>
                      <a:pt x="192" y="33371"/>
                      <a:pt x="215" y="33325"/>
                    </a:cubicBezTo>
                    <a:cubicBezTo>
                      <a:pt x="218" y="33320"/>
                      <a:pt x="222" y="33314"/>
                      <a:pt x="224" y="33307"/>
                    </a:cubicBezTo>
                    <a:cubicBezTo>
                      <a:pt x="225" y="33306"/>
                      <a:pt x="225" y="33305"/>
                      <a:pt x="226" y="33303"/>
                    </a:cubicBezTo>
                    <a:cubicBezTo>
                      <a:pt x="229" y="33295"/>
                      <a:pt x="232" y="33284"/>
                      <a:pt x="235" y="33275"/>
                    </a:cubicBezTo>
                    <a:lnTo>
                      <a:pt x="248" y="32680"/>
                    </a:lnTo>
                    <a:lnTo>
                      <a:pt x="248" y="1446"/>
                    </a:lnTo>
                    <a:lnTo>
                      <a:pt x="235" y="564"/>
                    </a:lnTo>
                    <a:lnTo>
                      <a:pt x="235" y="560"/>
                    </a:lnTo>
                    <a:cubicBezTo>
                      <a:pt x="231" y="531"/>
                      <a:pt x="227" y="505"/>
                      <a:pt x="221" y="477"/>
                    </a:cubicBezTo>
                    <a:cubicBezTo>
                      <a:pt x="216" y="455"/>
                      <a:pt x="210" y="431"/>
                      <a:pt x="204" y="408"/>
                    </a:cubicBezTo>
                    <a:cubicBezTo>
                      <a:pt x="189" y="358"/>
                      <a:pt x="172" y="310"/>
                      <a:pt x="153" y="262"/>
                    </a:cubicBezTo>
                    <a:cubicBezTo>
                      <a:pt x="143" y="240"/>
                      <a:pt x="134" y="219"/>
                      <a:pt x="123" y="198"/>
                    </a:cubicBezTo>
                    <a:cubicBezTo>
                      <a:pt x="111" y="174"/>
                      <a:pt x="98" y="150"/>
                      <a:pt x="86" y="128"/>
                    </a:cubicBezTo>
                    <a:cubicBezTo>
                      <a:pt x="74" y="108"/>
                      <a:pt x="63" y="89"/>
                      <a:pt x="50" y="70"/>
                    </a:cubicBezTo>
                    <a:cubicBezTo>
                      <a:pt x="49" y="68"/>
                      <a:pt x="47" y="65"/>
                      <a:pt x="45" y="63"/>
                    </a:cubicBezTo>
                    <a:cubicBezTo>
                      <a:pt x="31" y="42"/>
                      <a:pt x="16" y="2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 name="Google Shape;2972;p51"/>
            <p:cNvGrpSpPr/>
            <p:nvPr/>
          </p:nvGrpSpPr>
          <p:grpSpPr>
            <a:xfrm>
              <a:off x="1791992" y="3107179"/>
              <a:ext cx="293476" cy="2468992"/>
              <a:chOff x="2438351" y="1062762"/>
              <a:chExt cx="118471" cy="996687"/>
            </a:xfrm>
          </p:grpSpPr>
          <p:sp>
            <p:nvSpPr>
              <p:cNvPr id="2973" name="Google Shape;2973;p51"/>
              <p:cNvSpPr/>
              <p:nvPr/>
            </p:nvSpPr>
            <p:spPr>
              <a:xfrm>
                <a:off x="2438351" y="1062762"/>
                <a:ext cx="118471" cy="996687"/>
              </a:xfrm>
              <a:custGeom>
                <a:rect b="b" l="l" r="r" t="t"/>
                <a:pathLst>
                  <a:path extrusionOk="0" h="30724" w="3652">
                    <a:moveTo>
                      <a:pt x="1" y="1"/>
                    </a:moveTo>
                    <a:lnTo>
                      <a:pt x="1" y="30723"/>
                    </a:lnTo>
                    <a:lnTo>
                      <a:pt x="3651" y="30723"/>
                    </a:lnTo>
                    <a:lnTo>
                      <a:pt x="36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1"/>
              <p:cNvSpPr/>
              <p:nvPr/>
            </p:nvSpPr>
            <p:spPr>
              <a:xfrm>
                <a:off x="2438351" y="1345671"/>
                <a:ext cx="118471" cy="430868"/>
              </a:xfrm>
              <a:custGeom>
                <a:rect b="b" l="l" r="r" t="t"/>
                <a:pathLst>
                  <a:path extrusionOk="0" h="13282" w="3652">
                    <a:moveTo>
                      <a:pt x="1" y="1"/>
                    </a:moveTo>
                    <a:lnTo>
                      <a:pt x="1" y="13282"/>
                    </a:lnTo>
                    <a:lnTo>
                      <a:pt x="3651" y="1328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51"/>
              <p:cNvSpPr/>
              <p:nvPr/>
            </p:nvSpPr>
            <p:spPr>
              <a:xfrm>
                <a:off x="2438351" y="1977278"/>
                <a:ext cx="118471" cy="82171"/>
              </a:xfrm>
              <a:custGeom>
                <a:rect b="b" l="l" r="r" t="t"/>
                <a:pathLst>
                  <a:path extrusionOk="0" h="2533"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51"/>
              <p:cNvSpPr/>
              <p:nvPr/>
            </p:nvSpPr>
            <p:spPr>
              <a:xfrm>
                <a:off x="2438351" y="1924660"/>
                <a:ext cx="118471" cy="26439"/>
              </a:xfrm>
              <a:custGeom>
                <a:rect b="b" l="l" r="r" t="t"/>
                <a:pathLst>
                  <a:path extrusionOk="0" h="815" w="3652">
                    <a:moveTo>
                      <a:pt x="1" y="1"/>
                    </a:moveTo>
                    <a:lnTo>
                      <a:pt x="1" y="814"/>
                    </a:lnTo>
                    <a:lnTo>
                      <a:pt x="3651" y="814"/>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51"/>
              <p:cNvSpPr/>
              <p:nvPr/>
            </p:nvSpPr>
            <p:spPr>
              <a:xfrm>
                <a:off x="2438351" y="1062762"/>
                <a:ext cx="118471" cy="82138"/>
              </a:xfrm>
              <a:custGeom>
                <a:rect b="b" l="l" r="r" t="t"/>
                <a:pathLst>
                  <a:path extrusionOk="0" h="2532" w="3652">
                    <a:moveTo>
                      <a:pt x="1" y="1"/>
                    </a:moveTo>
                    <a:lnTo>
                      <a:pt x="1" y="2532"/>
                    </a:lnTo>
                    <a:lnTo>
                      <a:pt x="3651" y="2532"/>
                    </a:lnTo>
                    <a:lnTo>
                      <a:pt x="365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1"/>
              <p:cNvSpPr/>
              <p:nvPr/>
            </p:nvSpPr>
            <p:spPr>
              <a:xfrm>
                <a:off x="2438351" y="1171111"/>
                <a:ext cx="118471" cy="26439"/>
              </a:xfrm>
              <a:custGeom>
                <a:rect b="b" l="l" r="r" t="t"/>
                <a:pathLst>
                  <a:path extrusionOk="0" h="815" w="3652">
                    <a:moveTo>
                      <a:pt x="1" y="0"/>
                    </a:moveTo>
                    <a:lnTo>
                      <a:pt x="1" y="814"/>
                    </a:lnTo>
                    <a:lnTo>
                      <a:pt x="3651" y="814"/>
                    </a:lnTo>
                    <a:lnTo>
                      <a:pt x="36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1"/>
              <p:cNvSpPr/>
              <p:nvPr/>
            </p:nvSpPr>
            <p:spPr>
              <a:xfrm>
                <a:off x="2481626" y="1977278"/>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1"/>
              <p:cNvSpPr/>
              <p:nvPr/>
            </p:nvSpPr>
            <p:spPr>
              <a:xfrm>
                <a:off x="2454831" y="1977278"/>
                <a:ext cx="5061" cy="82171"/>
              </a:xfrm>
              <a:custGeom>
                <a:rect b="b" l="l" r="r" t="t"/>
                <a:pathLst>
                  <a:path extrusionOk="0" h="2533"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51"/>
              <p:cNvSpPr/>
              <p:nvPr/>
            </p:nvSpPr>
            <p:spPr>
              <a:xfrm>
                <a:off x="2508454" y="1977278"/>
                <a:ext cx="5093" cy="82171"/>
              </a:xfrm>
              <a:custGeom>
                <a:rect b="b" l="l" r="r" t="t"/>
                <a:pathLst>
                  <a:path extrusionOk="0" h="2533"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51"/>
              <p:cNvSpPr/>
              <p:nvPr/>
            </p:nvSpPr>
            <p:spPr>
              <a:xfrm>
                <a:off x="2535282" y="1977278"/>
                <a:ext cx="5061" cy="82171"/>
              </a:xfrm>
              <a:custGeom>
                <a:rect b="b" l="l" r="r" t="t"/>
                <a:pathLst>
                  <a:path extrusionOk="0" h="2533"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51"/>
              <p:cNvSpPr/>
              <p:nvPr/>
            </p:nvSpPr>
            <p:spPr>
              <a:xfrm>
                <a:off x="2481626" y="1062762"/>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51"/>
              <p:cNvSpPr/>
              <p:nvPr/>
            </p:nvSpPr>
            <p:spPr>
              <a:xfrm>
                <a:off x="2454831" y="1062762"/>
                <a:ext cx="5061" cy="82138"/>
              </a:xfrm>
              <a:custGeom>
                <a:rect b="b" l="l" r="r" t="t"/>
                <a:pathLst>
                  <a:path extrusionOk="0" h="2532" w="156">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51"/>
              <p:cNvSpPr/>
              <p:nvPr/>
            </p:nvSpPr>
            <p:spPr>
              <a:xfrm>
                <a:off x="2508454" y="1062762"/>
                <a:ext cx="5093" cy="82138"/>
              </a:xfrm>
              <a:custGeom>
                <a:rect b="b" l="l" r="r" t="t"/>
                <a:pathLst>
                  <a:path extrusionOk="0" h="2532" w="157">
                    <a:moveTo>
                      <a:pt x="0" y="1"/>
                    </a:moveTo>
                    <a:lnTo>
                      <a:pt x="0" y="2532"/>
                    </a:lnTo>
                    <a:lnTo>
                      <a:pt x="156" y="2532"/>
                    </a:lnTo>
                    <a:lnTo>
                      <a:pt x="15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51"/>
              <p:cNvSpPr/>
              <p:nvPr/>
            </p:nvSpPr>
            <p:spPr>
              <a:xfrm>
                <a:off x="2535282" y="1062762"/>
                <a:ext cx="5061" cy="82138"/>
              </a:xfrm>
              <a:custGeom>
                <a:rect b="b" l="l" r="r" t="t"/>
                <a:pathLst>
                  <a:path extrusionOk="0" h="2532" w="156">
                    <a:moveTo>
                      <a:pt x="0" y="1"/>
                    </a:moveTo>
                    <a:lnTo>
                      <a:pt x="0" y="2532"/>
                    </a:lnTo>
                    <a:lnTo>
                      <a:pt x="155" y="2532"/>
                    </a:lnTo>
                    <a:lnTo>
                      <a:pt x="1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51"/>
              <p:cNvSpPr/>
              <p:nvPr/>
            </p:nvSpPr>
            <p:spPr>
              <a:xfrm>
                <a:off x="2463882" y="1230833"/>
                <a:ext cx="67410" cy="660543"/>
              </a:xfrm>
              <a:custGeom>
                <a:rect b="b" l="l" r="r" t="t"/>
                <a:pathLst>
                  <a:path extrusionOk="0" h="20362" w="2078">
                    <a:moveTo>
                      <a:pt x="395" y="0"/>
                    </a:moveTo>
                    <a:cubicBezTo>
                      <a:pt x="177" y="0"/>
                      <a:pt x="1" y="176"/>
                      <a:pt x="1" y="395"/>
                    </a:cubicBezTo>
                    <a:lnTo>
                      <a:pt x="1" y="19968"/>
                    </a:lnTo>
                    <a:cubicBezTo>
                      <a:pt x="1" y="20185"/>
                      <a:pt x="177" y="20362"/>
                      <a:pt x="395" y="20362"/>
                    </a:cubicBezTo>
                    <a:lnTo>
                      <a:pt x="1683" y="20362"/>
                    </a:lnTo>
                    <a:cubicBezTo>
                      <a:pt x="1900" y="20362"/>
                      <a:pt x="2077" y="20185"/>
                      <a:pt x="2077" y="19968"/>
                    </a:cubicBezTo>
                    <a:lnTo>
                      <a:pt x="2077" y="395"/>
                    </a:lnTo>
                    <a:cubicBezTo>
                      <a:pt x="2077" y="176"/>
                      <a:pt x="1900" y="0"/>
                      <a:pt x="168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51"/>
              <p:cNvSpPr/>
              <p:nvPr/>
            </p:nvSpPr>
            <p:spPr>
              <a:xfrm>
                <a:off x="2459502" y="1227654"/>
                <a:ext cx="76072" cy="666285"/>
              </a:xfrm>
              <a:custGeom>
                <a:rect b="b" l="l" r="r" t="t"/>
                <a:pathLst>
                  <a:path extrusionOk="0" h="20539" w="2345">
                    <a:moveTo>
                      <a:pt x="1089" y="141"/>
                    </a:moveTo>
                    <a:cubicBezTo>
                      <a:pt x="1326" y="141"/>
                      <a:pt x="1565" y="150"/>
                      <a:pt x="1800" y="150"/>
                    </a:cubicBezTo>
                    <a:cubicBezTo>
                      <a:pt x="1871" y="162"/>
                      <a:pt x="2105" y="443"/>
                      <a:pt x="2131" y="528"/>
                    </a:cubicBezTo>
                    <a:cubicBezTo>
                      <a:pt x="2143" y="559"/>
                      <a:pt x="2127" y="604"/>
                      <a:pt x="2131" y="637"/>
                    </a:cubicBezTo>
                    <a:cubicBezTo>
                      <a:pt x="2151" y="776"/>
                      <a:pt x="2131" y="931"/>
                      <a:pt x="2131" y="1071"/>
                    </a:cubicBezTo>
                    <a:lnTo>
                      <a:pt x="2131" y="2653"/>
                    </a:lnTo>
                    <a:lnTo>
                      <a:pt x="2131" y="7845"/>
                    </a:lnTo>
                    <a:lnTo>
                      <a:pt x="2131" y="18632"/>
                    </a:lnTo>
                    <a:lnTo>
                      <a:pt x="2131" y="19856"/>
                    </a:lnTo>
                    <a:cubicBezTo>
                      <a:pt x="2131" y="19919"/>
                      <a:pt x="2148" y="20007"/>
                      <a:pt x="2131" y="20068"/>
                    </a:cubicBezTo>
                    <a:cubicBezTo>
                      <a:pt x="2051" y="20371"/>
                      <a:pt x="1757" y="20428"/>
                      <a:pt x="1454" y="20428"/>
                    </a:cubicBezTo>
                    <a:cubicBezTo>
                      <a:pt x="1273" y="20428"/>
                      <a:pt x="1088" y="20407"/>
                      <a:pt x="943" y="20407"/>
                    </a:cubicBezTo>
                    <a:cubicBezTo>
                      <a:pt x="905" y="20407"/>
                      <a:pt x="868" y="20408"/>
                      <a:pt x="832" y="20408"/>
                    </a:cubicBezTo>
                    <a:cubicBezTo>
                      <a:pt x="559" y="20408"/>
                      <a:pt x="331" y="20387"/>
                      <a:pt x="216" y="20031"/>
                    </a:cubicBezTo>
                    <a:cubicBezTo>
                      <a:pt x="191" y="19953"/>
                      <a:pt x="216" y="19826"/>
                      <a:pt x="216" y="19746"/>
                    </a:cubicBezTo>
                    <a:lnTo>
                      <a:pt x="216" y="18405"/>
                    </a:lnTo>
                    <a:lnTo>
                      <a:pt x="216" y="7417"/>
                    </a:lnTo>
                    <a:lnTo>
                      <a:pt x="216" y="2366"/>
                    </a:lnTo>
                    <a:lnTo>
                      <a:pt x="216" y="910"/>
                    </a:lnTo>
                    <a:cubicBezTo>
                      <a:pt x="216" y="502"/>
                      <a:pt x="184" y="184"/>
                      <a:pt x="733" y="150"/>
                    </a:cubicBezTo>
                    <a:cubicBezTo>
                      <a:pt x="851" y="143"/>
                      <a:pt x="970" y="141"/>
                      <a:pt x="1089" y="141"/>
                    </a:cubicBezTo>
                    <a:close/>
                    <a:moveTo>
                      <a:pt x="980" y="1"/>
                    </a:moveTo>
                    <a:cubicBezTo>
                      <a:pt x="538" y="1"/>
                      <a:pt x="114" y="87"/>
                      <a:pt x="56" y="500"/>
                    </a:cubicBezTo>
                    <a:cubicBezTo>
                      <a:pt x="25" y="715"/>
                      <a:pt x="56" y="957"/>
                      <a:pt x="56" y="1173"/>
                    </a:cubicBezTo>
                    <a:lnTo>
                      <a:pt x="56" y="5637"/>
                    </a:lnTo>
                    <a:lnTo>
                      <a:pt x="56" y="17741"/>
                    </a:lnTo>
                    <a:lnTo>
                      <a:pt x="56" y="19501"/>
                    </a:lnTo>
                    <a:cubicBezTo>
                      <a:pt x="56" y="19727"/>
                      <a:pt x="1" y="20055"/>
                      <a:pt x="107" y="20265"/>
                    </a:cubicBezTo>
                    <a:cubicBezTo>
                      <a:pt x="220" y="20485"/>
                      <a:pt x="449" y="20521"/>
                      <a:pt x="678" y="20521"/>
                    </a:cubicBezTo>
                    <a:cubicBezTo>
                      <a:pt x="792" y="20521"/>
                      <a:pt x="906" y="20512"/>
                      <a:pt x="1006" y="20512"/>
                    </a:cubicBezTo>
                    <a:cubicBezTo>
                      <a:pt x="1176" y="20512"/>
                      <a:pt x="1388" y="20538"/>
                      <a:pt x="1590" y="20538"/>
                    </a:cubicBezTo>
                    <a:cubicBezTo>
                      <a:pt x="1733" y="20538"/>
                      <a:pt x="1871" y="20525"/>
                      <a:pt x="1987" y="20481"/>
                    </a:cubicBezTo>
                    <a:cubicBezTo>
                      <a:pt x="2345" y="20345"/>
                      <a:pt x="2292" y="19974"/>
                      <a:pt x="2292" y="19669"/>
                    </a:cubicBezTo>
                    <a:lnTo>
                      <a:pt x="2292" y="9309"/>
                    </a:lnTo>
                    <a:lnTo>
                      <a:pt x="2292" y="3424"/>
                    </a:lnTo>
                    <a:lnTo>
                      <a:pt x="2292" y="1410"/>
                    </a:lnTo>
                    <a:cubicBezTo>
                      <a:pt x="2292" y="1118"/>
                      <a:pt x="2330" y="796"/>
                      <a:pt x="2292" y="505"/>
                    </a:cubicBezTo>
                    <a:cubicBezTo>
                      <a:pt x="2257" y="236"/>
                      <a:pt x="2124" y="104"/>
                      <a:pt x="1874" y="53"/>
                    </a:cubicBezTo>
                    <a:lnTo>
                      <a:pt x="1874" y="53"/>
                    </a:lnTo>
                    <a:cubicBezTo>
                      <a:pt x="1865" y="49"/>
                      <a:pt x="1852" y="46"/>
                      <a:pt x="1834" y="46"/>
                    </a:cubicBezTo>
                    <a:cubicBezTo>
                      <a:pt x="1829" y="45"/>
                      <a:pt x="1824" y="45"/>
                      <a:pt x="1819" y="45"/>
                    </a:cubicBezTo>
                    <a:cubicBezTo>
                      <a:pt x="1814" y="45"/>
                      <a:pt x="1810" y="45"/>
                      <a:pt x="1805" y="46"/>
                    </a:cubicBezTo>
                    <a:lnTo>
                      <a:pt x="1805" y="46"/>
                    </a:lnTo>
                    <a:cubicBezTo>
                      <a:pt x="1598" y="42"/>
                      <a:pt x="1284"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51"/>
              <p:cNvSpPr/>
              <p:nvPr/>
            </p:nvSpPr>
            <p:spPr>
              <a:xfrm>
                <a:off x="2486655" y="1365492"/>
                <a:ext cx="21832" cy="391226"/>
              </a:xfrm>
              <a:custGeom>
                <a:rect b="b" l="l" r="r" t="t"/>
                <a:pathLst>
                  <a:path extrusionOk="0" h="12060" w="673">
                    <a:moveTo>
                      <a:pt x="1" y="1"/>
                    </a:moveTo>
                    <a:lnTo>
                      <a:pt x="1" y="12059"/>
                    </a:lnTo>
                    <a:lnTo>
                      <a:pt x="672" y="12059"/>
                    </a:lnTo>
                    <a:lnTo>
                      <a:pt x="6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51"/>
              <p:cNvSpPr/>
              <p:nvPr/>
            </p:nvSpPr>
            <p:spPr>
              <a:xfrm>
                <a:off x="2475787" y="1243744"/>
                <a:ext cx="43534" cy="43534"/>
              </a:xfrm>
              <a:custGeom>
                <a:rect b="b" l="l" r="r" t="t"/>
                <a:pathLst>
                  <a:path extrusionOk="0" h="1342" w="1342">
                    <a:moveTo>
                      <a:pt x="671" y="1"/>
                    </a:moveTo>
                    <a:lnTo>
                      <a:pt x="1" y="671"/>
                    </a:lnTo>
                    <a:lnTo>
                      <a:pt x="671" y="1341"/>
                    </a:lnTo>
                    <a:lnTo>
                      <a:pt x="1341" y="671"/>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1"/>
              <p:cNvSpPr/>
              <p:nvPr/>
            </p:nvSpPr>
            <p:spPr>
              <a:xfrm>
                <a:off x="2485357" y="1253249"/>
                <a:ext cx="24460" cy="24492"/>
              </a:xfrm>
              <a:custGeom>
                <a:rect b="b" l="l" r="r" t="t"/>
                <a:pathLst>
                  <a:path extrusionOk="0" h="755" w="754">
                    <a:moveTo>
                      <a:pt x="377" y="1"/>
                    </a:moveTo>
                    <a:lnTo>
                      <a:pt x="0" y="377"/>
                    </a:lnTo>
                    <a:lnTo>
                      <a:pt x="377" y="754"/>
                    </a:lnTo>
                    <a:lnTo>
                      <a:pt x="753"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1"/>
              <p:cNvSpPr/>
              <p:nvPr/>
            </p:nvSpPr>
            <p:spPr>
              <a:xfrm>
                <a:off x="2475820" y="1302169"/>
                <a:ext cx="43534" cy="43502"/>
              </a:xfrm>
              <a:custGeom>
                <a:rect b="b" l="l" r="r" t="t"/>
                <a:pathLst>
                  <a:path extrusionOk="0" h="1341" w="1342">
                    <a:moveTo>
                      <a:pt x="671" y="0"/>
                    </a:moveTo>
                    <a:lnTo>
                      <a:pt x="1" y="671"/>
                    </a:lnTo>
                    <a:lnTo>
                      <a:pt x="671" y="1341"/>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1"/>
              <p:cNvSpPr/>
              <p:nvPr/>
            </p:nvSpPr>
            <p:spPr>
              <a:xfrm>
                <a:off x="2485357" y="1311706"/>
                <a:ext cx="24492" cy="24460"/>
              </a:xfrm>
              <a:custGeom>
                <a:rect b="b" l="l" r="r" t="t"/>
                <a:pathLst>
                  <a:path extrusionOk="0" h="754" w="755">
                    <a:moveTo>
                      <a:pt x="377" y="1"/>
                    </a:moveTo>
                    <a:lnTo>
                      <a:pt x="0" y="377"/>
                    </a:lnTo>
                    <a:lnTo>
                      <a:pt x="377" y="754"/>
                    </a:lnTo>
                    <a:lnTo>
                      <a:pt x="754" y="377"/>
                    </a:lnTo>
                    <a:lnTo>
                      <a:pt x="3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1"/>
              <p:cNvSpPr/>
              <p:nvPr/>
            </p:nvSpPr>
            <p:spPr>
              <a:xfrm>
                <a:off x="2475820" y="1769499"/>
                <a:ext cx="43534" cy="43502"/>
              </a:xfrm>
              <a:custGeom>
                <a:rect b="b" l="l" r="r" t="t"/>
                <a:pathLst>
                  <a:path extrusionOk="0" h="1341" w="1342">
                    <a:moveTo>
                      <a:pt x="671" y="1"/>
                    </a:moveTo>
                    <a:lnTo>
                      <a:pt x="1" y="670"/>
                    </a:lnTo>
                    <a:lnTo>
                      <a:pt x="671" y="1340"/>
                    </a:lnTo>
                    <a:lnTo>
                      <a:pt x="1341" y="670"/>
                    </a:lnTo>
                    <a:lnTo>
                      <a:pt x="67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51"/>
              <p:cNvSpPr/>
              <p:nvPr/>
            </p:nvSpPr>
            <p:spPr>
              <a:xfrm>
                <a:off x="2485389" y="1779004"/>
                <a:ext cx="24460" cy="24525"/>
              </a:xfrm>
              <a:custGeom>
                <a:rect b="b" l="l" r="r" t="t"/>
                <a:pathLst>
                  <a:path extrusionOk="0" h="756" w="754">
                    <a:moveTo>
                      <a:pt x="376" y="1"/>
                    </a:moveTo>
                    <a:lnTo>
                      <a:pt x="0" y="378"/>
                    </a:lnTo>
                    <a:lnTo>
                      <a:pt x="376" y="755"/>
                    </a:lnTo>
                    <a:lnTo>
                      <a:pt x="753" y="378"/>
                    </a:lnTo>
                    <a:lnTo>
                      <a:pt x="37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51"/>
              <p:cNvSpPr/>
              <p:nvPr/>
            </p:nvSpPr>
            <p:spPr>
              <a:xfrm>
                <a:off x="2475820" y="1827924"/>
                <a:ext cx="43534" cy="43470"/>
              </a:xfrm>
              <a:custGeom>
                <a:rect b="b" l="l" r="r" t="t"/>
                <a:pathLst>
                  <a:path extrusionOk="0" h="1340" w="1342">
                    <a:moveTo>
                      <a:pt x="671" y="0"/>
                    </a:moveTo>
                    <a:lnTo>
                      <a:pt x="1" y="671"/>
                    </a:lnTo>
                    <a:lnTo>
                      <a:pt x="671" y="1340"/>
                    </a:lnTo>
                    <a:lnTo>
                      <a:pt x="1341" y="671"/>
                    </a:lnTo>
                    <a:lnTo>
                      <a:pt x="67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51"/>
              <p:cNvSpPr/>
              <p:nvPr/>
            </p:nvSpPr>
            <p:spPr>
              <a:xfrm>
                <a:off x="2485389" y="1837429"/>
                <a:ext cx="24460" cy="24492"/>
              </a:xfrm>
              <a:custGeom>
                <a:rect b="b" l="l" r="r" t="t"/>
                <a:pathLst>
                  <a:path extrusionOk="0" h="755" w="754">
                    <a:moveTo>
                      <a:pt x="376" y="0"/>
                    </a:moveTo>
                    <a:lnTo>
                      <a:pt x="0" y="378"/>
                    </a:lnTo>
                    <a:lnTo>
                      <a:pt x="376" y="755"/>
                    </a:lnTo>
                    <a:lnTo>
                      <a:pt x="753" y="378"/>
                    </a:lnTo>
                    <a:lnTo>
                      <a:pt x="3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8" name="Google Shape;2998;p51"/>
            <p:cNvGrpSpPr/>
            <p:nvPr/>
          </p:nvGrpSpPr>
          <p:grpSpPr>
            <a:xfrm>
              <a:off x="2085461" y="3289838"/>
              <a:ext cx="554487" cy="2286333"/>
              <a:chOff x="2624557" y="1136498"/>
              <a:chExt cx="223836" cy="922950"/>
            </a:xfrm>
          </p:grpSpPr>
          <p:sp>
            <p:nvSpPr>
              <p:cNvPr id="2999" name="Google Shape;2999;p51"/>
              <p:cNvSpPr/>
              <p:nvPr/>
            </p:nvSpPr>
            <p:spPr>
              <a:xfrm>
                <a:off x="2624557" y="1136498"/>
                <a:ext cx="223836" cy="922950"/>
              </a:xfrm>
              <a:custGeom>
                <a:rect b="b" l="l" r="r" t="t"/>
                <a:pathLst>
                  <a:path extrusionOk="0" h="28451" w="6900">
                    <a:moveTo>
                      <a:pt x="3488" y="0"/>
                    </a:moveTo>
                    <a:cubicBezTo>
                      <a:pt x="1444" y="0"/>
                      <a:pt x="0" y="350"/>
                      <a:pt x="0" y="350"/>
                    </a:cubicBezTo>
                    <a:lnTo>
                      <a:pt x="0" y="28450"/>
                    </a:lnTo>
                    <a:lnTo>
                      <a:pt x="6899" y="28450"/>
                    </a:lnTo>
                    <a:lnTo>
                      <a:pt x="6899" y="350"/>
                    </a:lnTo>
                    <a:cubicBezTo>
                      <a:pt x="5682" y="88"/>
                      <a:pt x="4510" y="0"/>
                      <a:pt x="3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1"/>
              <p:cNvSpPr/>
              <p:nvPr/>
            </p:nvSpPr>
            <p:spPr>
              <a:xfrm>
                <a:off x="2624557" y="1902341"/>
                <a:ext cx="223836" cy="157107"/>
              </a:xfrm>
              <a:custGeom>
                <a:rect b="b" l="l" r="r" t="t"/>
                <a:pathLst>
                  <a:path extrusionOk="0" h="4843" w="6900">
                    <a:moveTo>
                      <a:pt x="0" y="1"/>
                    </a:moveTo>
                    <a:lnTo>
                      <a:pt x="0" y="4842"/>
                    </a:lnTo>
                    <a:lnTo>
                      <a:pt x="6899" y="4842"/>
                    </a:lnTo>
                    <a:lnTo>
                      <a:pt x="689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1"/>
              <p:cNvSpPr/>
              <p:nvPr/>
            </p:nvSpPr>
            <p:spPr>
              <a:xfrm>
                <a:off x="2624557" y="1136498"/>
                <a:ext cx="223836" cy="168591"/>
              </a:xfrm>
              <a:custGeom>
                <a:rect b="b" l="l" r="r" t="t"/>
                <a:pathLst>
                  <a:path extrusionOk="0" h="5197" w="6900">
                    <a:moveTo>
                      <a:pt x="3488" y="0"/>
                    </a:moveTo>
                    <a:cubicBezTo>
                      <a:pt x="1444" y="0"/>
                      <a:pt x="0" y="350"/>
                      <a:pt x="0" y="350"/>
                    </a:cubicBezTo>
                    <a:lnTo>
                      <a:pt x="0" y="5197"/>
                    </a:lnTo>
                    <a:lnTo>
                      <a:pt x="6899" y="5197"/>
                    </a:lnTo>
                    <a:lnTo>
                      <a:pt x="6899" y="350"/>
                    </a:lnTo>
                    <a:cubicBezTo>
                      <a:pt x="5682" y="88"/>
                      <a:pt x="4510" y="0"/>
                      <a:pt x="3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1"/>
              <p:cNvSpPr/>
              <p:nvPr/>
            </p:nvSpPr>
            <p:spPr>
              <a:xfrm>
                <a:off x="2624557" y="1361534"/>
                <a:ext cx="223836" cy="42691"/>
              </a:xfrm>
              <a:custGeom>
                <a:rect b="b" l="l" r="r" t="t"/>
                <a:pathLst>
                  <a:path extrusionOk="0" h="1316" w="6900">
                    <a:moveTo>
                      <a:pt x="0" y="1"/>
                    </a:moveTo>
                    <a:lnTo>
                      <a:pt x="0" y="1316"/>
                    </a:lnTo>
                    <a:lnTo>
                      <a:pt x="6899" y="1316"/>
                    </a:lnTo>
                    <a:lnTo>
                      <a:pt x="6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51"/>
              <p:cNvSpPr/>
              <p:nvPr/>
            </p:nvSpPr>
            <p:spPr>
              <a:xfrm>
                <a:off x="2624557" y="1791688"/>
                <a:ext cx="223836" cy="42723"/>
              </a:xfrm>
              <a:custGeom>
                <a:rect b="b" l="l" r="r" t="t"/>
                <a:pathLst>
                  <a:path extrusionOk="0" h="1317" w="6900">
                    <a:moveTo>
                      <a:pt x="0" y="0"/>
                    </a:moveTo>
                    <a:lnTo>
                      <a:pt x="0" y="1316"/>
                    </a:lnTo>
                    <a:lnTo>
                      <a:pt x="6899" y="1316"/>
                    </a:lnTo>
                    <a:lnTo>
                      <a:pt x="68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51"/>
              <p:cNvSpPr/>
              <p:nvPr/>
            </p:nvSpPr>
            <p:spPr>
              <a:xfrm>
                <a:off x="2657743" y="1319751"/>
                <a:ext cx="159507" cy="556443"/>
              </a:xfrm>
              <a:custGeom>
                <a:rect b="b" l="l" r="r" t="t"/>
                <a:pathLst>
                  <a:path extrusionOk="0" h="17153" w="4917">
                    <a:moveTo>
                      <a:pt x="734" y="1"/>
                    </a:moveTo>
                    <a:cubicBezTo>
                      <a:pt x="329" y="1"/>
                      <a:pt x="1" y="329"/>
                      <a:pt x="1" y="733"/>
                    </a:cubicBezTo>
                    <a:lnTo>
                      <a:pt x="1" y="16420"/>
                    </a:lnTo>
                    <a:cubicBezTo>
                      <a:pt x="1" y="16824"/>
                      <a:pt x="329" y="17152"/>
                      <a:pt x="734" y="17152"/>
                    </a:cubicBezTo>
                    <a:lnTo>
                      <a:pt x="4184" y="17152"/>
                    </a:lnTo>
                    <a:cubicBezTo>
                      <a:pt x="4588" y="17152"/>
                      <a:pt x="4917" y="16824"/>
                      <a:pt x="4917" y="16420"/>
                    </a:cubicBezTo>
                    <a:lnTo>
                      <a:pt x="4917" y="733"/>
                    </a:lnTo>
                    <a:cubicBezTo>
                      <a:pt x="4917" y="329"/>
                      <a:pt x="4588"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1"/>
              <p:cNvSpPr/>
              <p:nvPr/>
            </p:nvSpPr>
            <p:spPr>
              <a:xfrm>
                <a:off x="2676299" y="1340416"/>
                <a:ext cx="122429" cy="515082"/>
              </a:xfrm>
              <a:custGeom>
                <a:rect b="b" l="l" r="r" t="t"/>
                <a:pathLst>
                  <a:path extrusionOk="0" h="15878" w="3774">
                    <a:moveTo>
                      <a:pt x="562" y="0"/>
                    </a:moveTo>
                    <a:cubicBezTo>
                      <a:pt x="252" y="0"/>
                      <a:pt x="1" y="252"/>
                      <a:pt x="1" y="563"/>
                    </a:cubicBezTo>
                    <a:lnTo>
                      <a:pt x="1" y="15315"/>
                    </a:lnTo>
                    <a:cubicBezTo>
                      <a:pt x="1" y="15627"/>
                      <a:pt x="252" y="15878"/>
                      <a:pt x="562" y="15878"/>
                    </a:cubicBezTo>
                    <a:lnTo>
                      <a:pt x="3210" y="15878"/>
                    </a:lnTo>
                    <a:cubicBezTo>
                      <a:pt x="3521" y="15878"/>
                      <a:pt x="3773" y="15626"/>
                      <a:pt x="3773" y="15315"/>
                    </a:cubicBezTo>
                    <a:lnTo>
                      <a:pt x="3773" y="563"/>
                    </a:lnTo>
                    <a:cubicBezTo>
                      <a:pt x="3773" y="252"/>
                      <a:pt x="3521" y="0"/>
                      <a:pt x="32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1"/>
              <p:cNvSpPr/>
              <p:nvPr/>
            </p:nvSpPr>
            <p:spPr>
              <a:xfrm>
                <a:off x="2653169" y="1317513"/>
                <a:ext cx="171608" cy="156263"/>
              </a:xfrm>
              <a:custGeom>
                <a:rect b="b" l="l" r="r" t="t"/>
                <a:pathLst>
                  <a:path extrusionOk="0" h="4817" w="5290">
                    <a:moveTo>
                      <a:pt x="2946" y="1"/>
                    </a:moveTo>
                    <a:cubicBezTo>
                      <a:pt x="2324" y="1"/>
                      <a:pt x="1702" y="9"/>
                      <a:pt x="1083" y="17"/>
                    </a:cubicBezTo>
                    <a:cubicBezTo>
                      <a:pt x="722" y="21"/>
                      <a:pt x="375" y="64"/>
                      <a:pt x="171" y="412"/>
                    </a:cubicBezTo>
                    <a:cubicBezTo>
                      <a:pt x="0" y="699"/>
                      <a:pt x="62" y="1110"/>
                      <a:pt x="62" y="1427"/>
                    </a:cubicBezTo>
                    <a:lnTo>
                      <a:pt x="62" y="4770"/>
                    </a:lnTo>
                    <a:cubicBezTo>
                      <a:pt x="62" y="4801"/>
                      <a:pt x="95" y="4816"/>
                      <a:pt x="131" y="4816"/>
                    </a:cubicBezTo>
                    <a:cubicBezTo>
                      <a:pt x="174" y="4816"/>
                      <a:pt x="222" y="4795"/>
                      <a:pt x="222" y="4755"/>
                    </a:cubicBezTo>
                    <a:lnTo>
                      <a:pt x="222" y="2302"/>
                    </a:lnTo>
                    <a:cubicBezTo>
                      <a:pt x="222" y="1857"/>
                      <a:pt x="209" y="1410"/>
                      <a:pt x="222" y="965"/>
                    </a:cubicBezTo>
                    <a:cubicBezTo>
                      <a:pt x="226" y="821"/>
                      <a:pt x="209" y="698"/>
                      <a:pt x="266" y="553"/>
                    </a:cubicBezTo>
                    <a:cubicBezTo>
                      <a:pt x="398" y="216"/>
                      <a:pt x="731" y="136"/>
                      <a:pt x="1049" y="121"/>
                    </a:cubicBezTo>
                    <a:cubicBezTo>
                      <a:pt x="1372" y="105"/>
                      <a:pt x="1696" y="100"/>
                      <a:pt x="2021" y="100"/>
                    </a:cubicBezTo>
                    <a:cubicBezTo>
                      <a:pt x="2670" y="100"/>
                      <a:pt x="3322" y="121"/>
                      <a:pt x="3969" y="121"/>
                    </a:cubicBezTo>
                    <a:cubicBezTo>
                      <a:pt x="4470" y="121"/>
                      <a:pt x="4924" y="238"/>
                      <a:pt x="4977" y="841"/>
                    </a:cubicBezTo>
                    <a:cubicBezTo>
                      <a:pt x="5007" y="1177"/>
                      <a:pt x="4977" y="1530"/>
                      <a:pt x="4977" y="1867"/>
                    </a:cubicBezTo>
                    <a:lnTo>
                      <a:pt x="4977" y="4770"/>
                    </a:lnTo>
                    <a:cubicBezTo>
                      <a:pt x="4977" y="4801"/>
                      <a:pt x="5010" y="4816"/>
                      <a:pt x="5047" y="4816"/>
                    </a:cubicBezTo>
                    <a:cubicBezTo>
                      <a:pt x="5090" y="4816"/>
                      <a:pt x="5138" y="4795"/>
                      <a:pt x="5138" y="4755"/>
                    </a:cubicBezTo>
                    <a:lnTo>
                      <a:pt x="5138" y="1807"/>
                    </a:lnTo>
                    <a:cubicBezTo>
                      <a:pt x="5138" y="1066"/>
                      <a:pt x="5290" y="46"/>
                      <a:pt x="4259" y="17"/>
                    </a:cubicBezTo>
                    <a:cubicBezTo>
                      <a:pt x="3822" y="5"/>
                      <a:pt x="3384" y="1"/>
                      <a:pt x="2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1"/>
              <p:cNvSpPr/>
              <p:nvPr/>
            </p:nvSpPr>
            <p:spPr>
              <a:xfrm>
                <a:off x="2650217" y="1722169"/>
                <a:ext cx="171608" cy="156263"/>
              </a:xfrm>
              <a:custGeom>
                <a:rect b="b" l="l" r="r" t="t"/>
                <a:pathLst>
                  <a:path extrusionOk="0" h="4817" w="5290">
                    <a:moveTo>
                      <a:pt x="243" y="0"/>
                    </a:moveTo>
                    <a:cubicBezTo>
                      <a:pt x="200" y="0"/>
                      <a:pt x="152" y="22"/>
                      <a:pt x="152" y="61"/>
                    </a:cubicBezTo>
                    <a:lnTo>
                      <a:pt x="152" y="3010"/>
                    </a:lnTo>
                    <a:cubicBezTo>
                      <a:pt x="152" y="3750"/>
                      <a:pt x="0" y="4771"/>
                      <a:pt x="1031" y="4800"/>
                    </a:cubicBezTo>
                    <a:cubicBezTo>
                      <a:pt x="1461" y="4812"/>
                      <a:pt x="1892" y="4816"/>
                      <a:pt x="2324" y="4816"/>
                    </a:cubicBezTo>
                    <a:cubicBezTo>
                      <a:pt x="2952" y="4816"/>
                      <a:pt x="3581" y="4807"/>
                      <a:pt x="4207" y="4800"/>
                    </a:cubicBezTo>
                    <a:cubicBezTo>
                      <a:pt x="4568" y="4796"/>
                      <a:pt x="4914" y="4751"/>
                      <a:pt x="5120" y="4404"/>
                    </a:cubicBezTo>
                    <a:cubicBezTo>
                      <a:pt x="5289" y="4118"/>
                      <a:pt x="5229" y="3707"/>
                      <a:pt x="5229" y="3388"/>
                    </a:cubicBezTo>
                    <a:lnTo>
                      <a:pt x="5229" y="46"/>
                    </a:lnTo>
                    <a:cubicBezTo>
                      <a:pt x="5229" y="15"/>
                      <a:pt x="5196" y="0"/>
                      <a:pt x="5159" y="0"/>
                    </a:cubicBezTo>
                    <a:cubicBezTo>
                      <a:pt x="5116" y="0"/>
                      <a:pt x="5068" y="22"/>
                      <a:pt x="5068" y="61"/>
                    </a:cubicBezTo>
                    <a:lnTo>
                      <a:pt x="5068" y="2514"/>
                    </a:lnTo>
                    <a:cubicBezTo>
                      <a:pt x="5068" y="2959"/>
                      <a:pt x="5080" y="3407"/>
                      <a:pt x="5068" y="3852"/>
                    </a:cubicBezTo>
                    <a:cubicBezTo>
                      <a:pt x="5064" y="3995"/>
                      <a:pt x="5080" y="4118"/>
                      <a:pt x="5024" y="4264"/>
                    </a:cubicBezTo>
                    <a:cubicBezTo>
                      <a:pt x="4893" y="4601"/>
                      <a:pt x="4559" y="4681"/>
                      <a:pt x="4241" y="4695"/>
                    </a:cubicBezTo>
                    <a:cubicBezTo>
                      <a:pt x="3918" y="4710"/>
                      <a:pt x="3594" y="4716"/>
                      <a:pt x="3269" y="4716"/>
                    </a:cubicBezTo>
                    <a:cubicBezTo>
                      <a:pt x="2620" y="4716"/>
                      <a:pt x="1968" y="4695"/>
                      <a:pt x="1321" y="4695"/>
                    </a:cubicBezTo>
                    <a:cubicBezTo>
                      <a:pt x="821" y="4695"/>
                      <a:pt x="366" y="4578"/>
                      <a:pt x="313" y="3975"/>
                    </a:cubicBezTo>
                    <a:cubicBezTo>
                      <a:pt x="283" y="3638"/>
                      <a:pt x="313" y="3286"/>
                      <a:pt x="313" y="2949"/>
                    </a:cubicBezTo>
                    <a:lnTo>
                      <a:pt x="313" y="46"/>
                    </a:lnTo>
                    <a:cubicBezTo>
                      <a:pt x="313" y="15"/>
                      <a:pt x="280"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1"/>
              <p:cNvSpPr/>
              <p:nvPr/>
            </p:nvSpPr>
            <p:spPr>
              <a:xfrm>
                <a:off x="2659690" y="1573205"/>
                <a:ext cx="7721" cy="7753"/>
              </a:xfrm>
              <a:custGeom>
                <a:rect b="b" l="l" r="r" t="t"/>
                <a:pathLst>
                  <a:path extrusionOk="0" h="239" w="238">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51"/>
              <p:cNvSpPr/>
              <p:nvPr/>
            </p:nvSpPr>
            <p:spPr>
              <a:xfrm>
                <a:off x="2636722" y="1494343"/>
                <a:ext cx="39382" cy="97352"/>
              </a:xfrm>
              <a:custGeom>
                <a:rect b="b" l="l" r="r" t="t"/>
                <a:pathLst>
                  <a:path extrusionOk="0" h="3001" w="1214">
                    <a:moveTo>
                      <a:pt x="685" y="1"/>
                    </a:moveTo>
                    <a:cubicBezTo>
                      <a:pt x="389" y="1"/>
                      <a:pt x="107" y="427"/>
                      <a:pt x="220" y="701"/>
                    </a:cubicBezTo>
                    <a:cubicBezTo>
                      <a:pt x="270" y="819"/>
                      <a:pt x="340" y="866"/>
                      <a:pt x="414" y="866"/>
                    </a:cubicBezTo>
                    <a:cubicBezTo>
                      <a:pt x="539" y="866"/>
                      <a:pt x="673" y="732"/>
                      <a:pt x="727" y="587"/>
                    </a:cubicBezTo>
                    <a:cubicBezTo>
                      <a:pt x="741" y="549"/>
                      <a:pt x="701" y="529"/>
                      <a:pt x="658" y="529"/>
                    </a:cubicBezTo>
                    <a:cubicBezTo>
                      <a:pt x="620" y="529"/>
                      <a:pt x="581" y="544"/>
                      <a:pt x="570" y="573"/>
                    </a:cubicBezTo>
                    <a:cubicBezTo>
                      <a:pt x="359" y="524"/>
                      <a:pt x="324" y="420"/>
                      <a:pt x="464" y="261"/>
                    </a:cubicBezTo>
                    <a:cubicBezTo>
                      <a:pt x="557" y="228"/>
                      <a:pt x="635" y="211"/>
                      <a:pt x="700" y="211"/>
                    </a:cubicBezTo>
                    <a:cubicBezTo>
                      <a:pt x="859" y="211"/>
                      <a:pt x="933" y="314"/>
                      <a:pt x="920" y="519"/>
                    </a:cubicBezTo>
                    <a:cubicBezTo>
                      <a:pt x="937" y="774"/>
                      <a:pt x="817" y="998"/>
                      <a:pt x="699" y="1213"/>
                    </a:cubicBezTo>
                    <a:cubicBezTo>
                      <a:pt x="546" y="1492"/>
                      <a:pt x="341" y="1772"/>
                      <a:pt x="262" y="2085"/>
                    </a:cubicBezTo>
                    <a:cubicBezTo>
                      <a:pt x="179" y="2411"/>
                      <a:pt x="258" y="2777"/>
                      <a:pt x="540" y="2987"/>
                    </a:cubicBezTo>
                    <a:cubicBezTo>
                      <a:pt x="553" y="2997"/>
                      <a:pt x="571" y="3001"/>
                      <a:pt x="590" y="3001"/>
                    </a:cubicBezTo>
                    <a:cubicBezTo>
                      <a:pt x="651" y="3001"/>
                      <a:pt x="724" y="2961"/>
                      <a:pt x="673" y="2923"/>
                    </a:cubicBezTo>
                    <a:cubicBezTo>
                      <a:pt x="0" y="2421"/>
                      <a:pt x="696" y="1592"/>
                      <a:pt x="946" y="1059"/>
                    </a:cubicBezTo>
                    <a:cubicBezTo>
                      <a:pt x="1082" y="766"/>
                      <a:pt x="1214" y="15"/>
                      <a:pt x="695" y="1"/>
                    </a:cubicBezTo>
                    <a:cubicBezTo>
                      <a:pt x="692" y="1"/>
                      <a:pt x="689" y="1"/>
                      <a:pt x="6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51"/>
              <p:cNvSpPr/>
              <p:nvPr/>
            </p:nvSpPr>
            <p:spPr>
              <a:xfrm>
                <a:off x="2669324" y="1488893"/>
                <a:ext cx="16512" cy="42886"/>
              </a:xfrm>
              <a:custGeom>
                <a:rect b="b" l="l" r="r" t="t"/>
                <a:pathLst>
                  <a:path extrusionOk="0" h="1322" w="509">
                    <a:moveTo>
                      <a:pt x="112" y="1"/>
                    </a:moveTo>
                    <a:cubicBezTo>
                      <a:pt x="58" y="1"/>
                      <a:pt x="1" y="30"/>
                      <a:pt x="28" y="69"/>
                    </a:cubicBezTo>
                    <a:cubicBezTo>
                      <a:pt x="283" y="421"/>
                      <a:pt x="347" y="896"/>
                      <a:pt x="62" y="1253"/>
                    </a:cubicBezTo>
                    <a:cubicBezTo>
                      <a:pt x="29" y="1296"/>
                      <a:pt x="79" y="1321"/>
                      <a:pt x="131" y="1321"/>
                    </a:cubicBezTo>
                    <a:cubicBezTo>
                      <a:pt x="160" y="1321"/>
                      <a:pt x="190" y="1313"/>
                      <a:pt x="205" y="1294"/>
                    </a:cubicBezTo>
                    <a:cubicBezTo>
                      <a:pt x="509" y="913"/>
                      <a:pt x="453" y="405"/>
                      <a:pt x="181" y="28"/>
                    </a:cubicBezTo>
                    <a:cubicBezTo>
                      <a:pt x="167" y="9"/>
                      <a:pt x="140" y="1"/>
                      <a:pt x="1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1"/>
              <p:cNvSpPr/>
              <p:nvPr/>
            </p:nvSpPr>
            <p:spPr>
              <a:xfrm>
                <a:off x="2651352" y="1538332"/>
                <a:ext cx="35360" cy="28580"/>
              </a:xfrm>
              <a:custGeom>
                <a:rect b="b" l="l" r="r" t="t"/>
                <a:pathLst>
                  <a:path extrusionOk="0" h="881" w="1090">
                    <a:moveTo>
                      <a:pt x="513" y="1"/>
                    </a:moveTo>
                    <a:cubicBezTo>
                      <a:pt x="320" y="1"/>
                      <a:pt x="123" y="86"/>
                      <a:pt x="28" y="244"/>
                    </a:cubicBezTo>
                    <a:cubicBezTo>
                      <a:pt x="1" y="290"/>
                      <a:pt x="48" y="316"/>
                      <a:pt x="97" y="316"/>
                    </a:cubicBezTo>
                    <a:cubicBezTo>
                      <a:pt x="127" y="316"/>
                      <a:pt x="158" y="306"/>
                      <a:pt x="171" y="284"/>
                    </a:cubicBezTo>
                    <a:cubicBezTo>
                      <a:pt x="238" y="172"/>
                      <a:pt x="374" y="108"/>
                      <a:pt x="506" y="108"/>
                    </a:cubicBezTo>
                    <a:cubicBezTo>
                      <a:pt x="592" y="108"/>
                      <a:pt x="676" y="135"/>
                      <a:pt x="740" y="194"/>
                    </a:cubicBezTo>
                    <a:cubicBezTo>
                      <a:pt x="852" y="297"/>
                      <a:pt x="876" y="471"/>
                      <a:pt x="810" y="607"/>
                    </a:cubicBezTo>
                    <a:cubicBezTo>
                      <a:pt x="767" y="693"/>
                      <a:pt x="638" y="789"/>
                      <a:pt x="529" y="789"/>
                    </a:cubicBezTo>
                    <a:cubicBezTo>
                      <a:pt x="477" y="789"/>
                      <a:pt x="429" y="767"/>
                      <a:pt x="398" y="711"/>
                    </a:cubicBezTo>
                    <a:cubicBezTo>
                      <a:pt x="360" y="645"/>
                      <a:pt x="405" y="549"/>
                      <a:pt x="440" y="549"/>
                    </a:cubicBezTo>
                    <a:cubicBezTo>
                      <a:pt x="454" y="549"/>
                      <a:pt x="466" y="564"/>
                      <a:pt x="471" y="600"/>
                    </a:cubicBezTo>
                    <a:cubicBezTo>
                      <a:pt x="476" y="632"/>
                      <a:pt x="510" y="647"/>
                      <a:pt x="546" y="647"/>
                    </a:cubicBezTo>
                    <a:cubicBezTo>
                      <a:pt x="590" y="647"/>
                      <a:pt x="637" y="625"/>
                      <a:pt x="631" y="586"/>
                    </a:cubicBezTo>
                    <a:cubicBezTo>
                      <a:pt x="617" y="477"/>
                      <a:pt x="537" y="429"/>
                      <a:pt x="451" y="429"/>
                    </a:cubicBezTo>
                    <a:cubicBezTo>
                      <a:pt x="351" y="429"/>
                      <a:pt x="244" y="494"/>
                      <a:pt x="222" y="606"/>
                    </a:cubicBezTo>
                    <a:cubicBezTo>
                      <a:pt x="183" y="807"/>
                      <a:pt x="353" y="880"/>
                      <a:pt x="525" y="880"/>
                    </a:cubicBezTo>
                    <a:cubicBezTo>
                      <a:pt x="614" y="880"/>
                      <a:pt x="703" y="861"/>
                      <a:pt x="765" y="830"/>
                    </a:cubicBezTo>
                    <a:cubicBezTo>
                      <a:pt x="1015" y="704"/>
                      <a:pt x="1089" y="361"/>
                      <a:pt x="896" y="152"/>
                    </a:cubicBezTo>
                    <a:cubicBezTo>
                      <a:pt x="801" y="49"/>
                      <a:pt x="659" y="1"/>
                      <a:pt x="5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1"/>
              <p:cNvSpPr/>
              <p:nvPr/>
            </p:nvSpPr>
            <p:spPr>
              <a:xfrm>
                <a:off x="2633348" y="1534634"/>
                <a:ext cx="18393" cy="45513"/>
              </a:xfrm>
              <a:custGeom>
                <a:rect b="b" l="l" r="r" t="t"/>
                <a:pathLst>
                  <a:path extrusionOk="0" h="1403" w="567">
                    <a:moveTo>
                      <a:pt x="465" y="0"/>
                    </a:moveTo>
                    <a:cubicBezTo>
                      <a:pt x="435" y="0"/>
                      <a:pt x="405" y="9"/>
                      <a:pt x="391" y="28"/>
                    </a:cubicBezTo>
                    <a:cubicBezTo>
                      <a:pt x="109" y="398"/>
                      <a:pt x="1" y="897"/>
                      <a:pt x="58" y="1356"/>
                    </a:cubicBezTo>
                    <a:cubicBezTo>
                      <a:pt x="62" y="1388"/>
                      <a:pt x="97" y="1403"/>
                      <a:pt x="133" y="1403"/>
                    </a:cubicBezTo>
                    <a:cubicBezTo>
                      <a:pt x="177" y="1403"/>
                      <a:pt x="223" y="1381"/>
                      <a:pt x="219" y="1343"/>
                    </a:cubicBezTo>
                    <a:cubicBezTo>
                      <a:pt x="164" y="902"/>
                      <a:pt x="264" y="423"/>
                      <a:pt x="534" y="69"/>
                    </a:cubicBezTo>
                    <a:cubicBezTo>
                      <a:pt x="567" y="26"/>
                      <a:pt x="516" y="0"/>
                      <a:pt x="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1"/>
              <p:cNvSpPr/>
              <p:nvPr/>
            </p:nvSpPr>
            <p:spPr>
              <a:xfrm>
                <a:off x="2657743" y="1587576"/>
                <a:ext cx="36463" cy="20794"/>
              </a:xfrm>
              <a:custGeom>
                <a:rect b="b" l="l" r="r" t="t"/>
                <a:pathLst>
                  <a:path extrusionOk="0" h="641" w="1124">
                    <a:moveTo>
                      <a:pt x="579" y="1"/>
                    </a:moveTo>
                    <a:cubicBezTo>
                      <a:pt x="413" y="1"/>
                      <a:pt x="216" y="81"/>
                      <a:pt x="1" y="320"/>
                    </a:cubicBezTo>
                    <a:cubicBezTo>
                      <a:pt x="216" y="560"/>
                      <a:pt x="413" y="640"/>
                      <a:pt x="579" y="640"/>
                    </a:cubicBezTo>
                    <a:cubicBezTo>
                      <a:pt x="912" y="640"/>
                      <a:pt x="1123" y="320"/>
                      <a:pt x="1123" y="320"/>
                    </a:cubicBezTo>
                    <a:cubicBezTo>
                      <a:pt x="1123" y="320"/>
                      <a:pt x="912" y="1"/>
                      <a:pt x="5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1"/>
              <p:cNvSpPr/>
              <p:nvPr/>
            </p:nvSpPr>
            <p:spPr>
              <a:xfrm>
                <a:off x="2659690" y="1614988"/>
                <a:ext cx="7721" cy="7688"/>
              </a:xfrm>
              <a:custGeom>
                <a:rect b="b" l="l" r="r" t="t"/>
                <a:pathLst>
                  <a:path extrusionOk="0" h="237" w="238">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1"/>
              <p:cNvSpPr/>
              <p:nvPr/>
            </p:nvSpPr>
            <p:spPr>
              <a:xfrm>
                <a:off x="2635197" y="1604185"/>
                <a:ext cx="38928" cy="97320"/>
              </a:xfrm>
              <a:custGeom>
                <a:rect b="b" l="l" r="r" t="t"/>
                <a:pathLst>
                  <a:path extrusionOk="0" h="3000" w="1200">
                    <a:moveTo>
                      <a:pt x="649" y="0"/>
                    </a:moveTo>
                    <a:cubicBezTo>
                      <a:pt x="628" y="0"/>
                      <a:pt x="608" y="5"/>
                      <a:pt x="594" y="15"/>
                    </a:cubicBezTo>
                    <a:cubicBezTo>
                      <a:pt x="281" y="249"/>
                      <a:pt x="219" y="653"/>
                      <a:pt x="338" y="1005"/>
                    </a:cubicBezTo>
                    <a:cubicBezTo>
                      <a:pt x="473" y="1410"/>
                      <a:pt x="772" y="1740"/>
                      <a:pt x="907" y="2143"/>
                    </a:cubicBezTo>
                    <a:cubicBezTo>
                      <a:pt x="986" y="2379"/>
                      <a:pt x="1037" y="2813"/>
                      <a:pt x="720" y="2813"/>
                    </a:cubicBezTo>
                    <a:cubicBezTo>
                      <a:pt x="719" y="2813"/>
                      <a:pt x="718" y="2813"/>
                      <a:pt x="717" y="2813"/>
                    </a:cubicBezTo>
                    <a:cubicBezTo>
                      <a:pt x="549" y="2811"/>
                      <a:pt x="449" y="2715"/>
                      <a:pt x="440" y="2533"/>
                    </a:cubicBezTo>
                    <a:cubicBezTo>
                      <a:pt x="436" y="2447"/>
                      <a:pt x="482" y="2348"/>
                      <a:pt x="536" y="2348"/>
                    </a:cubicBezTo>
                    <a:cubicBezTo>
                      <a:pt x="564" y="2348"/>
                      <a:pt x="594" y="2375"/>
                      <a:pt x="620" y="2443"/>
                    </a:cubicBezTo>
                    <a:cubicBezTo>
                      <a:pt x="628" y="2466"/>
                      <a:pt x="656" y="2477"/>
                      <a:pt x="685" y="2477"/>
                    </a:cubicBezTo>
                    <a:cubicBezTo>
                      <a:pt x="734" y="2477"/>
                      <a:pt x="789" y="2448"/>
                      <a:pt x="772" y="2402"/>
                    </a:cubicBezTo>
                    <a:cubicBezTo>
                      <a:pt x="722" y="2268"/>
                      <a:pt x="600" y="2133"/>
                      <a:pt x="474" y="2133"/>
                    </a:cubicBezTo>
                    <a:cubicBezTo>
                      <a:pt x="414" y="2133"/>
                      <a:pt x="352" y="2164"/>
                      <a:pt x="297" y="2240"/>
                    </a:cubicBezTo>
                    <a:cubicBezTo>
                      <a:pt x="102" y="2512"/>
                      <a:pt x="414" y="2999"/>
                      <a:pt x="730" y="2999"/>
                    </a:cubicBezTo>
                    <a:cubicBezTo>
                      <a:pt x="743" y="2999"/>
                      <a:pt x="755" y="2998"/>
                      <a:pt x="768" y="2997"/>
                    </a:cubicBezTo>
                    <a:cubicBezTo>
                      <a:pt x="1199" y="2942"/>
                      <a:pt x="1156" y="2342"/>
                      <a:pt x="1044" y="2050"/>
                    </a:cubicBezTo>
                    <a:cubicBezTo>
                      <a:pt x="828" y="1486"/>
                      <a:pt x="1" y="610"/>
                      <a:pt x="714" y="79"/>
                    </a:cubicBezTo>
                    <a:cubicBezTo>
                      <a:pt x="771" y="37"/>
                      <a:pt x="708" y="0"/>
                      <a:pt x="6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1"/>
              <p:cNvSpPr/>
              <p:nvPr/>
            </p:nvSpPr>
            <p:spPr>
              <a:xfrm>
                <a:off x="2669357" y="1663972"/>
                <a:ext cx="16480" cy="43113"/>
              </a:xfrm>
              <a:custGeom>
                <a:rect b="b" l="l" r="r" t="t"/>
                <a:pathLst>
                  <a:path extrusionOk="0" h="1329" w="508">
                    <a:moveTo>
                      <a:pt x="144" y="0"/>
                    </a:moveTo>
                    <a:cubicBezTo>
                      <a:pt x="90" y="0"/>
                      <a:pt x="27" y="38"/>
                      <a:pt x="66" y="86"/>
                    </a:cubicBezTo>
                    <a:cubicBezTo>
                      <a:pt x="342" y="433"/>
                      <a:pt x="283" y="912"/>
                      <a:pt x="32" y="1259"/>
                    </a:cubicBezTo>
                    <a:cubicBezTo>
                      <a:pt x="1" y="1303"/>
                      <a:pt x="50" y="1328"/>
                      <a:pt x="100" y="1328"/>
                    </a:cubicBezTo>
                    <a:cubicBezTo>
                      <a:pt x="130" y="1328"/>
                      <a:pt x="161" y="1319"/>
                      <a:pt x="176" y="1299"/>
                    </a:cubicBezTo>
                    <a:cubicBezTo>
                      <a:pt x="453" y="915"/>
                      <a:pt x="508" y="409"/>
                      <a:pt x="199" y="21"/>
                    </a:cubicBezTo>
                    <a:cubicBezTo>
                      <a:pt x="188" y="7"/>
                      <a:pt x="167" y="0"/>
                      <a:pt x="1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1"/>
              <p:cNvSpPr/>
              <p:nvPr/>
            </p:nvSpPr>
            <p:spPr>
              <a:xfrm>
                <a:off x="2651288" y="1629002"/>
                <a:ext cx="35295" cy="28580"/>
              </a:xfrm>
              <a:custGeom>
                <a:rect b="b" l="l" r="r" t="t"/>
                <a:pathLst>
                  <a:path extrusionOk="0" h="881" w="1088">
                    <a:moveTo>
                      <a:pt x="540" y="0"/>
                    </a:moveTo>
                    <a:cubicBezTo>
                      <a:pt x="366" y="0"/>
                      <a:pt x="193" y="76"/>
                      <a:pt x="222" y="276"/>
                    </a:cubicBezTo>
                    <a:cubicBezTo>
                      <a:pt x="239" y="390"/>
                      <a:pt x="344" y="453"/>
                      <a:pt x="444" y="453"/>
                    </a:cubicBezTo>
                    <a:cubicBezTo>
                      <a:pt x="533" y="453"/>
                      <a:pt x="617" y="403"/>
                      <a:pt x="631" y="295"/>
                    </a:cubicBezTo>
                    <a:cubicBezTo>
                      <a:pt x="637" y="254"/>
                      <a:pt x="596" y="234"/>
                      <a:pt x="554" y="234"/>
                    </a:cubicBezTo>
                    <a:cubicBezTo>
                      <a:pt x="517" y="234"/>
                      <a:pt x="479" y="250"/>
                      <a:pt x="474" y="280"/>
                    </a:cubicBezTo>
                    <a:cubicBezTo>
                      <a:pt x="470" y="318"/>
                      <a:pt x="458" y="332"/>
                      <a:pt x="444" y="332"/>
                    </a:cubicBezTo>
                    <a:cubicBezTo>
                      <a:pt x="410" y="332"/>
                      <a:pt x="365" y="238"/>
                      <a:pt x="394" y="176"/>
                    </a:cubicBezTo>
                    <a:cubicBezTo>
                      <a:pt x="420" y="116"/>
                      <a:pt x="467" y="93"/>
                      <a:pt x="520" y="93"/>
                    </a:cubicBezTo>
                    <a:cubicBezTo>
                      <a:pt x="628" y="93"/>
                      <a:pt x="762" y="190"/>
                      <a:pt x="804" y="269"/>
                    </a:cubicBezTo>
                    <a:cubicBezTo>
                      <a:pt x="875" y="397"/>
                      <a:pt x="861" y="570"/>
                      <a:pt x="758" y="678"/>
                    </a:cubicBezTo>
                    <a:cubicBezTo>
                      <a:pt x="696" y="744"/>
                      <a:pt x="608" y="774"/>
                      <a:pt x="518" y="774"/>
                    </a:cubicBezTo>
                    <a:cubicBezTo>
                      <a:pt x="384" y="774"/>
                      <a:pt x="245" y="708"/>
                      <a:pt x="177" y="597"/>
                    </a:cubicBezTo>
                    <a:cubicBezTo>
                      <a:pt x="165" y="577"/>
                      <a:pt x="137" y="568"/>
                      <a:pt x="108" y="568"/>
                    </a:cubicBezTo>
                    <a:cubicBezTo>
                      <a:pt x="56" y="568"/>
                      <a:pt x="1" y="597"/>
                      <a:pt x="26" y="638"/>
                    </a:cubicBezTo>
                    <a:cubicBezTo>
                      <a:pt x="121" y="797"/>
                      <a:pt x="314" y="880"/>
                      <a:pt x="505" y="880"/>
                    </a:cubicBezTo>
                    <a:cubicBezTo>
                      <a:pt x="645" y="880"/>
                      <a:pt x="784" y="835"/>
                      <a:pt x="880" y="741"/>
                    </a:cubicBezTo>
                    <a:cubicBezTo>
                      <a:pt x="1087" y="538"/>
                      <a:pt x="1030" y="183"/>
                      <a:pt x="775" y="51"/>
                    </a:cubicBezTo>
                    <a:cubicBezTo>
                      <a:pt x="713" y="19"/>
                      <a:pt x="626" y="0"/>
                      <a:pt x="5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51"/>
              <p:cNvSpPr/>
              <p:nvPr/>
            </p:nvSpPr>
            <p:spPr>
              <a:xfrm>
                <a:off x="2633413" y="1615766"/>
                <a:ext cx="18361" cy="45481"/>
              </a:xfrm>
              <a:custGeom>
                <a:rect b="b" l="l" r="r" t="t"/>
                <a:pathLst>
                  <a:path extrusionOk="0" h="1402" w="566">
                    <a:moveTo>
                      <a:pt x="137" y="1"/>
                    </a:moveTo>
                    <a:cubicBezTo>
                      <a:pt x="99" y="1"/>
                      <a:pt x="62" y="16"/>
                      <a:pt x="58" y="47"/>
                    </a:cubicBezTo>
                    <a:cubicBezTo>
                      <a:pt x="1" y="506"/>
                      <a:pt x="102" y="1005"/>
                      <a:pt x="384" y="1376"/>
                    </a:cubicBezTo>
                    <a:cubicBezTo>
                      <a:pt x="398" y="1394"/>
                      <a:pt x="425" y="1401"/>
                      <a:pt x="453" y="1401"/>
                    </a:cubicBezTo>
                    <a:cubicBezTo>
                      <a:pt x="508" y="1401"/>
                      <a:pt x="566" y="1373"/>
                      <a:pt x="537" y="1334"/>
                    </a:cubicBezTo>
                    <a:cubicBezTo>
                      <a:pt x="267" y="982"/>
                      <a:pt x="161" y="499"/>
                      <a:pt x="215" y="61"/>
                    </a:cubicBezTo>
                    <a:cubicBezTo>
                      <a:pt x="220" y="20"/>
                      <a:pt x="179" y="1"/>
                      <a:pt x="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51"/>
              <p:cNvSpPr/>
              <p:nvPr/>
            </p:nvSpPr>
            <p:spPr>
              <a:xfrm>
                <a:off x="2637468" y="1590301"/>
                <a:ext cx="11905" cy="15344"/>
              </a:xfrm>
              <a:custGeom>
                <a:rect b="b" l="l" r="r" t="t"/>
                <a:pathLst>
                  <a:path extrusionOk="0" h="473" w="367">
                    <a:moveTo>
                      <a:pt x="183" y="1"/>
                    </a:moveTo>
                    <a:cubicBezTo>
                      <a:pt x="83" y="1"/>
                      <a:pt x="1" y="106"/>
                      <a:pt x="1" y="236"/>
                    </a:cubicBezTo>
                    <a:cubicBezTo>
                      <a:pt x="1" y="367"/>
                      <a:pt x="83" y="472"/>
                      <a:pt x="183" y="472"/>
                    </a:cubicBezTo>
                    <a:cubicBezTo>
                      <a:pt x="285" y="472"/>
                      <a:pt x="367" y="367"/>
                      <a:pt x="367" y="236"/>
                    </a:cubicBezTo>
                    <a:cubicBezTo>
                      <a:pt x="367" y="106"/>
                      <a:pt x="285" y="1"/>
                      <a:pt x="1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1"/>
              <p:cNvSpPr/>
              <p:nvPr/>
            </p:nvSpPr>
            <p:spPr>
              <a:xfrm>
                <a:off x="2805540" y="1573205"/>
                <a:ext cx="7688" cy="7753"/>
              </a:xfrm>
              <a:custGeom>
                <a:rect b="b" l="l" r="r" t="t"/>
                <a:pathLst>
                  <a:path extrusionOk="0" h="239" w="237">
                    <a:moveTo>
                      <a:pt x="118" y="1"/>
                    </a:moveTo>
                    <a:cubicBezTo>
                      <a:pt x="53" y="1"/>
                      <a:pt x="0" y="54"/>
                      <a:pt x="0" y="120"/>
                    </a:cubicBezTo>
                    <a:cubicBezTo>
                      <a:pt x="0" y="185"/>
                      <a:pt x="53" y="239"/>
                      <a:pt x="118" y="239"/>
                    </a:cubicBezTo>
                    <a:cubicBezTo>
                      <a:pt x="184" y="239"/>
                      <a:pt x="237" y="185"/>
                      <a:pt x="237" y="120"/>
                    </a:cubicBezTo>
                    <a:cubicBezTo>
                      <a:pt x="237" y="54"/>
                      <a:pt x="184" y="1"/>
                      <a:pt x="1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1"/>
              <p:cNvSpPr/>
              <p:nvPr/>
            </p:nvSpPr>
            <p:spPr>
              <a:xfrm>
                <a:off x="2798825" y="1494441"/>
                <a:ext cx="38863" cy="97320"/>
              </a:xfrm>
              <a:custGeom>
                <a:rect b="b" l="l" r="r" t="t"/>
                <a:pathLst>
                  <a:path extrusionOk="0" h="3000" w="1198">
                    <a:moveTo>
                      <a:pt x="469" y="1"/>
                    </a:moveTo>
                    <a:cubicBezTo>
                      <a:pt x="456" y="1"/>
                      <a:pt x="443" y="2"/>
                      <a:pt x="431" y="3"/>
                    </a:cubicBezTo>
                    <a:cubicBezTo>
                      <a:pt x="0" y="57"/>
                      <a:pt x="42" y="658"/>
                      <a:pt x="155" y="950"/>
                    </a:cubicBezTo>
                    <a:cubicBezTo>
                      <a:pt x="371" y="1514"/>
                      <a:pt x="1197" y="2389"/>
                      <a:pt x="485" y="2921"/>
                    </a:cubicBezTo>
                    <a:cubicBezTo>
                      <a:pt x="428" y="2963"/>
                      <a:pt x="492" y="2999"/>
                      <a:pt x="550" y="2999"/>
                    </a:cubicBezTo>
                    <a:cubicBezTo>
                      <a:pt x="571" y="2999"/>
                      <a:pt x="591" y="2995"/>
                      <a:pt x="605" y="2984"/>
                    </a:cubicBezTo>
                    <a:cubicBezTo>
                      <a:pt x="917" y="2751"/>
                      <a:pt x="979" y="2347"/>
                      <a:pt x="861" y="1994"/>
                    </a:cubicBezTo>
                    <a:cubicBezTo>
                      <a:pt x="725" y="1590"/>
                      <a:pt x="428" y="1260"/>
                      <a:pt x="292" y="857"/>
                    </a:cubicBezTo>
                    <a:cubicBezTo>
                      <a:pt x="213" y="620"/>
                      <a:pt x="163" y="187"/>
                      <a:pt x="479" y="187"/>
                    </a:cubicBezTo>
                    <a:cubicBezTo>
                      <a:pt x="480" y="187"/>
                      <a:pt x="481" y="187"/>
                      <a:pt x="482" y="187"/>
                    </a:cubicBezTo>
                    <a:cubicBezTo>
                      <a:pt x="650" y="188"/>
                      <a:pt x="749" y="285"/>
                      <a:pt x="759" y="467"/>
                    </a:cubicBezTo>
                    <a:cubicBezTo>
                      <a:pt x="763" y="552"/>
                      <a:pt x="716" y="652"/>
                      <a:pt x="662" y="652"/>
                    </a:cubicBezTo>
                    <a:cubicBezTo>
                      <a:pt x="634" y="652"/>
                      <a:pt x="605" y="625"/>
                      <a:pt x="579" y="557"/>
                    </a:cubicBezTo>
                    <a:cubicBezTo>
                      <a:pt x="570" y="533"/>
                      <a:pt x="543" y="523"/>
                      <a:pt x="513" y="523"/>
                    </a:cubicBezTo>
                    <a:cubicBezTo>
                      <a:pt x="464" y="523"/>
                      <a:pt x="410" y="552"/>
                      <a:pt x="427" y="598"/>
                    </a:cubicBezTo>
                    <a:cubicBezTo>
                      <a:pt x="476" y="732"/>
                      <a:pt x="598" y="867"/>
                      <a:pt x="724" y="867"/>
                    </a:cubicBezTo>
                    <a:cubicBezTo>
                      <a:pt x="785" y="867"/>
                      <a:pt x="847" y="836"/>
                      <a:pt x="902" y="758"/>
                    </a:cubicBezTo>
                    <a:cubicBezTo>
                      <a:pt x="1096" y="489"/>
                      <a:pt x="785" y="1"/>
                      <a:pt x="4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51"/>
              <p:cNvSpPr/>
              <p:nvPr/>
            </p:nvSpPr>
            <p:spPr>
              <a:xfrm>
                <a:off x="2787081" y="1488861"/>
                <a:ext cx="16480" cy="43113"/>
              </a:xfrm>
              <a:custGeom>
                <a:rect b="b" l="l" r="r" t="t"/>
                <a:pathLst>
                  <a:path extrusionOk="0" h="1329" w="508">
                    <a:moveTo>
                      <a:pt x="407" y="0"/>
                    </a:moveTo>
                    <a:cubicBezTo>
                      <a:pt x="377" y="0"/>
                      <a:pt x="347" y="9"/>
                      <a:pt x="333" y="29"/>
                    </a:cubicBezTo>
                    <a:cubicBezTo>
                      <a:pt x="55" y="413"/>
                      <a:pt x="0" y="920"/>
                      <a:pt x="308" y="1307"/>
                    </a:cubicBezTo>
                    <a:cubicBezTo>
                      <a:pt x="320" y="1322"/>
                      <a:pt x="341" y="1328"/>
                      <a:pt x="364" y="1328"/>
                    </a:cubicBezTo>
                    <a:cubicBezTo>
                      <a:pt x="418" y="1328"/>
                      <a:pt x="481" y="1291"/>
                      <a:pt x="442" y="1242"/>
                    </a:cubicBezTo>
                    <a:cubicBezTo>
                      <a:pt x="166" y="896"/>
                      <a:pt x="224" y="417"/>
                      <a:pt x="476" y="70"/>
                    </a:cubicBezTo>
                    <a:cubicBezTo>
                      <a:pt x="508" y="26"/>
                      <a:pt x="458" y="0"/>
                      <a:pt x="4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51"/>
              <p:cNvSpPr/>
              <p:nvPr/>
            </p:nvSpPr>
            <p:spPr>
              <a:xfrm>
                <a:off x="2786303" y="1538364"/>
                <a:ext cx="35327" cy="28580"/>
              </a:xfrm>
              <a:custGeom>
                <a:rect b="b" l="l" r="r" t="t"/>
                <a:pathLst>
                  <a:path extrusionOk="0" h="881" w="1089">
                    <a:moveTo>
                      <a:pt x="585" y="0"/>
                    </a:moveTo>
                    <a:cubicBezTo>
                      <a:pt x="444" y="0"/>
                      <a:pt x="305" y="46"/>
                      <a:pt x="208" y="140"/>
                    </a:cubicBezTo>
                    <a:cubicBezTo>
                      <a:pt x="1" y="342"/>
                      <a:pt x="58" y="697"/>
                      <a:pt x="313" y="829"/>
                    </a:cubicBezTo>
                    <a:cubicBezTo>
                      <a:pt x="375" y="861"/>
                      <a:pt x="463" y="880"/>
                      <a:pt x="549" y="880"/>
                    </a:cubicBezTo>
                    <a:cubicBezTo>
                      <a:pt x="723" y="880"/>
                      <a:pt x="895" y="804"/>
                      <a:pt x="866" y="604"/>
                    </a:cubicBezTo>
                    <a:cubicBezTo>
                      <a:pt x="850" y="490"/>
                      <a:pt x="744" y="427"/>
                      <a:pt x="644" y="427"/>
                    </a:cubicBezTo>
                    <a:cubicBezTo>
                      <a:pt x="556" y="427"/>
                      <a:pt x="472" y="476"/>
                      <a:pt x="457" y="585"/>
                    </a:cubicBezTo>
                    <a:cubicBezTo>
                      <a:pt x="452" y="626"/>
                      <a:pt x="493" y="646"/>
                      <a:pt x="535" y="646"/>
                    </a:cubicBezTo>
                    <a:cubicBezTo>
                      <a:pt x="572" y="646"/>
                      <a:pt x="609" y="630"/>
                      <a:pt x="614" y="599"/>
                    </a:cubicBezTo>
                    <a:cubicBezTo>
                      <a:pt x="619" y="563"/>
                      <a:pt x="630" y="548"/>
                      <a:pt x="644" y="548"/>
                    </a:cubicBezTo>
                    <a:cubicBezTo>
                      <a:pt x="678" y="548"/>
                      <a:pt x="724" y="643"/>
                      <a:pt x="696" y="705"/>
                    </a:cubicBezTo>
                    <a:cubicBezTo>
                      <a:pt x="669" y="764"/>
                      <a:pt x="622" y="787"/>
                      <a:pt x="569" y="787"/>
                    </a:cubicBezTo>
                    <a:cubicBezTo>
                      <a:pt x="461" y="787"/>
                      <a:pt x="327" y="690"/>
                      <a:pt x="284" y="612"/>
                    </a:cubicBezTo>
                    <a:cubicBezTo>
                      <a:pt x="214" y="484"/>
                      <a:pt x="228" y="310"/>
                      <a:pt x="330" y="203"/>
                    </a:cubicBezTo>
                    <a:cubicBezTo>
                      <a:pt x="392" y="136"/>
                      <a:pt x="480" y="106"/>
                      <a:pt x="571" y="106"/>
                    </a:cubicBezTo>
                    <a:cubicBezTo>
                      <a:pt x="705" y="106"/>
                      <a:pt x="844" y="172"/>
                      <a:pt x="911" y="284"/>
                    </a:cubicBezTo>
                    <a:cubicBezTo>
                      <a:pt x="923" y="304"/>
                      <a:pt x="951" y="313"/>
                      <a:pt x="980" y="313"/>
                    </a:cubicBezTo>
                    <a:cubicBezTo>
                      <a:pt x="1032" y="313"/>
                      <a:pt x="1089" y="284"/>
                      <a:pt x="1064" y="242"/>
                    </a:cubicBezTo>
                    <a:cubicBezTo>
                      <a:pt x="968" y="83"/>
                      <a:pt x="775" y="0"/>
                      <a:pt x="5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51"/>
              <p:cNvSpPr/>
              <p:nvPr/>
            </p:nvSpPr>
            <p:spPr>
              <a:xfrm>
                <a:off x="2821143" y="1534666"/>
                <a:ext cx="18361" cy="45513"/>
              </a:xfrm>
              <a:custGeom>
                <a:rect b="b" l="l" r="r" t="t"/>
                <a:pathLst>
                  <a:path extrusionOk="0" h="1403" w="566">
                    <a:moveTo>
                      <a:pt x="113" y="1"/>
                    </a:moveTo>
                    <a:cubicBezTo>
                      <a:pt x="58" y="1"/>
                      <a:pt x="1" y="30"/>
                      <a:pt x="30" y="68"/>
                    </a:cubicBezTo>
                    <a:cubicBezTo>
                      <a:pt x="298" y="421"/>
                      <a:pt x="406" y="904"/>
                      <a:pt x="350" y="1341"/>
                    </a:cubicBezTo>
                    <a:cubicBezTo>
                      <a:pt x="346" y="1382"/>
                      <a:pt x="387" y="1402"/>
                      <a:pt x="429" y="1402"/>
                    </a:cubicBezTo>
                    <a:cubicBezTo>
                      <a:pt x="466" y="1402"/>
                      <a:pt x="503" y="1386"/>
                      <a:pt x="507" y="1355"/>
                    </a:cubicBezTo>
                    <a:cubicBezTo>
                      <a:pt x="566" y="896"/>
                      <a:pt x="464" y="398"/>
                      <a:pt x="181" y="27"/>
                    </a:cubicBezTo>
                    <a:cubicBezTo>
                      <a:pt x="168" y="9"/>
                      <a:pt x="141" y="1"/>
                      <a:pt x="1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51"/>
              <p:cNvSpPr/>
              <p:nvPr/>
            </p:nvSpPr>
            <p:spPr>
              <a:xfrm>
                <a:off x="2778744" y="1587576"/>
                <a:ext cx="36430" cy="20794"/>
              </a:xfrm>
              <a:custGeom>
                <a:rect b="b" l="l" r="r" t="t"/>
                <a:pathLst>
                  <a:path extrusionOk="0" h="641" w="1123">
                    <a:moveTo>
                      <a:pt x="544" y="1"/>
                    </a:moveTo>
                    <a:cubicBezTo>
                      <a:pt x="211" y="1"/>
                      <a:pt x="0" y="320"/>
                      <a:pt x="0" y="320"/>
                    </a:cubicBezTo>
                    <a:cubicBezTo>
                      <a:pt x="0" y="320"/>
                      <a:pt x="211" y="640"/>
                      <a:pt x="544" y="640"/>
                    </a:cubicBezTo>
                    <a:cubicBezTo>
                      <a:pt x="710" y="640"/>
                      <a:pt x="907" y="560"/>
                      <a:pt x="1122" y="320"/>
                    </a:cubicBezTo>
                    <a:cubicBezTo>
                      <a:pt x="907" y="81"/>
                      <a:pt x="710" y="1"/>
                      <a:pt x="5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51"/>
              <p:cNvSpPr/>
              <p:nvPr/>
            </p:nvSpPr>
            <p:spPr>
              <a:xfrm>
                <a:off x="2805540" y="1614988"/>
                <a:ext cx="7688" cy="7688"/>
              </a:xfrm>
              <a:custGeom>
                <a:rect b="b" l="l" r="r" t="t"/>
                <a:pathLst>
                  <a:path extrusionOk="0" h="237" w="237">
                    <a:moveTo>
                      <a:pt x="118" y="0"/>
                    </a:moveTo>
                    <a:cubicBezTo>
                      <a:pt x="53" y="0"/>
                      <a:pt x="0" y="53"/>
                      <a:pt x="0" y="119"/>
                    </a:cubicBezTo>
                    <a:cubicBezTo>
                      <a:pt x="0" y="185"/>
                      <a:pt x="53" y="237"/>
                      <a:pt x="118" y="237"/>
                    </a:cubicBezTo>
                    <a:cubicBezTo>
                      <a:pt x="184" y="237"/>
                      <a:pt x="237" y="185"/>
                      <a:pt x="237" y="119"/>
                    </a:cubicBezTo>
                    <a:cubicBezTo>
                      <a:pt x="237" y="53"/>
                      <a:pt x="184" y="0"/>
                      <a:pt x="1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51"/>
              <p:cNvSpPr/>
              <p:nvPr/>
            </p:nvSpPr>
            <p:spPr>
              <a:xfrm>
                <a:off x="2796781" y="1604218"/>
                <a:ext cx="39415" cy="97385"/>
              </a:xfrm>
              <a:custGeom>
                <a:rect b="b" l="l" r="r" t="t"/>
                <a:pathLst>
                  <a:path extrusionOk="0" h="3002" w="1215">
                    <a:moveTo>
                      <a:pt x="626" y="1"/>
                    </a:moveTo>
                    <a:cubicBezTo>
                      <a:pt x="565" y="1"/>
                      <a:pt x="490" y="41"/>
                      <a:pt x="541" y="79"/>
                    </a:cubicBezTo>
                    <a:cubicBezTo>
                      <a:pt x="1214" y="580"/>
                      <a:pt x="519" y="1410"/>
                      <a:pt x="269" y="1943"/>
                    </a:cubicBezTo>
                    <a:cubicBezTo>
                      <a:pt x="132" y="2235"/>
                      <a:pt x="1" y="2986"/>
                      <a:pt x="519" y="3001"/>
                    </a:cubicBezTo>
                    <a:cubicBezTo>
                      <a:pt x="522" y="3001"/>
                      <a:pt x="525" y="3001"/>
                      <a:pt x="528" y="3001"/>
                    </a:cubicBezTo>
                    <a:cubicBezTo>
                      <a:pt x="826" y="3001"/>
                      <a:pt x="1107" y="2575"/>
                      <a:pt x="994" y="2301"/>
                    </a:cubicBezTo>
                    <a:cubicBezTo>
                      <a:pt x="945" y="2182"/>
                      <a:pt x="874" y="2136"/>
                      <a:pt x="801" y="2136"/>
                    </a:cubicBezTo>
                    <a:cubicBezTo>
                      <a:pt x="676" y="2136"/>
                      <a:pt x="542" y="2270"/>
                      <a:pt x="488" y="2415"/>
                    </a:cubicBezTo>
                    <a:cubicBezTo>
                      <a:pt x="474" y="2453"/>
                      <a:pt x="514" y="2473"/>
                      <a:pt x="557" y="2473"/>
                    </a:cubicBezTo>
                    <a:cubicBezTo>
                      <a:pt x="594" y="2473"/>
                      <a:pt x="633" y="2458"/>
                      <a:pt x="644" y="2429"/>
                    </a:cubicBezTo>
                    <a:cubicBezTo>
                      <a:pt x="855" y="2477"/>
                      <a:pt x="890" y="2582"/>
                      <a:pt x="750" y="2741"/>
                    </a:cubicBezTo>
                    <a:cubicBezTo>
                      <a:pt x="658" y="2774"/>
                      <a:pt x="580" y="2790"/>
                      <a:pt x="515" y="2790"/>
                    </a:cubicBezTo>
                    <a:cubicBezTo>
                      <a:pt x="356" y="2790"/>
                      <a:pt x="282" y="2688"/>
                      <a:pt x="294" y="2483"/>
                    </a:cubicBezTo>
                    <a:cubicBezTo>
                      <a:pt x="278" y="2228"/>
                      <a:pt x="397" y="2004"/>
                      <a:pt x="515" y="1788"/>
                    </a:cubicBezTo>
                    <a:cubicBezTo>
                      <a:pt x="669" y="1509"/>
                      <a:pt x="873" y="1229"/>
                      <a:pt x="953" y="917"/>
                    </a:cubicBezTo>
                    <a:cubicBezTo>
                      <a:pt x="1036" y="589"/>
                      <a:pt x="957" y="224"/>
                      <a:pt x="675" y="13"/>
                    </a:cubicBezTo>
                    <a:cubicBezTo>
                      <a:pt x="663" y="4"/>
                      <a:pt x="645" y="1"/>
                      <a:pt x="6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51"/>
              <p:cNvSpPr/>
              <p:nvPr/>
            </p:nvSpPr>
            <p:spPr>
              <a:xfrm>
                <a:off x="2787081" y="1664167"/>
                <a:ext cx="16512" cy="42853"/>
              </a:xfrm>
              <a:custGeom>
                <a:rect b="b" l="l" r="r" t="t"/>
                <a:pathLst>
                  <a:path extrusionOk="0" h="1321" w="509">
                    <a:moveTo>
                      <a:pt x="378" y="0"/>
                    </a:moveTo>
                    <a:cubicBezTo>
                      <a:pt x="348" y="0"/>
                      <a:pt x="318" y="9"/>
                      <a:pt x="304" y="28"/>
                    </a:cubicBezTo>
                    <a:cubicBezTo>
                      <a:pt x="0" y="409"/>
                      <a:pt x="56" y="917"/>
                      <a:pt x="328" y="1294"/>
                    </a:cubicBezTo>
                    <a:cubicBezTo>
                      <a:pt x="342" y="1313"/>
                      <a:pt x="369" y="1321"/>
                      <a:pt x="397" y="1321"/>
                    </a:cubicBezTo>
                    <a:cubicBezTo>
                      <a:pt x="451" y="1321"/>
                      <a:pt x="508" y="1291"/>
                      <a:pt x="480" y="1252"/>
                    </a:cubicBezTo>
                    <a:cubicBezTo>
                      <a:pt x="225" y="901"/>
                      <a:pt x="161" y="426"/>
                      <a:pt x="446" y="69"/>
                    </a:cubicBezTo>
                    <a:cubicBezTo>
                      <a:pt x="480" y="26"/>
                      <a:pt x="430" y="0"/>
                      <a:pt x="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51"/>
              <p:cNvSpPr/>
              <p:nvPr/>
            </p:nvSpPr>
            <p:spPr>
              <a:xfrm>
                <a:off x="2786206" y="1629034"/>
                <a:ext cx="35360" cy="28547"/>
              </a:xfrm>
              <a:custGeom>
                <a:rect b="b" l="l" r="r" t="t"/>
                <a:pathLst>
                  <a:path extrusionOk="0" h="880" w="1090">
                    <a:moveTo>
                      <a:pt x="565" y="1"/>
                    </a:moveTo>
                    <a:cubicBezTo>
                      <a:pt x="476" y="1"/>
                      <a:pt x="387" y="20"/>
                      <a:pt x="326" y="51"/>
                    </a:cubicBezTo>
                    <a:cubicBezTo>
                      <a:pt x="76" y="176"/>
                      <a:pt x="1" y="520"/>
                      <a:pt x="195" y="729"/>
                    </a:cubicBezTo>
                    <a:cubicBezTo>
                      <a:pt x="289" y="831"/>
                      <a:pt x="431" y="880"/>
                      <a:pt x="576" y="880"/>
                    </a:cubicBezTo>
                    <a:cubicBezTo>
                      <a:pt x="769" y="880"/>
                      <a:pt x="967" y="794"/>
                      <a:pt x="1062" y="637"/>
                    </a:cubicBezTo>
                    <a:cubicBezTo>
                      <a:pt x="1089" y="591"/>
                      <a:pt x="1041" y="565"/>
                      <a:pt x="992" y="565"/>
                    </a:cubicBezTo>
                    <a:cubicBezTo>
                      <a:pt x="962" y="565"/>
                      <a:pt x="932" y="575"/>
                      <a:pt x="919" y="596"/>
                    </a:cubicBezTo>
                    <a:cubicBezTo>
                      <a:pt x="851" y="708"/>
                      <a:pt x="716" y="773"/>
                      <a:pt x="584" y="773"/>
                    </a:cubicBezTo>
                    <a:cubicBezTo>
                      <a:pt x="498" y="773"/>
                      <a:pt x="414" y="746"/>
                      <a:pt x="350" y="686"/>
                    </a:cubicBezTo>
                    <a:cubicBezTo>
                      <a:pt x="239" y="583"/>
                      <a:pt x="214" y="409"/>
                      <a:pt x="280" y="274"/>
                    </a:cubicBezTo>
                    <a:cubicBezTo>
                      <a:pt x="323" y="188"/>
                      <a:pt x="451" y="92"/>
                      <a:pt x="561" y="92"/>
                    </a:cubicBezTo>
                    <a:cubicBezTo>
                      <a:pt x="613" y="92"/>
                      <a:pt x="660" y="113"/>
                      <a:pt x="692" y="169"/>
                    </a:cubicBezTo>
                    <a:cubicBezTo>
                      <a:pt x="729" y="235"/>
                      <a:pt x="684" y="331"/>
                      <a:pt x="649" y="331"/>
                    </a:cubicBezTo>
                    <a:cubicBezTo>
                      <a:pt x="636" y="331"/>
                      <a:pt x="624" y="317"/>
                      <a:pt x="619" y="279"/>
                    </a:cubicBezTo>
                    <a:cubicBezTo>
                      <a:pt x="614" y="248"/>
                      <a:pt x="579" y="234"/>
                      <a:pt x="543" y="234"/>
                    </a:cubicBezTo>
                    <a:cubicBezTo>
                      <a:pt x="499" y="234"/>
                      <a:pt x="453" y="255"/>
                      <a:pt x="458" y="294"/>
                    </a:cubicBezTo>
                    <a:cubicBezTo>
                      <a:pt x="473" y="403"/>
                      <a:pt x="553" y="452"/>
                      <a:pt x="639" y="452"/>
                    </a:cubicBezTo>
                    <a:cubicBezTo>
                      <a:pt x="739" y="452"/>
                      <a:pt x="846" y="387"/>
                      <a:pt x="868" y="275"/>
                    </a:cubicBezTo>
                    <a:cubicBezTo>
                      <a:pt x="907" y="74"/>
                      <a:pt x="737" y="1"/>
                      <a:pt x="5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1"/>
              <p:cNvSpPr/>
              <p:nvPr/>
            </p:nvSpPr>
            <p:spPr>
              <a:xfrm>
                <a:off x="2821176" y="1615799"/>
                <a:ext cx="18393" cy="45513"/>
              </a:xfrm>
              <a:custGeom>
                <a:rect b="b" l="l" r="r" t="t"/>
                <a:pathLst>
                  <a:path extrusionOk="0" h="1403" w="567">
                    <a:moveTo>
                      <a:pt x="433" y="0"/>
                    </a:moveTo>
                    <a:cubicBezTo>
                      <a:pt x="389" y="0"/>
                      <a:pt x="343" y="22"/>
                      <a:pt x="348" y="60"/>
                    </a:cubicBezTo>
                    <a:cubicBezTo>
                      <a:pt x="404" y="501"/>
                      <a:pt x="303" y="980"/>
                      <a:pt x="33" y="1334"/>
                    </a:cubicBezTo>
                    <a:cubicBezTo>
                      <a:pt x="0" y="1377"/>
                      <a:pt x="50" y="1402"/>
                      <a:pt x="101" y="1402"/>
                    </a:cubicBezTo>
                    <a:cubicBezTo>
                      <a:pt x="131" y="1402"/>
                      <a:pt x="161" y="1393"/>
                      <a:pt x="176" y="1374"/>
                    </a:cubicBezTo>
                    <a:cubicBezTo>
                      <a:pt x="457" y="1005"/>
                      <a:pt x="567" y="506"/>
                      <a:pt x="508" y="47"/>
                    </a:cubicBezTo>
                    <a:cubicBezTo>
                      <a:pt x="504" y="15"/>
                      <a:pt x="469" y="0"/>
                      <a:pt x="4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1"/>
              <p:cNvSpPr/>
              <p:nvPr/>
            </p:nvSpPr>
            <p:spPr>
              <a:xfrm>
                <a:off x="2823512" y="1590301"/>
                <a:ext cx="11938" cy="15344"/>
              </a:xfrm>
              <a:custGeom>
                <a:rect b="b" l="l" r="r" t="t"/>
                <a:pathLst>
                  <a:path extrusionOk="0" h="473" w="368">
                    <a:moveTo>
                      <a:pt x="184" y="1"/>
                    </a:moveTo>
                    <a:cubicBezTo>
                      <a:pt x="83" y="1"/>
                      <a:pt x="1" y="106"/>
                      <a:pt x="1" y="236"/>
                    </a:cubicBezTo>
                    <a:cubicBezTo>
                      <a:pt x="1" y="367"/>
                      <a:pt x="83" y="472"/>
                      <a:pt x="184" y="472"/>
                    </a:cubicBezTo>
                    <a:cubicBezTo>
                      <a:pt x="286" y="472"/>
                      <a:pt x="368" y="367"/>
                      <a:pt x="368" y="236"/>
                    </a:cubicBezTo>
                    <a:cubicBezTo>
                      <a:pt x="368" y="106"/>
                      <a:pt x="286" y="1"/>
                      <a:pt x="1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1"/>
              <p:cNvSpPr/>
              <p:nvPr/>
            </p:nvSpPr>
            <p:spPr>
              <a:xfrm>
                <a:off x="2695860" y="1206017"/>
                <a:ext cx="36008" cy="37630"/>
              </a:xfrm>
              <a:custGeom>
                <a:rect b="b" l="l" r="r" t="t"/>
                <a:pathLst>
                  <a:path extrusionOk="0" h="1160" w="1110">
                    <a:moveTo>
                      <a:pt x="604" y="0"/>
                    </a:moveTo>
                    <a:cubicBezTo>
                      <a:pt x="566" y="0"/>
                      <a:pt x="529" y="16"/>
                      <a:pt x="525" y="47"/>
                    </a:cubicBezTo>
                    <a:cubicBezTo>
                      <a:pt x="492" y="324"/>
                      <a:pt x="334" y="591"/>
                      <a:pt x="79" y="714"/>
                    </a:cubicBezTo>
                    <a:cubicBezTo>
                      <a:pt x="0" y="752"/>
                      <a:pt x="69" y="806"/>
                      <a:pt x="129" y="806"/>
                    </a:cubicBezTo>
                    <a:cubicBezTo>
                      <a:pt x="136" y="806"/>
                      <a:pt x="143" y="806"/>
                      <a:pt x="150" y="804"/>
                    </a:cubicBezTo>
                    <a:cubicBezTo>
                      <a:pt x="223" y="785"/>
                      <a:pt x="297" y="775"/>
                      <a:pt x="369" y="775"/>
                    </a:cubicBezTo>
                    <a:cubicBezTo>
                      <a:pt x="610" y="775"/>
                      <a:pt x="832" y="884"/>
                      <a:pt x="938" y="1127"/>
                    </a:cubicBezTo>
                    <a:cubicBezTo>
                      <a:pt x="948" y="1149"/>
                      <a:pt x="975" y="1159"/>
                      <a:pt x="1004" y="1159"/>
                    </a:cubicBezTo>
                    <a:cubicBezTo>
                      <a:pt x="1054" y="1159"/>
                      <a:pt x="1109" y="1130"/>
                      <a:pt x="1090" y="1085"/>
                    </a:cubicBezTo>
                    <a:cubicBezTo>
                      <a:pt x="963" y="793"/>
                      <a:pt x="677" y="670"/>
                      <a:pt x="382" y="670"/>
                    </a:cubicBezTo>
                    <a:cubicBezTo>
                      <a:pt x="375" y="670"/>
                      <a:pt x="368" y="670"/>
                      <a:pt x="361" y="670"/>
                    </a:cubicBezTo>
                    <a:lnTo>
                      <a:pt x="361" y="670"/>
                    </a:lnTo>
                    <a:cubicBezTo>
                      <a:pt x="538" y="517"/>
                      <a:pt x="654" y="297"/>
                      <a:pt x="682" y="61"/>
                    </a:cubicBezTo>
                    <a:cubicBezTo>
                      <a:pt x="687" y="20"/>
                      <a:pt x="645" y="0"/>
                      <a:pt x="60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1"/>
              <p:cNvSpPr/>
              <p:nvPr/>
            </p:nvSpPr>
            <p:spPr>
              <a:xfrm>
                <a:off x="2657873" y="1155832"/>
                <a:ext cx="82430" cy="53818"/>
              </a:xfrm>
              <a:custGeom>
                <a:rect b="b" l="l" r="r" t="t"/>
                <a:pathLst>
                  <a:path extrusionOk="0" h="1659" w="2541">
                    <a:moveTo>
                      <a:pt x="2128" y="1"/>
                    </a:moveTo>
                    <a:cubicBezTo>
                      <a:pt x="1680" y="1"/>
                      <a:pt x="1219" y="103"/>
                      <a:pt x="845" y="338"/>
                    </a:cubicBezTo>
                    <a:cubicBezTo>
                      <a:pt x="511" y="548"/>
                      <a:pt x="1" y="1080"/>
                      <a:pt x="345" y="1497"/>
                    </a:cubicBezTo>
                    <a:cubicBezTo>
                      <a:pt x="438" y="1609"/>
                      <a:pt x="577" y="1659"/>
                      <a:pt x="723" y="1659"/>
                    </a:cubicBezTo>
                    <a:cubicBezTo>
                      <a:pt x="949" y="1659"/>
                      <a:pt x="1190" y="1539"/>
                      <a:pt x="1288" y="1349"/>
                    </a:cubicBezTo>
                    <a:cubicBezTo>
                      <a:pt x="1406" y="1120"/>
                      <a:pt x="1254" y="973"/>
                      <a:pt x="1079" y="973"/>
                    </a:cubicBezTo>
                    <a:cubicBezTo>
                      <a:pt x="973" y="973"/>
                      <a:pt x="859" y="1027"/>
                      <a:pt x="790" y="1148"/>
                    </a:cubicBezTo>
                    <a:cubicBezTo>
                      <a:pt x="764" y="1194"/>
                      <a:pt x="812" y="1220"/>
                      <a:pt x="860" y="1220"/>
                    </a:cubicBezTo>
                    <a:cubicBezTo>
                      <a:pt x="890" y="1220"/>
                      <a:pt x="920" y="1210"/>
                      <a:pt x="933" y="1188"/>
                    </a:cubicBezTo>
                    <a:cubicBezTo>
                      <a:pt x="952" y="1153"/>
                      <a:pt x="959" y="1141"/>
                      <a:pt x="976" y="1141"/>
                    </a:cubicBezTo>
                    <a:cubicBezTo>
                      <a:pt x="991" y="1141"/>
                      <a:pt x="1016" y="1151"/>
                      <a:pt x="1067" y="1162"/>
                    </a:cubicBezTo>
                    <a:cubicBezTo>
                      <a:pt x="1219" y="1196"/>
                      <a:pt x="1178" y="1270"/>
                      <a:pt x="1100" y="1376"/>
                    </a:cubicBezTo>
                    <a:cubicBezTo>
                      <a:pt x="1022" y="1481"/>
                      <a:pt x="877" y="1545"/>
                      <a:pt x="739" y="1545"/>
                    </a:cubicBezTo>
                    <a:cubicBezTo>
                      <a:pt x="633" y="1545"/>
                      <a:pt x="531" y="1506"/>
                      <a:pt x="468" y="1418"/>
                    </a:cubicBezTo>
                    <a:cubicBezTo>
                      <a:pt x="294" y="1174"/>
                      <a:pt x="471" y="847"/>
                      <a:pt x="645" y="661"/>
                    </a:cubicBezTo>
                    <a:cubicBezTo>
                      <a:pt x="1013" y="266"/>
                      <a:pt x="1576" y="106"/>
                      <a:pt x="2113" y="106"/>
                    </a:cubicBezTo>
                    <a:cubicBezTo>
                      <a:pt x="2212" y="106"/>
                      <a:pt x="2310" y="112"/>
                      <a:pt x="2405" y="122"/>
                    </a:cubicBezTo>
                    <a:cubicBezTo>
                      <a:pt x="2409" y="122"/>
                      <a:pt x="2413" y="123"/>
                      <a:pt x="2416" y="123"/>
                    </a:cubicBezTo>
                    <a:cubicBezTo>
                      <a:pt x="2495" y="123"/>
                      <a:pt x="2541" y="29"/>
                      <a:pt x="2439" y="17"/>
                    </a:cubicBezTo>
                    <a:cubicBezTo>
                      <a:pt x="2337" y="7"/>
                      <a:pt x="2233" y="1"/>
                      <a:pt x="21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51"/>
              <p:cNvSpPr/>
              <p:nvPr/>
            </p:nvSpPr>
            <p:spPr>
              <a:xfrm>
                <a:off x="2641069" y="1161347"/>
                <a:ext cx="81295" cy="118698"/>
              </a:xfrm>
              <a:custGeom>
                <a:rect b="b" l="l" r="r" t="t"/>
                <a:pathLst>
                  <a:path extrusionOk="0" h="3659" w="2506">
                    <a:moveTo>
                      <a:pt x="1745" y="1"/>
                    </a:moveTo>
                    <a:cubicBezTo>
                      <a:pt x="1684" y="1"/>
                      <a:pt x="1610" y="40"/>
                      <a:pt x="1660" y="79"/>
                    </a:cubicBezTo>
                    <a:cubicBezTo>
                      <a:pt x="2214" y="502"/>
                      <a:pt x="2352" y="1418"/>
                      <a:pt x="1639" y="1773"/>
                    </a:cubicBezTo>
                    <a:cubicBezTo>
                      <a:pt x="1356" y="1915"/>
                      <a:pt x="1070" y="1883"/>
                      <a:pt x="770" y="1919"/>
                    </a:cubicBezTo>
                    <a:lnTo>
                      <a:pt x="770" y="1919"/>
                    </a:lnTo>
                    <a:cubicBezTo>
                      <a:pt x="706" y="1912"/>
                      <a:pt x="644" y="1907"/>
                      <a:pt x="585" y="1904"/>
                    </a:cubicBezTo>
                    <a:cubicBezTo>
                      <a:pt x="583" y="1904"/>
                      <a:pt x="582" y="1904"/>
                      <a:pt x="581" y="1904"/>
                    </a:cubicBezTo>
                    <a:cubicBezTo>
                      <a:pt x="500" y="1904"/>
                      <a:pt x="445" y="1995"/>
                      <a:pt x="551" y="2009"/>
                    </a:cubicBezTo>
                    <a:cubicBezTo>
                      <a:pt x="575" y="2012"/>
                      <a:pt x="600" y="2015"/>
                      <a:pt x="625" y="2017"/>
                    </a:cubicBezTo>
                    <a:lnTo>
                      <a:pt x="625" y="2017"/>
                    </a:lnTo>
                    <a:cubicBezTo>
                      <a:pt x="757" y="2107"/>
                      <a:pt x="1115" y="2097"/>
                      <a:pt x="1270" y="2168"/>
                    </a:cubicBezTo>
                    <a:cubicBezTo>
                      <a:pt x="1570" y="2302"/>
                      <a:pt x="1832" y="2549"/>
                      <a:pt x="1817" y="2904"/>
                    </a:cubicBezTo>
                    <a:cubicBezTo>
                      <a:pt x="1799" y="3349"/>
                      <a:pt x="1358" y="3553"/>
                      <a:pt x="959" y="3553"/>
                    </a:cubicBezTo>
                    <a:cubicBezTo>
                      <a:pt x="922" y="3553"/>
                      <a:pt x="886" y="3552"/>
                      <a:pt x="850" y="3548"/>
                    </a:cubicBezTo>
                    <a:cubicBezTo>
                      <a:pt x="608" y="3525"/>
                      <a:pt x="179" y="3377"/>
                      <a:pt x="202" y="3064"/>
                    </a:cubicBezTo>
                    <a:cubicBezTo>
                      <a:pt x="183" y="2913"/>
                      <a:pt x="227" y="2837"/>
                      <a:pt x="333" y="2837"/>
                    </a:cubicBezTo>
                    <a:cubicBezTo>
                      <a:pt x="403" y="2837"/>
                      <a:pt x="500" y="2870"/>
                      <a:pt x="624" y="2935"/>
                    </a:cubicBezTo>
                    <a:cubicBezTo>
                      <a:pt x="566" y="3022"/>
                      <a:pt x="521" y="3066"/>
                      <a:pt x="491" y="3066"/>
                    </a:cubicBezTo>
                    <a:cubicBezTo>
                      <a:pt x="472" y="3066"/>
                      <a:pt x="459" y="3049"/>
                      <a:pt x="451" y="3015"/>
                    </a:cubicBezTo>
                    <a:cubicBezTo>
                      <a:pt x="443" y="2992"/>
                      <a:pt x="415" y="2982"/>
                      <a:pt x="386" y="2982"/>
                    </a:cubicBezTo>
                    <a:cubicBezTo>
                      <a:pt x="337" y="2982"/>
                      <a:pt x="282" y="3010"/>
                      <a:pt x="299" y="3056"/>
                    </a:cubicBezTo>
                    <a:cubicBezTo>
                      <a:pt x="342" y="3176"/>
                      <a:pt x="412" y="3223"/>
                      <a:pt x="486" y="3223"/>
                    </a:cubicBezTo>
                    <a:cubicBezTo>
                      <a:pt x="728" y="3223"/>
                      <a:pt x="1009" y="2723"/>
                      <a:pt x="519" y="2614"/>
                    </a:cubicBezTo>
                    <a:cubicBezTo>
                      <a:pt x="492" y="2608"/>
                      <a:pt x="465" y="2605"/>
                      <a:pt x="439" y="2605"/>
                    </a:cubicBezTo>
                    <a:cubicBezTo>
                      <a:pt x="239" y="2605"/>
                      <a:pt x="69" y="2773"/>
                      <a:pt x="42" y="2971"/>
                    </a:cubicBezTo>
                    <a:cubicBezTo>
                      <a:pt x="0" y="3291"/>
                      <a:pt x="284" y="3515"/>
                      <a:pt x="556" y="3603"/>
                    </a:cubicBezTo>
                    <a:cubicBezTo>
                      <a:pt x="671" y="3640"/>
                      <a:pt x="802" y="3658"/>
                      <a:pt x="936" y="3658"/>
                    </a:cubicBezTo>
                    <a:cubicBezTo>
                      <a:pt x="1467" y="3658"/>
                      <a:pt x="2051" y="3366"/>
                      <a:pt x="1969" y="2770"/>
                    </a:cubicBezTo>
                    <a:cubicBezTo>
                      <a:pt x="1914" y="2368"/>
                      <a:pt x="1577" y="2134"/>
                      <a:pt x="1201" y="2012"/>
                    </a:cubicBezTo>
                    <a:lnTo>
                      <a:pt x="1201" y="2012"/>
                    </a:lnTo>
                    <a:cubicBezTo>
                      <a:pt x="1506" y="1972"/>
                      <a:pt x="1803" y="1867"/>
                      <a:pt x="2013" y="1660"/>
                    </a:cubicBezTo>
                    <a:cubicBezTo>
                      <a:pt x="2505" y="1177"/>
                      <a:pt x="2295" y="398"/>
                      <a:pt x="1794" y="14"/>
                    </a:cubicBezTo>
                    <a:cubicBezTo>
                      <a:pt x="1782" y="4"/>
                      <a:pt x="1764" y="1"/>
                      <a:pt x="174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51"/>
              <p:cNvSpPr/>
              <p:nvPr/>
            </p:nvSpPr>
            <p:spPr>
              <a:xfrm>
                <a:off x="2652455" y="1185677"/>
                <a:ext cx="25271" cy="32991"/>
              </a:xfrm>
              <a:custGeom>
                <a:rect b="b" l="l" r="r" t="t"/>
                <a:pathLst>
                  <a:path extrusionOk="0" h="1017" w="779">
                    <a:moveTo>
                      <a:pt x="161" y="1"/>
                    </a:moveTo>
                    <a:cubicBezTo>
                      <a:pt x="124" y="1"/>
                      <a:pt x="85" y="15"/>
                      <a:pt x="75" y="44"/>
                    </a:cubicBezTo>
                    <a:cubicBezTo>
                      <a:pt x="21" y="200"/>
                      <a:pt x="1" y="384"/>
                      <a:pt x="34" y="545"/>
                    </a:cubicBezTo>
                    <a:cubicBezTo>
                      <a:pt x="95" y="851"/>
                      <a:pt x="350" y="986"/>
                      <a:pt x="642" y="1016"/>
                    </a:cubicBezTo>
                    <a:cubicBezTo>
                      <a:pt x="646" y="1016"/>
                      <a:pt x="650" y="1017"/>
                      <a:pt x="653" y="1017"/>
                    </a:cubicBezTo>
                    <a:cubicBezTo>
                      <a:pt x="732" y="1017"/>
                      <a:pt x="778" y="922"/>
                      <a:pt x="676" y="912"/>
                    </a:cubicBezTo>
                    <a:cubicBezTo>
                      <a:pt x="387" y="883"/>
                      <a:pt x="197" y="719"/>
                      <a:pt x="180" y="424"/>
                    </a:cubicBezTo>
                    <a:cubicBezTo>
                      <a:pt x="174" y="302"/>
                      <a:pt x="191" y="175"/>
                      <a:pt x="231" y="59"/>
                    </a:cubicBezTo>
                    <a:cubicBezTo>
                      <a:pt x="245" y="20"/>
                      <a:pt x="205" y="1"/>
                      <a:pt x="1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1"/>
              <p:cNvSpPr/>
              <p:nvPr/>
            </p:nvSpPr>
            <p:spPr>
              <a:xfrm>
                <a:off x="2638895" y="1276541"/>
                <a:ext cx="43891" cy="15993"/>
              </a:xfrm>
              <a:custGeom>
                <a:rect b="b" l="l" r="r" t="t"/>
                <a:pathLst>
                  <a:path extrusionOk="0" h="493" w="1353">
                    <a:moveTo>
                      <a:pt x="105" y="0"/>
                    </a:moveTo>
                    <a:cubicBezTo>
                      <a:pt x="56" y="0"/>
                      <a:pt x="1" y="29"/>
                      <a:pt x="20" y="74"/>
                    </a:cubicBezTo>
                    <a:cubicBezTo>
                      <a:pt x="157" y="389"/>
                      <a:pt x="480" y="493"/>
                      <a:pt x="803" y="493"/>
                    </a:cubicBezTo>
                    <a:cubicBezTo>
                      <a:pt x="964" y="493"/>
                      <a:pt x="1124" y="467"/>
                      <a:pt x="1261" y="429"/>
                    </a:cubicBezTo>
                    <a:cubicBezTo>
                      <a:pt x="1353" y="404"/>
                      <a:pt x="1306" y="329"/>
                      <a:pt x="1236" y="329"/>
                    </a:cubicBezTo>
                    <a:cubicBezTo>
                      <a:pt x="1228" y="329"/>
                      <a:pt x="1219" y="330"/>
                      <a:pt x="1210" y="332"/>
                    </a:cubicBezTo>
                    <a:cubicBezTo>
                      <a:pt x="1092" y="365"/>
                      <a:pt x="956" y="387"/>
                      <a:pt x="822" y="387"/>
                    </a:cubicBezTo>
                    <a:cubicBezTo>
                      <a:pt x="553" y="387"/>
                      <a:pt x="288" y="299"/>
                      <a:pt x="172" y="33"/>
                    </a:cubicBezTo>
                    <a:cubicBezTo>
                      <a:pt x="162" y="10"/>
                      <a:pt x="135"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51"/>
              <p:cNvSpPr/>
              <p:nvPr/>
            </p:nvSpPr>
            <p:spPr>
              <a:xfrm>
                <a:off x="2685544" y="1267393"/>
                <a:ext cx="38020" cy="21897"/>
              </a:xfrm>
              <a:custGeom>
                <a:rect b="b" l="l" r="r" t="t"/>
                <a:pathLst>
                  <a:path extrusionOk="0" h="675" w="1172">
                    <a:moveTo>
                      <a:pt x="823" y="0"/>
                    </a:moveTo>
                    <a:cubicBezTo>
                      <a:pt x="745" y="0"/>
                      <a:pt x="668" y="27"/>
                      <a:pt x="611" y="88"/>
                    </a:cubicBezTo>
                    <a:cubicBezTo>
                      <a:pt x="462" y="247"/>
                      <a:pt x="599" y="451"/>
                      <a:pt x="760" y="451"/>
                    </a:cubicBezTo>
                    <a:cubicBezTo>
                      <a:pt x="809" y="451"/>
                      <a:pt x="861" y="431"/>
                      <a:pt x="907" y="386"/>
                    </a:cubicBezTo>
                    <a:cubicBezTo>
                      <a:pt x="956" y="337"/>
                      <a:pt x="900" y="302"/>
                      <a:pt x="846" y="302"/>
                    </a:cubicBezTo>
                    <a:cubicBezTo>
                      <a:pt x="823" y="302"/>
                      <a:pt x="801" y="308"/>
                      <a:pt x="787" y="322"/>
                    </a:cubicBezTo>
                    <a:cubicBezTo>
                      <a:pt x="773" y="335"/>
                      <a:pt x="762" y="341"/>
                      <a:pt x="753" y="341"/>
                    </a:cubicBezTo>
                    <a:cubicBezTo>
                      <a:pt x="708" y="341"/>
                      <a:pt x="705" y="217"/>
                      <a:pt x="713" y="194"/>
                    </a:cubicBezTo>
                    <a:cubicBezTo>
                      <a:pt x="733" y="138"/>
                      <a:pt x="777" y="114"/>
                      <a:pt x="825" y="114"/>
                    </a:cubicBezTo>
                    <a:cubicBezTo>
                      <a:pt x="868" y="114"/>
                      <a:pt x="915" y="134"/>
                      <a:pt x="948" y="172"/>
                    </a:cubicBezTo>
                    <a:cubicBezTo>
                      <a:pt x="1040" y="277"/>
                      <a:pt x="988" y="448"/>
                      <a:pt x="881" y="523"/>
                    </a:cubicBezTo>
                    <a:cubicBezTo>
                      <a:pt x="825" y="562"/>
                      <a:pt x="760" y="579"/>
                      <a:pt x="693" y="579"/>
                    </a:cubicBezTo>
                    <a:cubicBezTo>
                      <a:pt x="471" y="579"/>
                      <a:pt x="220" y="399"/>
                      <a:pt x="171" y="226"/>
                    </a:cubicBezTo>
                    <a:cubicBezTo>
                      <a:pt x="162" y="195"/>
                      <a:pt x="127" y="182"/>
                      <a:pt x="91" y="182"/>
                    </a:cubicBezTo>
                    <a:cubicBezTo>
                      <a:pt x="46" y="182"/>
                      <a:pt x="0" y="204"/>
                      <a:pt x="11" y="240"/>
                    </a:cubicBezTo>
                    <a:cubicBezTo>
                      <a:pt x="78" y="479"/>
                      <a:pt x="325" y="623"/>
                      <a:pt x="556" y="665"/>
                    </a:cubicBezTo>
                    <a:cubicBezTo>
                      <a:pt x="593" y="671"/>
                      <a:pt x="632" y="675"/>
                      <a:pt x="672" y="675"/>
                    </a:cubicBezTo>
                    <a:cubicBezTo>
                      <a:pt x="907" y="675"/>
                      <a:pt x="1171" y="553"/>
                      <a:pt x="1156" y="279"/>
                    </a:cubicBezTo>
                    <a:cubicBezTo>
                      <a:pt x="1145" y="111"/>
                      <a:pt x="982" y="0"/>
                      <a:pt x="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51"/>
              <p:cNvSpPr/>
              <p:nvPr/>
            </p:nvSpPr>
            <p:spPr>
              <a:xfrm>
                <a:off x="2673866" y="1246048"/>
                <a:ext cx="10219" cy="10186"/>
              </a:xfrm>
              <a:custGeom>
                <a:rect b="b" l="l" r="r" t="t"/>
                <a:pathLst>
                  <a:path extrusionOk="0" h="314" w="315">
                    <a:moveTo>
                      <a:pt x="158" y="0"/>
                    </a:moveTo>
                    <a:cubicBezTo>
                      <a:pt x="72" y="0"/>
                      <a:pt x="1" y="70"/>
                      <a:pt x="1" y="157"/>
                    </a:cubicBezTo>
                    <a:cubicBezTo>
                      <a:pt x="1" y="243"/>
                      <a:pt x="72" y="313"/>
                      <a:pt x="158" y="313"/>
                    </a:cubicBezTo>
                    <a:cubicBezTo>
                      <a:pt x="244" y="313"/>
                      <a:pt x="314" y="243"/>
                      <a:pt x="314" y="157"/>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51"/>
              <p:cNvSpPr/>
              <p:nvPr/>
            </p:nvSpPr>
            <p:spPr>
              <a:xfrm>
                <a:off x="2644216" y="1171338"/>
                <a:ext cx="8013" cy="8013"/>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51"/>
              <p:cNvSpPr/>
              <p:nvPr/>
            </p:nvSpPr>
            <p:spPr>
              <a:xfrm>
                <a:off x="2710750" y="1244004"/>
                <a:ext cx="7137" cy="7169"/>
              </a:xfrm>
              <a:custGeom>
                <a:rect b="b" l="l" r="r" t="t"/>
                <a:pathLst>
                  <a:path extrusionOk="0" h="221" w="220">
                    <a:moveTo>
                      <a:pt x="110" y="1"/>
                    </a:moveTo>
                    <a:cubicBezTo>
                      <a:pt x="50" y="1"/>
                      <a:pt x="0" y="50"/>
                      <a:pt x="0" y="111"/>
                    </a:cubicBezTo>
                    <a:cubicBezTo>
                      <a:pt x="0"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51"/>
              <p:cNvSpPr/>
              <p:nvPr/>
            </p:nvSpPr>
            <p:spPr>
              <a:xfrm>
                <a:off x="2727230" y="1162255"/>
                <a:ext cx="18458" cy="58424"/>
              </a:xfrm>
              <a:custGeom>
                <a:rect b="b" l="l" r="r" t="t"/>
                <a:pathLst>
                  <a:path extrusionOk="0" h="1801" w="569">
                    <a:moveTo>
                      <a:pt x="285" y="1"/>
                    </a:moveTo>
                    <a:cubicBezTo>
                      <a:pt x="1" y="1292"/>
                      <a:pt x="285" y="1801"/>
                      <a:pt x="285" y="1801"/>
                    </a:cubicBezTo>
                    <a:cubicBezTo>
                      <a:pt x="285" y="1801"/>
                      <a:pt x="569" y="1292"/>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51"/>
              <p:cNvSpPr/>
              <p:nvPr/>
            </p:nvSpPr>
            <p:spPr>
              <a:xfrm>
                <a:off x="2708577" y="1156351"/>
                <a:ext cx="45838" cy="77272"/>
              </a:xfrm>
              <a:custGeom>
                <a:rect b="b" l="l" r="r" t="t"/>
                <a:pathLst>
                  <a:path extrusionOk="0" h="2382" w="1413">
                    <a:moveTo>
                      <a:pt x="857" y="183"/>
                    </a:moveTo>
                    <a:cubicBezTo>
                      <a:pt x="1077" y="525"/>
                      <a:pt x="1213" y="921"/>
                      <a:pt x="1252" y="1325"/>
                    </a:cubicBezTo>
                    <a:cubicBezTo>
                      <a:pt x="1254" y="1549"/>
                      <a:pt x="1222" y="2199"/>
                      <a:pt x="884" y="2234"/>
                    </a:cubicBezTo>
                    <a:cubicBezTo>
                      <a:pt x="876" y="2235"/>
                      <a:pt x="867" y="2235"/>
                      <a:pt x="859" y="2235"/>
                    </a:cubicBezTo>
                    <a:cubicBezTo>
                      <a:pt x="568" y="2235"/>
                      <a:pt x="472" y="1689"/>
                      <a:pt x="465" y="1464"/>
                    </a:cubicBezTo>
                    <a:cubicBezTo>
                      <a:pt x="453" y="1020"/>
                      <a:pt x="615" y="559"/>
                      <a:pt x="857" y="183"/>
                    </a:cubicBezTo>
                    <a:close/>
                    <a:moveTo>
                      <a:pt x="862" y="1"/>
                    </a:moveTo>
                    <a:cubicBezTo>
                      <a:pt x="833" y="1"/>
                      <a:pt x="804" y="11"/>
                      <a:pt x="788" y="33"/>
                    </a:cubicBezTo>
                    <a:cubicBezTo>
                      <a:pt x="392" y="584"/>
                      <a:pt x="1" y="1667"/>
                      <a:pt x="573" y="2233"/>
                    </a:cubicBezTo>
                    <a:cubicBezTo>
                      <a:pt x="679" y="2338"/>
                      <a:pt x="776" y="2382"/>
                      <a:pt x="863" y="2382"/>
                    </a:cubicBezTo>
                    <a:cubicBezTo>
                      <a:pt x="1222" y="2382"/>
                      <a:pt x="1412" y="1626"/>
                      <a:pt x="1412" y="1319"/>
                    </a:cubicBezTo>
                    <a:lnTo>
                      <a:pt x="1412" y="1319"/>
                    </a:lnTo>
                    <a:cubicBezTo>
                      <a:pt x="1412" y="1316"/>
                      <a:pt x="1412" y="1313"/>
                      <a:pt x="1412" y="1310"/>
                    </a:cubicBezTo>
                    <a:lnTo>
                      <a:pt x="1412" y="1310"/>
                    </a:lnTo>
                    <a:cubicBezTo>
                      <a:pt x="1412" y="1310"/>
                      <a:pt x="1412" y="1310"/>
                      <a:pt x="1412" y="1310"/>
                    </a:cubicBezTo>
                    <a:cubicBezTo>
                      <a:pt x="1412" y="1308"/>
                      <a:pt x="1412" y="1306"/>
                      <a:pt x="1411" y="1303"/>
                    </a:cubicBezTo>
                    <a:lnTo>
                      <a:pt x="1411" y="1303"/>
                    </a:lnTo>
                    <a:cubicBezTo>
                      <a:pt x="1366" y="850"/>
                      <a:pt x="1203" y="405"/>
                      <a:pt x="935" y="33"/>
                    </a:cubicBezTo>
                    <a:cubicBezTo>
                      <a:pt x="920" y="12"/>
                      <a:pt x="891"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51"/>
              <p:cNvSpPr/>
              <p:nvPr/>
            </p:nvSpPr>
            <p:spPr>
              <a:xfrm>
                <a:off x="2741081" y="1206049"/>
                <a:ext cx="36268" cy="37468"/>
              </a:xfrm>
              <a:custGeom>
                <a:rect b="b" l="l" r="r" t="t"/>
                <a:pathLst>
                  <a:path extrusionOk="0" h="1155" w="1118">
                    <a:moveTo>
                      <a:pt x="511" y="0"/>
                    </a:moveTo>
                    <a:cubicBezTo>
                      <a:pt x="467" y="0"/>
                      <a:pt x="421" y="22"/>
                      <a:pt x="425" y="60"/>
                    </a:cubicBezTo>
                    <a:cubicBezTo>
                      <a:pt x="453" y="295"/>
                      <a:pt x="565" y="515"/>
                      <a:pt x="740" y="669"/>
                    </a:cubicBezTo>
                    <a:lnTo>
                      <a:pt x="740" y="669"/>
                    </a:lnTo>
                    <a:cubicBezTo>
                      <a:pt x="740" y="669"/>
                      <a:pt x="739" y="669"/>
                      <a:pt x="739" y="669"/>
                    </a:cubicBezTo>
                    <a:cubicBezTo>
                      <a:pt x="436" y="669"/>
                      <a:pt x="147" y="799"/>
                      <a:pt x="16" y="1098"/>
                    </a:cubicBezTo>
                    <a:cubicBezTo>
                      <a:pt x="0" y="1135"/>
                      <a:pt x="40" y="1154"/>
                      <a:pt x="84" y="1154"/>
                    </a:cubicBezTo>
                    <a:cubicBezTo>
                      <a:pt x="121" y="1154"/>
                      <a:pt x="161" y="1140"/>
                      <a:pt x="173" y="1112"/>
                    </a:cubicBezTo>
                    <a:cubicBezTo>
                      <a:pt x="276" y="877"/>
                      <a:pt x="495" y="774"/>
                      <a:pt x="729" y="774"/>
                    </a:cubicBezTo>
                    <a:cubicBezTo>
                      <a:pt x="802" y="774"/>
                      <a:pt x="876" y="784"/>
                      <a:pt x="948" y="803"/>
                    </a:cubicBezTo>
                    <a:cubicBezTo>
                      <a:pt x="953" y="804"/>
                      <a:pt x="958" y="805"/>
                      <a:pt x="963" y="805"/>
                    </a:cubicBezTo>
                    <a:cubicBezTo>
                      <a:pt x="1019" y="805"/>
                      <a:pt x="1118" y="751"/>
                      <a:pt x="1038" y="713"/>
                    </a:cubicBezTo>
                    <a:cubicBezTo>
                      <a:pt x="783" y="589"/>
                      <a:pt x="618" y="327"/>
                      <a:pt x="585" y="47"/>
                    </a:cubicBezTo>
                    <a:cubicBezTo>
                      <a:pt x="582" y="15"/>
                      <a:pt x="547" y="0"/>
                      <a:pt x="5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51"/>
              <p:cNvSpPr/>
              <p:nvPr/>
            </p:nvSpPr>
            <p:spPr>
              <a:xfrm>
                <a:off x="2733263" y="1155832"/>
                <a:ext cx="81879" cy="53786"/>
              </a:xfrm>
              <a:custGeom>
                <a:rect b="b" l="l" r="r" t="t"/>
                <a:pathLst>
                  <a:path extrusionOk="0" h="1658" w="2524">
                    <a:moveTo>
                      <a:pt x="409" y="1"/>
                    </a:moveTo>
                    <a:cubicBezTo>
                      <a:pt x="302" y="1"/>
                      <a:pt x="197" y="6"/>
                      <a:pt x="94" y="17"/>
                    </a:cubicBezTo>
                    <a:cubicBezTo>
                      <a:pt x="1" y="28"/>
                      <a:pt x="4" y="123"/>
                      <a:pt x="89" y="123"/>
                    </a:cubicBezTo>
                    <a:cubicBezTo>
                      <a:pt x="94" y="123"/>
                      <a:pt x="98" y="123"/>
                      <a:pt x="103" y="122"/>
                    </a:cubicBezTo>
                    <a:cubicBezTo>
                      <a:pt x="198" y="112"/>
                      <a:pt x="296" y="106"/>
                      <a:pt x="394" y="106"/>
                    </a:cubicBezTo>
                    <a:cubicBezTo>
                      <a:pt x="922" y="106"/>
                      <a:pt x="1474" y="260"/>
                      <a:pt x="1846" y="634"/>
                    </a:cubicBezTo>
                    <a:cubicBezTo>
                      <a:pt x="2026" y="815"/>
                      <a:pt x="2213" y="1123"/>
                      <a:pt x="2076" y="1382"/>
                    </a:cubicBezTo>
                    <a:cubicBezTo>
                      <a:pt x="2013" y="1498"/>
                      <a:pt x="1909" y="1550"/>
                      <a:pt x="1796" y="1550"/>
                    </a:cubicBezTo>
                    <a:cubicBezTo>
                      <a:pt x="1704" y="1550"/>
                      <a:pt x="1606" y="1515"/>
                      <a:pt x="1520" y="1454"/>
                    </a:cubicBezTo>
                    <a:cubicBezTo>
                      <a:pt x="1469" y="1418"/>
                      <a:pt x="1328" y="1304"/>
                      <a:pt x="1351" y="1223"/>
                    </a:cubicBezTo>
                    <a:cubicBezTo>
                      <a:pt x="1367" y="1164"/>
                      <a:pt x="1424" y="1133"/>
                      <a:pt x="1479" y="1133"/>
                    </a:cubicBezTo>
                    <a:cubicBezTo>
                      <a:pt x="1521" y="1133"/>
                      <a:pt x="1562" y="1151"/>
                      <a:pt x="1584" y="1188"/>
                    </a:cubicBezTo>
                    <a:cubicBezTo>
                      <a:pt x="1595" y="1209"/>
                      <a:pt x="1624" y="1218"/>
                      <a:pt x="1653" y="1218"/>
                    </a:cubicBezTo>
                    <a:cubicBezTo>
                      <a:pt x="1704" y="1218"/>
                      <a:pt x="1760" y="1189"/>
                      <a:pt x="1735" y="1147"/>
                    </a:cubicBezTo>
                    <a:cubicBezTo>
                      <a:pt x="1668" y="1030"/>
                      <a:pt x="1548" y="974"/>
                      <a:pt x="1436" y="974"/>
                    </a:cubicBezTo>
                    <a:cubicBezTo>
                      <a:pt x="1275" y="974"/>
                      <a:pt x="1134" y="1091"/>
                      <a:pt x="1209" y="1307"/>
                    </a:cubicBezTo>
                    <a:cubicBezTo>
                      <a:pt x="1285" y="1527"/>
                      <a:pt x="1540" y="1657"/>
                      <a:pt x="1782" y="1657"/>
                    </a:cubicBezTo>
                    <a:cubicBezTo>
                      <a:pt x="1932" y="1657"/>
                      <a:pt x="2078" y="1607"/>
                      <a:pt x="2172" y="1496"/>
                    </a:cubicBezTo>
                    <a:cubicBezTo>
                      <a:pt x="2523" y="1085"/>
                      <a:pt x="2017" y="549"/>
                      <a:pt x="1685" y="337"/>
                    </a:cubicBezTo>
                    <a:cubicBezTo>
                      <a:pt x="1315" y="102"/>
                      <a:pt x="854" y="1"/>
                      <a:pt x="4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51"/>
              <p:cNvSpPr/>
              <p:nvPr/>
            </p:nvSpPr>
            <p:spPr>
              <a:xfrm>
                <a:off x="2750813" y="1161314"/>
                <a:ext cx="82592" cy="118763"/>
              </a:xfrm>
              <a:custGeom>
                <a:rect b="b" l="l" r="r" t="t"/>
                <a:pathLst>
                  <a:path extrusionOk="0" h="3661" w="2546">
                    <a:moveTo>
                      <a:pt x="766" y="0"/>
                    </a:moveTo>
                    <a:cubicBezTo>
                      <a:pt x="745" y="0"/>
                      <a:pt x="725" y="5"/>
                      <a:pt x="711" y="16"/>
                    </a:cubicBezTo>
                    <a:cubicBezTo>
                      <a:pt x="221" y="391"/>
                      <a:pt x="0" y="1130"/>
                      <a:pt x="447" y="1628"/>
                    </a:cubicBezTo>
                    <a:cubicBezTo>
                      <a:pt x="657" y="1862"/>
                      <a:pt x="975" y="1976"/>
                      <a:pt x="1302" y="2015"/>
                    </a:cubicBezTo>
                    <a:lnTo>
                      <a:pt x="1302" y="2015"/>
                    </a:lnTo>
                    <a:cubicBezTo>
                      <a:pt x="927" y="2137"/>
                      <a:pt x="591" y="2372"/>
                      <a:pt x="530" y="2772"/>
                    </a:cubicBezTo>
                    <a:cubicBezTo>
                      <a:pt x="440" y="3367"/>
                      <a:pt x="1019" y="3661"/>
                      <a:pt x="1552" y="3661"/>
                    </a:cubicBezTo>
                    <a:cubicBezTo>
                      <a:pt x="1702" y="3661"/>
                      <a:pt x="1849" y="3637"/>
                      <a:pt x="1976" y="3590"/>
                    </a:cubicBezTo>
                    <a:cubicBezTo>
                      <a:pt x="2256" y="3487"/>
                      <a:pt x="2545" y="3215"/>
                      <a:pt x="2438" y="2886"/>
                    </a:cubicBezTo>
                    <a:cubicBezTo>
                      <a:pt x="2386" y="2724"/>
                      <a:pt x="2234" y="2609"/>
                      <a:pt x="2068" y="2609"/>
                    </a:cubicBezTo>
                    <a:cubicBezTo>
                      <a:pt x="2036" y="2609"/>
                      <a:pt x="2003" y="2613"/>
                      <a:pt x="1971" y="2622"/>
                    </a:cubicBezTo>
                    <a:cubicBezTo>
                      <a:pt x="1503" y="2752"/>
                      <a:pt x="1766" y="3220"/>
                      <a:pt x="2004" y="3220"/>
                    </a:cubicBezTo>
                    <a:cubicBezTo>
                      <a:pt x="2081" y="3220"/>
                      <a:pt x="2156" y="3171"/>
                      <a:pt x="2202" y="3044"/>
                    </a:cubicBezTo>
                    <a:cubicBezTo>
                      <a:pt x="2215" y="3006"/>
                      <a:pt x="2176" y="2987"/>
                      <a:pt x="2133" y="2987"/>
                    </a:cubicBezTo>
                    <a:cubicBezTo>
                      <a:pt x="2095" y="2987"/>
                      <a:pt x="2055" y="3001"/>
                      <a:pt x="2044" y="3031"/>
                    </a:cubicBezTo>
                    <a:cubicBezTo>
                      <a:pt x="2100" y="2863"/>
                      <a:pt x="2149" y="2779"/>
                      <a:pt x="2193" y="2779"/>
                    </a:cubicBezTo>
                    <a:cubicBezTo>
                      <a:pt x="2232" y="2779"/>
                      <a:pt x="2267" y="2848"/>
                      <a:pt x="2296" y="2987"/>
                    </a:cubicBezTo>
                    <a:cubicBezTo>
                      <a:pt x="2306" y="3200"/>
                      <a:pt x="2204" y="3360"/>
                      <a:pt x="1988" y="3466"/>
                    </a:cubicBezTo>
                    <a:cubicBezTo>
                      <a:pt x="1863" y="3530"/>
                      <a:pt x="1703" y="3553"/>
                      <a:pt x="1559" y="3553"/>
                    </a:cubicBezTo>
                    <a:cubicBezTo>
                      <a:pt x="1529" y="3553"/>
                      <a:pt x="1501" y="3552"/>
                      <a:pt x="1473" y="3550"/>
                    </a:cubicBezTo>
                    <a:cubicBezTo>
                      <a:pt x="1092" y="3528"/>
                      <a:pt x="694" y="3312"/>
                      <a:pt x="681" y="2891"/>
                    </a:cubicBezTo>
                    <a:cubicBezTo>
                      <a:pt x="668" y="2469"/>
                      <a:pt x="1025" y="2224"/>
                      <a:pt x="1381" y="2108"/>
                    </a:cubicBezTo>
                    <a:cubicBezTo>
                      <a:pt x="1445" y="2088"/>
                      <a:pt x="1854" y="2064"/>
                      <a:pt x="1902" y="2014"/>
                    </a:cubicBezTo>
                    <a:lnTo>
                      <a:pt x="1902" y="2014"/>
                    </a:lnTo>
                    <a:cubicBezTo>
                      <a:pt x="1913" y="2013"/>
                      <a:pt x="1924" y="2011"/>
                      <a:pt x="1935" y="2010"/>
                    </a:cubicBezTo>
                    <a:cubicBezTo>
                      <a:pt x="2031" y="1998"/>
                      <a:pt x="2025" y="1906"/>
                      <a:pt x="1932" y="1906"/>
                    </a:cubicBezTo>
                    <a:cubicBezTo>
                      <a:pt x="1930" y="1906"/>
                      <a:pt x="1928" y="1906"/>
                      <a:pt x="1926" y="1906"/>
                    </a:cubicBezTo>
                    <a:cubicBezTo>
                      <a:pt x="1910" y="1907"/>
                      <a:pt x="1894" y="1908"/>
                      <a:pt x="1878" y="1909"/>
                    </a:cubicBezTo>
                    <a:lnTo>
                      <a:pt x="1878" y="1909"/>
                    </a:lnTo>
                    <a:cubicBezTo>
                      <a:pt x="1869" y="1908"/>
                      <a:pt x="1860" y="1907"/>
                      <a:pt x="1850" y="1907"/>
                    </a:cubicBezTo>
                    <a:cubicBezTo>
                      <a:pt x="1790" y="1907"/>
                      <a:pt x="1712" y="1922"/>
                      <a:pt x="1671" y="1923"/>
                    </a:cubicBezTo>
                    <a:cubicBezTo>
                      <a:pt x="1660" y="1923"/>
                      <a:pt x="1648" y="1923"/>
                      <a:pt x="1637" y="1923"/>
                    </a:cubicBezTo>
                    <a:cubicBezTo>
                      <a:pt x="1345" y="1923"/>
                      <a:pt x="1021" y="1884"/>
                      <a:pt x="774" y="1724"/>
                    </a:cubicBezTo>
                    <a:cubicBezTo>
                      <a:pt x="162" y="1326"/>
                      <a:pt x="305" y="482"/>
                      <a:pt x="830" y="79"/>
                    </a:cubicBezTo>
                    <a:cubicBezTo>
                      <a:pt x="887" y="36"/>
                      <a:pt x="824" y="0"/>
                      <a:pt x="7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1"/>
              <p:cNvSpPr/>
              <p:nvPr/>
            </p:nvSpPr>
            <p:spPr>
              <a:xfrm>
                <a:off x="2795873" y="1185547"/>
                <a:ext cx="24557" cy="33121"/>
              </a:xfrm>
              <a:custGeom>
                <a:rect b="b" l="l" r="r" t="t"/>
                <a:pathLst>
                  <a:path extrusionOk="0" h="1021" w="757">
                    <a:moveTo>
                      <a:pt x="616" y="1"/>
                    </a:moveTo>
                    <a:cubicBezTo>
                      <a:pt x="568" y="1"/>
                      <a:pt x="513" y="30"/>
                      <a:pt x="529" y="76"/>
                    </a:cubicBezTo>
                    <a:cubicBezTo>
                      <a:pt x="567" y="187"/>
                      <a:pt x="582" y="312"/>
                      <a:pt x="578" y="428"/>
                    </a:cubicBezTo>
                    <a:cubicBezTo>
                      <a:pt x="566" y="721"/>
                      <a:pt x="381" y="887"/>
                      <a:pt x="94" y="916"/>
                    </a:cubicBezTo>
                    <a:cubicBezTo>
                      <a:pt x="1" y="925"/>
                      <a:pt x="4" y="1021"/>
                      <a:pt x="90" y="1021"/>
                    </a:cubicBezTo>
                    <a:cubicBezTo>
                      <a:pt x="94" y="1021"/>
                      <a:pt x="99" y="1020"/>
                      <a:pt x="104" y="1020"/>
                    </a:cubicBezTo>
                    <a:cubicBezTo>
                      <a:pt x="400" y="990"/>
                      <a:pt x="667" y="850"/>
                      <a:pt x="726" y="535"/>
                    </a:cubicBezTo>
                    <a:cubicBezTo>
                      <a:pt x="756" y="371"/>
                      <a:pt x="735" y="193"/>
                      <a:pt x="681" y="35"/>
                    </a:cubicBezTo>
                    <a:cubicBezTo>
                      <a:pt x="673" y="11"/>
                      <a:pt x="646" y="1"/>
                      <a:pt x="6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51"/>
              <p:cNvSpPr/>
              <p:nvPr/>
            </p:nvSpPr>
            <p:spPr>
              <a:xfrm>
                <a:off x="2789774" y="1276671"/>
                <a:ext cx="44216" cy="15863"/>
              </a:xfrm>
              <a:custGeom>
                <a:rect b="b" l="l" r="r" t="t"/>
                <a:pathLst>
                  <a:path extrusionOk="0" h="489" w="1363">
                    <a:moveTo>
                      <a:pt x="1278" y="1"/>
                    </a:moveTo>
                    <a:cubicBezTo>
                      <a:pt x="1241" y="1"/>
                      <a:pt x="1201" y="14"/>
                      <a:pt x="1189" y="42"/>
                    </a:cubicBezTo>
                    <a:cubicBezTo>
                      <a:pt x="1077" y="300"/>
                      <a:pt x="818" y="383"/>
                      <a:pt x="556" y="383"/>
                    </a:cubicBezTo>
                    <a:cubicBezTo>
                      <a:pt x="419" y="383"/>
                      <a:pt x="282" y="361"/>
                      <a:pt x="164" y="328"/>
                    </a:cubicBezTo>
                    <a:cubicBezTo>
                      <a:pt x="158" y="326"/>
                      <a:pt x="150" y="326"/>
                      <a:pt x="143" y="326"/>
                    </a:cubicBezTo>
                    <a:cubicBezTo>
                      <a:pt x="75" y="326"/>
                      <a:pt x="0" y="400"/>
                      <a:pt x="92" y="426"/>
                    </a:cubicBezTo>
                    <a:cubicBezTo>
                      <a:pt x="229" y="464"/>
                      <a:pt x="387" y="488"/>
                      <a:pt x="546" y="488"/>
                    </a:cubicBezTo>
                    <a:cubicBezTo>
                      <a:pt x="876" y="488"/>
                      <a:pt x="1205" y="380"/>
                      <a:pt x="1346" y="57"/>
                    </a:cubicBezTo>
                    <a:cubicBezTo>
                      <a:pt x="1362" y="20"/>
                      <a:pt x="1322" y="1"/>
                      <a:pt x="127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51"/>
              <p:cNvSpPr/>
              <p:nvPr/>
            </p:nvSpPr>
            <p:spPr>
              <a:xfrm>
                <a:off x="2748770" y="1267361"/>
                <a:ext cx="38571" cy="21929"/>
              </a:xfrm>
              <a:custGeom>
                <a:rect b="b" l="l" r="r" t="t"/>
                <a:pathLst>
                  <a:path extrusionOk="0" h="676" w="1189">
                    <a:moveTo>
                      <a:pt x="377" y="0"/>
                    </a:moveTo>
                    <a:cubicBezTo>
                      <a:pt x="222" y="0"/>
                      <a:pt x="58" y="110"/>
                      <a:pt x="37" y="269"/>
                    </a:cubicBezTo>
                    <a:cubicBezTo>
                      <a:pt x="1" y="548"/>
                      <a:pt x="271" y="675"/>
                      <a:pt x="509" y="675"/>
                    </a:cubicBezTo>
                    <a:cubicBezTo>
                      <a:pt x="548" y="675"/>
                      <a:pt x="585" y="672"/>
                      <a:pt x="621" y="666"/>
                    </a:cubicBezTo>
                    <a:cubicBezTo>
                      <a:pt x="849" y="624"/>
                      <a:pt x="1109" y="480"/>
                      <a:pt x="1177" y="241"/>
                    </a:cubicBezTo>
                    <a:cubicBezTo>
                      <a:pt x="1189" y="202"/>
                      <a:pt x="1148" y="182"/>
                      <a:pt x="1106" y="182"/>
                    </a:cubicBezTo>
                    <a:cubicBezTo>
                      <a:pt x="1068" y="182"/>
                      <a:pt x="1029" y="197"/>
                      <a:pt x="1021" y="227"/>
                    </a:cubicBezTo>
                    <a:cubicBezTo>
                      <a:pt x="966" y="421"/>
                      <a:pt x="725" y="580"/>
                      <a:pt x="511" y="580"/>
                    </a:cubicBezTo>
                    <a:cubicBezTo>
                      <a:pt x="446" y="580"/>
                      <a:pt x="383" y="565"/>
                      <a:pt x="329" y="531"/>
                    </a:cubicBezTo>
                    <a:cubicBezTo>
                      <a:pt x="222" y="466"/>
                      <a:pt x="145" y="301"/>
                      <a:pt x="225" y="186"/>
                    </a:cubicBezTo>
                    <a:cubicBezTo>
                      <a:pt x="256" y="141"/>
                      <a:pt x="308" y="113"/>
                      <a:pt x="359" y="113"/>
                    </a:cubicBezTo>
                    <a:cubicBezTo>
                      <a:pt x="399" y="113"/>
                      <a:pt x="438" y="131"/>
                      <a:pt x="463" y="173"/>
                    </a:cubicBezTo>
                    <a:cubicBezTo>
                      <a:pt x="477" y="196"/>
                      <a:pt x="489" y="342"/>
                      <a:pt x="444" y="342"/>
                    </a:cubicBezTo>
                    <a:cubicBezTo>
                      <a:pt x="435" y="342"/>
                      <a:pt x="424" y="336"/>
                      <a:pt x="410" y="322"/>
                    </a:cubicBezTo>
                    <a:cubicBezTo>
                      <a:pt x="397" y="310"/>
                      <a:pt x="377" y="304"/>
                      <a:pt x="355" y="304"/>
                    </a:cubicBezTo>
                    <a:cubicBezTo>
                      <a:pt x="298" y="304"/>
                      <a:pt x="231" y="343"/>
                      <a:pt x="276" y="387"/>
                    </a:cubicBezTo>
                    <a:cubicBezTo>
                      <a:pt x="320" y="431"/>
                      <a:pt x="372" y="450"/>
                      <a:pt x="422" y="450"/>
                    </a:cubicBezTo>
                    <a:cubicBezTo>
                      <a:pt x="581" y="450"/>
                      <a:pt x="725" y="260"/>
                      <a:pt x="591" y="97"/>
                    </a:cubicBezTo>
                    <a:cubicBezTo>
                      <a:pt x="536" y="30"/>
                      <a:pt x="458" y="0"/>
                      <a:pt x="3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1"/>
              <p:cNvSpPr/>
              <p:nvPr/>
            </p:nvSpPr>
            <p:spPr>
              <a:xfrm>
                <a:off x="2788833" y="1246048"/>
                <a:ext cx="10186" cy="10186"/>
              </a:xfrm>
              <a:custGeom>
                <a:rect b="b" l="l" r="r" t="t"/>
                <a:pathLst>
                  <a:path extrusionOk="0" h="314" w="314">
                    <a:moveTo>
                      <a:pt x="158" y="0"/>
                    </a:moveTo>
                    <a:cubicBezTo>
                      <a:pt x="70" y="0"/>
                      <a:pt x="1" y="70"/>
                      <a:pt x="1" y="157"/>
                    </a:cubicBezTo>
                    <a:cubicBezTo>
                      <a:pt x="1" y="243"/>
                      <a:pt x="70" y="313"/>
                      <a:pt x="158" y="313"/>
                    </a:cubicBezTo>
                    <a:cubicBezTo>
                      <a:pt x="244" y="313"/>
                      <a:pt x="313" y="243"/>
                      <a:pt x="313" y="157"/>
                    </a:cubicBezTo>
                    <a:cubicBezTo>
                      <a:pt x="313"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1"/>
              <p:cNvSpPr/>
              <p:nvPr/>
            </p:nvSpPr>
            <p:spPr>
              <a:xfrm>
                <a:off x="2820657" y="1171338"/>
                <a:ext cx="8013" cy="8013"/>
              </a:xfrm>
              <a:custGeom>
                <a:rect b="b" l="l" r="r" t="t"/>
                <a:pathLst>
                  <a:path extrusionOk="0" h="247" w="247">
                    <a:moveTo>
                      <a:pt x="124" y="1"/>
                    </a:moveTo>
                    <a:cubicBezTo>
                      <a:pt x="56" y="1"/>
                      <a:pt x="1" y="56"/>
                      <a:pt x="1" y="124"/>
                    </a:cubicBezTo>
                    <a:cubicBezTo>
                      <a:pt x="1" y="192"/>
                      <a:pt x="56" y="247"/>
                      <a:pt x="124" y="247"/>
                    </a:cubicBezTo>
                    <a:cubicBezTo>
                      <a:pt x="192" y="247"/>
                      <a:pt x="247" y="192"/>
                      <a:pt x="247" y="124"/>
                    </a:cubicBezTo>
                    <a:cubicBezTo>
                      <a:pt x="247" y="56"/>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1"/>
              <p:cNvSpPr/>
              <p:nvPr/>
            </p:nvSpPr>
            <p:spPr>
              <a:xfrm>
                <a:off x="2755031" y="1244004"/>
                <a:ext cx="7137" cy="7169"/>
              </a:xfrm>
              <a:custGeom>
                <a:rect b="b" l="l" r="r" t="t"/>
                <a:pathLst>
                  <a:path extrusionOk="0" h="221" w="220">
                    <a:moveTo>
                      <a:pt x="110" y="1"/>
                    </a:moveTo>
                    <a:cubicBezTo>
                      <a:pt x="50" y="1"/>
                      <a:pt x="1" y="50"/>
                      <a:pt x="1" y="111"/>
                    </a:cubicBezTo>
                    <a:cubicBezTo>
                      <a:pt x="1" y="171"/>
                      <a:pt x="50" y="220"/>
                      <a:pt x="110" y="220"/>
                    </a:cubicBezTo>
                    <a:cubicBezTo>
                      <a:pt x="171" y="220"/>
                      <a:pt x="220" y="171"/>
                      <a:pt x="220" y="111"/>
                    </a:cubicBezTo>
                    <a:cubicBezTo>
                      <a:pt x="220" y="50"/>
                      <a:pt x="171" y="1"/>
                      <a:pt x="11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1"/>
              <p:cNvSpPr/>
              <p:nvPr/>
            </p:nvSpPr>
            <p:spPr>
              <a:xfrm>
                <a:off x="2721066" y="1246048"/>
                <a:ext cx="30818" cy="38668"/>
              </a:xfrm>
              <a:custGeom>
                <a:rect b="b" l="l" r="r" t="t"/>
                <a:pathLst>
                  <a:path extrusionOk="0" h="1192" w="950">
                    <a:moveTo>
                      <a:pt x="475" y="0"/>
                    </a:moveTo>
                    <a:cubicBezTo>
                      <a:pt x="475" y="0"/>
                      <a:pt x="0" y="510"/>
                      <a:pt x="475" y="1191"/>
                    </a:cubicBezTo>
                    <a:cubicBezTo>
                      <a:pt x="949" y="510"/>
                      <a:pt x="475" y="0"/>
                      <a:pt x="4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1"/>
              <p:cNvSpPr/>
              <p:nvPr/>
            </p:nvSpPr>
            <p:spPr>
              <a:xfrm>
                <a:off x="2695568" y="1961025"/>
                <a:ext cx="36268" cy="37468"/>
              </a:xfrm>
              <a:custGeom>
                <a:rect b="b" l="l" r="r" t="t"/>
                <a:pathLst>
                  <a:path extrusionOk="0" h="1155" w="1118">
                    <a:moveTo>
                      <a:pt x="1034" y="0"/>
                    </a:moveTo>
                    <a:cubicBezTo>
                      <a:pt x="997" y="0"/>
                      <a:pt x="957" y="14"/>
                      <a:pt x="944" y="43"/>
                    </a:cubicBezTo>
                    <a:cubicBezTo>
                      <a:pt x="842" y="277"/>
                      <a:pt x="622" y="380"/>
                      <a:pt x="388" y="380"/>
                    </a:cubicBezTo>
                    <a:cubicBezTo>
                      <a:pt x="316" y="380"/>
                      <a:pt x="242" y="370"/>
                      <a:pt x="169" y="351"/>
                    </a:cubicBezTo>
                    <a:cubicBezTo>
                      <a:pt x="165" y="350"/>
                      <a:pt x="160" y="350"/>
                      <a:pt x="155" y="350"/>
                    </a:cubicBezTo>
                    <a:cubicBezTo>
                      <a:pt x="99" y="350"/>
                      <a:pt x="1" y="404"/>
                      <a:pt x="80" y="443"/>
                    </a:cubicBezTo>
                    <a:cubicBezTo>
                      <a:pt x="335" y="565"/>
                      <a:pt x="499" y="828"/>
                      <a:pt x="532" y="1109"/>
                    </a:cubicBezTo>
                    <a:cubicBezTo>
                      <a:pt x="536" y="1140"/>
                      <a:pt x="570" y="1155"/>
                      <a:pt x="606" y="1155"/>
                    </a:cubicBezTo>
                    <a:cubicBezTo>
                      <a:pt x="651" y="1155"/>
                      <a:pt x="697" y="1133"/>
                      <a:pt x="693" y="1094"/>
                    </a:cubicBezTo>
                    <a:cubicBezTo>
                      <a:pt x="665" y="860"/>
                      <a:pt x="552" y="639"/>
                      <a:pt x="378" y="486"/>
                    </a:cubicBezTo>
                    <a:lnTo>
                      <a:pt x="378" y="486"/>
                    </a:lnTo>
                    <a:cubicBezTo>
                      <a:pt x="378" y="486"/>
                      <a:pt x="379" y="486"/>
                      <a:pt x="380" y="486"/>
                    </a:cubicBezTo>
                    <a:cubicBezTo>
                      <a:pt x="682" y="486"/>
                      <a:pt x="971" y="356"/>
                      <a:pt x="1102" y="57"/>
                    </a:cubicBezTo>
                    <a:cubicBezTo>
                      <a:pt x="1117" y="20"/>
                      <a:pt x="1078" y="0"/>
                      <a:pt x="10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1"/>
              <p:cNvSpPr/>
              <p:nvPr/>
            </p:nvSpPr>
            <p:spPr>
              <a:xfrm>
                <a:off x="2657743" y="1994925"/>
                <a:ext cx="81911" cy="53753"/>
              </a:xfrm>
              <a:custGeom>
                <a:rect b="b" l="l" r="r" t="t"/>
                <a:pathLst>
                  <a:path extrusionOk="0" h="1657" w="2525">
                    <a:moveTo>
                      <a:pt x="743" y="0"/>
                    </a:moveTo>
                    <a:cubicBezTo>
                      <a:pt x="593" y="0"/>
                      <a:pt x="448" y="51"/>
                      <a:pt x="353" y="161"/>
                    </a:cubicBezTo>
                    <a:cubicBezTo>
                      <a:pt x="1" y="573"/>
                      <a:pt x="508" y="1108"/>
                      <a:pt x="840" y="1320"/>
                    </a:cubicBezTo>
                    <a:cubicBezTo>
                      <a:pt x="1210" y="1556"/>
                      <a:pt x="1670" y="1657"/>
                      <a:pt x="2115" y="1657"/>
                    </a:cubicBezTo>
                    <a:cubicBezTo>
                      <a:pt x="2222" y="1657"/>
                      <a:pt x="2327" y="1651"/>
                      <a:pt x="2431" y="1640"/>
                    </a:cubicBezTo>
                    <a:cubicBezTo>
                      <a:pt x="2525" y="1630"/>
                      <a:pt x="2521" y="1535"/>
                      <a:pt x="2435" y="1535"/>
                    </a:cubicBezTo>
                    <a:cubicBezTo>
                      <a:pt x="2431" y="1535"/>
                      <a:pt x="2426" y="1535"/>
                      <a:pt x="2422" y="1535"/>
                    </a:cubicBezTo>
                    <a:cubicBezTo>
                      <a:pt x="2326" y="1546"/>
                      <a:pt x="2228" y="1551"/>
                      <a:pt x="2129" y="1551"/>
                    </a:cubicBezTo>
                    <a:cubicBezTo>
                      <a:pt x="1603" y="1551"/>
                      <a:pt x="1051" y="1398"/>
                      <a:pt x="678" y="1024"/>
                    </a:cubicBezTo>
                    <a:cubicBezTo>
                      <a:pt x="499" y="843"/>
                      <a:pt x="311" y="535"/>
                      <a:pt x="450" y="276"/>
                    </a:cubicBezTo>
                    <a:cubicBezTo>
                      <a:pt x="512" y="159"/>
                      <a:pt x="616" y="108"/>
                      <a:pt x="729" y="108"/>
                    </a:cubicBezTo>
                    <a:cubicBezTo>
                      <a:pt x="820" y="108"/>
                      <a:pt x="918" y="142"/>
                      <a:pt x="1004" y="203"/>
                    </a:cubicBezTo>
                    <a:cubicBezTo>
                      <a:pt x="1055" y="239"/>
                      <a:pt x="1197" y="354"/>
                      <a:pt x="1174" y="435"/>
                    </a:cubicBezTo>
                    <a:cubicBezTo>
                      <a:pt x="1157" y="493"/>
                      <a:pt x="1100" y="525"/>
                      <a:pt x="1045" y="525"/>
                    </a:cubicBezTo>
                    <a:cubicBezTo>
                      <a:pt x="1004" y="525"/>
                      <a:pt x="963" y="507"/>
                      <a:pt x="942" y="469"/>
                    </a:cubicBezTo>
                    <a:cubicBezTo>
                      <a:pt x="929" y="449"/>
                      <a:pt x="902" y="439"/>
                      <a:pt x="873" y="439"/>
                    </a:cubicBezTo>
                    <a:cubicBezTo>
                      <a:pt x="821" y="439"/>
                      <a:pt x="765" y="468"/>
                      <a:pt x="789" y="510"/>
                    </a:cubicBezTo>
                    <a:cubicBezTo>
                      <a:pt x="856" y="628"/>
                      <a:pt x="977" y="683"/>
                      <a:pt x="1088" y="683"/>
                    </a:cubicBezTo>
                    <a:cubicBezTo>
                      <a:pt x="1249" y="683"/>
                      <a:pt x="1390" y="566"/>
                      <a:pt x="1316" y="351"/>
                    </a:cubicBezTo>
                    <a:cubicBezTo>
                      <a:pt x="1239" y="131"/>
                      <a:pt x="985" y="0"/>
                      <a:pt x="7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1"/>
              <p:cNvSpPr/>
              <p:nvPr/>
            </p:nvSpPr>
            <p:spPr>
              <a:xfrm>
                <a:off x="2639512" y="1924433"/>
                <a:ext cx="82592" cy="118795"/>
              </a:xfrm>
              <a:custGeom>
                <a:rect b="b" l="l" r="r" t="t"/>
                <a:pathLst>
                  <a:path extrusionOk="0" h="3662" w="2546">
                    <a:moveTo>
                      <a:pt x="994" y="1"/>
                    </a:moveTo>
                    <a:cubicBezTo>
                      <a:pt x="843" y="1"/>
                      <a:pt x="697" y="24"/>
                      <a:pt x="570" y="71"/>
                    </a:cubicBezTo>
                    <a:cubicBezTo>
                      <a:pt x="290" y="175"/>
                      <a:pt x="0" y="446"/>
                      <a:pt x="108" y="776"/>
                    </a:cubicBezTo>
                    <a:cubicBezTo>
                      <a:pt x="160" y="939"/>
                      <a:pt x="311" y="1053"/>
                      <a:pt x="478" y="1053"/>
                    </a:cubicBezTo>
                    <a:cubicBezTo>
                      <a:pt x="510" y="1053"/>
                      <a:pt x="543" y="1049"/>
                      <a:pt x="575" y="1040"/>
                    </a:cubicBezTo>
                    <a:cubicBezTo>
                      <a:pt x="1043" y="910"/>
                      <a:pt x="780" y="441"/>
                      <a:pt x="542" y="441"/>
                    </a:cubicBezTo>
                    <a:cubicBezTo>
                      <a:pt x="465" y="441"/>
                      <a:pt x="390" y="491"/>
                      <a:pt x="345" y="617"/>
                    </a:cubicBezTo>
                    <a:cubicBezTo>
                      <a:pt x="331" y="656"/>
                      <a:pt x="371" y="675"/>
                      <a:pt x="414" y="675"/>
                    </a:cubicBezTo>
                    <a:cubicBezTo>
                      <a:pt x="452" y="675"/>
                      <a:pt x="491" y="661"/>
                      <a:pt x="501" y="632"/>
                    </a:cubicBezTo>
                    <a:lnTo>
                      <a:pt x="501" y="632"/>
                    </a:lnTo>
                    <a:cubicBezTo>
                      <a:pt x="446" y="799"/>
                      <a:pt x="397" y="882"/>
                      <a:pt x="353" y="882"/>
                    </a:cubicBezTo>
                    <a:cubicBezTo>
                      <a:pt x="314" y="882"/>
                      <a:pt x="279" y="813"/>
                      <a:pt x="249" y="675"/>
                    </a:cubicBezTo>
                    <a:cubicBezTo>
                      <a:pt x="239" y="462"/>
                      <a:pt x="342" y="302"/>
                      <a:pt x="559" y="195"/>
                    </a:cubicBezTo>
                    <a:cubicBezTo>
                      <a:pt x="683" y="131"/>
                      <a:pt x="845" y="109"/>
                      <a:pt x="990" y="109"/>
                    </a:cubicBezTo>
                    <a:cubicBezTo>
                      <a:pt x="1018" y="109"/>
                      <a:pt x="1046" y="110"/>
                      <a:pt x="1072" y="111"/>
                    </a:cubicBezTo>
                    <a:cubicBezTo>
                      <a:pt x="1454" y="134"/>
                      <a:pt x="1852" y="349"/>
                      <a:pt x="1865" y="771"/>
                    </a:cubicBezTo>
                    <a:cubicBezTo>
                      <a:pt x="1878" y="1192"/>
                      <a:pt x="1521" y="1438"/>
                      <a:pt x="1165" y="1553"/>
                    </a:cubicBezTo>
                    <a:cubicBezTo>
                      <a:pt x="1102" y="1574"/>
                      <a:pt x="690" y="1598"/>
                      <a:pt x="643" y="1647"/>
                    </a:cubicBezTo>
                    <a:lnTo>
                      <a:pt x="643" y="1647"/>
                    </a:lnTo>
                    <a:cubicBezTo>
                      <a:pt x="633" y="1649"/>
                      <a:pt x="622" y="1650"/>
                      <a:pt x="611" y="1651"/>
                    </a:cubicBezTo>
                    <a:cubicBezTo>
                      <a:pt x="516" y="1664"/>
                      <a:pt x="521" y="1756"/>
                      <a:pt x="614" y="1756"/>
                    </a:cubicBezTo>
                    <a:cubicBezTo>
                      <a:pt x="616" y="1756"/>
                      <a:pt x="618" y="1756"/>
                      <a:pt x="620" y="1756"/>
                    </a:cubicBezTo>
                    <a:cubicBezTo>
                      <a:pt x="638" y="1755"/>
                      <a:pt x="656" y="1754"/>
                      <a:pt x="674" y="1753"/>
                    </a:cubicBezTo>
                    <a:lnTo>
                      <a:pt x="674" y="1753"/>
                    </a:lnTo>
                    <a:cubicBezTo>
                      <a:pt x="681" y="1754"/>
                      <a:pt x="688" y="1754"/>
                      <a:pt x="696" y="1754"/>
                    </a:cubicBezTo>
                    <a:cubicBezTo>
                      <a:pt x="756" y="1754"/>
                      <a:pt x="834" y="1739"/>
                      <a:pt x="874" y="1739"/>
                    </a:cubicBezTo>
                    <a:cubicBezTo>
                      <a:pt x="886" y="1738"/>
                      <a:pt x="897" y="1738"/>
                      <a:pt x="909" y="1738"/>
                    </a:cubicBezTo>
                    <a:cubicBezTo>
                      <a:pt x="1200" y="1738"/>
                      <a:pt x="1525" y="1778"/>
                      <a:pt x="1772" y="1937"/>
                    </a:cubicBezTo>
                    <a:cubicBezTo>
                      <a:pt x="2384" y="2335"/>
                      <a:pt x="2240" y="3180"/>
                      <a:pt x="1715" y="3582"/>
                    </a:cubicBezTo>
                    <a:cubicBezTo>
                      <a:pt x="1658" y="3625"/>
                      <a:pt x="1721" y="3661"/>
                      <a:pt x="1779" y="3661"/>
                    </a:cubicBezTo>
                    <a:cubicBezTo>
                      <a:pt x="1800" y="3661"/>
                      <a:pt x="1821" y="3657"/>
                      <a:pt x="1835" y="3646"/>
                    </a:cubicBezTo>
                    <a:cubicBezTo>
                      <a:pt x="2326" y="3271"/>
                      <a:pt x="2546" y="2533"/>
                      <a:pt x="2099" y="2034"/>
                    </a:cubicBezTo>
                    <a:cubicBezTo>
                      <a:pt x="1889" y="1800"/>
                      <a:pt x="1571" y="1686"/>
                      <a:pt x="1244" y="1646"/>
                    </a:cubicBezTo>
                    <a:lnTo>
                      <a:pt x="1244" y="1646"/>
                    </a:lnTo>
                    <a:cubicBezTo>
                      <a:pt x="1620" y="1524"/>
                      <a:pt x="1955" y="1290"/>
                      <a:pt x="2016" y="890"/>
                    </a:cubicBezTo>
                    <a:cubicBezTo>
                      <a:pt x="2106" y="295"/>
                      <a:pt x="1526" y="1"/>
                      <a:pt x="9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1"/>
              <p:cNvSpPr/>
              <p:nvPr/>
            </p:nvSpPr>
            <p:spPr>
              <a:xfrm>
                <a:off x="2652488" y="1985842"/>
                <a:ext cx="24525" cy="33121"/>
              </a:xfrm>
              <a:custGeom>
                <a:rect b="b" l="l" r="r" t="t"/>
                <a:pathLst>
                  <a:path extrusionOk="0" h="1021" w="756">
                    <a:moveTo>
                      <a:pt x="667" y="1"/>
                    </a:moveTo>
                    <a:cubicBezTo>
                      <a:pt x="663" y="1"/>
                      <a:pt x="658" y="1"/>
                      <a:pt x="654" y="1"/>
                    </a:cubicBezTo>
                    <a:cubicBezTo>
                      <a:pt x="357" y="32"/>
                      <a:pt x="90" y="173"/>
                      <a:pt x="32" y="486"/>
                    </a:cubicBezTo>
                    <a:cubicBezTo>
                      <a:pt x="1" y="650"/>
                      <a:pt x="21" y="829"/>
                      <a:pt x="76" y="986"/>
                    </a:cubicBezTo>
                    <a:cubicBezTo>
                      <a:pt x="84" y="1010"/>
                      <a:pt x="111" y="1020"/>
                      <a:pt x="141" y="1020"/>
                    </a:cubicBezTo>
                    <a:cubicBezTo>
                      <a:pt x="189" y="1020"/>
                      <a:pt x="243" y="992"/>
                      <a:pt x="227" y="945"/>
                    </a:cubicBezTo>
                    <a:cubicBezTo>
                      <a:pt x="190" y="836"/>
                      <a:pt x="174" y="710"/>
                      <a:pt x="179" y="594"/>
                    </a:cubicBezTo>
                    <a:cubicBezTo>
                      <a:pt x="190" y="302"/>
                      <a:pt x="376" y="135"/>
                      <a:pt x="663" y="106"/>
                    </a:cubicBezTo>
                    <a:cubicBezTo>
                      <a:pt x="756" y="96"/>
                      <a:pt x="753" y="1"/>
                      <a:pt x="6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1"/>
              <p:cNvSpPr/>
              <p:nvPr/>
            </p:nvSpPr>
            <p:spPr>
              <a:xfrm>
                <a:off x="2638960" y="1912008"/>
                <a:ext cx="44216" cy="15831"/>
              </a:xfrm>
              <a:custGeom>
                <a:rect b="b" l="l" r="r" t="t"/>
                <a:pathLst>
                  <a:path extrusionOk="0" h="488" w="1363">
                    <a:moveTo>
                      <a:pt x="815" y="0"/>
                    </a:moveTo>
                    <a:cubicBezTo>
                      <a:pt x="486" y="0"/>
                      <a:pt x="157" y="109"/>
                      <a:pt x="16" y="432"/>
                    </a:cubicBezTo>
                    <a:cubicBezTo>
                      <a:pt x="0" y="468"/>
                      <a:pt x="40" y="488"/>
                      <a:pt x="83" y="488"/>
                    </a:cubicBezTo>
                    <a:cubicBezTo>
                      <a:pt x="120" y="488"/>
                      <a:pt x="160" y="474"/>
                      <a:pt x="173" y="446"/>
                    </a:cubicBezTo>
                    <a:cubicBezTo>
                      <a:pt x="285" y="188"/>
                      <a:pt x="545" y="105"/>
                      <a:pt x="806" y="105"/>
                    </a:cubicBezTo>
                    <a:cubicBezTo>
                      <a:pt x="943" y="105"/>
                      <a:pt x="1080" y="128"/>
                      <a:pt x="1197" y="160"/>
                    </a:cubicBezTo>
                    <a:cubicBezTo>
                      <a:pt x="1204" y="162"/>
                      <a:pt x="1211" y="163"/>
                      <a:pt x="1218" y="163"/>
                    </a:cubicBezTo>
                    <a:cubicBezTo>
                      <a:pt x="1286" y="163"/>
                      <a:pt x="1362" y="89"/>
                      <a:pt x="1271" y="64"/>
                    </a:cubicBezTo>
                    <a:cubicBezTo>
                      <a:pt x="1133" y="25"/>
                      <a:pt x="974" y="0"/>
                      <a:pt x="8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1"/>
              <p:cNvSpPr/>
              <p:nvPr/>
            </p:nvSpPr>
            <p:spPr>
              <a:xfrm>
                <a:off x="2685544" y="1915220"/>
                <a:ext cx="38604" cy="21962"/>
              </a:xfrm>
              <a:custGeom>
                <a:rect b="b" l="l" r="r" t="t"/>
                <a:pathLst>
                  <a:path extrusionOk="0" h="677" w="1190">
                    <a:moveTo>
                      <a:pt x="681" y="1"/>
                    </a:moveTo>
                    <a:cubicBezTo>
                      <a:pt x="642" y="1"/>
                      <a:pt x="604" y="4"/>
                      <a:pt x="568" y="11"/>
                    </a:cubicBezTo>
                    <a:cubicBezTo>
                      <a:pt x="341" y="53"/>
                      <a:pt x="81" y="196"/>
                      <a:pt x="12" y="435"/>
                    </a:cubicBezTo>
                    <a:cubicBezTo>
                      <a:pt x="1" y="475"/>
                      <a:pt x="41" y="495"/>
                      <a:pt x="84" y="495"/>
                    </a:cubicBezTo>
                    <a:cubicBezTo>
                      <a:pt x="121" y="495"/>
                      <a:pt x="160" y="480"/>
                      <a:pt x="169" y="449"/>
                    </a:cubicBezTo>
                    <a:cubicBezTo>
                      <a:pt x="224" y="256"/>
                      <a:pt x="465" y="96"/>
                      <a:pt x="679" y="96"/>
                    </a:cubicBezTo>
                    <a:cubicBezTo>
                      <a:pt x="744" y="96"/>
                      <a:pt x="807" y="111"/>
                      <a:pt x="861" y="145"/>
                    </a:cubicBezTo>
                    <a:cubicBezTo>
                      <a:pt x="968" y="211"/>
                      <a:pt x="1044" y="376"/>
                      <a:pt x="965" y="490"/>
                    </a:cubicBezTo>
                    <a:cubicBezTo>
                      <a:pt x="934" y="536"/>
                      <a:pt x="881" y="564"/>
                      <a:pt x="831" y="564"/>
                    </a:cubicBezTo>
                    <a:cubicBezTo>
                      <a:pt x="791" y="564"/>
                      <a:pt x="753" y="546"/>
                      <a:pt x="727" y="504"/>
                    </a:cubicBezTo>
                    <a:cubicBezTo>
                      <a:pt x="713" y="482"/>
                      <a:pt x="700" y="335"/>
                      <a:pt x="746" y="335"/>
                    </a:cubicBezTo>
                    <a:cubicBezTo>
                      <a:pt x="755" y="335"/>
                      <a:pt x="766" y="340"/>
                      <a:pt x="781" y="354"/>
                    </a:cubicBezTo>
                    <a:cubicBezTo>
                      <a:pt x="793" y="367"/>
                      <a:pt x="813" y="372"/>
                      <a:pt x="835" y="372"/>
                    </a:cubicBezTo>
                    <a:cubicBezTo>
                      <a:pt x="892" y="372"/>
                      <a:pt x="958" y="334"/>
                      <a:pt x="914" y="290"/>
                    </a:cubicBezTo>
                    <a:cubicBezTo>
                      <a:pt x="869" y="246"/>
                      <a:pt x="818" y="227"/>
                      <a:pt x="768" y="227"/>
                    </a:cubicBezTo>
                    <a:cubicBezTo>
                      <a:pt x="610" y="227"/>
                      <a:pt x="466" y="417"/>
                      <a:pt x="599" y="580"/>
                    </a:cubicBezTo>
                    <a:cubicBezTo>
                      <a:pt x="654" y="647"/>
                      <a:pt x="732" y="676"/>
                      <a:pt x="813" y="676"/>
                    </a:cubicBezTo>
                    <a:cubicBezTo>
                      <a:pt x="969" y="676"/>
                      <a:pt x="1132" y="567"/>
                      <a:pt x="1153" y="408"/>
                    </a:cubicBezTo>
                    <a:cubicBezTo>
                      <a:pt x="1190" y="128"/>
                      <a:pt x="919"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1"/>
              <p:cNvSpPr/>
              <p:nvPr/>
            </p:nvSpPr>
            <p:spPr>
              <a:xfrm>
                <a:off x="2673866" y="1948309"/>
                <a:ext cx="10219" cy="10154"/>
              </a:xfrm>
              <a:custGeom>
                <a:rect b="b" l="l" r="r" t="t"/>
                <a:pathLst>
                  <a:path extrusionOk="0" h="313" w="315">
                    <a:moveTo>
                      <a:pt x="158" y="0"/>
                    </a:moveTo>
                    <a:cubicBezTo>
                      <a:pt x="72" y="0"/>
                      <a:pt x="1" y="70"/>
                      <a:pt x="1" y="156"/>
                    </a:cubicBezTo>
                    <a:cubicBezTo>
                      <a:pt x="1" y="243"/>
                      <a:pt x="72" y="313"/>
                      <a:pt x="158" y="313"/>
                    </a:cubicBezTo>
                    <a:cubicBezTo>
                      <a:pt x="244" y="313"/>
                      <a:pt x="314" y="243"/>
                      <a:pt x="314" y="156"/>
                    </a:cubicBezTo>
                    <a:cubicBezTo>
                      <a:pt x="314" y="70"/>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51"/>
              <p:cNvSpPr/>
              <p:nvPr/>
            </p:nvSpPr>
            <p:spPr>
              <a:xfrm>
                <a:off x="2644216" y="2025159"/>
                <a:ext cx="8013" cy="8013"/>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1"/>
              <p:cNvSpPr/>
              <p:nvPr/>
            </p:nvSpPr>
            <p:spPr>
              <a:xfrm>
                <a:off x="2710750" y="1953369"/>
                <a:ext cx="7137" cy="7137"/>
              </a:xfrm>
              <a:custGeom>
                <a:rect b="b" l="l" r="r" t="t"/>
                <a:pathLst>
                  <a:path extrusionOk="0" h="220" w="220">
                    <a:moveTo>
                      <a:pt x="110" y="0"/>
                    </a:moveTo>
                    <a:cubicBezTo>
                      <a:pt x="50" y="0"/>
                      <a:pt x="0" y="49"/>
                      <a:pt x="0" y="110"/>
                    </a:cubicBezTo>
                    <a:cubicBezTo>
                      <a:pt x="0"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51"/>
              <p:cNvSpPr/>
              <p:nvPr/>
            </p:nvSpPr>
            <p:spPr>
              <a:xfrm>
                <a:off x="2727230" y="1983830"/>
                <a:ext cx="18458" cy="58424"/>
              </a:xfrm>
              <a:custGeom>
                <a:rect b="b" l="l" r="r" t="t"/>
                <a:pathLst>
                  <a:path extrusionOk="0" h="1801" w="569">
                    <a:moveTo>
                      <a:pt x="285" y="1"/>
                    </a:moveTo>
                    <a:cubicBezTo>
                      <a:pt x="285" y="1"/>
                      <a:pt x="1" y="509"/>
                      <a:pt x="285" y="1800"/>
                    </a:cubicBezTo>
                    <a:cubicBezTo>
                      <a:pt x="569" y="509"/>
                      <a:pt x="285" y="1"/>
                      <a:pt x="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51"/>
              <p:cNvSpPr/>
              <p:nvPr/>
            </p:nvSpPr>
            <p:spPr>
              <a:xfrm>
                <a:off x="2708804" y="1970952"/>
                <a:ext cx="45643" cy="77207"/>
              </a:xfrm>
              <a:custGeom>
                <a:rect b="b" l="l" r="r" t="t"/>
                <a:pathLst>
                  <a:path extrusionOk="0" h="2380" w="1407">
                    <a:moveTo>
                      <a:pt x="854" y="127"/>
                    </a:moveTo>
                    <a:cubicBezTo>
                      <a:pt x="871" y="127"/>
                      <a:pt x="888" y="129"/>
                      <a:pt x="906" y="132"/>
                    </a:cubicBezTo>
                    <a:cubicBezTo>
                      <a:pt x="1220" y="198"/>
                      <a:pt x="1247" y="853"/>
                      <a:pt x="1245" y="1070"/>
                    </a:cubicBezTo>
                    <a:cubicBezTo>
                      <a:pt x="1206" y="1468"/>
                      <a:pt x="1072" y="1860"/>
                      <a:pt x="855" y="2198"/>
                    </a:cubicBezTo>
                    <a:lnTo>
                      <a:pt x="855" y="2198"/>
                    </a:lnTo>
                    <a:cubicBezTo>
                      <a:pt x="622" y="1838"/>
                      <a:pt x="462" y="1402"/>
                      <a:pt x="459" y="979"/>
                    </a:cubicBezTo>
                    <a:cubicBezTo>
                      <a:pt x="458" y="793"/>
                      <a:pt x="533" y="127"/>
                      <a:pt x="854" y="127"/>
                    </a:cubicBezTo>
                    <a:close/>
                    <a:moveTo>
                      <a:pt x="862" y="1"/>
                    </a:moveTo>
                    <a:cubicBezTo>
                      <a:pt x="774" y="1"/>
                      <a:pt x="675" y="46"/>
                      <a:pt x="567" y="155"/>
                    </a:cubicBezTo>
                    <a:cubicBezTo>
                      <a:pt x="1" y="723"/>
                      <a:pt x="380" y="1797"/>
                      <a:pt x="777" y="2347"/>
                    </a:cubicBezTo>
                    <a:cubicBezTo>
                      <a:pt x="792" y="2369"/>
                      <a:pt x="821" y="2380"/>
                      <a:pt x="851" y="2380"/>
                    </a:cubicBezTo>
                    <a:cubicBezTo>
                      <a:pt x="880" y="2380"/>
                      <a:pt x="909" y="2369"/>
                      <a:pt x="924" y="2347"/>
                    </a:cubicBezTo>
                    <a:cubicBezTo>
                      <a:pt x="1194" y="1970"/>
                      <a:pt x="1359" y="1523"/>
                      <a:pt x="1404" y="1063"/>
                    </a:cubicBezTo>
                    <a:lnTo>
                      <a:pt x="1404" y="1063"/>
                    </a:lnTo>
                    <a:cubicBezTo>
                      <a:pt x="1405" y="1061"/>
                      <a:pt x="1405" y="1058"/>
                      <a:pt x="1405" y="1056"/>
                    </a:cubicBezTo>
                    <a:lnTo>
                      <a:pt x="1405" y="1056"/>
                    </a:lnTo>
                    <a:cubicBezTo>
                      <a:pt x="1405" y="1056"/>
                      <a:pt x="1405" y="1056"/>
                      <a:pt x="1405" y="1056"/>
                    </a:cubicBezTo>
                    <a:cubicBezTo>
                      <a:pt x="1405" y="1054"/>
                      <a:pt x="1405" y="1051"/>
                      <a:pt x="1405" y="1049"/>
                    </a:cubicBezTo>
                    <a:lnTo>
                      <a:pt x="1405" y="1049"/>
                    </a:lnTo>
                    <a:cubicBezTo>
                      <a:pt x="1406" y="742"/>
                      <a:pt x="1218" y="1"/>
                      <a:pt x="8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1"/>
              <p:cNvSpPr/>
              <p:nvPr/>
            </p:nvSpPr>
            <p:spPr>
              <a:xfrm>
                <a:off x="2741049" y="1960895"/>
                <a:ext cx="36008" cy="37630"/>
              </a:xfrm>
              <a:custGeom>
                <a:rect b="b" l="l" r="r" t="t"/>
                <a:pathLst>
                  <a:path extrusionOk="0" h="1160" w="1110">
                    <a:moveTo>
                      <a:pt x="105" y="1"/>
                    </a:moveTo>
                    <a:cubicBezTo>
                      <a:pt x="55" y="1"/>
                      <a:pt x="0" y="29"/>
                      <a:pt x="20" y="74"/>
                    </a:cubicBezTo>
                    <a:cubicBezTo>
                      <a:pt x="147" y="366"/>
                      <a:pt x="432" y="490"/>
                      <a:pt x="727" y="490"/>
                    </a:cubicBezTo>
                    <a:cubicBezTo>
                      <a:pt x="734" y="490"/>
                      <a:pt x="741" y="490"/>
                      <a:pt x="748" y="490"/>
                    </a:cubicBezTo>
                    <a:lnTo>
                      <a:pt x="748" y="490"/>
                    </a:lnTo>
                    <a:cubicBezTo>
                      <a:pt x="571" y="642"/>
                      <a:pt x="455" y="862"/>
                      <a:pt x="427" y="1098"/>
                    </a:cubicBezTo>
                    <a:cubicBezTo>
                      <a:pt x="423" y="1139"/>
                      <a:pt x="464" y="1159"/>
                      <a:pt x="506" y="1159"/>
                    </a:cubicBezTo>
                    <a:cubicBezTo>
                      <a:pt x="544" y="1159"/>
                      <a:pt x="581" y="1143"/>
                      <a:pt x="584" y="1113"/>
                    </a:cubicBezTo>
                    <a:cubicBezTo>
                      <a:pt x="617" y="835"/>
                      <a:pt x="776" y="568"/>
                      <a:pt x="1030" y="445"/>
                    </a:cubicBezTo>
                    <a:cubicBezTo>
                      <a:pt x="1109" y="408"/>
                      <a:pt x="1041" y="354"/>
                      <a:pt x="982" y="354"/>
                    </a:cubicBezTo>
                    <a:cubicBezTo>
                      <a:pt x="974" y="354"/>
                      <a:pt x="967" y="355"/>
                      <a:pt x="960" y="356"/>
                    </a:cubicBezTo>
                    <a:cubicBezTo>
                      <a:pt x="888" y="375"/>
                      <a:pt x="814" y="385"/>
                      <a:pt x="742" y="385"/>
                    </a:cubicBezTo>
                    <a:cubicBezTo>
                      <a:pt x="501" y="385"/>
                      <a:pt x="278" y="276"/>
                      <a:pt x="172" y="33"/>
                    </a:cubicBezTo>
                    <a:cubicBezTo>
                      <a:pt x="162" y="11"/>
                      <a:pt x="134" y="1"/>
                      <a:pt x="1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51"/>
              <p:cNvSpPr/>
              <p:nvPr/>
            </p:nvSpPr>
            <p:spPr>
              <a:xfrm>
                <a:off x="2732615" y="1994860"/>
                <a:ext cx="82430" cy="53818"/>
              </a:xfrm>
              <a:custGeom>
                <a:rect b="b" l="l" r="r" t="t"/>
                <a:pathLst>
                  <a:path extrusionOk="0" h="1659" w="2541">
                    <a:moveTo>
                      <a:pt x="1817" y="1"/>
                    </a:moveTo>
                    <a:cubicBezTo>
                      <a:pt x="1591" y="1"/>
                      <a:pt x="1351" y="121"/>
                      <a:pt x="1253" y="311"/>
                    </a:cubicBezTo>
                    <a:cubicBezTo>
                      <a:pt x="1135" y="540"/>
                      <a:pt x="1287" y="687"/>
                      <a:pt x="1462" y="687"/>
                    </a:cubicBezTo>
                    <a:cubicBezTo>
                      <a:pt x="1568" y="687"/>
                      <a:pt x="1682" y="633"/>
                      <a:pt x="1751" y="512"/>
                    </a:cubicBezTo>
                    <a:cubicBezTo>
                      <a:pt x="1778" y="466"/>
                      <a:pt x="1730" y="440"/>
                      <a:pt x="1681" y="440"/>
                    </a:cubicBezTo>
                    <a:cubicBezTo>
                      <a:pt x="1651" y="440"/>
                      <a:pt x="1620" y="450"/>
                      <a:pt x="1608" y="471"/>
                    </a:cubicBezTo>
                    <a:cubicBezTo>
                      <a:pt x="1588" y="507"/>
                      <a:pt x="1581" y="519"/>
                      <a:pt x="1564" y="519"/>
                    </a:cubicBezTo>
                    <a:cubicBezTo>
                      <a:pt x="1549" y="519"/>
                      <a:pt x="1525" y="509"/>
                      <a:pt x="1474" y="498"/>
                    </a:cubicBezTo>
                    <a:cubicBezTo>
                      <a:pt x="1322" y="463"/>
                      <a:pt x="1362" y="390"/>
                      <a:pt x="1441" y="283"/>
                    </a:cubicBezTo>
                    <a:cubicBezTo>
                      <a:pt x="1519" y="179"/>
                      <a:pt x="1664" y="115"/>
                      <a:pt x="1801" y="115"/>
                    </a:cubicBezTo>
                    <a:cubicBezTo>
                      <a:pt x="1907" y="115"/>
                      <a:pt x="2009" y="153"/>
                      <a:pt x="2072" y="242"/>
                    </a:cubicBezTo>
                    <a:cubicBezTo>
                      <a:pt x="2246" y="487"/>
                      <a:pt x="2070" y="813"/>
                      <a:pt x="1896" y="999"/>
                    </a:cubicBezTo>
                    <a:cubicBezTo>
                      <a:pt x="1528" y="1393"/>
                      <a:pt x="965" y="1553"/>
                      <a:pt x="427" y="1553"/>
                    </a:cubicBezTo>
                    <a:cubicBezTo>
                      <a:pt x="329" y="1553"/>
                      <a:pt x="231" y="1548"/>
                      <a:pt x="135" y="1537"/>
                    </a:cubicBezTo>
                    <a:cubicBezTo>
                      <a:pt x="131" y="1537"/>
                      <a:pt x="128" y="1537"/>
                      <a:pt x="124" y="1537"/>
                    </a:cubicBezTo>
                    <a:cubicBezTo>
                      <a:pt x="46" y="1537"/>
                      <a:pt x="0" y="1631"/>
                      <a:pt x="101" y="1642"/>
                    </a:cubicBezTo>
                    <a:cubicBezTo>
                      <a:pt x="204" y="1653"/>
                      <a:pt x="308" y="1658"/>
                      <a:pt x="413" y="1658"/>
                    </a:cubicBezTo>
                    <a:cubicBezTo>
                      <a:pt x="861" y="1658"/>
                      <a:pt x="1322" y="1556"/>
                      <a:pt x="1696" y="1321"/>
                    </a:cubicBezTo>
                    <a:cubicBezTo>
                      <a:pt x="2029" y="1112"/>
                      <a:pt x="2540" y="579"/>
                      <a:pt x="2196" y="163"/>
                    </a:cubicBezTo>
                    <a:cubicBezTo>
                      <a:pt x="2103" y="51"/>
                      <a:pt x="1963" y="1"/>
                      <a:pt x="18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51"/>
              <p:cNvSpPr/>
              <p:nvPr/>
            </p:nvSpPr>
            <p:spPr>
              <a:xfrm>
                <a:off x="2750586" y="1924465"/>
                <a:ext cx="81262" cy="118730"/>
              </a:xfrm>
              <a:custGeom>
                <a:rect b="b" l="l" r="r" t="t"/>
                <a:pathLst>
                  <a:path extrusionOk="0" h="3660" w="2505">
                    <a:moveTo>
                      <a:pt x="1569" y="1"/>
                    </a:moveTo>
                    <a:cubicBezTo>
                      <a:pt x="1038" y="1"/>
                      <a:pt x="453" y="293"/>
                      <a:pt x="535" y="889"/>
                    </a:cubicBezTo>
                    <a:cubicBezTo>
                      <a:pt x="591" y="1292"/>
                      <a:pt x="928" y="1526"/>
                      <a:pt x="1304" y="1647"/>
                    </a:cubicBezTo>
                    <a:lnTo>
                      <a:pt x="1304" y="1647"/>
                    </a:lnTo>
                    <a:cubicBezTo>
                      <a:pt x="998" y="1687"/>
                      <a:pt x="702" y="1792"/>
                      <a:pt x="492" y="1999"/>
                    </a:cubicBezTo>
                    <a:cubicBezTo>
                      <a:pt x="0" y="2483"/>
                      <a:pt x="209" y="3262"/>
                      <a:pt x="711" y="3646"/>
                    </a:cubicBezTo>
                    <a:cubicBezTo>
                      <a:pt x="724" y="3655"/>
                      <a:pt x="741" y="3659"/>
                      <a:pt x="761" y="3659"/>
                    </a:cubicBezTo>
                    <a:cubicBezTo>
                      <a:pt x="821" y="3659"/>
                      <a:pt x="895" y="3619"/>
                      <a:pt x="845" y="3580"/>
                    </a:cubicBezTo>
                    <a:cubicBezTo>
                      <a:pt x="291" y="3157"/>
                      <a:pt x="152" y="2242"/>
                      <a:pt x="865" y="1886"/>
                    </a:cubicBezTo>
                    <a:cubicBezTo>
                      <a:pt x="1149" y="1744"/>
                      <a:pt x="1436" y="1778"/>
                      <a:pt x="1737" y="1741"/>
                    </a:cubicBezTo>
                    <a:cubicBezTo>
                      <a:pt x="1738" y="1741"/>
                      <a:pt x="1738" y="1741"/>
                      <a:pt x="1739" y="1740"/>
                    </a:cubicBezTo>
                    <a:lnTo>
                      <a:pt x="1739" y="1740"/>
                    </a:lnTo>
                    <a:cubicBezTo>
                      <a:pt x="1802" y="1748"/>
                      <a:pt x="1862" y="1753"/>
                      <a:pt x="1921" y="1755"/>
                    </a:cubicBezTo>
                    <a:cubicBezTo>
                      <a:pt x="1922" y="1755"/>
                      <a:pt x="1923" y="1755"/>
                      <a:pt x="1925" y="1755"/>
                    </a:cubicBezTo>
                    <a:cubicBezTo>
                      <a:pt x="2006" y="1755"/>
                      <a:pt x="2060" y="1665"/>
                      <a:pt x="1955" y="1650"/>
                    </a:cubicBezTo>
                    <a:cubicBezTo>
                      <a:pt x="1930" y="1647"/>
                      <a:pt x="1906" y="1644"/>
                      <a:pt x="1881" y="1642"/>
                    </a:cubicBezTo>
                    <a:lnTo>
                      <a:pt x="1881" y="1642"/>
                    </a:lnTo>
                    <a:cubicBezTo>
                      <a:pt x="1747" y="1552"/>
                      <a:pt x="1390" y="1562"/>
                      <a:pt x="1234" y="1493"/>
                    </a:cubicBezTo>
                    <a:cubicBezTo>
                      <a:pt x="934" y="1357"/>
                      <a:pt x="672" y="1111"/>
                      <a:pt x="688" y="756"/>
                    </a:cubicBezTo>
                    <a:cubicBezTo>
                      <a:pt x="707" y="311"/>
                      <a:pt x="1145" y="107"/>
                      <a:pt x="1544" y="107"/>
                    </a:cubicBezTo>
                    <a:cubicBezTo>
                      <a:pt x="1581" y="107"/>
                      <a:pt x="1619" y="109"/>
                      <a:pt x="1655" y="112"/>
                    </a:cubicBezTo>
                    <a:cubicBezTo>
                      <a:pt x="1896" y="135"/>
                      <a:pt x="2326" y="283"/>
                      <a:pt x="2303" y="595"/>
                    </a:cubicBezTo>
                    <a:cubicBezTo>
                      <a:pt x="2322" y="746"/>
                      <a:pt x="2278" y="822"/>
                      <a:pt x="2171" y="822"/>
                    </a:cubicBezTo>
                    <a:cubicBezTo>
                      <a:pt x="2102" y="822"/>
                      <a:pt x="2005" y="789"/>
                      <a:pt x="1881" y="724"/>
                    </a:cubicBezTo>
                    <a:cubicBezTo>
                      <a:pt x="1939" y="637"/>
                      <a:pt x="1983" y="593"/>
                      <a:pt x="2014" y="593"/>
                    </a:cubicBezTo>
                    <a:cubicBezTo>
                      <a:pt x="2033" y="593"/>
                      <a:pt x="2046" y="610"/>
                      <a:pt x="2054" y="644"/>
                    </a:cubicBezTo>
                    <a:cubicBezTo>
                      <a:pt x="2062" y="667"/>
                      <a:pt x="2090" y="678"/>
                      <a:pt x="2119" y="678"/>
                    </a:cubicBezTo>
                    <a:cubicBezTo>
                      <a:pt x="2168" y="678"/>
                      <a:pt x="2223" y="649"/>
                      <a:pt x="2206" y="603"/>
                    </a:cubicBezTo>
                    <a:cubicBezTo>
                      <a:pt x="2163" y="484"/>
                      <a:pt x="2092" y="437"/>
                      <a:pt x="2018" y="437"/>
                    </a:cubicBezTo>
                    <a:cubicBezTo>
                      <a:pt x="1777" y="437"/>
                      <a:pt x="1495" y="937"/>
                      <a:pt x="1986" y="1046"/>
                    </a:cubicBezTo>
                    <a:cubicBezTo>
                      <a:pt x="2013" y="1052"/>
                      <a:pt x="2040" y="1055"/>
                      <a:pt x="2066" y="1055"/>
                    </a:cubicBezTo>
                    <a:cubicBezTo>
                      <a:pt x="2266" y="1055"/>
                      <a:pt x="2436" y="886"/>
                      <a:pt x="2462" y="688"/>
                    </a:cubicBezTo>
                    <a:cubicBezTo>
                      <a:pt x="2505" y="369"/>
                      <a:pt x="2220" y="144"/>
                      <a:pt x="1949" y="57"/>
                    </a:cubicBezTo>
                    <a:cubicBezTo>
                      <a:pt x="1834" y="20"/>
                      <a:pt x="1703" y="1"/>
                      <a:pt x="15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1"/>
              <p:cNvSpPr/>
              <p:nvPr/>
            </p:nvSpPr>
            <p:spPr>
              <a:xfrm>
                <a:off x="2795191" y="1985842"/>
                <a:ext cx="25238" cy="33024"/>
              </a:xfrm>
              <a:custGeom>
                <a:rect b="b" l="l" r="r" t="t"/>
                <a:pathLst>
                  <a:path extrusionOk="0" h="1018" w="778">
                    <a:moveTo>
                      <a:pt x="126" y="1"/>
                    </a:moveTo>
                    <a:cubicBezTo>
                      <a:pt x="46" y="1"/>
                      <a:pt x="1" y="95"/>
                      <a:pt x="102" y="106"/>
                    </a:cubicBezTo>
                    <a:cubicBezTo>
                      <a:pt x="392" y="135"/>
                      <a:pt x="583" y="299"/>
                      <a:pt x="598" y="594"/>
                    </a:cubicBezTo>
                    <a:cubicBezTo>
                      <a:pt x="604" y="716"/>
                      <a:pt x="587" y="844"/>
                      <a:pt x="547" y="959"/>
                    </a:cubicBezTo>
                    <a:cubicBezTo>
                      <a:pt x="534" y="997"/>
                      <a:pt x="575" y="1017"/>
                      <a:pt x="618" y="1017"/>
                    </a:cubicBezTo>
                    <a:cubicBezTo>
                      <a:pt x="655" y="1017"/>
                      <a:pt x="695" y="1003"/>
                      <a:pt x="705" y="973"/>
                    </a:cubicBezTo>
                    <a:cubicBezTo>
                      <a:pt x="758" y="817"/>
                      <a:pt x="777" y="634"/>
                      <a:pt x="746" y="473"/>
                    </a:cubicBezTo>
                    <a:cubicBezTo>
                      <a:pt x="684" y="166"/>
                      <a:pt x="428" y="31"/>
                      <a:pt x="137" y="1"/>
                    </a:cubicBezTo>
                    <a:cubicBezTo>
                      <a:pt x="133" y="1"/>
                      <a:pt x="129" y="1"/>
                      <a:pt x="1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1"/>
              <p:cNvSpPr/>
              <p:nvPr/>
            </p:nvSpPr>
            <p:spPr>
              <a:xfrm>
                <a:off x="2790098" y="1912008"/>
                <a:ext cx="43924" cy="15993"/>
              </a:xfrm>
              <a:custGeom>
                <a:rect b="b" l="l" r="r" t="t"/>
                <a:pathLst>
                  <a:path extrusionOk="0" h="493" w="1354">
                    <a:moveTo>
                      <a:pt x="550" y="0"/>
                    </a:moveTo>
                    <a:cubicBezTo>
                      <a:pt x="390" y="0"/>
                      <a:pt x="230" y="26"/>
                      <a:pt x="93" y="64"/>
                    </a:cubicBezTo>
                    <a:cubicBezTo>
                      <a:pt x="1" y="88"/>
                      <a:pt x="47" y="164"/>
                      <a:pt x="117" y="164"/>
                    </a:cubicBezTo>
                    <a:cubicBezTo>
                      <a:pt x="126" y="164"/>
                      <a:pt x="135" y="163"/>
                      <a:pt x="144" y="160"/>
                    </a:cubicBezTo>
                    <a:cubicBezTo>
                      <a:pt x="262" y="128"/>
                      <a:pt x="397" y="106"/>
                      <a:pt x="532" y="106"/>
                    </a:cubicBezTo>
                    <a:cubicBezTo>
                      <a:pt x="800" y="106"/>
                      <a:pt x="1065" y="193"/>
                      <a:pt x="1181" y="459"/>
                    </a:cubicBezTo>
                    <a:cubicBezTo>
                      <a:pt x="1191" y="482"/>
                      <a:pt x="1219" y="492"/>
                      <a:pt x="1249" y="492"/>
                    </a:cubicBezTo>
                    <a:cubicBezTo>
                      <a:pt x="1299" y="492"/>
                      <a:pt x="1353" y="463"/>
                      <a:pt x="1334" y="418"/>
                    </a:cubicBezTo>
                    <a:cubicBezTo>
                      <a:pt x="1197" y="104"/>
                      <a:pt x="873" y="0"/>
                      <a:pt x="5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1"/>
              <p:cNvSpPr/>
              <p:nvPr/>
            </p:nvSpPr>
            <p:spPr>
              <a:xfrm>
                <a:off x="2749354" y="1915220"/>
                <a:ext cx="38020" cy="21929"/>
              </a:xfrm>
              <a:custGeom>
                <a:rect b="b" l="l" r="r" t="t"/>
                <a:pathLst>
                  <a:path extrusionOk="0" h="676" w="1172">
                    <a:moveTo>
                      <a:pt x="501" y="1"/>
                    </a:moveTo>
                    <a:cubicBezTo>
                      <a:pt x="265" y="1"/>
                      <a:pt x="0" y="123"/>
                      <a:pt x="17" y="396"/>
                    </a:cubicBezTo>
                    <a:cubicBezTo>
                      <a:pt x="26" y="564"/>
                      <a:pt x="189" y="675"/>
                      <a:pt x="348" y="675"/>
                    </a:cubicBezTo>
                    <a:cubicBezTo>
                      <a:pt x="426" y="675"/>
                      <a:pt x="503" y="648"/>
                      <a:pt x="560" y="588"/>
                    </a:cubicBezTo>
                    <a:cubicBezTo>
                      <a:pt x="710" y="428"/>
                      <a:pt x="573" y="225"/>
                      <a:pt x="412" y="225"/>
                    </a:cubicBezTo>
                    <a:cubicBezTo>
                      <a:pt x="363" y="225"/>
                      <a:pt x="311" y="244"/>
                      <a:pt x="265" y="290"/>
                    </a:cubicBezTo>
                    <a:cubicBezTo>
                      <a:pt x="216" y="338"/>
                      <a:pt x="272" y="374"/>
                      <a:pt x="326" y="374"/>
                    </a:cubicBezTo>
                    <a:cubicBezTo>
                      <a:pt x="349" y="374"/>
                      <a:pt x="371" y="368"/>
                      <a:pt x="385" y="354"/>
                    </a:cubicBezTo>
                    <a:cubicBezTo>
                      <a:pt x="398" y="341"/>
                      <a:pt x="409" y="335"/>
                      <a:pt x="419" y="335"/>
                    </a:cubicBezTo>
                    <a:cubicBezTo>
                      <a:pt x="463" y="335"/>
                      <a:pt x="467" y="458"/>
                      <a:pt x="458" y="481"/>
                    </a:cubicBezTo>
                    <a:cubicBezTo>
                      <a:pt x="439" y="537"/>
                      <a:pt x="394" y="562"/>
                      <a:pt x="346" y="562"/>
                    </a:cubicBezTo>
                    <a:cubicBezTo>
                      <a:pt x="303" y="562"/>
                      <a:pt x="256" y="541"/>
                      <a:pt x="224" y="504"/>
                    </a:cubicBezTo>
                    <a:cubicBezTo>
                      <a:pt x="131" y="398"/>
                      <a:pt x="184" y="227"/>
                      <a:pt x="290" y="152"/>
                    </a:cubicBezTo>
                    <a:cubicBezTo>
                      <a:pt x="346" y="113"/>
                      <a:pt x="411" y="96"/>
                      <a:pt x="479" y="96"/>
                    </a:cubicBezTo>
                    <a:cubicBezTo>
                      <a:pt x="701" y="96"/>
                      <a:pt x="952" y="277"/>
                      <a:pt x="1002" y="449"/>
                    </a:cubicBezTo>
                    <a:cubicBezTo>
                      <a:pt x="1010" y="480"/>
                      <a:pt x="1045" y="493"/>
                      <a:pt x="1081" y="493"/>
                    </a:cubicBezTo>
                    <a:cubicBezTo>
                      <a:pt x="1126" y="493"/>
                      <a:pt x="1172" y="471"/>
                      <a:pt x="1161" y="435"/>
                    </a:cubicBezTo>
                    <a:cubicBezTo>
                      <a:pt x="1093" y="196"/>
                      <a:pt x="846" y="53"/>
                      <a:pt x="616" y="11"/>
                    </a:cubicBezTo>
                    <a:cubicBezTo>
                      <a:pt x="580" y="4"/>
                      <a:pt x="541" y="1"/>
                      <a:pt x="5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51"/>
              <p:cNvSpPr/>
              <p:nvPr/>
            </p:nvSpPr>
            <p:spPr>
              <a:xfrm>
                <a:off x="2788833" y="1948276"/>
                <a:ext cx="10186" cy="10186"/>
              </a:xfrm>
              <a:custGeom>
                <a:rect b="b" l="l" r="r" t="t"/>
                <a:pathLst>
                  <a:path extrusionOk="0" h="314" w="314">
                    <a:moveTo>
                      <a:pt x="158" y="0"/>
                    </a:moveTo>
                    <a:cubicBezTo>
                      <a:pt x="70" y="0"/>
                      <a:pt x="1" y="71"/>
                      <a:pt x="1" y="157"/>
                    </a:cubicBezTo>
                    <a:cubicBezTo>
                      <a:pt x="1" y="244"/>
                      <a:pt x="70" y="314"/>
                      <a:pt x="158" y="314"/>
                    </a:cubicBezTo>
                    <a:cubicBezTo>
                      <a:pt x="244" y="314"/>
                      <a:pt x="313" y="244"/>
                      <a:pt x="313" y="157"/>
                    </a:cubicBezTo>
                    <a:cubicBezTo>
                      <a:pt x="313" y="71"/>
                      <a:pt x="244"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1"/>
              <p:cNvSpPr/>
              <p:nvPr/>
            </p:nvSpPr>
            <p:spPr>
              <a:xfrm>
                <a:off x="2820657" y="2025159"/>
                <a:ext cx="8013" cy="8013"/>
              </a:xfrm>
              <a:custGeom>
                <a:rect b="b" l="l" r="r" t="t"/>
                <a:pathLst>
                  <a:path extrusionOk="0" h="247" w="247">
                    <a:moveTo>
                      <a:pt x="124" y="1"/>
                    </a:moveTo>
                    <a:cubicBezTo>
                      <a:pt x="56" y="1"/>
                      <a:pt x="1" y="55"/>
                      <a:pt x="1" y="124"/>
                    </a:cubicBezTo>
                    <a:cubicBezTo>
                      <a:pt x="1" y="191"/>
                      <a:pt x="56" y="247"/>
                      <a:pt x="124" y="247"/>
                    </a:cubicBezTo>
                    <a:cubicBezTo>
                      <a:pt x="192" y="247"/>
                      <a:pt x="247" y="191"/>
                      <a:pt x="247" y="124"/>
                    </a:cubicBezTo>
                    <a:cubicBezTo>
                      <a:pt x="247" y="55"/>
                      <a:pt x="192" y="1"/>
                      <a:pt x="1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1"/>
              <p:cNvSpPr/>
              <p:nvPr/>
            </p:nvSpPr>
            <p:spPr>
              <a:xfrm>
                <a:off x="2755031" y="1953369"/>
                <a:ext cx="7137" cy="7137"/>
              </a:xfrm>
              <a:custGeom>
                <a:rect b="b" l="l" r="r" t="t"/>
                <a:pathLst>
                  <a:path extrusionOk="0" h="220" w="220">
                    <a:moveTo>
                      <a:pt x="110" y="0"/>
                    </a:moveTo>
                    <a:cubicBezTo>
                      <a:pt x="50" y="0"/>
                      <a:pt x="1" y="49"/>
                      <a:pt x="1" y="110"/>
                    </a:cubicBezTo>
                    <a:cubicBezTo>
                      <a:pt x="1" y="170"/>
                      <a:pt x="50" y="219"/>
                      <a:pt x="110" y="219"/>
                    </a:cubicBezTo>
                    <a:cubicBezTo>
                      <a:pt x="171" y="219"/>
                      <a:pt x="220" y="170"/>
                      <a:pt x="220" y="110"/>
                    </a:cubicBezTo>
                    <a:cubicBezTo>
                      <a:pt x="220" y="49"/>
                      <a:pt x="171" y="0"/>
                      <a:pt x="1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1"/>
              <p:cNvSpPr/>
              <p:nvPr/>
            </p:nvSpPr>
            <p:spPr>
              <a:xfrm>
                <a:off x="2721066" y="1919794"/>
                <a:ext cx="30818" cy="38668"/>
              </a:xfrm>
              <a:custGeom>
                <a:rect b="b" l="l" r="r" t="t"/>
                <a:pathLst>
                  <a:path extrusionOk="0" h="1192" w="950">
                    <a:moveTo>
                      <a:pt x="475" y="1"/>
                    </a:moveTo>
                    <a:cubicBezTo>
                      <a:pt x="0" y="683"/>
                      <a:pt x="475" y="1192"/>
                      <a:pt x="475" y="1192"/>
                    </a:cubicBezTo>
                    <a:cubicBezTo>
                      <a:pt x="475" y="1192"/>
                      <a:pt x="949" y="683"/>
                      <a:pt x="4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51"/>
            <p:cNvGrpSpPr/>
            <p:nvPr/>
          </p:nvGrpSpPr>
          <p:grpSpPr>
            <a:xfrm>
              <a:off x="3122229" y="2793613"/>
              <a:ext cx="383640" cy="2782558"/>
              <a:chOff x="2916095" y="936181"/>
              <a:chExt cx="154869" cy="1123267"/>
            </a:xfrm>
          </p:grpSpPr>
          <p:sp>
            <p:nvSpPr>
              <p:cNvPr id="3075" name="Google Shape;3075;p51"/>
              <p:cNvSpPr/>
              <p:nvPr/>
            </p:nvSpPr>
            <p:spPr>
              <a:xfrm>
                <a:off x="2916095" y="936181"/>
                <a:ext cx="154869" cy="1123267"/>
              </a:xfrm>
              <a:custGeom>
                <a:rect b="b" l="l" r="r" t="t"/>
                <a:pathLst>
                  <a:path extrusionOk="0" h="34626" w="4774">
                    <a:moveTo>
                      <a:pt x="77" y="1"/>
                    </a:moveTo>
                    <a:cubicBezTo>
                      <a:pt x="35" y="1"/>
                      <a:pt x="1" y="35"/>
                      <a:pt x="1" y="77"/>
                    </a:cubicBezTo>
                    <a:lnTo>
                      <a:pt x="1" y="34625"/>
                    </a:lnTo>
                    <a:lnTo>
                      <a:pt x="4774" y="34625"/>
                    </a:lnTo>
                    <a:lnTo>
                      <a:pt x="4774" y="77"/>
                    </a:lnTo>
                    <a:cubicBezTo>
                      <a:pt x="4774" y="35"/>
                      <a:pt x="4739" y="1"/>
                      <a:pt x="4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1"/>
              <p:cNvSpPr/>
              <p:nvPr/>
            </p:nvSpPr>
            <p:spPr>
              <a:xfrm>
                <a:off x="2944870" y="957169"/>
                <a:ext cx="97320" cy="205702"/>
              </a:xfrm>
              <a:custGeom>
                <a:rect b="b" l="l" r="r" t="t"/>
                <a:pathLst>
                  <a:path extrusionOk="0" h="6341" w="3000">
                    <a:moveTo>
                      <a:pt x="1500" y="1"/>
                    </a:moveTo>
                    <a:cubicBezTo>
                      <a:pt x="672" y="1"/>
                      <a:pt x="0" y="1420"/>
                      <a:pt x="0" y="3170"/>
                    </a:cubicBezTo>
                    <a:cubicBezTo>
                      <a:pt x="0" y="4921"/>
                      <a:pt x="672" y="6340"/>
                      <a:pt x="1500" y="6340"/>
                    </a:cubicBezTo>
                    <a:cubicBezTo>
                      <a:pt x="2328" y="6340"/>
                      <a:pt x="2999" y="4921"/>
                      <a:pt x="2999" y="3170"/>
                    </a:cubicBezTo>
                    <a:cubicBezTo>
                      <a:pt x="2999" y="1420"/>
                      <a:pt x="2328" y="1"/>
                      <a:pt x="1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1"/>
              <p:cNvSpPr/>
              <p:nvPr/>
            </p:nvSpPr>
            <p:spPr>
              <a:xfrm>
                <a:off x="2952688" y="967712"/>
                <a:ext cx="81684" cy="184648"/>
              </a:xfrm>
              <a:custGeom>
                <a:rect b="b" l="l" r="r" t="t"/>
                <a:pathLst>
                  <a:path extrusionOk="0" h="5692" w="2518">
                    <a:moveTo>
                      <a:pt x="1253" y="150"/>
                    </a:moveTo>
                    <a:cubicBezTo>
                      <a:pt x="1254" y="150"/>
                      <a:pt x="1254" y="150"/>
                      <a:pt x="1255" y="150"/>
                    </a:cubicBezTo>
                    <a:cubicBezTo>
                      <a:pt x="2247" y="153"/>
                      <a:pt x="2347" y="2180"/>
                      <a:pt x="2357" y="2853"/>
                    </a:cubicBezTo>
                    <a:cubicBezTo>
                      <a:pt x="2350" y="3345"/>
                      <a:pt x="2188" y="5585"/>
                      <a:pt x="1300" y="5585"/>
                    </a:cubicBezTo>
                    <a:cubicBezTo>
                      <a:pt x="1230" y="5585"/>
                      <a:pt x="1155" y="5571"/>
                      <a:pt x="1075" y="5541"/>
                    </a:cubicBezTo>
                    <a:cubicBezTo>
                      <a:pt x="712" y="5404"/>
                      <a:pt x="512" y="4865"/>
                      <a:pt x="402" y="4532"/>
                    </a:cubicBezTo>
                    <a:cubicBezTo>
                      <a:pt x="225" y="3990"/>
                      <a:pt x="161" y="3407"/>
                      <a:pt x="161" y="2838"/>
                    </a:cubicBezTo>
                    <a:cubicBezTo>
                      <a:pt x="161" y="2194"/>
                      <a:pt x="283" y="150"/>
                      <a:pt x="1253" y="150"/>
                    </a:cubicBezTo>
                    <a:close/>
                    <a:moveTo>
                      <a:pt x="1266" y="0"/>
                    </a:moveTo>
                    <a:cubicBezTo>
                      <a:pt x="1262" y="0"/>
                      <a:pt x="1258" y="0"/>
                      <a:pt x="1255" y="0"/>
                    </a:cubicBezTo>
                    <a:cubicBezTo>
                      <a:pt x="135" y="14"/>
                      <a:pt x="0" y="2107"/>
                      <a:pt x="0" y="2853"/>
                    </a:cubicBezTo>
                    <a:cubicBezTo>
                      <a:pt x="0" y="3577"/>
                      <a:pt x="141" y="5692"/>
                      <a:pt x="1253" y="5692"/>
                    </a:cubicBezTo>
                    <a:cubicBezTo>
                      <a:pt x="1257" y="5692"/>
                      <a:pt x="1260" y="5691"/>
                      <a:pt x="1264" y="5691"/>
                    </a:cubicBezTo>
                    <a:cubicBezTo>
                      <a:pt x="2386" y="5678"/>
                      <a:pt x="2507" y="3574"/>
                      <a:pt x="2517" y="2841"/>
                    </a:cubicBezTo>
                    <a:lnTo>
                      <a:pt x="2517" y="2841"/>
                    </a:lnTo>
                    <a:cubicBezTo>
                      <a:pt x="2517" y="2840"/>
                      <a:pt x="2517" y="2839"/>
                      <a:pt x="2517" y="2838"/>
                    </a:cubicBezTo>
                    <a:lnTo>
                      <a:pt x="2517" y="2838"/>
                    </a:lnTo>
                    <a:cubicBezTo>
                      <a:pt x="2517" y="2838"/>
                      <a:pt x="2517" y="2838"/>
                      <a:pt x="2517" y="2838"/>
                    </a:cubicBezTo>
                    <a:cubicBezTo>
                      <a:pt x="2517" y="2837"/>
                      <a:pt x="2517" y="2837"/>
                      <a:pt x="2517" y="2836"/>
                    </a:cubicBezTo>
                    <a:lnTo>
                      <a:pt x="2517" y="2836"/>
                    </a:lnTo>
                    <a:cubicBezTo>
                      <a:pt x="2507" y="2127"/>
                      <a:pt x="2380" y="0"/>
                      <a:pt x="1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1"/>
              <p:cNvSpPr/>
              <p:nvPr/>
            </p:nvSpPr>
            <p:spPr>
              <a:xfrm>
                <a:off x="2937084" y="1189764"/>
                <a:ext cx="116492" cy="3406"/>
              </a:xfrm>
              <a:custGeom>
                <a:rect b="b" l="l" r="r" t="t"/>
                <a:pathLst>
                  <a:path extrusionOk="0" h="105" w="3591">
                    <a:moveTo>
                      <a:pt x="141" y="0"/>
                    </a:moveTo>
                    <a:cubicBezTo>
                      <a:pt x="58" y="0"/>
                      <a:pt x="1" y="105"/>
                      <a:pt x="107" y="105"/>
                    </a:cubicBezTo>
                    <a:lnTo>
                      <a:pt x="3450" y="105"/>
                    </a:lnTo>
                    <a:cubicBezTo>
                      <a:pt x="3533" y="105"/>
                      <a:pt x="3591" y="0"/>
                      <a:pt x="34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1"/>
              <p:cNvSpPr/>
              <p:nvPr/>
            </p:nvSpPr>
            <p:spPr>
              <a:xfrm>
                <a:off x="2937084" y="1211661"/>
                <a:ext cx="116492" cy="3439"/>
              </a:xfrm>
              <a:custGeom>
                <a:rect b="b" l="l" r="r" t="t"/>
                <a:pathLst>
                  <a:path extrusionOk="0" h="106" w="3591">
                    <a:moveTo>
                      <a:pt x="141" y="1"/>
                    </a:moveTo>
                    <a:cubicBezTo>
                      <a:pt x="58" y="1"/>
                      <a:pt x="1" y="105"/>
                      <a:pt x="107" y="105"/>
                    </a:cubicBezTo>
                    <a:lnTo>
                      <a:pt x="3450" y="105"/>
                    </a:lnTo>
                    <a:cubicBezTo>
                      <a:pt x="3533" y="105"/>
                      <a:pt x="3591" y="1"/>
                      <a:pt x="3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1"/>
              <p:cNvSpPr/>
              <p:nvPr/>
            </p:nvSpPr>
            <p:spPr>
              <a:xfrm>
                <a:off x="2944188" y="1257953"/>
                <a:ext cx="98650" cy="98618"/>
              </a:xfrm>
              <a:custGeom>
                <a:rect b="b" l="l" r="r" t="t"/>
                <a:pathLst>
                  <a:path extrusionOk="0" h="3040" w="3041">
                    <a:moveTo>
                      <a:pt x="1521" y="0"/>
                    </a:moveTo>
                    <a:cubicBezTo>
                      <a:pt x="681" y="0"/>
                      <a:pt x="1" y="681"/>
                      <a:pt x="1" y="1520"/>
                    </a:cubicBezTo>
                    <a:cubicBezTo>
                      <a:pt x="1" y="2360"/>
                      <a:pt x="681" y="3039"/>
                      <a:pt x="1521" y="3039"/>
                    </a:cubicBezTo>
                    <a:cubicBezTo>
                      <a:pt x="2360" y="3039"/>
                      <a:pt x="3041" y="2360"/>
                      <a:pt x="3041" y="1520"/>
                    </a:cubicBezTo>
                    <a:cubicBezTo>
                      <a:pt x="3041" y="681"/>
                      <a:pt x="2360" y="0"/>
                      <a:pt x="1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1"/>
              <p:cNvSpPr/>
              <p:nvPr/>
            </p:nvSpPr>
            <p:spPr>
              <a:xfrm>
                <a:off x="2965015" y="1307262"/>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4"/>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1"/>
              <p:cNvSpPr/>
              <p:nvPr/>
            </p:nvSpPr>
            <p:spPr>
              <a:xfrm>
                <a:off x="2993497" y="1278747"/>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1"/>
              <p:cNvSpPr/>
              <p:nvPr/>
            </p:nvSpPr>
            <p:spPr>
              <a:xfrm>
                <a:off x="2965047" y="1278747"/>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1"/>
              <p:cNvSpPr/>
              <p:nvPr/>
            </p:nvSpPr>
            <p:spPr>
              <a:xfrm>
                <a:off x="2993497" y="1307262"/>
                <a:ext cx="28515" cy="28482"/>
              </a:xfrm>
              <a:custGeom>
                <a:rect b="b" l="l" r="r" t="t"/>
                <a:pathLst>
                  <a:path extrusionOk="0" h="878" w="879">
                    <a:moveTo>
                      <a:pt x="1" y="0"/>
                    </a:moveTo>
                    <a:cubicBezTo>
                      <a:pt x="1" y="0"/>
                      <a:pt x="11" y="384"/>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1"/>
              <p:cNvSpPr/>
              <p:nvPr/>
            </p:nvSpPr>
            <p:spPr>
              <a:xfrm>
                <a:off x="2984965" y="1307262"/>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1"/>
              <p:cNvSpPr/>
              <p:nvPr/>
            </p:nvSpPr>
            <p:spPr>
              <a:xfrm>
                <a:off x="2984965" y="1266971"/>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1"/>
              <p:cNvSpPr/>
              <p:nvPr/>
            </p:nvSpPr>
            <p:spPr>
              <a:xfrm>
                <a:off x="2953239" y="1298665"/>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1"/>
              <p:cNvSpPr/>
              <p:nvPr/>
            </p:nvSpPr>
            <p:spPr>
              <a:xfrm>
                <a:off x="2993497" y="1298665"/>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1"/>
              <p:cNvSpPr/>
              <p:nvPr/>
            </p:nvSpPr>
            <p:spPr>
              <a:xfrm>
                <a:off x="2936176" y="1244815"/>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4"/>
                      <a:pt x="1765" y="114"/>
                    </a:cubicBezTo>
                    <a:cubicBezTo>
                      <a:pt x="2379" y="114"/>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1"/>
              <p:cNvSpPr/>
              <p:nvPr/>
            </p:nvSpPr>
            <p:spPr>
              <a:xfrm>
                <a:off x="2936143" y="1334576"/>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1"/>
              <p:cNvSpPr/>
              <p:nvPr/>
            </p:nvSpPr>
            <p:spPr>
              <a:xfrm>
                <a:off x="2939387" y="1397867"/>
                <a:ext cx="108479" cy="98650"/>
              </a:xfrm>
              <a:custGeom>
                <a:rect b="b" l="l" r="r" t="t"/>
                <a:pathLst>
                  <a:path extrusionOk="0" h="3041" w="3344">
                    <a:moveTo>
                      <a:pt x="1671" y="1"/>
                    </a:moveTo>
                    <a:cubicBezTo>
                      <a:pt x="982" y="1"/>
                      <a:pt x="358" y="472"/>
                      <a:pt x="193" y="1171"/>
                    </a:cubicBezTo>
                    <a:cubicBezTo>
                      <a:pt x="0" y="1988"/>
                      <a:pt x="506" y="2807"/>
                      <a:pt x="1322" y="3000"/>
                    </a:cubicBezTo>
                    <a:cubicBezTo>
                      <a:pt x="1440" y="3027"/>
                      <a:pt x="1557" y="3041"/>
                      <a:pt x="1673" y="3041"/>
                    </a:cubicBezTo>
                    <a:cubicBezTo>
                      <a:pt x="2362" y="3041"/>
                      <a:pt x="2986" y="2570"/>
                      <a:pt x="3151" y="1870"/>
                    </a:cubicBezTo>
                    <a:cubicBezTo>
                      <a:pt x="3343" y="1053"/>
                      <a:pt x="2838" y="235"/>
                      <a:pt x="2021" y="42"/>
                    </a:cubicBezTo>
                    <a:cubicBezTo>
                      <a:pt x="1904" y="14"/>
                      <a:pt x="1786" y="1"/>
                      <a:pt x="16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1"/>
              <p:cNvSpPr/>
              <p:nvPr/>
            </p:nvSpPr>
            <p:spPr>
              <a:xfrm>
                <a:off x="2965015" y="1447013"/>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1"/>
              <p:cNvSpPr/>
              <p:nvPr/>
            </p:nvSpPr>
            <p:spPr>
              <a:xfrm>
                <a:off x="2993497" y="1418563"/>
                <a:ext cx="28515" cy="28482"/>
              </a:xfrm>
              <a:custGeom>
                <a:rect b="b" l="l" r="r" t="t"/>
                <a:pathLst>
                  <a:path extrusionOk="0" h="878" w="879">
                    <a:moveTo>
                      <a:pt x="879" y="0"/>
                    </a:moveTo>
                    <a:lnTo>
                      <a:pt x="879" y="0"/>
                    </a:lnTo>
                    <a:cubicBezTo>
                      <a:pt x="879" y="0"/>
                      <a:pt x="496" y="10"/>
                      <a:pt x="253" y="253"/>
                    </a:cubicBezTo>
                    <a:cubicBezTo>
                      <a:pt x="11" y="494"/>
                      <a:pt x="1" y="878"/>
                      <a:pt x="1" y="878"/>
                    </a:cubicBezTo>
                    <a:cubicBezTo>
                      <a:pt x="1" y="878"/>
                      <a:pt x="384" y="868"/>
                      <a:pt x="627" y="626"/>
                    </a:cubicBezTo>
                    <a:cubicBezTo>
                      <a:pt x="869" y="383"/>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1"/>
              <p:cNvSpPr/>
              <p:nvPr/>
            </p:nvSpPr>
            <p:spPr>
              <a:xfrm>
                <a:off x="2965047" y="1418531"/>
                <a:ext cx="28482" cy="28515"/>
              </a:xfrm>
              <a:custGeom>
                <a:rect b="b" l="l" r="r" t="t"/>
                <a:pathLst>
                  <a:path extrusionOk="0" h="879" w="878">
                    <a:moveTo>
                      <a:pt x="0" y="0"/>
                    </a:moveTo>
                    <a:cubicBezTo>
                      <a:pt x="0" y="0"/>
                      <a:pt x="10" y="384"/>
                      <a:pt x="253" y="627"/>
                    </a:cubicBezTo>
                    <a:cubicBezTo>
                      <a:pt x="494" y="869"/>
                      <a:pt x="878" y="879"/>
                      <a:pt x="878" y="879"/>
                    </a:cubicBezTo>
                    <a:cubicBezTo>
                      <a:pt x="878" y="879"/>
                      <a:pt x="868" y="495"/>
                      <a:pt x="626" y="254"/>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1"/>
              <p:cNvSpPr/>
              <p:nvPr/>
            </p:nvSpPr>
            <p:spPr>
              <a:xfrm>
                <a:off x="2993497" y="1447013"/>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1"/>
              <p:cNvSpPr/>
              <p:nvPr/>
            </p:nvSpPr>
            <p:spPr>
              <a:xfrm>
                <a:off x="2984965" y="1447013"/>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1"/>
              <p:cNvSpPr/>
              <p:nvPr/>
            </p:nvSpPr>
            <p:spPr>
              <a:xfrm>
                <a:off x="2984965" y="1406755"/>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1"/>
              <p:cNvSpPr/>
              <p:nvPr/>
            </p:nvSpPr>
            <p:spPr>
              <a:xfrm>
                <a:off x="2953239" y="1438482"/>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1"/>
              <p:cNvSpPr/>
              <p:nvPr/>
            </p:nvSpPr>
            <p:spPr>
              <a:xfrm>
                <a:off x="2993497" y="1438482"/>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1"/>
              <p:cNvSpPr/>
              <p:nvPr/>
            </p:nvSpPr>
            <p:spPr>
              <a:xfrm>
                <a:off x="2936176" y="1384599"/>
                <a:ext cx="114773" cy="35133"/>
              </a:xfrm>
              <a:custGeom>
                <a:rect b="b" l="l" r="r" t="t"/>
                <a:pathLst>
                  <a:path extrusionOk="0" h="1083" w="3538">
                    <a:moveTo>
                      <a:pt x="1770" y="0"/>
                    </a:moveTo>
                    <a:cubicBezTo>
                      <a:pt x="1097" y="0"/>
                      <a:pt x="423" y="337"/>
                      <a:pt x="28" y="1009"/>
                    </a:cubicBezTo>
                    <a:cubicBezTo>
                      <a:pt x="0" y="1056"/>
                      <a:pt x="49" y="1082"/>
                      <a:pt x="98" y="1082"/>
                    </a:cubicBezTo>
                    <a:cubicBezTo>
                      <a:pt x="128" y="1082"/>
                      <a:pt x="158" y="1072"/>
                      <a:pt x="171" y="1050"/>
                    </a:cubicBezTo>
                    <a:cubicBezTo>
                      <a:pt x="538" y="426"/>
                      <a:pt x="1152" y="114"/>
                      <a:pt x="1765" y="114"/>
                    </a:cubicBezTo>
                    <a:cubicBezTo>
                      <a:pt x="2379" y="114"/>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1"/>
              <p:cNvSpPr/>
              <p:nvPr/>
            </p:nvSpPr>
            <p:spPr>
              <a:xfrm>
                <a:off x="2936111" y="1474393"/>
                <a:ext cx="114740" cy="35100"/>
              </a:xfrm>
              <a:custGeom>
                <a:rect b="b" l="l" r="r" t="t"/>
                <a:pathLst>
                  <a:path extrusionOk="0" h="1082" w="3537">
                    <a:moveTo>
                      <a:pt x="3441" y="0"/>
                    </a:moveTo>
                    <a:cubicBezTo>
                      <a:pt x="3410" y="0"/>
                      <a:pt x="3379" y="10"/>
                      <a:pt x="3366" y="32"/>
                    </a:cubicBezTo>
                    <a:cubicBezTo>
                      <a:pt x="2999" y="656"/>
                      <a:pt x="2386" y="968"/>
                      <a:pt x="1773" y="968"/>
                    </a:cubicBezTo>
                    <a:cubicBezTo>
                      <a:pt x="1158" y="968"/>
                      <a:pt x="544" y="655"/>
                      <a:pt x="177" y="31"/>
                    </a:cubicBezTo>
                    <a:cubicBezTo>
                      <a:pt x="165" y="10"/>
                      <a:pt x="138" y="2"/>
                      <a:pt x="109" y="2"/>
                    </a:cubicBezTo>
                    <a:cubicBezTo>
                      <a:pt x="57" y="2"/>
                      <a:pt x="1" y="31"/>
                      <a:pt x="25" y="73"/>
                    </a:cubicBezTo>
                    <a:cubicBezTo>
                      <a:pt x="420" y="745"/>
                      <a:pt x="1093" y="1082"/>
                      <a:pt x="1766" y="1082"/>
                    </a:cubicBezTo>
                    <a:cubicBezTo>
                      <a:pt x="2440" y="1082"/>
                      <a:pt x="3114" y="745"/>
                      <a:pt x="3510" y="72"/>
                    </a:cubicBezTo>
                    <a:cubicBezTo>
                      <a:pt x="3537" y="26"/>
                      <a:pt x="3489" y="0"/>
                      <a:pt x="3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1"/>
              <p:cNvSpPr/>
              <p:nvPr/>
            </p:nvSpPr>
            <p:spPr>
              <a:xfrm>
                <a:off x="2939387" y="1537553"/>
                <a:ext cx="108252" cy="98618"/>
              </a:xfrm>
              <a:custGeom>
                <a:rect b="b" l="l" r="r" t="t"/>
                <a:pathLst>
                  <a:path extrusionOk="0" h="3040" w="3337">
                    <a:moveTo>
                      <a:pt x="1668" y="0"/>
                    </a:moveTo>
                    <a:cubicBezTo>
                      <a:pt x="1279" y="0"/>
                      <a:pt x="890" y="148"/>
                      <a:pt x="594" y="445"/>
                    </a:cubicBezTo>
                    <a:cubicBezTo>
                      <a:pt x="0" y="1038"/>
                      <a:pt x="0" y="2001"/>
                      <a:pt x="594" y="2594"/>
                    </a:cubicBezTo>
                    <a:cubicBezTo>
                      <a:pt x="890" y="2891"/>
                      <a:pt x="1279" y="3039"/>
                      <a:pt x="1668" y="3039"/>
                    </a:cubicBezTo>
                    <a:cubicBezTo>
                      <a:pt x="2057" y="3039"/>
                      <a:pt x="2446" y="2891"/>
                      <a:pt x="2743" y="2594"/>
                    </a:cubicBezTo>
                    <a:cubicBezTo>
                      <a:pt x="3336" y="2001"/>
                      <a:pt x="3336" y="1038"/>
                      <a:pt x="2743" y="445"/>
                    </a:cubicBezTo>
                    <a:cubicBezTo>
                      <a:pt x="2446" y="148"/>
                      <a:pt x="2057" y="0"/>
                      <a:pt x="1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1"/>
              <p:cNvSpPr/>
              <p:nvPr/>
            </p:nvSpPr>
            <p:spPr>
              <a:xfrm>
                <a:off x="2965015" y="1586830"/>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1"/>
              <p:cNvSpPr/>
              <p:nvPr/>
            </p:nvSpPr>
            <p:spPr>
              <a:xfrm>
                <a:off x="2993497" y="1558315"/>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1"/>
              <p:cNvSpPr/>
              <p:nvPr/>
            </p:nvSpPr>
            <p:spPr>
              <a:xfrm>
                <a:off x="2965047" y="1558315"/>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1"/>
              <p:cNvSpPr/>
              <p:nvPr/>
            </p:nvSpPr>
            <p:spPr>
              <a:xfrm>
                <a:off x="2993497" y="1586830"/>
                <a:ext cx="28515" cy="28515"/>
              </a:xfrm>
              <a:custGeom>
                <a:rect b="b" l="l" r="r" t="t"/>
                <a:pathLst>
                  <a:path extrusionOk="0" h="879" w="879">
                    <a:moveTo>
                      <a:pt x="1" y="0"/>
                    </a:moveTo>
                    <a:cubicBezTo>
                      <a:pt x="1" y="0"/>
                      <a:pt x="11" y="383"/>
                      <a:pt x="253" y="625"/>
                    </a:cubicBezTo>
                    <a:cubicBezTo>
                      <a:pt x="496" y="868"/>
                      <a:pt x="879" y="878"/>
                      <a:pt x="879" y="878"/>
                    </a:cubicBezTo>
                    <a:cubicBezTo>
                      <a:pt x="879" y="878"/>
                      <a:pt x="870" y="495"/>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1"/>
              <p:cNvSpPr/>
              <p:nvPr/>
            </p:nvSpPr>
            <p:spPr>
              <a:xfrm>
                <a:off x="2984965" y="1586830"/>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1"/>
              <p:cNvSpPr/>
              <p:nvPr/>
            </p:nvSpPr>
            <p:spPr>
              <a:xfrm>
                <a:off x="2984965" y="1546539"/>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1"/>
              <p:cNvSpPr/>
              <p:nvPr/>
            </p:nvSpPr>
            <p:spPr>
              <a:xfrm>
                <a:off x="2953239" y="1578233"/>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1"/>
              <p:cNvSpPr/>
              <p:nvPr/>
            </p:nvSpPr>
            <p:spPr>
              <a:xfrm>
                <a:off x="2993497" y="1578233"/>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1"/>
              <p:cNvSpPr/>
              <p:nvPr/>
            </p:nvSpPr>
            <p:spPr>
              <a:xfrm>
                <a:off x="2936176" y="1524383"/>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1"/>
              <p:cNvSpPr/>
              <p:nvPr/>
            </p:nvSpPr>
            <p:spPr>
              <a:xfrm>
                <a:off x="2936143" y="1614144"/>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1"/>
              <p:cNvSpPr/>
              <p:nvPr/>
            </p:nvSpPr>
            <p:spPr>
              <a:xfrm>
                <a:off x="2944188" y="1677272"/>
                <a:ext cx="98650" cy="98650"/>
              </a:xfrm>
              <a:custGeom>
                <a:rect b="b" l="l" r="r" t="t"/>
                <a:pathLst>
                  <a:path extrusionOk="0" h="3041" w="3041">
                    <a:moveTo>
                      <a:pt x="1521" y="1"/>
                    </a:moveTo>
                    <a:cubicBezTo>
                      <a:pt x="681" y="1"/>
                      <a:pt x="1" y="681"/>
                      <a:pt x="1" y="1521"/>
                    </a:cubicBezTo>
                    <a:cubicBezTo>
                      <a:pt x="1" y="2360"/>
                      <a:pt x="681" y="3040"/>
                      <a:pt x="1521" y="3040"/>
                    </a:cubicBezTo>
                    <a:cubicBezTo>
                      <a:pt x="2360" y="3040"/>
                      <a:pt x="3041" y="2360"/>
                      <a:pt x="3041" y="1521"/>
                    </a:cubicBezTo>
                    <a:cubicBezTo>
                      <a:pt x="3041" y="681"/>
                      <a:pt x="2360" y="1"/>
                      <a:pt x="1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1"/>
              <p:cNvSpPr/>
              <p:nvPr/>
            </p:nvSpPr>
            <p:spPr>
              <a:xfrm>
                <a:off x="2965015" y="1726581"/>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51"/>
              <p:cNvSpPr/>
              <p:nvPr/>
            </p:nvSpPr>
            <p:spPr>
              <a:xfrm>
                <a:off x="2993497" y="1698099"/>
                <a:ext cx="28515" cy="28515"/>
              </a:xfrm>
              <a:custGeom>
                <a:rect b="b" l="l" r="r" t="t"/>
                <a:pathLst>
                  <a:path extrusionOk="0" h="879" w="879">
                    <a:moveTo>
                      <a:pt x="879" y="0"/>
                    </a:moveTo>
                    <a:cubicBezTo>
                      <a:pt x="879" y="0"/>
                      <a:pt x="496" y="11"/>
                      <a:pt x="253" y="253"/>
                    </a:cubicBezTo>
                    <a:cubicBezTo>
                      <a:pt x="11" y="495"/>
                      <a:pt x="1" y="879"/>
                      <a:pt x="1" y="879"/>
                    </a:cubicBezTo>
                    <a:cubicBezTo>
                      <a:pt x="1" y="879"/>
                      <a:pt x="384" y="869"/>
                      <a:pt x="627" y="626"/>
                    </a:cubicBezTo>
                    <a:cubicBezTo>
                      <a:pt x="869" y="385"/>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51"/>
              <p:cNvSpPr/>
              <p:nvPr/>
            </p:nvSpPr>
            <p:spPr>
              <a:xfrm>
                <a:off x="2965047" y="1698099"/>
                <a:ext cx="28482" cy="28515"/>
              </a:xfrm>
              <a:custGeom>
                <a:rect b="b" l="l" r="r" t="t"/>
                <a:pathLst>
                  <a:path extrusionOk="0" h="879" w="878">
                    <a:moveTo>
                      <a:pt x="0" y="0"/>
                    </a:moveTo>
                    <a:cubicBezTo>
                      <a:pt x="0" y="0"/>
                      <a:pt x="10" y="384"/>
                      <a:pt x="253" y="626"/>
                    </a:cubicBezTo>
                    <a:cubicBezTo>
                      <a:pt x="494" y="869"/>
                      <a:pt x="878" y="879"/>
                      <a:pt x="878" y="879"/>
                    </a:cubicBezTo>
                    <a:cubicBezTo>
                      <a:pt x="878" y="879"/>
                      <a:pt x="868" y="495"/>
                      <a:pt x="626" y="253"/>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1"/>
              <p:cNvSpPr/>
              <p:nvPr/>
            </p:nvSpPr>
            <p:spPr>
              <a:xfrm>
                <a:off x="2993497" y="1726581"/>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1"/>
              <p:cNvSpPr/>
              <p:nvPr/>
            </p:nvSpPr>
            <p:spPr>
              <a:xfrm>
                <a:off x="2984965" y="1726581"/>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9"/>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1"/>
              <p:cNvSpPr/>
              <p:nvPr/>
            </p:nvSpPr>
            <p:spPr>
              <a:xfrm>
                <a:off x="2984965" y="1686323"/>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51"/>
              <p:cNvSpPr/>
              <p:nvPr/>
            </p:nvSpPr>
            <p:spPr>
              <a:xfrm>
                <a:off x="2953239" y="1718050"/>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51"/>
              <p:cNvSpPr/>
              <p:nvPr/>
            </p:nvSpPr>
            <p:spPr>
              <a:xfrm>
                <a:off x="2993497" y="1718050"/>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1"/>
              <p:cNvSpPr/>
              <p:nvPr/>
            </p:nvSpPr>
            <p:spPr>
              <a:xfrm>
                <a:off x="2936176" y="1664167"/>
                <a:ext cx="114773" cy="35100"/>
              </a:xfrm>
              <a:custGeom>
                <a:rect b="b" l="l" r="r" t="t"/>
                <a:pathLst>
                  <a:path extrusionOk="0" h="1082" w="3538">
                    <a:moveTo>
                      <a:pt x="1770" y="0"/>
                    </a:moveTo>
                    <a:cubicBezTo>
                      <a:pt x="1097" y="0"/>
                      <a:pt x="423" y="337"/>
                      <a:pt x="28" y="1009"/>
                    </a:cubicBezTo>
                    <a:cubicBezTo>
                      <a:pt x="0" y="1056"/>
                      <a:pt x="49" y="1082"/>
                      <a:pt x="98" y="1082"/>
                    </a:cubicBezTo>
                    <a:cubicBezTo>
                      <a:pt x="128" y="1082"/>
                      <a:pt x="158" y="1072"/>
                      <a:pt x="171" y="1050"/>
                    </a:cubicBezTo>
                    <a:cubicBezTo>
                      <a:pt x="538" y="426"/>
                      <a:pt x="1152" y="113"/>
                      <a:pt x="1765" y="113"/>
                    </a:cubicBezTo>
                    <a:cubicBezTo>
                      <a:pt x="2379" y="113"/>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1"/>
              <p:cNvSpPr/>
              <p:nvPr/>
            </p:nvSpPr>
            <p:spPr>
              <a:xfrm>
                <a:off x="2936143" y="1753928"/>
                <a:ext cx="114708" cy="35133"/>
              </a:xfrm>
              <a:custGeom>
                <a:rect b="b" l="l" r="r" t="t"/>
                <a:pathLst>
                  <a:path extrusionOk="0" h="1083" w="3536">
                    <a:moveTo>
                      <a:pt x="3440" y="1"/>
                    </a:moveTo>
                    <a:cubicBezTo>
                      <a:pt x="3409" y="1"/>
                      <a:pt x="3378" y="11"/>
                      <a:pt x="3365" y="33"/>
                    </a:cubicBezTo>
                    <a:cubicBezTo>
                      <a:pt x="2998" y="658"/>
                      <a:pt x="2385" y="970"/>
                      <a:pt x="1771" y="970"/>
                    </a:cubicBezTo>
                    <a:cubicBezTo>
                      <a:pt x="1157" y="970"/>
                      <a:pt x="543" y="657"/>
                      <a:pt x="176" y="33"/>
                    </a:cubicBezTo>
                    <a:cubicBezTo>
                      <a:pt x="164" y="12"/>
                      <a:pt x="136" y="3"/>
                      <a:pt x="107" y="3"/>
                    </a:cubicBezTo>
                    <a:cubicBezTo>
                      <a:pt x="55" y="3"/>
                      <a:pt x="0" y="32"/>
                      <a:pt x="24" y="74"/>
                    </a:cubicBezTo>
                    <a:cubicBezTo>
                      <a:pt x="419" y="746"/>
                      <a:pt x="1092" y="1083"/>
                      <a:pt x="1765" y="1083"/>
                    </a:cubicBezTo>
                    <a:cubicBezTo>
                      <a:pt x="2439" y="1083"/>
                      <a:pt x="3113" y="746"/>
                      <a:pt x="3509" y="73"/>
                    </a:cubicBezTo>
                    <a:cubicBezTo>
                      <a:pt x="3536" y="27"/>
                      <a:pt x="3488" y="1"/>
                      <a:pt x="3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51"/>
              <p:cNvSpPr/>
              <p:nvPr/>
            </p:nvSpPr>
            <p:spPr>
              <a:xfrm>
                <a:off x="2939355" y="1817251"/>
                <a:ext cx="108512" cy="98650"/>
              </a:xfrm>
              <a:custGeom>
                <a:rect b="b" l="l" r="r" t="t"/>
                <a:pathLst>
                  <a:path extrusionOk="0" h="3041" w="3345">
                    <a:moveTo>
                      <a:pt x="1671" y="0"/>
                    </a:moveTo>
                    <a:cubicBezTo>
                      <a:pt x="982" y="0"/>
                      <a:pt x="358" y="471"/>
                      <a:pt x="193" y="1171"/>
                    </a:cubicBezTo>
                    <a:cubicBezTo>
                      <a:pt x="0" y="1988"/>
                      <a:pt x="507" y="2806"/>
                      <a:pt x="1323" y="2999"/>
                    </a:cubicBezTo>
                    <a:cubicBezTo>
                      <a:pt x="1441" y="3027"/>
                      <a:pt x="1559" y="3040"/>
                      <a:pt x="1675" y="3040"/>
                    </a:cubicBezTo>
                    <a:cubicBezTo>
                      <a:pt x="2363" y="3040"/>
                      <a:pt x="2986" y="2569"/>
                      <a:pt x="3151" y="1870"/>
                    </a:cubicBezTo>
                    <a:cubicBezTo>
                      <a:pt x="3344" y="1053"/>
                      <a:pt x="2838" y="234"/>
                      <a:pt x="2021" y="41"/>
                    </a:cubicBezTo>
                    <a:cubicBezTo>
                      <a:pt x="1904" y="14"/>
                      <a:pt x="1786" y="0"/>
                      <a:pt x="1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1"/>
              <p:cNvSpPr/>
              <p:nvPr/>
            </p:nvSpPr>
            <p:spPr>
              <a:xfrm>
                <a:off x="2965015" y="1866398"/>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1"/>
              <p:cNvSpPr/>
              <p:nvPr/>
            </p:nvSpPr>
            <p:spPr>
              <a:xfrm>
                <a:off x="2993497" y="1837883"/>
                <a:ext cx="28515" cy="28547"/>
              </a:xfrm>
              <a:custGeom>
                <a:rect b="b" l="l" r="r" t="t"/>
                <a:pathLst>
                  <a:path extrusionOk="0" h="880" w="879">
                    <a:moveTo>
                      <a:pt x="879" y="1"/>
                    </a:moveTo>
                    <a:cubicBezTo>
                      <a:pt x="879" y="1"/>
                      <a:pt x="496" y="11"/>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1"/>
              <p:cNvSpPr/>
              <p:nvPr/>
            </p:nvSpPr>
            <p:spPr>
              <a:xfrm>
                <a:off x="2965047" y="1837883"/>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1"/>
              <p:cNvSpPr/>
              <p:nvPr/>
            </p:nvSpPr>
            <p:spPr>
              <a:xfrm>
                <a:off x="2993497" y="1866398"/>
                <a:ext cx="28515" cy="28482"/>
              </a:xfrm>
              <a:custGeom>
                <a:rect b="b" l="l" r="r" t="t"/>
                <a:pathLst>
                  <a:path extrusionOk="0" h="878" w="879">
                    <a:moveTo>
                      <a:pt x="1" y="0"/>
                    </a:moveTo>
                    <a:cubicBezTo>
                      <a:pt x="1" y="0"/>
                      <a:pt x="11" y="383"/>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1"/>
              <p:cNvSpPr/>
              <p:nvPr/>
            </p:nvSpPr>
            <p:spPr>
              <a:xfrm>
                <a:off x="2984965" y="1866398"/>
                <a:ext cx="17161" cy="40323"/>
              </a:xfrm>
              <a:custGeom>
                <a:rect b="b" l="l" r="r" t="t"/>
                <a:pathLst>
                  <a:path extrusionOk="0" h="1243" w="529">
                    <a:moveTo>
                      <a:pt x="264" y="0"/>
                    </a:moveTo>
                    <a:cubicBezTo>
                      <a:pt x="264" y="0"/>
                      <a:pt x="0" y="278"/>
                      <a:pt x="0" y="621"/>
                    </a:cubicBezTo>
                    <a:cubicBezTo>
                      <a:pt x="0" y="963"/>
                      <a:pt x="264" y="1242"/>
                      <a:pt x="264" y="1242"/>
                    </a:cubicBezTo>
                    <a:cubicBezTo>
                      <a:pt x="264" y="1242"/>
                      <a:pt x="528" y="963"/>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1"/>
              <p:cNvSpPr/>
              <p:nvPr/>
            </p:nvSpPr>
            <p:spPr>
              <a:xfrm>
                <a:off x="2984965" y="1826075"/>
                <a:ext cx="17161" cy="40355"/>
              </a:xfrm>
              <a:custGeom>
                <a:rect b="b" l="l" r="r" t="t"/>
                <a:pathLst>
                  <a:path extrusionOk="0" h="1244" w="529">
                    <a:moveTo>
                      <a:pt x="264" y="1"/>
                    </a:moveTo>
                    <a:cubicBezTo>
                      <a:pt x="264" y="1"/>
                      <a:pt x="0" y="279"/>
                      <a:pt x="0" y="622"/>
                    </a:cubicBezTo>
                    <a:cubicBezTo>
                      <a:pt x="0" y="965"/>
                      <a:pt x="264" y="1243"/>
                      <a:pt x="264" y="1243"/>
                    </a:cubicBezTo>
                    <a:cubicBezTo>
                      <a:pt x="264" y="1243"/>
                      <a:pt x="528" y="965"/>
                      <a:pt x="528" y="622"/>
                    </a:cubicBezTo>
                    <a:cubicBezTo>
                      <a:pt x="528" y="279"/>
                      <a:pt x="264"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1"/>
              <p:cNvSpPr/>
              <p:nvPr/>
            </p:nvSpPr>
            <p:spPr>
              <a:xfrm>
                <a:off x="2953239" y="1857801"/>
                <a:ext cx="40290" cy="17161"/>
              </a:xfrm>
              <a:custGeom>
                <a:rect b="b" l="l" r="r" t="t"/>
                <a:pathLst>
                  <a:path extrusionOk="0" h="529" w="1242">
                    <a:moveTo>
                      <a:pt x="621" y="1"/>
                    </a:moveTo>
                    <a:cubicBezTo>
                      <a:pt x="278" y="1"/>
                      <a:pt x="1" y="265"/>
                      <a:pt x="1" y="265"/>
                    </a:cubicBezTo>
                    <a:cubicBezTo>
                      <a:pt x="1" y="265"/>
                      <a:pt x="278" y="528"/>
                      <a:pt x="621" y="528"/>
                    </a:cubicBezTo>
                    <a:cubicBezTo>
                      <a:pt x="964" y="528"/>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51"/>
              <p:cNvSpPr/>
              <p:nvPr/>
            </p:nvSpPr>
            <p:spPr>
              <a:xfrm>
                <a:off x="2993497" y="1857801"/>
                <a:ext cx="40323" cy="17161"/>
              </a:xfrm>
              <a:custGeom>
                <a:rect b="b" l="l" r="r" t="t"/>
                <a:pathLst>
                  <a:path extrusionOk="0" h="529" w="1243">
                    <a:moveTo>
                      <a:pt x="622" y="1"/>
                    </a:moveTo>
                    <a:cubicBezTo>
                      <a:pt x="278" y="1"/>
                      <a:pt x="1" y="265"/>
                      <a:pt x="1" y="265"/>
                    </a:cubicBezTo>
                    <a:cubicBezTo>
                      <a:pt x="1" y="265"/>
                      <a:pt x="278" y="528"/>
                      <a:pt x="622" y="528"/>
                    </a:cubicBezTo>
                    <a:cubicBezTo>
                      <a:pt x="965" y="528"/>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1"/>
              <p:cNvSpPr/>
              <p:nvPr/>
            </p:nvSpPr>
            <p:spPr>
              <a:xfrm>
                <a:off x="2936176" y="1803951"/>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1"/>
              <p:cNvSpPr/>
              <p:nvPr/>
            </p:nvSpPr>
            <p:spPr>
              <a:xfrm>
                <a:off x="2936143" y="1893712"/>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2"/>
                      <a:pt x="1766" y="1082"/>
                    </a:cubicBezTo>
                    <a:cubicBezTo>
                      <a:pt x="2440" y="1082"/>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1"/>
              <p:cNvSpPr/>
              <p:nvPr/>
            </p:nvSpPr>
            <p:spPr>
              <a:xfrm>
                <a:off x="2916095" y="1951066"/>
                <a:ext cx="154869" cy="81230"/>
              </a:xfrm>
              <a:custGeom>
                <a:rect b="b" l="l" r="r" t="t"/>
                <a:pathLst>
                  <a:path extrusionOk="0" h="2504" w="4774">
                    <a:moveTo>
                      <a:pt x="1" y="0"/>
                    </a:moveTo>
                    <a:lnTo>
                      <a:pt x="1" y="2503"/>
                    </a:lnTo>
                    <a:lnTo>
                      <a:pt x="4774" y="2503"/>
                    </a:lnTo>
                    <a:lnTo>
                      <a:pt x="47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51"/>
              <p:cNvSpPr/>
              <p:nvPr/>
            </p:nvSpPr>
            <p:spPr>
              <a:xfrm>
                <a:off x="2916095" y="1949314"/>
                <a:ext cx="154869" cy="3536"/>
              </a:xfrm>
              <a:custGeom>
                <a:rect b="b" l="l" r="r" t="t"/>
                <a:pathLst>
                  <a:path extrusionOk="0" h="109" w="4774">
                    <a:moveTo>
                      <a:pt x="1" y="0"/>
                    </a:moveTo>
                    <a:lnTo>
                      <a:pt x="1" y="109"/>
                    </a:lnTo>
                    <a:lnTo>
                      <a:pt x="4774" y="109"/>
                    </a:lnTo>
                    <a:lnTo>
                      <a:pt x="4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1"/>
              <p:cNvSpPr/>
              <p:nvPr/>
            </p:nvSpPr>
            <p:spPr>
              <a:xfrm>
                <a:off x="2916095" y="2030479"/>
                <a:ext cx="154869" cy="3568"/>
              </a:xfrm>
              <a:custGeom>
                <a:rect b="b" l="l" r="r" t="t"/>
                <a:pathLst>
                  <a:path extrusionOk="0" h="110" w="4774">
                    <a:moveTo>
                      <a:pt x="1" y="1"/>
                    </a:moveTo>
                    <a:lnTo>
                      <a:pt x="1" y="109"/>
                    </a:lnTo>
                    <a:lnTo>
                      <a:pt x="4774" y="109"/>
                    </a:lnTo>
                    <a:lnTo>
                      <a:pt x="47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8" name="Google Shape;3138;p51"/>
            <p:cNvGrpSpPr/>
            <p:nvPr/>
          </p:nvGrpSpPr>
          <p:grpSpPr>
            <a:xfrm>
              <a:off x="2660406" y="3480292"/>
              <a:ext cx="465929" cy="2095879"/>
              <a:chOff x="3136330" y="1213380"/>
              <a:chExt cx="188087" cy="846068"/>
            </a:xfrm>
          </p:grpSpPr>
          <p:sp>
            <p:nvSpPr>
              <p:cNvPr id="3139" name="Google Shape;3139;p51"/>
              <p:cNvSpPr/>
              <p:nvPr/>
            </p:nvSpPr>
            <p:spPr>
              <a:xfrm>
                <a:off x="3138699" y="1213380"/>
                <a:ext cx="183773" cy="846068"/>
              </a:xfrm>
              <a:custGeom>
                <a:rect b="b" l="l" r="r" t="t"/>
                <a:pathLst>
                  <a:path extrusionOk="0" h="26081" w="5665">
                    <a:moveTo>
                      <a:pt x="0" y="0"/>
                    </a:moveTo>
                    <a:lnTo>
                      <a:pt x="0" y="26080"/>
                    </a:lnTo>
                    <a:lnTo>
                      <a:pt x="5664" y="26080"/>
                    </a:lnTo>
                    <a:lnTo>
                      <a:pt x="56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1"/>
              <p:cNvSpPr/>
              <p:nvPr/>
            </p:nvSpPr>
            <p:spPr>
              <a:xfrm>
                <a:off x="3140742" y="1349466"/>
                <a:ext cx="179685" cy="573896"/>
              </a:xfrm>
              <a:custGeom>
                <a:rect b="b" l="l" r="r" t="t"/>
                <a:pathLst>
                  <a:path extrusionOk="0" h="17691" w="5539">
                    <a:moveTo>
                      <a:pt x="331" y="1"/>
                    </a:moveTo>
                    <a:cubicBezTo>
                      <a:pt x="148" y="1"/>
                      <a:pt x="1" y="148"/>
                      <a:pt x="1" y="331"/>
                    </a:cubicBezTo>
                    <a:lnTo>
                      <a:pt x="1" y="17360"/>
                    </a:lnTo>
                    <a:cubicBezTo>
                      <a:pt x="1" y="17542"/>
                      <a:pt x="148" y="17691"/>
                      <a:pt x="331" y="17691"/>
                    </a:cubicBezTo>
                    <a:lnTo>
                      <a:pt x="5208" y="17691"/>
                    </a:lnTo>
                    <a:cubicBezTo>
                      <a:pt x="5390" y="17691"/>
                      <a:pt x="5539" y="17542"/>
                      <a:pt x="5539" y="17360"/>
                    </a:cubicBezTo>
                    <a:lnTo>
                      <a:pt x="5539" y="331"/>
                    </a:lnTo>
                    <a:cubicBezTo>
                      <a:pt x="5539" y="148"/>
                      <a:pt x="5390" y="1"/>
                      <a:pt x="5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1"/>
              <p:cNvSpPr/>
              <p:nvPr/>
            </p:nvSpPr>
            <p:spPr>
              <a:xfrm>
                <a:off x="3227941" y="1347715"/>
                <a:ext cx="5255" cy="64101"/>
              </a:xfrm>
              <a:custGeom>
                <a:rect b="b" l="l" r="r" t="t"/>
                <a:pathLst>
                  <a:path extrusionOk="0" h="1976" w="162">
                    <a:moveTo>
                      <a:pt x="92" y="1"/>
                    </a:moveTo>
                    <a:cubicBezTo>
                      <a:pt x="48" y="1"/>
                      <a:pt x="1" y="22"/>
                      <a:pt x="1" y="61"/>
                    </a:cubicBezTo>
                    <a:lnTo>
                      <a:pt x="1" y="1929"/>
                    </a:lnTo>
                    <a:cubicBezTo>
                      <a:pt x="1" y="1961"/>
                      <a:pt x="34" y="1976"/>
                      <a:pt x="71" y="1976"/>
                    </a:cubicBezTo>
                    <a:cubicBezTo>
                      <a:pt x="114" y="1976"/>
                      <a:pt x="162" y="1955"/>
                      <a:pt x="162" y="1915"/>
                    </a:cubicBezTo>
                    <a:lnTo>
                      <a:pt x="162" y="48"/>
                    </a:lnTo>
                    <a:cubicBezTo>
                      <a:pt x="162"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1"/>
              <p:cNvSpPr/>
              <p:nvPr/>
            </p:nvSpPr>
            <p:spPr>
              <a:xfrm>
                <a:off x="3183855" y="1361177"/>
                <a:ext cx="36365" cy="50509"/>
              </a:xfrm>
              <a:custGeom>
                <a:rect b="b" l="l" r="r" t="t"/>
                <a:pathLst>
                  <a:path extrusionOk="0" h="1557" w="1121">
                    <a:moveTo>
                      <a:pt x="110" y="0"/>
                    </a:moveTo>
                    <a:cubicBezTo>
                      <a:pt x="57" y="0"/>
                      <a:pt x="1" y="29"/>
                      <a:pt x="27" y="70"/>
                    </a:cubicBezTo>
                    <a:cubicBezTo>
                      <a:pt x="332" y="556"/>
                      <a:pt x="637" y="1042"/>
                      <a:pt x="943" y="1528"/>
                    </a:cubicBezTo>
                    <a:cubicBezTo>
                      <a:pt x="955" y="1548"/>
                      <a:pt x="983" y="1557"/>
                      <a:pt x="1012" y="1557"/>
                    </a:cubicBezTo>
                    <a:cubicBezTo>
                      <a:pt x="1065" y="1557"/>
                      <a:pt x="1121" y="1528"/>
                      <a:pt x="1095" y="1487"/>
                    </a:cubicBezTo>
                    <a:cubicBezTo>
                      <a:pt x="790" y="1001"/>
                      <a:pt x="485" y="515"/>
                      <a:pt x="179" y="29"/>
                    </a:cubicBezTo>
                    <a:cubicBezTo>
                      <a:pt x="167" y="9"/>
                      <a:pt x="139"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1"/>
              <p:cNvSpPr/>
              <p:nvPr/>
            </p:nvSpPr>
            <p:spPr>
              <a:xfrm>
                <a:off x="3158746" y="1382425"/>
                <a:ext cx="44475" cy="35068"/>
              </a:xfrm>
              <a:custGeom>
                <a:rect b="b" l="l" r="r" t="t"/>
                <a:pathLst>
                  <a:path extrusionOk="0" h="1081" w="1371">
                    <a:moveTo>
                      <a:pt x="129" y="0"/>
                    </a:moveTo>
                    <a:cubicBezTo>
                      <a:pt x="70" y="0"/>
                      <a:pt x="0" y="39"/>
                      <a:pt x="47" y="81"/>
                    </a:cubicBezTo>
                    <a:cubicBezTo>
                      <a:pt x="429" y="409"/>
                      <a:pt x="809" y="737"/>
                      <a:pt x="1189" y="1065"/>
                    </a:cubicBezTo>
                    <a:cubicBezTo>
                      <a:pt x="1202" y="1076"/>
                      <a:pt x="1221" y="1081"/>
                      <a:pt x="1241" y="1081"/>
                    </a:cubicBezTo>
                    <a:cubicBezTo>
                      <a:pt x="1301" y="1081"/>
                      <a:pt x="1370" y="1042"/>
                      <a:pt x="1323" y="1001"/>
                    </a:cubicBezTo>
                    <a:cubicBezTo>
                      <a:pt x="942" y="673"/>
                      <a:pt x="562" y="344"/>
                      <a:pt x="182" y="16"/>
                    </a:cubicBezTo>
                    <a:cubicBezTo>
                      <a:pt x="169" y="5"/>
                      <a:pt x="150"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1"/>
              <p:cNvSpPr/>
              <p:nvPr/>
            </p:nvSpPr>
            <p:spPr>
              <a:xfrm>
                <a:off x="3142202" y="1415547"/>
                <a:ext cx="51482" cy="24817"/>
              </a:xfrm>
              <a:custGeom>
                <a:rect b="b" l="l" r="r" t="t"/>
                <a:pathLst>
                  <a:path extrusionOk="0" h="765" w="1587">
                    <a:moveTo>
                      <a:pt x="146" y="1"/>
                    </a:moveTo>
                    <a:cubicBezTo>
                      <a:pt x="83" y="1"/>
                      <a:pt x="0" y="55"/>
                      <a:pt x="73" y="91"/>
                    </a:cubicBezTo>
                    <a:cubicBezTo>
                      <a:pt x="517" y="314"/>
                      <a:pt x="962" y="535"/>
                      <a:pt x="1407" y="758"/>
                    </a:cubicBezTo>
                    <a:cubicBezTo>
                      <a:pt x="1417" y="762"/>
                      <a:pt x="1428" y="764"/>
                      <a:pt x="1441" y="764"/>
                    </a:cubicBezTo>
                    <a:cubicBezTo>
                      <a:pt x="1504" y="764"/>
                      <a:pt x="1586" y="710"/>
                      <a:pt x="1513" y="673"/>
                    </a:cubicBezTo>
                    <a:cubicBezTo>
                      <a:pt x="1069" y="451"/>
                      <a:pt x="624" y="230"/>
                      <a:pt x="180" y="7"/>
                    </a:cubicBezTo>
                    <a:cubicBezTo>
                      <a:pt x="171" y="3"/>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1"/>
              <p:cNvSpPr/>
              <p:nvPr/>
            </p:nvSpPr>
            <p:spPr>
              <a:xfrm>
                <a:off x="3137012" y="1458627"/>
                <a:ext cx="46908" cy="10121"/>
              </a:xfrm>
              <a:custGeom>
                <a:rect b="b" l="l" r="r" t="t"/>
                <a:pathLst>
                  <a:path extrusionOk="0" h="312" w="1446">
                    <a:moveTo>
                      <a:pt x="117" y="0"/>
                    </a:moveTo>
                    <a:cubicBezTo>
                      <a:pt x="41" y="0"/>
                      <a:pt x="0" y="90"/>
                      <a:pt x="98" y="106"/>
                    </a:cubicBezTo>
                    <a:cubicBezTo>
                      <a:pt x="503" y="174"/>
                      <a:pt x="909" y="242"/>
                      <a:pt x="1314" y="310"/>
                    </a:cubicBezTo>
                    <a:cubicBezTo>
                      <a:pt x="1319" y="311"/>
                      <a:pt x="1325" y="311"/>
                      <a:pt x="1330" y="311"/>
                    </a:cubicBezTo>
                    <a:cubicBezTo>
                      <a:pt x="1405" y="311"/>
                      <a:pt x="1445" y="222"/>
                      <a:pt x="1348" y="205"/>
                    </a:cubicBezTo>
                    <a:cubicBezTo>
                      <a:pt x="943" y="138"/>
                      <a:pt x="537" y="70"/>
                      <a:pt x="132" y="1"/>
                    </a:cubicBezTo>
                    <a:cubicBezTo>
                      <a:pt x="127" y="1"/>
                      <a:pt x="122"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1"/>
              <p:cNvSpPr/>
              <p:nvPr/>
            </p:nvSpPr>
            <p:spPr>
              <a:xfrm>
                <a:off x="3136720" y="149920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1"/>
              <p:cNvSpPr/>
              <p:nvPr/>
            </p:nvSpPr>
            <p:spPr>
              <a:xfrm>
                <a:off x="3136720" y="1535250"/>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1"/>
              <p:cNvSpPr/>
              <p:nvPr/>
            </p:nvSpPr>
            <p:spPr>
              <a:xfrm>
                <a:off x="3136720" y="1571291"/>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1"/>
              <p:cNvSpPr/>
              <p:nvPr/>
            </p:nvSpPr>
            <p:spPr>
              <a:xfrm>
                <a:off x="3136720" y="163467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1"/>
              <p:cNvSpPr/>
              <p:nvPr/>
            </p:nvSpPr>
            <p:spPr>
              <a:xfrm>
                <a:off x="3136720" y="1607364"/>
                <a:ext cx="46097" cy="3406"/>
              </a:xfrm>
              <a:custGeom>
                <a:rect b="b" l="l" r="r" t="t"/>
                <a:pathLst>
                  <a:path extrusionOk="0" h="105" w="1421">
                    <a:moveTo>
                      <a:pt x="141" y="1"/>
                    </a:moveTo>
                    <a:cubicBezTo>
                      <a:pt x="58" y="1"/>
                      <a:pt x="1" y="104"/>
                      <a:pt x="107" y="104"/>
                    </a:cubicBezTo>
                    <a:lnTo>
                      <a:pt x="1279"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1"/>
              <p:cNvSpPr/>
              <p:nvPr/>
            </p:nvSpPr>
            <p:spPr>
              <a:xfrm>
                <a:off x="3227941" y="1861013"/>
                <a:ext cx="5255" cy="64069"/>
              </a:xfrm>
              <a:custGeom>
                <a:rect b="b" l="l" r="r" t="t"/>
                <a:pathLst>
                  <a:path extrusionOk="0" h="1975" w="162">
                    <a:moveTo>
                      <a:pt x="92" y="0"/>
                    </a:moveTo>
                    <a:cubicBezTo>
                      <a:pt x="49" y="0"/>
                      <a:pt x="1" y="21"/>
                      <a:pt x="1" y="61"/>
                    </a:cubicBezTo>
                    <a:lnTo>
                      <a:pt x="1" y="1928"/>
                    </a:lnTo>
                    <a:cubicBezTo>
                      <a:pt x="1" y="1960"/>
                      <a:pt x="34" y="1975"/>
                      <a:pt x="71" y="1975"/>
                    </a:cubicBezTo>
                    <a:cubicBezTo>
                      <a:pt x="114" y="1975"/>
                      <a:pt x="162" y="1953"/>
                      <a:pt x="162" y="1914"/>
                    </a:cubicBezTo>
                    <a:lnTo>
                      <a:pt x="162" y="46"/>
                    </a:lnTo>
                    <a:cubicBezTo>
                      <a:pt x="162" y="15"/>
                      <a:pt x="129" y="0"/>
                      <a:pt x="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1"/>
              <p:cNvSpPr/>
              <p:nvPr/>
            </p:nvSpPr>
            <p:spPr>
              <a:xfrm>
                <a:off x="3182947" y="1861078"/>
                <a:ext cx="37209" cy="52228"/>
              </a:xfrm>
              <a:custGeom>
                <a:rect b="b" l="l" r="r" t="t"/>
                <a:pathLst>
                  <a:path extrusionOk="0" h="1610" w="1147">
                    <a:moveTo>
                      <a:pt x="1050" y="0"/>
                    </a:moveTo>
                    <a:cubicBezTo>
                      <a:pt x="1020" y="0"/>
                      <a:pt x="989" y="10"/>
                      <a:pt x="976" y="31"/>
                    </a:cubicBezTo>
                    <a:cubicBezTo>
                      <a:pt x="660" y="533"/>
                      <a:pt x="345" y="1035"/>
                      <a:pt x="29" y="1537"/>
                    </a:cubicBezTo>
                    <a:cubicBezTo>
                      <a:pt x="0" y="1583"/>
                      <a:pt x="49" y="1609"/>
                      <a:pt x="98" y="1609"/>
                    </a:cubicBezTo>
                    <a:cubicBezTo>
                      <a:pt x="128" y="1609"/>
                      <a:pt x="158" y="1599"/>
                      <a:pt x="171" y="1578"/>
                    </a:cubicBezTo>
                    <a:cubicBezTo>
                      <a:pt x="487" y="1076"/>
                      <a:pt x="803" y="574"/>
                      <a:pt x="1118"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1"/>
              <p:cNvSpPr/>
              <p:nvPr/>
            </p:nvSpPr>
            <p:spPr>
              <a:xfrm>
                <a:off x="3157222" y="1855271"/>
                <a:ext cx="45967" cy="36527"/>
              </a:xfrm>
              <a:custGeom>
                <a:rect b="b" l="l" r="r" t="t"/>
                <a:pathLst>
                  <a:path extrusionOk="0" h="1126" w="1417">
                    <a:moveTo>
                      <a:pt x="1301" y="0"/>
                    </a:moveTo>
                    <a:cubicBezTo>
                      <a:pt x="1279" y="0"/>
                      <a:pt x="1258" y="6"/>
                      <a:pt x="1243" y="18"/>
                    </a:cubicBezTo>
                    <a:lnTo>
                      <a:pt x="53" y="1044"/>
                    </a:lnTo>
                    <a:cubicBezTo>
                      <a:pt x="0" y="1090"/>
                      <a:pt x="59" y="1125"/>
                      <a:pt x="115" y="1125"/>
                    </a:cubicBezTo>
                    <a:cubicBezTo>
                      <a:pt x="137" y="1125"/>
                      <a:pt x="158" y="1120"/>
                      <a:pt x="172" y="1108"/>
                    </a:cubicBezTo>
                    <a:lnTo>
                      <a:pt x="1363" y="82"/>
                    </a:lnTo>
                    <a:cubicBezTo>
                      <a:pt x="1416" y="36"/>
                      <a:pt x="1357"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1"/>
              <p:cNvSpPr/>
              <p:nvPr/>
            </p:nvSpPr>
            <p:spPr>
              <a:xfrm>
                <a:off x="3141651" y="1832433"/>
                <a:ext cx="51872" cy="25206"/>
              </a:xfrm>
              <a:custGeom>
                <a:rect b="b" l="l" r="r" t="t"/>
                <a:pathLst>
                  <a:path extrusionOk="0" h="777" w="1599">
                    <a:moveTo>
                      <a:pt x="1472" y="0"/>
                    </a:moveTo>
                    <a:cubicBezTo>
                      <a:pt x="1459" y="0"/>
                      <a:pt x="1445" y="3"/>
                      <a:pt x="1433" y="9"/>
                    </a:cubicBezTo>
                    <a:cubicBezTo>
                      <a:pt x="981" y="234"/>
                      <a:pt x="529" y="460"/>
                      <a:pt x="77" y="685"/>
                    </a:cubicBezTo>
                    <a:cubicBezTo>
                      <a:pt x="0" y="724"/>
                      <a:pt x="64" y="777"/>
                      <a:pt x="127" y="777"/>
                    </a:cubicBezTo>
                    <a:cubicBezTo>
                      <a:pt x="141" y="777"/>
                      <a:pt x="154" y="774"/>
                      <a:pt x="166" y="768"/>
                    </a:cubicBezTo>
                    <a:lnTo>
                      <a:pt x="1521" y="92"/>
                    </a:lnTo>
                    <a:cubicBezTo>
                      <a:pt x="1598" y="53"/>
                      <a:pt x="1534"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1"/>
              <p:cNvSpPr/>
              <p:nvPr/>
            </p:nvSpPr>
            <p:spPr>
              <a:xfrm>
                <a:off x="3137693" y="1804048"/>
                <a:ext cx="45546" cy="10154"/>
              </a:xfrm>
              <a:custGeom>
                <a:rect b="b" l="l" r="r" t="t"/>
                <a:pathLst>
                  <a:path extrusionOk="0" h="313" w="1404">
                    <a:moveTo>
                      <a:pt x="1325" y="1"/>
                    </a:moveTo>
                    <a:cubicBezTo>
                      <a:pt x="1319" y="1"/>
                      <a:pt x="1312" y="1"/>
                      <a:pt x="1305" y="3"/>
                    </a:cubicBezTo>
                    <a:cubicBezTo>
                      <a:pt x="900" y="71"/>
                      <a:pt x="494" y="139"/>
                      <a:pt x="90" y="206"/>
                    </a:cubicBezTo>
                    <a:cubicBezTo>
                      <a:pt x="1" y="222"/>
                      <a:pt x="0" y="313"/>
                      <a:pt x="79" y="313"/>
                    </a:cubicBezTo>
                    <a:cubicBezTo>
                      <a:pt x="85" y="313"/>
                      <a:pt x="92" y="312"/>
                      <a:pt x="99" y="311"/>
                    </a:cubicBezTo>
                    <a:cubicBezTo>
                      <a:pt x="504" y="242"/>
                      <a:pt x="909" y="175"/>
                      <a:pt x="1314" y="107"/>
                    </a:cubicBezTo>
                    <a:cubicBezTo>
                      <a:pt x="1404" y="92"/>
                      <a:pt x="1404" y="1"/>
                      <a:pt x="1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1"/>
              <p:cNvSpPr/>
              <p:nvPr/>
            </p:nvSpPr>
            <p:spPr>
              <a:xfrm>
                <a:off x="3136720" y="1770181"/>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1"/>
              <p:cNvSpPr/>
              <p:nvPr/>
            </p:nvSpPr>
            <p:spPr>
              <a:xfrm>
                <a:off x="3136720" y="1734140"/>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1"/>
              <p:cNvSpPr/>
              <p:nvPr/>
            </p:nvSpPr>
            <p:spPr>
              <a:xfrm>
                <a:off x="3136720" y="1698099"/>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1"/>
              <p:cNvSpPr/>
              <p:nvPr/>
            </p:nvSpPr>
            <p:spPr>
              <a:xfrm>
                <a:off x="3136720" y="1662058"/>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1"/>
              <p:cNvSpPr/>
              <p:nvPr/>
            </p:nvSpPr>
            <p:spPr>
              <a:xfrm>
                <a:off x="3240982" y="1359523"/>
                <a:ext cx="37241" cy="52228"/>
              </a:xfrm>
              <a:custGeom>
                <a:rect b="b" l="l" r="r" t="t"/>
                <a:pathLst>
                  <a:path extrusionOk="0" h="1610" w="1148">
                    <a:moveTo>
                      <a:pt x="1050" y="0"/>
                    </a:moveTo>
                    <a:cubicBezTo>
                      <a:pt x="1020" y="0"/>
                      <a:pt x="990" y="10"/>
                      <a:pt x="976" y="31"/>
                    </a:cubicBezTo>
                    <a:cubicBezTo>
                      <a:pt x="661" y="533"/>
                      <a:pt x="345" y="1035"/>
                      <a:pt x="29" y="1538"/>
                    </a:cubicBezTo>
                    <a:cubicBezTo>
                      <a:pt x="1" y="1583"/>
                      <a:pt x="49" y="1609"/>
                      <a:pt x="98" y="1609"/>
                    </a:cubicBezTo>
                    <a:cubicBezTo>
                      <a:pt x="128" y="1609"/>
                      <a:pt x="159" y="1600"/>
                      <a:pt x="172" y="1579"/>
                    </a:cubicBezTo>
                    <a:cubicBezTo>
                      <a:pt x="487" y="1076"/>
                      <a:pt x="803" y="574"/>
                      <a:pt x="1119"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1"/>
              <p:cNvSpPr/>
              <p:nvPr/>
            </p:nvSpPr>
            <p:spPr>
              <a:xfrm>
                <a:off x="3257980" y="1382393"/>
                <a:ext cx="44410" cy="35133"/>
              </a:xfrm>
              <a:custGeom>
                <a:rect b="b" l="l" r="r" t="t"/>
                <a:pathLst>
                  <a:path extrusionOk="0" h="1083" w="1369">
                    <a:moveTo>
                      <a:pt x="1253" y="0"/>
                    </a:moveTo>
                    <a:cubicBezTo>
                      <a:pt x="1231" y="0"/>
                      <a:pt x="1210" y="5"/>
                      <a:pt x="1195" y="18"/>
                    </a:cubicBezTo>
                    <a:cubicBezTo>
                      <a:pt x="815" y="346"/>
                      <a:pt x="434" y="674"/>
                      <a:pt x="54" y="1002"/>
                    </a:cubicBezTo>
                    <a:cubicBezTo>
                      <a:pt x="1" y="1047"/>
                      <a:pt x="59" y="1083"/>
                      <a:pt x="116" y="1083"/>
                    </a:cubicBezTo>
                    <a:cubicBezTo>
                      <a:pt x="138" y="1083"/>
                      <a:pt x="159" y="1078"/>
                      <a:pt x="174" y="1065"/>
                    </a:cubicBezTo>
                    <a:cubicBezTo>
                      <a:pt x="554" y="737"/>
                      <a:pt x="934" y="409"/>
                      <a:pt x="1315" y="81"/>
                    </a:cubicBezTo>
                    <a:cubicBezTo>
                      <a:pt x="1368" y="36"/>
                      <a:pt x="1309" y="0"/>
                      <a:pt x="1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1"/>
              <p:cNvSpPr/>
              <p:nvPr/>
            </p:nvSpPr>
            <p:spPr>
              <a:xfrm>
                <a:off x="3267615" y="1415514"/>
                <a:ext cx="51223" cy="24881"/>
              </a:xfrm>
              <a:custGeom>
                <a:rect b="b" l="l" r="r" t="t"/>
                <a:pathLst>
                  <a:path extrusionOk="0" h="767" w="1579">
                    <a:moveTo>
                      <a:pt x="1451" y="1"/>
                    </a:moveTo>
                    <a:cubicBezTo>
                      <a:pt x="1438" y="1"/>
                      <a:pt x="1424" y="3"/>
                      <a:pt x="1412" y="9"/>
                    </a:cubicBezTo>
                    <a:cubicBezTo>
                      <a:pt x="967" y="231"/>
                      <a:pt x="522" y="453"/>
                      <a:pt x="77" y="674"/>
                    </a:cubicBezTo>
                    <a:cubicBezTo>
                      <a:pt x="0" y="713"/>
                      <a:pt x="65" y="766"/>
                      <a:pt x="127" y="766"/>
                    </a:cubicBezTo>
                    <a:cubicBezTo>
                      <a:pt x="141" y="766"/>
                      <a:pt x="155" y="763"/>
                      <a:pt x="167" y="757"/>
                    </a:cubicBezTo>
                    <a:cubicBezTo>
                      <a:pt x="611" y="536"/>
                      <a:pt x="1056" y="314"/>
                      <a:pt x="1501" y="92"/>
                    </a:cubicBezTo>
                    <a:cubicBezTo>
                      <a:pt x="1578" y="54"/>
                      <a:pt x="1514" y="1"/>
                      <a:pt x="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1"/>
              <p:cNvSpPr/>
              <p:nvPr/>
            </p:nvSpPr>
            <p:spPr>
              <a:xfrm>
                <a:off x="3277866" y="1458627"/>
                <a:ext cx="45611" cy="10121"/>
              </a:xfrm>
              <a:custGeom>
                <a:rect b="b" l="l" r="r" t="t"/>
                <a:pathLst>
                  <a:path extrusionOk="0" h="312" w="1406">
                    <a:moveTo>
                      <a:pt x="1328" y="0"/>
                    </a:moveTo>
                    <a:cubicBezTo>
                      <a:pt x="1321" y="0"/>
                      <a:pt x="1314" y="1"/>
                      <a:pt x="1307" y="2"/>
                    </a:cubicBezTo>
                    <a:cubicBezTo>
                      <a:pt x="902" y="70"/>
                      <a:pt x="496" y="138"/>
                      <a:pt x="91" y="205"/>
                    </a:cubicBezTo>
                    <a:cubicBezTo>
                      <a:pt x="2" y="221"/>
                      <a:pt x="1" y="312"/>
                      <a:pt x="81" y="312"/>
                    </a:cubicBezTo>
                    <a:cubicBezTo>
                      <a:pt x="87" y="312"/>
                      <a:pt x="93" y="311"/>
                      <a:pt x="101" y="310"/>
                    </a:cubicBezTo>
                    <a:cubicBezTo>
                      <a:pt x="505" y="242"/>
                      <a:pt x="910" y="174"/>
                      <a:pt x="1316" y="106"/>
                    </a:cubicBezTo>
                    <a:cubicBezTo>
                      <a:pt x="1404" y="92"/>
                      <a:pt x="1406"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1"/>
              <p:cNvSpPr/>
              <p:nvPr/>
            </p:nvSpPr>
            <p:spPr>
              <a:xfrm>
                <a:off x="3278353" y="149920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1"/>
              <p:cNvSpPr/>
              <p:nvPr/>
            </p:nvSpPr>
            <p:spPr>
              <a:xfrm>
                <a:off x="3278353" y="1535250"/>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1"/>
              <p:cNvSpPr/>
              <p:nvPr/>
            </p:nvSpPr>
            <p:spPr>
              <a:xfrm>
                <a:off x="3278353" y="1571291"/>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51"/>
              <p:cNvSpPr/>
              <p:nvPr/>
            </p:nvSpPr>
            <p:spPr>
              <a:xfrm>
                <a:off x="3278353" y="163467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1"/>
              <p:cNvSpPr/>
              <p:nvPr/>
            </p:nvSpPr>
            <p:spPr>
              <a:xfrm>
                <a:off x="3278353" y="1607364"/>
                <a:ext cx="46065" cy="3406"/>
              </a:xfrm>
              <a:custGeom>
                <a:rect b="b" l="l" r="r" t="t"/>
                <a:pathLst>
                  <a:path extrusionOk="0" h="105" w="1420">
                    <a:moveTo>
                      <a:pt x="142" y="1"/>
                    </a:moveTo>
                    <a:cubicBezTo>
                      <a:pt x="58" y="1"/>
                      <a:pt x="1" y="104"/>
                      <a:pt x="108" y="104"/>
                    </a:cubicBezTo>
                    <a:lnTo>
                      <a:pt x="1280"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51"/>
              <p:cNvSpPr/>
              <p:nvPr/>
            </p:nvSpPr>
            <p:spPr>
              <a:xfrm>
                <a:off x="3240917" y="1861110"/>
                <a:ext cx="36008" cy="49990"/>
              </a:xfrm>
              <a:custGeom>
                <a:rect b="b" l="l" r="r" t="t"/>
                <a:pathLst>
                  <a:path extrusionOk="0" h="1541" w="1110">
                    <a:moveTo>
                      <a:pt x="109" y="1"/>
                    </a:moveTo>
                    <a:cubicBezTo>
                      <a:pt x="57" y="1"/>
                      <a:pt x="0" y="30"/>
                      <a:pt x="26" y="71"/>
                    </a:cubicBezTo>
                    <a:cubicBezTo>
                      <a:pt x="329" y="551"/>
                      <a:pt x="630" y="1031"/>
                      <a:pt x="932" y="1512"/>
                    </a:cubicBezTo>
                    <a:cubicBezTo>
                      <a:pt x="945" y="1532"/>
                      <a:pt x="973" y="1541"/>
                      <a:pt x="1001" y="1541"/>
                    </a:cubicBezTo>
                    <a:cubicBezTo>
                      <a:pt x="1054" y="1541"/>
                      <a:pt x="1110" y="1512"/>
                      <a:pt x="1084" y="1471"/>
                    </a:cubicBezTo>
                    <a:cubicBezTo>
                      <a:pt x="783" y="990"/>
                      <a:pt x="480" y="510"/>
                      <a:pt x="179" y="30"/>
                    </a:cubicBezTo>
                    <a:cubicBezTo>
                      <a:pt x="166" y="10"/>
                      <a:pt x="138" y="1"/>
                      <a:pt x="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51"/>
              <p:cNvSpPr/>
              <p:nvPr/>
            </p:nvSpPr>
            <p:spPr>
              <a:xfrm>
                <a:off x="3257948" y="1855303"/>
                <a:ext cx="44410" cy="35003"/>
              </a:xfrm>
              <a:custGeom>
                <a:rect b="b" l="l" r="r" t="t"/>
                <a:pathLst>
                  <a:path extrusionOk="0" h="1079" w="1369">
                    <a:moveTo>
                      <a:pt x="130" y="1"/>
                    </a:moveTo>
                    <a:cubicBezTo>
                      <a:pt x="70" y="1"/>
                      <a:pt x="0" y="40"/>
                      <a:pt x="47" y="82"/>
                    </a:cubicBezTo>
                    <a:cubicBezTo>
                      <a:pt x="428" y="409"/>
                      <a:pt x="807" y="736"/>
                      <a:pt x="1187" y="1064"/>
                    </a:cubicBezTo>
                    <a:cubicBezTo>
                      <a:pt x="1200" y="1074"/>
                      <a:pt x="1219" y="1079"/>
                      <a:pt x="1239" y="1079"/>
                    </a:cubicBezTo>
                    <a:cubicBezTo>
                      <a:pt x="1299" y="1079"/>
                      <a:pt x="1368" y="1040"/>
                      <a:pt x="1320" y="999"/>
                    </a:cubicBezTo>
                    <a:cubicBezTo>
                      <a:pt x="941" y="671"/>
                      <a:pt x="561" y="344"/>
                      <a:pt x="182" y="16"/>
                    </a:cubicBezTo>
                    <a:cubicBezTo>
                      <a:pt x="169" y="5"/>
                      <a:pt x="150"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1"/>
              <p:cNvSpPr/>
              <p:nvPr/>
            </p:nvSpPr>
            <p:spPr>
              <a:xfrm>
                <a:off x="3267485" y="1832465"/>
                <a:ext cx="52164" cy="25141"/>
              </a:xfrm>
              <a:custGeom>
                <a:rect b="b" l="l" r="r" t="t"/>
                <a:pathLst>
                  <a:path extrusionOk="0" h="775" w="1608">
                    <a:moveTo>
                      <a:pt x="145" y="1"/>
                    </a:moveTo>
                    <a:cubicBezTo>
                      <a:pt x="82" y="1"/>
                      <a:pt x="0" y="55"/>
                      <a:pt x="72" y="91"/>
                    </a:cubicBezTo>
                    <a:lnTo>
                      <a:pt x="1428" y="767"/>
                    </a:lnTo>
                    <a:cubicBezTo>
                      <a:pt x="1438" y="772"/>
                      <a:pt x="1450" y="774"/>
                      <a:pt x="1463" y="774"/>
                    </a:cubicBezTo>
                    <a:cubicBezTo>
                      <a:pt x="1526" y="774"/>
                      <a:pt x="1607" y="720"/>
                      <a:pt x="1536" y="684"/>
                    </a:cubicBezTo>
                    <a:cubicBezTo>
                      <a:pt x="1084" y="459"/>
                      <a:pt x="632" y="233"/>
                      <a:pt x="180" y="8"/>
                    </a:cubicBezTo>
                    <a:cubicBezTo>
                      <a:pt x="170" y="3"/>
                      <a:pt x="15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1"/>
              <p:cNvSpPr/>
              <p:nvPr/>
            </p:nvSpPr>
            <p:spPr>
              <a:xfrm>
                <a:off x="3277250" y="1804080"/>
                <a:ext cx="46908" cy="10121"/>
              </a:xfrm>
              <a:custGeom>
                <a:rect b="b" l="l" r="r" t="t"/>
                <a:pathLst>
                  <a:path extrusionOk="0" h="312" w="1446">
                    <a:moveTo>
                      <a:pt x="115" y="0"/>
                    </a:moveTo>
                    <a:cubicBezTo>
                      <a:pt x="40" y="0"/>
                      <a:pt x="0" y="90"/>
                      <a:pt x="98" y="106"/>
                    </a:cubicBezTo>
                    <a:cubicBezTo>
                      <a:pt x="503" y="174"/>
                      <a:pt x="909" y="242"/>
                      <a:pt x="1314" y="310"/>
                    </a:cubicBezTo>
                    <a:cubicBezTo>
                      <a:pt x="1319" y="311"/>
                      <a:pt x="1325" y="311"/>
                      <a:pt x="1330" y="311"/>
                    </a:cubicBezTo>
                    <a:cubicBezTo>
                      <a:pt x="1405" y="311"/>
                      <a:pt x="1445" y="222"/>
                      <a:pt x="1347" y="205"/>
                    </a:cubicBezTo>
                    <a:cubicBezTo>
                      <a:pt x="943" y="138"/>
                      <a:pt x="537" y="70"/>
                      <a:pt x="132" y="2"/>
                    </a:cubicBezTo>
                    <a:cubicBezTo>
                      <a:pt x="126" y="1"/>
                      <a:pt x="121" y="0"/>
                      <a:pt x="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51"/>
              <p:cNvSpPr/>
              <p:nvPr/>
            </p:nvSpPr>
            <p:spPr>
              <a:xfrm>
                <a:off x="3278353" y="1770181"/>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51"/>
              <p:cNvSpPr/>
              <p:nvPr/>
            </p:nvSpPr>
            <p:spPr>
              <a:xfrm>
                <a:off x="3278353" y="1734140"/>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1"/>
              <p:cNvSpPr/>
              <p:nvPr/>
            </p:nvSpPr>
            <p:spPr>
              <a:xfrm>
                <a:off x="3278353" y="1698099"/>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1"/>
              <p:cNvSpPr/>
              <p:nvPr/>
            </p:nvSpPr>
            <p:spPr>
              <a:xfrm>
                <a:off x="3278353" y="1662058"/>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1"/>
              <p:cNvSpPr/>
              <p:nvPr/>
            </p:nvSpPr>
            <p:spPr>
              <a:xfrm>
                <a:off x="3136330" y="1347747"/>
                <a:ext cx="186887" cy="577302"/>
              </a:xfrm>
              <a:custGeom>
                <a:rect b="b" l="l" r="r" t="t"/>
                <a:pathLst>
                  <a:path extrusionOk="0" h="17796" w="5761">
                    <a:moveTo>
                      <a:pt x="2898" y="98"/>
                    </a:moveTo>
                    <a:cubicBezTo>
                      <a:pt x="4369" y="98"/>
                      <a:pt x="5586" y="1415"/>
                      <a:pt x="5594" y="2976"/>
                    </a:cubicBezTo>
                    <a:cubicBezTo>
                      <a:pt x="5607" y="5413"/>
                      <a:pt x="5594" y="7851"/>
                      <a:pt x="5594" y="10288"/>
                    </a:cubicBezTo>
                    <a:lnTo>
                      <a:pt x="5594" y="14323"/>
                    </a:lnTo>
                    <a:cubicBezTo>
                      <a:pt x="5594" y="14542"/>
                      <a:pt x="5600" y="14762"/>
                      <a:pt x="5594" y="14981"/>
                    </a:cubicBezTo>
                    <a:cubicBezTo>
                      <a:pt x="5554" y="16477"/>
                      <a:pt x="4409" y="17650"/>
                      <a:pt x="2903" y="17691"/>
                    </a:cubicBezTo>
                    <a:lnTo>
                      <a:pt x="2903" y="17691"/>
                    </a:lnTo>
                    <a:cubicBezTo>
                      <a:pt x="1699" y="17683"/>
                      <a:pt x="621" y="16844"/>
                      <a:pt x="309" y="15681"/>
                    </a:cubicBezTo>
                    <a:cubicBezTo>
                      <a:pt x="218" y="15338"/>
                      <a:pt x="217" y="14995"/>
                      <a:pt x="217" y="14646"/>
                    </a:cubicBezTo>
                    <a:lnTo>
                      <a:pt x="217" y="11494"/>
                    </a:lnTo>
                    <a:lnTo>
                      <a:pt x="217" y="3474"/>
                    </a:lnTo>
                    <a:cubicBezTo>
                      <a:pt x="217" y="3256"/>
                      <a:pt x="211" y="3038"/>
                      <a:pt x="217" y="2821"/>
                    </a:cubicBezTo>
                    <a:cubicBezTo>
                      <a:pt x="245" y="1747"/>
                      <a:pt x="838" y="763"/>
                      <a:pt x="1840" y="326"/>
                    </a:cubicBezTo>
                    <a:cubicBezTo>
                      <a:pt x="2199" y="170"/>
                      <a:pt x="2555" y="98"/>
                      <a:pt x="2898" y="98"/>
                    </a:cubicBezTo>
                    <a:close/>
                    <a:moveTo>
                      <a:pt x="2914" y="1"/>
                    </a:moveTo>
                    <a:cubicBezTo>
                      <a:pt x="1368" y="1"/>
                      <a:pt x="90" y="1263"/>
                      <a:pt x="56" y="2850"/>
                    </a:cubicBezTo>
                    <a:cubicBezTo>
                      <a:pt x="0" y="5396"/>
                      <a:pt x="56" y="7949"/>
                      <a:pt x="56" y="10497"/>
                    </a:cubicBezTo>
                    <a:lnTo>
                      <a:pt x="56" y="14640"/>
                    </a:lnTo>
                    <a:cubicBezTo>
                      <a:pt x="56" y="15192"/>
                      <a:pt x="98" y="15725"/>
                      <a:pt x="350" y="16230"/>
                    </a:cubicBezTo>
                    <a:cubicBezTo>
                      <a:pt x="824" y="17180"/>
                      <a:pt x="1828" y="17795"/>
                      <a:pt x="2888" y="17795"/>
                    </a:cubicBezTo>
                    <a:cubicBezTo>
                      <a:pt x="2889" y="17795"/>
                      <a:pt x="2890" y="17795"/>
                      <a:pt x="2891" y="17795"/>
                    </a:cubicBezTo>
                    <a:lnTo>
                      <a:pt x="2891" y="17795"/>
                    </a:lnTo>
                    <a:cubicBezTo>
                      <a:pt x="2896" y="17796"/>
                      <a:pt x="2901" y="17796"/>
                      <a:pt x="2907" y="17796"/>
                    </a:cubicBezTo>
                    <a:cubicBezTo>
                      <a:pt x="2908" y="17796"/>
                      <a:pt x="2909" y="17796"/>
                      <a:pt x="2910" y="17796"/>
                    </a:cubicBezTo>
                    <a:cubicBezTo>
                      <a:pt x="4573" y="17752"/>
                      <a:pt x="5746" y="16455"/>
                      <a:pt x="5755" y="14821"/>
                    </a:cubicBezTo>
                    <a:cubicBezTo>
                      <a:pt x="5760" y="13745"/>
                      <a:pt x="5755" y="12669"/>
                      <a:pt x="5755" y="11593"/>
                    </a:cubicBezTo>
                    <a:lnTo>
                      <a:pt x="5755" y="3118"/>
                    </a:lnTo>
                    <a:cubicBezTo>
                      <a:pt x="5755" y="1635"/>
                      <a:pt x="4935" y="292"/>
                      <a:pt x="3377" y="38"/>
                    </a:cubicBezTo>
                    <a:cubicBezTo>
                      <a:pt x="3221" y="13"/>
                      <a:pt x="3066" y="1"/>
                      <a:pt x="2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1"/>
              <p:cNvSpPr/>
              <p:nvPr/>
            </p:nvSpPr>
            <p:spPr>
              <a:xfrm>
                <a:off x="3175258" y="1388978"/>
                <a:ext cx="110653" cy="494872"/>
              </a:xfrm>
              <a:custGeom>
                <a:rect b="b" l="l" r="r" t="t"/>
                <a:pathLst>
                  <a:path extrusionOk="0" h="15255" w="3411">
                    <a:moveTo>
                      <a:pt x="1705" y="0"/>
                    </a:moveTo>
                    <a:cubicBezTo>
                      <a:pt x="763" y="0"/>
                      <a:pt x="1" y="764"/>
                      <a:pt x="1" y="1706"/>
                    </a:cubicBezTo>
                    <a:lnTo>
                      <a:pt x="1" y="13549"/>
                    </a:lnTo>
                    <a:cubicBezTo>
                      <a:pt x="1" y="14491"/>
                      <a:pt x="763" y="15254"/>
                      <a:pt x="1705" y="15254"/>
                    </a:cubicBezTo>
                    <a:cubicBezTo>
                      <a:pt x="2647" y="15254"/>
                      <a:pt x="3410" y="14491"/>
                      <a:pt x="3410" y="13549"/>
                    </a:cubicBezTo>
                    <a:lnTo>
                      <a:pt x="3410" y="1706"/>
                    </a:lnTo>
                    <a:cubicBezTo>
                      <a:pt x="3410" y="764"/>
                      <a:pt x="2647" y="0"/>
                      <a:pt x="1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51"/>
              <p:cNvSpPr/>
              <p:nvPr/>
            </p:nvSpPr>
            <p:spPr>
              <a:xfrm>
                <a:off x="3138699" y="1213380"/>
                <a:ext cx="183773" cy="97060"/>
              </a:xfrm>
              <a:custGeom>
                <a:rect b="b" l="l" r="r" t="t"/>
                <a:pathLst>
                  <a:path extrusionOk="0" h="2992" w="5665">
                    <a:moveTo>
                      <a:pt x="0" y="0"/>
                    </a:moveTo>
                    <a:lnTo>
                      <a:pt x="0" y="2992"/>
                    </a:lnTo>
                    <a:cubicBezTo>
                      <a:pt x="655" y="2146"/>
                      <a:pt x="1680" y="1601"/>
                      <a:pt x="2832" y="1601"/>
                    </a:cubicBezTo>
                    <a:cubicBezTo>
                      <a:pt x="3985" y="1601"/>
                      <a:pt x="5010" y="2146"/>
                      <a:pt x="5664" y="2992"/>
                    </a:cubicBezTo>
                    <a:lnTo>
                      <a:pt x="56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51"/>
              <p:cNvSpPr/>
              <p:nvPr/>
            </p:nvSpPr>
            <p:spPr>
              <a:xfrm>
                <a:off x="3138699" y="1289647"/>
                <a:ext cx="183773" cy="48887"/>
              </a:xfrm>
              <a:custGeom>
                <a:rect b="b" l="l" r="r" t="t"/>
                <a:pathLst>
                  <a:path extrusionOk="0" h="1507" w="5665">
                    <a:moveTo>
                      <a:pt x="2841" y="1"/>
                    </a:moveTo>
                    <a:cubicBezTo>
                      <a:pt x="1809" y="1"/>
                      <a:pt x="776" y="386"/>
                      <a:pt x="0" y="1152"/>
                    </a:cubicBezTo>
                    <a:lnTo>
                      <a:pt x="0" y="1500"/>
                    </a:lnTo>
                    <a:cubicBezTo>
                      <a:pt x="756" y="684"/>
                      <a:pt x="1790" y="278"/>
                      <a:pt x="2824" y="278"/>
                    </a:cubicBezTo>
                    <a:cubicBezTo>
                      <a:pt x="3864" y="278"/>
                      <a:pt x="4905" y="689"/>
                      <a:pt x="5664" y="1507"/>
                    </a:cubicBezTo>
                    <a:lnTo>
                      <a:pt x="5664" y="1146"/>
                    </a:lnTo>
                    <a:cubicBezTo>
                      <a:pt x="4892" y="381"/>
                      <a:pt x="3867" y="1"/>
                      <a:pt x="2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1"/>
              <p:cNvSpPr/>
              <p:nvPr/>
            </p:nvSpPr>
            <p:spPr>
              <a:xfrm>
                <a:off x="3138699" y="1318908"/>
                <a:ext cx="183773" cy="45935"/>
              </a:xfrm>
              <a:custGeom>
                <a:rect b="b" l="l" r="r" t="t"/>
                <a:pathLst>
                  <a:path extrusionOk="0" h="1416" w="5665">
                    <a:moveTo>
                      <a:pt x="2841" y="1"/>
                    </a:moveTo>
                    <a:cubicBezTo>
                      <a:pt x="1809" y="1"/>
                      <a:pt x="776" y="386"/>
                      <a:pt x="0" y="1152"/>
                    </a:cubicBezTo>
                    <a:lnTo>
                      <a:pt x="0" y="1409"/>
                    </a:lnTo>
                    <a:cubicBezTo>
                      <a:pt x="756" y="593"/>
                      <a:pt x="1790" y="186"/>
                      <a:pt x="2824" y="186"/>
                    </a:cubicBezTo>
                    <a:cubicBezTo>
                      <a:pt x="3864" y="186"/>
                      <a:pt x="4905" y="597"/>
                      <a:pt x="5664" y="1415"/>
                    </a:cubicBezTo>
                    <a:lnTo>
                      <a:pt x="5664" y="1146"/>
                    </a:lnTo>
                    <a:cubicBezTo>
                      <a:pt x="4892" y="381"/>
                      <a:pt x="3867" y="1"/>
                      <a:pt x="28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1"/>
              <p:cNvSpPr/>
              <p:nvPr/>
            </p:nvSpPr>
            <p:spPr>
              <a:xfrm>
                <a:off x="3138699" y="1262949"/>
                <a:ext cx="183773" cy="51839"/>
              </a:xfrm>
              <a:custGeom>
                <a:rect b="b" l="l" r="r" t="t"/>
                <a:pathLst>
                  <a:path extrusionOk="0" h="1598" w="5665">
                    <a:moveTo>
                      <a:pt x="2841" y="1"/>
                    </a:moveTo>
                    <a:cubicBezTo>
                      <a:pt x="1809" y="1"/>
                      <a:pt x="776" y="386"/>
                      <a:pt x="0" y="1152"/>
                    </a:cubicBezTo>
                    <a:lnTo>
                      <a:pt x="0" y="1592"/>
                    </a:lnTo>
                    <a:cubicBezTo>
                      <a:pt x="756" y="775"/>
                      <a:pt x="1790" y="369"/>
                      <a:pt x="2824" y="369"/>
                    </a:cubicBezTo>
                    <a:cubicBezTo>
                      <a:pt x="3864" y="369"/>
                      <a:pt x="4905" y="780"/>
                      <a:pt x="5664" y="1598"/>
                    </a:cubicBezTo>
                    <a:lnTo>
                      <a:pt x="5664" y="1145"/>
                    </a:lnTo>
                    <a:cubicBezTo>
                      <a:pt x="4893" y="381"/>
                      <a:pt x="3867"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1"/>
              <p:cNvSpPr/>
              <p:nvPr/>
            </p:nvSpPr>
            <p:spPr>
              <a:xfrm>
                <a:off x="3138699" y="1962355"/>
                <a:ext cx="183773" cy="97093"/>
              </a:xfrm>
              <a:custGeom>
                <a:rect b="b" l="l" r="r" t="t"/>
                <a:pathLst>
                  <a:path extrusionOk="0" h="2993" w="5665">
                    <a:moveTo>
                      <a:pt x="0" y="1"/>
                    </a:moveTo>
                    <a:lnTo>
                      <a:pt x="0" y="2992"/>
                    </a:lnTo>
                    <a:lnTo>
                      <a:pt x="5664" y="2992"/>
                    </a:lnTo>
                    <a:lnTo>
                      <a:pt x="5664" y="1"/>
                    </a:lnTo>
                    <a:cubicBezTo>
                      <a:pt x="5010" y="846"/>
                      <a:pt x="3985" y="1392"/>
                      <a:pt x="2832" y="1392"/>
                    </a:cubicBezTo>
                    <a:cubicBezTo>
                      <a:pt x="1680" y="1392"/>
                      <a:pt x="655" y="8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1"/>
              <p:cNvSpPr/>
              <p:nvPr/>
            </p:nvSpPr>
            <p:spPr>
              <a:xfrm>
                <a:off x="3138699" y="1934262"/>
                <a:ext cx="183773" cy="48887"/>
              </a:xfrm>
              <a:custGeom>
                <a:rect b="b" l="l" r="r" t="t"/>
                <a:pathLst>
                  <a:path extrusionOk="0" h="1507" w="5665">
                    <a:moveTo>
                      <a:pt x="5664" y="1"/>
                    </a:moveTo>
                    <a:cubicBezTo>
                      <a:pt x="4905" y="818"/>
                      <a:pt x="3864" y="1229"/>
                      <a:pt x="2824" y="1229"/>
                    </a:cubicBezTo>
                    <a:cubicBezTo>
                      <a:pt x="1790" y="1229"/>
                      <a:pt x="756" y="823"/>
                      <a:pt x="0" y="7"/>
                    </a:cubicBezTo>
                    <a:lnTo>
                      <a:pt x="0" y="355"/>
                    </a:lnTo>
                    <a:cubicBezTo>
                      <a:pt x="776" y="1122"/>
                      <a:pt x="1809" y="1506"/>
                      <a:pt x="2841" y="1506"/>
                    </a:cubicBezTo>
                    <a:cubicBezTo>
                      <a:pt x="3867" y="1506"/>
                      <a:pt x="4892" y="1126"/>
                      <a:pt x="5664" y="362"/>
                    </a:cubicBezTo>
                    <a:lnTo>
                      <a:pt x="56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1"/>
              <p:cNvSpPr/>
              <p:nvPr/>
            </p:nvSpPr>
            <p:spPr>
              <a:xfrm>
                <a:off x="3138699" y="1907986"/>
                <a:ext cx="183773" cy="45903"/>
              </a:xfrm>
              <a:custGeom>
                <a:rect b="b" l="l" r="r" t="t"/>
                <a:pathLst>
                  <a:path extrusionOk="0" h="1415" w="5665">
                    <a:moveTo>
                      <a:pt x="5664" y="0"/>
                    </a:moveTo>
                    <a:cubicBezTo>
                      <a:pt x="4905" y="818"/>
                      <a:pt x="3864" y="1229"/>
                      <a:pt x="2824" y="1229"/>
                    </a:cubicBezTo>
                    <a:cubicBezTo>
                      <a:pt x="1790" y="1229"/>
                      <a:pt x="756" y="823"/>
                      <a:pt x="0" y="6"/>
                    </a:cubicBezTo>
                    <a:lnTo>
                      <a:pt x="0" y="264"/>
                    </a:lnTo>
                    <a:cubicBezTo>
                      <a:pt x="776" y="1030"/>
                      <a:pt x="1809" y="1415"/>
                      <a:pt x="2841" y="1415"/>
                    </a:cubicBezTo>
                    <a:cubicBezTo>
                      <a:pt x="3867" y="1415"/>
                      <a:pt x="4892" y="1034"/>
                      <a:pt x="5664" y="270"/>
                    </a:cubicBez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1"/>
              <p:cNvSpPr/>
              <p:nvPr/>
            </p:nvSpPr>
            <p:spPr>
              <a:xfrm>
                <a:off x="3138699" y="1958041"/>
                <a:ext cx="183773" cy="51839"/>
              </a:xfrm>
              <a:custGeom>
                <a:rect b="b" l="l" r="r" t="t"/>
                <a:pathLst>
                  <a:path extrusionOk="0" h="1598" w="5665">
                    <a:moveTo>
                      <a:pt x="5664" y="1"/>
                    </a:moveTo>
                    <a:cubicBezTo>
                      <a:pt x="4905" y="818"/>
                      <a:pt x="3864" y="1229"/>
                      <a:pt x="2824" y="1229"/>
                    </a:cubicBezTo>
                    <a:cubicBezTo>
                      <a:pt x="1790" y="1229"/>
                      <a:pt x="756" y="823"/>
                      <a:pt x="0" y="7"/>
                    </a:cubicBezTo>
                    <a:lnTo>
                      <a:pt x="0" y="446"/>
                    </a:lnTo>
                    <a:cubicBezTo>
                      <a:pt x="776" y="1212"/>
                      <a:pt x="1808" y="1597"/>
                      <a:pt x="2840" y="1597"/>
                    </a:cubicBezTo>
                    <a:cubicBezTo>
                      <a:pt x="3867" y="1597"/>
                      <a:pt x="4892" y="1217"/>
                      <a:pt x="5664" y="453"/>
                    </a:cubicBezTo>
                    <a:lnTo>
                      <a:pt x="5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51"/>
            <p:cNvGrpSpPr/>
            <p:nvPr/>
          </p:nvGrpSpPr>
          <p:grpSpPr>
            <a:xfrm rot="-5400000">
              <a:off x="5339538" y="3906371"/>
              <a:ext cx="3338936" cy="686024"/>
              <a:chOff x="1714777" y="2995731"/>
              <a:chExt cx="1216370" cy="249918"/>
            </a:xfrm>
          </p:grpSpPr>
          <p:sp>
            <p:nvSpPr>
              <p:cNvPr id="3188" name="Google Shape;3188;p51"/>
              <p:cNvSpPr/>
              <p:nvPr/>
            </p:nvSpPr>
            <p:spPr>
              <a:xfrm>
                <a:off x="1714777" y="2995764"/>
                <a:ext cx="1216370" cy="249885"/>
              </a:xfrm>
              <a:custGeom>
                <a:rect b="b" l="l" r="r" t="t"/>
                <a:pathLst>
                  <a:path extrusionOk="0" h="7703" w="37496">
                    <a:moveTo>
                      <a:pt x="1319" y="0"/>
                    </a:moveTo>
                    <a:cubicBezTo>
                      <a:pt x="0" y="4360"/>
                      <a:pt x="1319" y="7703"/>
                      <a:pt x="1319" y="7703"/>
                    </a:cubicBezTo>
                    <a:lnTo>
                      <a:pt x="36176" y="7703"/>
                    </a:lnTo>
                    <a:cubicBezTo>
                      <a:pt x="36176" y="7703"/>
                      <a:pt x="37495" y="4360"/>
                      <a:pt x="36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1"/>
              <p:cNvSpPr/>
              <p:nvPr/>
            </p:nvSpPr>
            <p:spPr>
              <a:xfrm>
                <a:off x="1803793" y="3030020"/>
                <a:ext cx="1038275" cy="181372"/>
              </a:xfrm>
              <a:custGeom>
                <a:rect b="b" l="l" r="r" t="t"/>
                <a:pathLst>
                  <a:path extrusionOk="0" h="5591" w="32006">
                    <a:moveTo>
                      <a:pt x="1805" y="1"/>
                    </a:moveTo>
                    <a:cubicBezTo>
                      <a:pt x="1805" y="734"/>
                      <a:pt x="1210" y="1329"/>
                      <a:pt x="477" y="1329"/>
                    </a:cubicBezTo>
                    <a:cubicBezTo>
                      <a:pt x="380" y="1329"/>
                      <a:pt x="287" y="1318"/>
                      <a:pt x="195" y="1298"/>
                    </a:cubicBezTo>
                    <a:cubicBezTo>
                      <a:pt x="1" y="2504"/>
                      <a:pt x="62" y="3543"/>
                      <a:pt x="179" y="4297"/>
                    </a:cubicBezTo>
                    <a:cubicBezTo>
                      <a:pt x="275" y="4274"/>
                      <a:pt x="375" y="4262"/>
                      <a:pt x="477" y="4262"/>
                    </a:cubicBezTo>
                    <a:cubicBezTo>
                      <a:pt x="1210" y="4262"/>
                      <a:pt x="1805" y="4856"/>
                      <a:pt x="1805" y="5590"/>
                    </a:cubicBezTo>
                    <a:lnTo>
                      <a:pt x="30204" y="5590"/>
                    </a:lnTo>
                    <a:cubicBezTo>
                      <a:pt x="30204" y="4856"/>
                      <a:pt x="30798" y="4262"/>
                      <a:pt x="31532" y="4262"/>
                    </a:cubicBezTo>
                    <a:cubicBezTo>
                      <a:pt x="31634" y="4262"/>
                      <a:pt x="31733" y="4274"/>
                      <a:pt x="31828" y="4296"/>
                    </a:cubicBezTo>
                    <a:cubicBezTo>
                      <a:pt x="31945" y="3543"/>
                      <a:pt x="32006" y="2504"/>
                      <a:pt x="31812" y="1299"/>
                    </a:cubicBezTo>
                    <a:cubicBezTo>
                      <a:pt x="31722" y="1319"/>
                      <a:pt x="31628" y="1329"/>
                      <a:pt x="31532" y="1329"/>
                    </a:cubicBezTo>
                    <a:cubicBezTo>
                      <a:pt x="30798" y="1329"/>
                      <a:pt x="30204" y="734"/>
                      <a:pt x="302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1"/>
              <p:cNvSpPr/>
              <p:nvPr/>
            </p:nvSpPr>
            <p:spPr>
              <a:xfrm>
                <a:off x="1743292" y="2995731"/>
                <a:ext cx="85090" cy="80549"/>
              </a:xfrm>
              <a:custGeom>
                <a:rect b="b" l="l" r="r" t="t"/>
                <a:pathLst>
                  <a:path extrusionOk="0" h="2483" w="2623">
                    <a:moveTo>
                      <a:pt x="440" y="0"/>
                    </a:moveTo>
                    <a:cubicBezTo>
                      <a:pt x="234" y="682"/>
                      <a:pt x="93" y="1338"/>
                      <a:pt x="1" y="1961"/>
                    </a:cubicBezTo>
                    <a:cubicBezTo>
                      <a:pt x="104" y="2163"/>
                      <a:pt x="243" y="2387"/>
                      <a:pt x="391" y="2482"/>
                    </a:cubicBezTo>
                    <a:cubicBezTo>
                      <a:pt x="391" y="2482"/>
                      <a:pt x="785" y="2058"/>
                      <a:pt x="847" y="1508"/>
                    </a:cubicBezTo>
                    <a:cubicBezTo>
                      <a:pt x="847" y="1508"/>
                      <a:pt x="1315" y="1913"/>
                      <a:pt x="1822" y="1995"/>
                    </a:cubicBezTo>
                    <a:cubicBezTo>
                      <a:pt x="1822" y="1995"/>
                      <a:pt x="1966" y="1407"/>
                      <a:pt x="1660" y="901"/>
                    </a:cubicBezTo>
                    <a:cubicBezTo>
                      <a:pt x="1660" y="901"/>
                      <a:pt x="2316" y="863"/>
                      <a:pt x="2622" y="314"/>
                    </a:cubicBezTo>
                    <a:cubicBezTo>
                      <a:pt x="2622" y="314"/>
                      <a:pt x="2389" y="145"/>
                      <a:pt x="20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1"/>
              <p:cNvSpPr/>
              <p:nvPr/>
            </p:nvSpPr>
            <p:spPr>
              <a:xfrm>
                <a:off x="1743097" y="3165457"/>
                <a:ext cx="85350" cy="80192"/>
              </a:xfrm>
              <a:custGeom>
                <a:rect b="b" l="l" r="r" t="t"/>
                <a:pathLst>
                  <a:path extrusionOk="0" h="2472" w="2631">
                    <a:moveTo>
                      <a:pt x="367" y="1"/>
                    </a:moveTo>
                    <a:cubicBezTo>
                      <a:pt x="183" y="155"/>
                      <a:pt x="69" y="380"/>
                      <a:pt x="0" y="612"/>
                    </a:cubicBezTo>
                    <a:cubicBezTo>
                      <a:pt x="174" y="1778"/>
                      <a:pt x="446" y="2472"/>
                      <a:pt x="446" y="2472"/>
                    </a:cubicBezTo>
                    <a:lnTo>
                      <a:pt x="2000" y="2472"/>
                    </a:lnTo>
                    <a:cubicBezTo>
                      <a:pt x="2387" y="2344"/>
                      <a:pt x="2630" y="2156"/>
                      <a:pt x="2630" y="2156"/>
                    </a:cubicBezTo>
                    <a:cubicBezTo>
                      <a:pt x="2459" y="1708"/>
                      <a:pt x="1691" y="1563"/>
                      <a:pt x="1691" y="1563"/>
                    </a:cubicBezTo>
                    <a:cubicBezTo>
                      <a:pt x="1968" y="1025"/>
                      <a:pt x="1840" y="488"/>
                      <a:pt x="1840" y="488"/>
                    </a:cubicBezTo>
                    <a:lnTo>
                      <a:pt x="1840" y="488"/>
                    </a:lnTo>
                    <a:cubicBezTo>
                      <a:pt x="1329" y="509"/>
                      <a:pt x="855" y="953"/>
                      <a:pt x="855" y="953"/>
                    </a:cubicBezTo>
                    <a:cubicBezTo>
                      <a:pt x="804" y="517"/>
                      <a:pt x="367" y="1"/>
                      <a:pt x="3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51"/>
              <p:cNvSpPr/>
              <p:nvPr/>
            </p:nvSpPr>
            <p:spPr>
              <a:xfrm>
                <a:off x="2817218" y="2995764"/>
                <a:ext cx="85317" cy="80549"/>
              </a:xfrm>
              <a:custGeom>
                <a:rect b="b" l="l" r="r" t="t"/>
                <a:pathLst>
                  <a:path extrusionOk="0" h="2483" w="2630">
                    <a:moveTo>
                      <a:pt x="610" y="0"/>
                    </a:moveTo>
                    <a:cubicBezTo>
                      <a:pt x="233" y="144"/>
                      <a:pt x="1" y="313"/>
                      <a:pt x="1" y="313"/>
                    </a:cubicBezTo>
                    <a:cubicBezTo>
                      <a:pt x="306" y="862"/>
                      <a:pt x="963" y="901"/>
                      <a:pt x="963" y="901"/>
                    </a:cubicBezTo>
                    <a:cubicBezTo>
                      <a:pt x="656" y="1406"/>
                      <a:pt x="800" y="1994"/>
                      <a:pt x="800" y="1994"/>
                    </a:cubicBezTo>
                    <a:cubicBezTo>
                      <a:pt x="1307" y="1913"/>
                      <a:pt x="1776" y="1507"/>
                      <a:pt x="1776" y="1507"/>
                    </a:cubicBezTo>
                    <a:cubicBezTo>
                      <a:pt x="1839" y="2057"/>
                      <a:pt x="2232" y="2482"/>
                      <a:pt x="2232" y="2482"/>
                    </a:cubicBezTo>
                    <a:cubicBezTo>
                      <a:pt x="2383" y="2384"/>
                      <a:pt x="2525" y="2152"/>
                      <a:pt x="2630" y="1945"/>
                    </a:cubicBezTo>
                    <a:cubicBezTo>
                      <a:pt x="2537" y="1327"/>
                      <a:pt x="2396" y="675"/>
                      <a:pt x="219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1"/>
              <p:cNvSpPr/>
              <p:nvPr/>
            </p:nvSpPr>
            <p:spPr>
              <a:xfrm>
                <a:off x="2817153" y="3165457"/>
                <a:ext cx="85544" cy="80192"/>
              </a:xfrm>
              <a:custGeom>
                <a:rect b="b" l="l" r="r" t="t"/>
                <a:pathLst>
                  <a:path extrusionOk="0" h="2472" w="2637">
                    <a:moveTo>
                      <a:pt x="2264" y="1"/>
                    </a:moveTo>
                    <a:cubicBezTo>
                      <a:pt x="2264" y="1"/>
                      <a:pt x="1827" y="517"/>
                      <a:pt x="1776" y="953"/>
                    </a:cubicBezTo>
                    <a:cubicBezTo>
                      <a:pt x="1776" y="953"/>
                      <a:pt x="1302" y="509"/>
                      <a:pt x="790" y="488"/>
                    </a:cubicBezTo>
                    <a:lnTo>
                      <a:pt x="790" y="488"/>
                    </a:lnTo>
                    <a:cubicBezTo>
                      <a:pt x="790" y="488"/>
                      <a:pt x="662" y="1025"/>
                      <a:pt x="940" y="1563"/>
                    </a:cubicBezTo>
                    <a:cubicBezTo>
                      <a:pt x="940" y="1563"/>
                      <a:pt x="171" y="1708"/>
                      <a:pt x="1" y="2156"/>
                    </a:cubicBezTo>
                    <a:cubicBezTo>
                      <a:pt x="1" y="2156"/>
                      <a:pt x="243" y="2344"/>
                      <a:pt x="631" y="2472"/>
                    </a:cubicBezTo>
                    <a:lnTo>
                      <a:pt x="2194" y="2472"/>
                    </a:lnTo>
                    <a:cubicBezTo>
                      <a:pt x="2194" y="2472"/>
                      <a:pt x="2464" y="1786"/>
                      <a:pt x="2637" y="633"/>
                    </a:cubicBezTo>
                    <a:cubicBezTo>
                      <a:pt x="2568" y="393"/>
                      <a:pt x="2453" y="160"/>
                      <a:pt x="2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51"/>
              <p:cNvSpPr/>
              <p:nvPr/>
            </p:nvSpPr>
            <p:spPr>
              <a:xfrm>
                <a:off x="2815856" y="2995731"/>
                <a:ext cx="86842" cy="82527"/>
              </a:xfrm>
              <a:custGeom>
                <a:rect b="b" l="l" r="r" t="t"/>
                <a:pathLst>
                  <a:path extrusionOk="0" h="2544" w="2677">
                    <a:moveTo>
                      <a:pt x="568" y="0"/>
                    </a:moveTo>
                    <a:lnTo>
                      <a:pt x="568" y="1"/>
                    </a:lnTo>
                    <a:cubicBezTo>
                      <a:pt x="384" y="68"/>
                      <a:pt x="207" y="154"/>
                      <a:pt x="39" y="261"/>
                    </a:cubicBezTo>
                    <a:cubicBezTo>
                      <a:pt x="9" y="281"/>
                      <a:pt x="0" y="340"/>
                      <a:pt x="32" y="340"/>
                    </a:cubicBezTo>
                    <a:cubicBezTo>
                      <a:pt x="33" y="340"/>
                      <a:pt x="34" y="340"/>
                      <a:pt x="35" y="340"/>
                    </a:cubicBezTo>
                    <a:lnTo>
                      <a:pt x="35" y="340"/>
                    </a:lnTo>
                    <a:cubicBezTo>
                      <a:pt x="35" y="342"/>
                      <a:pt x="33" y="344"/>
                      <a:pt x="33" y="346"/>
                    </a:cubicBezTo>
                    <a:cubicBezTo>
                      <a:pt x="18" y="528"/>
                      <a:pt x="249" y="648"/>
                      <a:pt x="384" y="726"/>
                    </a:cubicBezTo>
                    <a:cubicBezTo>
                      <a:pt x="560" y="825"/>
                      <a:pt x="736" y="887"/>
                      <a:pt x="933" y="918"/>
                    </a:cubicBezTo>
                    <a:cubicBezTo>
                      <a:pt x="743" y="1285"/>
                      <a:pt x="671" y="1701"/>
                      <a:pt x="797" y="2037"/>
                    </a:cubicBezTo>
                    <a:cubicBezTo>
                      <a:pt x="803" y="2054"/>
                      <a:pt x="814" y="2061"/>
                      <a:pt x="826" y="2061"/>
                    </a:cubicBezTo>
                    <a:cubicBezTo>
                      <a:pt x="839" y="2061"/>
                      <a:pt x="854" y="2054"/>
                      <a:pt x="867" y="2044"/>
                    </a:cubicBezTo>
                    <a:cubicBezTo>
                      <a:pt x="873" y="2046"/>
                      <a:pt x="880" y="2048"/>
                      <a:pt x="888" y="2048"/>
                    </a:cubicBezTo>
                    <a:cubicBezTo>
                      <a:pt x="895" y="2048"/>
                      <a:pt x="902" y="2047"/>
                      <a:pt x="910" y="2045"/>
                    </a:cubicBezTo>
                    <a:cubicBezTo>
                      <a:pt x="1245" y="1966"/>
                      <a:pt x="1555" y="1800"/>
                      <a:pt x="1806" y="1574"/>
                    </a:cubicBezTo>
                    <a:lnTo>
                      <a:pt x="1806" y="1574"/>
                    </a:lnTo>
                    <a:cubicBezTo>
                      <a:pt x="1802" y="1775"/>
                      <a:pt x="1880" y="1954"/>
                      <a:pt x="1968" y="2138"/>
                    </a:cubicBezTo>
                    <a:cubicBezTo>
                      <a:pt x="2046" y="2299"/>
                      <a:pt x="2137" y="2490"/>
                      <a:pt x="2321" y="2543"/>
                    </a:cubicBezTo>
                    <a:cubicBezTo>
                      <a:pt x="2324" y="2543"/>
                      <a:pt x="2327" y="2544"/>
                      <a:pt x="2329" y="2544"/>
                    </a:cubicBezTo>
                    <a:cubicBezTo>
                      <a:pt x="2361" y="2544"/>
                      <a:pt x="2396" y="2499"/>
                      <a:pt x="2386" y="2469"/>
                    </a:cubicBezTo>
                    <a:cubicBezTo>
                      <a:pt x="2517" y="2318"/>
                      <a:pt x="2612" y="2153"/>
                      <a:pt x="2677" y="1982"/>
                    </a:cubicBezTo>
                    <a:cubicBezTo>
                      <a:pt x="2669" y="1925"/>
                      <a:pt x="2658" y="1866"/>
                      <a:pt x="2649" y="1809"/>
                    </a:cubicBezTo>
                    <a:cubicBezTo>
                      <a:pt x="2595" y="2019"/>
                      <a:pt x="2495" y="2224"/>
                      <a:pt x="2337" y="2417"/>
                    </a:cubicBezTo>
                    <a:cubicBezTo>
                      <a:pt x="2073" y="2164"/>
                      <a:pt x="1979" y="1854"/>
                      <a:pt x="1876" y="1508"/>
                    </a:cubicBezTo>
                    <a:cubicBezTo>
                      <a:pt x="2141" y="1245"/>
                      <a:pt x="2326" y="912"/>
                      <a:pt x="2385" y="542"/>
                    </a:cubicBezTo>
                    <a:cubicBezTo>
                      <a:pt x="2368" y="480"/>
                      <a:pt x="2352" y="417"/>
                      <a:pt x="2335" y="354"/>
                    </a:cubicBezTo>
                    <a:cubicBezTo>
                      <a:pt x="2227" y="1125"/>
                      <a:pt x="1748" y="1751"/>
                      <a:pt x="925" y="1911"/>
                    </a:cubicBezTo>
                    <a:cubicBezTo>
                      <a:pt x="921" y="1912"/>
                      <a:pt x="917" y="1914"/>
                      <a:pt x="913" y="1916"/>
                    </a:cubicBezTo>
                    <a:cubicBezTo>
                      <a:pt x="916" y="1604"/>
                      <a:pt x="915" y="1326"/>
                      <a:pt x="1044" y="1025"/>
                    </a:cubicBezTo>
                    <a:cubicBezTo>
                      <a:pt x="1272" y="495"/>
                      <a:pt x="1674" y="121"/>
                      <a:pt x="2252" y="64"/>
                    </a:cubicBezTo>
                    <a:cubicBezTo>
                      <a:pt x="2245" y="42"/>
                      <a:pt x="2240" y="22"/>
                      <a:pt x="2234" y="0"/>
                    </a:cubicBezTo>
                    <a:lnTo>
                      <a:pt x="2137" y="0"/>
                    </a:lnTo>
                    <a:cubicBezTo>
                      <a:pt x="2150" y="3"/>
                      <a:pt x="2163" y="4"/>
                      <a:pt x="2176" y="7"/>
                    </a:cubicBezTo>
                    <a:cubicBezTo>
                      <a:pt x="2174" y="7"/>
                      <a:pt x="2172" y="7"/>
                      <a:pt x="2170" y="7"/>
                    </a:cubicBezTo>
                    <a:cubicBezTo>
                      <a:pt x="1680" y="7"/>
                      <a:pt x="1210" y="402"/>
                      <a:pt x="948" y="888"/>
                    </a:cubicBezTo>
                    <a:cubicBezTo>
                      <a:pt x="771" y="828"/>
                      <a:pt x="596" y="752"/>
                      <a:pt x="440" y="650"/>
                    </a:cubicBezTo>
                    <a:cubicBezTo>
                      <a:pt x="364" y="600"/>
                      <a:pt x="288" y="544"/>
                      <a:pt x="222" y="482"/>
                    </a:cubicBezTo>
                    <a:cubicBezTo>
                      <a:pt x="170" y="429"/>
                      <a:pt x="136" y="366"/>
                      <a:pt x="84" y="317"/>
                    </a:cubicBezTo>
                    <a:cubicBezTo>
                      <a:pt x="359" y="165"/>
                      <a:pt x="638" y="6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51"/>
              <p:cNvSpPr/>
              <p:nvPr/>
            </p:nvSpPr>
            <p:spPr>
              <a:xfrm>
                <a:off x="1742708" y="3163154"/>
                <a:ext cx="87328" cy="82495"/>
              </a:xfrm>
              <a:custGeom>
                <a:rect b="b" l="l" r="r" t="t"/>
                <a:pathLst>
                  <a:path extrusionOk="0" h="2543" w="2692">
                    <a:moveTo>
                      <a:pt x="363" y="0"/>
                    </a:moveTo>
                    <a:cubicBezTo>
                      <a:pt x="331" y="0"/>
                      <a:pt x="295" y="45"/>
                      <a:pt x="307" y="74"/>
                    </a:cubicBezTo>
                    <a:cubicBezTo>
                      <a:pt x="164" y="238"/>
                      <a:pt x="65" y="417"/>
                      <a:pt x="0" y="604"/>
                    </a:cubicBezTo>
                    <a:cubicBezTo>
                      <a:pt x="9" y="668"/>
                      <a:pt x="19" y="731"/>
                      <a:pt x="29" y="792"/>
                    </a:cubicBezTo>
                    <a:cubicBezTo>
                      <a:pt x="79" y="562"/>
                      <a:pt x="181" y="337"/>
                      <a:pt x="356" y="126"/>
                    </a:cubicBezTo>
                    <a:cubicBezTo>
                      <a:pt x="619" y="378"/>
                      <a:pt x="713" y="690"/>
                      <a:pt x="816" y="1035"/>
                    </a:cubicBezTo>
                    <a:cubicBezTo>
                      <a:pt x="538" y="1311"/>
                      <a:pt x="349" y="1664"/>
                      <a:pt x="301" y="2056"/>
                    </a:cubicBezTo>
                    <a:cubicBezTo>
                      <a:pt x="320" y="2120"/>
                      <a:pt x="336" y="2177"/>
                      <a:pt x="353" y="2229"/>
                    </a:cubicBezTo>
                    <a:cubicBezTo>
                      <a:pt x="450" y="1440"/>
                      <a:pt x="930" y="794"/>
                      <a:pt x="1767" y="632"/>
                    </a:cubicBezTo>
                    <a:cubicBezTo>
                      <a:pt x="1771" y="631"/>
                      <a:pt x="1775" y="628"/>
                      <a:pt x="1778" y="627"/>
                    </a:cubicBezTo>
                    <a:lnTo>
                      <a:pt x="1778" y="627"/>
                    </a:lnTo>
                    <a:cubicBezTo>
                      <a:pt x="1775" y="940"/>
                      <a:pt x="1777" y="1218"/>
                      <a:pt x="1648" y="1518"/>
                    </a:cubicBezTo>
                    <a:cubicBezTo>
                      <a:pt x="1419" y="2050"/>
                      <a:pt x="1016" y="2425"/>
                      <a:pt x="436" y="2480"/>
                    </a:cubicBezTo>
                    <a:cubicBezTo>
                      <a:pt x="450" y="2520"/>
                      <a:pt x="458" y="2543"/>
                      <a:pt x="458" y="2543"/>
                    </a:cubicBezTo>
                    <a:lnTo>
                      <a:pt x="556" y="2543"/>
                    </a:lnTo>
                    <a:cubicBezTo>
                      <a:pt x="542" y="2541"/>
                      <a:pt x="529" y="2539"/>
                      <a:pt x="517" y="2537"/>
                    </a:cubicBezTo>
                    <a:lnTo>
                      <a:pt x="517" y="2537"/>
                    </a:lnTo>
                    <a:cubicBezTo>
                      <a:pt x="519" y="2537"/>
                      <a:pt x="520" y="2537"/>
                      <a:pt x="522" y="2537"/>
                    </a:cubicBezTo>
                    <a:cubicBezTo>
                      <a:pt x="1011" y="2537"/>
                      <a:pt x="1481" y="2142"/>
                      <a:pt x="1743" y="1655"/>
                    </a:cubicBezTo>
                    <a:cubicBezTo>
                      <a:pt x="1922" y="1715"/>
                      <a:pt x="2096" y="1792"/>
                      <a:pt x="2253" y="1894"/>
                    </a:cubicBezTo>
                    <a:cubicBezTo>
                      <a:pt x="2329" y="1944"/>
                      <a:pt x="2404" y="1999"/>
                      <a:pt x="2469" y="2062"/>
                    </a:cubicBezTo>
                    <a:cubicBezTo>
                      <a:pt x="2522" y="2113"/>
                      <a:pt x="2556" y="2177"/>
                      <a:pt x="2608" y="2227"/>
                    </a:cubicBezTo>
                    <a:cubicBezTo>
                      <a:pt x="2334" y="2379"/>
                      <a:pt x="2053" y="2482"/>
                      <a:pt x="1767" y="2543"/>
                    </a:cubicBezTo>
                    <a:lnTo>
                      <a:pt x="2125" y="2543"/>
                    </a:lnTo>
                    <a:cubicBezTo>
                      <a:pt x="2308" y="2476"/>
                      <a:pt x="2485" y="2390"/>
                      <a:pt x="2652" y="2281"/>
                    </a:cubicBezTo>
                    <a:cubicBezTo>
                      <a:pt x="2683" y="2262"/>
                      <a:pt x="2692" y="2203"/>
                      <a:pt x="2661" y="2203"/>
                    </a:cubicBezTo>
                    <a:cubicBezTo>
                      <a:pt x="2660" y="2203"/>
                      <a:pt x="2659" y="2203"/>
                      <a:pt x="2658" y="2204"/>
                    </a:cubicBezTo>
                    <a:cubicBezTo>
                      <a:pt x="2658" y="2202"/>
                      <a:pt x="2660" y="2199"/>
                      <a:pt x="2660" y="2197"/>
                    </a:cubicBezTo>
                    <a:cubicBezTo>
                      <a:pt x="2674" y="2015"/>
                      <a:pt x="2443" y="1896"/>
                      <a:pt x="2307" y="1818"/>
                    </a:cubicBezTo>
                    <a:cubicBezTo>
                      <a:pt x="2133" y="1718"/>
                      <a:pt x="1955" y="1656"/>
                      <a:pt x="1760" y="1625"/>
                    </a:cubicBezTo>
                    <a:cubicBezTo>
                      <a:pt x="1949" y="1258"/>
                      <a:pt x="2021" y="843"/>
                      <a:pt x="1895" y="505"/>
                    </a:cubicBezTo>
                    <a:cubicBezTo>
                      <a:pt x="1889" y="489"/>
                      <a:pt x="1879" y="482"/>
                      <a:pt x="1867" y="482"/>
                    </a:cubicBezTo>
                    <a:cubicBezTo>
                      <a:pt x="1854" y="482"/>
                      <a:pt x="1839" y="490"/>
                      <a:pt x="1825" y="500"/>
                    </a:cubicBezTo>
                    <a:cubicBezTo>
                      <a:pt x="1819" y="498"/>
                      <a:pt x="1812" y="496"/>
                      <a:pt x="1804" y="496"/>
                    </a:cubicBezTo>
                    <a:cubicBezTo>
                      <a:pt x="1798" y="496"/>
                      <a:pt x="1790" y="497"/>
                      <a:pt x="1782" y="499"/>
                    </a:cubicBezTo>
                    <a:cubicBezTo>
                      <a:pt x="1447" y="578"/>
                      <a:pt x="1138" y="744"/>
                      <a:pt x="887" y="970"/>
                    </a:cubicBezTo>
                    <a:cubicBezTo>
                      <a:pt x="891" y="769"/>
                      <a:pt x="813" y="589"/>
                      <a:pt x="724" y="405"/>
                    </a:cubicBezTo>
                    <a:cubicBezTo>
                      <a:pt x="647" y="244"/>
                      <a:pt x="556" y="52"/>
                      <a:pt x="371" y="1"/>
                    </a:cubicBezTo>
                    <a:cubicBezTo>
                      <a:pt x="368" y="0"/>
                      <a:pt x="366" y="0"/>
                      <a:pt x="36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1"/>
              <p:cNvSpPr/>
              <p:nvPr/>
            </p:nvSpPr>
            <p:spPr>
              <a:xfrm>
                <a:off x="1743195" y="2995731"/>
                <a:ext cx="86842" cy="82527"/>
              </a:xfrm>
              <a:custGeom>
                <a:rect b="b" l="l" r="r" t="t"/>
                <a:pathLst>
                  <a:path extrusionOk="0" h="2544" w="2677">
                    <a:moveTo>
                      <a:pt x="443" y="0"/>
                    </a:moveTo>
                    <a:cubicBezTo>
                      <a:pt x="437" y="22"/>
                      <a:pt x="432" y="42"/>
                      <a:pt x="426" y="64"/>
                    </a:cubicBezTo>
                    <a:cubicBezTo>
                      <a:pt x="1004" y="121"/>
                      <a:pt x="1406" y="495"/>
                      <a:pt x="1633" y="1025"/>
                    </a:cubicBezTo>
                    <a:cubicBezTo>
                      <a:pt x="1762" y="1326"/>
                      <a:pt x="1761" y="1604"/>
                      <a:pt x="1764" y="1916"/>
                    </a:cubicBezTo>
                    <a:cubicBezTo>
                      <a:pt x="1760" y="1914"/>
                      <a:pt x="1756" y="1912"/>
                      <a:pt x="1752" y="1911"/>
                    </a:cubicBezTo>
                    <a:cubicBezTo>
                      <a:pt x="929" y="1751"/>
                      <a:pt x="450" y="1125"/>
                      <a:pt x="343" y="354"/>
                    </a:cubicBezTo>
                    <a:cubicBezTo>
                      <a:pt x="325" y="417"/>
                      <a:pt x="309" y="480"/>
                      <a:pt x="293" y="543"/>
                    </a:cubicBezTo>
                    <a:cubicBezTo>
                      <a:pt x="351" y="912"/>
                      <a:pt x="536" y="1246"/>
                      <a:pt x="801" y="1509"/>
                    </a:cubicBezTo>
                    <a:cubicBezTo>
                      <a:pt x="698" y="1854"/>
                      <a:pt x="604" y="2164"/>
                      <a:pt x="341" y="2417"/>
                    </a:cubicBezTo>
                    <a:cubicBezTo>
                      <a:pt x="182" y="2224"/>
                      <a:pt x="82" y="2019"/>
                      <a:pt x="28" y="1809"/>
                    </a:cubicBezTo>
                    <a:cubicBezTo>
                      <a:pt x="19" y="1866"/>
                      <a:pt x="9" y="1925"/>
                      <a:pt x="0" y="1982"/>
                    </a:cubicBezTo>
                    <a:cubicBezTo>
                      <a:pt x="65" y="2153"/>
                      <a:pt x="160" y="2318"/>
                      <a:pt x="292" y="2470"/>
                    </a:cubicBezTo>
                    <a:cubicBezTo>
                      <a:pt x="281" y="2499"/>
                      <a:pt x="317" y="2544"/>
                      <a:pt x="348" y="2544"/>
                    </a:cubicBezTo>
                    <a:cubicBezTo>
                      <a:pt x="351" y="2544"/>
                      <a:pt x="353" y="2543"/>
                      <a:pt x="356" y="2543"/>
                    </a:cubicBezTo>
                    <a:cubicBezTo>
                      <a:pt x="541" y="2490"/>
                      <a:pt x="632" y="2299"/>
                      <a:pt x="710" y="2138"/>
                    </a:cubicBezTo>
                    <a:cubicBezTo>
                      <a:pt x="798" y="1954"/>
                      <a:pt x="876" y="1775"/>
                      <a:pt x="872" y="1574"/>
                    </a:cubicBezTo>
                    <a:lnTo>
                      <a:pt x="872" y="1574"/>
                    </a:lnTo>
                    <a:cubicBezTo>
                      <a:pt x="1123" y="1800"/>
                      <a:pt x="1432" y="1966"/>
                      <a:pt x="1767" y="2045"/>
                    </a:cubicBezTo>
                    <a:cubicBezTo>
                      <a:pt x="1775" y="2047"/>
                      <a:pt x="1783" y="2048"/>
                      <a:pt x="1789" y="2048"/>
                    </a:cubicBezTo>
                    <a:cubicBezTo>
                      <a:pt x="1797" y="2048"/>
                      <a:pt x="1804" y="2046"/>
                      <a:pt x="1810" y="2044"/>
                    </a:cubicBezTo>
                    <a:cubicBezTo>
                      <a:pt x="1824" y="2054"/>
                      <a:pt x="1838" y="2061"/>
                      <a:pt x="1851" y="2061"/>
                    </a:cubicBezTo>
                    <a:cubicBezTo>
                      <a:pt x="1863" y="2061"/>
                      <a:pt x="1874" y="2054"/>
                      <a:pt x="1880" y="2037"/>
                    </a:cubicBezTo>
                    <a:cubicBezTo>
                      <a:pt x="2006" y="1701"/>
                      <a:pt x="1934" y="1285"/>
                      <a:pt x="1745" y="918"/>
                    </a:cubicBezTo>
                    <a:cubicBezTo>
                      <a:pt x="1940" y="887"/>
                      <a:pt x="2118" y="825"/>
                      <a:pt x="2292" y="726"/>
                    </a:cubicBezTo>
                    <a:cubicBezTo>
                      <a:pt x="2428" y="648"/>
                      <a:pt x="2659" y="528"/>
                      <a:pt x="2645" y="346"/>
                    </a:cubicBezTo>
                    <a:cubicBezTo>
                      <a:pt x="2645" y="344"/>
                      <a:pt x="2643" y="342"/>
                      <a:pt x="2643" y="340"/>
                    </a:cubicBezTo>
                    <a:lnTo>
                      <a:pt x="2643" y="340"/>
                    </a:lnTo>
                    <a:cubicBezTo>
                      <a:pt x="2644" y="340"/>
                      <a:pt x="2645" y="340"/>
                      <a:pt x="2646" y="340"/>
                    </a:cubicBezTo>
                    <a:cubicBezTo>
                      <a:pt x="2677" y="340"/>
                      <a:pt x="2668" y="281"/>
                      <a:pt x="2638" y="261"/>
                    </a:cubicBezTo>
                    <a:cubicBezTo>
                      <a:pt x="2470" y="154"/>
                      <a:pt x="2293" y="68"/>
                      <a:pt x="2110" y="0"/>
                    </a:cubicBezTo>
                    <a:lnTo>
                      <a:pt x="1753" y="0"/>
                    </a:lnTo>
                    <a:cubicBezTo>
                      <a:pt x="2039" y="60"/>
                      <a:pt x="2319" y="165"/>
                      <a:pt x="2593" y="317"/>
                    </a:cubicBezTo>
                    <a:cubicBezTo>
                      <a:pt x="2541" y="366"/>
                      <a:pt x="2507" y="430"/>
                      <a:pt x="2455" y="482"/>
                    </a:cubicBezTo>
                    <a:cubicBezTo>
                      <a:pt x="2389" y="544"/>
                      <a:pt x="2314" y="600"/>
                      <a:pt x="2238" y="650"/>
                    </a:cubicBezTo>
                    <a:cubicBezTo>
                      <a:pt x="2081" y="752"/>
                      <a:pt x="1907" y="829"/>
                      <a:pt x="1729" y="889"/>
                    </a:cubicBezTo>
                    <a:cubicBezTo>
                      <a:pt x="1467" y="402"/>
                      <a:pt x="996" y="7"/>
                      <a:pt x="507" y="7"/>
                    </a:cubicBezTo>
                    <a:cubicBezTo>
                      <a:pt x="505" y="7"/>
                      <a:pt x="504" y="7"/>
                      <a:pt x="502" y="7"/>
                    </a:cubicBezTo>
                    <a:cubicBezTo>
                      <a:pt x="514" y="4"/>
                      <a:pt x="527" y="3"/>
                      <a:pt x="54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1"/>
              <p:cNvSpPr/>
              <p:nvPr/>
            </p:nvSpPr>
            <p:spPr>
              <a:xfrm>
                <a:off x="2815856" y="3163122"/>
                <a:ext cx="87361" cy="82527"/>
              </a:xfrm>
              <a:custGeom>
                <a:rect b="b" l="l" r="r" t="t"/>
                <a:pathLst>
                  <a:path extrusionOk="0" h="2544" w="2693">
                    <a:moveTo>
                      <a:pt x="2328" y="0"/>
                    </a:moveTo>
                    <a:cubicBezTo>
                      <a:pt x="2326" y="0"/>
                      <a:pt x="2324" y="1"/>
                      <a:pt x="2321" y="1"/>
                    </a:cubicBezTo>
                    <a:cubicBezTo>
                      <a:pt x="2137" y="53"/>
                      <a:pt x="2046" y="245"/>
                      <a:pt x="1968" y="406"/>
                    </a:cubicBezTo>
                    <a:cubicBezTo>
                      <a:pt x="1880" y="590"/>
                      <a:pt x="1802" y="770"/>
                      <a:pt x="1806" y="970"/>
                    </a:cubicBezTo>
                    <a:cubicBezTo>
                      <a:pt x="1555" y="745"/>
                      <a:pt x="1245" y="579"/>
                      <a:pt x="910" y="500"/>
                    </a:cubicBezTo>
                    <a:cubicBezTo>
                      <a:pt x="902" y="498"/>
                      <a:pt x="895" y="497"/>
                      <a:pt x="888" y="497"/>
                    </a:cubicBezTo>
                    <a:cubicBezTo>
                      <a:pt x="880" y="497"/>
                      <a:pt x="873" y="499"/>
                      <a:pt x="867" y="501"/>
                    </a:cubicBezTo>
                    <a:cubicBezTo>
                      <a:pt x="853" y="491"/>
                      <a:pt x="838" y="483"/>
                      <a:pt x="826" y="483"/>
                    </a:cubicBezTo>
                    <a:cubicBezTo>
                      <a:pt x="814" y="483"/>
                      <a:pt x="803" y="490"/>
                      <a:pt x="797" y="506"/>
                    </a:cubicBezTo>
                    <a:cubicBezTo>
                      <a:pt x="671" y="844"/>
                      <a:pt x="743" y="1259"/>
                      <a:pt x="933" y="1626"/>
                    </a:cubicBezTo>
                    <a:cubicBezTo>
                      <a:pt x="737" y="1657"/>
                      <a:pt x="560" y="1720"/>
                      <a:pt x="385" y="1819"/>
                    </a:cubicBezTo>
                    <a:cubicBezTo>
                      <a:pt x="249" y="1897"/>
                      <a:pt x="18" y="2016"/>
                      <a:pt x="33" y="2198"/>
                    </a:cubicBezTo>
                    <a:cubicBezTo>
                      <a:pt x="33" y="2200"/>
                      <a:pt x="35" y="2203"/>
                      <a:pt x="35" y="2205"/>
                    </a:cubicBezTo>
                    <a:cubicBezTo>
                      <a:pt x="34" y="2204"/>
                      <a:pt x="33" y="2204"/>
                      <a:pt x="32" y="2204"/>
                    </a:cubicBezTo>
                    <a:cubicBezTo>
                      <a:pt x="0" y="2204"/>
                      <a:pt x="9" y="2263"/>
                      <a:pt x="39" y="2282"/>
                    </a:cubicBezTo>
                    <a:cubicBezTo>
                      <a:pt x="207" y="2391"/>
                      <a:pt x="384" y="2477"/>
                      <a:pt x="568" y="2544"/>
                    </a:cubicBezTo>
                    <a:lnTo>
                      <a:pt x="924" y="2544"/>
                    </a:lnTo>
                    <a:cubicBezTo>
                      <a:pt x="638" y="2483"/>
                      <a:pt x="359" y="2379"/>
                      <a:pt x="84" y="2227"/>
                    </a:cubicBezTo>
                    <a:cubicBezTo>
                      <a:pt x="136" y="2178"/>
                      <a:pt x="170" y="2114"/>
                      <a:pt x="222" y="2063"/>
                    </a:cubicBezTo>
                    <a:cubicBezTo>
                      <a:pt x="288" y="2000"/>
                      <a:pt x="364" y="1944"/>
                      <a:pt x="440" y="1895"/>
                    </a:cubicBezTo>
                    <a:cubicBezTo>
                      <a:pt x="596" y="1793"/>
                      <a:pt x="771" y="1716"/>
                      <a:pt x="948" y="1656"/>
                    </a:cubicBezTo>
                    <a:cubicBezTo>
                      <a:pt x="1212" y="2144"/>
                      <a:pt x="1682" y="2538"/>
                      <a:pt x="2172" y="2538"/>
                    </a:cubicBezTo>
                    <a:cubicBezTo>
                      <a:pt x="2173" y="2538"/>
                      <a:pt x="2174" y="2538"/>
                      <a:pt x="2176" y="2538"/>
                    </a:cubicBezTo>
                    <a:lnTo>
                      <a:pt x="2176" y="2538"/>
                    </a:lnTo>
                    <a:cubicBezTo>
                      <a:pt x="2163" y="2540"/>
                      <a:pt x="2150" y="2542"/>
                      <a:pt x="2137" y="2544"/>
                    </a:cubicBezTo>
                    <a:lnTo>
                      <a:pt x="2234" y="2544"/>
                    </a:lnTo>
                    <a:cubicBezTo>
                      <a:pt x="2234" y="2544"/>
                      <a:pt x="2242" y="2521"/>
                      <a:pt x="2257" y="2481"/>
                    </a:cubicBezTo>
                    <a:cubicBezTo>
                      <a:pt x="1676" y="2426"/>
                      <a:pt x="1272" y="2051"/>
                      <a:pt x="1044" y="1519"/>
                    </a:cubicBezTo>
                    <a:cubicBezTo>
                      <a:pt x="915" y="1219"/>
                      <a:pt x="916" y="941"/>
                      <a:pt x="913" y="628"/>
                    </a:cubicBezTo>
                    <a:lnTo>
                      <a:pt x="913" y="628"/>
                    </a:lnTo>
                    <a:cubicBezTo>
                      <a:pt x="917" y="629"/>
                      <a:pt x="921" y="631"/>
                      <a:pt x="925" y="632"/>
                    </a:cubicBezTo>
                    <a:cubicBezTo>
                      <a:pt x="1763" y="795"/>
                      <a:pt x="2242" y="1440"/>
                      <a:pt x="2340" y="2230"/>
                    </a:cubicBezTo>
                    <a:cubicBezTo>
                      <a:pt x="2355" y="2178"/>
                      <a:pt x="2372" y="2121"/>
                      <a:pt x="2391" y="2056"/>
                    </a:cubicBezTo>
                    <a:cubicBezTo>
                      <a:pt x="2343" y="1665"/>
                      <a:pt x="2154" y="1311"/>
                      <a:pt x="1876" y="1036"/>
                    </a:cubicBezTo>
                    <a:cubicBezTo>
                      <a:pt x="1979" y="691"/>
                      <a:pt x="2073" y="379"/>
                      <a:pt x="2337" y="127"/>
                    </a:cubicBezTo>
                    <a:cubicBezTo>
                      <a:pt x="2511" y="338"/>
                      <a:pt x="2613" y="563"/>
                      <a:pt x="2664" y="793"/>
                    </a:cubicBezTo>
                    <a:cubicBezTo>
                      <a:pt x="2674" y="732"/>
                      <a:pt x="2683" y="669"/>
                      <a:pt x="2692" y="605"/>
                    </a:cubicBezTo>
                    <a:cubicBezTo>
                      <a:pt x="2628" y="418"/>
                      <a:pt x="2528" y="239"/>
                      <a:pt x="2386" y="75"/>
                    </a:cubicBezTo>
                    <a:cubicBezTo>
                      <a:pt x="2396" y="46"/>
                      <a:pt x="2359" y="0"/>
                      <a:pt x="232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1"/>
              <p:cNvSpPr/>
              <p:nvPr/>
            </p:nvSpPr>
            <p:spPr>
              <a:xfrm>
                <a:off x="1772845" y="3090359"/>
                <a:ext cx="9213" cy="61896"/>
              </a:xfrm>
              <a:custGeom>
                <a:rect b="b" l="l" r="r" t="t"/>
                <a:pathLst>
                  <a:path extrusionOk="0" h="1908" w="284">
                    <a:moveTo>
                      <a:pt x="219" y="0"/>
                    </a:moveTo>
                    <a:cubicBezTo>
                      <a:pt x="211" y="0"/>
                      <a:pt x="203" y="5"/>
                      <a:pt x="199" y="16"/>
                    </a:cubicBezTo>
                    <a:cubicBezTo>
                      <a:pt x="1" y="612"/>
                      <a:pt x="32" y="1285"/>
                      <a:pt x="128" y="1897"/>
                    </a:cubicBezTo>
                    <a:cubicBezTo>
                      <a:pt x="129" y="1902"/>
                      <a:pt x="135" y="1907"/>
                      <a:pt x="139" y="1907"/>
                    </a:cubicBezTo>
                    <a:cubicBezTo>
                      <a:pt x="142" y="1907"/>
                      <a:pt x="143" y="1905"/>
                      <a:pt x="143" y="1900"/>
                    </a:cubicBezTo>
                    <a:cubicBezTo>
                      <a:pt x="109" y="1271"/>
                      <a:pt x="209" y="683"/>
                      <a:pt x="280" y="62"/>
                    </a:cubicBezTo>
                    <a:cubicBezTo>
                      <a:pt x="283" y="39"/>
                      <a:pt x="245"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1"/>
              <p:cNvSpPr/>
              <p:nvPr/>
            </p:nvSpPr>
            <p:spPr>
              <a:xfrm>
                <a:off x="2878530" y="3082249"/>
                <a:ext cx="14695" cy="77013"/>
              </a:xfrm>
              <a:custGeom>
                <a:rect b="b" l="l" r="r" t="t"/>
                <a:pathLst>
                  <a:path extrusionOk="0" h="2374" w="453">
                    <a:moveTo>
                      <a:pt x="79" y="0"/>
                    </a:moveTo>
                    <a:cubicBezTo>
                      <a:pt x="46" y="0"/>
                      <a:pt x="0" y="45"/>
                      <a:pt x="11" y="78"/>
                    </a:cubicBezTo>
                    <a:cubicBezTo>
                      <a:pt x="262" y="831"/>
                      <a:pt x="365" y="1570"/>
                      <a:pt x="248" y="2362"/>
                    </a:cubicBezTo>
                    <a:cubicBezTo>
                      <a:pt x="246" y="2370"/>
                      <a:pt x="249" y="2374"/>
                      <a:pt x="253" y="2374"/>
                    </a:cubicBezTo>
                    <a:cubicBezTo>
                      <a:pt x="260" y="2374"/>
                      <a:pt x="269" y="2366"/>
                      <a:pt x="271" y="2357"/>
                    </a:cubicBezTo>
                    <a:cubicBezTo>
                      <a:pt x="453" y="1576"/>
                      <a:pt x="419" y="763"/>
                      <a:pt x="106" y="19"/>
                    </a:cubicBezTo>
                    <a:cubicBezTo>
                      <a:pt x="101" y="6"/>
                      <a:pt x="91" y="0"/>
                      <a:pt x="7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1"/>
              <p:cNvSpPr/>
              <p:nvPr/>
            </p:nvSpPr>
            <p:spPr>
              <a:xfrm>
                <a:off x="1752700" y="3082249"/>
                <a:ext cx="14695" cy="77013"/>
              </a:xfrm>
              <a:custGeom>
                <a:rect b="b" l="l" r="r" t="t"/>
                <a:pathLst>
                  <a:path extrusionOk="0" h="2374" w="453">
                    <a:moveTo>
                      <a:pt x="374" y="1"/>
                    </a:moveTo>
                    <a:cubicBezTo>
                      <a:pt x="362" y="1"/>
                      <a:pt x="352" y="6"/>
                      <a:pt x="346" y="20"/>
                    </a:cubicBezTo>
                    <a:cubicBezTo>
                      <a:pt x="33" y="763"/>
                      <a:pt x="1" y="1576"/>
                      <a:pt x="181" y="2357"/>
                    </a:cubicBezTo>
                    <a:cubicBezTo>
                      <a:pt x="183" y="2366"/>
                      <a:pt x="193" y="2374"/>
                      <a:pt x="199" y="2374"/>
                    </a:cubicBezTo>
                    <a:cubicBezTo>
                      <a:pt x="203" y="2374"/>
                      <a:pt x="206" y="2370"/>
                      <a:pt x="205" y="2362"/>
                    </a:cubicBezTo>
                    <a:cubicBezTo>
                      <a:pt x="89" y="1571"/>
                      <a:pt x="190" y="831"/>
                      <a:pt x="441" y="78"/>
                    </a:cubicBezTo>
                    <a:cubicBezTo>
                      <a:pt x="453" y="45"/>
                      <a:pt x="407" y="1"/>
                      <a:pt x="3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1"/>
              <p:cNvSpPr/>
              <p:nvPr/>
            </p:nvSpPr>
            <p:spPr>
              <a:xfrm>
                <a:off x="2863834" y="3090359"/>
                <a:ext cx="9213" cy="61863"/>
              </a:xfrm>
              <a:custGeom>
                <a:rect b="b" l="l" r="r" t="t"/>
                <a:pathLst>
                  <a:path extrusionOk="0" h="1907" w="284">
                    <a:moveTo>
                      <a:pt x="65" y="0"/>
                    </a:moveTo>
                    <a:cubicBezTo>
                      <a:pt x="39" y="0"/>
                      <a:pt x="1" y="39"/>
                      <a:pt x="4" y="62"/>
                    </a:cubicBezTo>
                    <a:cubicBezTo>
                      <a:pt x="76" y="683"/>
                      <a:pt x="174" y="1271"/>
                      <a:pt x="141" y="1900"/>
                    </a:cubicBezTo>
                    <a:cubicBezTo>
                      <a:pt x="141" y="1905"/>
                      <a:pt x="143" y="1907"/>
                      <a:pt x="145" y="1907"/>
                    </a:cubicBezTo>
                    <a:cubicBezTo>
                      <a:pt x="149" y="1907"/>
                      <a:pt x="155" y="1901"/>
                      <a:pt x="157" y="1896"/>
                    </a:cubicBezTo>
                    <a:cubicBezTo>
                      <a:pt x="251" y="1285"/>
                      <a:pt x="284" y="612"/>
                      <a:pt x="85" y="16"/>
                    </a:cubicBezTo>
                    <a:cubicBezTo>
                      <a:pt x="81" y="5"/>
                      <a:pt x="74" y="0"/>
                      <a:pt x="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1"/>
              <p:cNvSpPr/>
              <p:nvPr/>
            </p:nvSpPr>
            <p:spPr>
              <a:xfrm>
                <a:off x="1961094" y="3066515"/>
                <a:ext cx="126289" cy="106501"/>
              </a:xfrm>
              <a:custGeom>
                <a:rect b="b" l="l" r="r" t="t"/>
                <a:pathLst>
                  <a:path extrusionOk="0" h="3283" w="3893">
                    <a:moveTo>
                      <a:pt x="858" y="0"/>
                    </a:moveTo>
                    <a:cubicBezTo>
                      <a:pt x="423" y="0"/>
                      <a:pt x="0" y="434"/>
                      <a:pt x="7" y="958"/>
                    </a:cubicBezTo>
                    <a:cubicBezTo>
                      <a:pt x="16" y="1612"/>
                      <a:pt x="409" y="2039"/>
                      <a:pt x="1105" y="2394"/>
                    </a:cubicBezTo>
                    <a:cubicBezTo>
                      <a:pt x="1802" y="2749"/>
                      <a:pt x="1929" y="3282"/>
                      <a:pt x="1929" y="3282"/>
                    </a:cubicBezTo>
                    <a:cubicBezTo>
                      <a:pt x="1929" y="3282"/>
                      <a:pt x="1950" y="2868"/>
                      <a:pt x="2678" y="2428"/>
                    </a:cubicBezTo>
                    <a:cubicBezTo>
                      <a:pt x="3298" y="2054"/>
                      <a:pt x="3786" y="1762"/>
                      <a:pt x="3841" y="1163"/>
                    </a:cubicBezTo>
                    <a:cubicBezTo>
                      <a:pt x="3893" y="605"/>
                      <a:pt x="3514" y="16"/>
                      <a:pt x="2984" y="16"/>
                    </a:cubicBezTo>
                    <a:cubicBezTo>
                      <a:pt x="2945" y="16"/>
                      <a:pt x="2906" y="19"/>
                      <a:pt x="2867" y="26"/>
                    </a:cubicBezTo>
                    <a:cubicBezTo>
                      <a:pt x="2276" y="120"/>
                      <a:pt x="1930" y="894"/>
                      <a:pt x="1930" y="894"/>
                    </a:cubicBezTo>
                    <a:cubicBezTo>
                      <a:pt x="1930" y="894"/>
                      <a:pt x="1696" y="380"/>
                      <a:pt x="1178" y="86"/>
                    </a:cubicBezTo>
                    <a:cubicBezTo>
                      <a:pt x="1075" y="27"/>
                      <a:pt x="966" y="0"/>
                      <a:pt x="8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1"/>
              <p:cNvSpPr/>
              <p:nvPr/>
            </p:nvSpPr>
            <p:spPr>
              <a:xfrm>
                <a:off x="1952368" y="3064699"/>
                <a:ext cx="72114" cy="108739"/>
              </a:xfrm>
              <a:custGeom>
                <a:rect b="b" l="l" r="r" t="t"/>
                <a:pathLst>
                  <a:path extrusionOk="0" h="3352" w="2223">
                    <a:moveTo>
                      <a:pt x="1088" y="1"/>
                    </a:moveTo>
                    <a:cubicBezTo>
                      <a:pt x="784" y="1"/>
                      <a:pt x="487" y="147"/>
                      <a:pt x="292" y="490"/>
                    </a:cubicBezTo>
                    <a:cubicBezTo>
                      <a:pt x="1" y="1002"/>
                      <a:pt x="224" y="1537"/>
                      <a:pt x="592" y="1938"/>
                    </a:cubicBezTo>
                    <a:cubicBezTo>
                      <a:pt x="1057" y="2444"/>
                      <a:pt x="1942" y="2643"/>
                      <a:pt x="2166" y="3338"/>
                    </a:cubicBezTo>
                    <a:cubicBezTo>
                      <a:pt x="2169" y="3346"/>
                      <a:pt x="2177" y="3351"/>
                      <a:pt x="2183" y="3351"/>
                    </a:cubicBezTo>
                    <a:cubicBezTo>
                      <a:pt x="2187" y="3351"/>
                      <a:pt x="2191" y="3348"/>
                      <a:pt x="2189" y="3340"/>
                    </a:cubicBezTo>
                    <a:cubicBezTo>
                      <a:pt x="2069" y="2751"/>
                      <a:pt x="1589" y="2568"/>
                      <a:pt x="1134" y="2232"/>
                    </a:cubicBezTo>
                    <a:cubicBezTo>
                      <a:pt x="699" y="1910"/>
                      <a:pt x="224" y="1381"/>
                      <a:pt x="401" y="795"/>
                    </a:cubicBezTo>
                    <a:cubicBezTo>
                      <a:pt x="438" y="671"/>
                      <a:pt x="510" y="527"/>
                      <a:pt x="599" y="430"/>
                    </a:cubicBezTo>
                    <a:cubicBezTo>
                      <a:pt x="793" y="220"/>
                      <a:pt x="977" y="136"/>
                      <a:pt x="1148" y="136"/>
                    </a:cubicBezTo>
                    <a:cubicBezTo>
                      <a:pt x="1557" y="136"/>
                      <a:pt x="1892" y="613"/>
                      <a:pt x="2105" y="961"/>
                    </a:cubicBezTo>
                    <a:cubicBezTo>
                      <a:pt x="2115" y="979"/>
                      <a:pt x="2161" y="1003"/>
                      <a:pt x="2191" y="1003"/>
                    </a:cubicBezTo>
                    <a:cubicBezTo>
                      <a:pt x="2210" y="1003"/>
                      <a:pt x="2223" y="993"/>
                      <a:pt x="2217" y="967"/>
                    </a:cubicBezTo>
                    <a:cubicBezTo>
                      <a:pt x="2110" y="401"/>
                      <a:pt x="1590"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1"/>
              <p:cNvSpPr/>
              <p:nvPr/>
            </p:nvSpPr>
            <p:spPr>
              <a:xfrm>
                <a:off x="1926383" y="3052501"/>
                <a:ext cx="25303" cy="20729"/>
              </a:xfrm>
              <a:custGeom>
                <a:rect b="b" l="l" r="r" t="t"/>
                <a:pathLst>
                  <a:path extrusionOk="0" h="639" w="780">
                    <a:moveTo>
                      <a:pt x="98" y="1"/>
                    </a:moveTo>
                    <a:cubicBezTo>
                      <a:pt x="45" y="1"/>
                      <a:pt x="0" y="24"/>
                      <a:pt x="43" y="81"/>
                    </a:cubicBezTo>
                    <a:cubicBezTo>
                      <a:pt x="197" y="288"/>
                      <a:pt x="422" y="461"/>
                      <a:pt x="625" y="615"/>
                    </a:cubicBezTo>
                    <a:cubicBezTo>
                      <a:pt x="646" y="631"/>
                      <a:pt x="670" y="638"/>
                      <a:pt x="691" y="638"/>
                    </a:cubicBezTo>
                    <a:cubicBezTo>
                      <a:pt x="744" y="638"/>
                      <a:pt x="780" y="596"/>
                      <a:pt x="718" y="542"/>
                    </a:cubicBezTo>
                    <a:cubicBezTo>
                      <a:pt x="532" y="382"/>
                      <a:pt x="374" y="196"/>
                      <a:pt x="196" y="30"/>
                    </a:cubicBezTo>
                    <a:cubicBezTo>
                      <a:pt x="176" y="11"/>
                      <a:pt x="135" y="1"/>
                      <a:pt x="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1"/>
              <p:cNvSpPr/>
              <p:nvPr/>
            </p:nvSpPr>
            <p:spPr>
              <a:xfrm>
                <a:off x="1892808" y="3102394"/>
                <a:ext cx="52683" cy="6942"/>
              </a:xfrm>
              <a:custGeom>
                <a:rect b="b" l="l" r="r" t="t"/>
                <a:pathLst>
                  <a:path extrusionOk="0" h="214" w="1624">
                    <a:moveTo>
                      <a:pt x="158" y="0"/>
                    </a:moveTo>
                    <a:cubicBezTo>
                      <a:pt x="131" y="0"/>
                      <a:pt x="105" y="0"/>
                      <a:pt x="79" y="1"/>
                    </a:cubicBezTo>
                    <a:cubicBezTo>
                      <a:pt x="0" y="2"/>
                      <a:pt x="58" y="94"/>
                      <a:pt x="104" y="105"/>
                    </a:cubicBezTo>
                    <a:cubicBezTo>
                      <a:pt x="391" y="176"/>
                      <a:pt x="713" y="214"/>
                      <a:pt x="1028" y="214"/>
                    </a:cubicBezTo>
                    <a:cubicBezTo>
                      <a:pt x="1216" y="214"/>
                      <a:pt x="1401" y="200"/>
                      <a:pt x="1574" y="173"/>
                    </a:cubicBezTo>
                    <a:cubicBezTo>
                      <a:pt x="1624" y="166"/>
                      <a:pt x="1575" y="104"/>
                      <a:pt x="1546" y="100"/>
                    </a:cubicBezTo>
                    <a:cubicBezTo>
                      <a:pt x="1093" y="42"/>
                      <a:pt x="616" y="0"/>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1"/>
              <p:cNvSpPr/>
              <p:nvPr/>
            </p:nvSpPr>
            <p:spPr>
              <a:xfrm>
                <a:off x="1929303" y="3138922"/>
                <a:ext cx="29164" cy="17810"/>
              </a:xfrm>
              <a:custGeom>
                <a:rect b="b" l="l" r="r" t="t"/>
                <a:pathLst>
                  <a:path extrusionOk="0" h="549" w="899">
                    <a:moveTo>
                      <a:pt x="806" y="1"/>
                    </a:moveTo>
                    <a:cubicBezTo>
                      <a:pt x="796" y="1"/>
                      <a:pt x="788" y="3"/>
                      <a:pt x="780" y="9"/>
                    </a:cubicBezTo>
                    <a:cubicBezTo>
                      <a:pt x="571" y="185"/>
                      <a:pt x="340" y="330"/>
                      <a:pt x="81" y="422"/>
                    </a:cubicBezTo>
                    <a:cubicBezTo>
                      <a:pt x="1" y="452"/>
                      <a:pt x="103" y="549"/>
                      <a:pt x="174" y="549"/>
                    </a:cubicBezTo>
                    <a:cubicBezTo>
                      <a:pt x="182" y="549"/>
                      <a:pt x="189" y="548"/>
                      <a:pt x="195" y="545"/>
                    </a:cubicBezTo>
                    <a:cubicBezTo>
                      <a:pt x="460" y="450"/>
                      <a:pt x="692" y="304"/>
                      <a:pt x="871" y="85"/>
                    </a:cubicBezTo>
                    <a:cubicBezTo>
                      <a:pt x="898" y="52"/>
                      <a:pt x="847" y="1"/>
                      <a:pt x="8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1"/>
              <p:cNvSpPr/>
              <p:nvPr/>
            </p:nvSpPr>
            <p:spPr>
              <a:xfrm>
                <a:off x="1972026" y="3155271"/>
                <a:ext cx="15896" cy="21897"/>
              </a:xfrm>
              <a:custGeom>
                <a:rect b="b" l="l" r="r" t="t"/>
                <a:pathLst>
                  <a:path extrusionOk="0" h="675" w="490">
                    <a:moveTo>
                      <a:pt x="372" y="0"/>
                    </a:moveTo>
                    <a:cubicBezTo>
                      <a:pt x="356" y="0"/>
                      <a:pt x="342" y="7"/>
                      <a:pt x="336" y="22"/>
                    </a:cubicBezTo>
                    <a:cubicBezTo>
                      <a:pt x="295" y="122"/>
                      <a:pt x="247" y="220"/>
                      <a:pt x="190" y="312"/>
                    </a:cubicBezTo>
                    <a:cubicBezTo>
                      <a:pt x="136" y="401"/>
                      <a:pt x="45" y="488"/>
                      <a:pt x="14" y="586"/>
                    </a:cubicBezTo>
                    <a:cubicBezTo>
                      <a:pt x="1" y="630"/>
                      <a:pt x="65" y="674"/>
                      <a:pt x="112" y="674"/>
                    </a:cubicBezTo>
                    <a:cubicBezTo>
                      <a:pt x="123" y="674"/>
                      <a:pt x="133" y="672"/>
                      <a:pt x="141" y="666"/>
                    </a:cubicBezTo>
                    <a:cubicBezTo>
                      <a:pt x="314" y="548"/>
                      <a:pt x="409" y="282"/>
                      <a:pt x="475" y="91"/>
                    </a:cubicBezTo>
                    <a:cubicBezTo>
                      <a:pt x="489" y="51"/>
                      <a:pt x="41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1"/>
              <p:cNvSpPr/>
              <p:nvPr/>
            </p:nvSpPr>
            <p:spPr>
              <a:xfrm>
                <a:off x="2022211" y="3064699"/>
                <a:ext cx="72082" cy="108739"/>
              </a:xfrm>
              <a:custGeom>
                <a:rect b="b" l="l" r="r" t="t"/>
                <a:pathLst>
                  <a:path extrusionOk="0" h="3352" w="2222">
                    <a:moveTo>
                      <a:pt x="1135" y="1"/>
                    </a:moveTo>
                    <a:cubicBezTo>
                      <a:pt x="633" y="1"/>
                      <a:pt x="113" y="401"/>
                      <a:pt x="6" y="967"/>
                    </a:cubicBezTo>
                    <a:cubicBezTo>
                      <a:pt x="1" y="993"/>
                      <a:pt x="14" y="1003"/>
                      <a:pt x="33" y="1003"/>
                    </a:cubicBezTo>
                    <a:cubicBezTo>
                      <a:pt x="63" y="1003"/>
                      <a:pt x="108" y="979"/>
                      <a:pt x="119" y="961"/>
                    </a:cubicBezTo>
                    <a:cubicBezTo>
                      <a:pt x="332" y="613"/>
                      <a:pt x="666" y="136"/>
                      <a:pt x="1075" y="136"/>
                    </a:cubicBezTo>
                    <a:cubicBezTo>
                      <a:pt x="1246" y="136"/>
                      <a:pt x="1430" y="220"/>
                      <a:pt x="1624" y="430"/>
                    </a:cubicBezTo>
                    <a:cubicBezTo>
                      <a:pt x="1712" y="527"/>
                      <a:pt x="1785" y="671"/>
                      <a:pt x="1822" y="795"/>
                    </a:cubicBezTo>
                    <a:cubicBezTo>
                      <a:pt x="1999" y="1381"/>
                      <a:pt x="1525" y="1910"/>
                      <a:pt x="1089" y="2232"/>
                    </a:cubicBezTo>
                    <a:cubicBezTo>
                      <a:pt x="634" y="2568"/>
                      <a:pt x="143" y="2751"/>
                      <a:pt x="22" y="3340"/>
                    </a:cubicBezTo>
                    <a:cubicBezTo>
                      <a:pt x="21" y="3348"/>
                      <a:pt x="24" y="3351"/>
                      <a:pt x="29" y="3351"/>
                    </a:cubicBezTo>
                    <a:cubicBezTo>
                      <a:pt x="35" y="3351"/>
                      <a:pt x="44" y="3346"/>
                      <a:pt x="46" y="3338"/>
                    </a:cubicBezTo>
                    <a:cubicBezTo>
                      <a:pt x="270" y="2643"/>
                      <a:pt x="1166" y="2444"/>
                      <a:pt x="1630" y="1938"/>
                    </a:cubicBezTo>
                    <a:cubicBezTo>
                      <a:pt x="1999" y="1537"/>
                      <a:pt x="2222" y="1002"/>
                      <a:pt x="1932" y="490"/>
                    </a:cubicBezTo>
                    <a:cubicBezTo>
                      <a:pt x="1736" y="147"/>
                      <a:pt x="1439" y="1"/>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1"/>
              <p:cNvSpPr/>
              <p:nvPr/>
            </p:nvSpPr>
            <p:spPr>
              <a:xfrm>
                <a:off x="2095006" y="3052501"/>
                <a:ext cx="25303" cy="20729"/>
              </a:xfrm>
              <a:custGeom>
                <a:rect b="b" l="l" r="r" t="t"/>
                <a:pathLst>
                  <a:path extrusionOk="0" h="639" w="780">
                    <a:moveTo>
                      <a:pt x="682" y="1"/>
                    </a:moveTo>
                    <a:cubicBezTo>
                      <a:pt x="645" y="1"/>
                      <a:pt x="604" y="11"/>
                      <a:pt x="584" y="30"/>
                    </a:cubicBezTo>
                    <a:cubicBezTo>
                      <a:pt x="406" y="196"/>
                      <a:pt x="248" y="382"/>
                      <a:pt x="63" y="542"/>
                    </a:cubicBezTo>
                    <a:cubicBezTo>
                      <a:pt x="0" y="596"/>
                      <a:pt x="37" y="638"/>
                      <a:pt x="89" y="638"/>
                    </a:cubicBezTo>
                    <a:cubicBezTo>
                      <a:pt x="110" y="638"/>
                      <a:pt x="134" y="631"/>
                      <a:pt x="155" y="615"/>
                    </a:cubicBezTo>
                    <a:cubicBezTo>
                      <a:pt x="359" y="461"/>
                      <a:pt x="582" y="288"/>
                      <a:pt x="737" y="81"/>
                    </a:cubicBezTo>
                    <a:cubicBezTo>
                      <a:pt x="780" y="24"/>
                      <a:pt x="735" y="1"/>
                      <a:pt x="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1"/>
              <p:cNvSpPr/>
              <p:nvPr/>
            </p:nvSpPr>
            <p:spPr>
              <a:xfrm>
                <a:off x="2101202" y="3102394"/>
                <a:ext cx="52715" cy="6942"/>
              </a:xfrm>
              <a:custGeom>
                <a:rect b="b" l="l" r="r" t="t"/>
                <a:pathLst>
                  <a:path extrusionOk="0" h="214" w="1625">
                    <a:moveTo>
                      <a:pt x="1467" y="0"/>
                    </a:moveTo>
                    <a:cubicBezTo>
                      <a:pt x="1007" y="0"/>
                      <a:pt x="532" y="42"/>
                      <a:pt x="79" y="100"/>
                    </a:cubicBezTo>
                    <a:cubicBezTo>
                      <a:pt x="48" y="104"/>
                      <a:pt x="1" y="166"/>
                      <a:pt x="50" y="173"/>
                    </a:cubicBezTo>
                    <a:cubicBezTo>
                      <a:pt x="223" y="200"/>
                      <a:pt x="408" y="214"/>
                      <a:pt x="595" y="214"/>
                    </a:cubicBezTo>
                    <a:cubicBezTo>
                      <a:pt x="911" y="214"/>
                      <a:pt x="1233" y="176"/>
                      <a:pt x="1520" y="105"/>
                    </a:cubicBezTo>
                    <a:cubicBezTo>
                      <a:pt x="1566" y="94"/>
                      <a:pt x="1624" y="2"/>
                      <a:pt x="1545" y="1"/>
                    </a:cubicBezTo>
                    <a:cubicBezTo>
                      <a:pt x="1519" y="0"/>
                      <a:pt x="1493" y="0"/>
                      <a:pt x="1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1"/>
              <p:cNvSpPr/>
              <p:nvPr/>
            </p:nvSpPr>
            <p:spPr>
              <a:xfrm>
                <a:off x="2088226" y="3138922"/>
                <a:ext cx="29164" cy="17810"/>
              </a:xfrm>
              <a:custGeom>
                <a:rect b="b" l="l" r="r" t="t"/>
                <a:pathLst>
                  <a:path extrusionOk="0" h="549" w="899">
                    <a:moveTo>
                      <a:pt x="93" y="1"/>
                    </a:moveTo>
                    <a:cubicBezTo>
                      <a:pt x="52" y="1"/>
                      <a:pt x="1" y="52"/>
                      <a:pt x="29" y="85"/>
                    </a:cubicBezTo>
                    <a:cubicBezTo>
                      <a:pt x="207" y="304"/>
                      <a:pt x="440" y="450"/>
                      <a:pt x="704" y="545"/>
                    </a:cubicBezTo>
                    <a:cubicBezTo>
                      <a:pt x="711" y="548"/>
                      <a:pt x="718" y="549"/>
                      <a:pt x="726" y="549"/>
                    </a:cubicBezTo>
                    <a:cubicBezTo>
                      <a:pt x="797" y="549"/>
                      <a:pt x="899" y="452"/>
                      <a:pt x="817" y="422"/>
                    </a:cubicBezTo>
                    <a:cubicBezTo>
                      <a:pt x="560" y="330"/>
                      <a:pt x="327" y="185"/>
                      <a:pt x="118" y="9"/>
                    </a:cubicBezTo>
                    <a:cubicBezTo>
                      <a:pt x="111" y="3"/>
                      <a:pt x="102" y="1"/>
                      <a:pt x="9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1"/>
              <p:cNvSpPr/>
              <p:nvPr/>
            </p:nvSpPr>
            <p:spPr>
              <a:xfrm>
                <a:off x="2058803" y="3155271"/>
                <a:ext cx="15896" cy="21897"/>
              </a:xfrm>
              <a:custGeom>
                <a:rect b="b" l="l" r="r" t="t"/>
                <a:pathLst>
                  <a:path extrusionOk="0" h="675" w="490">
                    <a:moveTo>
                      <a:pt x="117" y="0"/>
                    </a:moveTo>
                    <a:cubicBezTo>
                      <a:pt x="70" y="0"/>
                      <a:pt x="0" y="51"/>
                      <a:pt x="15" y="91"/>
                    </a:cubicBezTo>
                    <a:cubicBezTo>
                      <a:pt x="80" y="282"/>
                      <a:pt x="176" y="548"/>
                      <a:pt x="348" y="666"/>
                    </a:cubicBezTo>
                    <a:cubicBezTo>
                      <a:pt x="356" y="672"/>
                      <a:pt x="366" y="674"/>
                      <a:pt x="377" y="674"/>
                    </a:cubicBezTo>
                    <a:cubicBezTo>
                      <a:pt x="424" y="674"/>
                      <a:pt x="489" y="630"/>
                      <a:pt x="476" y="586"/>
                    </a:cubicBezTo>
                    <a:cubicBezTo>
                      <a:pt x="445" y="488"/>
                      <a:pt x="353" y="401"/>
                      <a:pt x="299" y="312"/>
                    </a:cubicBezTo>
                    <a:cubicBezTo>
                      <a:pt x="242" y="220"/>
                      <a:pt x="195" y="122"/>
                      <a:pt x="154" y="22"/>
                    </a:cubicBezTo>
                    <a:cubicBezTo>
                      <a:pt x="148" y="7"/>
                      <a:pt x="134"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1"/>
              <p:cNvSpPr/>
              <p:nvPr/>
            </p:nvSpPr>
            <p:spPr>
              <a:xfrm>
                <a:off x="1806128" y="3029307"/>
                <a:ext cx="78797" cy="67702"/>
              </a:xfrm>
              <a:custGeom>
                <a:rect b="b" l="l" r="r" t="t"/>
                <a:pathLst>
                  <a:path extrusionOk="0" h="2087" w="2429">
                    <a:moveTo>
                      <a:pt x="2101" y="0"/>
                    </a:moveTo>
                    <a:cubicBezTo>
                      <a:pt x="2076" y="0"/>
                      <a:pt x="2059" y="13"/>
                      <a:pt x="2066" y="44"/>
                    </a:cubicBezTo>
                    <a:cubicBezTo>
                      <a:pt x="2282" y="1101"/>
                      <a:pt x="1489" y="1993"/>
                      <a:pt x="494" y="1993"/>
                    </a:cubicBezTo>
                    <a:cubicBezTo>
                      <a:pt x="346" y="1993"/>
                      <a:pt x="194" y="1973"/>
                      <a:pt x="40" y="1932"/>
                    </a:cubicBezTo>
                    <a:cubicBezTo>
                      <a:pt x="37" y="1931"/>
                      <a:pt x="33" y="1930"/>
                      <a:pt x="31" y="1930"/>
                    </a:cubicBezTo>
                    <a:cubicBezTo>
                      <a:pt x="0" y="1930"/>
                      <a:pt x="22" y="1986"/>
                      <a:pt x="49" y="1994"/>
                    </a:cubicBezTo>
                    <a:cubicBezTo>
                      <a:pt x="236" y="2057"/>
                      <a:pt x="422" y="2086"/>
                      <a:pt x="601" y="2086"/>
                    </a:cubicBezTo>
                    <a:cubicBezTo>
                      <a:pt x="1614" y="2086"/>
                      <a:pt x="2428" y="1157"/>
                      <a:pt x="2209" y="72"/>
                    </a:cubicBezTo>
                    <a:cubicBezTo>
                      <a:pt x="2201" y="33"/>
                      <a:pt x="2142" y="0"/>
                      <a:pt x="21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1"/>
              <p:cNvSpPr/>
              <p:nvPr/>
            </p:nvSpPr>
            <p:spPr>
              <a:xfrm>
                <a:off x="2760967" y="3029307"/>
                <a:ext cx="78797" cy="67702"/>
              </a:xfrm>
              <a:custGeom>
                <a:rect b="b" l="l" r="r" t="t"/>
                <a:pathLst>
                  <a:path extrusionOk="0" h="2087" w="2429">
                    <a:moveTo>
                      <a:pt x="328" y="0"/>
                    </a:moveTo>
                    <a:cubicBezTo>
                      <a:pt x="288" y="0"/>
                      <a:pt x="228" y="33"/>
                      <a:pt x="220" y="72"/>
                    </a:cubicBezTo>
                    <a:cubicBezTo>
                      <a:pt x="1" y="1157"/>
                      <a:pt x="815" y="2086"/>
                      <a:pt x="1828" y="2086"/>
                    </a:cubicBezTo>
                    <a:cubicBezTo>
                      <a:pt x="2008" y="2086"/>
                      <a:pt x="2193" y="2057"/>
                      <a:pt x="2381" y="1994"/>
                    </a:cubicBezTo>
                    <a:cubicBezTo>
                      <a:pt x="2407" y="1986"/>
                      <a:pt x="2429" y="1930"/>
                      <a:pt x="2399" y="1930"/>
                    </a:cubicBezTo>
                    <a:cubicBezTo>
                      <a:pt x="2396" y="1930"/>
                      <a:pt x="2393" y="1931"/>
                      <a:pt x="2389" y="1932"/>
                    </a:cubicBezTo>
                    <a:cubicBezTo>
                      <a:pt x="2235" y="1973"/>
                      <a:pt x="2083" y="1993"/>
                      <a:pt x="1936" y="1993"/>
                    </a:cubicBezTo>
                    <a:cubicBezTo>
                      <a:pt x="940" y="1993"/>
                      <a:pt x="148" y="1101"/>
                      <a:pt x="364" y="44"/>
                    </a:cubicBezTo>
                    <a:cubicBezTo>
                      <a:pt x="370" y="13"/>
                      <a:pt x="353" y="0"/>
                      <a:pt x="3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51"/>
              <p:cNvSpPr/>
              <p:nvPr/>
            </p:nvSpPr>
            <p:spPr>
              <a:xfrm>
                <a:off x="1806128" y="3143690"/>
                <a:ext cx="78797" cy="67670"/>
              </a:xfrm>
              <a:custGeom>
                <a:rect b="b" l="l" r="r" t="t"/>
                <a:pathLst>
                  <a:path extrusionOk="0" h="2086" w="2429">
                    <a:moveTo>
                      <a:pt x="601" y="0"/>
                    </a:moveTo>
                    <a:cubicBezTo>
                      <a:pt x="422" y="0"/>
                      <a:pt x="236" y="29"/>
                      <a:pt x="49" y="92"/>
                    </a:cubicBezTo>
                    <a:cubicBezTo>
                      <a:pt x="22" y="100"/>
                      <a:pt x="0" y="156"/>
                      <a:pt x="31" y="156"/>
                    </a:cubicBezTo>
                    <a:cubicBezTo>
                      <a:pt x="33" y="156"/>
                      <a:pt x="37" y="155"/>
                      <a:pt x="40" y="154"/>
                    </a:cubicBezTo>
                    <a:cubicBezTo>
                      <a:pt x="194" y="113"/>
                      <a:pt x="346" y="93"/>
                      <a:pt x="494" y="93"/>
                    </a:cubicBezTo>
                    <a:cubicBezTo>
                      <a:pt x="1489" y="93"/>
                      <a:pt x="2282" y="985"/>
                      <a:pt x="2066" y="2042"/>
                    </a:cubicBezTo>
                    <a:cubicBezTo>
                      <a:pt x="2059" y="2073"/>
                      <a:pt x="2076" y="2086"/>
                      <a:pt x="2101" y="2086"/>
                    </a:cubicBezTo>
                    <a:cubicBezTo>
                      <a:pt x="2142" y="2086"/>
                      <a:pt x="2201" y="2053"/>
                      <a:pt x="2209" y="2014"/>
                    </a:cubicBezTo>
                    <a:cubicBezTo>
                      <a:pt x="2428" y="929"/>
                      <a:pt x="1614" y="0"/>
                      <a:pt x="6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1"/>
              <p:cNvSpPr/>
              <p:nvPr/>
            </p:nvSpPr>
            <p:spPr>
              <a:xfrm>
                <a:off x="2760967" y="3143690"/>
                <a:ext cx="78797" cy="67670"/>
              </a:xfrm>
              <a:custGeom>
                <a:rect b="b" l="l" r="r" t="t"/>
                <a:pathLst>
                  <a:path extrusionOk="0" h="2086" w="2429">
                    <a:moveTo>
                      <a:pt x="1828" y="0"/>
                    </a:moveTo>
                    <a:cubicBezTo>
                      <a:pt x="815" y="0"/>
                      <a:pt x="1" y="929"/>
                      <a:pt x="220" y="2014"/>
                    </a:cubicBezTo>
                    <a:cubicBezTo>
                      <a:pt x="228" y="2053"/>
                      <a:pt x="288" y="2086"/>
                      <a:pt x="328" y="2086"/>
                    </a:cubicBezTo>
                    <a:cubicBezTo>
                      <a:pt x="353" y="2086"/>
                      <a:pt x="370" y="2073"/>
                      <a:pt x="364" y="2042"/>
                    </a:cubicBezTo>
                    <a:cubicBezTo>
                      <a:pt x="148" y="985"/>
                      <a:pt x="940" y="93"/>
                      <a:pt x="1936" y="93"/>
                    </a:cubicBezTo>
                    <a:cubicBezTo>
                      <a:pt x="2083" y="93"/>
                      <a:pt x="2235" y="113"/>
                      <a:pt x="2389" y="154"/>
                    </a:cubicBezTo>
                    <a:cubicBezTo>
                      <a:pt x="2393" y="155"/>
                      <a:pt x="2396" y="156"/>
                      <a:pt x="2399" y="156"/>
                    </a:cubicBezTo>
                    <a:cubicBezTo>
                      <a:pt x="2429" y="156"/>
                      <a:pt x="2407" y="100"/>
                      <a:pt x="2381" y="92"/>
                    </a:cubicBezTo>
                    <a:cubicBezTo>
                      <a:pt x="2193" y="29"/>
                      <a:pt x="2008" y="0"/>
                      <a:pt x="1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1"/>
              <p:cNvSpPr/>
              <p:nvPr/>
            </p:nvSpPr>
            <p:spPr>
              <a:xfrm>
                <a:off x="1802171" y="3028334"/>
                <a:ext cx="1041486" cy="184713"/>
              </a:xfrm>
              <a:custGeom>
                <a:rect b="b" l="l" r="r" t="t"/>
                <a:pathLst>
                  <a:path extrusionOk="0" h="5694" w="32105">
                    <a:moveTo>
                      <a:pt x="30266" y="5590"/>
                    </a:moveTo>
                    <a:cubicBezTo>
                      <a:pt x="30266" y="5590"/>
                      <a:pt x="30266" y="5590"/>
                      <a:pt x="30266" y="5590"/>
                    </a:cubicBezTo>
                    <a:lnTo>
                      <a:pt x="30266" y="5590"/>
                    </a:lnTo>
                    <a:cubicBezTo>
                      <a:pt x="30266" y="5590"/>
                      <a:pt x="30266" y="5590"/>
                      <a:pt x="30266" y="5590"/>
                    </a:cubicBezTo>
                    <a:close/>
                    <a:moveTo>
                      <a:pt x="2100" y="78"/>
                    </a:moveTo>
                    <a:cubicBezTo>
                      <a:pt x="2237" y="78"/>
                      <a:pt x="2401" y="104"/>
                      <a:pt x="2493" y="104"/>
                    </a:cubicBezTo>
                    <a:lnTo>
                      <a:pt x="29835" y="104"/>
                    </a:lnTo>
                    <a:cubicBezTo>
                      <a:pt x="29873" y="104"/>
                      <a:pt x="29953" y="92"/>
                      <a:pt x="30020" y="92"/>
                    </a:cubicBezTo>
                    <a:cubicBezTo>
                      <a:pt x="30064" y="92"/>
                      <a:pt x="30102" y="97"/>
                      <a:pt x="30123" y="113"/>
                    </a:cubicBezTo>
                    <a:cubicBezTo>
                      <a:pt x="30200" y="175"/>
                      <a:pt x="30151" y="139"/>
                      <a:pt x="30181" y="204"/>
                    </a:cubicBezTo>
                    <a:cubicBezTo>
                      <a:pt x="30273" y="405"/>
                      <a:pt x="30267" y="602"/>
                      <a:pt x="30396" y="801"/>
                    </a:cubicBezTo>
                    <a:cubicBezTo>
                      <a:pt x="30598" y="1110"/>
                      <a:pt x="30919" y="1326"/>
                      <a:pt x="31281" y="1402"/>
                    </a:cubicBezTo>
                    <a:cubicBezTo>
                      <a:pt x="31511" y="1451"/>
                      <a:pt x="31674" y="1368"/>
                      <a:pt x="31812" y="1557"/>
                    </a:cubicBezTo>
                    <a:cubicBezTo>
                      <a:pt x="31962" y="1765"/>
                      <a:pt x="31898" y="2425"/>
                      <a:pt x="31904" y="2681"/>
                    </a:cubicBezTo>
                    <a:cubicBezTo>
                      <a:pt x="31911" y="2958"/>
                      <a:pt x="31906" y="3235"/>
                      <a:pt x="31888" y="3510"/>
                    </a:cubicBezTo>
                    <a:cubicBezTo>
                      <a:pt x="31871" y="3786"/>
                      <a:pt x="31960" y="4262"/>
                      <a:pt x="31622" y="4262"/>
                    </a:cubicBezTo>
                    <a:cubicBezTo>
                      <a:pt x="31615" y="4262"/>
                      <a:pt x="31607" y="4262"/>
                      <a:pt x="31599" y="4262"/>
                    </a:cubicBezTo>
                    <a:cubicBezTo>
                      <a:pt x="31597" y="4262"/>
                      <a:pt x="31595" y="4262"/>
                      <a:pt x="31593" y="4262"/>
                    </a:cubicBezTo>
                    <a:cubicBezTo>
                      <a:pt x="31593" y="4262"/>
                      <a:pt x="31592" y="4262"/>
                      <a:pt x="31591" y="4262"/>
                    </a:cubicBezTo>
                    <a:lnTo>
                      <a:pt x="31591" y="4262"/>
                    </a:lnTo>
                    <a:cubicBezTo>
                      <a:pt x="31589" y="4261"/>
                      <a:pt x="31588" y="4261"/>
                      <a:pt x="31586" y="4261"/>
                    </a:cubicBezTo>
                    <a:cubicBezTo>
                      <a:pt x="31583" y="4261"/>
                      <a:pt x="31581" y="4262"/>
                      <a:pt x="31578" y="4262"/>
                    </a:cubicBezTo>
                    <a:cubicBezTo>
                      <a:pt x="31177" y="4283"/>
                      <a:pt x="30812" y="4419"/>
                      <a:pt x="30536" y="4720"/>
                    </a:cubicBezTo>
                    <a:cubicBezTo>
                      <a:pt x="30420" y="4847"/>
                      <a:pt x="30331" y="4990"/>
                      <a:pt x="30268" y="5150"/>
                    </a:cubicBezTo>
                    <a:cubicBezTo>
                      <a:pt x="30262" y="5168"/>
                      <a:pt x="30179" y="5590"/>
                      <a:pt x="30242" y="5600"/>
                    </a:cubicBezTo>
                    <a:lnTo>
                      <a:pt x="30242" y="5600"/>
                    </a:lnTo>
                    <a:cubicBezTo>
                      <a:pt x="30225" y="5604"/>
                      <a:pt x="30203" y="5606"/>
                      <a:pt x="30177" y="5606"/>
                    </a:cubicBezTo>
                    <a:cubicBezTo>
                      <a:pt x="30095" y="5606"/>
                      <a:pt x="29984" y="5590"/>
                      <a:pt x="29948" y="5590"/>
                    </a:cubicBezTo>
                    <a:lnTo>
                      <a:pt x="2600" y="5590"/>
                    </a:lnTo>
                    <a:cubicBezTo>
                      <a:pt x="2485" y="5590"/>
                      <a:pt x="2333" y="5611"/>
                      <a:pt x="2195" y="5611"/>
                    </a:cubicBezTo>
                    <a:cubicBezTo>
                      <a:pt x="2126" y="5611"/>
                      <a:pt x="2061" y="5606"/>
                      <a:pt x="2006" y="5590"/>
                    </a:cubicBezTo>
                    <a:cubicBezTo>
                      <a:pt x="2002" y="5589"/>
                      <a:pt x="1997" y="5588"/>
                      <a:pt x="1992" y="5588"/>
                    </a:cubicBezTo>
                    <a:cubicBezTo>
                      <a:pt x="1983" y="5588"/>
                      <a:pt x="1972" y="5589"/>
                      <a:pt x="1961" y="5591"/>
                    </a:cubicBezTo>
                    <a:lnTo>
                      <a:pt x="1961" y="5591"/>
                    </a:lnTo>
                    <a:cubicBezTo>
                      <a:pt x="1956" y="5568"/>
                      <a:pt x="1946" y="5535"/>
                      <a:pt x="1927" y="5489"/>
                    </a:cubicBezTo>
                    <a:cubicBezTo>
                      <a:pt x="1836" y="5264"/>
                      <a:pt x="1829" y="5050"/>
                      <a:pt x="1675" y="4837"/>
                    </a:cubicBezTo>
                    <a:cubicBezTo>
                      <a:pt x="1471" y="4556"/>
                      <a:pt x="1167" y="4364"/>
                      <a:pt x="829" y="4291"/>
                    </a:cubicBezTo>
                    <a:cubicBezTo>
                      <a:pt x="603" y="4243"/>
                      <a:pt x="404" y="4325"/>
                      <a:pt x="281" y="4146"/>
                    </a:cubicBezTo>
                    <a:cubicBezTo>
                      <a:pt x="153" y="3958"/>
                      <a:pt x="211" y="3401"/>
                      <a:pt x="204" y="3177"/>
                    </a:cubicBezTo>
                    <a:cubicBezTo>
                      <a:pt x="196" y="2887"/>
                      <a:pt x="200" y="2596"/>
                      <a:pt x="219" y="2306"/>
                    </a:cubicBezTo>
                    <a:cubicBezTo>
                      <a:pt x="229" y="2144"/>
                      <a:pt x="219" y="1661"/>
                      <a:pt x="294" y="1556"/>
                    </a:cubicBezTo>
                    <a:cubicBezTo>
                      <a:pt x="355" y="1472"/>
                      <a:pt x="370" y="1439"/>
                      <a:pt x="373" y="1429"/>
                    </a:cubicBezTo>
                    <a:lnTo>
                      <a:pt x="373" y="1429"/>
                    </a:lnTo>
                    <a:cubicBezTo>
                      <a:pt x="373" y="1436"/>
                      <a:pt x="377" y="1452"/>
                      <a:pt x="416" y="1452"/>
                    </a:cubicBezTo>
                    <a:cubicBezTo>
                      <a:pt x="438" y="1452"/>
                      <a:pt x="471" y="1447"/>
                      <a:pt x="520" y="1432"/>
                    </a:cubicBezTo>
                    <a:cubicBezTo>
                      <a:pt x="937" y="1311"/>
                      <a:pt x="1251" y="1324"/>
                      <a:pt x="1573" y="974"/>
                    </a:cubicBezTo>
                    <a:cubicBezTo>
                      <a:pt x="1672" y="865"/>
                      <a:pt x="1755" y="742"/>
                      <a:pt x="1816" y="608"/>
                    </a:cubicBezTo>
                    <a:cubicBezTo>
                      <a:pt x="1824" y="587"/>
                      <a:pt x="1915" y="162"/>
                      <a:pt x="1873" y="101"/>
                    </a:cubicBezTo>
                    <a:lnTo>
                      <a:pt x="1873" y="101"/>
                    </a:lnTo>
                    <a:cubicBezTo>
                      <a:pt x="1887" y="103"/>
                      <a:pt x="1902" y="106"/>
                      <a:pt x="1914" y="106"/>
                    </a:cubicBezTo>
                    <a:cubicBezTo>
                      <a:pt x="1919" y="106"/>
                      <a:pt x="1924" y="106"/>
                      <a:pt x="1927" y="104"/>
                    </a:cubicBezTo>
                    <a:cubicBezTo>
                      <a:pt x="1970" y="84"/>
                      <a:pt x="2032" y="78"/>
                      <a:pt x="2100" y="78"/>
                    </a:cubicBezTo>
                    <a:close/>
                    <a:moveTo>
                      <a:pt x="1872" y="0"/>
                    </a:moveTo>
                    <a:cubicBezTo>
                      <a:pt x="1833" y="0"/>
                      <a:pt x="1778" y="11"/>
                      <a:pt x="1775" y="60"/>
                    </a:cubicBezTo>
                    <a:cubicBezTo>
                      <a:pt x="1736" y="785"/>
                      <a:pt x="1203" y="1317"/>
                      <a:pt x="499" y="1317"/>
                    </a:cubicBezTo>
                    <a:cubicBezTo>
                      <a:pt x="422" y="1317"/>
                      <a:pt x="343" y="1311"/>
                      <a:pt x="263" y="1298"/>
                    </a:cubicBezTo>
                    <a:cubicBezTo>
                      <a:pt x="260" y="1297"/>
                      <a:pt x="256" y="1297"/>
                      <a:pt x="252" y="1297"/>
                    </a:cubicBezTo>
                    <a:cubicBezTo>
                      <a:pt x="221" y="1297"/>
                      <a:pt x="172" y="1312"/>
                      <a:pt x="168" y="1343"/>
                    </a:cubicBezTo>
                    <a:cubicBezTo>
                      <a:pt x="16" y="2345"/>
                      <a:pt x="1" y="3352"/>
                      <a:pt x="149" y="4355"/>
                    </a:cubicBezTo>
                    <a:cubicBezTo>
                      <a:pt x="154" y="4386"/>
                      <a:pt x="191" y="4401"/>
                      <a:pt x="221" y="4401"/>
                    </a:cubicBezTo>
                    <a:cubicBezTo>
                      <a:pt x="226" y="4401"/>
                      <a:pt x="230" y="4401"/>
                      <a:pt x="234" y="4400"/>
                    </a:cubicBezTo>
                    <a:cubicBezTo>
                      <a:pt x="321" y="4385"/>
                      <a:pt x="406" y="4378"/>
                      <a:pt x="488" y="4378"/>
                    </a:cubicBezTo>
                    <a:cubicBezTo>
                      <a:pt x="1196" y="4378"/>
                      <a:pt x="1735" y="4912"/>
                      <a:pt x="1775" y="5648"/>
                    </a:cubicBezTo>
                    <a:cubicBezTo>
                      <a:pt x="1777" y="5676"/>
                      <a:pt x="1815" y="5693"/>
                      <a:pt x="1838" y="5693"/>
                    </a:cubicBezTo>
                    <a:lnTo>
                      <a:pt x="30236" y="5693"/>
                    </a:lnTo>
                    <a:cubicBezTo>
                      <a:pt x="30275" y="5693"/>
                      <a:pt x="30332" y="5683"/>
                      <a:pt x="30334" y="5635"/>
                    </a:cubicBezTo>
                    <a:cubicBezTo>
                      <a:pt x="30371" y="4934"/>
                      <a:pt x="30862" y="4413"/>
                      <a:pt x="31569" y="4366"/>
                    </a:cubicBezTo>
                    <a:lnTo>
                      <a:pt x="31569" y="4366"/>
                    </a:lnTo>
                    <a:cubicBezTo>
                      <a:pt x="31667" y="4366"/>
                      <a:pt x="31765" y="4378"/>
                      <a:pt x="31861" y="4400"/>
                    </a:cubicBezTo>
                    <a:cubicBezTo>
                      <a:pt x="31864" y="4401"/>
                      <a:pt x="31868" y="4401"/>
                      <a:pt x="31873" y="4401"/>
                    </a:cubicBezTo>
                    <a:cubicBezTo>
                      <a:pt x="31903" y="4401"/>
                      <a:pt x="31952" y="4385"/>
                      <a:pt x="31956" y="4355"/>
                    </a:cubicBezTo>
                    <a:cubicBezTo>
                      <a:pt x="32105" y="3352"/>
                      <a:pt x="32093" y="2346"/>
                      <a:pt x="31942" y="1344"/>
                    </a:cubicBezTo>
                    <a:cubicBezTo>
                      <a:pt x="31937" y="1313"/>
                      <a:pt x="31900" y="1298"/>
                      <a:pt x="31870" y="1298"/>
                    </a:cubicBezTo>
                    <a:cubicBezTo>
                      <a:pt x="31865" y="1298"/>
                      <a:pt x="31861" y="1298"/>
                      <a:pt x="31857" y="1299"/>
                    </a:cubicBezTo>
                    <a:cubicBezTo>
                      <a:pt x="31776" y="1312"/>
                      <a:pt x="31698" y="1318"/>
                      <a:pt x="31621" y="1318"/>
                    </a:cubicBezTo>
                    <a:cubicBezTo>
                      <a:pt x="30912" y="1318"/>
                      <a:pt x="30374" y="780"/>
                      <a:pt x="30334" y="45"/>
                    </a:cubicBezTo>
                    <a:cubicBezTo>
                      <a:pt x="30333" y="18"/>
                      <a:pt x="30295" y="0"/>
                      <a:pt x="30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8" name="Google Shape;3218;p51"/>
            <p:cNvGrpSpPr/>
            <p:nvPr/>
          </p:nvGrpSpPr>
          <p:grpSpPr>
            <a:xfrm rot="-5400000">
              <a:off x="3774318" y="4215004"/>
              <a:ext cx="2716314" cy="237134"/>
              <a:chOff x="1739042" y="2208315"/>
              <a:chExt cx="989550" cy="86388"/>
            </a:xfrm>
          </p:grpSpPr>
          <p:sp>
            <p:nvSpPr>
              <p:cNvPr id="3219" name="Google Shape;3219;p51"/>
              <p:cNvSpPr/>
              <p:nvPr/>
            </p:nvSpPr>
            <p:spPr>
              <a:xfrm>
                <a:off x="1739042" y="2208315"/>
                <a:ext cx="989550" cy="86388"/>
              </a:xfrm>
              <a:custGeom>
                <a:rect b="b" l="l" r="r" t="t"/>
                <a:pathLst>
                  <a:path extrusionOk="0" h="2663" w="30504">
                    <a:moveTo>
                      <a:pt x="792" y="1"/>
                    </a:moveTo>
                    <a:cubicBezTo>
                      <a:pt x="0" y="1507"/>
                      <a:pt x="792" y="2662"/>
                      <a:pt x="792" y="2662"/>
                    </a:cubicBezTo>
                    <a:lnTo>
                      <a:pt x="29713" y="2662"/>
                    </a:lnTo>
                    <a:cubicBezTo>
                      <a:pt x="29713" y="2662"/>
                      <a:pt x="30504" y="1507"/>
                      <a:pt x="297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1"/>
              <p:cNvSpPr/>
              <p:nvPr/>
            </p:nvSpPr>
            <p:spPr>
              <a:xfrm>
                <a:off x="1821537" y="2226676"/>
                <a:ext cx="37663" cy="25498"/>
              </a:xfrm>
              <a:custGeom>
                <a:rect b="b" l="l" r="r" t="t"/>
                <a:pathLst>
                  <a:path extrusionOk="0" h="786" w="1161">
                    <a:moveTo>
                      <a:pt x="423" y="0"/>
                    </a:moveTo>
                    <a:cubicBezTo>
                      <a:pt x="370" y="0"/>
                      <a:pt x="320" y="20"/>
                      <a:pt x="275" y="65"/>
                    </a:cubicBezTo>
                    <a:cubicBezTo>
                      <a:pt x="0" y="336"/>
                      <a:pt x="532" y="774"/>
                      <a:pt x="800" y="774"/>
                    </a:cubicBezTo>
                    <a:cubicBezTo>
                      <a:pt x="804" y="774"/>
                      <a:pt x="809" y="774"/>
                      <a:pt x="813" y="774"/>
                    </a:cubicBezTo>
                    <a:cubicBezTo>
                      <a:pt x="826" y="773"/>
                      <a:pt x="816" y="753"/>
                      <a:pt x="810" y="749"/>
                    </a:cubicBezTo>
                    <a:cubicBezTo>
                      <a:pt x="679" y="683"/>
                      <a:pt x="543" y="615"/>
                      <a:pt x="446" y="502"/>
                    </a:cubicBezTo>
                    <a:cubicBezTo>
                      <a:pt x="404" y="452"/>
                      <a:pt x="363" y="394"/>
                      <a:pt x="350" y="328"/>
                    </a:cubicBezTo>
                    <a:cubicBezTo>
                      <a:pt x="330" y="220"/>
                      <a:pt x="369" y="133"/>
                      <a:pt x="459" y="133"/>
                    </a:cubicBezTo>
                    <a:cubicBezTo>
                      <a:pt x="488" y="133"/>
                      <a:pt x="524" y="143"/>
                      <a:pt x="565" y="164"/>
                    </a:cubicBezTo>
                    <a:cubicBezTo>
                      <a:pt x="787" y="283"/>
                      <a:pt x="888" y="588"/>
                      <a:pt x="1059" y="760"/>
                    </a:cubicBezTo>
                    <a:cubicBezTo>
                      <a:pt x="1070" y="771"/>
                      <a:pt x="1104" y="786"/>
                      <a:pt x="1128" y="786"/>
                    </a:cubicBezTo>
                    <a:cubicBezTo>
                      <a:pt x="1148" y="786"/>
                      <a:pt x="1160" y="776"/>
                      <a:pt x="1148" y="746"/>
                    </a:cubicBezTo>
                    <a:cubicBezTo>
                      <a:pt x="1080" y="586"/>
                      <a:pt x="713" y="0"/>
                      <a:pt x="4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1"/>
              <p:cNvSpPr/>
              <p:nvPr/>
            </p:nvSpPr>
            <p:spPr>
              <a:xfrm>
                <a:off x="1852485" y="2226676"/>
                <a:ext cx="37663" cy="25498"/>
              </a:xfrm>
              <a:custGeom>
                <a:rect b="b" l="l" r="r" t="t"/>
                <a:pathLst>
                  <a:path extrusionOk="0" h="786" w="1161">
                    <a:moveTo>
                      <a:pt x="423" y="0"/>
                    </a:moveTo>
                    <a:cubicBezTo>
                      <a:pt x="371" y="0"/>
                      <a:pt x="320" y="20"/>
                      <a:pt x="275" y="65"/>
                    </a:cubicBezTo>
                    <a:cubicBezTo>
                      <a:pt x="0" y="336"/>
                      <a:pt x="532" y="774"/>
                      <a:pt x="800" y="774"/>
                    </a:cubicBezTo>
                    <a:cubicBezTo>
                      <a:pt x="804" y="774"/>
                      <a:pt x="809" y="774"/>
                      <a:pt x="813" y="774"/>
                    </a:cubicBezTo>
                    <a:cubicBezTo>
                      <a:pt x="826" y="773"/>
                      <a:pt x="816" y="753"/>
                      <a:pt x="810" y="749"/>
                    </a:cubicBezTo>
                    <a:cubicBezTo>
                      <a:pt x="680" y="683"/>
                      <a:pt x="543" y="615"/>
                      <a:pt x="446" y="502"/>
                    </a:cubicBezTo>
                    <a:cubicBezTo>
                      <a:pt x="404" y="452"/>
                      <a:pt x="363" y="394"/>
                      <a:pt x="351" y="328"/>
                    </a:cubicBezTo>
                    <a:cubicBezTo>
                      <a:pt x="330" y="220"/>
                      <a:pt x="369" y="133"/>
                      <a:pt x="458" y="133"/>
                    </a:cubicBezTo>
                    <a:cubicBezTo>
                      <a:pt x="488" y="133"/>
                      <a:pt x="523" y="143"/>
                      <a:pt x="564" y="164"/>
                    </a:cubicBezTo>
                    <a:cubicBezTo>
                      <a:pt x="787" y="283"/>
                      <a:pt x="888" y="588"/>
                      <a:pt x="1059" y="760"/>
                    </a:cubicBezTo>
                    <a:cubicBezTo>
                      <a:pt x="1071" y="771"/>
                      <a:pt x="1104" y="786"/>
                      <a:pt x="1128" y="786"/>
                    </a:cubicBezTo>
                    <a:cubicBezTo>
                      <a:pt x="1148" y="786"/>
                      <a:pt x="1161" y="776"/>
                      <a:pt x="1148" y="746"/>
                    </a:cubicBezTo>
                    <a:cubicBezTo>
                      <a:pt x="1080" y="586"/>
                      <a:pt x="714" y="0"/>
                      <a:pt x="4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1"/>
              <p:cNvSpPr/>
              <p:nvPr/>
            </p:nvSpPr>
            <p:spPr>
              <a:xfrm>
                <a:off x="1883433" y="2226676"/>
                <a:ext cx="37663" cy="25498"/>
              </a:xfrm>
              <a:custGeom>
                <a:rect b="b" l="l" r="r" t="t"/>
                <a:pathLst>
                  <a:path extrusionOk="0" h="786" w="1161">
                    <a:moveTo>
                      <a:pt x="424" y="0"/>
                    </a:moveTo>
                    <a:cubicBezTo>
                      <a:pt x="371" y="0"/>
                      <a:pt x="320" y="20"/>
                      <a:pt x="275" y="65"/>
                    </a:cubicBezTo>
                    <a:cubicBezTo>
                      <a:pt x="1" y="336"/>
                      <a:pt x="532" y="774"/>
                      <a:pt x="800" y="774"/>
                    </a:cubicBezTo>
                    <a:cubicBezTo>
                      <a:pt x="805" y="774"/>
                      <a:pt x="809" y="774"/>
                      <a:pt x="813" y="774"/>
                    </a:cubicBezTo>
                    <a:cubicBezTo>
                      <a:pt x="826" y="773"/>
                      <a:pt x="816" y="753"/>
                      <a:pt x="810" y="749"/>
                    </a:cubicBezTo>
                    <a:cubicBezTo>
                      <a:pt x="680" y="683"/>
                      <a:pt x="543" y="615"/>
                      <a:pt x="446" y="502"/>
                    </a:cubicBezTo>
                    <a:cubicBezTo>
                      <a:pt x="404" y="452"/>
                      <a:pt x="363" y="394"/>
                      <a:pt x="351" y="328"/>
                    </a:cubicBezTo>
                    <a:cubicBezTo>
                      <a:pt x="330" y="220"/>
                      <a:pt x="369" y="133"/>
                      <a:pt x="458" y="133"/>
                    </a:cubicBezTo>
                    <a:cubicBezTo>
                      <a:pt x="488" y="133"/>
                      <a:pt x="523" y="143"/>
                      <a:pt x="564" y="164"/>
                    </a:cubicBezTo>
                    <a:cubicBezTo>
                      <a:pt x="787" y="283"/>
                      <a:pt x="888" y="588"/>
                      <a:pt x="1059" y="760"/>
                    </a:cubicBezTo>
                    <a:cubicBezTo>
                      <a:pt x="1071" y="771"/>
                      <a:pt x="1104" y="786"/>
                      <a:pt x="1128" y="786"/>
                    </a:cubicBezTo>
                    <a:cubicBezTo>
                      <a:pt x="1147" y="786"/>
                      <a:pt x="1160" y="776"/>
                      <a:pt x="1148" y="746"/>
                    </a:cubicBezTo>
                    <a:cubicBezTo>
                      <a:pt x="1080" y="586"/>
                      <a:pt x="714" y="0"/>
                      <a:pt x="4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1"/>
              <p:cNvSpPr/>
              <p:nvPr/>
            </p:nvSpPr>
            <p:spPr>
              <a:xfrm>
                <a:off x="1821537" y="2250844"/>
                <a:ext cx="37663" cy="25498"/>
              </a:xfrm>
              <a:custGeom>
                <a:rect b="b" l="l" r="r" t="t"/>
                <a:pathLst>
                  <a:path extrusionOk="0" h="786" w="1161">
                    <a:moveTo>
                      <a:pt x="1128" y="0"/>
                    </a:moveTo>
                    <a:cubicBezTo>
                      <a:pt x="1104" y="0"/>
                      <a:pt x="1070" y="14"/>
                      <a:pt x="1059" y="26"/>
                    </a:cubicBezTo>
                    <a:cubicBezTo>
                      <a:pt x="888" y="198"/>
                      <a:pt x="787" y="503"/>
                      <a:pt x="565" y="621"/>
                    </a:cubicBezTo>
                    <a:cubicBezTo>
                      <a:pt x="524" y="643"/>
                      <a:pt x="488" y="652"/>
                      <a:pt x="459" y="652"/>
                    </a:cubicBezTo>
                    <a:cubicBezTo>
                      <a:pt x="369" y="652"/>
                      <a:pt x="330" y="566"/>
                      <a:pt x="350" y="457"/>
                    </a:cubicBezTo>
                    <a:cubicBezTo>
                      <a:pt x="363" y="392"/>
                      <a:pt x="404" y="333"/>
                      <a:pt x="446" y="283"/>
                    </a:cubicBezTo>
                    <a:cubicBezTo>
                      <a:pt x="543" y="170"/>
                      <a:pt x="679" y="103"/>
                      <a:pt x="810" y="36"/>
                    </a:cubicBezTo>
                    <a:cubicBezTo>
                      <a:pt x="816" y="33"/>
                      <a:pt x="826" y="13"/>
                      <a:pt x="813" y="12"/>
                    </a:cubicBezTo>
                    <a:cubicBezTo>
                      <a:pt x="809" y="11"/>
                      <a:pt x="804" y="11"/>
                      <a:pt x="800" y="11"/>
                    </a:cubicBezTo>
                    <a:cubicBezTo>
                      <a:pt x="532" y="11"/>
                      <a:pt x="0" y="449"/>
                      <a:pt x="275" y="721"/>
                    </a:cubicBezTo>
                    <a:cubicBezTo>
                      <a:pt x="320" y="766"/>
                      <a:pt x="370" y="785"/>
                      <a:pt x="423" y="785"/>
                    </a:cubicBezTo>
                    <a:cubicBezTo>
                      <a:pt x="713" y="785"/>
                      <a:pt x="1080" y="200"/>
                      <a:pt x="1148" y="39"/>
                    </a:cubicBezTo>
                    <a:cubicBezTo>
                      <a:pt x="1160" y="10"/>
                      <a:pt x="1148"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1"/>
              <p:cNvSpPr/>
              <p:nvPr/>
            </p:nvSpPr>
            <p:spPr>
              <a:xfrm>
                <a:off x="1852485" y="2250844"/>
                <a:ext cx="37663" cy="25498"/>
              </a:xfrm>
              <a:custGeom>
                <a:rect b="b" l="l" r="r" t="t"/>
                <a:pathLst>
                  <a:path extrusionOk="0" h="786" w="1161">
                    <a:moveTo>
                      <a:pt x="1128" y="0"/>
                    </a:moveTo>
                    <a:cubicBezTo>
                      <a:pt x="1104" y="0"/>
                      <a:pt x="1071" y="14"/>
                      <a:pt x="1059" y="26"/>
                    </a:cubicBezTo>
                    <a:cubicBezTo>
                      <a:pt x="888" y="198"/>
                      <a:pt x="787" y="503"/>
                      <a:pt x="564" y="621"/>
                    </a:cubicBezTo>
                    <a:cubicBezTo>
                      <a:pt x="523" y="643"/>
                      <a:pt x="488" y="652"/>
                      <a:pt x="458" y="652"/>
                    </a:cubicBezTo>
                    <a:cubicBezTo>
                      <a:pt x="369" y="652"/>
                      <a:pt x="330" y="566"/>
                      <a:pt x="351" y="457"/>
                    </a:cubicBezTo>
                    <a:cubicBezTo>
                      <a:pt x="363" y="392"/>
                      <a:pt x="404" y="333"/>
                      <a:pt x="446" y="283"/>
                    </a:cubicBezTo>
                    <a:cubicBezTo>
                      <a:pt x="543" y="170"/>
                      <a:pt x="680" y="103"/>
                      <a:pt x="810" y="36"/>
                    </a:cubicBezTo>
                    <a:cubicBezTo>
                      <a:pt x="816" y="33"/>
                      <a:pt x="826" y="13"/>
                      <a:pt x="813" y="12"/>
                    </a:cubicBezTo>
                    <a:cubicBezTo>
                      <a:pt x="809" y="11"/>
                      <a:pt x="804" y="11"/>
                      <a:pt x="800" y="11"/>
                    </a:cubicBezTo>
                    <a:cubicBezTo>
                      <a:pt x="532" y="11"/>
                      <a:pt x="0" y="449"/>
                      <a:pt x="275" y="721"/>
                    </a:cubicBezTo>
                    <a:cubicBezTo>
                      <a:pt x="320" y="766"/>
                      <a:pt x="371" y="785"/>
                      <a:pt x="423" y="785"/>
                    </a:cubicBezTo>
                    <a:cubicBezTo>
                      <a:pt x="714" y="785"/>
                      <a:pt x="1080" y="200"/>
                      <a:pt x="1148" y="39"/>
                    </a:cubicBezTo>
                    <a:cubicBezTo>
                      <a:pt x="1161" y="10"/>
                      <a:pt x="1148"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1"/>
              <p:cNvSpPr/>
              <p:nvPr/>
            </p:nvSpPr>
            <p:spPr>
              <a:xfrm>
                <a:off x="1883433" y="2250844"/>
                <a:ext cx="37663" cy="25498"/>
              </a:xfrm>
              <a:custGeom>
                <a:rect b="b" l="l" r="r" t="t"/>
                <a:pathLst>
                  <a:path extrusionOk="0" h="786" w="1161">
                    <a:moveTo>
                      <a:pt x="1128" y="0"/>
                    </a:moveTo>
                    <a:cubicBezTo>
                      <a:pt x="1104" y="0"/>
                      <a:pt x="1071" y="14"/>
                      <a:pt x="1059" y="26"/>
                    </a:cubicBezTo>
                    <a:cubicBezTo>
                      <a:pt x="888" y="198"/>
                      <a:pt x="787" y="503"/>
                      <a:pt x="564" y="621"/>
                    </a:cubicBezTo>
                    <a:cubicBezTo>
                      <a:pt x="523" y="643"/>
                      <a:pt x="488" y="652"/>
                      <a:pt x="458" y="652"/>
                    </a:cubicBezTo>
                    <a:cubicBezTo>
                      <a:pt x="369" y="652"/>
                      <a:pt x="330" y="566"/>
                      <a:pt x="351" y="457"/>
                    </a:cubicBezTo>
                    <a:cubicBezTo>
                      <a:pt x="363" y="392"/>
                      <a:pt x="404" y="333"/>
                      <a:pt x="446" y="283"/>
                    </a:cubicBezTo>
                    <a:cubicBezTo>
                      <a:pt x="543" y="170"/>
                      <a:pt x="680" y="103"/>
                      <a:pt x="810" y="36"/>
                    </a:cubicBezTo>
                    <a:cubicBezTo>
                      <a:pt x="816" y="33"/>
                      <a:pt x="826" y="13"/>
                      <a:pt x="813" y="12"/>
                    </a:cubicBezTo>
                    <a:cubicBezTo>
                      <a:pt x="809" y="11"/>
                      <a:pt x="805" y="11"/>
                      <a:pt x="800" y="11"/>
                    </a:cubicBezTo>
                    <a:cubicBezTo>
                      <a:pt x="532" y="11"/>
                      <a:pt x="1" y="449"/>
                      <a:pt x="275" y="721"/>
                    </a:cubicBezTo>
                    <a:cubicBezTo>
                      <a:pt x="320" y="766"/>
                      <a:pt x="371" y="785"/>
                      <a:pt x="424" y="785"/>
                    </a:cubicBezTo>
                    <a:cubicBezTo>
                      <a:pt x="714" y="785"/>
                      <a:pt x="1080" y="200"/>
                      <a:pt x="1148" y="39"/>
                    </a:cubicBezTo>
                    <a:cubicBezTo>
                      <a:pt x="1160" y="10"/>
                      <a:pt x="1147"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1"/>
              <p:cNvSpPr/>
              <p:nvPr/>
            </p:nvSpPr>
            <p:spPr>
              <a:xfrm>
                <a:off x="1769406" y="2208315"/>
                <a:ext cx="51515" cy="86388"/>
              </a:xfrm>
              <a:custGeom>
                <a:rect b="b" l="l" r="r" t="t"/>
                <a:pathLst>
                  <a:path extrusionOk="0" h="2663" w="1588">
                    <a:moveTo>
                      <a:pt x="791" y="1"/>
                    </a:moveTo>
                    <a:cubicBezTo>
                      <a:pt x="0" y="1507"/>
                      <a:pt x="791" y="2662"/>
                      <a:pt x="791" y="2662"/>
                    </a:cubicBezTo>
                    <a:lnTo>
                      <a:pt x="1588" y="2662"/>
                    </a:lnTo>
                    <a:cubicBezTo>
                      <a:pt x="1588" y="2662"/>
                      <a:pt x="796" y="1507"/>
                      <a:pt x="1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1"/>
              <p:cNvSpPr/>
              <p:nvPr/>
            </p:nvSpPr>
            <p:spPr>
              <a:xfrm>
                <a:off x="2646681" y="2208315"/>
                <a:ext cx="51580" cy="86388"/>
              </a:xfrm>
              <a:custGeom>
                <a:rect b="b" l="l" r="r" t="t"/>
                <a:pathLst>
                  <a:path extrusionOk="0" h="2663" w="1590">
                    <a:moveTo>
                      <a:pt x="1" y="1"/>
                    </a:moveTo>
                    <a:cubicBezTo>
                      <a:pt x="792" y="1507"/>
                      <a:pt x="1" y="2662"/>
                      <a:pt x="1" y="2662"/>
                    </a:cubicBezTo>
                    <a:lnTo>
                      <a:pt x="798" y="2662"/>
                    </a:lnTo>
                    <a:cubicBezTo>
                      <a:pt x="798" y="2662"/>
                      <a:pt x="1589" y="1507"/>
                      <a:pt x="7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1"/>
              <p:cNvSpPr/>
              <p:nvPr/>
            </p:nvSpPr>
            <p:spPr>
              <a:xfrm>
                <a:off x="2608434" y="2226676"/>
                <a:ext cx="37630" cy="25498"/>
              </a:xfrm>
              <a:custGeom>
                <a:rect b="b" l="l" r="r" t="t"/>
                <a:pathLst>
                  <a:path extrusionOk="0" h="786" w="1160">
                    <a:moveTo>
                      <a:pt x="737" y="0"/>
                    </a:moveTo>
                    <a:cubicBezTo>
                      <a:pt x="447" y="0"/>
                      <a:pt x="81" y="586"/>
                      <a:pt x="13" y="746"/>
                    </a:cubicBezTo>
                    <a:cubicBezTo>
                      <a:pt x="1" y="776"/>
                      <a:pt x="14" y="786"/>
                      <a:pt x="33" y="786"/>
                    </a:cubicBezTo>
                    <a:cubicBezTo>
                      <a:pt x="57" y="786"/>
                      <a:pt x="90" y="771"/>
                      <a:pt x="101" y="760"/>
                    </a:cubicBezTo>
                    <a:cubicBezTo>
                      <a:pt x="274" y="588"/>
                      <a:pt x="373" y="283"/>
                      <a:pt x="596" y="164"/>
                    </a:cubicBezTo>
                    <a:cubicBezTo>
                      <a:pt x="637" y="143"/>
                      <a:pt x="672" y="133"/>
                      <a:pt x="702" y="133"/>
                    </a:cubicBezTo>
                    <a:cubicBezTo>
                      <a:pt x="792" y="133"/>
                      <a:pt x="830" y="220"/>
                      <a:pt x="810" y="328"/>
                    </a:cubicBezTo>
                    <a:cubicBezTo>
                      <a:pt x="797" y="394"/>
                      <a:pt x="757" y="452"/>
                      <a:pt x="714" y="502"/>
                    </a:cubicBezTo>
                    <a:cubicBezTo>
                      <a:pt x="617" y="615"/>
                      <a:pt x="482" y="683"/>
                      <a:pt x="351" y="749"/>
                    </a:cubicBezTo>
                    <a:cubicBezTo>
                      <a:pt x="345" y="753"/>
                      <a:pt x="335" y="773"/>
                      <a:pt x="347" y="774"/>
                    </a:cubicBezTo>
                    <a:cubicBezTo>
                      <a:pt x="352" y="774"/>
                      <a:pt x="356" y="774"/>
                      <a:pt x="360" y="774"/>
                    </a:cubicBezTo>
                    <a:cubicBezTo>
                      <a:pt x="628" y="774"/>
                      <a:pt x="1160" y="336"/>
                      <a:pt x="885" y="65"/>
                    </a:cubicBezTo>
                    <a:cubicBezTo>
                      <a:pt x="840" y="20"/>
                      <a:pt x="790" y="0"/>
                      <a:pt x="7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1"/>
              <p:cNvSpPr/>
              <p:nvPr/>
            </p:nvSpPr>
            <p:spPr>
              <a:xfrm>
                <a:off x="2577487" y="2226676"/>
                <a:ext cx="37630" cy="25498"/>
              </a:xfrm>
              <a:custGeom>
                <a:rect b="b" l="l" r="r" t="t"/>
                <a:pathLst>
                  <a:path extrusionOk="0" h="786" w="1160">
                    <a:moveTo>
                      <a:pt x="737" y="0"/>
                    </a:moveTo>
                    <a:cubicBezTo>
                      <a:pt x="447" y="0"/>
                      <a:pt x="81" y="586"/>
                      <a:pt x="13" y="746"/>
                    </a:cubicBezTo>
                    <a:cubicBezTo>
                      <a:pt x="1" y="776"/>
                      <a:pt x="13" y="786"/>
                      <a:pt x="33" y="786"/>
                    </a:cubicBezTo>
                    <a:cubicBezTo>
                      <a:pt x="57" y="786"/>
                      <a:pt x="90" y="771"/>
                      <a:pt x="101" y="760"/>
                    </a:cubicBezTo>
                    <a:cubicBezTo>
                      <a:pt x="273" y="588"/>
                      <a:pt x="373" y="283"/>
                      <a:pt x="596" y="164"/>
                    </a:cubicBezTo>
                    <a:cubicBezTo>
                      <a:pt x="637" y="143"/>
                      <a:pt x="672" y="133"/>
                      <a:pt x="702" y="133"/>
                    </a:cubicBezTo>
                    <a:cubicBezTo>
                      <a:pt x="792" y="133"/>
                      <a:pt x="830" y="220"/>
                      <a:pt x="809" y="328"/>
                    </a:cubicBezTo>
                    <a:cubicBezTo>
                      <a:pt x="797" y="394"/>
                      <a:pt x="757" y="452"/>
                      <a:pt x="714" y="502"/>
                    </a:cubicBezTo>
                    <a:cubicBezTo>
                      <a:pt x="617" y="615"/>
                      <a:pt x="482" y="683"/>
                      <a:pt x="351" y="749"/>
                    </a:cubicBezTo>
                    <a:cubicBezTo>
                      <a:pt x="345" y="753"/>
                      <a:pt x="335" y="773"/>
                      <a:pt x="347" y="774"/>
                    </a:cubicBezTo>
                    <a:cubicBezTo>
                      <a:pt x="351" y="774"/>
                      <a:pt x="356" y="774"/>
                      <a:pt x="360" y="774"/>
                    </a:cubicBezTo>
                    <a:cubicBezTo>
                      <a:pt x="628" y="774"/>
                      <a:pt x="1160" y="336"/>
                      <a:pt x="885" y="65"/>
                    </a:cubicBezTo>
                    <a:cubicBezTo>
                      <a:pt x="840" y="20"/>
                      <a:pt x="789" y="0"/>
                      <a:pt x="7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1"/>
              <p:cNvSpPr/>
              <p:nvPr/>
            </p:nvSpPr>
            <p:spPr>
              <a:xfrm>
                <a:off x="2546539" y="2226676"/>
                <a:ext cx="37663" cy="25498"/>
              </a:xfrm>
              <a:custGeom>
                <a:rect b="b" l="l" r="r" t="t"/>
                <a:pathLst>
                  <a:path extrusionOk="0" h="786" w="1161">
                    <a:moveTo>
                      <a:pt x="737" y="0"/>
                    </a:moveTo>
                    <a:cubicBezTo>
                      <a:pt x="447" y="0"/>
                      <a:pt x="81" y="586"/>
                      <a:pt x="13" y="746"/>
                    </a:cubicBezTo>
                    <a:cubicBezTo>
                      <a:pt x="0" y="776"/>
                      <a:pt x="13" y="786"/>
                      <a:pt x="33" y="786"/>
                    </a:cubicBezTo>
                    <a:cubicBezTo>
                      <a:pt x="57" y="786"/>
                      <a:pt x="90" y="771"/>
                      <a:pt x="102" y="760"/>
                    </a:cubicBezTo>
                    <a:cubicBezTo>
                      <a:pt x="273" y="588"/>
                      <a:pt x="374" y="283"/>
                      <a:pt x="596" y="164"/>
                    </a:cubicBezTo>
                    <a:cubicBezTo>
                      <a:pt x="637" y="143"/>
                      <a:pt x="672" y="133"/>
                      <a:pt x="702" y="133"/>
                    </a:cubicBezTo>
                    <a:cubicBezTo>
                      <a:pt x="791" y="133"/>
                      <a:pt x="830" y="220"/>
                      <a:pt x="809" y="328"/>
                    </a:cubicBezTo>
                    <a:cubicBezTo>
                      <a:pt x="797" y="394"/>
                      <a:pt x="757" y="452"/>
                      <a:pt x="714" y="502"/>
                    </a:cubicBezTo>
                    <a:cubicBezTo>
                      <a:pt x="618" y="615"/>
                      <a:pt x="481" y="683"/>
                      <a:pt x="351" y="749"/>
                    </a:cubicBezTo>
                    <a:cubicBezTo>
                      <a:pt x="345" y="753"/>
                      <a:pt x="335" y="773"/>
                      <a:pt x="347" y="774"/>
                    </a:cubicBezTo>
                    <a:cubicBezTo>
                      <a:pt x="351" y="774"/>
                      <a:pt x="355" y="774"/>
                      <a:pt x="360" y="774"/>
                    </a:cubicBezTo>
                    <a:cubicBezTo>
                      <a:pt x="628" y="774"/>
                      <a:pt x="1161" y="336"/>
                      <a:pt x="885" y="65"/>
                    </a:cubicBezTo>
                    <a:cubicBezTo>
                      <a:pt x="840" y="20"/>
                      <a:pt x="790" y="0"/>
                      <a:pt x="7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1"/>
              <p:cNvSpPr/>
              <p:nvPr/>
            </p:nvSpPr>
            <p:spPr>
              <a:xfrm>
                <a:off x="2608434" y="2250844"/>
                <a:ext cx="37630" cy="25498"/>
              </a:xfrm>
              <a:custGeom>
                <a:rect b="b" l="l" r="r" t="t"/>
                <a:pathLst>
                  <a:path extrusionOk="0" h="786" w="1160">
                    <a:moveTo>
                      <a:pt x="33" y="0"/>
                    </a:moveTo>
                    <a:cubicBezTo>
                      <a:pt x="14" y="0"/>
                      <a:pt x="1" y="10"/>
                      <a:pt x="13" y="39"/>
                    </a:cubicBezTo>
                    <a:cubicBezTo>
                      <a:pt x="81" y="200"/>
                      <a:pt x="447" y="785"/>
                      <a:pt x="737" y="785"/>
                    </a:cubicBezTo>
                    <a:cubicBezTo>
                      <a:pt x="790" y="785"/>
                      <a:pt x="840" y="766"/>
                      <a:pt x="885" y="721"/>
                    </a:cubicBezTo>
                    <a:cubicBezTo>
                      <a:pt x="1160" y="449"/>
                      <a:pt x="628" y="11"/>
                      <a:pt x="360" y="11"/>
                    </a:cubicBezTo>
                    <a:cubicBezTo>
                      <a:pt x="356" y="11"/>
                      <a:pt x="352" y="11"/>
                      <a:pt x="347" y="12"/>
                    </a:cubicBezTo>
                    <a:cubicBezTo>
                      <a:pt x="335" y="13"/>
                      <a:pt x="345" y="33"/>
                      <a:pt x="351" y="36"/>
                    </a:cubicBezTo>
                    <a:cubicBezTo>
                      <a:pt x="482" y="103"/>
                      <a:pt x="617" y="170"/>
                      <a:pt x="714" y="283"/>
                    </a:cubicBezTo>
                    <a:cubicBezTo>
                      <a:pt x="757" y="333"/>
                      <a:pt x="797" y="392"/>
                      <a:pt x="810" y="457"/>
                    </a:cubicBezTo>
                    <a:cubicBezTo>
                      <a:pt x="830" y="566"/>
                      <a:pt x="792" y="652"/>
                      <a:pt x="702" y="652"/>
                    </a:cubicBezTo>
                    <a:cubicBezTo>
                      <a:pt x="672" y="652"/>
                      <a:pt x="637" y="643"/>
                      <a:pt x="596" y="621"/>
                    </a:cubicBezTo>
                    <a:cubicBezTo>
                      <a:pt x="373" y="503"/>
                      <a:pt x="274" y="198"/>
                      <a:pt x="101" y="26"/>
                    </a:cubicBezTo>
                    <a:cubicBezTo>
                      <a:pt x="90" y="14"/>
                      <a:pt x="57" y="0"/>
                      <a:pt x="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1"/>
              <p:cNvSpPr/>
              <p:nvPr/>
            </p:nvSpPr>
            <p:spPr>
              <a:xfrm>
                <a:off x="2577487" y="2250844"/>
                <a:ext cx="37630" cy="25498"/>
              </a:xfrm>
              <a:custGeom>
                <a:rect b="b" l="l" r="r" t="t"/>
                <a:pathLst>
                  <a:path extrusionOk="0" h="786" w="1160">
                    <a:moveTo>
                      <a:pt x="33" y="0"/>
                    </a:moveTo>
                    <a:cubicBezTo>
                      <a:pt x="13" y="0"/>
                      <a:pt x="1" y="10"/>
                      <a:pt x="13" y="39"/>
                    </a:cubicBezTo>
                    <a:cubicBezTo>
                      <a:pt x="81" y="200"/>
                      <a:pt x="447" y="785"/>
                      <a:pt x="737" y="785"/>
                    </a:cubicBezTo>
                    <a:cubicBezTo>
                      <a:pt x="789" y="785"/>
                      <a:pt x="840" y="766"/>
                      <a:pt x="885" y="721"/>
                    </a:cubicBezTo>
                    <a:cubicBezTo>
                      <a:pt x="1160" y="449"/>
                      <a:pt x="628" y="11"/>
                      <a:pt x="360" y="11"/>
                    </a:cubicBezTo>
                    <a:cubicBezTo>
                      <a:pt x="356" y="11"/>
                      <a:pt x="351" y="11"/>
                      <a:pt x="347" y="12"/>
                    </a:cubicBezTo>
                    <a:cubicBezTo>
                      <a:pt x="335" y="13"/>
                      <a:pt x="345" y="33"/>
                      <a:pt x="351" y="36"/>
                    </a:cubicBezTo>
                    <a:cubicBezTo>
                      <a:pt x="482" y="103"/>
                      <a:pt x="617" y="170"/>
                      <a:pt x="714" y="283"/>
                    </a:cubicBezTo>
                    <a:cubicBezTo>
                      <a:pt x="757" y="333"/>
                      <a:pt x="797" y="392"/>
                      <a:pt x="809" y="457"/>
                    </a:cubicBezTo>
                    <a:cubicBezTo>
                      <a:pt x="830" y="566"/>
                      <a:pt x="792" y="652"/>
                      <a:pt x="702" y="652"/>
                    </a:cubicBezTo>
                    <a:cubicBezTo>
                      <a:pt x="672" y="652"/>
                      <a:pt x="637" y="643"/>
                      <a:pt x="596" y="621"/>
                    </a:cubicBezTo>
                    <a:cubicBezTo>
                      <a:pt x="373" y="503"/>
                      <a:pt x="273" y="198"/>
                      <a:pt x="101" y="26"/>
                    </a:cubicBezTo>
                    <a:cubicBezTo>
                      <a:pt x="90" y="14"/>
                      <a:pt x="57" y="0"/>
                      <a:pt x="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1"/>
              <p:cNvSpPr/>
              <p:nvPr/>
            </p:nvSpPr>
            <p:spPr>
              <a:xfrm>
                <a:off x="2546539" y="2250844"/>
                <a:ext cx="37663" cy="25498"/>
              </a:xfrm>
              <a:custGeom>
                <a:rect b="b" l="l" r="r" t="t"/>
                <a:pathLst>
                  <a:path extrusionOk="0" h="786" w="1161">
                    <a:moveTo>
                      <a:pt x="33" y="0"/>
                    </a:moveTo>
                    <a:cubicBezTo>
                      <a:pt x="13" y="0"/>
                      <a:pt x="0" y="10"/>
                      <a:pt x="13" y="39"/>
                    </a:cubicBezTo>
                    <a:cubicBezTo>
                      <a:pt x="81" y="200"/>
                      <a:pt x="447" y="785"/>
                      <a:pt x="737" y="785"/>
                    </a:cubicBezTo>
                    <a:cubicBezTo>
                      <a:pt x="790" y="785"/>
                      <a:pt x="840" y="766"/>
                      <a:pt x="885" y="721"/>
                    </a:cubicBezTo>
                    <a:cubicBezTo>
                      <a:pt x="1161" y="449"/>
                      <a:pt x="628" y="11"/>
                      <a:pt x="360" y="11"/>
                    </a:cubicBezTo>
                    <a:cubicBezTo>
                      <a:pt x="355" y="11"/>
                      <a:pt x="351" y="11"/>
                      <a:pt x="347" y="12"/>
                    </a:cubicBezTo>
                    <a:cubicBezTo>
                      <a:pt x="335" y="13"/>
                      <a:pt x="345" y="33"/>
                      <a:pt x="351" y="36"/>
                    </a:cubicBezTo>
                    <a:cubicBezTo>
                      <a:pt x="481" y="103"/>
                      <a:pt x="618" y="170"/>
                      <a:pt x="714" y="283"/>
                    </a:cubicBezTo>
                    <a:cubicBezTo>
                      <a:pt x="757" y="333"/>
                      <a:pt x="797" y="392"/>
                      <a:pt x="809" y="457"/>
                    </a:cubicBezTo>
                    <a:cubicBezTo>
                      <a:pt x="830" y="566"/>
                      <a:pt x="791" y="652"/>
                      <a:pt x="702" y="652"/>
                    </a:cubicBezTo>
                    <a:cubicBezTo>
                      <a:pt x="672" y="652"/>
                      <a:pt x="637" y="643"/>
                      <a:pt x="596" y="621"/>
                    </a:cubicBezTo>
                    <a:cubicBezTo>
                      <a:pt x="374" y="503"/>
                      <a:pt x="273" y="198"/>
                      <a:pt x="102" y="26"/>
                    </a:cubicBezTo>
                    <a:cubicBezTo>
                      <a:pt x="90" y="14"/>
                      <a:pt x="57" y="0"/>
                      <a:pt x="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1"/>
              <p:cNvSpPr/>
              <p:nvPr/>
            </p:nvSpPr>
            <p:spPr>
              <a:xfrm>
                <a:off x="1930763" y="2225281"/>
                <a:ext cx="606077" cy="52455"/>
              </a:xfrm>
              <a:custGeom>
                <a:rect b="b" l="l" r="r" t="t"/>
                <a:pathLst>
                  <a:path extrusionOk="0" h="1617" w="18683">
                    <a:moveTo>
                      <a:pt x="758" y="0"/>
                    </a:moveTo>
                    <a:lnTo>
                      <a:pt x="120" y="585"/>
                    </a:lnTo>
                    <a:cubicBezTo>
                      <a:pt x="5" y="692"/>
                      <a:pt x="1" y="872"/>
                      <a:pt x="113" y="983"/>
                    </a:cubicBezTo>
                    <a:lnTo>
                      <a:pt x="758" y="1616"/>
                    </a:lnTo>
                    <a:lnTo>
                      <a:pt x="17926" y="1616"/>
                    </a:lnTo>
                    <a:lnTo>
                      <a:pt x="18571" y="983"/>
                    </a:lnTo>
                    <a:cubicBezTo>
                      <a:pt x="18682" y="872"/>
                      <a:pt x="18679" y="692"/>
                      <a:pt x="18564" y="585"/>
                    </a:cubicBezTo>
                    <a:lnTo>
                      <a:pt x="1792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1"/>
              <p:cNvSpPr/>
              <p:nvPr/>
            </p:nvSpPr>
            <p:spPr>
              <a:xfrm>
                <a:off x="1951492" y="2241664"/>
                <a:ext cx="22578" cy="19691"/>
              </a:xfrm>
              <a:custGeom>
                <a:rect b="b" l="l" r="r" t="t"/>
                <a:pathLst>
                  <a:path extrusionOk="0" h="607" w="696">
                    <a:moveTo>
                      <a:pt x="321" y="0"/>
                    </a:moveTo>
                    <a:cubicBezTo>
                      <a:pt x="179" y="0"/>
                      <a:pt x="37" y="85"/>
                      <a:pt x="19" y="236"/>
                    </a:cubicBezTo>
                    <a:cubicBezTo>
                      <a:pt x="0" y="398"/>
                      <a:pt x="96" y="516"/>
                      <a:pt x="234" y="573"/>
                    </a:cubicBezTo>
                    <a:cubicBezTo>
                      <a:pt x="277" y="595"/>
                      <a:pt x="325" y="606"/>
                      <a:pt x="374" y="606"/>
                    </a:cubicBezTo>
                    <a:cubicBezTo>
                      <a:pt x="376" y="606"/>
                      <a:pt x="378" y="606"/>
                      <a:pt x="380" y="606"/>
                    </a:cubicBezTo>
                    <a:cubicBezTo>
                      <a:pt x="386" y="606"/>
                      <a:pt x="391" y="606"/>
                      <a:pt x="396" y="606"/>
                    </a:cubicBezTo>
                    <a:cubicBezTo>
                      <a:pt x="472" y="606"/>
                      <a:pt x="546" y="585"/>
                      <a:pt x="572" y="535"/>
                    </a:cubicBezTo>
                    <a:cubicBezTo>
                      <a:pt x="649" y="473"/>
                      <a:pt x="696" y="377"/>
                      <a:pt x="671" y="276"/>
                    </a:cubicBezTo>
                    <a:cubicBezTo>
                      <a:pt x="634" y="123"/>
                      <a:pt x="505" y="15"/>
                      <a:pt x="350" y="2"/>
                    </a:cubicBezTo>
                    <a:cubicBezTo>
                      <a:pt x="340" y="1"/>
                      <a:pt x="330" y="0"/>
                      <a:pt x="3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1"/>
              <p:cNvSpPr/>
              <p:nvPr/>
            </p:nvSpPr>
            <p:spPr>
              <a:xfrm>
                <a:off x="1983672" y="2244032"/>
                <a:ext cx="17161" cy="14955"/>
              </a:xfrm>
              <a:custGeom>
                <a:rect b="b" l="l" r="r" t="t"/>
                <a:pathLst>
                  <a:path extrusionOk="0" h="461" w="529">
                    <a:moveTo>
                      <a:pt x="244" y="0"/>
                    </a:moveTo>
                    <a:cubicBezTo>
                      <a:pt x="137" y="0"/>
                      <a:pt x="28" y="64"/>
                      <a:pt x="14" y="180"/>
                    </a:cubicBezTo>
                    <a:cubicBezTo>
                      <a:pt x="0" y="303"/>
                      <a:pt x="74" y="392"/>
                      <a:pt x="178" y="435"/>
                    </a:cubicBezTo>
                    <a:cubicBezTo>
                      <a:pt x="212" y="452"/>
                      <a:pt x="250" y="460"/>
                      <a:pt x="289" y="460"/>
                    </a:cubicBezTo>
                    <a:cubicBezTo>
                      <a:pt x="293" y="461"/>
                      <a:pt x="296" y="461"/>
                      <a:pt x="300" y="461"/>
                    </a:cubicBezTo>
                    <a:cubicBezTo>
                      <a:pt x="358" y="461"/>
                      <a:pt x="415" y="445"/>
                      <a:pt x="435" y="407"/>
                    </a:cubicBezTo>
                    <a:cubicBezTo>
                      <a:pt x="493" y="359"/>
                      <a:pt x="529" y="286"/>
                      <a:pt x="511" y="209"/>
                    </a:cubicBezTo>
                    <a:cubicBezTo>
                      <a:pt x="483" y="95"/>
                      <a:pt x="383" y="12"/>
                      <a:pt x="266" y="1"/>
                    </a:cubicBezTo>
                    <a:cubicBezTo>
                      <a:pt x="258" y="1"/>
                      <a:pt x="251" y="0"/>
                      <a:pt x="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1"/>
              <p:cNvSpPr/>
              <p:nvPr/>
            </p:nvSpPr>
            <p:spPr>
              <a:xfrm>
                <a:off x="2011895" y="2245621"/>
                <a:ext cx="13495" cy="11743"/>
              </a:xfrm>
              <a:custGeom>
                <a:rect b="b" l="l" r="r" t="t"/>
                <a:pathLst>
                  <a:path extrusionOk="0" h="362" w="416">
                    <a:moveTo>
                      <a:pt x="192" y="1"/>
                    </a:moveTo>
                    <a:cubicBezTo>
                      <a:pt x="107" y="1"/>
                      <a:pt x="23" y="51"/>
                      <a:pt x="12" y="141"/>
                    </a:cubicBezTo>
                    <a:cubicBezTo>
                      <a:pt x="0" y="238"/>
                      <a:pt x="58" y="308"/>
                      <a:pt x="141" y="342"/>
                    </a:cubicBezTo>
                    <a:cubicBezTo>
                      <a:pt x="166" y="354"/>
                      <a:pt x="193" y="361"/>
                      <a:pt x="222" y="361"/>
                    </a:cubicBezTo>
                    <a:cubicBezTo>
                      <a:pt x="224" y="361"/>
                      <a:pt x="226" y="361"/>
                      <a:pt x="228" y="361"/>
                    </a:cubicBezTo>
                    <a:cubicBezTo>
                      <a:pt x="231" y="361"/>
                      <a:pt x="235" y="361"/>
                      <a:pt x="238" y="361"/>
                    </a:cubicBezTo>
                    <a:cubicBezTo>
                      <a:pt x="282" y="361"/>
                      <a:pt x="326" y="350"/>
                      <a:pt x="342" y="320"/>
                    </a:cubicBezTo>
                    <a:cubicBezTo>
                      <a:pt x="388" y="282"/>
                      <a:pt x="415" y="225"/>
                      <a:pt x="401" y="165"/>
                    </a:cubicBezTo>
                    <a:cubicBezTo>
                      <a:pt x="379" y="74"/>
                      <a:pt x="302" y="10"/>
                      <a:pt x="209" y="1"/>
                    </a:cubicBezTo>
                    <a:cubicBezTo>
                      <a:pt x="204" y="1"/>
                      <a:pt x="198" y="1"/>
                      <a:pt x="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1"/>
              <p:cNvSpPr/>
              <p:nvPr/>
            </p:nvSpPr>
            <p:spPr>
              <a:xfrm>
                <a:off x="2493564" y="2241664"/>
                <a:ext cx="22578" cy="19691"/>
              </a:xfrm>
              <a:custGeom>
                <a:rect b="b" l="l" r="r" t="t"/>
                <a:pathLst>
                  <a:path extrusionOk="0" h="607" w="696">
                    <a:moveTo>
                      <a:pt x="375" y="0"/>
                    </a:moveTo>
                    <a:cubicBezTo>
                      <a:pt x="366" y="0"/>
                      <a:pt x="356" y="1"/>
                      <a:pt x="347" y="2"/>
                    </a:cubicBezTo>
                    <a:cubicBezTo>
                      <a:pt x="191" y="15"/>
                      <a:pt x="61" y="123"/>
                      <a:pt x="25" y="276"/>
                    </a:cubicBezTo>
                    <a:cubicBezTo>
                      <a:pt x="0" y="377"/>
                      <a:pt x="46" y="473"/>
                      <a:pt x="123" y="535"/>
                    </a:cubicBezTo>
                    <a:cubicBezTo>
                      <a:pt x="150" y="585"/>
                      <a:pt x="224" y="606"/>
                      <a:pt x="299" y="606"/>
                    </a:cubicBezTo>
                    <a:cubicBezTo>
                      <a:pt x="304" y="606"/>
                      <a:pt x="310" y="606"/>
                      <a:pt x="315" y="606"/>
                    </a:cubicBezTo>
                    <a:cubicBezTo>
                      <a:pt x="317" y="606"/>
                      <a:pt x="319" y="606"/>
                      <a:pt x="321" y="606"/>
                    </a:cubicBezTo>
                    <a:cubicBezTo>
                      <a:pt x="371" y="606"/>
                      <a:pt x="419" y="595"/>
                      <a:pt x="461" y="573"/>
                    </a:cubicBezTo>
                    <a:cubicBezTo>
                      <a:pt x="600" y="516"/>
                      <a:pt x="696" y="398"/>
                      <a:pt x="677" y="236"/>
                    </a:cubicBezTo>
                    <a:cubicBezTo>
                      <a:pt x="659" y="85"/>
                      <a:pt x="517"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1"/>
              <p:cNvSpPr/>
              <p:nvPr/>
            </p:nvSpPr>
            <p:spPr>
              <a:xfrm>
                <a:off x="2466801" y="2244032"/>
                <a:ext cx="17161" cy="14955"/>
              </a:xfrm>
              <a:custGeom>
                <a:rect b="b" l="l" r="r" t="t"/>
                <a:pathLst>
                  <a:path extrusionOk="0" h="461" w="529">
                    <a:moveTo>
                      <a:pt x="285" y="0"/>
                    </a:moveTo>
                    <a:cubicBezTo>
                      <a:pt x="278" y="0"/>
                      <a:pt x="271" y="1"/>
                      <a:pt x="264" y="1"/>
                    </a:cubicBezTo>
                    <a:cubicBezTo>
                      <a:pt x="145" y="12"/>
                      <a:pt x="46" y="95"/>
                      <a:pt x="19" y="209"/>
                    </a:cubicBezTo>
                    <a:cubicBezTo>
                      <a:pt x="0" y="286"/>
                      <a:pt x="35" y="359"/>
                      <a:pt x="93" y="407"/>
                    </a:cubicBezTo>
                    <a:cubicBezTo>
                      <a:pt x="114" y="445"/>
                      <a:pt x="171" y="461"/>
                      <a:pt x="229" y="461"/>
                    </a:cubicBezTo>
                    <a:cubicBezTo>
                      <a:pt x="233" y="461"/>
                      <a:pt x="236" y="461"/>
                      <a:pt x="240" y="460"/>
                    </a:cubicBezTo>
                    <a:cubicBezTo>
                      <a:pt x="279" y="460"/>
                      <a:pt x="317" y="452"/>
                      <a:pt x="351" y="435"/>
                    </a:cubicBezTo>
                    <a:cubicBezTo>
                      <a:pt x="455" y="392"/>
                      <a:pt x="529" y="303"/>
                      <a:pt x="515" y="180"/>
                    </a:cubicBezTo>
                    <a:cubicBezTo>
                      <a:pt x="500" y="64"/>
                      <a:pt x="392" y="0"/>
                      <a:pt x="2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1"/>
              <p:cNvSpPr/>
              <p:nvPr/>
            </p:nvSpPr>
            <p:spPr>
              <a:xfrm>
                <a:off x="2442244" y="2245621"/>
                <a:ext cx="13463" cy="11743"/>
              </a:xfrm>
              <a:custGeom>
                <a:rect b="b" l="l" r="r" t="t"/>
                <a:pathLst>
                  <a:path extrusionOk="0" h="362" w="415">
                    <a:moveTo>
                      <a:pt x="224" y="1"/>
                    </a:moveTo>
                    <a:cubicBezTo>
                      <a:pt x="218" y="1"/>
                      <a:pt x="212" y="1"/>
                      <a:pt x="207" y="1"/>
                    </a:cubicBezTo>
                    <a:cubicBezTo>
                      <a:pt x="115" y="10"/>
                      <a:pt x="37" y="74"/>
                      <a:pt x="15" y="165"/>
                    </a:cubicBezTo>
                    <a:cubicBezTo>
                      <a:pt x="1" y="225"/>
                      <a:pt x="28" y="282"/>
                      <a:pt x="74" y="320"/>
                    </a:cubicBezTo>
                    <a:cubicBezTo>
                      <a:pt x="90" y="350"/>
                      <a:pt x="133" y="361"/>
                      <a:pt x="177" y="361"/>
                    </a:cubicBezTo>
                    <a:cubicBezTo>
                      <a:pt x="181" y="361"/>
                      <a:pt x="185" y="361"/>
                      <a:pt x="188" y="361"/>
                    </a:cubicBezTo>
                    <a:cubicBezTo>
                      <a:pt x="190" y="361"/>
                      <a:pt x="192" y="361"/>
                      <a:pt x="194" y="361"/>
                    </a:cubicBezTo>
                    <a:cubicBezTo>
                      <a:pt x="223" y="361"/>
                      <a:pt x="250" y="354"/>
                      <a:pt x="275" y="342"/>
                    </a:cubicBezTo>
                    <a:cubicBezTo>
                      <a:pt x="357" y="308"/>
                      <a:pt x="415" y="238"/>
                      <a:pt x="404" y="141"/>
                    </a:cubicBezTo>
                    <a:cubicBezTo>
                      <a:pt x="393" y="51"/>
                      <a:pt x="308" y="1"/>
                      <a:pt x="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1" name="Google Shape;3241;p51"/>
            <p:cNvGrpSpPr/>
            <p:nvPr/>
          </p:nvGrpSpPr>
          <p:grpSpPr>
            <a:xfrm rot="-5400000">
              <a:off x="4726420" y="3872663"/>
              <a:ext cx="3025132" cy="861092"/>
              <a:chOff x="1652590" y="2612550"/>
              <a:chExt cx="1102052" cy="313695"/>
            </a:xfrm>
          </p:grpSpPr>
          <p:sp>
            <p:nvSpPr>
              <p:cNvPr id="3242" name="Google Shape;3242;p51"/>
              <p:cNvSpPr/>
              <p:nvPr/>
            </p:nvSpPr>
            <p:spPr>
              <a:xfrm>
                <a:off x="1652590" y="2612550"/>
                <a:ext cx="1102052" cy="313695"/>
              </a:xfrm>
              <a:custGeom>
                <a:rect b="b" l="l" r="r" t="t"/>
                <a:pathLst>
                  <a:path extrusionOk="0" h="9670" w="33972">
                    <a:moveTo>
                      <a:pt x="1196" y="1"/>
                    </a:moveTo>
                    <a:cubicBezTo>
                      <a:pt x="1" y="5473"/>
                      <a:pt x="1196" y="9669"/>
                      <a:pt x="1196" y="9669"/>
                    </a:cubicBezTo>
                    <a:lnTo>
                      <a:pt x="32776" y="9669"/>
                    </a:lnTo>
                    <a:cubicBezTo>
                      <a:pt x="32776" y="9669"/>
                      <a:pt x="33971" y="5473"/>
                      <a:pt x="327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1"/>
              <p:cNvSpPr/>
              <p:nvPr/>
            </p:nvSpPr>
            <p:spPr>
              <a:xfrm>
                <a:off x="1699141" y="2637594"/>
                <a:ext cx="1008949" cy="263607"/>
              </a:xfrm>
              <a:custGeom>
                <a:rect b="b" l="l" r="r" t="t"/>
                <a:pathLst>
                  <a:path extrusionOk="0" h="8126" w="31102">
                    <a:moveTo>
                      <a:pt x="29805" y="3520"/>
                    </a:moveTo>
                    <a:cubicBezTo>
                      <a:pt x="29845" y="3520"/>
                      <a:pt x="29887" y="3522"/>
                      <a:pt x="29930" y="3527"/>
                    </a:cubicBezTo>
                    <a:cubicBezTo>
                      <a:pt x="30260" y="3566"/>
                      <a:pt x="30663" y="3817"/>
                      <a:pt x="30906" y="4063"/>
                    </a:cubicBezTo>
                    <a:cubicBezTo>
                      <a:pt x="30663" y="4309"/>
                      <a:pt x="30260" y="4560"/>
                      <a:pt x="29930" y="4599"/>
                    </a:cubicBezTo>
                    <a:cubicBezTo>
                      <a:pt x="29887" y="4604"/>
                      <a:pt x="29845" y="4606"/>
                      <a:pt x="29805" y="4606"/>
                    </a:cubicBezTo>
                    <a:cubicBezTo>
                      <a:pt x="29352" y="4606"/>
                      <a:pt x="29049" y="4311"/>
                      <a:pt x="28683" y="4066"/>
                    </a:cubicBezTo>
                    <a:cubicBezTo>
                      <a:pt x="28681" y="4065"/>
                      <a:pt x="28679" y="4064"/>
                      <a:pt x="28677" y="4063"/>
                    </a:cubicBezTo>
                    <a:cubicBezTo>
                      <a:pt x="28679" y="4062"/>
                      <a:pt x="28681" y="4061"/>
                      <a:pt x="28683" y="4060"/>
                    </a:cubicBezTo>
                    <a:cubicBezTo>
                      <a:pt x="29049" y="3814"/>
                      <a:pt x="29352" y="3520"/>
                      <a:pt x="29805" y="3520"/>
                    </a:cubicBezTo>
                    <a:close/>
                    <a:moveTo>
                      <a:pt x="8802" y="0"/>
                    </a:moveTo>
                    <a:cubicBezTo>
                      <a:pt x="8515" y="0"/>
                      <a:pt x="8315" y="347"/>
                      <a:pt x="8312" y="640"/>
                    </a:cubicBezTo>
                    <a:cubicBezTo>
                      <a:pt x="8310" y="842"/>
                      <a:pt x="8377" y="1033"/>
                      <a:pt x="8486" y="1196"/>
                    </a:cubicBezTo>
                    <a:cubicBezTo>
                      <a:pt x="8227" y="1293"/>
                      <a:pt x="7940" y="1342"/>
                      <a:pt x="7686" y="1392"/>
                    </a:cubicBezTo>
                    <a:cubicBezTo>
                      <a:pt x="7224" y="1484"/>
                      <a:pt x="6758" y="1534"/>
                      <a:pt x="6292" y="1534"/>
                    </a:cubicBezTo>
                    <a:cubicBezTo>
                      <a:pt x="5782" y="1534"/>
                      <a:pt x="5273" y="1474"/>
                      <a:pt x="4773" y="1341"/>
                    </a:cubicBezTo>
                    <a:cubicBezTo>
                      <a:pt x="3999" y="1135"/>
                      <a:pt x="3314" y="737"/>
                      <a:pt x="2560" y="489"/>
                    </a:cubicBezTo>
                    <a:cubicBezTo>
                      <a:pt x="2315" y="409"/>
                      <a:pt x="2046" y="351"/>
                      <a:pt x="1783" y="351"/>
                    </a:cubicBezTo>
                    <a:cubicBezTo>
                      <a:pt x="1507" y="351"/>
                      <a:pt x="1235" y="414"/>
                      <a:pt x="1001" y="577"/>
                    </a:cubicBezTo>
                    <a:cubicBezTo>
                      <a:pt x="1" y="1276"/>
                      <a:pt x="556" y="2651"/>
                      <a:pt x="1191" y="3399"/>
                    </a:cubicBezTo>
                    <a:cubicBezTo>
                      <a:pt x="783" y="3430"/>
                      <a:pt x="389" y="3632"/>
                      <a:pt x="144" y="4017"/>
                    </a:cubicBezTo>
                    <a:cubicBezTo>
                      <a:pt x="144" y="4017"/>
                      <a:pt x="143" y="4017"/>
                      <a:pt x="142" y="4017"/>
                    </a:cubicBezTo>
                    <a:cubicBezTo>
                      <a:pt x="125" y="4017"/>
                      <a:pt x="104" y="4048"/>
                      <a:pt x="113" y="4063"/>
                    </a:cubicBezTo>
                    <a:cubicBezTo>
                      <a:pt x="104" y="4078"/>
                      <a:pt x="125" y="4109"/>
                      <a:pt x="142" y="4109"/>
                    </a:cubicBezTo>
                    <a:cubicBezTo>
                      <a:pt x="143" y="4109"/>
                      <a:pt x="144" y="4109"/>
                      <a:pt x="144" y="4109"/>
                    </a:cubicBezTo>
                    <a:cubicBezTo>
                      <a:pt x="389" y="4493"/>
                      <a:pt x="783" y="4696"/>
                      <a:pt x="1191" y="4727"/>
                    </a:cubicBezTo>
                    <a:cubicBezTo>
                      <a:pt x="556" y="5475"/>
                      <a:pt x="1" y="6849"/>
                      <a:pt x="1001" y="7548"/>
                    </a:cubicBezTo>
                    <a:cubicBezTo>
                      <a:pt x="1235" y="7712"/>
                      <a:pt x="1507" y="7774"/>
                      <a:pt x="1783" y="7774"/>
                    </a:cubicBezTo>
                    <a:cubicBezTo>
                      <a:pt x="2046" y="7774"/>
                      <a:pt x="2315" y="7717"/>
                      <a:pt x="2560" y="7637"/>
                    </a:cubicBezTo>
                    <a:cubicBezTo>
                      <a:pt x="3314" y="7389"/>
                      <a:pt x="3999" y="6991"/>
                      <a:pt x="4773" y="6785"/>
                    </a:cubicBezTo>
                    <a:cubicBezTo>
                      <a:pt x="5273" y="6652"/>
                      <a:pt x="5783" y="6592"/>
                      <a:pt x="6293" y="6592"/>
                    </a:cubicBezTo>
                    <a:cubicBezTo>
                      <a:pt x="6759" y="6592"/>
                      <a:pt x="7225" y="6642"/>
                      <a:pt x="7686" y="6734"/>
                    </a:cubicBezTo>
                    <a:cubicBezTo>
                      <a:pt x="7940" y="6784"/>
                      <a:pt x="8227" y="6833"/>
                      <a:pt x="8486" y="6929"/>
                    </a:cubicBezTo>
                    <a:cubicBezTo>
                      <a:pt x="8377" y="7093"/>
                      <a:pt x="8310" y="7284"/>
                      <a:pt x="8312" y="7486"/>
                    </a:cubicBezTo>
                    <a:cubicBezTo>
                      <a:pt x="8316" y="7778"/>
                      <a:pt x="8515" y="8126"/>
                      <a:pt x="8802" y="8126"/>
                    </a:cubicBezTo>
                    <a:cubicBezTo>
                      <a:pt x="8870" y="8126"/>
                      <a:pt x="8943" y="8106"/>
                      <a:pt x="9019" y="8062"/>
                    </a:cubicBezTo>
                    <a:cubicBezTo>
                      <a:pt x="9278" y="7912"/>
                      <a:pt x="9341" y="7511"/>
                      <a:pt x="9213" y="7259"/>
                    </a:cubicBezTo>
                    <a:cubicBezTo>
                      <a:pt x="9117" y="7071"/>
                      <a:pt x="8927" y="6940"/>
                      <a:pt x="8704" y="6845"/>
                    </a:cubicBezTo>
                    <a:cubicBezTo>
                      <a:pt x="8739" y="6804"/>
                      <a:pt x="8777" y="6765"/>
                      <a:pt x="8818" y="6732"/>
                    </a:cubicBezTo>
                    <a:cubicBezTo>
                      <a:pt x="9045" y="6549"/>
                      <a:pt x="9290" y="6476"/>
                      <a:pt x="9542" y="6476"/>
                    </a:cubicBezTo>
                    <a:cubicBezTo>
                      <a:pt x="10286" y="6476"/>
                      <a:pt x="11094" y="7107"/>
                      <a:pt x="11670" y="7413"/>
                    </a:cubicBezTo>
                    <a:cubicBezTo>
                      <a:pt x="12159" y="7673"/>
                      <a:pt x="12663" y="7860"/>
                      <a:pt x="13200" y="7860"/>
                    </a:cubicBezTo>
                    <a:cubicBezTo>
                      <a:pt x="13334" y="7860"/>
                      <a:pt x="13469" y="7849"/>
                      <a:pt x="13606" y="7824"/>
                    </a:cubicBezTo>
                    <a:cubicBezTo>
                      <a:pt x="13639" y="7818"/>
                      <a:pt x="13745" y="7778"/>
                      <a:pt x="13803" y="7722"/>
                    </a:cubicBezTo>
                    <a:cubicBezTo>
                      <a:pt x="13899" y="7784"/>
                      <a:pt x="14002" y="7831"/>
                      <a:pt x="14087" y="7854"/>
                    </a:cubicBezTo>
                    <a:cubicBezTo>
                      <a:pt x="14195" y="7882"/>
                      <a:pt x="14303" y="7895"/>
                      <a:pt x="14411" y="7895"/>
                    </a:cubicBezTo>
                    <a:cubicBezTo>
                      <a:pt x="14719" y="7895"/>
                      <a:pt x="15018" y="7786"/>
                      <a:pt x="15274" y="7611"/>
                    </a:cubicBezTo>
                    <a:cubicBezTo>
                      <a:pt x="15284" y="7704"/>
                      <a:pt x="15357" y="7790"/>
                      <a:pt x="15452" y="7826"/>
                    </a:cubicBezTo>
                    <a:cubicBezTo>
                      <a:pt x="15494" y="7842"/>
                      <a:pt x="15544" y="7850"/>
                      <a:pt x="15594" y="7850"/>
                    </a:cubicBezTo>
                    <a:cubicBezTo>
                      <a:pt x="15719" y="7850"/>
                      <a:pt x="15852" y="7798"/>
                      <a:pt x="15900" y="7682"/>
                    </a:cubicBezTo>
                    <a:cubicBezTo>
                      <a:pt x="15903" y="7675"/>
                      <a:pt x="15905" y="7668"/>
                      <a:pt x="15907" y="7662"/>
                    </a:cubicBezTo>
                    <a:cubicBezTo>
                      <a:pt x="16144" y="7808"/>
                      <a:pt x="16414" y="7895"/>
                      <a:pt x="16691" y="7895"/>
                    </a:cubicBezTo>
                    <a:cubicBezTo>
                      <a:pt x="16799" y="7895"/>
                      <a:pt x="16908" y="7882"/>
                      <a:pt x="17016" y="7854"/>
                    </a:cubicBezTo>
                    <a:cubicBezTo>
                      <a:pt x="17101" y="7831"/>
                      <a:pt x="17203" y="7784"/>
                      <a:pt x="17299" y="7722"/>
                    </a:cubicBezTo>
                    <a:cubicBezTo>
                      <a:pt x="17358" y="7778"/>
                      <a:pt x="17463" y="7818"/>
                      <a:pt x="17497" y="7824"/>
                    </a:cubicBezTo>
                    <a:cubicBezTo>
                      <a:pt x="17634" y="7849"/>
                      <a:pt x="17769" y="7860"/>
                      <a:pt x="17902" y="7860"/>
                    </a:cubicBezTo>
                    <a:cubicBezTo>
                      <a:pt x="18439" y="7860"/>
                      <a:pt x="18944" y="7673"/>
                      <a:pt x="19433" y="7413"/>
                    </a:cubicBezTo>
                    <a:cubicBezTo>
                      <a:pt x="20008" y="7107"/>
                      <a:pt x="20816" y="6476"/>
                      <a:pt x="21560" y="6476"/>
                    </a:cubicBezTo>
                    <a:cubicBezTo>
                      <a:pt x="21813" y="6476"/>
                      <a:pt x="22058" y="6549"/>
                      <a:pt x="22284" y="6732"/>
                    </a:cubicBezTo>
                    <a:cubicBezTo>
                      <a:pt x="22325" y="6765"/>
                      <a:pt x="22363" y="6804"/>
                      <a:pt x="22398" y="6845"/>
                    </a:cubicBezTo>
                    <a:cubicBezTo>
                      <a:pt x="22175" y="6940"/>
                      <a:pt x="21986" y="7071"/>
                      <a:pt x="21889" y="7259"/>
                    </a:cubicBezTo>
                    <a:cubicBezTo>
                      <a:pt x="21761" y="7511"/>
                      <a:pt x="21825" y="7912"/>
                      <a:pt x="22083" y="8062"/>
                    </a:cubicBezTo>
                    <a:cubicBezTo>
                      <a:pt x="22159" y="8106"/>
                      <a:pt x="22232" y="8126"/>
                      <a:pt x="22300" y="8126"/>
                    </a:cubicBezTo>
                    <a:cubicBezTo>
                      <a:pt x="22587" y="8126"/>
                      <a:pt x="22787" y="7778"/>
                      <a:pt x="22790" y="7486"/>
                    </a:cubicBezTo>
                    <a:cubicBezTo>
                      <a:pt x="22793" y="7284"/>
                      <a:pt x="22726" y="7092"/>
                      <a:pt x="22616" y="6929"/>
                    </a:cubicBezTo>
                    <a:cubicBezTo>
                      <a:pt x="22875" y="6833"/>
                      <a:pt x="23162" y="6784"/>
                      <a:pt x="23416" y="6734"/>
                    </a:cubicBezTo>
                    <a:cubicBezTo>
                      <a:pt x="23878" y="6642"/>
                      <a:pt x="24345" y="6592"/>
                      <a:pt x="24811" y="6592"/>
                    </a:cubicBezTo>
                    <a:cubicBezTo>
                      <a:pt x="25321" y="6592"/>
                      <a:pt x="25830" y="6652"/>
                      <a:pt x="26330" y="6785"/>
                    </a:cubicBezTo>
                    <a:cubicBezTo>
                      <a:pt x="27102" y="6991"/>
                      <a:pt x="27788" y="7389"/>
                      <a:pt x="28542" y="7637"/>
                    </a:cubicBezTo>
                    <a:cubicBezTo>
                      <a:pt x="28787" y="7717"/>
                      <a:pt x="29056" y="7774"/>
                      <a:pt x="29320" y="7774"/>
                    </a:cubicBezTo>
                    <a:cubicBezTo>
                      <a:pt x="29596" y="7774"/>
                      <a:pt x="29867" y="7712"/>
                      <a:pt x="30101" y="7548"/>
                    </a:cubicBezTo>
                    <a:cubicBezTo>
                      <a:pt x="31101" y="6849"/>
                      <a:pt x="30547" y="5475"/>
                      <a:pt x="29911" y="4727"/>
                    </a:cubicBezTo>
                    <a:cubicBezTo>
                      <a:pt x="30320" y="4696"/>
                      <a:pt x="30714" y="4493"/>
                      <a:pt x="30958" y="4109"/>
                    </a:cubicBezTo>
                    <a:cubicBezTo>
                      <a:pt x="30958" y="4109"/>
                      <a:pt x="30959" y="4109"/>
                      <a:pt x="30960" y="4109"/>
                    </a:cubicBezTo>
                    <a:cubicBezTo>
                      <a:pt x="30977" y="4109"/>
                      <a:pt x="30998" y="4078"/>
                      <a:pt x="30989" y="4063"/>
                    </a:cubicBezTo>
                    <a:cubicBezTo>
                      <a:pt x="30998" y="4048"/>
                      <a:pt x="30977" y="4017"/>
                      <a:pt x="30960" y="4017"/>
                    </a:cubicBezTo>
                    <a:cubicBezTo>
                      <a:pt x="30959" y="4017"/>
                      <a:pt x="30958" y="4017"/>
                      <a:pt x="30958" y="4017"/>
                    </a:cubicBezTo>
                    <a:cubicBezTo>
                      <a:pt x="30713" y="3632"/>
                      <a:pt x="30320" y="3430"/>
                      <a:pt x="29911" y="3399"/>
                    </a:cubicBezTo>
                    <a:cubicBezTo>
                      <a:pt x="30547" y="2651"/>
                      <a:pt x="31101" y="1276"/>
                      <a:pt x="30101" y="577"/>
                    </a:cubicBezTo>
                    <a:cubicBezTo>
                      <a:pt x="29867" y="414"/>
                      <a:pt x="29596" y="351"/>
                      <a:pt x="29320" y="351"/>
                    </a:cubicBezTo>
                    <a:cubicBezTo>
                      <a:pt x="29056" y="351"/>
                      <a:pt x="28787" y="409"/>
                      <a:pt x="28542" y="489"/>
                    </a:cubicBezTo>
                    <a:cubicBezTo>
                      <a:pt x="27788" y="737"/>
                      <a:pt x="27102" y="1135"/>
                      <a:pt x="26330" y="1341"/>
                    </a:cubicBezTo>
                    <a:cubicBezTo>
                      <a:pt x="25830" y="1473"/>
                      <a:pt x="25320" y="1534"/>
                      <a:pt x="24809" y="1534"/>
                    </a:cubicBezTo>
                    <a:cubicBezTo>
                      <a:pt x="24343" y="1534"/>
                      <a:pt x="23877" y="1484"/>
                      <a:pt x="23416" y="1392"/>
                    </a:cubicBezTo>
                    <a:cubicBezTo>
                      <a:pt x="23162" y="1342"/>
                      <a:pt x="22875" y="1293"/>
                      <a:pt x="22616" y="1196"/>
                    </a:cubicBezTo>
                    <a:cubicBezTo>
                      <a:pt x="22726" y="1032"/>
                      <a:pt x="22793" y="842"/>
                      <a:pt x="22790" y="640"/>
                    </a:cubicBezTo>
                    <a:cubicBezTo>
                      <a:pt x="22787" y="347"/>
                      <a:pt x="22587" y="0"/>
                      <a:pt x="22300" y="0"/>
                    </a:cubicBezTo>
                    <a:cubicBezTo>
                      <a:pt x="22232" y="0"/>
                      <a:pt x="22159" y="20"/>
                      <a:pt x="22083" y="64"/>
                    </a:cubicBezTo>
                    <a:cubicBezTo>
                      <a:pt x="21825" y="214"/>
                      <a:pt x="21761" y="614"/>
                      <a:pt x="21889" y="866"/>
                    </a:cubicBezTo>
                    <a:cubicBezTo>
                      <a:pt x="21986" y="1055"/>
                      <a:pt x="22175" y="1186"/>
                      <a:pt x="22398" y="1280"/>
                    </a:cubicBezTo>
                    <a:cubicBezTo>
                      <a:pt x="22363" y="1321"/>
                      <a:pt x="22325" y="1360"/>
                      <a:pt x="22284" y="1394"/>
                    </a:cubicBezTo>
                    <a:cubicBezTo>
                      <a:pt x="22058" y="1577"/>
                      <a:pt x="21813" y="1650"/>
                      <a:pt x="21560" y="1650"/>
                    </a:cubicBezTo>
                    <a:cubicBezTo>
                      <a:pt x="20816" y="1650"/>
                      <a:pt x="20008" y="1019"/>
                      <a:pt x="19433" y="713"/>
                    </a:cubicBezTo>
                    <a:cubicBezTo>
                      <a:pt x="18944" y="453"/>
                      <a:pt x="18439" y="265"/>
                      <a:pt x="17902" y="265"/>
                    </a:cubicBezTo>
                    <a:cubicBezTo>
                      <a:pt x="17769" y="265"/>
                      <a:pt x="17634" y="277"/>
                      <a:pt x="17497" y="302"/>
                    </a:cubicBezTo>
                    <a:cubicBezTo>
                      <a:pt x="17463" y="308"/>
                      <a:pt x="17358" y="348"/>
                      <a:pt x="17299" y="404"/>
                    </a:cubicBezTo>
                    <a:cubicBezTo>
                      <a:pt x="17203" y="342"/>
                      <a:pt x="17101" y="295"/>
                      <a:pt x="17016" y="272"/>
                    </a:cubicBezTo>
                    <a:cubicBezTo>
                      <a:pt x="16908" y="244"/>
                      <a:pt x="16799" y="231"/>
                      <a:pt x="16691" y="231"/>
                    </a:cubicBezTo>
                    <a:cubicBezTo>
                      <a:pt x="16414" y="231"/>
                      <a:pt x="16144" y="318"/>
                      <a:pt x="15907" y="464"/>
                    </a:cubicBezTo>
                    <a:cubicBezTo>
                      <a:pt x="15905" y="457"/>
                      <a:pt x="15903" y="451"/>
                      <a:pt x="15900" y="444"/>
                    </a:cubicBezTo>
                    <a:cubicBezTo>
                      <a:pt x="15852" y="328"/>
                      <a:pt x="15720" y="276"/>
                      <a:pt x="15595" y="276"/>
                    </a:cubicBezTo>
                    <a:cubicBezTo>
                      <a:pt x="15544" y="276"/>
                      <a:pt x="15495" y="284"/>
                      <a:pt x="15452" y="301"/>
                    </a:cubicBezTo>
                    <a:cubicBezTo>
                      <a:pt x="15357" y="337"/>
                      <a:pt x="15284" y="422"/>
                      <a:pt x="15274" y="515"/>
                    </a:cubicBezTo>
                    <a:cubicBezTo>
                      <a:pt x="15018" y="339"/>
                      <a:pt x="14718" y="231"/>
                      <a:pt x="14410" y="231"/>
                    </a:cubicBezTo>
                    <a:cubicBezTo>
                      <a:pt x="14303" y="231"/>
                      <a:pt x="14195" y="244"/>
                      <a:pt x="14087" y="272"/>
                    </a:cubicBezTo>
                    <a:cubicBezTo>
                      <a:pt x="14001" y="295"/>
                      <a:pt x="13899" y="342"/>
                      <a:pt x="13803" y="404"/>
                    </a:cubicBezTo>
                    <a:cubicBezTo>
                      <a:pt x="13745" y="348"/>
                      <a:pt x="13639" y="308"/>
                      <a:pt x="13606" y="302"/>
                    </a:cubicBezTo>
                    <a:cubicBezTo>
                      <a:pt x="13469" y="277"/>
                      <a:pt x="13334" y="265"/>
                      <a:pt x="13200" y="265"/>
                    </a:cubicBezTo>
                    <a:cubicBezTo>
                      <a:pt x="12663" y="265"/>
                      <a:pt x="12159" y="453"/>
                      <a:pt x="11670" y="713"/>
                    </a:cubicBezTo>
                    <a:cubicBezTo>
                      <a:pt x="11094" y="1019"/>
                      <a:pt x="10286" y="1650"/>
                      <a:pt x="9542" y="1650"/>
                    </a:cubicBezTo>
                    <a:cubicBezTo>
                      <a:pt x="9290" y="1650"/>
                      <a:pt x="9045" y="1577"/>
                      <a:pt x="8818" y="1394"/>
                    </a:cubicBezTo>
                    <a:cubicBezTo>
                      <a:pt x="8777" y="1360"/>
                      <a:pt x="8739" y="1321"/>
                      <a:pt x="8704" y="1280"/>
                    </a:cubicBezTo>
                    <a:cubicBezTo>
                      <a:pt x="8927" y="1186"/>
                      <a:pt x="9117" y="1055"/>
                      <a:pt x="9213" y="866"/>
                    </a:cubicBezTo>
                    <a:cubicBezTo>
                      <a:pt x="9341" y="614"/>
                      <a:pt x="9278" y="214"/>
                      <a:pt x="9019" y="64"/>
                    </a:cubicBezTo>
                    <a:cubicBezTo>
                      <a:pt x="8943" y="20"/>
                      <a:pt x="8870" y="0"/>
                      <a:pt x="88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1"/>
              <p:cNvSpPr/>
              <p:nvPr/>
            </p:nvSpPr>
            <p:spPr>
              <a:xfrm>
                <a:off x="1723244" y="2725895"/>
                <a:ext cx="960743" cy="87004"/>
              </a:xfrm>
              <a:custGeom>
                <a:rect b="b" l="l" r="r" t="t"/>
                <a:pathLst>
                  <a:path extrusionOk="0" h="2682" w="29616">
                    <a:moveTo>
                      <a:pt x="1" y="0"/>
                    </a:moveTo>
                    <a:cubicBezTo>
                      <a:pt x="128" y="252"/>
                      <a:pt x="285" y="485"/>
                      <a:pt x="448" y="677"/>
                    </a:cubicBezTo>
                    <a:cubicBezTo>
                      <a:pt x="1641" y="810"/>
                      <a:pt x="1677" y="1344"/>
                      <a:pt x="1677" y="1344"/>
                    </a:cubicBezTo>
                    <a:cubicBezTo>
                      <a:pt x="1361" y="1945"/>
                      <a:pt x="448" y="2005"/>
                      <a:pt x="448" y="2005"/>
                    </a:cubicBezTo>
                    <a:cubicBezTo>
                      <a:pt x="285" y="2197"/>
                      <a:pt x="128" y="2429"/>
                      <a:pt x="1" y="2681"/>
                    </a:cubicBezTo>
                    <a:lnTo>
                      <a:pt x="29615" y="2681"/>
                    </a:lnTo>
                    <a:cubicBezTo>
                      <a:pt x="29488" y="2429"/>
                      <a:pt x="29330" y="2197"/>
                      <a:pt x="29168" y="2005"/>
                    </a:cubicBezTo>
                    <a:cubicBezTo>
                      <a:pt x="29168" y="2005"/>
                      <a:pt x="28377" y="1968"/>
                      <a:pt x="27859" y="1341"/>
                    </a:cubicBezTo>
                    <a:cubicBezTo>
                      <a:pt x="27859" y="1341"/>
                      <a:pt x="28253" y="761"/>
                      <a:pt x="29168" y="677"/>
                    </a:cubicBezTo>
                    <a:cubicBezTo>
                      <a:pt x="29330" y="485"/>
                      <a:pt x="29488" y="252"/>
                      <a:pt x="296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1"/>
              <p:cNvSpPr/>
              <p:nvPr/>
            </p:nvSpPr>
            <p:spPr>
              <a:xfrm>
                <a:off x="1699141" y="2637594"/>
                <a:ext cx="503923" cy="133393"/>
              </a:xfrm>
              <a:custGeom>
                <a:rect b="b" l="l" r="r" t="t"/>
                <a:pathLst>
                  <a:path extrusionOk="0" h="4112" w="15534">
                    <a:moveTo>
                      <a:pt x="13874" y="537"/>
                    </a:moveTo>
                    <a:cubicBezTo>
                      <a:pt x="13983" y="612"/>
                      <a:pt x="14078" y="701"/>
                      <a:pt x="14117" y="810"/>
                    </a:cubicBezTo>
                    <a:cubicBezTo>
                      <a:pt x="14233" y="1021"/>
                      <a:pt x="14092" y="1105"/>
                      <a:pt x="13931" y="1105"/>
                    </a:cubicBezTo>
                    <a:cubicBezTo>
                      <a:pt x="13878" y="1105"/>
                      <a:pt x="13824" y="1096"/>
                      <a:pt x="13775" y="1080"/>
                    </a:cubicBezTo>
                    <a:cubicBezTo>
                      <a:pt x="13545" y="930"/>
                      <a:pt x="13615" y="753"/>
                      <a:pt x="13841" y="562"/>
                    </a:cubicBezTo>
                    <a:cubicBezTo>
                      <a:pt x="13851" y="553"/>
                      <a:pt x="13863" y="546"/>
                      <a:pt x="13874" y="537"/>
                    </a:cubicBezTo>
                    <a:close/>
                    <a:moveTo>
                      <a:pt x="8832" y="192"/>
                    </a:moveTo>
                    <a:cubicBezTo>
                      <a:pt x="9064" y="192"/>
                      <a:pt x="9272" y="481"/>
                      <a:pt x="9001" y="934"/>
                    </a:cubicBezTo>
                    <a:cubicBezTo>
                      <a:pt x="8893" y="1044"/>
                      <a:pt x="8736" y="1149"/>
                      <a:pt x="8604" y="1149"/>
                    </a:cubicBezTo>
                    <a:cubicBezTo>
                      <a:pt x="8508" y="992"/>
                      <a:pt x="8444" y="807"/>
                      <a:pt x="8468" y="628"/>
                    </a:cubicBezTo>
                    <a:cubicBezTo>
                      <a:pt x="8507" y="324"/>
                      <a:pt x="8675" y="192"/>
                      <a:pt x="8832" y="192"/>
                    </a:cubicBezTo>
                    <a:close/>
                    <a:moveTo>
                      <a:pt x="8802" y="0"/>
                    </a:moveTo>
                    <a:cubicBezTo>
                      <a:pt x="8515" y="0"/>
                      <a:pt x="8315" y="347"/>
                      <a:pt x="8312" y="640"/>
                    </a:cubicBezTo>
                    <a:cubicBezTo>
                      <a:pt x="8310" y="842"/>
                      <a:pt x="8377" y="1033"/>
                      <a:pt x="8486" y="1196"/>
                    </a:cubicBezTo>
                    <a:cubicBezTo>
                      <a:pt x="8227" y="1293"/>
                      <a:pt x="7940" y="1343"/>
                      <a:pt x="7686" y="1393"/>
                    </a:cubicBezTo>
                    <a:cubicBezTo>
                      <a:pt x="7225" y="1484"/>
                      <a:pt x="6759" y="1534"/>
                      <a:pt x="6293" y="1534"/>
                    </a:cubicBezTo>
                    <a:cubicBezTo>
                      <a:pt x="5783" y="1534"/>
                      <a:pt x="5273" y="1474"/>
                      <a:pt x="4773" y="1341"/>
                    </a:cubicBezTo>
                    <a:cubicBezTo>
                      <a:pt x="3999" y="1135"/>
                      <a:pt x="3314" y="737"/>
                      <a:pt x="2560" y="489"/>
                    </a:cubicBezTo>
                    <a:cubicBezTo>
                      <a:pt x="2315" y="409"/>
                      <a:pt x="2046" y="351"/>
                      <a:pt x="1782" y="351"/>
                    </a:cubicBezTo>
                    <a:cubicBezTo>
                      <a:pt x="1506" y="351"/>
                      <a:pt x="1235" y="414"/>
                      <a:pt x="1001" y="577"/>
                    </a:cubicBezTo>
                    <a:cubicBezTo>
                      <a:pt x="1" y="1276"/>
                      <a:pt x="556" y="2651"/>
                      <a:pt x="1191" y="3399"/>
                    </a:cubicBezTo>
                    <a:cubicBezTo>
                      <a:pt x="765" y="3431"/>
                      <a:pt x="355" y="3648"/>
                      <a:pt x="113" y="4063"/>
                    </a:cubicBezTo>
                    <a:cubicBezTo>
                      <a:pt x="105" y="4078"/>
                      <a:pt x="126" y="4112"/>
                      <a:pt x="143" y="4112"/>
                    </a:cubicBezTo>
                    <a:cubicBezTo>
                      <a:pt x="146" y="4112"/>
                      <a:pt x="149" y="4110"/>
                      <a:pt x="152" y="4107"/>
                    </a:cubicBezTo>
                    <a:cubicBezTo>
                      <a:pt x="388" y="3849"/>
                      <a:pt x="821" y="3568"/>
                      <a:pt x="1172" y="3528"/>
                    </a:cubicBezTo>
                    <a:cubicBezTo>
                      <a:pt x="1215" y="3523"/>
                      <a:pt x="1258" y="3520"/>
                      <a:pt x="1299" y="3520"/>
                    </a:cubicBezTo>
                    <a:cubicBezTo>
                      <a:pt x="1750" y="3520"/>
                      <a:pt x="2055" y="3816"/>
                      <a:pt x="2420" y="4060"/>
                    </a:cubicBezTo>
                    <a:cubicBezTo>
                      <a:pt x="2433" y="4069"/>
                      <a:pt x="2451" y="4073"/>
                      <a:pt x="2467" y="4073"/>
                    </a:cubicBezTo>
                    <a:cubicBezTo>
                      <a:pt x="2498" y="4073"/>
                      <a:pt x="2522" y="4056"/>
                      <a:pt x="2495" y="4016"/>
                    </a:cubicBezTo>
                    <a:cubicBezTo>
                      <a:pt x="2218" y="3604"/>
                      <a:pt x="1759" y="3395"/>
                      <a:pt x="1302" y="3395"/>
                    </a:cubicBezTo>
                    <a:cubicBezTo>
                      <a:pt x="1277" y="3395"/>
                      <a:pt x="1252" y="3395"/>
                      <a:pt x="1226" y="3397"/>
                    </a:cubicBezTo>
                    <a:cubicBezTo>
                      <a:pt x="816" y="2744"/>
                      <a:pt x="374" y="2013"/>
                      <a:pt x="682" y="1223"/>
                    </a:cubicBezTo>
                    <a:cubicBezTo>
                      <a:pt x="897" y="669"/>
                      <a:pt x="1316" y="485"/>
                      <a:pt x="1784" y="485"/>
                    </a:cubicBezTo>
                    <a:cubicBezTo>
                      <a:pt x="2262" y="485"/>
                      <a:pt x="2791" y="678"/>
                      <a:pt x="3206" y="864"/>
                    </a:cubicBezTo>
                    <a:cubicBezTo>
                      <a:pt x="4275" y="1344"/>
                      <a:pt x="5338" y="1639"/>
                      <a:pt x="6463" y="1639"/>
                    </a:cubicBezTo>
                    <a:cubicBezTo>
                      <a:pt x="6825" y="1639"/>
                      <a:pt x="7193" y="1609"/>
                      <a:pt x="7570" y="1544"/>
                    </a:cubicBezTo>
                    <a:cubicBezTo>
                      <a:pt x="7833" y="1498"/>
                      <a:pt x="8238" y="1449"/>
                      <a:pt x="8587" y="1326"/>
                    </a:cubicBezTo>
                    <a:cubicBezTo>
                      <a:pt x="8686" y="1434"/>
                      <a:pt x="8804" y="1526"/>
                      <a:pt x="8934" y="1592"/>
                    </a:cubicBezTo>
                    <a:cubicBezTo>
                      <a:pt x="9146" y="1700"/>
                      <a:pt x="9370" y="1745"/>
                      <a:pt x="9595" y="1745"/>
                    </a:cubicBezTo>
                    <a:cubicBezTo>
                      <a:pt x="10004" y="1745"/>
                      <a:pt x="10419" y="1596"/>
                      <a:pt x="10782" y="1408"/>
                    </a:cubicBezTo>
                    <a:cubicBezTo>
                      <a:pt x="11595" y="984"/>
                      <a:pt x="12340" y="392"/>
                      <a:pt x="13268" y="392"/>
                    </a:cubicBezTo>
                    <a:cubicBezTo>
                      <a:pt x="13386" y="392"/>
                      <a:pt x="13507" y="402"/>
                      <a:pt x="13631" y="423"/>
                    </a:cubicBezTo>
                    <a:cubicBezTo>
                      <a:pt x="13649" y="426"/>
                      <a:pt x="13713" y="441"/>
                      <a:pt x="13734" y="453"/>
                    </a:cubicBezTo>
                    <a:cubicBezTo>
                      <a:pt x="13521" y="616"/>
                      <a:pt x="13372" y="857"/>
                      <a:pt x="13574" y="1084"/>
                    </a:cubicBezTo>
                    <a:cubicBezTo>
                      <a:pt x="13659" y="1180"/>
                      <a:pt x="13830" y="1243"/>
                      <a:pt x="13986" y="1243"/>
                    </a:cubicBezTo>
                    <a:cubicBezTo>
                      <a:pt x="14152" y="1243"/>
                      <a:pt x="14300" y="1170"/>
                      <a:pt x="14306" y="986"/>
                    </a:cubicBezTo>
                    <a:cubicBezTo>
                      <a:pt x="14313" y="769"/>
                      <a:pt x="14157" y="593"/>
                      <a:pt x="13962" y="479"/>
                    </a:cubicBezTo>
                    <a:cubicBezTo>
                      <a:pt x="14105" y="396"/>
                      <a:pt x="14267" y="360"/>
                      <a:pt x="14432" y="360"/>
                    </a:cubicBezTo>
                    <a:cubicBezTo>
                      <a:pt x="14769" y="360"/>
                      <a:pt x="15118" y="511"/>
                      <a:pt x="15352" y="728"/>
                    </a:cubicBezTo>
                    <a:cubicBezTo>
                      <a:pt x="15373" y="748"/>
                      <a:pt x="15407" y="758"/>
                      <a:pt x="15438" y="758"/>
                    </a:cubicBezTo>
                    <a:cubicBezTo>
                      <a:pt x="15491" y="758"/>
                      <a:pt x="15534" y="729"/>
                      <a:pt x="15479" y="678"/>
                    </a:cubicBezTo>
                    <a:cubicBezTo>
                      <a:pt x="15187" y="409"/>
                      <a:pt x="14806" y="230"/>
                      <a:pt x="14411" y="230"/>
                    </a:cubicBezTo>
                    <a:cubicBezTo>
                      <a:pt x="14304" y="230"/>
                      <a:pt x="14195" y="244"/>
                      <a:pt x="14087" y="272"/>
                    </a:cubicBezTo>
                    <a:cubicBezTo>
                      <a:pt x="14001" y="295"/>
                      <a:pt x="13899" y="342"/>
                      <a:pt x="13803" y="404"/>
                    </a:cubicBezTo>
                    <a:cubicBezTo>
                      <a:pt x="13745" y="348"/>
                      <a:pt x="13639" y="308"/>
                      <a:pt x="13605" y="302"/>
                    </a:cubicBezTo>
                    <a:cubicBezTo>
                      <a:pt x="13468" y="277"/>
                      <a:pt x="13333" y="265"/>
                      <a:pt x="13200" y="265"/>
                    </a:cubicBezTo>
                    <a:cubicBezTo>
                      <a:pt x="12663" y="265"/>
                      <a:pt x="12158" y="453"/>
                      <a:pt x="11670" y="713"/>
                    </a:cubicBezTo>
                    <a:cubicBezTo>
                      <a:pt x="11094" y="1019"/>
                      <a:pt x="10287" y="1650"/>
                      <a:pt x="9543" y="1650"/>
                    </a:cubicBezTo>
                    <a:cubicBezTo>
                      <a:pt x="9290" y="1650"/>
                      <a:pt x="9045" y="1577"/>
                      <a:pt x="8818" y="1394"/>
                    </a:cubicBezTo>
                    <a:cubicBezTo>
                      <a:pt x="8777" y="1360"/>
                      <a:pt x="8739" y="1321"/>
                      <a:pt x="8704" y="1280"/>
                    </a:cubicBezTo>
                    <a:cubicBezTo>
                      <a:pt x="8927" y="1186"/>
                      <a:pt x="9117" y="1055"/>
                      <a:pt x="9213" y="866"/>
                    </a:cubicBezTo>
                    <a:cubicBezTo>
                      <a:pt x="9341" y="614"/>
                      <a:pt x="9278" y="214"/>
                      <a:pt x="9019" y="64"/>
                    </a:cubicBezTo>
                    <a:cubicBezTo>
                      <a:pt x="8943" y="20"/>
                      <a:pt x="8870" y="0"/>
                      <a:pt x="88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1"/>
              <p:cNvSpPr/>
              <p:nvPr/>
            </p:nvSpPr>
            <p:spPr>
              <a:xfrm>
                <a:off x="1865266" y="2639313"/>
                <a:ext cx="59365" cy="37371"/>
              </a:xfrm>
              <a:custGeom>
                <a:rect b="b" l="l" r="r" t="t"/>
                <a:pathLst>
                  <a:path extrusionOk="0" h="1152" w="1830">
                    <a:moveTo>
                      <a:pt x="193" y="131"/>
                    </a:moveTo>
                    <a:cubicBezTo>
                      <a:pt x="267" y="185"/>
                      <a:pt x="342" y="238"/>
                      <a:pt x="416" y="291"/>
                    </a:cubicBezTo>
                    <a:cubicBezTo>
                      <a:pt x="766" y="538"/>
                      <a:pt x="1144" y="812"/>
                      <a:pt x="1542" y="1009"/>
                    </a:cubicBezTo>
                    <a:cubicBezTo>
                      <a:pt x="1273" y="947"/>
                      <a:pt x="1011" y="855"/>
                      <a:pt x="772" y="711"/>
                    </a:cubicBezTo>
                    <a:cubicBezTo>
                      <a:pt x="627" y="623"/>
                      <a:pt x="489" y="513"/>
                      <a:pt x="376" y="386"/>
                    </a:cubicBezTo>
                    <a:cubicBezTo>
                      <a:pt x="305" y="308"/>
                      <a:pt x="245" y="223"/>
                      <a:pt x="193" y="131"/>
                    </a:cubicBezTo>
                    <a:close/>
                    <a:moveTo>
                      <a:pt x="127" y="1"/>
                    </a:moveTo>
                    <a:cubicBezTo>
                      <a:pt x="81" y="1"/>
                      <a:pt x="46" y="26"/>
                      <a:pt x="36" y="94"/>
                    </a:cubicBezTo>
                    <a:cubicBezTo>
                      <a:pt x="1" y="316"/>
                      <a:pt x="522" y="682"/>
                      <a:pt x="671" y="776"/>
                    </a:cubicBezTo>
                    <a:cubicBezTo>
                      <a:pt x="1004" y="988"/>
                      <a:pt x="1381" y="1090"/>
                      <a:pt x="1766" y="1151"/>
                    </a:cubicBezTo>
                    <a:cubicBezTo>
                      <a:pt x="1769" y="1151"/>
                      <a:pt x="1771" y="1151"/>
                      <a:pt x="1773" y="1151"/>
                    </a:cubicBezTo>
                    <a:cubicBezTo>
                      <a:pt x="1812" y="1151"/>
                      <a:pt x="1829" y="1099"/>
                      <a:pt x="1795" y="1078"/>
                    </a:cubicBezTo>
                    <a:cubicBezTo>
                      <a:pt x="1501" y="886"/>
                      <a:pt x="848" y="460"/>
                      <a:pt x="507" y="220"/>
                    </a:cubicBezTo>
                    <a:cubicBezTo>
                      <a:pt x="468" y="192"/>
                      <a:pt x="254" y="1"/>
                      <a:pt x="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1"/>
              <p:cNvSpPr/>
              <p:nvPr/>
            </p:nvSpPr>
            <p:spPr>
              <a:xfrm>
                <a:off x="2006056" y="2640805"/>
                <a:ext cx="37338" cy="33348"/>
              </a:xfrm>
              <a:custGeom>
                <a:rect b="b" l="l" r="r" t="t"/>
                <a:pathLst>
                  <a:path extrusionOk="0" h="1028" w="1151">
                    <a:moveTo>
                      <a:pt x="913" y="121"/>
                    </a:moveTo>
                    <a:cubicBezTo>
                      <a:pt x="942" y="121"/>
                      <a:pt x="965" y="145"/>
                      <a:pt x="972" y="213"/>
                    </a:cubicBezTo>
                    <a:cubicBezTo>
                      <a:pt x="982" y="292"/>
                      <a:pt x="651" y="798"/>
                      <a:pt x="136" y="938"/>
                    </a:cubicBezTo>
                    <a:cubicBezTo>
                      <a:pt x="400" y="626"/>
                      <a:pt x="457" y="469"/>
                      <a:pt x="746" y="235"/>
                    </a:cubicBezTo>
                    <a:cubicBezTo>
                      <a:pt x="786" y="203"/>
                      <a:pt x="860" y="121"/>
                      <a:pt x="913" y="121"/>
                    </a:cubicBezTo>
                    <a:close/>
                    <a:moveTo>
                      <a:pt x="924" y="1"/>
                    </a:moveTo>
                    <a:cubicBezTo>
                      <a:pt x="807" y="1"/>
                      <a:pt x="675" y="158"/>
                      <a:pt x="612" y="233"/>
                    </a:cubicBezTo>
                    <a:cubicBezTo>
                      <a:pt x="410" y="473"/>
                      <a:pt x="1" y="1028"/>
                      <a:pt x="9" y="1028"/>
                    </a:cubicBezTo>
                    <a:cubicBezTo>
                      <a:pt x="9" y="1028"/>
                      <a:pt x="9" y="1028"/>
                      <a:pt x="9" y="1028"/>
                    </a:cubicBezTo>
                    <a:cubicBezTo>
                      <a:pt x="330" y="985"/>
                      <a:pt x="633" y="831"/>
                      <a:pt x="858" y="595"/>
                    </a:cubicBezTo>
                    <a:cubicBezTo>
                      <a:pt x="966" y="482"/>
                      <a:pt x="1151" y="238"/>
                      <a:pt x="1037" y="69"/>
                    </a:cubicBezTo>
                    <a:cubicBezTo>
                      <a:pt x="1004" y="20"/>
                      <a:pt x="965" y="1"/>
                      <a:pt x="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1"/>
              <p:cNvSpPr/>
              <p:nvPr/>
            </p:nvSpPr>
            <p:spPr>
              <a:xfrm>
                <a:off x="2029186" y="2655890"/>
                <a:ext cx="106241" cy="52001"/>
              </a:xfrm>
              <a:custGeom>
                <a:rect b="b" l="l" r="r" t="t"/>
                <a:pathLst>
                  <a:path extrusionOk="0" h="1603" w="3275">
                    <a:moveTo>
                      <a:pt x="3102" y="0"/>
                    </a:moveTo>
                    <a:cubicBezTo>
                      <a:pt x="3102" y="0"/>
                      <a:pt x="3102" y="0"/>
                      <a:pt x="3101" y="0"/>
                    </a:cubicBezTo>
                    <a:cubicBezTo>
                      <a:pt x="2539" y="12"/>
                      <a:pt x="2141" y="341"/>
                      <a:pt x="1754" y="721"/>
                    </a:cubicBezTo>
                    <a:cubicBezTo>
                      <a:pt x="1253" y="1210"/>
                      <a:pt x="793" y="1567"/>
                      <a:pt x="74" y="1567"/>
                    </a:cubicBezTo>
                    <a:cubicBezTo>
                      <a:pt x="52" y="1567"/>
                      <a:pt x="30" y="1567"/>
                      <a:pt x="7" y="1566"/>
                    </a:cubicBezTo>
                    <a:cubicBezTo>
                      <a:pt x="0" y="1566"/>
                      <a:pt x="5" y="1580"/>
                      <a:pt x="11" y="1580"/>
                    </a:cubicBezTo>
                    <a:cubicBezTo>
                      <a:pt x="131" y="1594"/>
                      <a:pt x="250" y="1602"/>
                      <a:pt x="368" y="1602"/>
                    </a:cubicBezTo>
                    <a:cubicBezTo>
                      <a:pt x="634" y="1602"/>
                      <a:pt x="893" y="1560"/>
                      <a:pt x="1144" y="1439"/>
                    </a:cubicBezTo>
                    <a:cubicBezTo>
                      <a:pt x="1904" y="1075"/>
                      <a:pt x="2246" y="215"/>
                      <a:pt x="3167" y="137"/>
                    </a:cubicBezTo>
                    <a:cubicBezTo>
                      <a:pt x="3274" y="128"/>
                      <a:pt x="3172" y="0"/>
                      <a:pt x="31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1"/>
              <p:cNvSpPr/>
              <p:nvPr/>
            </p:nvSpPr>
            <p:spPr>
              <a:xfrm>
                <a:off x="2192586" y="2646515"/>
                <a:ext cx="24784" cy="17031"/>
              </a:xfrm>
              <a:custGeom>
                <a:rect b="b" l="l" r="r" t="t"/>
                <a:pathLst>
                  <a:path extrusionOk="0" h="525" w="764">
                    <a:moveTo>
                      <a:pt x="356" y="141"/>
                    </a:moveTo>
                    <a:cubicBezTo>
                      <a:pt x="412" y="141"/>
                      <a:pt x="480" y="189"/>
                      <a:pt x="504" y="239"/>
                    </a:cubicBezTo>
                    <a:cubicBezTo>
                      <a:pt x="553" y="336"/>
                      <a:pt x="425" y="392"/>
                      <a:pt x="357" y="422"/>
                    </a:cubicBezTo>
                    <a:cubicBezTo>
                      <a:pt x="353" y="424"/>
                      <a:pt x="351" y="426"/>
                      <a:pt x="348" y="428"/>
                    </a:cubicBezTo>
                    <a:cubicBezTo>
                      <a:pt x="290" y="423"/>
                      <a:pt x="245" y="388"/>
                      <a:pt x="244" y="310"/>
                    </a:cubicBezTo>
                    <a:cubicBezTo>
                      <a:pt x="244" y="238"/>
                      <a:pt x="267" y="143"/>
                      <a:pt x="356" y="141"/>
                    </a:cubicBezTo>
                    <a:close/>
                    <a:moveTo>
                      <a:pt x="384" y="1"/>
                    </a:moveTo>
                    <a:cubicBezTo>
                      <a:pt x="333" y="1"/>
                      <a:pt x="284" y="9"/>
                      <a:pt x="241" y="26"/>
                    </a:cubicBezTo>
                    <a:cubicBezTo>
                      <a:pt x="97" y="80"/>
                      <a:pt x="0" y="248"/>
                      <a:pt x="104" y="384"/>
                    </a:cubicBezTo>
                    <a:cubicBezTo>
                      <a:pt x="154" y="450"/>
                      <a:pt x="251" y="502"/>
                      <a:pt x="343" y="506"/>
                    </a:cubicBezTo>
                    <a:cubicBezTo>
                      <a:pt x="358" y="517"/>
                      <a:pt x="379" y="525"/>
                      <a:pt x="401" y="525"/>
                    </a:cubicBezTo>
                    <a:cubicBezTo>
                      <a:pt x="407" y="525"/>
                      <a:pt x="414" y="524"/>
                      <a:pt x="420" y="523"/>
                    </a:cubicBezTo>
                    <a:cubicBezTo>
                      <a:pt x="577" y="489"/>
                      <a:pt x="764" y="350"/>
                      <a:pt x="689" y="169"/>
                    </a:cubicBezTo>
                    <a:cubicBezTo>
                      <a:pt x="641" y="53"/>
                      <a:pt x="509" y="1"/>
                      <a:pt x="3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1"/>
              <p:cNvSpPr/>
              <p:nvPr/>
            </p:nvSpPr>
            <p:spPr>
              <a:xfrm>
                <a:off x="2204167" y="2637594"/>
                <a:ext cx="503923" cy="133393"/>
              </a:xfrm>
              <a:custGeom>
                <a:rect b="b" l="l" r="r" t="t"/>
                <a:pathLst>
                  <a:path extrusionOk="0" h="4112" w="15534">
                    <a:moveTo>
                      <a:pt x="1660" y="537"/>
                    </a:moveTo>
                    <a:cubicBezTo>
                      <a:pt x="1671" y="546"/>
                      <a:pt x="1683" y="553"/>
                      <a:pt x="1693" y="562"/>
                    </a:cubicBezTo>
                    <a:cubicBezTo>
                      <a:pt x="1919" y="753"/>
                      <a:pt x="1989" y="930"/>
                      <a:pt x="1759" y="1080"/>
                    </a:cubicBezTo>
                    <a:cubicBezTo>
                      <a:pt x="1710" y="1096"/>
                      <a:pt x="1656" y="1105"/>
                      <a:pt x="1603" y="1105"/>
                    </a:cubicBezTo>
                    <a:cubicBezTo>
                      <a:pt x="1442" y="1105"/>
                      <a:pt x="1301" y="1021"/>
                      <a:pt x="1417" y="810"/>
                    </a:cubicBezTo>
                    <a:cubicBezTo>
                      <a:pt x="1456" y="701"/>
                      <a:pt x="1550" y="612"/>
                      <a:pt x="1660" y="537"/>
                    </a:cubicBezTo>
                    <a:close/>
                    <a:moveTo>
                      <a:pt x="6702" y="192"/>
                    </a:moveTo>
                    <a:cubicBezTo>
                      <a:pt x="6859" y="192"/>
                      <a:pt x="7027" y="324"/>
                      <a:pt x="7066" y="628"/>
                    </a:cubicBezTo>
                    <a:cubicBezTo>
                      <a:pt x="7090" y="807"/>
                      <a:pt x="7027" y="992"/>
                      <a:pt x="6930" y="1148"/>
                    </a:cubicBezTo>
                    <a:cubicBezTo>
                      <a:pt x="6929" y="1148"/>
                      <a:pt x="6929" y="1148"/>
                      <a:pt x="6928" y="1148"/>
                    </a:cubicBezTo>
                    <a:cubicBezTo>
                      <a:pt x="6796" y="1148"/>
                      <a:pt x="6640" y="1043"/>
                      <a:pt x="6533" y="934"/>
                    </a:cubicBezTo>
                    <a:cubicBezTo>
                      <a:pt x="6262" y="481"/>
                      <a:pt x="6470" y="192"/>
                      <a:pt x="6702" y="192"/>
                    </a:cubicBezTo>
                    <a:close/>
                    <a:moveTo>
                      <a:pt x="6732" y="0"/>
                    </a:moveTo>
                    <a:cubicBezTo>
                      <a:pt x="6664" y="0"/>
                      <a:pt x="6591" y="20"/>
                      <a:pt x="6515" y="64"/>
                    </a:cubicBezTo>
                    <a:cubicBezTo>
                      <a:pt x="6257" y="214"/>
                      <a:pt x="6193" y="614"/>
                      <a:pt x="6321" y="866"/>
                    </a:cubicBezTo>
                    <a:cubicBezTo>
                      <a:pt x="6418" y="1055"/>
                      <a:pt x="6607" y="1186"/>
                      <a:pt x="6830" y="1280"/>
                    </a:cubicBezTo>
                    <a:cubicBezTo>
                      <a:pt x="6795" y="1321"/>
                      <a:pt x="6757" y="1360"/>
                      <a:pt x="6716" y="1394"/>
                    </a:cubicBezTo>
                    <a:cubicBezTo>
                      <a:pt x="6489" y="1577"/>
                      <a:pt x="6244" y="1650"/>
                      <a:pt x="5992" y="1650"/>
                    </a:cubicBezTo>
                    <a:cubicBezTo>
                      <a:pt x="5248" y="1650"/>
                      <a:pt x="4440" y="1019"/>
                      <a:pt x="3864" y="713"/>
                    </a:cubicBezTo>
                    <a:cubicBezTo>
                      <a:pt x="3376" y="453"/>
                      <a:pt x="2871" y="265"/>
                      <a:pt x="2334" y="265"/>
                    </a:cubicBezTo>
                    <a:cubicBezTo>
                      <a:pt x="2201" y="265"/>
                      <a:pt x="2066" y="277"/>
                      <a:pt x="1929" y="302"/>
                    </a:cubicBezTo>
                    <a:cubicBezTo>
                      <a:pt x="1895" y="308"/>
                      <a:pt x="1790" y="348"/>
                      <a:pt x="1731" y="404"/>
                    </a:cubicBezTo>
                    <a:cubicBezTo>
                      <a:pt x="1635" y="342"/>
                      <a:pt x="1533" y="295"/>
                      <a:pt x="1448" y="272"/>
                    </a:cubicBezTo>
                    <a:cubicBezTo>
                      <a:pt x="1340" y="244"/>
                      <a:pt x="1231" y="230"/>
                      <a:pt x="1123" y="230"/>
                    </a:cubicBezTo>
                    <a:cubicBezTo>
                      <a:pt x="728" y="230"/>
                      <a:pt x="347" y="409"/>
                      <a:pt x="55" y="678"/>
                    </a:cubicBezTo>
                    <a:cubicBezTo>
                      <a:pt x="0" y="729"/>
                      <a:pt x="43" y="758"/>
                      <a:pt x="96" y="758"/>
                    </a:cubicBezTo>
                    <a:cubicBezTo>
                      <a:pt x="127" y="758"/>
                      <a:pt x="161" y="748"/>
                      <a:pt x="182" y="728"/>
                    </a:cubicBezTo>
                    <a:cubicBezTo>
                      <a:pt x="416" y="511"/>
                      <a:pt x="766" y="360"/>
                      <a:pt x="1102" y="360"/>
                    </a:cubicBezTo>
                    <a:cubicBezTo>
                      <a:pt x="1267" y="360"/>
                      <a:pt x="1429" y="396"/>
                      <a:pt x="1572" y="479"/>
                    </a:cubicBezTo>
                    <a:cubicBezTo>
                      <a:pt x="1377" y="593"/>
                      <a:pt x="1222" y="768"/>
                      <a:pt x="1228" y="986"/>
                    </a:cubicBezTo>
                    <a:cubicBezTo>
                      <a:pt x="1233" y="1170"/>
                      <a:pt x="1382" y="1243"/>
                      <a:pt x="1548" y="1243"/>
                    </a:cubicBezTo>
                    <a:cubicBezTo>
                      <a:pt x="1704" y="1243"/>
                      <a:pt x="1875" y="1180"/>
                      <a:pt x="1960" y="1084"/>
                    </a:cubicBezTo>
                    <a:cubicBezTo>
                      <a:pt x="2162" y="857"/>
                      <a:pt x="2013" y="616"/>
                      <a:pt x="1801" y="453"/>
                    </a:cubicBezTo>
                    <a:cubicBezTo>
                      <a:pt x="1822" y="441"/>
                      <a:pt x="1886" y="426"/>
                      <a:pt x="1904" y="423"/>
                    </a:cubicBezTo>
                    <a:cubicBezTo>
                      <a:pt x="2028" y="402"/>
                      <a:pt x="2149" y="392"/>
                      <a:pt x="2267" y="392"/>
                    </a:cubicBezTo>
                    <a:cubicBezTo>
                      <a:pt x="3194" y="392"/>
                      <a:pt x="3939" y="984"/>
                      <a:pt x="4752" y="1408"/>
                    </a:cubicBezTo>
                    <a:cubicBezTo>
                      <a:pt x="5115" y="1596"/>
                      <a:pt x="5530" y="1745"/>
                      <a:pt x="5939" y="1745"/>
                    </a:cubicBezTo>
                    <a:cubicBezTo>
                      <a:pt x="6165" y="1745"/>
                      <a:pt x="6388" y="1700"/>
                      <a:pt x="6601" y="1592"/>
                    </a:cubicBezTo>
                    <a:cubicBezTo>
                      <a:pt x="6730" y="1525"/>
                      <a:pt x="6849" y="1434"/>
                      <a:pt x="6947" y="1326"/>
                    </a:cubicBezTo>
                    <a:cubicBezTo>
                      <a:pt x="7297" y="1449"/>
                      <a:pt x="7701" y="1498"/>
                      <a:pt x="7964" y="1543"/>
                    </a:cubicBezTo>
                    <a:cubicBezTo>
                      <a:pt x="8342" y="1608"/>
                      <a:pt x="8711" y="1639"/>
                      <a:pt x="9074" y="1639"/>
                    </a:cubicBezTo>
                    <a:cubicBezTo>
                      <a:pt x="10198" y="1639"/>
                      <a:pt x="11260" y="1344"/>
                      <a:pt x="12328" y="864"/>
                    </a:cubicBezTo>
                    <a:cubicBezTo>
                      <a:pt x="12743" y="678"/>
                      <a:pt x="13272" y="485"/>
                      <a:pt x="13750" y="485"/>
                    </a:cubicBezTo>
                    <a:cubicBezTo>
                      <a:pt x="14218" y="485"/>
                      <a:pt x="14637" y="669"/>
                      <a:pt x="14853" y="1223"/>
                    </a:cubicBezTo>
                    <a:cubicBezTo>
                      <a:pt x="15160" y="2013"/>
                      <a:pt x="14718" y="2743"/>
                      <a:pt x="14308" y="3397"/>
                    </a:cubicBezTo>
                    <a:cubicBezTo>
                      <a:pt x="14282" y="3395"/>
                      <a:pt x="14257" y="3395"/>
                      <a:pt x="14232" y="3395"/>
                    </a:cubicBezTo>
                    <a:cubicBezTo>
                      <a:pt x="13775" y="3395"/>
                      <a:pt x="13317" y="3604"/>
                      <a:pt x="13039" y="4016"/>
                    </a:cubicBezTo>
                    <a:cubicBezTo>
                      <a:pt x="13012" y="4056"/>
                      <a:pt x="13036" y="4073"/>
                      <a:pt x="13067" y="4073"/>
                    </a:cubicBezTo>
                    <a:cubicBezTo>
                      <a:pt x="13083" y="4073"/>
                      <a:pt x="13101" y="4069"/>
                      <a:pt x="13115" y="4060"/>
                    </a:cubicBezTo>
                    <a:cubicBezTo>
                      <a:pt x="13479" y="3815"/>
                      <a:pt x="13783" y="3520"/>
                      <a:pt x="14235" y="3520"/>
                    </a:cubicBezTo>
                    <a:cubicBezTo>
                      <a:pt x="14276" y="3520"/>
                      <a:pt x="14318" y="3523"/>
                      <a:pt x="14362" y="3528"/>
                    </a:cubicBezTo>
                    <a:cubicBezTo>
                      <a:pt x="14713" y="3568"/>
                      <a:pt x="15146" y="3849"/>
                      <a:pt x="15382" y="4107"/>
                    </a:cubicBezTo>
                    <a:cubicBezTo>
                      <a:pt x="15385" y="4110"/>
                      <a:pt x="15388" y="4112"/>
                      <a:pt x="15391" y="4112"/>
                    </a:cubicBezTo>
                    <a:cubicBezTo>
                      <a:pt x="15408" y="4112"/>
                      <a:pt x="15430" y="4078"/>
                      <a:pt x="15421" y="4063"/>
                    </a:cubicBezTo>
                    <a:cubicBezTo>
                      <a:pt x="15180" y="3648"/>
                      <a:pt x="14769" y="3431"/>
                      <a:pt x="14343" y="3399"/>
                    </a:cubicBezTo>
                    <a:cubicBezTo>
                      <a:pt x="14978" y="2651"/>
                      <a:pt x="15533" y="1276"/>
                      <a:pt x="14533" y="577"/>
                    </a:cubicBezTo>
                    <a:cubicBezTo>
                      <a:pt x="14299" y="414"/>
                      <a:pt x="14028" y="351"/>
                      <a:pt x="13752" y="351"/>
                    </a:cubicBezTo>
                    <a:cubicBezTo>
                      <a:pt x="13488" y="351"/>
                      <a:pt x="13219" y="409"/>
                      <a:pt x="12974" y="489"/>
                    </a:cubicBezTo>
                    <a:cubicBezTo>
                      <a:pt x="12220" y="737"/>
                      <a:pt x="11534" y="1135"/>
                      <a:pt x="10761" y="1341"/>
                    </a:cubicBezTo>
                    <a:cubicBezTo>
                      <a:pt x="10261" y="1473"/>
                      <a:pt x="9751" y="1534"/>
                      <a:pt x="9241" y="1534"/>
                    </a:cubicBezTo>
                    <a:cubicBezTo>
                      <a:pt x="8775" y="1534"/>
                      <a:pt x="8309" y="1484"/>
                      <a:pt x="7848" y="1392"/>
                    </a:cubicBezTo>
                    <a:cubicBezTo>
                      <a:pt x="7594" y="1342"/>
                      <a:pt x="7307" y="1293"/>
                      <a:pt x="7048" y="1196"/>
                    </a:cubicBezTo>
                    <a:cubicBezTo>
                      <a:pt x="7158" y="1032"/>
                      <a:pt x="7225" y="842"/>
                      <a:pt x="7222" y="640"/>
                    </a:cubicBezTo>
                    <a:cubicBezTo>
                      <a:pt x="7219" y="347"/>
                      <a:pt x="7019" y="0"/>
                      <a:pt x="67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1"/>
              <p:cNvSpPr/>
              <p:nvPr/>
            </p:nvSpPr>
            <p:spPr>
              <a:xfrm>
                <a:off x="2482600" y="2639313"/>
                <a:ext cx="59365" cy="37371"/>
              </a:xfrm>
              <a:custGeom>
                <a:rect b="b" l="l" r="r" t="t"/>
                <a:pathLst>
                  <a:path extrusionOk="0" h="1152" w="1830">
                    <a:moveTo>
                      <a:pt x="1637" y="131"/>
                    </a:moveTo>
                    <a:lnTo>
                      <a:pt x="1637" y="131"/>
                    </a:lnTo>
                    <a:cubicBezTo>
                      <a:pt x="1585" y="223"/>
                      <a:pt x="1525" y="308"/>
                      <a:pt x="1454" y="386"/>
                    </a:cubicBezTo>
                    <a:cubicBezTo>
                      <a:pt x="1341" y="513"/>
                      <a:pt x="1203" y="622"/>
                      <a:pt x="1058" y="711"/>
                    </a:cubicBezTo>
                    <a:cubicBezTo>
                      <a:pt x="820" y="855"/>
                      <a:pt x="557" y="947"/>
                      <a:pt x="289" y="1009"/>
                    </a:cubicBezTo>
                    <a:cubicBezTo>
                      <a:pt x="686" y="812"/>
                      <a:pt x="1064" y="538"/>
                      <a:pt x="1414" y="291"/>
                    </a:cubicBezTo>
                    <a:cubicBezTo>
                      <a:pt x="1489" y="238"/>
                      <a:pt x="1563" y="185"/>
                      <a:pt x="1637" y="131"/>
                    </a:cubicBezTo>
                    <a:close/>
                    <a:moveTo>
                      <a:pt x="1703" y="1"/>
                    </a:moveTo>
                    <a:cubicBezTo>
                      <a:pt x="1576" y="1"/>
                      <a:pt x="1362" y="192"/>
                      <a:pt x="1323" y="220"/>
                    </a:cubicBezTo>
                    <a:cubicBezTo>
                      <a:pt x="982" y="460"/>
                      <a:pt x="329" y="886"/>
                      <a:pt x="35" y="1078"/>
                    </a:cubicBezTo>
                    <a:cubicBezTo>
                      <a:pt x="1" y="1099"/>
                      <a:pt x="18" y="1151"/>
                      <a:pt x="57" y="1151"/>
                    </a:cubicBezTo>
                    <a:cubicBezTo>
                      <a:pt x="59" y="1151"/>
                      <a:pt x="61" y="1151"/>
                      <a:pt x="63" y="1151"/>
                    </a:cubicBezTo>
                    <a:cubicBezTo>
                      <a:pt x="449" y="1090"/>
                      <a:pt x="826" y="988"/>
                      <a:pt x="1159" y="776"/>
                    </a:cubicBezTo>
                    <a:cubicBezTo>
                      <a:pt x="1308" y="682"/>
                      <a:pt x="1829" y="316"/>
                      <a:pt x="1794" y="94"/>
                    </a:cubicBezTo>
                    <a:cubicBezTo>
                      <a:pt x="1784" y="26"/>
                      <a:pt x="1749" y="1"/>
                      <a:pt x="1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1"/>
              <p:cNvSpPr/>
              <p:nvPr/>
            </p:nvSpPr>
            <p:spPr>
              <a:xfrm>
                <a:off x="2363837" y="2640805"/>
                <a:ext cx="37338" cy="33348"/>
              </a:xfrm>
              <a:custGeom>
                <a:rect b="b" l="l" r="r" t="t"/>
                <a:pathLst>
                  <a:path extrusionOk="0" h="1028" w="1151">
                    <a:moveTo>
                      <a:pt x="237" y="121"/>
                    </a:moveTo>
                    <a:cubicBezTo>
                      <a:pt x="291" y="121"/>
                      <a:pt x="365" y="203"/>
                      <a:pt x="405" y="235"/>
                    </a:cubicBezTo>
                    <a:cubicBezTo>
                      <a:pt x="694" y="469"/>
                      <a:pt x="751" y="626"/>
                      <a:pt x="1016" y="938"/>
                    </a:cubicBezTo>
                    <a:cubicBezTo>
                      <a:pt x="500" y="798"/>
                      <a:pt x="169" y="292"/>
                      <a:pt x="179" y="213"/>
                    </a:cubicBezTo>
                    <a:cubicBezTo>
                      <a:pt x="186" y="145"/>
                      <a:pt x="209" y="121"/>
                      <a:pt x="237" y="121"/>
                    </a:cubicBezTo>
                    <a:close/>
                    <a:moveTo>
                      <a:pt x="227" y="1"/>
                    </a:moveTo>
                    <a:cubicBezTo>
                      <a:pt x="186" y="1"/>
                      <a:pt x="147" y="20"/>
                      <a:pt x="114" y="69"/>
                    </a:cubicBezTo>
                    <a:cubicBezTo>
                      <a:pt x="0" y="238"/>
                      <a:pt x="185" y="482"/>
                      <a:pt x="293" y="595"/>
                    </a:cubicBezTo>
                    <a:cubicBezTo>
                      <a:pt x="518" y="831"/>
                      <a:pt x="821" y="985"/>
                      <a:pt x="1142" y="1028"/>
                    </a:cubicBezTo>
                    <a:cubicBezTo>
                      <a:pt x="1142" y="1028"/>
                      <a:pt x="1142" y="1028"/>
                      <a:pt x="1142" y="1028"/>
                    </a:cubicBezTo>
                    <a:cubicBezTo>
                      <a:pt x="1150" y="1028"/>
                      <a:pt x="741" y="473"/>
                      <a:pt x="539" y="233"/>
                    </a:cubicBezTo>
                    <a:cubicBezTo>
                      <a:pt x="476" y="158"/>
                      <a:pt x="344" y="1"/>
                      <a:pt x="2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1"/>
              <p:cNvSpPr/>
              <p:nvPr/>
            </p:nvSpPr>
            <p:spPr>
              <a:xfrm>
                <a:off x="2271837" y="2655890"/>
                <a:ext cx="106209" cy="52001"/>
              </a:xfrm>
              <a:custGeom>
                <a:rect b="b" l="l" r="r" t="t"/>
                <a:pathLst>
                  <a:path extrusionOk="0" h="1603" w="3274">
                    <a:moveTo>
                      <a:pt x="172" y="0"/>
                    </a:moveTo>
                    <a:cubicBezTo>
                      <a:pt x="102" y="0"/>
                      <a:pt x="1" y="128"/>
                      <a:pt x="107" y="137"/>
                    </a:cubicBezTo>
                    <a:cubicBezTo>
                      <a:pt x="1028" y="215"/>
                      <a:pt x="1370" y="1075"/>
                      <a:pt x="2130" y="1439"/>
                    </a:cubicBezTo>
                    <a:cubicBezTo>
                      <a:pt x="2381" y="1560"/>
                      <a:pt x="2640" y="1602"/>
                      <a:pt x="2906" y="1602"/>
                    </a:cubicBezTo>
                    <a:cubicBezTo>
                      <a:pt x="3024" y="1602"/>
                      <a:pt x="3142" y="1594"/>
                      <a:pt x="3263" y="1580"/>
                    </a:cubicBezTo>
                    <a:cubicBezTo>
                      <a:pt x="3269" y="1580"/>
                      <a:pt x="3274" y="1566"/>
                      <a:pt x="3267" y="1566"/>
                    </a:cubicBezTo>
                    <a:cubicBezTo>
                      <a:pt x="3244" y="1567"/>
                      <a:pt x="3222" y="1567"/>
                      <a:pt x="3200" y="1567"/>
                    </a:cubicBezTo>
                    <a:cubicBezTo>
                      <a:pt x="2481" y="1567"/>
                      <a:pt x="2021" y="1210"/>
                      <a:pt x="1520" y="721"/>
                    </a:cubicBezTo>
                    <a:cubicBezTo>
                      <a:pt x="1133" y="341"/>
                      <a:pt x="735" y="12"/>
                      <a:pt x="173" y="0"/>
                    </a:cubicBezTo>
                    <a:cubicBezTo>
                      <a:pt x="172" y="0"/>
                      <a:pt x="172" y="0"/>
                      <a:pt x="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1"/>
              <p:cNvSpPr/>
              <p:nvPr/>
            </p:nvSpPr>
            <p:spPr>
              <a:xfrm>
                <a:off x="2181913" y="2658258"/>
                <a:ext cx="25984" cy="58132"/>
              </a:xfrm>
              <a:custGeom>
                <a:rect b="b" l="l" r="r" t="t"/>
                <a:pathLst>
                  <a:path extrusionOk="0" h="1792" w="801">
                    <a:moveTo>
                      <a:pt x="536" y="0"/>
                    </a:moveTo>
                    <a:cubicBezTo>
                      <a:pt x="531" y="0"/>
                      <a:pt x="526" y="2"/>
                      <a:pt x="521" y="6"/>
                    </a:cubicBezTo>
                    <a:cubicBezTo>
                      <a:pt x="177" y="292"/>
                      <a:pt x="0" y="732"/>
                      <a:pt x="121" y="1174"/>
                    </a:cubicBezTo>
                    <a:cubicBezTo>
                      <a:pt x="199" y="1457"/>
                      <a:pt x="393" y="1756"/>
                      <a:pt x="703" y="1791"/>
                    </a:cubicBezTo>
                    <a:cubicBezTo>
                      <a:pt x="708" y="1792"/>
                      <a:pt x="712" y="1792"/>
                      <a:pt x="716" y="1792"/>
                    </a:cubicBezTo>
                    <a:cubicBezTo>
                      <a:pt x="800" y="1792"/>
                      <a:pt x="752" y="1683"/>
                      <a:pt x="683" y="1675"/>
                    </a:cubicBezTo>
                    <a:cubicBezTo>
                      <a:pt x="319" y="1634"/>
                      <a:pt x="201" y="1120"/>
                      <a:pt x="228" y="831"/>
                    </a:cubicBezTo>
                    <a:cubicBezTo>
                      <a:pt x="255" y="545"/>
                      <a:pt x="403" y="290"/>
                      <a:pt x="574" y="66"/>
                    </a:cubicBezTo>
                    <a:cubicBezTo>
                      <a:pt x="591" y="44"/>
                      <a:pt x="563"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1"/>
              <p:cNvSpPr/>
              <p:nvPr/>
            </p:nvSpPr>
            <p:spPr>
              <a:xfrm>
                <a:off x="2202383" y="2658258"/>
                <a:ext cx="25952" cy="58132"/>
              </a:xfrm>
              <a:custGeom>
                <a:rect b="b" l="l" r="r" t="t"/>
                <a:pathLst>
                  <a:path extrusionOk="0" h="1792" w="800">
                    <a:moveTo>
                      <a:pt x="264" y="0"/>
                    </a:moveTo>
                    <a:cubicBezTo>
                      <a:pt x="238" y="0"/>
                      <a:pt x="210" y="44"/>
                      <a:pt x="227" y="66"/>
                    </a:cubicBezTo>
                    <a:cubicBezTo>
                      <a:pt x="398" y="290"/>
                      <a:pt x="546" y="545"/>
                      <a:pt x="572" y="831"/>
                    </a:cubicBezTo>
                    <a:cubicBezTo>
                      <a:pt x="600" y="1120"/>
                      <a:pt x="482" y="1634"/>
                      <a:pt x="117" y="1675"/>
                    </a:cubicBezTo>
                    <a:cubicBezTo>
                      <a:pt x="49" y="1683"/>
                      <a:pt x="1" y="1792"/>
                      <a:pt x="84" y="1792"/>
                    </a:cubicBezTo>
                    <a:cubicBezTo>
                      <a:pt x="88" y="1792"/>
                      <a:pt x="92" y="1792"/>
                      <a:pt x="97" y="1791"/>
                    </a:cubicBezTo>
                    <a:cubicBezTo>
                      <a:pt x="408" y="1756"/>
                      <a:pt x="602" y="1457"/>
                      <a:pt x="679" y="1174"/>
                    </a:cubicBezTo>
                    <a:cubicBezTo>
                      <a:pt x="800" y="732"/>
                      <a:pt x="625" y="292"/>
                      <a:pt x="279" y="6"/>
                    </a:cubicBezTo>
                    <a:cubicBezTo>
                      <a:pt x="275" y="2"/>
                      <a:pt x="269"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1"/>
              <p:cNvSpPr/>
              <p:nvPr/>
            </p:nvSpPr>
            <p:spPr>
              <a:xfrm>
                <a:off x="1699141" y="2767808"/>
                <a:ext cx="503923" cy="133393"/>
              </a:xfrm>
              <a:custGeom>
                <a:rect b="b" l="l" r="r" t="t"/>
                <a:pathLst>
                  <a:path extrusionOk="0" h="4112" w="15534">
                    <a:moveTo>
                      <a:pt x="13931" y="3006"/>
                    </a:moveTo>
                    <a:cubicBezTo>
                      <a:pt x="14092" y="3006"/>
                      <a:pt x="14233" y="3091"/>
                      <a:pt x="14117" y="3302"/>
                    </a:cubicBezTo>
                    <a:cubicBezTo>
                      <a:pt x="14078" y="3410"/>
                      <a:pt x="13983" y="3500"/>
                      <a:pt x="13874" y="3574"/>
                    </a:cubicBezTo>
                    <a:cubicBezTo>
                      <a:pt x="13863" y="3566"/>
                      <a:pt x="13851" y="3559"/>
                      <a:pt x="13841" y="3550"/>
                    </a:cubicBezTo>
                    <a:cubicBezTo>
                      <a:pt x="13615" y="3359"/>
                      <a:pt x="13545" y="3182"/>
                      <a:pt x="13775" y="3032"/>
                    </a:cubicBezTo>
                    <a:cubicBezTo>
                      <a:pt x="13824" y="3016"/>
                      <a:pt x="13878" y="3006"/>
                      <a:pt x="13931" y="3006"/>
                    </a:cubicBezTo>
                    <a:close/>
                    <a:moveTo>
                      <a:pt x="8604" y="2964"/>
                    </a:moveTo>
                    <a:cubicBezTo>
                      <a:pt x="8736" y="2964"/>
                      <a:pt x="8893" y="3068"/>
                      <a:pt x="9001" y="3178"/>
                    </a:cubicBezTo>
                    <a:cubicBezTo>
                      <a:pt x="9272" y="3631"/>
                      <a:pt x="9064" y="3920"/>
                      <a:pt x="8832" y="3920"/>
                    </a:cubicBezTo>
                    <a:cubicBezTo>
                      <a:pt x="8675" y="3920"/>
                      <a:pt x="8507" y="3788"/>
                      <a:pt x="8468" y="3484"/>
                    </a:cubicBezTo>
                    <a:cubicBezTo>
                      <a:pt x="8444" y="3305"/>
                      <a:pt x="8508" y="3119"/>
                      <a:pt x="8604" y="2964"/>
                    </a:cubicBezTo>
                    <a:close/>
                    <a:moveTo>
                      <a:pt x="143" y="0"/>
                    </a:moveTo>
                    <a:cubicBezTo>
                      <a:pt x="126" y="0"/>
                      <a:pt x="104" y="34"/>
                      <a:pt x="113" y="49"/>
                    </a:cubicBezTo>
                    <a:cubicBezTo>
                      <a:pt x="354" y="464"/>
                      <a:pt x="765" y="681"/>
                      <a:pt x="1191" y="713"/>
                    </a:cubicBezTo>
                    <a:cubicBezTo>
                      <a:pt x="556" y="1461"/>
                      <a:pt x="1" y="2835"/>
                      <a:pt x="1001" y="3534"/>
                    </a:cubicBezTo>
                    <a:cubicBezTo>
                      <a:pt x="1235" y="3698"/>
                      <a:pt x="1506" y="3760"/>
                      <a:pt x="1782" y="3760"/>
                    </a:cubicBezTo>
                    <a:cubicBezTo>
                      <a:pt x="2046" y="3760"/>
                      <a:pt x="2315" y="3703"/>
                      <a:pt x="2560" y="3623"/>
                    </a:cubicBezTo>
                    <a:cubicBezTo>
                      <a:pt x="3314" y="3375"/>
                      <a:pt x="3999" y="2977"/>
                      <a:pt x="4773" y="2771"/>
                    </a:cubicBezTo>
                    <a:cubicBezTo>
                      <a:pt x="5273" y="2638"/>
                      <a:pt x="5783" y="2578"/>
                      <a:pt x="6293" y="2578"/>
                    </a:cubicBezTo>
                    <a:cubicBezTo>
                      <a:pt x="6759" y="2578"/>
                      <a:pt x="7225" y="2628"/>
                      <a:pt x="7686" y="2720"/>
                    </a:cubicBezTo>
                    <a:cubicBezTo>
                      <a:pt x="7940" y="2770"/>
                      <a:pt x="8227" y="2819"/>
                      <a:pt x="8486" y="2915"/>
                    </a:cubicBezTo>
                    <a:cubicBezTo>
                      <a:pt x="8376" y="3079"/>
                      <a:pt x="8310" y="3270"/>
                      <a:pt x="8312" y="3472"/>
                    </a:cubicBezTo>
                    <a:cubicBezTo>
                      <a:pt x="8315" y="3764"/>
                      <a:pt x="8515" y="4112"/>
                      <a:pt x="8802" y="4112"/>
                    </a:cubicBezTo>
                    <a:cubicBezTo>
                      <a:pt x="8870" y="4112"/>
                      <a:pt x="8943" y="4092"/>
                      <a:pt x="9019" y="4048"/>
                    </a:cubicBezTo>
                    <a:cubicBezTo>
                      <a:pt x="9278" y="3898"/>
                      <a:pt x="9341" y="3497"/>
                      <a:pt x="9213" y="3245"/>
                    </a:cubicBezTo>
                    <a:cubicBezTo>
                      <a:pt x="9115" y="3057"/>
                      <a:pt x="8927" y="2926"/>
                      <a:pt x="8704" y="2831"/>
                    </a:cubicBezTo>
                    <a:cubicBezTo>
                      <a:pt x="8739" y="2790"/>
                      <a:pt x="8777" y="2751"/>
                      <a:pt x="8818" y="2718"/>
                    </a:cubicBezTo>
                    <a:cubicBezTo>
                      <a:pt x="9044" y="2535"/>
                      <a:pt x="9289" y="2462"/>
                      <a:pt x="9542" y="2462"/>
                    </a:cubicBezTo>
                    <a:cubicBezTo>
                      <a:pt x="10286" y="2462"/>
                      <a:pt x="11094" y="3093"/>
                      <a:pt x="11669" y="3399"/>
                    </a:cubicBezTo>
                    <a:cubicBezTo>
                      <a:pt x="12158" y="3659"/>
                      <a:pt x="12663" y="3846"/>
                      <a:pt x="13200" y="3846"/>
                    </a:cubicBezTo>
                    <a:cubicBezTo>
                      <a:pt x="13333" y="3846"/>
                      <a:pt x="13468" y="3835"/>
                      <a:pt x="13605" y="3810"/>
                    </a:cubicBezTo>
                    <a:cubicBezTo>
                      <a:pt x="13639" y="3804"/>
                      <a:pt x="13744" y="3764"/>
                      <a:pt x="13803" y="3708"/>
                    </a:cubicBezTo>
                    <a:cubicBezTo>
                      <a:pt x="13899" y="3770"/>
                      <a:pt x="14001" y="3817"/>
                      <a:pt x="14086" y="3840"/>
                    </a:cubicBezTo>
                    <a:cubicBezTo>
                      <a:pt x="14194" y="3868"/>
                      <a:pt x="14303" y="3881"/>
                      <a:pt x="14411" y="3881"/>
                    </a:cubicBezTo>
                    <a:cubicBezTo>
                      <a:pt x="14806" y="3881"/>
                      <a:pt x="15187" y="3703"/>
                      <a:pt x="15479" y="3434"/>
                    </a:cubicBezTo>
                    <a:cubicBezTo>
                      <a:pt x="15534" y="3383"/>
                      <a:pt x="15491" y="3354"/>
                      <a:pt x="15438" y="3354"/>
                    </a:cubicBezTo>
                    <a:cubicBezTo>
                      <a:pt x="15407" y="3354"/>
                      <a:pt x="15373" y="3364"/>
                      <a:pt x="15352" y="3384"/>
                    </a:cubicBezTo>
                    <a:cubicBezTo>
                      <a:pt x="15118" y="3600"/>
                      <a:pt x="14768" y="3752"/>
                      <a:pt x="14432" y="3752"/>
                    </a:cubicBezTo>
                    <a:cubicBezTo>
                      <a:pt x="14267" y="3752"/>
                      <a:pt x="14105" y="3715"/>
                      <a:pt x="13962" y="3633"/>
                    </a:cubicBezTo>
                    <a:cubicBezTo>
                      <a:pt x="14157" y="3519"/>
                      <a:pt x="14313" y="3344"/>
                      <a:pt x="14306" y="3125"/>
                    </a:cubicBezTo>
                    <a:cubicBezTo>
                      <a:pt x="14300" y="2942"/>
                      <a:pt x="14152" y="2869"/>
                      <a:pt x="13986" y="2869"/>
                    </a:cubicBezTo>
                    <a:cubicBezTo>
                      <a:pt x="13830" y="2869"/>
                      <a:pt x="13659" y="2932"/>
                      <a:pt x="13574" y="3028"/>
                    </a:cubicBezTo>
                    <a:cubicBezTo>
                      <a:pt x="13372" y="3255"/>
                      <a:pt x="13521" y="3495"/>
                      <a:pt x="13733" y="3658"/>
                    </a:cubicBezTo>
                    <a:cubicBezTo>
                      <a:pt x="13713" y="3671"/>
                      <a:pt x="13648" y="3686"/>
                      <a:pt x="13630" y="3689"/>
                    </a:cubicBezTo>
                    <a:cubicBezTo>
                      <a:pt x="13506" y="3710"/>
                      <a:pt x="13385" y="3719"/>
                      <a:pt x="13267" y="3719"/>
                    </a:cubicBezTo>
                    <a:cubicBezTo>
                      <a:pt x="12340" y="3719"/>
                      <a:pt x="11595" y="3128"/>
                      <a:pt x="10782" y="2704"/>
                    </a:cubicBezTo>
                    <a:cubicBezTo>
                      <a:pt x="10419" y="2516"/>
                      <a:pt x="10004" y="2367"/>
                      <a:pt x="9595" y="2367"/>
                    </a:cubicBezTo>
                    <a:cubicBezTo>
                      <a:pt x="9369" y="2367"/>
                      <a:pt x="9146" y="2412"/>
                      <a:pt x="8933" y="2520"/>
                    </a:cubicBezTo>
                    <a:cubicBezTo>
                      <a:pt x="8804" y="2586"/>
                      <a:pt x="8685" y="2678"/>
                      <a:pt x="8587" y="2786"/>
                    </a:cubicBezTo>
                    <a:cubicBezTo>
                      <a:pt x="8238" y="2663"/>
                      <a:pt x="7833" y="2614"/>
                      <a:pt x="7570" y="2569"/>
                    </a:cubicBezTo>
                    <a:cubicBezTo>
                      <a:pt x="7192" y="2504"/>
                      <a:pt x="6823" y="2473"/>
                      <a:pt x="6460" y="2473"/>
                    </a:cubicBezTo>
                    <a:cubicBezTo>
                      <a:pt x="5336" y="2473"/>
                      <a:pt x="4274" y="2768"/>
                      <a:pt x="3206" y="3247"/>
                    </a:cubicBezTo>
                    <a:cubicBezTo>
                      <a:pt x="2791" y="3434"/>
                      <a:pt x="2262" y="3627"/>
                      <a:pt x="1784" y="3627"/>
                    </a:cubicBezTo>
                    <a:cubicBezTo>
                      <a:pt x="1316" y="3627"/>
                      <a:pt x="897" y="3442"/>
                      <a:pt x="682" y="2889"/>
                    </a:cubicBezTo>
                    <a:cubicBezTo>
                      <a:pt x="374" y="2099"/>
                      <a:pt x="816" y="1369"/>
                      <a:pt x="1226" y="715"/>
                    </a:cubicBezTo>
                    <a:cubicBezTo>
                      <a:pt x="1252" y="716"/>
                      <a:pt x="1277" y="717"/>
                      <a:pt x="1302" y="717"/>
                    </a:cubicBezTo>
                    <a:cubicBezTo>
                      <a:pt x="1759" y="717"/>
                      <a:pt x="2218" y="508"/>
                      <a:pt x="2495" y="96"/>
                    </a:cubicBezTo>
                    <a:cubicBezTo>
                      <a:pt x="2522" y="56"/>
                      <a:pt x="2498" y="38"/>
                      <a:pt x="2467" y="38"/>
                    </a:cubicBezTo>
                    <a:cubicBezTo>
                      <a:pt x="2451" y="38"/>
                      <a:pt x="2433" y="43"/>
                      <a:pt x="2419" y="52"/>
                    </a:cubicBezTo>
                    <a:cubicBezTo>
                      <a:pt x="2054" y="297"/>
                      <a:pt x="1750" y="592"/>
                      <a:pt x="1297" y="592"/>
                    </a:cubicBezTo>
                    <a:cubicBezTo>
                      <a:pt x="1257" y="592"/>
                      <a:pt x="1215" y="590"/>
                      <a:pt x="1172" y="585"/>
                    </a:cubicBezTo>
                    <a:cubicBezTo>
                      <a:pt x="821" y="544"/>
                      <a:pt x="388" y="264"/>
                      <a:pt x="152" y="5"/>
                    </a:cubicBezTo>
                    <a:cubicBezTo>
                      <a:pt x="149" y="2"/>
                      <a:pt x="146" y="0"/>
                      <a:pt x="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1"/>
              <p:cNvSpPr/>
              <p:nvPr/>
            </p:nvSpPr>
            <p:spPr>
              <a:xfrm>
                <a:off x="1865266" y="2862111"/>
                <a:ext cx="59365" cy="37371"/>
              </a:xfrm>
              <a:custGeom>
                <a:rect b="b" l="l" r="r" t="t"/>
                <a:pathLst>
                  <a:path extrusionOk="0" h="1152" w="1830">
                    <a:moveTo>
                      <a:pt x="1542" y="143"/>
                    </a:moveTo>
                    <a:lnTo>
                      <a:pt x="1542" y="143"/>
                    </a:lnTo>
                    <a:cubicBezTo>
                      <a:pt x="1144" y="339"/>
                      <a:pt x="766" y="614"/>
                      <a:pt x="416" y="861"/>
                    </a:cubicBezTo>
                    <a:cubicBezTo>
                      <a:pt x="342" y="913"/>
                      <a:pt x="267" y="967"/>
                      <a:pt x="193" y="1021"/>
                    </a:cubicBezTo>
                    <a:cubicBezTo>
                      <a:pt x="245" y="929"/>
                      <a:pt x="305" y="844"/>
                      <a:pt x="376" y="766"/>
                    </a:cubicBezTo>
                    <a:cubicBezTo>
                      <a:pt x="489" y="639"/>
                      <a:pt x="627" y="530"/>
                      <a:pt x="772" y="441"/>
                    </a:cubicBezTo>
                    <a:cubicBezTo>
                      <a:pt x="1011" y="296"/>
                      <a:pt x="1273" y="206"/>
                      <a:pt x="1542" y="143"/>
                    </a:cubicBezTo>
                    <a:close/>
                    <a:moveTo>
                      <a:pt x="1773" y="1"/>
                    </a:moveTo>
                    <a:cubicBezTo>
                      <a:pt x="1771" y="1"/>
                      <a:pt x="1769" y="1"/>
                      <a:pt x="1766" y="1"/>
                    </a:cubicBezTo>
                    <a:cubicBezTo>
                      <a:pt x="1382" y="62"/>
                      <a:pt x="1004" y="164"/>
                      <a:pt x="671" y="375"/>
                    </a:cubicBezTo>
                    <a:cubicBezTo>
                      <a:pt x="522" y="470"/>
                      <a:pt x="1" y="835"/>
                      <a:pt x="36" y="1059"/>
                    </a:cubicBezTo>
                    <a:cubicBezTo>
                      <a:pt x="46" y="1126"/>
                      <a:pt x="80" y="1151"/>
                      <a:pt x="126" y="1151"/>
                    </a:cubicBezTo>
                    <a:cubicBezTo>
                      <a:pt x="253" y="1151"/>
                      <a:pt x="468" y="960"/>
                      <a:pt x="507" y="932"/>
                    </a:cubicBezTo>
                    <a:cubicBezTo>
                      <a:pt x="848" y="692"/>
                      <a:pt x="1501" y="266"/>
                      <a:pt x="1795" y="75"/>
                    </a:cubicBezTo>
                    <a:cubicBezTo>
                      <a:pt x="1829" y="53"/>
                      <a:pt x="1812" y="1"/>
                      <a:pt x="1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1"/>
              <p:cNvSpPr/>
              <p:nvPr/>
            </p:nvSpPr>
            <p:spPr>
              <a:xfrm>
                <a:off x="2006088" y="2864674"/>
                <a:ext cx="37306" cy="33316"/>
              </a:xfrm>
              <a:custGeom>
                <a:rect b="b" l="l" r="r" t="t"/>
                <a:pathLst>
                  <a:path extrusionOk="0" h="1027" w="1150">
                    <a:moveTo>
                      <a:pt x="135" y="89"/>
                    </a:moveTo>
                    <a:lnTo>
                      <a:pt x="135" y="89"/>
                    </a:lnTo>
                    <a:cubicBezTo>
                      <a:pt x="650" y="229"/>
                      <a:pt x="981" y="735"/>
                      <a:pt x="971" y="814"/>
                    </a:cubicBezTo>
                    <a:cubicBezTo>
                      <a:pt x="964" y="882"/>
                      <a:pt x="942" y="906"/>
                      <a:pt x="913" y="906"/>
                    </a:cubicBezTo>
                    <a:cubicBezTo>
                      <a:pt x="860" y="906"/>
                      <a:pt x="785" y="823"/>
                      <a:pt x="745" y="791"/>
                    </a:cubicBezTo>
                    <a:cubicBezTo>
                      <a:pt x="456" y="558"/>
                      <a:pt x="399" y="401"/>
                      <a:pt x="135" y="89"/>
                    </a:cubicBezTo>
                    <a:close/>
                    <a:moveTo>
                      <a:pt x="8" y="0"/>
                    </a:moveTo>
                    <a:cubicBezTo>
                      <a:pt x="0" y="0"/>
                      <a:pt x="409" y="554"/>
                      <a:pt x="611" y="794"/>
                    </a:cubicBezTo>
                    <a:cubicBezTo>
                      <a:pt x="674" y="869"/>
                      <a:pt x="806" y="1027"/>
                      <a:pt x="923" y="1027"/>
                    </a:cubicBezTo>
                    <a:cubicBezTo>
                      <a:pt x="964" y="1027"/>
                      <a:pt x="1003" y="1007"/>
                      <a:pt x="1036" y="958"/>
                    </a:cubicBezTo>
                    <a:cubicBezTo>
                      <a:pt x="1150" y="790"/>
                      <a:pt x="965" y="544"/>
                      <a:pt x="857" y="432"/>
                    </a:cubicBezTo>
                    <a:cubicBezTo>
                      <a:pt x="632" y="196"/>
                      <a:pt x="329" y="42"/>
                      <a:pt x="8" y="0"/>
                    </a:cubicBezTo>
                    <a:cubicBezTo>
                      <a:pt x="8" y="0"/>
                      <a:pt x="8" y="0"/>
                      <a:pt x="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1"/>
              <p:cNvSpPr/>
              <p:nvPr/>
            </p:nvSpPr>
            <p:spPr>
              <a:xfrm>
                <a:off x="2029186" y="2830904"/>
                <a:ext cx="106241" cy="52001"/>
              </a:xfrm>
              <a:custGeom>
                <a:rect b="b" l="l" r="r" t="t"/>
                <a:pathLst>
                  <a:path extrusionOk="0" h="1603" w="3275">
                    <a:moveTo>
                      <a:pt x="368" y="1"/>
                    </a:moveTo>
                    <a:cubicBezTo>
                      <a:pt x="250" y="1"/>
                      <a:pt x="131" y="9"/>
                      <a:pt x="11" y="22"/>
                    </a:cubicBezTo>
                    <a:cubicBezTo>
                      <a:pt x="5" y="23"/>
                      <a:pt x="0" y="37"/>
                      <a:pt x="7" y="37"/>
                    </a:cubicBezTo>
                    <a:cubicBezTo>
                      <a:pt x="30" y="36"/>
                      <a:pt x="52" y="36"/>
                      <a:pt x="74" y="36"/>
                    </a:cubicBezTo>
                    <a:cubicBezTo>
                      <a:pt x="793" y="36"/>
                      <a:pt x="1253" y="393"/>
                      <a:pt x="1754" y="882"/>
                    </a:cubicBezTo>
                    <a:cubicBezTo>
                      <a:pt x="2141" y="1261"/>
                      <a:pt x="2539" y="1590"/>
                      <a:pt x="3101" y="1603"/>
                    </a:cubicBezTo>
                    <a:cubicBezTo>
                      <a:pt x="3102" y="1603"/>
                      <a:pt x="3102" y="1603"/>
                      <a:pt x="3102" y="1603"/>
                    </a:cubicBezTo>
                    <a:cubicBezTo>
                      <a:pt x="3172" y="1603"/>
                      <a:pt x="3274" y="1476"/>
                      <a:pt x="3167" y="1465"/>
                    </a:cubicBezTo>
                    <a:cubicBezTo>
                      <a:pt x="2246" y="1387"/>
                      <a:pt x="1904" y="528"/>
                      <a:pt x="1144" y="164"/>
                    </a:cubicBezTo>
                    <a:cubicBezTo>
                      <a:pt x="893" y="43"/>
                      <a:pt x="634" y="1"/>
                      <a:pt x="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1"/>
              <p:cNvSpPr/>
              <p:nvPr/>
            </p:nvSpPr>
            <p:spPr>
              <a:xfrm>
                <a:off x="2192586" y="2875217"/>
                <a:ext cx="24784" cy="17063"/>
              </a:xfrm>
              <a:custGeom>
                <a:rect b="b" l="l" r="r" t="t"/>
                <a:pathLst>
                  <a:path extrusionOk="0" h="526" w="764">
                    <a:moveTo>
                      <a:pt x="348" y="97"/>
                    </a:moveTo>
                    <a:cubicBezTo>
                      <a:pt x="351" y="99"/>
                      <a:pt x="353" y="101"/>
                      <a:pt x="357" y="103"/>
                    </a:cubicBezTo>
                    <a:cubicBezTo>
                      <a:pt x="425" y="134"/>
                      <a:pt x="553" y="190"/>
                      <a:pt x="504" y="288"/>
                    </a:cubicBezTo>
                    <a:cubicBezTo>
                      <a:pt x="479" y="337"/>
                      <a:pt x="414" y="384"/>
                      <a:pt x="358" y="384"/>
                    </a:cubicBezTo>
                    <a:cubicBezTo>
                      <a:pt x="357" y="384"/>
                      <a:pt x="356" y="384"/>
                      <a:pt x="356" y="384"/>
                    </a:cubicBezTo>
                    <a:cubicBezTo>
                      <a:pt x="267" y="383"/>
                      <a:pt x="244" y="288"/>
                      <a:pt x="244" y="216"/>
                    </a:cubicBezTo>
                    <a:cubicBezTo>
                      <a:pt x="245" y="137"/>
                      <a:pt x="290" y="102"/>
                      <a:pt x="348" y="97"/>
                    </a:cubicBezTo>
                    <a:close/>
                    <a:moveTo>
                      <a:pt x="401" y="1"/>
                    </a:moveTo>
                    <a:cubicBezTo>
                      <a:pt x="379" y="1"/>
                      <a:pt x="358" y="9"/>
                      <a:pt x="343" y="20"/>
                    </a:cubicBezTo>
                    <a:cubicBezTo>
                      <a:pt x="251" y="24"/>
                      <a:pt x="154" y="76"/>
                      <a:pt x="104" y="141"/>
                    </a:cubicBezTo>
                    <a:cubicBezTo>
                      <a:pt x="0" y="278"/>
                      <a:pt x="97" y="447"/>
                      <a:pt x="241" y="501"/>
                    </a:cubicBezTo>
                    <a:cubicBezTo>
                      <a:pt x="283" y="517"/>
                      <a:pt x="333" y="525"/>
                      <a:pt x="383" y="525"/>
                    </a:cubicBezTo>
                    <a:cubicBezTo>
                      <a:pt x="508" y="525"/>
                      <a:pt x="641" y="473"/>
                      <a:pt x="689" y="357"/>
                    </a:cubicBezTo>
                    <a:cubicBezTo>
                      <a:pt x="764" y="176"/>
                      <a:pt x="577" y="37"/>
                      <a:pt x="420" y="3"/>
                    </a:cubicBezTo>
                    <a:cubicBezTo>
                      <a:pt x="414" y="2"/>
                      <a:pt x="407" y="1"/>
                      <a:pt x="4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1"/>
              <p:cNvSpPr/>
              <p:nvPr/>
            </p:nvSpPr>
            <p:spPr>
              <a:xfrm>
                <a:off x="2204167" y="2767808"/>
                <a:ext cx="503923" cy="133393"/>
              </a:xfrm>
              <a:custGeom>
                <a:rect b="b" l="l" r="r" t="t"/>
                <a:pathLst>
                  <a:path extrusionOk="0" h="4112" w="15534">
                    <a:moveTo>
                      <a:pt x="1603" y="3006"/>
                    </a:moveTo>
                    <a:cubicBezTo>
                      <a:pt x="1656" y="3006"/>
                      <a:pt x="1710" y="3016"/>
                      <a:pt x="1759" y="3032"/>
                    </a:cubicBezTo>
                    <a:cubicBezTo>
                      <a:pt x="1989" y="3182"/>
                      <a:pt x="1919" y="3359"/>
                      <a:pt x="1693" y="3550"/>
                    </a:cubicBezTo>
                    <a:cubicBezTo>
                      <a:pt x="1683" y="3559"/>
                      <a:pt x="1671" y="3566"/>
                      <a:pt x="1660" y="3574"/>
                    </a:cubicBezTo>
                    <a:cubicBezTo>
                      <a:pt x="1550" y="3500"/>
                      <a:pt x="1456" y="3410"/>
                      <a:pt x="1417" y="3302"/>
                    </a:cubicBezTo>
                    <a:cubicBezTo>
                      <a:pt x="1301" y="3091"/>
                      <a:pt x="1442" y="3006"/>
                      <a:pt x="1603" y="3006"/>
                    </a:cubicBezTo>
                    <a:close/>
                    <a:moveTo>
                      <a:pt x="6930" y="2964"/>
                    </a:moveTo>
                    <a:cubicBezTo>
                      <a:pt x="7027" y="3119"/>
                      <a:pt x="7090" y="3305"/>
                      <a:pt x="7066" y="3484"/>
                    </a:cubicBezTo>
                    <a:cubicBezTo>
                      <a:pt x="7027" y="3788"/>
                      <a:pt x="6859" y="3920"/>
                      <a:pt x="6702" y="3920"/>
                    </a:cubicBezTo>
                    <a:cubicBezTo>
                      <a:pt x="6470" y="3920"/>
                      <a:pt x="6262" y="3631"/>
                      <a:pt x="6533" y="3178"/>
                    </a:cubicBezTo>
                    <a:cubicBezTo>
                      <a:pt x="6641" y="3068"/>
                      <a:pt x="6798" y="2964"/>
                      <a:pt x="6930" y="2964"/>
                    </a:cubicBezTo>
                    <a:close/>
                    <a:moveTo>
                      <a:pt x="15391" y="0"/>
                    </a:moveTo>
                    <a:cubicBezTo>
                      <a:pt x="15388" y="0"/>
                      <a:pt x="15385" y="1"/>
                      <a:pt x="15382" y="5"/>
                    </a:cubicBezTo>
                    <a:cubicBezTo>
                      <a:pt x="15146" y="263"/>
                      <a:pt x="14713" y="544"/>
                      <a:pt x="14362" y="585"/>
                    </a:cubicBezTo>
                    <a:cubicBezTo>
                      <a:pt x="14319" y="590"/>
                      <a:pt x="14277" y="592"/>
                      <a:pt x="14237" y="592"/>
                    </a:cubicBezTo>
                    <a:cubicBezTo>
                      <a:pt x="13784" y="592"/>
                      <a:pt x="13480" y="297"/>
                      <a:pt x="13115" y="52"/>
                    </a:cubicBezTo>
                    <a:cubicBezTo>
                      <a:pt x="13101" y="43"/>
                      <a:pt x="13083" y="38"/>
                      <a:pt x="13067" y="38"/>
                    </a:cubicBezTo>
                    <a:cubicBezTo>
                      <a:pt x="13036" y="38"/>
                      <a:pt x="13012" y="56"/>
                      <a:pt x="13039" y="96"/>
                    </a:cubicBezTo>
                    <a:cubicBezTo>
                      <a:pt x="13316" y="508"/>
                      <a:pt x="13775" y="717"/>
                      <a:pt x="14232" y="717"/>
                    </a:cubicBezTo>
                    <a:cubicBezTo>
                      <a:pt x="14257" y="717"/>
                      <a:pt x="14282" y="716"/>
                      <a:pt x="14308" y="715"/>
                    </a:cubicBezTo>
                    <a:cubicBezTo>
                      <a:pt x="14718" y="1369"/>
                      <a:pt x="15160" y="2099"/>
                      <a:pt x="14852" y="2889"/>
                    </a:cubicBezTo>
                    <a:cubicBezTo>
                      <a:pt x="14637" y="3442"/>
                      <a:pt x="14218" y="3627"/>
                      <a:pt x="13750" y="3627"/>
                    </a:cubicBezTo>
                    <a:cubicBezTo>
                      <a:pt x="13272" y="3627"/>
                      <a:pt x="12743" y="3434"/>
                      <a:pt x="12328" y="3247"/>
                    </a:cubicBezTo>
                    <a:cubicBezTo>
                      <a:pt x="11260" y="2768"/>
                      <a:pt x="10197" y="2473"/>
                      <a:pt x="9074" y="2473"/>
                    </a:cubicBezTo>
                    <a:cubicBezTo>
                      <a:pt x="8711" y="2473"/>
                      <a:pt x="8342" y="2504"/>
                      <a:pt x="7964" y="2569"/>
                    </a:cubicBezTo>
                    <a:cubicBezTo>
                      <a:pt x="7701" y="2614"/>
                      <a:pt x="7296" y="2663"/>
                      <a:pt x="6947" y="2786"/>
                    </a:cubicBezTo>
                    <a:cubicBezTo>
                      <a:pt x="6849" y="2678"/>
                      <a:pt x="6730" y="2586"/>
                      <a:pt x="6601" y="2520"/>
                    </a:cubicBezTo>
                    <a:cubicBezTo>
                      <a:pt x="6388" y="2412"/>
                      <a:pt x="6165" y="2367"/>
                      <a:pt x="5939" y="2367"/>
                    </a:cubicBezTo>
                    <a:cubicBezTo>
                      <a:pt x="5530" y="2367"/>
                      <a:pt x="5115" y="2516"/>
                      <a:pt x="4752" y="2704"/>
                    </a:cubicBezTo>
                    <a:cubicBezTo>
                      <a:pt x="3939" y="3128"/>
                      <a:pt x="3194" y="3719"/>
                      <a:pt x="2267" y="3719"/>
                    </a:cubicBezTo>
                    <a:cubicBezTo>
                      <a:pt x="2149" y="3719"/>
                      <a:pt x="2028" y="3710"/>
                      <a:pt x="1904" y="3689"/>
                    </a:cubicBezTo>
                    <a:cubicBezTo>
                      <a:pt x="1886" y="3686"/>
                      <a:pt x="1821" y="3671"/>
                      <a:pt x="1801" y="3658"/>
                    </a:cubicBezTo>
                    <a:cubicBezTo>
                      <a:pt x="2013" y="3495"/>
                      <a:pt x="2162" y="3255"/>
                      <a:pt x="1960" y="3028"/>
                    </a:cubicBezTo>
                    <a:cubicBezTo>
                      <a:pt x="1875" y="2932"/>
                      <a:pt x="1704" y="2869"/>
                      <a:pt x="1548" y="2869"/>
                    </a:cubicBezTo>
                    <a:cubicBezTo>
                      <a:pt x="1382" y="2869"/>
                      <a:pt x="1233" y="2942"/>
                      <a:pt x="1228" y="3125"/>
                    </a:cubicBezTo>
                    <a:cubicBezTo>
                      <a:pt x="1220" y="3344"/>
                      <a:pt x="1377" y="3519"/>
                      <a:pt x="1572" y="3633"/>
                    </a:cubicBezTo>
                    <a:cubicBezTo>
                      <a:pt x="1428" y="3715"/>
                      <a:pt x="1267" y="3752"/>
                      <a:pt x="1102" y="3752"/>
                    </a:cubicBezTo>
                    <a:cubicBezTo>
                      <a:pt x="765" y="3752"/>
                      <a:pt x="416" y="3600"/>
                      <a:pt x="182" y="3384"/>
                    </a:cubicBezTo>
                    <a:cubicBezTo>
                      <a:pt x="161" y="3364"/>
                      <a:pt x="127" y="3354"/>
                      <a:pt x="96" y="3354"/>
                    </a:cubicBezTo>
                    <a:cubicBezTo>
                      <a:pt x="43" y="3354"/>
                      <a:pt x="0" y="3383"/>
                      <a:pt x="55" y="3434"/>
                    </a:cubicBezTo>
                    <a:cubicBezTo>
                      <a:pt x="347" y="3704"/>
                      <a:pt x="728" y="3881"/>
                      <a:pt x="1122" y="3881"/>
                    </a:cubicBezTo>
                    <a:cubicBezTo>
                      <a:pt x="1230" y="3881"/>
                      <a:pt x="1339" y="3868"/>
                      <a:pt x="1447" y="3840"/>
                    </a:cubicBezTo>
                    <a:cubicBezTo>
                      <a:pt x="1533" y="3817"/>
                      <a:pt x="1635" y="3770"/>
                      <a:pt x="1731" y="3708"/>
                    </a:cubicBezTo>
                    <a:cubicBezTo>
                      <a:pt x="1789" y="3764"/>
                      <a:pt x="1895" y="3804"/>
                      <a:pt x="1929" y="3810"/>
                    </a:cubicBezTo>
                    <a:cubicBezTo>
                      <a:pt x="2066" y="3835"/>
                      <a:pt x="2201" y="3846"/>
                      <a:pt x="2334" y="3846"/>
                    </a:cubicBezTo>
                    <a:cubicBezTo>
                      <a:pt x="2871" y="3846"/>
                      <a:pt x="3376" y="3659"/>
                      <a:pt x="3864" y="3399"/>
                    </a:cubicBezTo>
                    <a:cubicBezTo>
                      <a:pt x="4440" y="3093"/>
                      <a:pt x="5248" y="2462"/>
                      <a:pt x="5992" y="2462"/>
                    </a:cubicBezTo>
                    <a:cubicBezTo>
                      <a:pt x="6244" y="2462"/>
                      <a:pt x="6489" y="2535"/>
                      <a:pt x="6716" y="2718"/>
                    </a:cubicBezTo>
                    <a:cubicBezTo>
                      <a:pt x="6757" y="2751"/>
                      <a:pt x="6795" y="2790"/>
                      <a:pt x="6830" y="2831"/>
                    </a:cubicBezTo>
                    <a:cubicBezTo>
                      <a:pt x="6607" y="2926"/>
                      <a:pt x="6418" y="3057"/>
                      <a:pt x="6321" y="3245"/>
                    </a:cubicBezTo>
                    <a:cubicBezTo>
                      <a:pt x="6193" y="3497"/>
                      <a:pt x="6256" y="3898"/>
                      <a:pt x="6515" y="4048"/>
                    </a:cubicBezTo>
                    <a:cubicBezTo>
                      <a:pt x="6591" y="4092"/>
                      <a:pt x="6664" y="4112"/>
                      <a:pt x="6732" y="4112"/>
                    </a:cubicBezTo>
                    <a:cubicBezTo>
                      <a:pt x="7019" y="4112"/>
                      <a:pt x="7219" y="3764"/>
                      <a:pt x="7222" y="3472"/>
                    </a:cubicBezTo>
                    <a:cubicBezTo>
                      <a:pt x="7224" y="3270"/>
                      <a:pt x="7158" y="3078"/>
                      <a:pt x="7048" y="2915"/>
                    </a:cubicBezTo>
                    <a:cubicBezTo>
                      <a:pt x="7307" y="2819"/>
                      <a:pt x="7594" y="2770"/>
                      <a:pt x="7848" y="2720"/>
                    </a:cubicBezTo>
                    <a:cubicBezTo>
                      <a:pt x="8310" y="2628"/>
                      <a:pt x="8776" y="2578"/>
                      <a:pt x="9242" y="2578"/>
                    </a:cubicBezTo>
                    <a:cubicBezTo>
                      <a:pt x="9752" y="2578"/>
                      <a:pt x="10261" y="2638"/>
                      <a:pt x="10761" y="2771"/>
                    </a:cubicBezTo>
                    <a:cubicBezTo>
                      <a:pt x="11534" y="2977"/>
                      <a:pt x="12220" y="3375"/>
                      <a:pt x="12974" y="3623"/>
                    </a:cubicBezTo>
                    <a:cubicBezTo>
                      <a:pt x="13219" y="3703"/>
                      <a:pt x="13488" y="3760"/>
                      <a:pt x="13752" y="3760"/>
                    </a:cubicBezTo>
                    <a:cubicBezTo>
                      <a:pt x="14028" y="3760"/>
                      <a:pt x="14299" y="3698"/>
                      <a:pt x="14533" y="3534"/>
                    </a:cubicBezTo>
                    <a:cubicBezTo>
                      <a:pt x="15533" y="2835"/>
                      <a:pt x="14978" y="1461"/>
                      <a:pt x="14343" y="713"/>
                    </a:cubicBezTo>
                    <a:cubicBezTo>
                      <a:pt x="14769" y="681"/>
                      <a:pt x="15180" y="464"/>
                      <a:pt x="15421" y="49"/>
                    </a:cubicBezTo>
                    <a:cubicBezTo>
                      <a:pt x="15430" y="34"/>
                      <a:pt x="15408" y="0"/>
                      <a:pt x="15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1"/>
              <p:cNvSpPr/>
              <p:nvPr/>
            </p:nvSpPr>
            <p:spPr>
              <a:xfrm>
                <a:off x="2482600" y="2862111"/>
                <a:ext cx="59365" cy="37371"/>
              </a:xfrm>
              <a:custGeom>
                <a:rect b="b" l="l" r="r" t="t"/>
                <a:pathLst>
                  <a:path extrusionOk="0" h="1152" w="1830">
                    <a:moveTo>
                      <a:pt x="289" y="143"/>
                    </a:moveTo>
                    <a:lnTo>
                      <a:pt x="289" y="143"/>
                    </a:lnTo>
                    <a:cubicBezTo>
                      <a:pt x="557" y="206"/>
                      <a:pt x="820" y="296"/>
                      <a:pt x="1058" y="441"/>
                    </a:cubicBezTo>
                    <a:cubicBezTo>
                      <a:pt x="1203" y="529"/>
                      <a:pt x="1341" y="639"/>
                      <a:pt x="1454" y="766"/>
                    </a:cubicBezTo>
                    <a:cubicBezTo>
                      <a:pt x="1525" y="844"/>
                      <a:pt x="1585" y="929"/>
                      <a:pt x="1637" y="1021"/>
                    </a:cubicBezTo>
                    <a:cubicBezTo>
                      <a:pt x="1563" y="967"/>
                      <a:pt x="1489" y="913"/>
                      <a:pt x="1414" y="861"/>
                    </a:cubicBezTo>
                    <a:cubicBezTo>
                      <a:pt x="1064" y="614"/>
                      <a:pt x="686" y="339"/>
                      <a:pt x="289" y="143"/>
                    </a:cubicBezTo>
                    <a:close/>
                    <a:moveTo>
                      <a:pt x="57" y="1"/>
                    </a:moveTo>
                    <a:cubicBezTo>
                      <a:pt x="19" y="1"/>
                      <a:pt x="1" y="53"/>
                      <a:pt x="35" y="75"/>
                    </a:cubicBezTo>
                    <a:cubicBezTo>
                      <a:pt x="329" y="266"/>
                      <a:pt x="982" y="692"/>
                      <a:pt x="1323" y="932"/>
                    </a:cubicBezTo>
                    <a:cubicBezTo>
                      <a:pt x="1362" y="960"/>
                      <a:pt x="1577" y="1151"/>
                      <a:pt x="1704" y="1151"/>
                    </a:cubicBezTo>
                    <a:cubicBezTo>
                      <a:pt x="1750" y="1151"/>
                      <a:pt x="1784" y="1126"/>
                      <a:pt x="1794" y="1059"/>
                    </a:cubicBezTo>
                    <a:cubicBezTo>
                      <a:pt x="1829" y="835"/>
                      <a:pt x="1308" y="470"/>
                      <a:pt x="1159" y="375"/>
                    </a:cubicBezTo>
                    <a:cubicBezTo>
                      <a:pt x="826" y="164"/>
                      <a:pt x="449" y="62"/>
                      <a:pt x="63" y="1"/>
                    </a:cubicBezTo>
                    <a:cubicBezTo>
                      <a:pt x="61" y="1"/>
                      <a:pt x="59" y="1"/>
                      <a:pt x="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1"/>
              <p:cNvSpPr/>
              <p:nvPr/>
            </p:nvSpPr>
            <p:spPr>
              <a:xfrm>
                <a:off x="2363837" y="2864674"/>
                <a:ext cx="37306" cy="33316"/>
              </a:xfrm>
              <a:custGeom>
                <a:rect b="b" l="l" r="r" t="t"/>
                <a:pathLst>
                  <a:path extrusionOk="0" h="1027" w="1150">
                    <a:moveTo>
                      <a:pt x="1015" y="89"/>
                    </a:moveTo>
                    <a:lnTo>
                      <a:pt x="1015" y="89"/>
                    </a:lnTo>
                    <a:cubicBezTo>
                      <a:pt x="751" y="401"/>
                      <a:pt x="694" y="558"/>
                      <a:pt x="405" y="791"/>
                    </a:cubicBezTo>
                    <a:cubicBezTo>
                      <a:pt x="365" y="823"/>
                      <a:pt x="291" y="906"/>
                      <a:pt x="237" y="906"/>
                    </a:cubicBezTo>
                    <a:cubicBezTo>
                      <a:pt x="209" y="906"/>
                      <a:pt x="186" y="882"/>
                      <a:pt x="179" y="814"/>
                    </a:cubicBezTo>
                    <a:cubicBezTo>
                      <a:pt x="169" y="735"/>
                      <a:pt x="500" y="229"/>
                      <a:pt x="1015" y="89"/>
                    </a:cubicBezTo>
                    <a:close/>
                    <a:moveTo>
                      <a:pt x="1143" y="0"/>
                    </a:moveTo>
                    <a:cubicBezTo>
                      <a:pt x="1143" y="0"/>
                      <a:pt x="1143" y="0"/>
                      <a:pt x="1143" y="0"/>
                    </a:cubicBezTo>
                    <a:cubicBezTo>
                      <a:pt x="821" y="42"/>
                      <a:pt x="518" y="196"/>
                      <a:pt x="293" y="432"/>
                    </a:cubicBezTo>
                    <a:cubicBezTo>
                      <a:pt x="185" y="544"/>
                      <a:pt x="0" y="790"/>
                      <a:pt x="114" y="958"/>
                    </a:cubicBezTo>
                    <a:cubicBezTo>
                      <a:pt x="147" y="1007"/>
                      <a:pt x="186" y="1027"/>
                      <a:pt x="227" y="1027"/>
                    </a:cubicBezTo>
                    <a:cubicBezTo>
                      <a:pt x="344" y="1027"/>
                      <a:pt x="476" y="869"/>
                      <a:pt x="539" y="794"/>
                    </a:cubicBezTo>
                    <a:cubicBezTo>
                      <a:pt x="741" y="554"/>
                      <a:pt x="1150" y="0"/>
                      <a:pt x="1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1"/>
              <p:cNvSpPr/>
              <p:nvPr/>
            </p:nvSpPr>
            <p:spPr>
              <a:xfrm>
                <a:off x="2271837" y="2830904"/>
                <a:ext cx="106209" cy="52001"/>
              </a:xfrm>
              <a:custGeom>
                <a:rect b="b" l="l" r="r" t="t"/>
                <a:pathLst>
                  <a:path extrusionOk="0" h="1603" w="3274">
                    <a:moveTo>
                      <a:pt x="2906" y="1"/>
                    </a:moveTo>
                    <a:cubicBezTo>
                      <a:pt x="2640" y="1"/>
                      <a:pt x="2381" y="43"/>
                      <a:pt x="2130" y="164"/>
                    </a:cubicBezTo>
                    <a:cubicBezTo>
                      <a:pt x="1370" y="528"/>
                      <a:pt x="1028" y="1387"/>
                      <a:pt x="107" y="1465"/>
                    </a:cubicBezTo>
                    <a:cubicBezTo>
                      <a:pt x="1" y="1476"/>
                      <a:pt x="102" y="1603"/>
                      <a:pt x="172" y="1603"/>
                    </a:cubicBezTo>
                    <a:cubicBezTo>
                      <a:pt x="172" y="1603"/>
                      <a:pt x="172" y="1603"/>
                      <a:pt x="173" y="1603"/>
                    </a:cubicBezTo>
                    <a:cubicBezTo>
                      <a:pt x="735" y="1590"/>
                      <a:pt x="1133" y="1261"/>
                      <a:pt x="1520" y="882"/>
                    </a:cubicBezTo>
                    <a:cubicBezTo>
                      <a:pt x="2021" y="393"/>
                      <a:pt x="2481" y="36"/>
                      <a:pt x="3200" y="36"/>
                    </a:cubicBezTo>
                    <a:cubicBezTo>
                      <a:pt x="3222" y="36"/>
                      <a:pt x="3244" y="36"/>
                      <a:pt x="3267" y="37"/>
                    </a:cubicBezTo>
                    <a:cubicBezTo>
                      <a:pt x="3274" y="37"/>
                      <a:pt x="3269" y="23"/>
                      <a:pt x="3263" y="22"/>
                    </a:cubicBezTo>
                    <a:cubicBezTo>
                      <a:pt x="3142" y="9"/>
                      <a:pt x="3024" y="1"/>
                      <a:pt x="29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1"/>
              <p:cNvSpPr/>
              <p:nvPr/>
            </p:nvSpPr>
            <p:spPr>
              <a:xfrm>
                <a:off x="2181913" y="2822372"/>
                <a:ext cx="25984" cy="58165"/>
              </a:xfrm>
              <a:custGeom>
                <a:rect b="b" l="l" r="r" t="t"/>
                <a:pathLst>
                  <a:path extrusionOk="0" h="1793" w="801">
                    <a:moveTo>
                      <a:pt x="716" y="1"/>
                    </a:moveTo>
                    <a:cubicBezTo>
                      <a:pt x="712" y="1"/>
                      <a:pt x="708" y="1"/>
                      <a:pt x="703" y="2"/>
                    </a:cubicBezTo>
                    <a:cubicBezTo>
                      <a:pt x="393" y="36"/>
                      <a:pt x="199" y="336"/>
                      <a:pt x="121" y="618"/>
                    </a:cubicBezTo>
                    <a:cubicBezTo>
                      <a:pt x="0" y="1061"/>
                      <a:pt x="177" y="1501"/>
                      <a:pt x="521" y="1787"/>
                    </a:cubicBezTo>
                    <a:cubicBezTo>
                      <a:pt x="526" y="1791"/>
                      <a:pt x="531" y="1792"/>
                      <a:pt x="536" y="1792"/>
                    </a:cubicBezTo>
                    <a:cubicBezTo>
                      <a:pt x="563" y="1792"/>
                      <a:pt x="591" y="1749"/>
                      <a:pt x="574" y="1726"/>
                    </a:cubicBezTo>
                    <a:cubicBezTo>
                      <a:pt x="403" y="1503"/>
                      <a:pt x="255" y="1248"/>
                      <a:pt x="228" y="962"/>
                    </a:cubicBezTo>
                    <a:cubicBezTo>
                      <a:pt x="201" y="673"/>
                      <a:pt x="319" y="158"/>
                      <a:pt x="683" y="117"/>
                    </a:cubicBezTo>
                    <a:cubicBezTo>
                      <a:pt x="752" y="110"/>
                      <a:pt x="800" y="1"/>
                      <a:pt x="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1"/>
              <p:cNvSpPr/>
              <p:nvPr/>
            </p:nvSpPr>
            <p:spPr>
              <a:xfrm>
                <a:off x="2202383" y="2822372"/>
                <a:ext cx="25952" cy="58165"/>
              </a:xfrm>
              <a:custGeom>
                <a:rect b="b" l="l" r="r" t="t"/>
                <a:pathLst>
                  <a:path extrusionOk="0" h="1793" w="800">
                    <a:moveTo>
                      <a:pt x="84" y="1"/>
                    </a:moveTo>
                    <a:cubicBezTo>
                      <a:pt x="1" y="1"/>
                      <a:pt x="49" y="110"/>
                      <a:pt x="117" y="117"/>
                    </a:cubicBezTo>
                    <a:cubicBezTo>
                      <a:pt x="482" y="158"/>
                      <a:pt x="600" y="673"/>
                      <a:pt x="572" y="962"/>
                    </a:cubicBezTo>
                    <a:cubicBezTo>
                      <a:pt x="546" y="1248"/>
                      <a:pt x="398" y="1503"/>
                      <a:pt x="227" y="1726"/>
                    </a:cubicBezTo>
                    <a:cubicBezTo>
                      <a:pt x="210" y="1749"/>
                      <a:pt x="238" y="1792"/>
                      <a:pt x="264" y="1792"/>
                    </a:cubicBezTo>
                    <a:cubicBezTo>
                      <a:pt x="269" y="1792"/>
                      <a:pt x="275" y="1791"/>
                      <a:pt x="279" y="1787"/>
                    </a:cubicBezTo>
                    <a:cubicBezTo>
                      <a:pt x="625" y="1501"/>
                      <a:pt x="800" y="1061"/>
                      <a:pt x="679" y="618"/>
                    </a:cubicBezTo>
                    <a:cubicBezTo>
                      <a:pt x="602" y="336"/>
                      <a:pt x="408" y="36"/>
                      <a:pt x="97" y="2"/>
                    </a:cubicBezTo>
                    <a:cubicBezTo>
                      <a:pt x="92" y="1"/>
                      <a:pt x="88"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1"/>
              <p:cNvSpPr/>
              <p:nvPr/>
            </p:nvSpPr>
            <p:spPr>
              <a:xfrm>
                <a:off x="1805966" y="2634252"/>
                <a:ext cx="65594" cy="44313"/>
              </a:xfrm>
              <a:custGeom>
                <a:rect b="b" l="l" r="r" t="t"/>
                <a:pathLst>
                  <a:path extrusionOk="0" h="1366" w="2022">
                    <a:moveTo>
                      <a:pt x="245" y="286"/>
                    </a:moveTo>
                    <a:lnTo>
                      <a:pt x="245" y="286"/>
                    </a:lnTo>
                    <a:cubicBezTo>
                      <a:pt x="514" y="534"/>
                      <a:pt x="1325" y="1047"/>
                      <a:pt x="1634" y="1252"/>
                    </a:cubicBezTo>
                    <a:cubicBezTo>
                      <a:pt x="1006" y="1114"/>
                      <a:pt x="378" y="616"/>
                      <a:pt x="245" y="286"/>
                    </a:cubicBezTo>
                    <a:close/>
                    <a:moveTo>
                      <a:pt x="51" y="0"/>
                    </a:moveTo>
                    <a:cubicBezTo>
                      <a:pt x="21" y="0"/>
                      <a:pt x="0" y="11"/>
                      <a:pt x="13" y="43"/>
                    </a:cubicBezTo>
                    <a:cubicBezTo>
                      <a:pt x="439" y="1156"/>
                      <a:pt x="1398" y="1365"/>
                      <a:pt x="1805" y="1365"/>
                    </a:cubicBezTo>
                    <a:cubicBezTo>
                      <a:pt x="1917" y="1365"/>
                      <a:pt x="1986" y="1349"/>
                      <a:pt x="1993" y="1332"/>
                    </a:cubicBezTo>
                    <a:cubicBezTo>
                      <a:pt x="2021" y="1251"/>
                      <a:pt x="661" y="483"/>
                      <a:pt x="170" y="36"/>
                    </a:cubicBezTo>
                    <a:cubicBezTo>
                      <a:pt x="154" y="21"/>
                      <a:pt x="93" y="0"/>
                      <a:pt x="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1"/>
              <p:cNvSpPr/>
              <p:nvPr/>
            </p:nvSpPr>
            <p:spPr>
              <a:xfrm>
                <a:off x="1919409" y="2634999"/>
                <a:ext cx="43956" cy="37079"/>
              </a:xfrm>
              <a:custGeom>
                <a:rect b="b" l="l" r="r" t="t"/>
                <a:pathLst>
                  <a:path extrusionOk="0" h="1143" w="1355">
                    <a:moveTo>
                      <a:pt x="158" y="166"/>
                    </a:moveTo>
                    <a:cubicBezTo>
                      <a:pt x="484" y="388"/>
                      <a:pt x="737" y="711"/>
                      <a:pt x="1030" y="977"/>
                    </a:cubicBezTo>
                    <a:cubicBezTo>
                      <a:pt x="649" y="814"/>
                      <a:pt x="321" y="552"/>
                      <a:pt x="158" y="166"/>
                    </a:cubicBezTo>
                    <a:close/>
                    <a:moveTo>
                      <a:pt x="36" y="1"/>
                    </a:moveTo>
                    <a:cubicBezTo>
                      <a:pt x="17" y="1"/>
                      <a:pt x="1" y="10"/>
                      <a:pt x="2" y="35"/>
                    </a:cubicBezTo>
                    <a:cubicBezTo>
                      <a:pt x="32" y="596"/>
                      <a:pt x="732" y="1003"/>
                      <a:pt x="1213" y="1128"/>
                    </a:cubicBezTo>
                    <a:cubicBezTo>
                      <a:pt x="1229" y="1138"/>
                      <a:pt x="1248" y="1142"/>
                      <a:pt x="1264" y="1142"/>
                    </a:cubicBezTo>
                    <a:cubicBezTo>
                      <a:pt x="1316" y="1142"/>
                      <a:pt x="1354" y="1100"/>
                      <a:pt x="1291" y="1054"/>
                    </a:cubicBezTo>
                    <a:cubicBezTo>
                      <a:pt x="868" y="739"/>
                      <a:pt x="493" y="355"/>
                      <a:pt x="87" y="19"/>
                    </a:cubicBezTo>
                    <a:cubicBezTo>
                      <a:pt x="75" y="9"/>
                      <a:pt x="54" y="1"/>
                      <a:pt x="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1"/>
              <p:cNvSpPr/>
              <p:nvPr/>
            </p:nvSpPr>
            <p:spPr>
              <a:xfrm>
                <a:off x="2032170" y="2639248"/>
                <a:ext cx="43826" cy="38085"/>
              </a:xfrm>
              <a:custGeom>
                <a:rect b="b" l="l" r="r" t="t"/>
                <a:pathLst>
                  <a:path extrusionOk="0" h="1174" w="1351">
                    <a:moveTo>
                      <a:pt x="1113" y="108"/>
                    </a:moveTo>
                    <a:cubicBezTo>
                      <a:pt x="1120" y="108"/>
                      <a:pt x="1125" y="110"/>
                      <a:pt x="1129" y="113"/>
                    </a:cubicBezTo>
                    <a:cubicBezTo>
                      <a:pt x="1215" y="191"/>
                      <a:pt x="1098" y="466"/>
                      <a:pt x="693" y="770"/>
                    </a:cubicBezTo>
                    <a:cubicBezTo>
                      <a:pt x="529" y="892"/>
                      <a:pt x="355" y="992"/>
                      <a:pt x="167" y="1064"/>
                    </a:cubicBezTo>
                    <a:cubicBezTo>
                      <a:pt x="306" y="965"/>
                      <a:pt x="975" y="108"/>
                      <a:pt x="1113" y="108"/>
                    </a:cubicBezTo>
                    <a:close/>
                    <a:moveTo>
                      <a:pt x="1112" y="1"/>
                    </a:moveTo>
                    <a:cubicBezTo>
                      <a:pt x="1009" y="1"/>
                      <a:pt x="894" y="143"/>
                      <a:pt x="825" y="223"/>
                    </a:cubicBezTo>
                    <a:cubicBezTo>
                      <a:pt x="562" y="525"/>
                      <a:pt x="1" y="1173"/>
                      <a:pt x="27" y="1173"/>
                    </a:cubicBezTo>
                    <a:cubicBezTo>
                      <a:pt x="27" y="1173"/>
                      <a:pt x="28" y="1173"/>
                      <a:pt x="28" y="1173"/>
                    </a:cubicBezTo>
                    <a:cubicBezTo>
                      <a:pt x="356" y="1078"/>
                      <a:pt x="657" y="947"/>
                      <a:pt x="907" y="713"/>
                    </a:cubicBezTo>
                    <a:cubicBezTo>
                      <a:pt x="1040" y="589"/>
                      <a:pt x="1350" y="313"/>
                      <a:pt x="1234" y="95"/>
                    </a:cubicBezTo>
                    <a:cubicBezTo>
                      <a:pt x="1198" y="27"/>
                      <a:pt x="1156" y="1"/>
                      <a:pt x="1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1"/>
              <p:cNvSpPr/>
              <p:nvPr/>
            </p:nvSpPr>
            <p:spPr>
              <a:xfrm>
                <a:off x="2137892" y="2676554"/>
                <a:ext cx="39155" cy="41101"/>
              </a:xfrm>
              <a:custGeom>
                <a:rect b="b" l="l" r="r" t="t"/>
                <a:pathLst>
                  <a:path extrusionOk="0" h="1267" w="1207">
                    <a:moveTo>
                      <a:pt x="1001" y="212"/>
                    </a:moveTo>
                    <a:lnTo>
                      <a:pt x="1001" y="212"/>
                    </a:lnTo>
                    <a:cubicBezTo>
                      <a:pt x="989" y="344"/>
                      <a:pt x="992" y="478"/>
                      <a:pt x="962" y="609"/>
                    </a:cubicBezTo>
                    <a:cubicBezTo>
                      <a:pt x="934" y="728"/>
                      <a:pt x="897" y="859"/>
                      <a:pt x="829" y="964"/>
                    </a:cubicBezTo>
                    <a:cubicBezTo>
                      <a:pt x="781" y="1039"/>
                      <a:pt x="691" y="1126"/>
                      <a:pt x="619" y="1126"/>
                    </a:cubicBezTo>
                    <a:cubicBezTo>
                      <a:pt x="576" y="1126"/>
                      <a:pt x="540" y="1095"/>
                      <a:pt x="522" y="1013"/>
                    </a:cubicBezTo>
                    <a:cubicBezTo>
                      <a:pt x="489" y="862"/>
                      <a:pt x="683" y="628"/>
                      <a:pt x="764" y="512"/>
                    </a:cubicBezTo>
                    <a:cubicBezTo>
                      <a:pt x="837" y="407"/>
                      <a:pt x="919" y="309"/>
                      <a:pt x="1001" y="212"/>
                    </a:cubicBezTo>
                    <a:close/>
                    <a:moveTo>
                      <a:pt x="1085" y="1"/>
                    </a:moveTo>
                    <a:cubicBezTo>
                      <a:pt x="1080" y="1"/>
                      <a:pt x="1075" y="2"/>
                      <a:pt x="1070" y="6"/>
                    </a:cubicBezTo>
                    <a:cubicBezTo>
                      <a:pt x="858" y="161"/>
                      <a:pt x="0" y="994"/>
                      <a:pt x="533" y="1233"/>
                    </a:cubicBezTo>
                    <a:cubicBezTo>
                      <a:pt x="584" y="1256"/>
                      <a:pt x="632" y="1267"/>
                      <a:pt x="676" y="1267"/>
                    </a:cubicBezTo>
                    <a:cubicBezTo>
                      <a:pt x="1081" y="1267"/>
                      <a:pt x="1206" y="384"/>
                      <a:pt x="1101" y="93"/>
                    </a:cubicBezTo>
                    <a:cubicBezTo>
                      <a:pt x="1108" y="85"/>
                      <a:pt x="1115" y="75"/>
                      <a:pt x="1123" y="67"/>
                    </a:cubicBezTo>
                    <a:cubicBezTo>
                      <a:pt x="1142" y="44"/>
                      <a:pt x="1113" y="1"/>
                      <a:pt x="10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1"/>
              <p:cNvSpPr/>
              <p:nvPr/>
            </p:nvSpPr>
            <p:spPr>
              <a:xfrm>
                <a:off x="2535671" y="2634252"/>
                <a:ext cx="65594" cy="44313"/>
              </a:xfrm>
              <a:custGeom>
                <a:rect b="b" l="l" r="r" t="t"/>
                <a:pathLst>
                  <a:path extrusionOk="0" h="1366" w="2022">
                    <a:moveTo>
                      <a:pt x="1777" y="286"/>
                    </a:moveTo>
                    <a:cubicBezTo>
                      <a:pt x="1645" y="616"/>
                      <a:pt x="1016" y="1114"/>
                      <a:pt x="388" y="1252"/>
                    </a:cubicBezTo>
                    <a:cubicBezTo>
                      <a:pt x="696" y="1047"/>
                      <a:pt x="1509" y="534"/>
                      <a:pt x="1777" y="286"/>
                    </a:cubicBezTo>
                    <a:close/>
                    <a:moveTo>
                      <a:pt x="1971" y="0"/>
                    </a:moveTo>
                    <a:cubicBezTo>
                      <a:pt x="1929" y="0"/>
                      <a:pt x="1868" y="21"/>
                      <a:pt x="1851" y="36"/>
                    </a:cubicBezTo>
                    <a:cubicBezTo>
                      <a:pt x="1361" y="483"/>
                      <a:pt x="1" y="1251"/>
                      <a:pt x="29" y="1332"/>
                    </a:cubicBezTo>
                    <a:cubicBezTo>
                      <a:pt x="35" y="1349"/>
                      <a:pt x="105" y="1365"/>
                      <a:pt x="217" y="1365"/>
                    </a:cubicBezTo>
                    <a:cubicBezTo>
                      <a:pt x="624" y="1365"/>
                      <a:pt x="1583" y="1156"/>
                      <a:pt x="2009" y="43"/>
                    </a:cubicBezTo>
                    <a:cubicBezTo>
                      <a:pt x="2022" y="11"/>
                      <a:pt x="2001" y="0"/>
                      <a:pt x="19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1"/>
              <p:cNvSpPr/>
              <p:nvPr/>
            </p:nvSpPr>
            <p:spPr>
              <a:xfrm>
                <a:off x="2443899" y="2634999"/>
                <a:ext cx="43924" cy="37079"/>
              </a:xfrm>
              <a:custGeom>
                <a:rect b="b" l="l" r="r" t="t"/>
                <a:pathLst>
                  <a:path extrusionOk="0" h="1143" w="1354">
                    <a:moveTo>
                      <a:pt x="1196" y="166"/>
                    </a:moveTo>
                    <a:lnTo>
                      <a:pt x="1196" y="166"/>
                    </a:lnTo>
                    <a:cubicBezTo>
                      <a:pt x="1034" y="552"/>
                      <a:pt x="705" y="814"/>
                      <a:pt x="324" y="977"/>
                    </a:cubicBezTo>
                    <a:cubicBezTo>
                      <a:pt x="617" y="711"/>
                      <a:pt x="870" y="388"/>
                      <a:pt x="1196" y="166"/>
                    </a:cubicBezTo>
                    <a:close/>
                    <a:moveTo>
                      <a:pt x="1318" y="1"/>
                    </a:moveTo>
                    <a:cubicBezTo>
                      <a:pt x="1300" y="1"/>
                      <a:pt x="1279" y="9"/>
                      <a:pt x="1268" y="18"/>
                    </a:cubicBezTo>
                    <a:cubicBezTo>
                      <a:pt x="861" y="355"/>
                      <a:pt x="486" y="739"/>
                      <a:pt x="64" y="1054"/>
                    </a:cubicBezTo>
                    <a:cubicBezTo>
                      <a:pt x="0" y="1100"/>
                      <a:pt x="38" y="1142"/>
                      <a:pt x="90" y="1142"/>
                    </a:cubicBezTo>
                    <a:cubicBezTo>
                      <a:pt x="107" y="1142"/>
                      <a:pt x="125" y="1138"/>
                      <a:pt x="142" y="1128"/>
                    </a:cubicBezTo>
                    <a:cubicBezTo>
                      <a:pt x="623" y="1003"/>
                      <a:pt x="1322" y="596"/>
                      <a:pt x="1352" y="35"/>
                    </a:cubicBezTo>
                    <a:cubicBezTo>
                      <a:pt x="1353" y="10"/>
                      <a:pt x="1337" y="1"/>
                      <a:pt x="131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1"/>
              <p:cNvSpPr/>
              <p:nvPr/>
            </p:nvSpPr>
            <p:spPr>
              <a:xfrm>
                <a:off x="2331235" y="2639248"/>
                <a:ext cx="43859" cy="38117"/>
              </a:xfrm>
              <a:custGeom>
                <a:rect b="b" l="l" r="r" t="t"/>
                <a:pathLst>
                  <a:path extrusionOk="0" h="1175" w="1352">
                    <a:moveTo>
                      <a:pt x="238" y="108"/>
                    </a:moveTo>
                    <a:cubicBezTo>
                      <a:pt x="376" y="108"/>
                      <a:pt x="1045" y="965"/>
                      <a:pt x="1184" y="1064"/>
                    </a:cubicBezTo>
                    <a:cubicBezTo>
                      <a:pt x="996" y="992"/>
                      <a:pt x="822" y="892"/>
                      <a:pt x="659" y="770"/>
                    </a:cubicBezTo>
                    <a:cubicBezTo>
                      <a:pt x="253" y="466"/>
                      <a:pt x="136" y="191"/>
                      <a:pt x="223" y="113"/>
                    </a:cubicBezTo>
                    <a:cubicBezTo>
                      <a:pt x="227" y="110"/>
                      <a:pt x="232" y="108"/>
                      <a:pt x="238" y="108"/>
                    </a:cubicBezTo>
                    <a:close/>
                    <a:moveTo>
                      <a:pt x="239" y="1"/>
                    </a:moveTo>
                    <a:cubicBezTo>
                      <a:pt x="195" y="1"/>
                      <a:pt x="153" y="27"/>
                      <a:pt x="117" y="95"/>
                    </a:cubicBezTo>
                    <a:cubicBezTo>
                      <a:pt x="1" y="313"/>
                      <a:pt x="311" y="589"/>
                      <a:pt x="444" y="713"/>
                    </a:cubicBezTo>
                    <a:cubicBezTo>
                      <a:pt x="694" y="947"/>
                      <a:pt x="995" y="1078"/>
                      <a:pt x="1323" y="1174"/>
                    </a:cubicBezTo>
                    <a:cubicBezTo>
                      <a:pt x="1323" y="1174"/>
                      <a:pt x="1323" y="1174"/>
                      <a:pt x="1324" y="1174"/>
                    </a:cubicBezTo>
                    <a:cubicBezTo>
                      <a:pt x="1351" y="1174"/>
                      <a:pt x="789" y="525"/>
                      <a:pt x="526" y="223"/>
                    </a:cubicBezTo>
                    <a:cubicBezTo>
                      <a:pt x="457" y="143"/>
                      <a:pt x="342" y="1"/>
                      <a:pt x="2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1"/>
              <p:cNvSpPr/>
              <p:nvPr/>
            </p:nvSpPr>
            <p:spPr>
              <a:xfrm>
                <a:off x="2230216" y="2676554"/>
                <a:ext cx="39123" cy="41101"/>
              </a:xfrm>
              <a:custGeom>
                <a:rect b="b" l="l" r="r" t="t"/>
                <a:pathLst>
                  <a:path extrusionOk="0" h="1267" w="1206">
                    <a:moveTo>
                      <a:pt x="205" y="212"/>
                    </a:moveTo>
                    <a:lnTo>
                      <a:pt x="205" y="212"/>
                    </a:lnTo>
                    <a:cubicBezTo>
                      <a:pt x="287" y="309"/>
                      <a:pt x="369" y="407"/>
                      <a:pt x="442" y="512"/>
                    </a:cubicBezTo>
                    <a:cubicBezTo>
                      <a:pt x="523" y="628"/>
                      <a:pt x="717" y="862"/>
                      <a:pt x="684" y="1013"/>
                    </a:cubicBezTo>
                    <a:cubicBezTo>
                      <a:pt x="666" y="1095"/>
                      <a:pt x="630" y="1126"/>
                      <a:pt x="587" y="1126"/>
                    </a:cubicBezTo>
                    <a:cubicBezTo>
                      <a:pt x="515" y="1126"/>
                      <a:pt x="425" y="1039"/>
                      <a:pt x="376" y="964"/>
                    </a:cubicBezTo>
                    <a:cubicBezTo>
                      <a:pt x="310" y="859"/>
                      <a:pt x="272" y="728"/>
                      <a:pt x="244" y="609"/>
                    </a:cubicBezTo>
                    <a:cubicBezTo>
                      <a:pt x="214" y="478"/>
                      <a:pt x="217" y="344"/>
                      <a:pt x="205" y="212"/>
                    </a:cubicBezTo>
                    <a:close/>
                    <a:moveTo>
                      <a:pt x="121" y="1"/>
                    </a:moveTo>
                    <a:cubicBezTo>
                      <a:pt x="93" y="1"/>
                      <a:pt x="64" y="44"/>
                      <a:pt x="83" y="67"/>
                    </a:cubicBezTo>
                    <a:cubicBezTo>
                      <a:pt x="91" y="75"/>
                      <a:pt x="98" y="85"/>
                      <a:pt x="105" y="93"/>
                    </a:cubicBezTo>
                    <a:cubicBezTo>
                      <a:pt x="0" y="384"/>
                      <a:pt x="126" y="1267"/>
                      <a:pt x="531" y="1267"/>
                    </a:cubicBezTo>
                    <a:cubicBezTo>
                      <a:pt x="575" y="1267"/>
                      <a:pt x="622" y="1256"/>
                      <a:pt x="673" y="1233"/>
                    </a:cubicBezTo>
                    <a:cubicBezTo>
                      <a:pt x="1206" y="994"/>
                      <a:pt x="348" y="161"/>
                      <a:pt x="136" y="6"/>
                    </a:cubicBezTo>
                    <a:cubicBezTo>
                      <a:pt x="131" y="2"/>
                      <a:pt x="126" y="1"/>
                      <a:pt x="1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1"/>
              <p:cNvSpPr/>
              <p:nvPr/>
            </p:nvSpPr>
            <p:spPr>
              <a:xfrm>
                <a:off x="1805966" y="2860230"/>
                <a:ext cx="65626" cy="44313"/>
              </a:xfrm>
              <a:custGeom>
                <a:rect b="b" l="l" r="r" t="t"/>
                <a:pathLst>
                  <a:path extrusionOk="0" h="1366" w="2023">
                    <a:moveTo>
                      <a:pt x="1634" y="115"/>
                    </a:moveTo>
                    <a:cubicBezTo>
                      <a:pt x="1325" y="318"/>
                      <a:pt x="514" y="832"/>
                      <a:pt x="245" y="1080"/>
                    </a:cubicBezTo>
                    <a:cubicBezTo>
                      <a:pt x="378" y="750"/>
                      <a:pt x="1006" y="253"/>
                      <a:pt x="1634" y="115"/>
                    </a:cubicBezTo>
                    <a:close/>
                    <a:moveTo>
                      <a:pt x="1805" y="1"/>
                    </a:moveTo>
                    <a:cubicBezTo>
                      <a:pt x="1398" y="1"/>
                      <a:pt x="439" y="210"/>
                      <a:pt x="13" y="1323"/>
                    </a:cubicBezTo>
                    <a:cubicBezTo>
                      <a:pt x="0" y="1355"/>
                      <a:pt x="21" y="1366"/>
                      <a:pt x="51" y="1366"/>
                    </a:cubicBezTo>
                    <a:cubicBezTo>
                      <a:pt x="93" y="1366"/>
                      <a:pt x="154" y="1344"/>
                      <a:pt x="170" y="1330"/>
                    </a:cubicBezTo>
                    <a:cubicBezTo>
                      <a:pt x="661" y="883"/>
                      <a:pt x="2022" y="115"/>
                      <a:pt x="1993" y="34"/>
                    </a:cubicBezTo>
                    <a:cubicBezTo>
                      <a:pt x="1986" y="16"/>
                      <a:pt x="1917" y="1"/>
                      <a:pt x="1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1"/>
              <p:cNvSpPr/>
              <p:nvPr/>
            </p:nvSpPr>
            <p:spPr>
              <a:xfrm>
                <a:off x="1919409" y="2866718"/>
                <a:ext cx="43956" cy="37046"/>
              </a:xfrm>
              <a:custGeom>
                <a:rect b="b" l="l" r="r" t="t"/>
                <a:pathLst>
                  <a:path extrusionOk="0" h="1142" w="1355">
                    <a:moveTo>
                      <a:pt x="1030" y="166"/>
                    </a:moveTo>
                    <a:lnTo>
                      <a:pt x="1030" y="166"/>
                    </a:lnTo>
                    <a:cubicBezTo>
                      <a:pt x="737" y="432"/>
                      <a:pt x="484" y="755"/>
                      <a:pt x="158" y="976"/>
                    </a:cubicBezTo>
                    <a:cubicBezTo>
                      <a:pt x="321" y="591"/>
                      <a:pt x="649" y="330"/>
                      <a:pt x="1030" y="166"/>
                    </a:cubicBezTo>
                    <a:close/>
                    <a:moveTo>
                      <a:pt x="1264" y="1"/>
                    </a:moveTo>
                    <a:cubicBezTo>
                      <a:pt x="1248" y="1"/>
                      <a:pt x="1229" y="5"/>
                      <a:pt x="1213" y="15"/>
                    </a:cubicBezTo>
                    <a:cubicBezTo>
                      <a:pt x="732" y="140"/>
                      <a:pt x="32" y="547"/>
                      <a:pt x="2" y="1107"/>
                    </a:cubicBezTo>
                    <a:cubicBezTo>
                      <a:pt x="1" y="1133"/>
                      <a:pt x="17" y="1142"/>
                      <a:pt x="36" y="1142"/>
                    </a:cubicBezTo>
                    <a:cubicBezTo>
                      <a:pt x="55" y="1142"/>
                      <a:pt x="75" y="1134"/>
                      <a:pt x="87" y="1125"/>
                    </a:cubicBezTo>
                    <a:cubicBezTo>
                      <a:pt x="493" y="788"/>
                      <a:pt x="868" y="403"/>
                      <a:pt x="1291" y="89"/>
                    </a:cubicBezTo>
                    <a:cubicBezTo>
                      <a:pt x="1354" y="42"/>
                      <a:pt x="1316" y="1"/>
                      <a:pt x="1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1"/>
              <p:cNvSpPr/>
              <p:nvPr/>
            </p:nvSpPr>
            <p:spPr>
              <a:xfrm>
                <a:off x="2032170" y="2861462"/>
                <a:ext cx="43826" cy="38052"/>
              </a:xfrm>
              <a:custGeom>
                <a:rect b="b" l="l" r="r" t="t"/>
                <a:pathLst>
                  <a:path extrusionOk="0" h="1173" w="1351">
                    <a:moveTo>
                      <a:pt x="167" y="109"/>
                    </a:moveTo>
                    <a:lnTo>
                      <a:pt x="167" y="109"/>
                    </a:lnTo>
                    <a:cubicBezTo>
                      <a:pt x="355" y="182"/>
                      <a:pt x="529" y="282"/>
                      <a:pt x="693" y="404"/>
                    </a:cubicBezTo>
                    <a:cubicBezTo>
                      <a:pt x="1098" y="708"/>
                      <a:pt x="1215" y="983"/>
                      <a:pt x="1129" y="1060"/>
                    </a:cubicBezTo>
                    <a:cubicBezTo>
                      <a:pt x="1125" y="1064"/>
                      <a:pt x="1120" y="1066"/>
                      <a:pt x="1113" y="1066"/>
                    </a:cubicBezTo>
                    <a:cubicBezTo>
                      <a:pt x="975" y="1066"/>
                      <a:pt x="306" y="208"/>
                      <a:pt x="167" y="109"/>
                    </a:cubicBezTo>
                    <a:close/>
                    <a:moveTo>
                      <a:pt x="27" y="1"/>
                    </a:moveTo>
                    <a:cubicBezTo>
                      <a:pt x="1" y="1"/>
                      <a:pt x="562" y="649"/>
                      <a:pt x="825" y="951"/>
                    </a:cubicBezTo>
                    <a:cubicBezTo>
                      <a:pt x="894" y="1030"/>
                      <a:pt x="1009" y="1173"/>
                      <a:pt x="1112" y="1173"/>
                    </a:cubicBezTo>
                    <a:cubicBezTo>
                      <a:pt x="1156" y="1173"/>
                      <a:pt x="1198" y="1147"/>
                      <a:pt x="1234" y="1079"/>
                    </a:cubicBezTo>
                    <a:cubicBezTo>
                      <a:pt x="1350" y="861"/>
                      <a:pt x="1040" y="585"/>
                      <a:pt x="907" y="461"/>
                    </a:cubicBezTo>
                    <a:cubicBezTo>
                      <a:pt x="657" y="227"/>
                      <a:pt x="356" y="96"/>
                      <a:pt x="28" y="1"/>
                    </a:cubicBezTo>
                    <a:cubicBezTo>
                      <a:pt x="28" y="1"/>
                      <a:pt x="27"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1"/>
              <p:cNvSpPr/>
              <p:nvPr/>
            </p:nvSpPr>
            <p:spPr>
              <a:xfrm>
                <a:off x="2137892" y="2821139"/>
                <a:ext cx="39155" cy="41069"/>
              </a:xfrm>
              <a:custGeom>
                <a:rect b="b" l="l" r="r" t="t"/>
                <a:pathLst>
                  <a:path extrusionOk="0" h="1266" w="1207">
                    <a:moveTo>
                      <a:pt x="619" y="141"/>
                    </a:moveTo>
                    <a:cubicBezTo>
                      <a:pt x="691" y="141"/>
                      <a:pt x="782" y="228"/>
                      <a:pt x="829" y="303"/>
                    </a:cubicBezTo>
                    <a:cubicBezTo>
                      <a:pt x="897" y="407"/>
                      <a:pt x="934" y="539"/>
                      <a:pt x="962" y="659"/>
                    </a:cubicBezTo>
                    <a:cubicBezTo>
                      <a:pt x="992" y="789"/>
                      <a:pt x="989" y="923"/>
                      <a:pt x="1001" y="1055"/>
                    </a:cubicBezTo>
                    <a:cubicBezTo>
                      <a:pt x="919" y="958"/>
                      <a:pt x="837" y="859"/>
                      <a:pt x="764" y="755"/>
                    </a:cubicBezTo>
                    <a:cubicBezTo>
                      <a:pt x="684" y="639"/>
                      <a:pt x="489" y="404"/>
                      <a:pt x="522" y="254"/>
                    </a:cubicBezTo>
                    <a:cubicBezTo>
                      <a:pt x="540" y="171"/>
                      <a:pt x="576" y="141"/>
                      <a:pt x="619" y="141"/>
                    </a:cubicBezTo>
                    <a:close/>
                    <a:moveTo>
                      <a:pt x="676" y="0"/>
                    </a:moveTo>
                    <a:cubicBezTo>
                      <a:pt x="632" y="0"/>
                      <a:pt x="584" y="11"/>
                      <a:pt x="533" y="33"/>
                    </a:cubicBezTo>
                    <a:cubicBezTo>
                      <a:pt x="0" y="273"/>
                      <a:pt x="858" y="1105"/>
                      <a:pt x="1070" y="1261"/>
                    </a:cubicBezTo>
                    <a:cubicBezTo>
                      <a:pt x="1075" y="1264"/>
                      <a:pt x="1080" y="1266"/>
                      <a:pt x="1085" y="1266"/>
                    </a:cubicBezTo>
                    <a:cubicBezTo>
                      <a:pt x="1113" y="1266"/>
                      <a:pt x="1142" y="1223"/>
                      <a:pt x="1123" y="1200"/>
                    </a:cubicBezTo>
                    <a:cubicBezTo>
                      <a:pt x="1115" y="1191"/>
                      <a:pt x="1108" y="1183"/>
                      <a:pt x="1101" y="1174"/>
                    </a:cubicBezTo>
                    <a:cubicBezTo>
                      <a:pt x="1206" y="883"/>
                      <a:pt x="1081" y="0"/>
                      <a:pt x="6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1"/>
              <p:cNvSpPr/>
              <p:nvPr/>
            </p:nvSpPr>
            <p:spPr>
              <a:xfrm>
                <a:off x="2535671" y="2860230"/>
                <a:ext cx="65594" cy="44313"/>
              </a:xfrm>
              <a:custGeom>
                <a:rect b="b" l="l" r="r" t="t"/>
                <a:pathLst>
                  <a:path extrusionOk="0" h="1366" w="2022">
                    <a:moveTo>
                      <a:pt x="388" y="114"/>
                    </a:moveTo>
                    <a:cubicBezTo>
                      <a:pt x="1016" y="253"/>
                      <a:pt x="1645" y="750"/>
                      <a:pt x="1777" y="1080"/>
                    </a:cubicBezTo>
                    <a:cubicBezTo>
                      <a:pt x="1509" y="832"/>
                      <a:pt x="696" y="318"/>
                      <a:pt x="388" y="114"/>
                    </a:cubicBezTo>
                    <a:close/>
                    <a:moveTo>
                      <a:pt x="217" y="1"/>
                    </a:moveTo>
                    <a:cubicBezTo>
                      <a:pt x="105" y="1"/>
                      <a:pt x="35" y="16"/>
                      <a:pt x="29" y="34"/>
                    </a:cubicBezTo>
                    <a:cubicBezTo>
                      <a:pt x="1" y="115"/>
                      <a:pt x="1361" y="883"/>
                      <a:pt x="1851" y="1330"/>
                    </a:cubicBezTo>
                    <a:cubicBezTo>
                      <a:pt x="1868" y="1344"/>
                      <a:pt x="1929" y="1366"/>
                      <a:pt x="1971" y="1366"/>
                    </a:cubicBezTo>
                    <a:cubicBezTo>
                      <a:pt x="2001" y="1366"/>
                      <a:pt x="2022" y="1355"/>
                      <a:pt x="2009" y="1323"/>
                    </a:cubicBezTo>
                    <a:cubicBezTo>
                      <a:pt x="1583" y="210"/>
                      <a:pt x="624" y="1"/>
                      <a:pt x="2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1"/>
              <p:cNvSpPr/>
              <p:nvPr/>
            </p:nvSpPr>
            <p:spPr>
              <a:xfrm>
                <a:off x="2443899" y="2866718"/>
                <a:ext cx="43924" cy="37046"/>
              </a:xfrm>
              <a:custGeom>
                <a:rect b="b" l="l" r="r" t="t"/>
                <a:pathLst>
                  <a:path extrusionOk="0" h="1142" w="1354">
                    <a:moveTo>
                      <a:pt x="324" y="166"/>
                    </a:moveTo>
                    <a:cubicBezTo>
                      <a:pt x="705" y="330"/>
                      <a:pt x="1034" y="591"/>
                      <a:pt x="1196" y="976"/>
                    </a:cubicBezTo>
                    <a:cubicBezTo>
                      <a:pt x="870" y="755"/>
                      <a:pt x="617" y="432"/>
                      <a:pt x="324" y="166"/>
                    </a:cubicBezTo>
                    <a:close/>
                    <a:moveTo>
                      <a:pt x="90" y="1"/>
                    </a:moveTo>
                    <a:cubicBezTo>
                      <a:pt x="38" y="1"/>
                      <a:pt x="0" y="42"/>
                      <a:pt x="64" y="89"/>
                    </a:cubicBezTo>
                    <a:cubicBezTo>
                      <a:pt x="486" y="403"/>
                      <a:pt x="861" y="788"/>
                      <a:pt x="1267" y="1125"/>
                    </a:cubicBezTo>
                    <a:cubicBezTo>
                      <a:pt x="1279" y="1134"/>
                      <a:pt x="1299" y="1142"/>
                      <a:pt x="1318" y="1142"/>
                    </a:cubicBezTo>
                    <a:cubicBezTo>
                      <a:pt x="1337" y="1142"/>
                      <a:pt x="1353" y="1133"/>
                      <a:pt x="1352" y="1107"/>
                    </a:cubicBezTo>
                    <a:cubicBezTo>
                      <a:pt x="1322" y="547"/>
                      <a:pt x="622" y="140"/>
                      <a:pt x="141" y="15"/>
                    </a:cubicBezTo>
                    <a:cubicBezTo>
                      <a:pt x="125" y="5"/>
                      <a:pt x="106" y="1"/>
                      <a:pt x="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1"/>
              <p:cNvSpPr/>
              <p:nvPr/>
            </p:nvSpPr>
            <p:spPr>
              <a:xfrm>
                <a:off x="2331235" y="2861462"/>
                <a:ext cx="43826" cy="38052"/>
              </a:xfrm>
              <a:custGeom>
                <a:rect b="b" l="l" r="r" t="t"/>
                <a:pathLst>
                  <a:path extrusionOk="0" h="1173" w="1351">
                    <a:moveTo>
                      <a:pt x="1184" y="109"/>
                    </a:moveTo>
                    <a:cubicBezTo>
                      <a:pt x="1045" y="208"/>
                      <a:pt x="376" y="1066"/>
                      <a:pt x="238" y="1066"/>
                    </a:cubicBezTo>
                    <a:cubicBezTo>
                      <a:pt x="232" y="1066"/>
                      <a:pt x="227" y="1064"/>
                      <a:pt x="223" y="1060"/>
                    </a:cubicBezTo>
                    <a:cubicBezTo>
                      <a:pt x="136" y="983"/>
                      <a:pt x="253" y="708"/>
                      <a:pt x="659" y="404"/>
                    </a:cubicBezTo>
                    <a:cubicBezTo>
                      <a:pt x="822" y="282"/>
                      <a:pt x="996" y="182"/>
                      <a:pt x="1184" y="109"/>
                    </a:cubicBezTo>
                    <a:close/>
                    <a:moveTo>
                      <a:pt x="1324" y="1"/>
                    </a:moveTo>
                    <a:cubicBezTo>
                      <a:pt x="1323" y="1"/>
                      <a:pt x="1323" y="1"/>
                      <a:pt x="1323" y="1"/>
                    </a:cubicBezTo>
                    <a:cubicBezTo>
                      <a:pt x="996" y="96"/>
                      <a:pt x="695" y="227"/>
                      <a:pt x="445" y="461"/>
                    </a:cubicBezTo>
                    <a:cubicBezTo>
                      <a:pt x="311" y="585"/>
                      <a:pt x="1" y="861"/>
                      <a:pt x="117" y="1079"/>
                    </a:cubicBezTo>
                    <a:cubicBezTo>
                      <a:pt x="153" y="1147"/>
                      <a:pt x="195" y="1173"/>
                      <a:pt x="239" y="1173"/>
                    </a:cubicBezTo>
                    <a:cubicBezTo>
                      <a:pt x="343" y="1173"/>
                      <a:pt x="457" y="1030"/>
                      <a:pt x="527" y="951"/>
                    </a:cubicBezTo>
                    <a:cubicBezTo>
                      <a:pt x="789" y="649"/>
                      <a:pt x="1350" y="1"/>
                      <a:pt x="13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1"/>
              <p:cNvSpPr/>
              <p:nvPr/>
            </p:nvSpPr>
            <p:spPr>
              <a:xfrm>
                <a:off x="2230216" y="2821139"/>
                <a:ext cx="39123" cy="41069"/>
              </a:xfrm>
              <a:custGeom>
                <a:rect b="b" l="l" r="r" t="t"/>
                <a:pathLst>
                  <a:path extrusionOk="0" h="1266" w="1206">
                    <a:moveTo>
                      <a:pt x="587" y="141"/>
                    </a:moveTo>
                    <a:cubicBezTo>
                      <a:pt x="630" y="141"/>
                      <a:pt x="666" y="171"/>
                      <a:pt x="684" y="254"/>
                    </a:cubicBezTo>
                    <a:cubicBezTo>
                      <a:pt x="717" y="404"/>
                      <a:pt x="523" y="639"/>
                      <a:pt x="442" y="755"/>
                    </a:cubicBezTo>
                    <a:cubicBezTo>
                      <a:pt x="369" y="859"/>
                      <a:pt x="287" y="958"/>
                      <a:pt x="205" y="1055"/>
                    </a:cubicBezTo>
                    <a:cubicBezTo>
                      <a:pt x="217" y="923"/>
                      <a:pt x="214" y="789"/>
                      <a:pt x="244" y="657"/>
                    </a:cubicBezTo>
                    <a:cubicBezTo>
                      <a:pt x="272" y="539"/>
                      <a:pt x="310" y="407"/>
                      <a:pt x="376" y="303"/>
                    </a:cubicBezTo>
                    <a:cubicBezTo>
                      <a:pt x="425" y="228"/>
                      <a:pt x="515" y="141"/>
                      <a:pt x="587" y="141"/>
                    </a:cubicBezTo>
                    <a:close/>
                    <a:moveTo>
                      <a:pt x="531" y="0"/>
                    </a:moveTo>
                    <a:cubicBezTo>
                      <a:pt x="126" y="0"/>
                      <a:pt x="0" y="883"/>
                      <a:pt x="105" y="1174"/>
                    </a:cubicBezTo>
                    <a:cubicBezTo>
                      <a:pt x="98" y="1183"/>
                      <a:pt x="91" y="1191"/>
                      <a:pt x="83" y="1200"/>
                    </a:cubicBezTo>
                    <a:cubicBezTo>
                      <a:pt x="64" y="1223"/>
                      <a:pt x="93" y="1266"/>
                      <a:pt x="121" y="1266"/>
                    </a:cubicBezTo>
                    <a:cubicBezTo>
                      <a:pt x="126" y="1266"/>
                      <a:pt x="131" y="1264"/>
                      <a:pt x="136" y="1261"/>
                    </a:cubicBezTo>
                    <a:cubicBezTo>
                      <a:pt x="348" y="1105"/>
                      <a:pt x="1206" y="273"/>
                      <a:pt x="673" y="33"/>
                    </a:cubicBezTo>
                    <a:cubicBezTo>
                      <a:pt x="622" y="11"/>
                      <a:pt x="575" y="0"/>
                      <a:pt x="5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1"/>
              <p:cNvSpPr/>
              <p:nvPr/>
            </p:nvSpPr>
            <p:spPr>
              <a:xfrm>
                <a:off x="1700471" y="2735984"/>
                <a:ext cx="19107" cy="13527"/>
              </a:xfrm>
              <a:custGeom>
                <a:rect b="b" l="l" r="r" t="t"/>
                <a:pathLst>
                  <a:path extrusionOk="0" h="417" w="589">
                    <a:moveTo>
                      <a:pt x="251" y="1"/>
                    </a:moveTo>
                    <a:cubicBezTo>
                      <a:pt x="176" y="1"/>
                      <a:pt x="105" y="29"/>
                      <a:pt x="59" y="95"/>
                    </a:cubicBezTo>
                    <a:cubicBezTo>
                      <a:pt x="44" y="118"/>
                      <a:pt x="35" y="140"/>
                      <a:pt x="33" y="164"/>
                    </a:cubicBezTo>
                    <a:cubicBezTo>
                      <a:pt x="1" y="237"/>
                      <a:pt x="50" y="315"/>
                      <a:pt x="116" y="356"/>
                    </a:cubicBezTo>
                    <a:cubicBezTo>
                      <a:pt x="179" y="395"/>
                      <a:pt x="257" y="416"/>
                      <a:pt x="333" y="416"/>
                    </a:cubicBezTo>
                    <a:cubicBezTo>
                      <a:pt x="358" y="416"/>
                      <a:pt x="383" y="414"/>
                      <a:pt x="407" y="409"/>
                    </a:cubicBezTo>
                    <a:cubicBezTo>
                      <a:pt x="506" y="388"/>
                      <a:pt x="589" y="310"/>
                      <a:pt x="555" y="204"/>
                    </a:cubicBezTo>
                    <a:cubicBezTo>
                      <a:pt x="517" y="84"/>
                      <a:pt x="379" y="1"/>
                      <a:pt x="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1"/>
              <p:cNvSpPr/>
              <p:nvPr/>
            </p:nvSpPr>
            <p:spPr>
              <a:xfrm>
                <a:off x="2687653" y="2727745"/>
                <a:ext cx="19107" cy="13527"/>
              </a:xfrm>
              <a:custGeom>
                <a:rect b="b" l="l" r="r" t="t"/>
                <a:pathLst>
                  <a:path extrusionOk="0" h="417" w="589">
                    <a:moveTo>
                      <a:pt x="338" y="1"/>
                    </a:moveTo>
                    <a:cubicBezTo>
                      <a:pt x="210" y="1"/>
                      <a:pt x="71" y="84"/>
                      <a:pt x="34" y="204"/>
                    </a:cubicBezTo>
                    <a:cubicBezTo>
                      <a:pt x="0" y="310"/>
                      <a:pt x="83" y="388"/>
                      <a:pt x="182" y="409"/>
                    </a:cubicBezTo>
                    <a:cubicBezTo>
                      <a:pt x="207" y="414"/>
                      <a:pt x="232" y="416"/>
                      <a:pt x="258" y="416"/>
                    </a:cubicBezTo>
                    <a:cubicBezTo>
                      <a:pt x="334" y="416"/>
                      <a:pt x="410" y="395"/>
                      <a:pt x="474" y="355"/>
                    </a:cubicBezTo>
                    <a:cubicBezTo>
                      <a:pt x="539" y="314"/>
                      <a:pt x="588" y="236"/>
                      <a:pt x="557" y="164"/>
                    </a:cubicBezTo>
                    <a:cubicBezTo>
                      <a:pt x="554" y="140"/>
                      <a:pt x="545" y="118"/>
                      <a:pt x="530" y="96"/>
                    </a:cubicBezTo>
                    <a:cubicBezTo>
                      <a:pt x="484" y="29"/>
                      <a:pt x="413" y="1"/>
                      <a:pt x="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1"/>
              <p:cNvSpPr/>
              <p:nvPr/>
            </p:nvSpPr>
            <p:spPr>
              <a:xfrm>
                <a:off x="1700471" y="2797523"/>
                <a:ext cx="19107" cy="13527"/>
              </a:xfrm>
              <a:custGeom>
                <a:rect b="b" l="l" r="r" t="t"/>
                <a:pathLst>
                  <a:path extrusionOk="0" h="417" w="589">
                    <a:moveTo>
                      <a:pt x="333" y="1"/>
                    </a:moveTo>
                    <a:cubicBezTo>
                      <a:pt x="257" y="1"/>
                      <a:pt x="179" y="22"/>
                      <a:pt x="116" y="61"/>
                    </a:cubicBezTo>
                    <a:cubicBezTo>
                      <a:pt x="50" y="102"/>
                      <a:pt x="1" y="180"/>
                      <a:pt x="33" y="253"/>
                    </a:cubicBezTo>
                    <a:cubicBezTo>
                      <a:pt x="35" y="277"/>
                      <a:pt x="44" y="299"/>
                      <a:pt x="59" y="322"/>
                    </a:cubicBezTo>
                    <a:cubicBezTo>
                      <a:pt x="105" y="388"/>
                      <a:pt x="176" y="416"/>
                      <a:pt x="251" y="416"/>
                    </a:cubicBezTo>
                    <a:cubicBezTo>
                      <a:pt x="379" y="416"/>
                      <a:pt x="517" y="333"/>
                      <a:pt x="555" y="213"/>
                    </a:cubicBezTo>
                    <a:cubicBezTo>
                      <a:pt x="589" y="106"/>
                      <a:pt x="506" y="29"/>
                      <a:pt x="407" y="8"/>
                    </a:cubicBezTo>
                    <a:cubicBezTo>
                      <a:pt x="383" y="3"/>
                      <a:pt x="358" y="1"/>
                      <a:pt x="3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1"/>
              <p:cNvSpPr/>
              <p:nvPr/>
            </p:nvSpPr>
            <p:spPr>
              <a:xfrm>
                <a:off x="2687653" y="2797523"/>
                <a:ext cx="19107" cy="13527"/>
              </a:xfrm>
              <a:custGeom>
                <a:rect b="b" l="l" r="r" t="t"/>
                <a:pathLst>
                  <a:path extrusionOk="0" h="417" w="589">
                    <a:moveTo>
                      <a:pt x="256" y="1"/>
                    </a:moveTo>
                    <a:cubicBezTo>
                      <a:pt x="231" y="1"/>
                      <a:pt x="206" y="3"/>
                      <a:pt x="182" y="8"/>
                    </a:cubicBezTo>
                    <a:cubicBezTo>
                      <a:pt x="83" y="29"/>
                      <a:pt x="0" y="106"/>
                      <a:pt x="34" y="213"/>
                    </a:cubicBezTo>
                    <a:cubicBezTo>
                      <a:pt x="72" y="333"/>
                      <a:pt x="210" y="416"/>
                      <a:pt x="338" y="416"/>
                    </a:cubicBezTo>
                    <a:cubicBezTo>
                      <a:pt x="413" y="416"/>
                      <a:pt x="484" y="388"/>
                      <a:pt x="530" y="322"/>
                    </a:cubicBezTo>
                    <a:cubicBezTo>
                      <a:pt x="545" y="299"/>
                      <a:pt x="554" y="277"/>
                      <a:pt x="557" y="253"/>
                    </a:cubicBezTo>
                    <a:cubicBezTo>
                      <a:pt x="588" y="180"/>
                      <a:pt x="539" y="102"/>
                      <a:pt x="474" y="61"/>
                    </a:cubicBezTo>
                    <a:cubicBezTo>
                      <a:pt x="410" y="22"/>
                      <a:pt x="332" y="1"/>
                      <a:pt x="25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7" name="Google Shape;3287;p51"/>
            <p:cNvGrpSpPr/>
            <p:nvPr/>
          </p:nvGrpSpPr>
          <p:grpSpPr>
            <a:xfrm rot="-5400000">
              <a:off x="4146338" y="4043727"/>
              <a:ext cx="2776867" cy="546664"/>
              <a:chOff x="1792503" y="2354003"/>
              <a:chExt cx="1011609" cy="199149"/>
            </a:xfrm>
          </p:grpSpPr>
          <p:sp>
            <p:nvSpPr>
              <p:cNvPr id="3288" name="Google Shape;3288;p51"/>
              <p:cNvSpPr/>
              <p:nvPr/>
            </p:nvSpPr>
            <p:spPr>
              <a:xfrm>
                <a:off x="1792503" y="2354003"/>
                <a:ext cx="1011577" cy="199149"/>
              </a:xfrm>
              <a:custGeom>
                <a:rect b="b" l="l" r="r" t="t"/>
                <a:pathLst>
                  <a:path extrusionOk="0" h="6139" w="31183">
                    <a:moveTo>
                      <a:pt x="1195" y="0"/>
                    </a:moveTo>
                    <a:cubicBezTo>
                      <a:pt x="0" y="3475"/>
                      <a:pt x="1195" y="6138"/>
                      <a:pt x="1195" y="6138"/>
                    </a:cubicBezTo>
                    <a:lnTo>
                      <a:pt x="29988" y="6138"/>
                    </a:lnTo>
                    <a:cubicBezTo>
                      <a:pt x="29987" y="6138"/>
                      <a:pt x="31182" y="3475"/>
                      <a:pt x="299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1"/>
              <p:cNvSpPr/>
              <p:nvPr/>
            </p:nvSpPr>
            <p:spPr>
              <a:xfrm>
                <a:off x="1792503" y="2354003"/>
                <a:ext cx="68254" cy="199149"/>
              </a:xfrm>
              <a:custGeom>
                <a:rect b="b" l="l" r="r" t="t"/>
                <a:pathLst>
                  <a:path extrusionOk="0" h="6139" w="2104">
                    <a:moveTo>
                      <a:pt x="1195" y="0"/>
                    </a:moveTo>
                    <a:cubicBezTo>
                      <a:pt x="0" y="3475"/>
                      <a:pt x="1195" y="6138"/>
                      <a:pt x="1195" y="6138"/>
                    </a:cubicBezTo>
                    <a:lnTo>
                      <a:pt x="2103" y="6138"/>
                    </a:lnTo>
                    <a:cubicBezTo>
                      <a:pt x="2103" y="6138"/>
                      <a:pt x="908" y="3475"/>
                      <a:pt x="2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1"/>
              <p:cNvSpPr/>
              <p:nvPr/>
            </p:nvSpPr>
            <p:spPr>
              <a:xfrm>
                <a:off x="2735859" y="2354003"/>
                <a:ext cx="68254" cy="199149"/>
              </a:xfrm>
              <a:custGeom>
                <a:rect b="b" l="l" r="r" t="t"/>
                <a:pathLst>
                  <a:path extrusionOk="0" h="6139" w="2104">
                    <a:moveTo>
                      <a:pt x="0" y="0"/>
                    </a:moveTo>
                    <a:cubicBezTo>
                      <a:pt x="1195" y="3475"/>
                      <a:pt x="0" y="6138"/>
                      <a:pt x="0" y="6138"/>
                    </a:cubicBezTo>
                    <a:lnTo>
                      <a:pt x="908" y="6138"/>
                    </a:lnTo>
                    <a:cubicBezTo>
                      <a:pt x="908" y="6138"/>
                      <a:pt x="2103" y="3475"/>
                      <a:pt x="9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1"/>
              <p:cNvSpPr/>
              <p:nvPr/>
            </p:nvSpPr>
            <p:spPr>
              <a:xfrm>
                <a:off x="1927876" y="2420148"/>
                <a:ext cx="228345" cy="59949"/>
              </a:xfrm>
              <a:custGeom>
                <a:rect b="b" l="l" r="r" t="t"/>
                <a:pathLst>
                  <a:path extrusionOk="0" h="1848" w="7039">
                    <a:moveTo>
                      <a:pt x="924" y="1"/>
                    </a:moveTo>
                    <a:cubicBezTo>
                      <a:pt x="413" y="1"/>
                      <a:pt x="0" y="414"/>
                      <a:pt x="0" y="924"/>
                    </a:cubicBezTo>
                    <a:cubicBezTo>
                      <a:pt x="0" y="1435"/>
                      <a:pt x="413" y="1848"/>
                      <a:pt x="924" y="1848"/>
                    </a:cubicBezTo>
                    <a:lnTo>
                      <a:pt x="6115" y="1848"/>
                    </a:lnTo>
                    <a:cubicBezTo>
                      <a:pt x="6625" y="1848"/>
                      <a:pt x="7038" y="1435"/>
                      <a:pt x="7038" y="924"/>
                    </a:cubicBezTo>
                    <a:cubicBezTo>
                      <a:pt x="7038" y="414"/>
                      <a:pt x="6625" y="1"/>
                      <a:pt x="6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1"/>
              <p:cNvSpPr/>
              <p:nvPr/>
            </p:nvSpPr>
            <p:spPr>
              <a:xfrm>
                <a:off x="2443899" y="2420148"/>
                <a:ext cx="228313" cy="59949"/>
              </a:xfrm>
              <a:custGeom>
                <a:rect b="b" l="l" r="r" t="t"/>
                <a:pathLst>
                  <a:path extrusionOk="0" h="1848" w="7038">
                    <a:moveTo>
                      <a:pt x="923" y="1"/>
                    </a:moveTo>
                    <a:cubicBezTo>
                      <a:pt x="413" y="1"/>
                      <a:pt x="0" y="414"/>
                      <a:pt x="0" y="924"/>
                    </a:cubicBezTo>
                    <a:cubicBezTo>
                      <a:pt x="0" y="1435"/>
                      <a:pt x="413" y="1848"/>
                      <a:pt x="923" y="1848"/>
                    </a:cubicBezTo>
                    <a:lnTo>
                      <a:pt x="6114" y="1848"/>
                    </a:lnTo>
                    <a:cubicBezTo>
                      <a:pt x="6625" y="1848"/>
                      <a:pt x="7038" y="1435"/>
                      <a:pt x="7038" y="924"/>
                    </a:cubicBezTo>
                    <a:cubicBezTo>
                      <a:pt x="7038" y="414"/>
                      <a:pt x="6625" y="1"/>
                      <a:pt x="6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1"/>
              <p:cNvSpPr/>
              <p:nvPr/>
            </p:nvSpPr>
            <p:spPr>
              <a:xfrm>
                <a:off x="2215164" y="2373046"/>
                <a:ext cx="168299" cy="160578"/>
              </a:xfrm>
              <a:custGeom>
                <a:rect b="b" l="l" r="r" t="t"/>
                <a:pathLst>
                  <a:path extrusionOk="0" h="4950" w="5188">
                    <a:moveTo>
                      <a:pt x="2596" y="1"/>
                    </a:moveTo>
                    <a:cubicBezTo>
                      <a:pt x="2429" y="1"/>
                      <a:pt x="2299" y="118"/>
                      <a:pt x="2208" y="264"/>
                    </a:cubicBezTo>
                    <a:cubicBezTo>
                      <a:pt x="2117" y="219"/>
                      <a:pt x="2020" y="198"/>
                      <a:pt x="1924" y="198"/>
                    </a:cubicBezTo>
                    <a:cubicBezTo>
                      <a:pt x="1681" y="198"/>
                      <a:pt x="1442" y="333"/>
                      <a:pt x="1316" y="555"/>
                    </a:cubicBezTo>
                    <a:cubicBezTo>
                      <a:pt x="1219" y="520"/>
                      <a:pt x="1122" y="499"/>
                      <a:pt x="1032" y="499"/>
                    </a:cubicBezTo>
                    <a:cubicBezTo>
                      <a:pt x="856" y="499"/>
                      <a:pt x="703" y="578"/>
                      <a:pt x="614" y="782"/>
                    </a:cubicBezTo>
                    <a:cubicBezTo>
                      <a:pt x="550" y="928"/>
                      <a:pt x="570" y="1089"/>
                      <a:pt x="632" y="1242"/>
                    </a:cubicBezTo>
                    <a:cubicBezTo>
                      <a:pt x="623" y="1241"/>
                      <a:pt x="614" y="1240"/>
                      <a:pt x="605" y="1240"/>
                    </a:cubicBezTo>
                    <a:cubicBezTo>
                      <a:pt x="465" y="1240"/>
                      <a:pt x="361" y="1362"/>
                      <a:pt x="313" y="1493"/>
                    </a:cubicBezTo>
                    <a:cubicBezTo>
                      <a:pt x="244" y="1679"/>
                      <a:pt x="267" y="1864"/>
                      <a:pt x="377" y="2022"/>
                    </a:cubicBezTo>
                    <a:cubicBezTo>
                      <a:pt x="139" y="2144"/>
                      <a:pt x="0" y="2348"/>
                      <a:pt x="139" y="2652"/>
                    </a:cubicBezTo>
                    <a:cubicBezTo>
                      <a:pt x="193" y="2770"/>
                      <a:pt x="278" y="2858"/>
                      <a:pt x="381" y="2924"/>
                    </a:cubicBezTo>
                    <a:cubicBezTo>
                      <a:pt x="268" y="3082"/>
                      <a:pt x="243" y="3270"/>
                      <a:pt x="313" y="3459"/>
                    </a:cubicBezTo>
                    <a:cubicBezTo>
                      <a:pt x="361" y="3590"/>
                      <a:pt x="465" y="3711"/>
                      <a:pt x="606" y="3711"/>
                    </a:cubicBezTo>
                    <a:cubicBezTo>
                      <a:pt x="615" y="3711"/>
                      <a:pt x="623" y="3711"/>
                      <a:pt x="632" y="3710"/>
                    </a:cubicBezTo>
                    <a:lnTo>
                      <a:pt x="632" y="3710"/>
                    </a:lnTo>
                    <a:cubicBezTo>
                      <a:pt x="570" y="3861"/>
                      <a:pt x="549" y="4023"/>
                      <a:pt x="614" y="4170"/>
                    </a:cubicBezTo>
                    <a:cubicBezTo>
                      <a:pt x="703" y="4374"/>
                      <a:pt x="856" y="4452"/>
                      <a:pt x="1032" y="4452"/>
                    </a:cubicBezTo>
                    <a:cubicBezTo>
                      <a:pt x="1122" y="4452"/>
                      <a:pt x="1219" y="4431"/>
                      <a:pt x="1316" y="4396"/>
                    </a:cubicBezTo>
                    <a:cubicBezTo>
                      <a:pt x="1442" y="4618"/>
                      <a:pt x="1681" y="4754"/>
                      <a:pt x="1924" y="4754"/>
                    </a:cubicBezTo>
                    <a:cubicBezTo>
                      <a:pt x="2014" y="4754"/>
                      <a:pt x="2105" y="4735"/>
                      <a:pt x="2191" y="4696"/>
                    </a:cubicBezTo>
                    <a:cubicBezTo>
                      <a:pt x="2271" y="4835"/>
                      <a:pt x="2389" y="4932"/>
                      <a:pt x="2553" y="4949"/>
                    </a:cubicBezTo>
                    <a:cubicBezTo>
                      <a:pt x="2559" y="4950"/>
                      <a:pt x="2564" y="4950"/>
                      <a:pt x="2569" y="4950"/>
                    </a:cubicBezTo>
                    <a:lnTo>
                      <a:pt x="2618" y="4950"/>
                    </a:lnTo>
                    <a:cubicBezTo>
                      <a:pt x="2620" y="4949"/>
                      <a:pt x="2623" y="4949"/>
                      <a:pt x="2625" y="4949"/>
                    </a:cubicBezTo>
                    <a:cubicBezTo>
                      <a:pt x="2628" y="4949"/>
                      <a:pt x="2631" y="4949"/>
                      <a:pt x="2634" y="4949"/>
                    </a:cubicBezTo>
                    <a:cubicBezTo>
                      <a:pt x="2805" y="4931"/>
                      <a:pt x="2925" y="4828"/>
                      <a:pt x="3006" y="4680"/>
                    </a:cubicBezTo>
                    <a:cubicBezTo>
                      <a:pt x="3110" y="4737"/>
                      <a:pt x="3220" y="4764"/>
                      <a:pt x="3327" y="4764"/>
                    </a:cubicBezTo>
                    <a:cubicBezTo>
                      <a:pt x="3561" y="4764"/>
                      <a:pt x="3781" y="4635"/>
                      <a:pt x="3897" y="4405"/>
                    </a:cubicBezTo>
                    <a:cubicBezTo>
                      <a:pt x="3985" y="4435"/>
                      <a:pt x="4073" y="4452"/>
                      <a:pt x="4155" y="4452"/>
                    </a:cubicBezTo>
                    <a:cubicBezTo>
                      <a:pt x="4331" y="4452"/>
                      <a:pt x="4484" y="4374"/>
                      <a:pt x="4573" y="4170"/>
                    </a:cubicBezTo>
                    <a:cubicBezTo>
                      <a:pt x="4638" y="4023"/>
                      <a:pt x="4617" y="3861"/>
                      <a:pt x="4556" y="3710"/>
                    </a:cubicBezTo>
                    <a:lnTo>
                      <a:pt x="4556" y="3710"/>
                    </a:lnTo>
                    <a:cubicBezTo>
                      <a:pt x="4564" y="3711"/>
                      <a:pt x="4573" y="3711"/>
                      <a:pt x="4582" y="3711"/>
                    </a:cubicBezTo>
                    <a:cubicBezTo>
                      <a:pt x="4722" y="3711"/>
                      <a:pt x="4826" y="3590"/>
                      <a:pt x="4874" y="3459"/>
                    </a:cubicBezTo>
                    <a:cubicBezTo>
                      <a:pt x="4944" y="3270"/>
                      <a:pt x="4919" y="3082"/>
                      <a:pt x="4806" y="2924"/>
                    </a:cubicBezTo>
                    <a:cubicBezTo>
                      <a:pt x="4909" y="2858"/>
                      <a:pt x="4994" y="2770"/>
                      <a:pt x="5047" y="2652"/>
                    </a:cubicBezTo>
                    <a:cubicBezTo>
                      <a:pt x="5188" y="2348"/>
                      <a:pt x="5048" y="2144"/>
                      <a:pt x="4811" y="2022"/>
                    </a:cubicBezTo>
                    <a:cubicBezTo>
                      <a:pt x="4920" y="1864"/>
                      <a:pt x="4943" y="1679"/>
                      <a:pt x="4874" y="1493"/>
                    </a:cubicBezTo>
                    <a:cubicBezTo>
                      <a:pt x="4826" y="1362"/>
                      <a:pt x="4722" y="1240"/>
                      <a:pt x="4582" y="1240"/>
                    </a:cubicBezTo>
                    <a:cubicBezTo>
                      <a:pt x="4573" y="1240"/>
                      <a:pt x="4564" y="1241"/>
                      <a:pt x="4556" y="1242"/>
                    </a:cubicBezTo>
                    <a:cubicBezTo>
                      <a:pt x="4617" y="1090"/>
                      <a:pt x="4638" y="928"/>
                      <a:pt x="4573" y="782"/>
                    </a:cubicBezTo>
                    <a:cubicBezTo>
                      <a:pt x="4484" y="577"/>
                      <a:pt x="4331" y="499"/>
                      <a:pt x="4155" y="499"/>
                    </a:cubicBezTo>
                    <a:cubicBezTo>
                      <a:pt x="4071" y="499"/>
                      <a:pt x="3980" y="517"/>
                      <a:pt x="3889" y="548"/>
                    </a:cubicBezTo>
                    <a:cubicBezTo>
                      <a:pt x="3774" y="317"/>
                      <a:pt x="3558" y="188"/>
                      <a:pt x="3326" y="188"/>
                    </a:cubicBezTo>
                    <a:cubicBezTo>
                      <a:pt x="3221" y="188"/>
                      <a:pt x="3113" y="214"/>
                      <a:pt x="3010" y="269"/>
                    </a:cubicBezTo>
                    <a:cubicBezTo>
                      <a:pt x="2929" y="123"/>
                      <a:pt x="2806" y="20"/>
                      <a:pt x="2634" y="3"/>
                    </a:cubicBezTo>
                    <a:cubicBezTo>
                      <a:pt x="2621" y="1"/>
                      <a:pt x="2608" y="1"/>
                      <a:pt x="25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1"/>
              <p:cNvSpPr/>
              <p:nvPr/>
            </p:nvSpPr>
            <p:spPr>
              <a:xfrm>
                <a:off x="1850214" y="2368828"/>
                <a:ext cx="33283" cy="57419"/>
              </a:xfrm>
              <a:custGeom>
                <a:rect b="b" l="l" r="r" t="t"/>
                <a:pathLst>
                  <a:path extrusionOk="0" h="1770" w="1026">
                    <a:moveTo>
                      <a:pt x="145" y="1"/>
                    </a:moveTo>
                    <a:cubicBezTo>
                      <a:pt x="145" y="1"/>
                      <a:pt x="37" y="152"/>
                      <a:pt x="0" y="315"/>
                    </a:cubicBezTo>
                    <a:cubicBezTo>
                      <a:pt x="0" y="315"/>
                      <a:pt x="1025" y="696"/>
                      <a:pt x="197" y="1633"/>
                    </a:cubicBezTo>
                    <a:lnTo>
                      <a:pt x="403" y="1769"/>
                    </a:lnTo>
                    <a:cubicBezTo>
                      <a:pt x="403" y="1769"/>
                      <a:pt x="1020" y="1474"/>
                      <a:pt x="988" y="879"/>
                    </a:cubicBezTo>
                    <a:cubicBezTo>
                      <a:pt x="958" y="283"/>
                      <a:pt x="686" y="32"/>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1"/>
              <p:cNvSpPr/>
              <p:nvPr/>
            </p:nvSpPr>
            <p:spPr>
              <a:xfrm>
                <a:off x="1834578" y="2419921"/>
                <a:ext cx="51612" cy="68416"/>
              </a:xfrm>
              <a:custGeom>
                <a:rect b="b" l="l" r="r" t="t"/>
                <a:pathLst>
                  <a:path extrusionOk="0" h="2109" w="1591">
                    <a:moveTo>
                      <a:pt x="83" y="1"/>
                    </a:moveTo>
                    <a:cubicBezTo>
                      <a:pt x="77" y="1"/>
                      <a:pt x="71" y="1"/>
                      <a:pt x="65" y="1"/>
                    </a:cubicBezTo>
                    <a:lnTo>
                      <a:pt x="16" y="401"/>
                    </a:lnTo>
                    <a:cubicBezTo>
                      <a:pt x="16" y="401"/>
                      <a:pt x="22" y="401"/>
                      <a:pt x="33" y="401"/>
                    </a:cubicBezTo>
                    <a:cubicBezTo>
                      <a:pt x="153" y="401"/>
                      <a:pt x="856" y="427"/>
                      <a:pt x="1128" y="1023"/>
                    </a:cubicBezTo>
                    <a:cubicBezTo>
                      <a:pt x="1128" y="1023"/>
                      <a:pt x="832" y="1723"/>
                      <a:pt x="78" y="1723"/>
                    </a:cubicBezTo>
                    <a:cubicBezTo>
                      <a:pt x="58" y="1723"/>
                      <a:pt x="37" y="1723"/>
                      <a:pt x="16" y="1721"/>
                    </a:cubicBezTo>
                    <a:lnTo>
                      <a:pt x="16" y="1721"/>
                    </a:lnTo>
                    <a:cubicBezTo>
                      <a:pt x="16" y="1721"/>
                      <a:pt x="1" y="1977"/>
                      <a:pt x="81" y="2109"/>
                    </a:cubicBezTo>
                    <a:cubicBezTo>
                      <a:pt x="81" y="2109"/>
                      <a:pt x="1245" y="2097"/>
                      <a:pt x="1590" y="1055"/>
                    </a:cubicBezTo>
                    <a:cubicBezTo>
                      <a:pt x="1590" y="1055"/>
                      <a:pt x="1208" y="1"/>
                      <a:pt x="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1"/>
              <p:cNvSpPr/>
              <p:nvPr/>
            </p:nvSpPr>
            <p:spPr>
              <a:xfrm>
                <a:off x="1848981" y="2481493"/>
                <a:ext cx="35781" cy="58068"/>
              </a:xfrm>
              <a:custGeom>
                <a:rect b="b" l="l" r="r" t="t"/>
                <a:pathLst>
                  <a:path extrusionOk="0" h="1790" w="1103">
                    <a:moveTo>
                      <a:pt x="424" y="1"/>
                    </a:moveTo>
                    <a:lnTo>
                      <a:pt x="264" y="74"/>
                    </a:lnTo>
                    <a:cubicBezTo>
                      <a:pt x="1100" y="1284"/>
                      <a:pt x="1" y="1400"/>
                      <a:pt x="1" y="1400"/>
                    </a:cubicBezTo>
                    <a:lnTo>
                      <a:pt x="208" y="1789"/>
                    </a:lnTo>
                    <a:cubicBezTo>
                      <a:pt x="818" y="1686"/>
                      <a:pt x="1102" y="1244"/>
                      <a:pt x="1027" y="785"/>
                    </a:cubicBezTo>
                    <a:cubicBezTo>
                      <a:pt x="954" y="325"/>
                      <a:pt x="424" y="1"/>
                      <a:pt x="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1"/>
              <p:cNvSpPr/>
              <p:nvPr/>
            </p:nvSpPr>
            <p:spPr>
              <a:xfrm>
                <a:off x="2211434" y="2373046"/>
                <a:ext cx="175760" cy="160610"/>
              </a:xfrm>
              <a:custGeom>
                <a:rect b="b" l="l" r="r" t="t"/>
                <a:pathLst>
                  <a:path extrusionOk="0" h="4951" w="5418">
                    <a:moveTo>
                      <a:pt x="2711" y="1"/>
                    </a:moveTo>
                    <a:cubicBezTo>
                      <a:pt x="2424" y="1"/>
                      <a:pt x="2249" y="346"/>
                      <a:pt x="2184" y="586"/>
                    </a:cubicBezTo>
                    <a:cubicBezTo>
                      <a:pt x="2140" y="747"/>
                      <a:pt x="2136" y="910"/>
                      <a:pt x="2163" y="1067"/>
                    </a:cubicBezTo>
                    <a:cubicBezTo>
                      <a:pt x="1939" y="809"/>
                      <a:pt x="1497" y="499"/>
                      <a:pt x="1148" y="499"/>
                    </a:cubicBezTo>
                    <a:cubicBezTo>
                      <a:pt x="972" y="499"/>
                      <a:pt x="819" y="578"/>
                      <a:pt x="730" y="782"/>
                    </a:cubicBezTo>
                    <a:cubicBezTo>
                      <a:pt x="589" y="1103"/>
                      <a:pt x="851" y="1495"/>
                      <a:pt x="1078" y="1707"/>
                    </a:cubicBezTo>
                    <a:cubicBezTo>
                      <a:pt x="1147" y="1772"/>
                      <a:pt x="1224" y="1830"/>
                      <a:pt x="1306" y="1881"/>
                    </a:cubicBezTo>
                    <a:cubicBezTo>
                      <a:pt x="1266" y="1878"/>
                      <a:pt x="1224" y="1877"/>
                      <a:pt x="1180" y="1877"/>
                    </a:cubicBezTo>
                    <a:cubicBezTo>
                      <a:pt x="673" y="1877"/>
                      <a:pt x="1" y="2097"/>
                      <a:pt x="254" y="2652"/>
                    </a:cubicBezTo>
                    <a:cubicBezTo>
                      <a:pt x="400" y="2969"/>
                      <a:pt x="760" y="3080"/>
                      <a:pt x="1128" y="3080"/>
                    </a:cubicBezTo>
                    <a:cubicBezTo>
                      <a:pt x="1187" y="3080"/>
                      <a:pt x="1245" y="3077"/>
                      <a:pt x="1303" y="3072"/>
                    </a:cubicBezTo>
                    <a:lnTo>
                      <a:pt x="1303" y="3072"/>
                    </a:lnTo>
                    <a:cubicBezTo>
                      <a:pt x="1222" y="3123"/>
                      <a:pt x="1146" y="3181"/>
                      <a:pt x="1078" y="3244"/>
                    </a:cubicBezTo>
                    <a:cubicBezTo>
                      <a:pt x="851" y="3456"/>
                      <a:pt x="589" y="3848"/>
                      <a:pt x="730" y="4170"/>
                    </a:cubicBezTo>
                    <a:cubicBezTo>
                      <a:pt x="819" y="4374"/>
                      <a:pt x="972" y="4453"/>
                      <a:pt x="1148" y="4453"/>
                    </a:cubicBezTo>
                    <a:cubicBezTo>
                      <a:pt x="1497" y="4453"/>
                      <a:pt x="1938" y="4143"/>
                      <a:pt x="2162" y="3886"/>
                    </a:cubicBezTo>
                    <a:lnTo>
                      <a:pt x="2162" y="3886"/>
                    </a:lnTo>
                    <a:cubicBezTo>
                      <a:pt x="2136" y="4043"/>
                      <a:pt x="2140" y="4205"/>
                      <a:pt x="2184" y="4366"/>
                    </a:cubicBezTo>
                    <a:cubicBezTo>
                      <a:pt x="2190" y="4390"/>
                      <a:pt x="2199" y="4417"/>
                      <a:pt x="2208" y="4443"/>
                    </a:cubicBezTo>
                    <a:cubicBezTo>
                      <a:pt x="2273" y="4710"/>
                      <a:pt x="2417" y="4923"/>
                      <a:pt x="2668" y="4950"/>
                    </a:cubicBezTo>
                    <a:lnTo>
                      <a:pt x="2684" y="4950"/>
                    </a:lnTo>
                    <a:cubicBezTo>
                      <a:pt x="2688" y="4950"/>
                      <a:pt x="2693" y="4950"/>
                      <a:pt x="2697" y="4950"/>
                    </a:cubicBezTo>
                    <a:cubicBezTo>
                      <a:pt x="2701" y="4950"/>
                      <a:pt x="2705" y="4950"/>
                      <a:pt x="2709" y="4951"/>
                    </a:cubicBezTo>
                    <a:cubicBezTo>
                      <a:pt x="2713" y="4950"/>
                      <a:pt x="2716" y="4950"/>
                      <a:pt x="2720" y="4950"/>
                    </a:cubicBezTo>
                    <a:cubicBezTo>
                      <a:pt x="2724" y="4950"/>
                      <a:pt x="2728" y="4950"/>
                      <a:pt x="2733" y="4950"/>
                    </a:cubicBezTo>
                    <a:lnTo>
                      <a:pt x="2749" y="4950"/>
                    </a:lnTo>
                    <a:cubicBezTo>
                      <a:pt x="3001" y="4923"/>
                      <a:pt x="3144" y="4710"/>
                      <a:pt x="3209" y="4443"/>
                    </a:cubicBezTo>
                    <a:cubicBezTo>
                      <a:pt x="3218" y="4417"/>
                      <a:pt x="3227" y="4390"/>
                      <a:pt x="3234" y="4366"/>
                    </a:cubicBezTo>
                    <a:cubicBezTo>
                      <a:pt x="3277" y="4205"/>
                      <a:pt x="3281" y="4043"/>
                      <a:pt x="3255" y="3886"/>
                    </a:cubicBezTo>
                    <a:lnTo>
                      <a:pt x="3255" y="3886"/>
                    </a:lnTo>
                    <a:cubicBezTo>
                      <a:pt x="3479" y="4143"/>
                      <a:pt x="3920" y="4453"/>
                      <a:pt x="4269" y="4453"/>
                    </a:cubicBezTo>
                    <a:cubicBezTo>
                      <a:pt x="4446" y="4453"/>
                      <a:pt x="4598" y="4374"/>
                      <a:pt x="4688" y="4170"/>
                    </a:cubicBezTo>
                    <a:cubicBezTo>
                      <a:pt x="4828" y="3848"/>
                      <a:pt x="4566" y="3456"/>
                      <a:pt x="4338" y="3244"/>
                    </a:cubicBezTo>
                    <a:cubicBezTo>
                      <a:pt x="4271" y="3181"/>
                      <a:pt x="4195" y="3123"/>
                      <a:pt x="4114" y="3072"/>
                    </a:cubicBezTo>
                    <a:lnTo>
                      <a:pt x="4114" y="3072"/>
                    </a:lnTo>
                    <a:cubicBezTo>
                      <a:pt x="4172" y="3077"/>
                      <a:pt x="4230" y="3080"/>
                      <a:pt x="4288" y="3080"/>
                    </a:cubicBezTo>
                    <a:cubicBezTo>
                      <a:pt x="4657" y="3080"/>
                      <a:pt x="5017" y="2969"/>
                      <a:pt x="5162" y="2652"/>
                    </a:cubicBezTo>
                    <a:cubicBezTo>
                      <a:pt x="5417" y="2097"/>
                      <a:pt x="4745" y="1877"/>
                      <a:pt x="4237" y="1877"/>
                    </a:cubicBezTo>
                    <a:cubicBezTo>
                      <a:pt x="4194" y="1877"/>
                      <a:pt x="4151" y="1878"/>
                      <a:pt x="4111" y="1881"/>
                    </a:cubicBezTo>
                    <a:cubicBezTo>
                      <a:pt x="4194" y="1830"/>
                      <a:pt x="4271" y="1772"/>
                      <a:pt x="4340" y="1707"/>
                    </a:cubicBezTo>
                    <a:cubicBezTo>
                      <a:pt x="4566" y="1495"/>
                      <a:pt x="4829" y="1103"/>
                      <a:pt x="4688" y="782"/>
                    </a:cubicBezTo>
                    <a:cubicBezTo>
                      <a:pt x="4599" y="578"/>
                      <a:pt x="4446" y="499"/>
                      <a:pt x="4270" y="499"/>
                    </a:cubicBezTo>
                    <a:cubicBezTo>
                      <a:pt x="3921" y="499"/>
                      <a:pt x="3479" y="810"/>
                      <a:pt x="3255" y="1067"/>
                    </a:cubicBezTo>
                    <a:cubicBezTo>
                      <a:pt x="3254" y="1069"/>
                      <a:pt x="3253" y="1071"/>
                      <a:pt x="3252" y="1073"/>
                    </a:cubicBezTo>
                    <a:cubicBezTo>
                      <a:pt x="3294" y="612"/>
                      <a:pt x="3176" y="46"/>
                      <a:pt x="2749" y="3"/>
                    </a:cubicBezTo>
                    <a:cubicBezTo>
                      <a:pt x="2736" y="1"/>
                      <a:pt x="2724" y="1"/>
                      <a:pt x="27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1"/>
              <p:cNvSpPr/>
              <p:nvPr/>
            </p:nvSpPr>
            <p:spPr>
              <a:xfrm>
                <a:off x="2713118" y="2368828"/>
                <a:ext cx="33283" cy="57419"/>
              </a:xfrm>
              <a:custGeom>
                <a:rect b="b" l="l" r="r" t="t"/>
                <a:pathLst>
                  <a:path extrusionOk="0" h="1770" w="1026">
                    <a:moveTo>
                      <a:pt x="881" y="1"/>
                    </a:moveTo>
                    <a:cubicBezTo>
                      <a:pt x="339" y="32"/>
                      <a:pt x="68" y="283"/>
                      <a:pt x="37" y="879"/>
                    </a:cubicBezTo>
                    <a:cubicBezTo>
                      <a:pt x="5" y="1474"/>
                      <a:pt x="622" y="1769"/>
                      <a:pt x="622" y="1769"/>
                    </a:cubicBezTo>
                    <a:lnTo>
                      <a:pt x="827" y="1633"/>
                    </a:lnTo>
                    <a:cubicBezTo>
                      <a:pt x="0" y="696"/>
                      <a:pt x="1025" y="315"/>
                      <a:pt x="1025" y="315"/>
                    </a:cubicBezTo>
                    <a:cubicBezTo>
                      <a:pt x="987" y="152"/>
                      <a:pt x="881" y="1"/>
                      <a:pt x="8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1"/>
              <p:cNvSpPr/>
              <p:nvPr/>
            </p:nvSpPr>
            <p:spPr>
              <a:xfrm>
                <a:off x="2710426" y="2419921"/>
                <a:ext cx="51580" cy="68416"/>
              </a:xfrm>
              <a:custGeom>
                <a:rect b="b" l="l" r="r" t="t"/>
                <a:pathLst>
                  <a:path extrusionOk="0" h="2109" w="1590">
                    <a:moveTo>
                      <a:pt x="1507" y="1"/>
                    </a:moveTo>
                    <a:cubicBezTo>
                      <a:pt x="382" y="1"/>
                      <a:pt x="0" y="1055"/>
                      <a:pt x="0" y="1055"/>
                    </a:cubicBezTo>
                    <a:cubicBezTo>
                      <a:pt x="346" y="2097"/>
                      <a:pt x="1510" y="2109"/>
                      <a:pt x="1510" y="2109"/>
                    </a:cubicBezTo>
                    <a:cubicBezTo>
                      <a:pt x="1590" y="1977"/>
                      <a:pt x="1574" y="1721"/>
                      <a:pt x="1574" y="1721"/>
                    </a:cubicBezTo>
                    <a:lnTo>
                      <a:pt x="1574" y="1721"/>
                    </a:lnTo>
                    <a:cubicBezTo>
                      <a:pt x="1553" y="1723"/>
                      <a:pt x="1533" y="1723"/>
                      <a:pt x="1512" y="1723"/>
                    </a:cubicBezTo>
                    <a:cubicBezTo>
                      <a:pt x="759" y="1723"/>
                      <a:pt x="462" y="1023"/>
                      <a:pt x="462" y="1023"/>
                    </a:cubicBezTo>
                    <a:cubicBezTo>
                      <a:pt x="735" y="427"/>
                      <a:pt x="1438" y="401"/>
                      <a:pt x="1557" y="401"/>
                    </a:cubicBezTo>
                    <a:cubicBezTo>
                      <a:pt x="1568" y="401"/>
                      <a:pt x="1574" y="401"/>
                      <a:pt x="1574" y="401"/>
                    </a:cubicBezTo>
                    <a:lnTo>
                      <a:pt x="1525" y="1"/>
                    </a:lnTo>
                    <a:cubicBezTo>
                      <a:pt x="1519" y="1"/>
                      <a:pt x="1513" y="1"/>
                      <a:pt x="15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1"/>
              <p:cNvSpPr/>
              <p:nvPr/>
            </p:nvSpPr>
            <p:spPr>
              <a:xfrm>
                <a:off x="2711853" y="2481493"/>
                <a:ext cx="35749" cy="58068"/>
              </a:xfrm>
              <a:custGeom>
                <a:rect b="b" l="l" r="r" t="t"/>
                <a:pathLst>
                  <a:path extrusionOk="0" h="1790" w="1102">
                    <a:moveTo>
                      <a:pt x="678" y="1"/>
                    </a:moveTo>
                    <a:cubicBezTo>
                      <a:pt x="678" y="1"/>
                      <a:pt x="149" y="325"/>
                      <a:pt x="74" y="785"/>
                    </a:cubicBezTo>
                    <a:cubicBezTo>
                      <a:pt x="0" y="1244"/>
                      <a:pt x="283" y="1686"/>
                      <a:pt x="894" y="1789"/>
                    </a:cubicBezTo>
                    <a:lnTo>
                      <a:pt x="1102" y="1400"/>
                    </a:lnTo>
                    <a:cubicBezTo>
                      <a:pt x="1102" y="1400"/>
                      <a:pt x="2" y="1284"/>
                      <a:pt x="839" y="74"/>
                    </a:cubicBezTo>
                    <a:lnTo>
                      <a:pt x="67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1"/>
              <p:cNvSpPr/>
              <p:nvPr/>
            </p:nvSpPr>
            <p:spPr>
              <a:xfrm>
                <a:off x="2266938" y="2418754"/>
                <a:ext cx="79770" cy="67313"/>
              </a:xfrm>
              <a:custGeom>
                <a:rect b="b" l="l" r="r" t="t"/>
                <a:pathLst>
                  <a:path extrusionOk="0" h="2075" w="2459">
                    <a:moveTo>
                      <a:pt x="1072" y="0"/>
                    </a:moveTo>
                    <a:cubicBezTo>
                      <a:pt x="509" y="0"/>
                      <a:pt x="0" y="414"/>
                      <a:pt x="20" y="1021"/>
                    </a:cubicBezTo>
                    <a:cubicBezTo>
                      <a:pt x="35" y="1407"/>
                      <a:pt x="298" y="1870"/>
                      <a:pt x="669" y="1998"/>
                    </a:cubicBezTo>
                    <a:cubicBezTo>
                      <a:pt x="677" y="2010"/>
                      <a:pt x="687" y="2020"/>
                      <a:pt x="699" y="2024"/>
                    </a:cubicBezTo>
                    <a:cubicBezTo>
                      <a:pt x="804" y="2059"/>
                      <a:pt x="904" y="2075"/>
                      <a:pt x="999" y="2075"/>
                    </a:cubicBezTo>
                    <a:cubicBezTo>
                      <a:pt x="2049" y="2075"/>
                      <a:pt x="2459" y="120"/>
                      <a:pt x="1175" y="5"/>
                    </a:cubicBezTo>
                    <a:cubicBezTo>
                      <a:pt x="1141" y="2"/>
                      <a:pt x="1106" y="0"/>
                      <a:pt x="1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1"/>
              <p:cNvSpPr/>
              <p:nvPr/>
            </p:nvSpPr>
            <p:spPr>
              <a:xfrm>
                <a:off x="2724699" y="2379079"/>
                <a:ext cx="39771" cy="147862"/>
              </a:xfrm>
              <a:custGeom>
                <a:rect b="b" l="l" r="r" t="t"/>
                <a:pathLst>
                  <a:path extrusionOk="0" h="4558" w="1226">
                    <a:moveTo>
                      <a:pt x="703" y="0"/>
                    </a:moveTo>
                    <a:cubicBezTo>
                      <a:pt x="703" y="0"/>
                      <a:pt x="201" y="77"/>
                      <a:pt x="136" y="529"/>
                    </a:cubicBezTo>
                    <a:cubicBezTo>
                      <a:pt x="73" y="980"/>
                      <a:pt x="470" y="1317"/>
                      <a:pt x="470" y="1317"/>
                    </a:cubicBezTo>
                    <a:cubicBezTo>
                      <a:pt x="470" y="1317"/>
                      <a:pt x="773" y="1258"/>
                      <a:pt x="1015" y="1258"/>
                    </a:cubicBezTo>
                    <a:cubicBezTo>
                      <a:pt x="1039" y="1258"/>
                      <a:pt x="1063" y="1258"/>
                      <a:pt x="1085" y="1260"/>
                    </a:cubicBezTo>
                    <a:cubicBezTo>
                      <a:pt x="1085" y="1260"/>
                      <a:pt x="1047" y="496"/>
                      <a:pt x="703" y="0"/>
                    </a:cubicBezTo>
                    <a:close/>
                    <a:moveTo>
                      <a:pt x="1092" y="1624"/>
                    </a:moveTo>
                    <a:cubicBezTo>
                      <a:pt x="345" y="1624"/>
                      <a:pt x="22" y="2282"/>
                      <a:pt x="22" y="2282"/>
                    </a:cubicBezTo>
                    <a:cubicBezTo>
                      <a:pt x="298" y="2959"/>
                      <a:pt x="1060" y="2980"/>
                      <a:pt x="1153" y="2980"/>
                    </a:cubicBezTo>
                    <a:cubicBezTo>
                      <a:pt x="1159" y="2980"/>
                      <a:pt x="1162" y="2979"/>
                      <a:pt x="1162" y="2979"/>
                    </a:cubicBezTo>
                    <a:cubicBezTo>
                      <a:pt x="1226" y="2206"/>
                      <a:pt x="1162" y="1626"/>
                      <a:pt x="1162" y="1626"/>
                    </a:cubicBezTo>
                    <a:cubicBezTo>
                      <a:pt x="1138" y="1624"/>
                      <a:pt x="1115" y="1624"/>
                      <a:pt x="1092" y="1624"/>
                    </a:cubicBezTo>
                    <a:close/>
                    <a:moveTo>
                      <a:pt x="488" y="3231"/>
                    </a:moveTo>
                    <a:cubicBezTo>
                      <a:pt x="488" y="3231"/>
                      <a:pt x="1" y="3658"/>
                      <a:pt x="158" y="4175"/>
                    </a:cubicBezTo>
                    <a:cubicBezTo>
                      <a:pt x="255" y="4496"/>
                      <a:pt x="452" y="4557"/>
                      <a:pt x="588" y="4557"/>
                    </a:cubicBezTo>
                    <a:cubicBezTo>
                      <a:pt x="671" y="4557"/>
                      <a:pt x="732" y="4534"/>
                      <a:pt x="732" y="4534"/>
                    </a:cubicBezTo>
                    <a:cubicBezTo>
                      <a:pt x="732" y="4534"/>
                      <a:pt x="980" y="4063"/>
                      <a:pt x="1085" y="3324"/>
                    </a:cubicBezTo>
                    <a:lnTo>
                      <a:pt x="1085" y="3324"/>
                    </a:lnTo>
                    <a:cubicBezTo>
                      <a:pt x="1085" y="3324"/>
                      <a:pt x="1052" y="3327"/>
                      <a:pt x="998" y="3327"/>
                    </a:cubicBezTo>
                    <a:cubicBezTo>
                      <a:pt x="883" y="3327"/>
                      <a:pt x="673" y="3313"/>
                      <a:pt x="488" y="32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1"/>
              <p:cNvSpPr/>
              <p:nvPr/>
            </p:nvSpPr>
            <p:spPr>
              <a:xfrm>
                <a:off x="2692616" y="2420992"/>
                <a:ext cx="15506" cy="12911"/>
              </a:xfrm>
              <a:custGeom>
                <a:rect b="b" l="l" r="r" t="t"/>
                <a:pathLst>
                  <a:path extrusionOk="0" h="398" w="478">
                    <a:moveTo>
                      <a:pt x="357" y="0"/>
                    </a:moveTo>
                    <a:cubicBezTo>
                      <a:pt x="222" y="0"/>
                      <a:pt x="1" y="154"/>
                      <a:pt x="158" y="332"/>
                    </a:cubicBezTo>
                    <a:cubicBezTo>
                      <a:pt x="199" y="378"/>
                      <a:pt x="238" y="398"/>
                      <a:pt x="272" y="398"/>
                    </a:cubicBezTo>
                    <a:cubicBezTo>
                      <a:pt x="405" y="398"/>
                      <a:pt x="478" y="113"/>
                      <a:pt x="438" y="38"/>
                    </a:cubicBezTo>
                    <a:cubicBezTo>
                      <a:pt x="425" y="12"/>
                      <a:pt x="394" y="0"/>
                      <a:pt x="35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1"/>
              <p:cNvSpPr/>
              <p:nvPr/>
            </p:nvSpPr>
            <p:spPr>
              <a:xfrm>
                <a:off x="2695309" y="2472215"/>
                <a:ext cx="14241" cy="15214"/>
              </a:xfrm>
              <a:custGeom>
                <a:rect b="b" l="l" r="r" t="t"/>
                <a:pathLst>
                  <a:path extrusionOk="0" h="469" w="439">
                    <a:moveTo>
                      <a:pt x="122" y="0"/>
                    </a:moveTo>
                    <a:cubicBezTo>
                      <a:pt x="1" y="0"/>
                      <a:pt x="8" y="210"/>
                      <a:pt x="176" y="390"/>
                    </a:cubicBezTo>
                    <a:cubicBezTo>
                      <a:pt x="228" y="446"/>
                      <a:pt x="272" y="469"/>
                      <a:pt x="307" y="469"/>
                    </a:cubicBezTo>
                    <a:cubicBezTo>
                      <a:pt x="425" y="469"/>
                      <a:pt x="439" y="210"/>
                      <a:pt x="295" y="88"/>
                    </a:cubicBezTo>
                    <a:cubicBezTo>
                      <a:pt x="222" y="26"/>
                      <a:pt x="164"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1"/>
              <p:cNvSpPr/>
              <p:nvPr/>
            </p:nvSpPr>
            <p:spPr>
              <a:xfrm>
                <a:off x="1832080" y="2379079"/>
                <a:ext cx="39804" cy="147829"/>
              </a:xfrm>
              <a:custGeom>
                <a:rect b="b" l="l" r="r" t="t"/>
                <a:pathLst>
                  <a:path extrusionOk="0" h="4557" w="1227">
                    <a:moveTo>
                      <a:pt x="525" y="0"/>
                    </a:moveTo>
                    <a:cubicBezTo>
                      <a:pt x="180" y="496"/>
                      <a:pt x="142" y="1260"/>
                      <a:pt x="142" y="1260"/>
                    </a:cubicBezTo>
                    <a:cubicBezTo>
                      <a:pt x="165" y="1258"/>
                      <a:pt x="189" y="1258"/>
                      <a:pt x="213" y="1258"/>
                    </a:cubicBezTo>
                    <a:cubicBezTo>
                      <a:pt x="455" y="1258"/>
                      <a:pt x="756" y="1317"/>
                      <a:pt x="756" y="1317"/>
                    </a:cubicBezTo>
                    <a:cubicBezTo>
                      <a:pt x="756" y="1317"/>
                      <a:pt x="1155" y="980"/>
                      <a:pt x="1090" y="529"/>
                    </a:cubicBezTo>
                    <a:cubicBezTo>
                      <a:pt x="1027" y="77"/>
                      <a:pt x="525" y="0"/>
                      <a:pt x="525" y="0"/>
                    </a:cubicBezTo>
                    <a:close/>
                    <a:moveTo>
                      <a:pt x="136" y="1624"/>
                    </a:moveTo>
                    <a:cubicBezTo>
                      <a:pt x="113" y="1624"/>
                      <a:pt x="89" y="1624"/>
                      <a:pt x="65" y="1626"/>
                    </a:cubicBezTo>
                    <a:cubicBezTo>
                      <a:pt x="65" y="1626"/>
                      <a:pt x="1" y="2206"/>
                      <a:pt x="65" y="2979"/>
                    </a:cubicBezTo>
                    <a:cubicBezTo>
                      <a:pt x="65" y="2979"/>
                      <a:pt x="69" y="2980"/>
                      <a:pt x="75" y="2980"/>
                    </a:cubicBezTo>
                    <a:cubicBezTo>
                      <a:pt x="167" y="2980"/>
                      <a:pt x="930" y="2959"/>
                      <a:pt x="1205" y="2282"/>
                    </a:cubicBezTo>
                    <a:cubicBezTo>
                      <a:pt x="1205" y="2282"/>
                      <a:pt x="882" y="1624"/>
                      <a:pt x="136" y="1624"/>
                    </a:cubicBezTo>
                    <a:close/>
                    <a:moveTo>
                      <a:pt x="740" y="3231"/>
                    </a:moveTo>
                    <a:cubicBezTo>
                      <a:pt x="554" y="3313"/>
                      <a:pt x="345" y="3327"/>
                      <a:pt x="230" y="3327"/>
                    </a:cubicBezTo>
                    <a:cubicBezTo>
                      <a:pt x="176" y="3327"/>
                      <a:pt x="142" y="3324"/>
                      <a:pt x="142" y="3324"/>
                    </a:cubicBezTo>
                    <a:lnTo>
                      <a:pt x="142" y="3324"/>
                    </a:lnTo>
                    <a:cubicBezTo>
                      <a:pt x="248" y="4063"/>
                      <a:pt x="496" y="4533"/>
                      <a:pt x="496" y="4533"/>
                    </a:cubicBezTo>
                    <a:cubicBezTo>
                      <a:pt x="496" y="4533"/>
                      <a:pt x="557" y="4556"/>
                      <a:pt x="640" y="4556"/>
                    </a:cubicBezTo>
                    <a:cubicBezTo>
                      <a:pt x="776" y="4556"/>
                      <a:pt x="972" y="4495"/>
                      <a:pt x="1069" y="4175"/>
                    </a:cubicBezTo>
                    <a:cubicBezTo>
                      <a:pt x="1227" y="3658"/>
                      <a:pt x="740" y="3231"/>
                      <a:pt x="740" y="323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1"/>
              <p:cNvSpPr/>
              <p:nvPr/>
            </p:nvSpPr>
            <p:spPr>
              <a:xfrm>
                <a:off x="1888461" y="2420992"/>
                <a:ext cx="15474" cy="12911"/>
              </a:xfrm>
              <a:custGeom>
                <a:rect b="b" l="l" r="r" t="t"/>
                <a:pathLst>
                  <a:path extrusionOk="0" h="398" w="477">
                    <a:moveTo>
                      <a:pt x="122" y="0"/>
                    </a:moveTo>
                    <a:cubicBezTo>
                      <a:pt x="84" y="0"/>
                      <a:pt x="54" y="12"/>
                      <a:pt x="40" y="38"/>
                    </a:cubicBezTo>
                    <a:cubicBezTo>
                      <a:pt x="1" y="113"/>
                      <a:pt x="74" y="398"/>
                      <a:pt x="206" y="398"/>
                    </a:cubicBezTo>
                    <a:cubicBezTo>
                      <a:pt x="240" y="398"/>
                      <a:pt x="278" y="378"/>
                      <a:pt x="320" y="332"/>
                    </a:cubicBezTo>
                    <a:cubicBezTo>
                      <a:pt x="477" y="154"/>
                      <a:pt x="256"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51"/>
              <p:cNvSpPr/>
              <p:nvPr/>
            </p:nvSpPr>
            <p:spPr>
              <a:xfrm>
                <a:off x="1887034" y="2472215"/>
                <a:ext cx="14241" cy="15214"/>
              </a:xfrm>
              <a:custGeom>
                <a:rect b="b" l="l" r="r" t="t"/>
                <a:pathLst>
                  <a:path extrusionOk="0" h="469" w="439">
                    <a:moveTo>
                      <a:pt x="318" y="0"/>
                    </a:moveTo>
                    <a:cubicBezTo>
                      <a:pt x="275" y="0"/>
                      <a:pt x="217" y="26"/>
                      <a:pt x="144" y="88"/>
                    </a:cubicBezTo>
                    <a:cubicBezTo>
                      <a:pt x="1" y="210"/>
                      <a:pt x="15" y="469"/>
                      <a:pt x="132" y="469"/>
                    </a:cubicBezTo>
                    <a:cubicBezTo>
                      <a:pt x="167" y="469"/>
                      <a:pt x="211" y="446"/>
                      <a:pt x="263" y="390"/>
                    </a:cubicBezTo>
                    <a:cubicBezTo>
                      <a:pt x="431" y="210"/>
                      <a:pt x="439" y="0"/>
                      <a:pt x="31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51"/>
              <p:cNvSpPr/>
              <p:nvPr/>
            </p:nvSpPr>
            <p:spPr>
              <a:xfrm>
                <a:off x="1895630" y="2383978"/>
                <a:ext cx="22643" cy="17258"/>
              </a:xfrm>
              <a:custGeom>
                <a:rect b="b" l="l" r="r" t="t"/>
                <a:pathLst>
                  <a:path extrusionOk="0" h="532" w="698">
                    <a:moveTo>
                      <a:pt x="622" y="0"/>
                    </a:moveTo>
                    <a:cubicBezTo>
                      <a:pt x="619" y="0"/>
                      <a:pt x="615" y="1"/>
                      <a:pt x="612" y="2"/>
                    </a:cubicBezTo>
                    <a:cubicBezTo>
                      <a:pt x="485" y="44"/>
                      <a:pt x="383" y="124"/>
                      <a:pt x="278" y="206"/>
                    </a:cubicBezTo>
                    <a:cubicBezTo>
                      <a:pt x="179" y="284"/>
                      <a:pt x="83" y="365"/>
                      <a:pt x="14" y="471"/>
                    </a:cubicBezTo>
                    <a:cubicBezTo>
                      <a:pt x="0" y="491"/>
                      <a:pt x="31" y="532"/>
                      <a:pt x="55" y="532"/>
                    </a:cubicBezTo>
                    <a:cubicBezTo>
                      <a:pt x="58" y="532"/>
                      <a:pt x="61" y="531"/>
                      <a:pt x="64" y="530"/>
                    </a:cubicBezTo>
                    <a:cubicBezTo>
                      <a:pt x="186" y="464"/>
                      <a:pt x="292" y="376"/>
                      <a:pt x="403" y="294"/>
                    </a:cubicBezTo>
                    <a:cubicBezTo>
                      <a:pt x="495" y="225"/>
                      <a:pt x="602" y="168"/>
                      <a:pt x="674" y="76"/>
                    </a:cubicBezTo>
                    <a:cubicBezTo>
                      <a:pt x="698" y="46"/>
                      <a:pt x="656"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1"/>
              <p:cNvSpPr/>
              <p:nvPr/>
            </p:nvSpPr>
            <p:spPr>
              <a:xfrm>
                <a:off x="1905524" y="2450642"/>
                <a:ext cx="38798" cy="4931"/>
              </a:xfrm>
              <a:custGeom>
                <a:rect b="b" l="l" r="r" t="t"/>
                <a:pathLst>
                  <a:path extrusionOk="0" h="152" w="1196">
                    <a:moveTo>
                      <a:pt x="513" y="0"/>
                    </a:moveTo>
                    <a:cubicBezTo>
                      <a:pt x="350" y="0"/>
                      <a:pt x="187" y="11"/>
                      <a:pt x="35" y="45"/>
                    </a:cubicBezTo>
                    <a:cubicBezTo>
                      <a:pt x="1" y="52"/>
                      <a:pt x="38" y="107"/>
                      <a:pt x="58" y="110"/>
                    </a:cubicBezTo>
                    <a:cubicBezTo>
                      <a:pt x="228" y="141"/>
                      <a:pt x="404" y="152"/>
                      <a:pt x="581" y="152"/>
                    </a:cubicBezTo>
                    <a:cubicBezTo>
                      <a:pt x="768" y="152"/>
                      <a:pt x="956" y="139"/>
                      <a:pt x="1137" y="125"/>
                    </a:cubicBezTo>
                    <a:cubicBezTo>
                      <a:pt x="1196" y="120"/>
                      <a:pt x="1136" y="35"/>
                      <a:pt x="1100" y="31"/>
                    </a:cubicBezTo>
                    <a:cubicBezTo>
                      <a:pt x="913" y="17"/>
                      <a:pt x="712" y="0"/>
                      <a:pt x="5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51"/>
              <p:cNvSpPr/>
              <p:nvPr/>
            </p:nvSpPr>
            <p:spPr>
              <a:xfrm>
                <a:off x="1893489" y="2362827"/>
                <a:ext cx="166709" cy="51839"/>
              </a:xfrm>
              <a:custGeom>
                <a:rect b="b" l="l" r="r" t="t"/>
                <a:pathLst>
                  <a:path extrusionOk="0" h="1598" w="5139">
                    <a:moveTo>
                      <a:pt x="2798" y="148"/>
                    </a:moveTo>
                    <a:cubicBezTo>
                      <a:pt x="3007" y="148"/>
                      <a:pt x="3191" y="402"/>
                      <a:pt x="3047" y="615"/>
                    </a:cubicBezTo>
                    <a:cubicBezTo>
                      <a:pt x="2959" y="743"/>
                      <a:pt x="2818" y="817"/>
                      <a:pt x="2667" y="843"/>
                    </a:cubicBezTo>
                    <a:cubicBezTo>
                      <a:pt x="2627" y="850"/>
                      <a:pt x="2586" y="853"/>
                      <a:pt x="2547" y="853"/>
                    </a:cubicBezTo>
                    <a:cubicBezTo>
                      <a:pt x="2516" y="853"/>
                      <a:pt x="2486" y="852"/>
                      <a:pt x="2456" y="849"/>
                    </a:cubicBezTo>
                    <a:cubicBezTo>
                      <a:pt x="2379" y="626"/>
                      <a:pt x="2422" y="368"/>
                      <a:pt x="2633" y="206"/>
                    </a:cubicBezTo>
                    <a:cubicBezTo>
                      <a:pt x="2686" y="165"/>
                      <a:pt x="2743" y="148"/>
                      <a:pt x="2798" y="148"/>
                    </a:cubicBezTo>
                    <a:close/>
                    <a:moveTo>
                      <a:pt x="4441" y="879"/>
                    </a:moveTo>
                    <a:cubicBezTo>
                      <a:pt x="4623" y="879"/>
                      <a:pt x="4751" y="986"/>
                      <a:pt x="4796" y="1065"/>
                    </a:cubicBezTo>
                    <a:cubicBezTo>
                      <a:pt x="4893" y="1235"/>
                      <a:pt x="4944" y="1397"/>
                      <a:pt x="4779" y="1464"/>
                    </a:cubicBezTo>
                    <a:cubicBezTo>
                      <a:pt x="4738" y="1480"/>
                      <a:pt x="4700" y="1487"/>
                      <a:pt x="4664" y="1487"/>
                    </a:cubicBezTo>
                    <a:cubicBezTo>
                      <a:pt x="4426" y="1487"/>
                      <a:pt x="4277" y="1176"/>
                      <a:pt x="4259" y="1005"/>
                    </a:cubicBezTo>
                    <a:cubicBezTo>
                      <a:pt x="4256" y="976"/>
                      <a:pt x="4256" y="945"/>
                      <a:pt x="4257" y="915"/>
                    </a:cubicBezTo>
                    <a:cubicBezTo>
                      <a:pt x="4271" y="910"/>
                      <a:pt x="4286" y="904"/>
                      <a:pt x="4300" y="900"/>
                    </a:cubicBezTo>
                    <a:cubicBezTo>
                      <a:pt x="4350" y="885"/>
                      <a:pt x="4397" y="879"/>
                      <a:pt x="4441" y="879"/>
                    </a:cubicBezTo>
                    <a:close/>
                    <a:moveTo>
                      <a:pt x="2817" y="1"/>
                    </a:moveTo>
                    <a:cubicBezTo>
                      <a:pt x="2769" y="1"/>
                      <a:pt x="2720" y="9"/>
                      <a:pt x="2669" y="28"/>
                    </a:cubicBezTo>
                    <a:cubicBezTo>
                      <a:pt x="2333" y="152"/>
                      <a:pt x="2231" y="516"/>
                      <a:pt x="2322" y="825"/>
                    </a:cubicBezTo>
                    <a:cubicBezTo>
                      <a:pt x="2221" y="800"/>
                      <a:pt x="2006" y="722"/>
                      <a:pt x="1999" y="718"/>
                    </a:cubicBezTo>
                    <a:cubicBezTo>
                      <a:pt x="1584" y="573"/>
                      <a:pt x="1263" y="201"/>
                      <a:pt x="807" y="201"/>
                    </a:cubicBezTo>
                    <a:cubicBezTo>
                      <a:pt x="785" y="201"/>
                      <a:pt x="762" y="202"/>
                      <a:pt x="739" y="204"/>
                    </a:cubicBezTo>
                    <a:cubicBezTo>
                      <a:pt x="375" y="233"/>
                      <a:pt x="108" y="468"/>
                      <a:pt x="5" y="807"/>
                    </a:cubicBezTo>
                    <a:cubicBezTo>
                      <a:pt x="1" y="819"/>
                      <a:pt x="17" y="844"/>
                      <a:pt x="31" y="844"/>
                    </a:cubicBezTo>
                    <a:cubicBezTo>
                      <a:pt x="34" y="844"/>
                      <a:pt x="38" y="842"/>
                      <a:pt x="41" y="837"/>
                    </a:cubicBezTo>
                    <a:cubicBezTo>
                      <a:pt x="240" y="527"/>
                      <a:pt x="537" y="321"/>
                      <a:pt x="861" y="321"/>
                    </a:cubicBezTo>
                    <a:cubicBezTo>
                      <a:pt x="1009" y="321"/>
                      <a:pt x="1163" y="365"/>
                      <a:pt x="1316" y="461"/>
                    </a:cubicBezTo>
                    <a:cubicBezTo>
                      <a:pt x="1820" y="782"/>
                      <a:pt x="2221" y="909"/>
                      <a:pt x="2366" y="938"/>
                    </a:cubicBezTo>
                    <a:cubicBezTo>
                      <a:pt x="2394" y="995"/>
                      <a:pt x="2432" y="1046"/>
                      <a:pt x="2470" y="1099"/>
                    </a:cubicBezTo>
                    <a:cubicBezTo>
                      <a:pt x="2632" y="1319"/>
                      <a:pt x="2837" y="1395"/>
                      <a:pt x="3046" y="1395"/>
                    </a:cubicBezTo>
                    <a:cubicBezTo>
                      <a:pt x="3469" y="1395"/>
                      <a:pt x="3905" y="1080"/>
                      <a:pt x="4019" y="1020"/>
                    </a:cubicBezTo>
                    <a:cubicBezTo>
                      <a:pt x="4064" y="995"/>
                      <a:pt x="4109" y="973"/>
                      <a:pt x="4157" y="952"/>
                    </a:cubicBezTo>
                    <a:cubicBezTo>
                      <a:pt x="4159" y="991"/>
                      <a:pt x="4163" y="1028"/>
                      <a:pt x="4171" y="1064"/>
                    </a:cubicBezTo>
                    <a:cubicBezTo>
                      <a:pt x="4219" y="1281"/>
                      <a:pt x="4445" y="1597"/>
                      <a:pt x="4696" y="1597"/>
                    </a:cubicBezTo>
                    <a:cubicBezTo>
                      <a:pt x="4748" y="1597"/>
                      <a:pt x="4800" y="1584"/>
                      <a:pt x="4852" y="1554"/>
                    </a:cubicBezTo>
                    <a:cubicBezTo>
                      <a:pt x="5138" y="1388"/>
                      <a:pt x="4993" y="993"/>
                      <a:pt x="4763" y="855"/>
                    </a:cubicBezTo>
                    <a:cubicBezTo>
                      <a:pt x="4660" y="792"/>
                      <a:pt x="4551" y="767"/>
                      <a:pt x="4441" y="767"/>
                    </a:cubicBezTo>
                    <a:cubicBezTo>
                      <a:pt x="4385" y="767"/>
                      <a:pt x="4329" y="773"/>
                      <a:pt x="4272" y="785"/>
                    </a:cubicBezTo>
                    <a:cubicBezTo>
                      <a:pt x="4323" y="546"/>
                      <a:pt x="4488" y="326"/>
                      <a:pt x="4716" y="245"/>
                    </a:cubicBezTo>
                    <a:cubicBezTo>
                      <a:pt x="4737" y="237"/>
                      <a:pt x="4718" y="206"/>
                      <a:pt x="4701" y="206"/>
                    </a:cubicBezTo>
                    <a:cubicBezTo>
                      <a:pt x="4701" y="206"/>
                      <a:pt x="4701" y="206"/>
                      <a:pt x="4701" y="206"/>
                    </a:cubicBezTo>
                    <a:cubicBezTo>
                      <a:pt x="4389" y="214"/>
                      <a:pt x="4195" y="517"/>
                      <a:pt x="4161" y="815"/>
                    </a:cubicBezTo>
                    <a:cubicBezTo>
                      <a:pt x="3963" y="879"/>
                      <a:pt x="3541" y="1265"/>
                      <a:pt x="3039" y="1265"/>
                    </a:cubicBezTo>
                    <a:cubicBezTo>
                      <a:pt x="2984" y="1265"/>
                      <a:pt x="2929" y="1260"/>
                      <a:pt x="2872" y="1250"/>
                    </a:cubicBezTo>
                    <a:cubicBezTo>
                      <a:pt x="2705" y="1221"/>
                      <a:pt x="2582" y="1095"/>
                      <a:pt x="2505" y="958"/>
                    </a:cubicBezTo>
                    <a:lnTo>
                      <a:pt x="2505" y="958"/>
                    </a:lnTo>
                    <a:cubicBezTo>
                      <a:pt x="2542" y="962"/>
                      <a:pt x="2578" y="963"/>
                      <a:pt x="2614" y="963"/>
                    </a:cubicBezTo>
                    <a:cubicBezTo>
                      <a:pt x="2869" y="963"/>
                      <a:pt x="3102" y="871"/>
                      <a:pt x="3200" y="609"/>
                    </a:cubicBezTo>
                    <a:cubicBezTo>
                      <a:pt x="3311" y="314"/>
                      <a:pt x="3103" y="1"/>
                      <a:pt x="28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51"/>
              <p:cNvSpPr/>
              <p:nvPr/>
            </p:nvSpPr>
            <p:spPr>
              <a:xfrm>
                <a:off x="1895630" y="2505887"/>
                <a:ext cx="22643" cy="17291"/>
              </a:xfrm>
              <a:custGeom>
                <a:rect b="b" l="l" r="r" t="t"/>
                <a:pathLst>
                  <a:path extrusionOk="0" h="533" w="698">
                    <a:moveTo>
                      <a:pt x="55" y="1"/>
                    </a:moveTo>
                    <a:cubicBezTo>
                      <a:pt x="31" y="1"/>
                      <a:pt x="0" y="42"/>
                      <a:pt x="14" y="61"/>
                    </a:cubicBezTo>
                    <a:cubicBezTo>
                      <a:pt x="83" y="168"/>
                      <a:pt x="179" y="249"/>
                      <a:pt x="278" y="327"/>
                    </a:cubicBezTo>
                    <a:cubicBezTo>
                      <a:pt x="383" y="409"/>
                      <a:pt x="485" y="488"/>
                      <a:pt x="612" y="531"/>
                    </a:cubicBezTo>
                    <a:cubicBezTo>
                      <a:pt x="615" y="532"/>
                      <a:pt x="619" y="532"/>
                      <a:pt x="622" y="532"/>
                    </a:cubicBezTo>
                    <a:cubicBezTo>
                      <a:pt x="656" y="532"/>
                      <a:pt x="698" y="486"/>
                      <a:pt x="674" y="456"/>
                    </a:cubicBezTo>
                    <a:cubicBezTo>
                      <a:pt x="602" y="365"/>
                      <a:pt x="495" y="307"/>
                      <a:pt x="403" y="239"/>
                    </a:cubicBezTo>
                    <a:cubicBezTo>
                      <a:pt x="292" y="157"/>
                      <a:pt x="186" y="68"/>
                      <a:pt x="64" y="3"/>
                    </a:cubicBezTo>
                    <a:cubicBezTo>
                      <a:pt x="61" y="1"/>
                      <a:pt x="58" y="1"/>
                      <a:pt x="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51"/>
              <p:cNvSpPr/>
              <p:nvPr/>
            </p:nvSpPr>
            <p:spPr>
              <a:xfrm>
                <a:off x="1893489" y="2492490"/>
                <a:ext cx="166709" cy="51839"/>
              </a:xfrm>
              <a:custGeom>
                <a:rect b="b" l="l" r="r" t="t"/>
                <a:pathLst>
                  <a:path extrusionOk="0" h="1598" w="5139">
                    <a:moveTo>
                      <a:pt x="4663" y="111"/>
                    </a:moveTo>
                    <a:cubicBezTo>
                      <a:pt x="4700" y="111"/>
                      <a:pt x="4738" y="118"/>
                      <a:pt x="4779" y="134"/>
                    </a:cubicBezTo>
                    <a:cubicBezTo>
                      <a:pt x="4944" y="200"/>
                      <a:pt x="4893" y="363"/>
                      <a:pt x="4796" y="533"/>
                    </a:cubicBezTo>
                    <a:cubicBezTo>
                      <a:pt x="4751" y="612"/>
                      <a:pt x="4623" y="718"/>
                      <a:pt x="4441" y="718"/>
                    </a:cubicBezTo>
                    <a:cubicBezTo>
                      <a:pt x="4397" y="718"/>
                      <a:pt x="4350" y="712"/>
                      <a:pt x="4300" y="698"/>
                    </a:cubicBezTo>
                    <a:cubicBezTo>
                      <a:pt x="4286" y="694"/>
                      <a:pt x="4271" y="687"/>
                      <a:pt x="4257" y="682"/>
                    </a:cubicBezTo>
                    <a:cubicBezTo>
                      <a:pt x="4256" y="652"/>
                      <a:pt x="4256" y="622"/>
                      <a:pt x="4259" y="592"/>
                    </a:cubicBezTo>
                    <a:cubicBezTo>
                      <a:pt x="4277" y="421"/>
                      <a:pt x="4425" y="111"/>
                      <a:pt x="4663" y="111"/>
                    </a:cubicBezTo>
                    <a:close/>
                    <a:moveTo>
                      <a:pt x="2548" y="743"/>
                    </a:moveTo>
                    <a:cubicBezTo>
                      <a:pt x="2588" y="743"/>
                      <a:pt x="2628" y="747"/>
                      <a:pt x="2668" y="754"/>
                    </a:cubicBezTo>
                    <a:cubicBezTo>
                      <a:pt x="2818" y="781"/>
                      <a:pt x="2959" y="855"/>
                      <a:pt x="3047" y="983"/>
                    </a:cubicBezTo>
                    <a:cubicBezTo>
                      <a:pt x="3192" y="1195"/>
                      <a:pt x="3008" y="1450"/>
                      <a:pt x="2799" y="1450"/>
                    </a:cubicBezTo>
                    <a:cubicBezTo>
                      <a:pt x="2743" y="1450"/>
                      <a:pt x="2686" y="1432"/>
                      <a:pt x="2633" y="1391"/>
                    </a:cubicBezTo>
                    <a:cubicBezTo>
                      <a:pt x="2422" y="1230"/>
                      <a:pt x="2379" y="971"/>
                      <a:pt x="2456" y="749"/>
                    </a:cubicBezTo>
                    <a:cubicBezTo>
                      <a:pt x="2486" y="746"/>
                      <a:pt x="2517" y="743"/>
                      <a:pt x="2548" y="743"/>
                    </a:cubicBezTo>
                    <a:close/>
                    <a:moveTo>
                      <a:pt x="4696" y="1"/>
                    </a:moveTo>
                    <a:cubicBezTo>
                      <a:pt x="4445" y="1"/>
                      <a:pt x="4219" y="317"/>
                      <a:pt x="4171" y="534"/>
                    </a:cubicBezTo>
                    <a:cubicBezTo>
                      <a:pt x="4163" y="570"/>
                      <a:pt x="4159" y="607"/>
                      <a:pt x="4157" y="645"/>
                    </a:cubicBezTo>
                    <a:cubicBezTo>
                      <a:pt x="4109" y="625"/>
                      <a:pt x="4064" y="602"/>
                      <a:pt x="4019" y="578"/>
                    </a:cubicBezTo>
                    <a:cubicBezTo>
                      <a:pt x="3905" y="518"/>
                      <a:pt x="3469" y="203"/>
                      <a:pt x="3046" y="203"/>
                    </a:cubicBezTo>
                    <a:cubicBezTo>
                      <a:pt x="2837" y="203"/>
                      <a:pt x="2632" y="279"/>
                      <a:pt x="2470" y="499"/>
                    </a:cubicBezTo>
                    <a:cubicBezTo>
                      <a:pt x="2432" y="551"/>
                      <a:pt x="2394" y="603"/>
                      <a:pt x="2366" y="660"/>
                    </a:cubicBezTo>
                    <a:cubicBezTo>
                      <a:pt x="2221" y="689"/>
                      <a:pt x="1820" y="815"/>
                      <a:pt x="1316" y="1136"/>
                    </a:cubicBezTo>
                    <a:cubicBezTo>
                      <a:pt x="1163" y="1233"/>
                      <a:pt x="1009" y="1277"/>
                      <a:pt x="861" y="1277"/>
                    </a:cubicBezTo>
                    <a:cubicBezTo>
                      <a:pt x="537" y="1277"/>
                      <a:pt x="240" y="1070"/>
                      <a:pt x="41" y="760"/>
                    </a:cubicBezTo>
                    <a:cubicBezTo>
                      <a:pt x="38" y="756"/>
                      <a:pt x="34" y="754"/>
                      <a:pt x="31" y="754"/>
                    </a:cubicBezTo>
                    <a:cubicBezTo>
                      <a:pt x="17" y="754"/>
                      <a:pt x="1" y="779"/>
                      <a:pt x="5" y="791"/>
                    </a:cubicBezTo>
                    <a:cubicBezTo>
                      <a:pt x="108" y="1129"/>
                      <a:pt x="375" y="1365"/>
                      <a:pt x="739" y="1394"/>
                    </a:cubicBezTo>
                    <a:cubicBezTo>
                      <a:pt x="762" y="1396"/>
                      <a:pt x="785" y="1397"/>
                      <a:pt x="807" y="1397"/>
                    </a:cubicBezTo>
                    <a:cubicBezTo>
                      <a:pt x="1263" y="1397"/>
                      <a:pt x="1584" y="1024"/>
                      <a:pt x="1999" y="879"/>
                    </a:cubicBezTo>
                    <a:cubicBezTo>
                      <a:pt x="2006" y="876"/>
                      <a:pt x="2221" y="797"/>
                      <a:pt x="2322" y="773"/>
                    </a:cubicBezTo>
                    <a:lnTo>
                      <a:pt x="2322" y="773"/>
                    </a:lnTo>
                    <a:cubicBezTo>
                      <a:pt x="2231" y="1082"/>
                      <a:pt x="2334" y="1446"/>
                      <a:pt x="2669" y="1570"/>
                    </a:cubicBezTo>
                    <a:cubicBezTo>
                      <a:pt x="2720" y="1589"/>
                      <a:pt x="2769" y="1597"/>
                      <a:pt x="2817" y="1597"/>
                    </a:cubicBezTo>
                    <a:cubicBezTo>
                      <a:pt x="3103" y="1597"/>
                      <a:pt x="3311" y="1284"/>
                      <a:pt x="3200" y="989"/>
                    </a:cubicBezTo>
                    <a:cubicBezTo>
                      <a:pt x="3102" y="726"/>
                      <a:pt x="2869" y="634"/>
                      <a:pt x="2614" y="634"/>
                    </a:cubicBezTo>
                    <a:cubicBezTo>
                      <a:pt x="2578" y="634"/>
                      <a:pt x="2542" y="636"/>
                      <a:pt x="2505" y="639"/>
                    </a:cubicBezTo>
                    <a:cubicBezTo>
                      <a:pt x="2582" y="503"/>
                      <a:pt x="2705" y="376"/>
                      <a:pt x="2872" y="347"/>
                    </a:cubicBezTo>
                    <a:cubicBezTo>
                      <a:pt x="2929" y="337"/>
                      <a:pt x="2984" y="333"/>
                      <a:pt x="3039" y="333"/>
                    </a:cubicBezTo>
                    <a:cubicBezTo>
                      <a:pt x="3541" y="333"/>
                      <a:pt x="3963" y="718"/>
                      <a:pt x="4161" y="783"/>
                    </a:cubicBezTo>
                    <a:cubicBezTo>
                      <a:pt x="4195" y="1081"/>
                      <a:pt x="4389" y="1383"/>
                      <a:pt x="4701" y="1392"/>
                    </a:cubicBezTo>
                    <a:cubicBezTo>
                      <a:pt x="4717" y="1392"/>
                      <a:pt x="4737" y="1360"/>
                      <a:pt x="4716" y="1353"/>
                    </a:cubicBezTo>
                    <a:cubicBezTo>
                      <a:pt x="4488" y="1272"/>
                      <a:pt x="4323" y="1051"/>
                      <a:pt x="4272" y="813"/>
                    </a:cubicBezTo>
                    <a:lnTo>
                      <a:pt x="4272" y="813"/>
                    </a:lnTo>
                    <a:cubicBezTo>
                      <a:pt x="4328" y="824"/>
                      <a:pt x="4384" y="831"/>
                      <a:pt x="4440" y="831"/>
                    </a:cubicBezTo>
                    <a:cubicBezTo>
                      <a:pt x="4550" y="831"/>
                      <a:pt x="4660" y="805"/>
                      <a:pt x="4763" y="743"/>
                    </a:cubicBezTo>
                    <a:cubicBezTo>
                      <a:pt x="4993" y="605"/>
                      <a:pt x="5138" y="209"/>
                      <a:pt x="4852" y="44"/>
                    </a:cubicBezTo>
                    <a:cubicBezTo>
                      <a:pt x="4800" y="14"/>
                      <a:pt x="4748" y="1"/>
                      <a:pt x="4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51"/>
              <p:cNvSpPr/>
              <p:nvPr/>
            </p:nvSpPr>
            <p:spPr>
              <a:xfrm>
                <a:off x="1829331" y="2365747"/>
                <a:ext cx="59819" cy="175630"/>
              </a:xfrm>
              <a:custGeom>
                <a:rect b="b" l="l" r="r" t="t"/>
                <a:pathLst>
                  <a:path extrusionOk="0" h="5414" w="1844">
                    <a:moveTo>
                      <a:pt x="620" y="470"/>
                    </a:moveTo>
                    <a:cubicBezTo>
                      <a:pt x="626" y="473"/>
                      <a:pt x="632" y="476"/>
                      <a:pt x="639" y="477"/>
                    </a:cubicBezTo>
                    <a:cubicBezTo>
                      <a:pt x="1030" y="535"/>
                      <a:pt x="1138" y="935"/>
                      <a:pt x="1056" y="1267"/>
                    </a:cubicBezTo>
                    <a:cubicBezTo>
                      <a:pt x="1012" y="1440"/>
                      <a:pt x="911" y="1588"/>
                      <a:pt x="803" y="1728"/>
                    </a:cubicBezTo>
                    <a:cubicBezTo>
                      <a:pt x="654" y="1677"/>
                      <a:pt x="497" y="1649"/>
                      <a:pt x="342" y="1649"/>
                    </a:cubicBezTo>
                    <a:cubicBezTo>
                      <a:pt x="310" y="1649"/>
                      <a:pt x="278" y="1650"/>
                      <a:pt x="247" y="1652"/>
                    </a:cubicBezTo>
                    <a:cubicBezTo>
                      <a:pt x="313" y="1250"/>
                      <a:pt x="434" y="853"/>
                      <a:pt x="620" y="470"/>
                    </a:cubicBezTo>
                    <a:close/>
                    <a:moveTo>
                      <a:pt x="801" y="137"/>
                    </a:moveTo>
                    <a:cubicBezTo>
                      <a:pt x="812" y="142"/>
                      <a:pt x="824" y="146"/>
                      <a:pt x="835" y="147"/>
                    </a:cubicBezTo>
                    <a:cubicBezTo>
                      <a:pt x="1365" y="194"/>
                      <a:pt x="1571" y="650"/>
                      <a:pt x="1484" y="1121"/>
                    </a:cubicBezTo>
                    <a:cubicBezTo>
                      <a:pt x="1424" y="1443"/>
                      <a:pt x="1233" y="1609"/>
                      <a:pt x="1006" y="1811"/>
                    </a:cubicBezTo>
                    <a:cubicBezTo>
                      <a:pt x="954" y="1787"/>
                      <a:pt x="902" y="1763"/>
                      <a:pt x="847" y="1743"/>
                    </a:cubicBezTo>
                    <a:cubicBezTo>
                      <a:pt x="1367" y="1400"/>
                      <a:pt x="1326" y="504"/>
                      <a:pt x="669" y="374"/>
                    </a:cubicBezTo>
                    <a:cubicBezTo>
                      <a:pt x="710" y="294"/>
                      <a:pt x="754" y="215"/>
                      <a:pt x="801" y="137"/>
                    </a:cubicBezTo>
                    <a:close/>
                    <a:moveTo>
                      <a:pt x="199" y="2071"/>
                    </a:moveTo>
                    <a:cubicBezTo>
                      <a:pt x="415" y="2096"/>
                      <a:pt x="623" y="2140"/>
                      <a:pt x="808" y="2262"/>
                    </a:cubicBezTo>
                    <a:cubicBezTo>
                      <a:pt x="985" y="2377"/>
                      <a:pt x="1072" y="2539"/>
                      <a:pt x="1199" y="2699"/>
                    </a:cubicBezTo>
                    <a:cubicBezTo>
                      <a:pt x="1201" y="2702"/>
                      <a:pt x="1204" y="2705"/>
                      <a:pt x="1207" y="2707"/>
                    </a:cubicBezTo>
                    <a:cubicBezTo>
                      <a:pt x="1204" y="2710"/>
                      <a:pt x="1200" y="2713"/>
                      <a:pt x="1199" y="2715"/>
                    </a:cubicBezTo>
                    <a:cubicBezTo>
                      <a:pt x="1072" y="2876"/>
                      <a:pt x="985" y="3038"/>
                      <a:pt x="808" y="3153"/>
                    </a:cubicBezTo>
                    <a:cubicBezTo>
                      <a:pt x="623" y="3275"/>
                      <a:pt x="415" y="3319"/>
                      <a:pt x="199" y="3343"/>
                    </a:cubicBezTo>
                    <a:cubicBezTo>
                      <a:pt x="186" y="3183"/>
                      <a:pt x="186" y="2230"/>
                      <a:pt x="199" y="2071"/>
                    </a:cubicBezTo>
                    <a:close/>
                    <a:moveTo>
                      <a:pt x="237" y="1713"/>
                    </a:moveTo>
                    <a:cubicBezTo>
                      <a:pt x="552" y="1755"/>
                      <a:pt x="842" y="1816"/>
                      <a:pt x="1107" y="2012"/>
                    </a:cubicBezTo>
                    <a:cubicBezTo>
                      <a:pt x="1356" y="2195"/>
                      <a:pt x="1506" y="2438"/>
                      <a:pt x="1637" y="2707"/>
                    </a:cubicBezTo>
                    <a:cubicBezTo>
                      <a:pt x="1506" y="2976"/>
                      <a:pt x="1355" y="3219"/>
                      <a:pt x="1107" y="3402"/>
                    </a:cubicBezTo>
                    <a:cubicBezTo>
                      <a:pt x="842" y="3597"/>
                      <a:pt x="552" y="3660"/>
                      <a:pt x="237" y="3702"/>
                    </a:cubicBezTo>
                    <a:cubicBezTo>
                      <a:pt x="223" y="3610"/>
                      <a:pt x="213" y="3518"/>
                      <a:pt x="205" y="3424"/>
                    </a:cubicBezTo>
                    <a:lnTo>
                      <a:pt x="205" y="3424"/>
                    </a:lnTo>
                    <a:cubicBezTo>
                      <a:pt x="228" y="3426"/>
                      <a:pt x="252" y="3428"/>
                      <a:pt x="276" y="3428"/>
                    </a:cubicBezTo>
                    <a:cubicBezTo>
                      <a:pt x="689" y="3428"/>
                      <a:pt x="1213" y="3112"/>
                      <a:pt x="1295" y="2719"/>
                    </a:cubicBezTo>
                    <a:cubicBezTo>
                      <a:pt x="1295" y="2717"/>
                      <a:pt x="1295" y="2715"/>
                      <a:pt x="1295" y="2712"/>
                    </a:cubicBezTo>
                    <a:cubicBezTo>
                      <a:pt x="1296" y="2710"/>
                      <a:pt x="1295" y="2706"/>
                      <a:pt x="1295" y="2702"/>
                    </a:cubicBezTo>
                    <a:cubicBezTo>
                      <a:pt x="1295" y="2700"/>
                      <a:pt x="1295" y="2698"/>
                      <a:pt x="1295" y="2695"/>
                    </a:cubicBezTo>
                    <a:cubicBezTo>
                      <a:pt x="1213" y="2301"/>
                      <a:pt x="688" y="1986"/>
                      <a:pt x="274" y="1986"/>
                    </a:cubicBezTo>
                    <a:cubicBezTo>
                      <a:pt x="251" y="1986"/>
                      <a:pt x="228" y="1987"/>
                      <a:pt x="205" y="1989"/>
                    </a:cubicBezTo>
                    <a:cubicBezTo>
                      <a:pt x="213" y="1897"/>
                      <a:pt x="223" y="1805"/>
                      <a:pt x="237" y="1713"/>
                    </a:cubicBezTo>
                    <a:close/>
                    <a:moveTo>
                      <a:pt x="803" y="3687"/>
                    </a:moveTo>
                    <a:cubicBezTo>
                      <a:pt x="911" y="3827"/>
                      <a:pt x="1012" y="3974"/>
                      <a:pt x="1056" y="4148"/>
                    </a:cubicBezTo>
                    <a:cubicBezTo>
                      <a:pt x="1138" y="4480"/>
                      <a:pt x="1030" y="4880"/>
                      <a:pt x="639" y="4938"/>
                    </a:cubicBezTo>
                    <a:cubicBezTo>
                      <a:pt x="632" y="4939"/>
                      <a:pt x="626" y="4942"/>
                      <a:pt x="620" y="4944"/>
                    </a:cubicBezTo>
                    <a:cubicBezTo>
                      <a:pt x="434" y="4562"/>
                      <a:pt x="313" y="4165"/>
                      <a:pt x="247" y="3762"/>
                    </a:cubicBezTo>
                    <a:lnTo>
                      <a:pt x="247" y="3762"/>
                    </a:lnTo>
                    <a:cubicBezTo>
                      <a:pt x="278" y="3765"/>
                      <a:pt x="310" y="3766"/>
                      <a:pt x="342" y="3766"/>
                    </a:cubicBezTo>
                    <a:cubicBezTo>
                      <a:pt x="497" y="3766"/>
                      <a:pt x="654" y="3738"/>
                      <a:pt x="803" y="3687"/>
                    </a:cubicBezTo>
                    <a:close/>
                    <a:moveTo>
                      <a:pt x="1006" y="3603"/>
                    </a:moveTo>
                    <a:cubicBezTo>
                      <a:pt x="1233" y="3805"/>
                      <a:pt x="1424" y="3972"/>
                      <a:pt x="1484" y="4293"/>
                    </a:cubicBezTo>
                    <a:cubicBezTo>
                      <a:pt x="1571" y="4765"/>
                      <a:pt x="1365" y="5221"/>
                      <a:pt x="835" y="5268"/>
                    </a:cubicBezTo>
                    <a:cubicBezTo>
                      <a:pt x="824" y="5269"/>
                      <a:pt x="812" y="5273"/>
                      <a:pt x="801" y="5278"/>
                    </a:cubicBezTo>
                    <a:cubicBezTo>
                      <a:pt x="754" y="5199"/>
                      <a:pt x="710" y="5120"/>
                      <a:pt x="669" y="5040"/>
                    </a:cubicBezTo>
                    <a:cubicBezTo>
                      <a:pt x="1326" y="4910"/>
                      <a:pt x="1367" y="4015"/>
                      <a:pt x="847" y="3671"/>
                    </a:cubicBezTo>
                    <a:cubicBezTo>
                      <a:pt x="902" y="3652"/>
                      <a:pt x="954" y="3628"/>
                      <a:pt x="1006" y="3603"/>
                    </a:cubicBezTo>
                    <a:close/>
                    <a:moveTo>
                      <a:pt x="777" y="1"/>
                    </a:moveTo>
                    <a:cubicBezTo>
                      <a:pt x="769" y="1"/>
                      <a:pt x="762" y="4"/>
                      <a:pt x="756" y="12"/>
                    </a:cubicBezTo>
                    <a:cubicBezTo>
                      <a:pt x="210" y="736"/>
                      <a:pt x="1" y="1721"/>
                      <a:pt x="40" y="2707"/>
                    </a:cubicBezTo>
                    <a:cubicBezTo>
                      <a:pt x="1" y="3694"/>
                      <a:pt x="210" y="4678"/>
                      <a:pt x="756" y="5403"/>
                    </a:cubicBezTo>
                    <a:cubicBezTo>
                      <a:pt x="762" y="5411"/>
                      <a:pt x="769" y="5414"/>
                      <a:pt x="777" y="5414"/>
                    </a:cubicBezTo>
                    <a:cubicBezTo>
                      <a:pt x="794" y="5414"/>
                      <a:pt x="814" y="5399"/>
                      <a:pt x="826" y="5381"/>
                    </a:cubicBezTo>
                    <a:cubicBezTo>
                      <a:pt x="1190" y="5336"/>
                      <a:pt x="1506" y="5107"/>
                      <a:pt x="1606" y="4742"/>
                    </a:cubicBezTo>
                    <a:cubicBezTo>
                      <a:pt x="1742" y="4241"/>
                      <a:pt x="1477" y="3815"/>
                      <a:pt x="1056" y="3577"/>
                    </a:cubicBezTo>
                    <a:cubicBezTo>
                      <a:pt x="1369" y="3410"/>
                      <a:pt x="1843" y="2728"/>
                      <a:pt x="1835" y="2707"/>
                    </a:cubicBezTo>
                    <a:cubicBezTo>
                      <a:pt x="1843" y="2686"/>
                      <a:pt x="1369" y="2005"/>
                      <a:pt x="1056" y="1838"/>
                    </a:cubicBezTo>
                    <a:cubicBezTo>
                      <a:pt x="1477" y="1600"/>
                      <a:pt x="1742" y="1174"/>
                      <a:pt x="1606" y="673"/>
                    </a:cubicBezTo>
                    <a:cubicBezTo>
                      <a:pt x="1506" y="307"/>
                      <a:pt x="1190" y="79"/>
                      <a:pt x="826" y="34"/>
                    </a:cubicBezTo>
                    <a:cubicBezTo>
                      <a:pt x="814" y="16"/>
                      <a:pt x="794" y="1"/>
                      <a:pt x="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1"/>
              <p:cNvSpPr/>
              <p:nvPr/>
            </p:nvSpPr>
            <p:spPr>
              <a:xfrm>
                <a:off x="2057636" y="2364417"/>
                <a:ext cx="140206" cy="45870"/>
              </a:xfrm>
              <a:custGeom>
                <a:rect b="b" l="l" r="r" t="t"/>
                <a:pathLst>
                  <a:path extrusionOk="0" h="1414" w="4322">
                    <a:moveTo>
                      <a:pt x="2878" y="438"/>
                    </a:moveTo>
                    <a:cubicBezTo>
                      <a:pt x="3039" y="597"/>
                      <a:pt x="3138" y="870"/>
                      <a:pt x="2964" y="1146"/>
                    </a:cubicBezTo>
                    <a:cubicBezTo>
                      <a:pt x="2917" y="1221"/>
                      <a:pt x="2811" y="1262"/>
                      <a:pt x="2710" y="1262"/>
                    </a:cubicBezTo>
                    <a:cubicBezTo>
                      <a:pt x="2546" y="1262"/>
                      <a:pt x="2393" y="1156"/>
                      <a:pt x="2506" y="910"/>
                    </a:cubicBezTo>
                    <a:cubicBezTo>
                      <a:pt x="2592" y="591"/>
                      <a:pt x="2867" y="447"/>
                      <a:pt x="2878" y="438"/>
                    </a:cubicBezTo>
                    <a:close/>
                    <a:moveTo>
                      <a:pt x="3786" y="1"/>
                    </a:moveTo>
                    <a:cubicBezTo>
                      <a:pt x="3459" y="1"/>
                      <a:pt x="3102" y="121"/>
                      <a:pt x="2879" y="270"/>
                    </a:cubicBezTo>
                    <a:cubicBezTo>
                      <a:pt x="2869" y="277"/>
                      <a:pt x="2858" y="285"/>
                      <a:pt x="2846" y="293"/>
                    </a:cubicBezTo>
                    <a:cubicBezTo>
                      <a:pt x="2754" y="221"/>
                      <a:pt x="2564" y="178"/>
                      <a:pt x="2360" y="178"/>
                    </a:cubicBezTo>
                    <a:cubicBezTo>
                      <a:pt x="2164" y="178"/>
                      <a:pt x="1953" y="217"/>
                      <a:pt x="1800" y="306"/>
                    </a:cubicBezTo>
                    <a:cubicBezTo>
                      <a:pt x="1544" y="453"/>
                      <a:pt x="1387" y="761"/>
                      <a:pt x="1161" y="935"/>
                    </a:cubicBezTo>
                    <a:cubicBezTo>
                      <a:pt x="1028" y="1037"/>
                      <a:pt x="886" y="1080"/>
                      <a:pt x="754" y="1080"/>
                    </a:cubicBezTo>
                    <a:cubicBezTo>
                      <a:pt x="328" y="1080"/>
                      <a:pt x="1" y="634"/>
                      <a:pt x="415" y="280"/>
                    </a:cubicBezTo>
                    <a:cubicBezTo>
                      <a:pt x="588" y="195"/>
                      <a:pt x="726" y="161"/>
                      <a:pt x="831" y="161"/>
                    </a:cubicBezTo>
                    <a:cubicBezTo>
                      <a:pt x="1224" y="161"/>
                      <a:pt x="1156" y="631"/>
                      <a:pt x="704" y="631"/>
                    </a:cubicBezTo>
                    <a:cubicBezTo>
                      <a:pt x="692" y="631"/>
                      <a:pt x="679" y="630"/>
                      <a:pt x="667" y="629"/>
                    </a:cubicBezTo>
                    <a:cubicBezTo>
                      <a:pt x="653" y="629"/>
                      <a:pt x="667" y="653"/>
                      <a:pt x="673" y="655"/>
                    </a:cubicBezTo>
                    <a:cubicBezTo>
                      <a:pt x="720" y="672"/>
                      <a:pt x="770" y="680"/>
                      <a:pt x="819" y="680"/>
                    </a:cubicBezTo>
                    <a:cubicBezTo>
                      <a:pt x="1120" y="680"/>
                      <a:pt x="1405" y="386"/>
                      <a:pt x="1090" y="142"/>
                    </a:cubicBezTo>
                    <a:cubicBezTo>
                      <a:pt x="1013" y="82"/>
                      <a:pt x="913" y="55"/>
                      <a:pt x="806" y="55"/>
                    </a:cubicBezTo>
                    <a:cubicBezTo>
                      <a:pt x="523" y="55"/>
                      <a:pt x="192" y="240"/>
                      <a:pt x="118" y="476"/>
                    </a:cubicBezTo>
                    <a:cubicBezTo>
                      <a:pt x="9" y="827"/>
                      <a:pt x="311" y="1158"/>
                      <a:pt x="633" y="1213"/>
                    </a:cubicBezTo>
                    <a:cubicBezTo>
                      <a:pt x="661" y="1217"/>
                      <a:pt x="690" y="1220"/>
                      <a:pt x="721" y="1220"/>
                    </a:cubicBezTo>
                    <a:cubicBezTo>
                      <a:pt x="964" y="1220"/>
                      <a:pt x="1269" y="1077"/>
                      <a:pt x="1397" y="903"/>
                    </a:cubicBezTo>
                    <a:cubicBezTo>
                      <a:pt x="1773" y="394"/>
                      <a:pt x="2161" y="282"/>
                      <a:pt x="2428" y="282"/>
                    </a:cubicBezTo>
                    <a:cubicBezTo>
                      <a:pt x="2634" y="282"/>
                      <a:pt x="2769" y="348"/>
                      <a:pt x="2773" y="351"/>
                    </a:cubicBezTo>
                    <a:cubicBezTo>
                      <a:pt x="2512" y="566"/>
                      <a:pt x="2196" y="971"/>
                      <a:pt x="2412" y="1271"/>
                    </a:cubicBezTo>
                    <a:cubicBezTo>
                      <a:pt x="2485" y="1373"/>
                      <a:pt x="2576" y="1414"/>
                      <a:pt x="2670" y="1414"/>
                    </a:cubicBezTo>
                    <a:cubicBezTo>
                      <a:pt x="2871" y="1414"/>
                      <a:pt x="3084" y="1226"/>
                      <a:pt x="3161" y="1037"/>
                    </a:cubicBezTo>
                    <a:cubicBezTo>
                      <a:pt x="3268" y="778"/>
                      <a:pt x="3164" y="530"/>
                      <a:pt x="2968" y="373"/>
                    </a:cubicBezTo>
                    <a:cubicBezTo>
                      <a:pt x="3222" y="205"/>
                      <a:pt x="3537" y="115"/>
                      <a:pt x="3846" y="115"/>
                    </a:cubicBezTo>
                    <a:cubicBezTo>
                      <a:pt x="4001" y="115"/>
                      <a:pt x="4154" y="138"/>
                      <a:pt x="4298" y="184"/>
                    </a:cubicBezTo>
                    <a:cubicBezTo>
                      <a:pt x="4300" y="185"/>
                      <a:pt x="4303" y="185"/>
                      <a:pt x="4304" y="185"/>
                    </a:cubicBezTo>
                    <a:cubicBezTo>
                      <a:pt x="4321" y="185"/>
                      <a:pt x="4314" y="156"/>
                      <a:pt x="4303" y="148"/>
                    </a:cubicBezTo>
                    <a:cubicBezTo>
                      <a:pt x="4164" y="43"/>
                      <a:pt x="3980" y="1"/>
                      <a:pt x="37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1"/>
              <p:cNvSpPr/>
              <p:nvPr/>
            </p:nvSpPr>
            <p:spPr>
              <a:xfrm>
                <a:off x="2127025" y="2450642"/>
                <a:ext cx="71076" cy="4736"/>
              </a:xfrm>
              <a:custGeom>
                <a:rect b="b" l="l" r="r" t="t"/>
                <a:pathLst>
                  <a:path extrusionOk="0" h="146" w="2191">
                    <a:moveTo>
                      <a:pt x="1264" y="1"/>
                    </a:moveTo>
                    <a:cubicBezTo>
                      <a:pt x="842" y="1"/>
                      <a:pt x="416" y="25"/>
                      <a:pt x="12" y="60"/>
                    </a:cubicBezTo>
                    <a:cubicBezTo>
                      <a:pt x="0" y="61"/>
                      <a:pt x="8" y="83"/>
                      <a:pt x="18" y="83"/>
                    </a:cubicBezTo>
                    <a:cubicBezTo>
                      <a:pt x="433" y="117"/>
                      <a:pt x="874" y="145"/>
                      <a:pt x="1310" y="145"/>
                    </a:cubicBezTo>
                    <a:cubicBezTo>
                      <a:pt x="1598" y="145"/>
                      <a:pt x="1884" y="133"/>
                      <a:pt x="2158" y="102"/>
                    </a:cubicBezTo>
                    <a:cubicBezTo>
                      <a:pt x="2190" y="98"/>
                      <a:pt x="2151" y="43"/>
                      <a:pt x="2131" y="41"/>
                    </a:cubicBezTo>
                    <a:cubicBezTo>
                      <a:pt x="1850" y="12"/>
                      <a:pt x="1558"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1"/>
              <p:cNvSpPr/>
              <p:nvPr/>
            </p:nvSpPr>
            <p:spPr>
              <a:xfrm>
                <a:off x="2177112" y="2437342"/>
                <a:ext cx="24622" cy="2887"/>
              </a:xfrm>
              <a:custGeom>
                <a:rect b="b" l="l" r="r" t="t"/>
                <a:pathLst>
                  <a:path extrusionOk="0" h="89" w="759">
                    <a:moveTo>
                      <a:pt x="539" y="0"/>
                    </a:moveTo>
                    <a:cubicBezTo>
                      <a:pt x="372" y="0"/>
                      <a:pt x="205" y="8"/>
                      <a:pt x="38" y="14"/>
                    </a:cubicBezTo>
                    <a:cubicBezTo>
                      <a:pt x="1" y="16"/>
                      <a:pt x="29" y="74"/>
                      <a:pt x="56" y="75"/>
                    </a:cubicBezTo>
                    <a:cubicBezTo>
                      <a:pt x="225" y="81"/>
                      <a:pt x="396" y="89"/>
                      <a:pt x="566" y="89"/>
                    </a:cubicBezTo>
                    <a:cubicBezTo>
                      <a:pt x="612" y="89"/>
                      <a:pt x="658" y="88"/>
                      <a:pt x="704" y="87"/>
                    </a:cubicBezTo>
                    <a:cubicBezTo>
                      <a:pt x="758" y="85"/>
                      <a:pt x="704" y="3"/>
                      <a:pt x="665" y="2"/>
                    </a:cubicBezTo>
                    <a:cubicBezTo>
                      <a:pt x="623" y="1"/>
                      <a:pt x="581" y="0"/>
                      <a:pt x="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1"/>
              <p:cNvSpPr/>
              <p:nvPr/>
            </p:nvSpPr>
            <p:spPr>
              <a:xfrm>
                <a:off x="2177112" y="2465824"/>
                <a:ext cx="24622" cy="2855"/>
              </a:xfrm>
              <a:custGeom>
                <a:rect b="b" l="l" r="r" t="t"/>
                <a:pathLst>
                  <a:path extrusionOk="0" h="88" w="759">
                    <a:moveTo>
                      <a:pt x="523" y="0"/>
                    </a:moveTo>
                    <a:cubicBezTo>
                      <a:pt x="361" y="0"/>
                      <a:pt x="200" y="7"/>
                      <a:pt x="38" y="14"/>
                    </a:cubicBezTo>
                    <a:cubicBezTo>
                      <a:pt x="1" y="15"/>
                      <a:pt x="29" y="73"/>
                      <a:pt x="56" y="74"/>
                    </a:cubicBezTo>
                    <a:cubicBezTo>
                      <a:pt x="225" y="80"/>
                      <a:pt x="396" y="88"/>
                      <a:pt x="566" y="88"/>
                    </a:cubicBezTo>
                    <a:cubicBezTo>
                      <a:pt x="612" y="88"/>
                      <a:pt x="658" y="87"/>
                      <a:pt x="704" y="86"/>
                    </a:cubicBezTo>
                    <a:cubicBezTo>
                      <a:pt x="758" y="84"/>
                      <a:pt x="704" y="3"/>
                      <a:pt x="665" y="2"/>
                    </a:cubicBezTo>
                    <a:cubicBezTo>
                      <a:pt x="618" y="1"/>
                      <a:pt x="571"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1"/>
              <p:cNvSpPr/>
              <p:nvPr/>
            </p:nvSpPr>
            <p:spPr>
              <a:xfrm>
                <a:off x="2179286" y="2365130"/>
                <a:ext cx="67897" cy="58035"/>
              </a:xfrm>
              <a:custGeom>
                <a:rect b="b" l="l" r="r" t="t"/>
                <a:pathLst>
                  <a:path extrusionOk="0" h="1789" w="2093">
                    <a:moveTo>
                      <a:pt x="1660" y="1"/>
                    </a:moveTo>
                    <a:cubicBezTo>
                      <a:pt x="1464" y="1"/>
                      <a:pt x="1274" y="90"/>
                      <a:pt x="1152" y="287"/>
                    </a:cubicBezTo>
                    <a:cubicBezTo>
                      <a:pt x="1036" y="472"/>
                      <a:pt x="1050" y="680"/>
                      <a:pt x="1025" y="890"/>
                    </a:cubicBezTo>
                    <a:cubicBezTo>
                      <a:pt x="1006" y="1051"/>
                      <a:pt x="975" y="1214"/>
                      <a:pt x="907" y="1363"/>
                    </a:cubicBezTo>
                    <a:cubicBezTo>
                      <a:pt x="860" y="1489"/>
                      <a:pt x="782" y="1590"/>
                      <a:pt x="672" y="1665"/>
                    </a:cubicBezTo>
                    <a:cubicBezTo>
                      <a:pt x="649" y="1676"/>
                      <a:pt x="623" y="1681"/>
                      <a:pt x="596" y="1681"/>
                    </a:cubicBezTo>
                    <a:cubicBezTo>
                      <a:pt x="403" y="1681"/>
                      <a:pt x="138" y="1413"/>
                      <a:pt x="200" y="1133"/>
                    </a:cubicBezTo>
                    <a:cubicBezTo>
                      <a:pt x="241" y="948"/>
                      <a:pt x="384" y="871"/>
                      <a:pt x="505" y="871"/>
                    </a:cubicBezTo>
                    <a:cubicBezTo>
                      <a:pt x="593" y="871"/>
                      <a:pt x="670" y="911"/>
                      <a:pt x="688" y="980"/>
                    </a:cubicBezTo>
                    <a:cubicBezTo>
                      <a:pt x="731" y="1140"/>
                      <a:pt x="538" y="1215"/>
                      <a:pt x="438" y="1229"/>
                    </a:cubicBezTo>
                    <a:cubicBezTo>
                      <a:pt x="377" y="1237"/>
                      <a:pt x="439" y="1324"/>
                      <a:pt x="478" y="1324"/>
                    </a:cubicBezTo>
                    <a:cubicBezTo>
                      <a:pt x="480" y="1324"/>
                      <a:pt x="483" y="1324"/>
                      <a:pt x="485" y="1324"/>
                    </a:cubicBezTo>
                    <a:cubicBezTo>
                      <a:pt x="786" y="1324"/>
                      <a:pt x="963" y="1007"/>
                      <a:pt x="682" y="802"/>
                    </a:cubicBezTo>
                    <a:cubicBezTo>
                      <a:pt x="608" y="749"/>
                      <a:pt x="536" y="725"/>
                      <a:pt x="469" y="725"/>
                    </a:cubicBezTo>
                    <a:cubicBezTo>
                      <a:pt x="191" y="725"/>
                      <a:pt x="0" y="1130"/>
                      <a:pt x="103" y="1408"/>
                    </a:cubicBezTo>
                    <a:cubicBezTo>
                      <a:pt x="178" y="1612"/>
                      <a:pt x="381" y="1788"/>
                      <a:pt x="588" y="1788"/>
                    </a:cubicBezTo>
                    <a:cubicBezTo>
                      <a:pt x="669" y="1788"/>
                      <a:pt x="751" y="1761"/>
                      <a:pt x="826" y="1698"/>
                    </a:cubicBezTo>
                    <a:cubicBezTo>
                      <a:pt x="1002" y="1551"/>
                      <a:pt x="1073" y="1270"/>
                      <a:pt x="1107" y="1056"/>
                    </a:cubicBezTo>
                    <a:cubicBezTo>
                      <a:pt x="1133" y="893"/>
                      <a:pt x="1121" y="728"/>
                      <a:pt x="1161" y="568"/>
                    </a:cubicBezTo>
                    <a:cubicBezTo>
                      <a:pt x="1237" y="265"/>
                      <a:pt x="1460" y="74"/>
                      <a:pt x="1741" y="74"/>
                    </a:cubicBezTo>
                    <a:cubicBezTo>
                      <a:pt x="1848" y="74"/>
                      <a:pt x="1963" y="101"/>
                      <a:pt x="2082" y="161"/>
                    </a:cubicBezTo>
                    <a:cubicBezTo>
                      <a:pt x="2083" y="161"/>
                      <a:pt x="2084" y="162"/>
                      <a:pt x="2085" y="162"/>
                    </a:cubicBezTo>
                    <a:cubicBezTo>
                      <a:pt x="2093" y="162"/>
                      <a:pt x="2091" y="147"/>
                      <a:pt x="2085" y="142"/>
                    </a:cubicBezTo>
                    <a:cubicBezTo>
                      <a:pt x="1956" y="50"/>
                      <a:pt x="1806" y="1"/>
                      <a:pt x="16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1"/>
              <p:cNvSpPr/>
              <p:nvPr/>
            </p:nvSpPr>
            <p:spPr>
              <a:xfrm>
                <a:off x="2057636" y="2496837"/>
                <a:ext cx="140206" cy="45903"/>
              </a:xfrm>
              <a:custGeom>
                <a:rect b="b" l="l" r="r" t="t"/>
                <a:pathLst>
                  <a:path extrusionOk="0" h="1415" w="4322">
                    <a:moveTo>
                      <a:pt x="2710" y="152"/>
                    </a:moveTo>
                    <a:cubicBezTo>
                      <a:pt x="2811" y="152"/>
                      <a:pt x="2917" y="194"/>
                      <a:pt x="2964" y="269"/>
                    </a:cubicBezTo>
                    <a:cubicBezTo>
                      <a:pt x="3138" y="544"/>
                      <a:pt x="3039" y="818"/>
                      <a:pt x="2879" y="977"/>
                    </a:cubicBezTo>
                    <a:cubicBezTo>
                      <a:pt x="2868" y="968"/>
                      <a:pt x="2592" y="824"/>
                      <a:pt x="2507" y="504"/>
                    </a:cubicBezTo>
                    <a:cubicBezTo>
                      <a:pt x="2394" y="259"/>
                      <a:pt x="2547" y="152"/>
                      <a:pt x="2710" y="152"/>
                    </a:cubicBezTo>
                    <a:close/>
                    <a:moveTo>
                      <a:pt x="2670" y="0"/>
                    </a:moveTo>
                    <a:cubicBezTo>
                      <a:pt x="2576" y="0"/>
                      <a:pt x="2485" y="42"/>
                      <a:pt x="2412" y="144"/>
                    </a:cubicBezTo>
                    <a:cubicBezTo>
                      <a:pt x="2196" y="444"/>
                      <a:pt x="2512" y="849"/>
                      <a:pt x="2773" y="1064"/>
                    </a:cubicBezTo>
                    <a:cubicBezTo>
                      <a:pt x="2769" y="1067"/>
                      <a:pt x="2634" y="1133"/>
                      <a:pt x="2428" y="1133"/>
                    </a:cubicBezTo>
                    <a:cubicBezTo>
                      <a:pt x="2161" y="1133"/>
                      <a:pt x="1774" y="1021"/>
                      <a:pt x="1397" y="512"/>
                    </a:cubicBezTo>
                    <a:cubicBezTo>
                      <a:pt x="1269" y="338"/>
                      <a:pt x="964" y="195"/>
                      <a:pt x="721" y="195"/>
                    </a:cubicBezTo>
                    <a:cubicBezTo>
                      <a:pt x="690" y="195"/>
                      <a:pt x="661" y="197"/>
                      <a:pt x="633" y="202"/>
                    </a:cubicBezTo>
                    <a:cubicBezTo>
                      <a:pt x="311" y="256"/>
                      <a:pt x="9" y="587"/>
                      <a:pt x="118" y="939"/>
                    </a:cubicBezTo>
                    <a:cubicBezTo>
                      <a:pt x="192" y="1174"/>
                      <a:pt x="523" y="1359"/>
                      <a:pt x="806" y="1359"/>
                    </a:cubicBezTo>
                    <a:cubicBezTo>
                      <a:pt x="913" y="1359"/>
                      <a:pt x="1013" y="1333"/>
                      <a:pt x="1090" y="1273"/>
                    </a:cubicBezTo>
                    <a:cubicBezTo>
                      <a:pt x="1405" y="1028"/>
                      <a:pt x="1120" y="734"/>
                      <a:pt x="819" y="734"/>
                    </a:cubicBezTo>
                    <a:cubicBezTo>
                      <a:pt x="770" y="734"/>
                      <a:pt x="720" y="742"/>
                      <a:pt x="673" y="760"/>
                    </a:cubicBezTo>
                    <a:cubicBezTo>
                      <a:pt x="667" y="762"/>
                      <a:pt x="654" y="784"/>
                      <a:pt x="666" y="784"/>
                    </a:cubicBezTo>
                    <a:cubicBezTo>
                      <a:pt x="666" y="784"/>
                      <a:pt x="666" y="784"/>
                      <a:pt x="667" y="784"/>
                    </a:cubicBezTo>
                    <a:cubicBezTo>
                      <a:pt x="679" y="784"/>
                      <a:pt x="692" y="783"/>
                      <a:pt x="704" y="783"/>
                    </a:cubicBezTo>
                    <a:cubicBezTo>
                      <a:pt x="1156" y="783"/>
                      <a:pt x="1224" y="1254"/>
                      <a:pt x="831" y="1254"/>
                    </a:cubicBezTo>
                    <a:cubicBezTo>
                      <a:pt x="726" y="1254"/>
                      <a:pt x="588" y="1220"/>
                      <a:pt x="415" y="1135"/>
                    </a:cubicBezTo>
                    <a:cubicBezTo>
                      <a:pt x="1" y="781"/>
                      <a:pt x="328" y="335"/>
                      <a:pt x="754" y="335"/>
                    </a:cubicBezTo>
                    <a:cubicBezTo>
                      <a:pt x="886" y="335"/>
                      <a:pt x="1028" y="378"/>
                      <a:pt x="1161" y="480"/>
                    </a:cubicBezTo>
                    <a:cubicBezTo>
                      <a:pt x="1387" y="654"/>
                      <a:pt x="1545" y="962"/>
                      <a:pt x="1800" y="1109"/>
                    </a:cubicBezTo>
                    <a:cubicBezTo>
                      <a:pt x="1953" y="1198"/>
                      <a:pt x="2163" y="1237"/>
                      <a:pt x="2359" y="1237"/>
                    </a:cubicBezTo>
                    <a:cubicBezTo>
                      <a:pt x="2564" y="1237"/>
                      <a:pt x="2754" y="1194"/>
                      <a:pt x="2846" y="1120"/>
                    </a:cubicBezTo>
                    <a:cubicBezTo>
                      <a:pt x="2858" y="1129"/>
                      <a:pt x="2869" y="1138"/>
                      <a:pt x="2880" y="1145"/>
                    </a:cubicBezTo>
                    <a:cubicBezTo>
                      <a:pt x="3103" y="1293"/>
                      <a:pt x="3459" y="1414"/>
                      <a:pt x="3786" y="1414"/>
                    </a:cubicBezTo>
                    <a:cubicBezTo>
                      <a:pt x="3980" y="1414"/>
                      <a:pt x="4164" y="1372"/>
                      <a:pt x="4303" y="1267"/>
                    </a:cubicBezTo>
                    <a:cubicBezTo>
                      <a:pt x="4314" y="1258"/>
                      <a:pt x="4321" y="1230"/>
                      <a:pt x="4305" y="1230"/>
                    </a:cubicBezTo>
                    <a:cubicBezTo>
                      <a:pt x="4303" y="1230"/>
                      <a:pt x="4301" y="1230"/>
                      <a:pt x="4299" y="1231"/>
                    </a:cubicBezTo>
                    <a:cubicBezTo>
                      <a:pt x="4155" y="1277"/>
                      <a:pt x="4001" y="1300"/>
                      <a:pt x="3847" y="1300"/>
                    </a:cubicBezTo>
                    <a:cubicBezTo>
                      <a:pt x="3537" y="1300"/>
                      <a:pt x="3222" y="1210"/>
                      <a:pt x="2968" y="1041"/>
                    </a:cubicBezTo>
                    <a:cubicBezTo>
                      <a:pt x="3164" y="885"/>
                      <a:pt x="3268" y="636"/>
                      <a:pt x="3161" y="377"/>
                    </a:cubicBezTo>
                    <a:cubicBezTo>
                      <a:pt x="3084" y="188"/>
                      <a:pt x="2871" y="0"/>
                      <a:pt x="2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1"/>
              <p:cNvSpPr/>
              <p:nvPr/>
            </p:nvSpPr>
            <p:spPr>
              <a:xfrm>
                <a:off x="2179286" y="2483958"/>
                <a:ext cx="67897" cy="58068"/>
              </a:xfrm>
              <a:custGeom>
                <a:rect b="b" l="l" r="r" t="t"/>
                <a:pathLst>
                  <a:path extrusionOk="0" h="1790" w="2093">
                    <a:moveTo>
                      <a:pt x="588" y="1"/>
                    </a:moveTo>
                    <a:cubicBezTo>
                      <a:pt x="381" y="1"/>
                      <a:pt x="178" y="178"/>
                      <a:pt x="103" y="381"/>
                    </a:cubicBezTo>
                    <a:cubicBezTo>
                      <a:pt x="0" y="659"/>
                      <a:pt x="191" y="1064"/>
                      <a:pt x="469" y="1064"/>
                    </a:cubicBezTo>
                    <a:cubicBezTo>
                      <a:pt x="536" y="1064"/>
                      <a:pt x="608" y="1040"/>
                      <a:pt x="682" y="986"/>
                    </a:cubicBezTo>
                    <a:cubicBezTo>
                      <a:pt x="963" y="783"/>
                      <a:pt x="786" y="466"/>
                      <a:pt x="485" y="466"/>
                    </a:cubicBezTo>
                    <a:cubicBezTo>
                      <a:pt x="483" y="466"/>
                      <a:pt x="480" y="466"/>
                      <a:pt x="478" y="466"/>
                    </a:cubicBezTo>
                    <a:cubicBezTo>
                      <a:pt x="439" y="466"/>
                      <a:pt x="377" y="553"/>
                      <a:pt x="438" y="561"/>
                    </a:cubicBezTo>
                    <a:cubicBezTo>
                      <a:pt x="538" y="573"/>
                      <a:pt x="731" y="648"/>
                      <a:pt x="688" y="810"/>
                    </a:cubicBezTo>
                    <a:cubicBezTo>
                      <a:pt x="670" y="878"/>
                      <a:pt x="594" y="918"/>
                      <a:pt x="506" y="918"/>
                    </a:cubicBezTo>
                    <a:cubicBezTo>
                      <a:pt x="385" y="918"/>
                      <a:pt x="241" y="842"/>
                      <a:pt x="200" y="656"/>
                    </a:cubicBezTo>
                    <a:cubicBezTo>
                      <a:pt x="138" y="376"/>
                      <a:pt x="404" y="108"/>
                      <a:pt x="597" y="108"/>
                    </a:cubicBezTo>
                    <a:cubicBezTo>
                      <a:pt x="624" y="108"/>
                      <a:pt x="649" y="113"/>
                      <a:pt x="672" y="124"/>
                    </a:cubicBezTo>
                    <a:cubicBezTo>
                      <a:pt x="782" y="199"/>
                      <a:pt x="860" y="300"/>
                      <a:pt x="907" y="426"/>
                    </a:cubicBezTo>
                    <a:cubicBezTo>
                      <a:pt x="975" y="574"/>
                      <a:pt x="1006" y="738"/>
                      <a:pt x="1025" y="899"/>
                    </a:cubicBezTo>
                    <a:cubicBezTo>
                      <a:pt x="1050" y="1109"/>
                      <a:pt x="1036" y="1316"/>
                      <a:pt x="1152" y="1503"/>
                    </a:cubicBezTo>
                    <a:cubicBezTo>
                      <a:pt x="1274" y="1699"/>
                      <a:pt x="1463" y="1789"/>
                      <a:pt x="1659" y="1789"/>
                    </a:cubicBezTo>
                    <a:cubicBezTo>
                      <a:pt x="1806" y="1789"/>
                      <a:pt x="1956" y="1739"/>
                      <a:pt x="2085" y="1646"/>
                    </a:cubicBezTo>
                    <a:cubicBezTo>
                      <a:pt x="2091" y="1643"/>
                      <a:pt x="2093" y="1628"/>
                      <a:pt x="2085" y="1628"/>
                    </a:cubicBezTo>
                    <a:cubicBezTo>
                      <a:pt x="2084" y="1628"/>
                      <a:pt x="2083" y="1628"/>
                      <a:pt x="2082" y="1629"/>
                    </a:cubicBezTo>
                    <a:cubicBezTo>
                      <a:pt x="1963" y="1688"/>
                      <a:pt x="1848" y="1716"/>
                      <a:pt x="1741" y="1716"/>
                    </a:cubicBezTo>
                    <a:cubicBezTo>
                      <a:pt x="1460" y="1716"/>
                      <a:pt x="1237" y="1525"/>
                      <a:pt x="1161" y="1222"/>
                    </a:cubicBezTo>
                    <a:cubicBezTo>
                      <a:pt x="1121" y="1061"/>
                      <a:pt x="1133" y="895"/>
                      <a:pt x="1107" y="732"/>
                    </a:cubicBezTo>
                    <a:cubicBezTo>
                      <a:pt x="1073" y="520"/>
                      <a:pt x="1002" y="238"/>
                      <a:pt x="826" y="92"/>
                    </a:cubicBezTo>
                    <a:cubicBezTo>
                      <a:pt x="751" y="28"/>
                      <a:pt x="669" y="1"/>
                      <a:pt x="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1"/>
              <p:cNvSpPr/>
              <p:nvPr/>
            </p:nvSpPr>
            <p:spPr>
              <a:xfrm>
                <a:off x="2678310" y="2383978"/>
                <a:ext cx="22643" cy="17258"/>
              </a:xfrm>
              <a:custGeom>
                <a:rect b="b" l="l" r="r" t="t"/>
                <a:pathLst>
                  <a:path extrusionOk="0" h="532" w="698">
                    <a:moveTo>
                      <a:pt x="76" y="0"/>
                    </a:moveTo>
                    <a:cubicBezTo>
                      <a:pt x="42" y="0"/>
                      <a:pt x="1" y="46"/>
                      <a:pt x="25" y="76"/>
                    </a:cubicBezTo>
                    <a:cubicBezTo>
                      <a:pt x="97" y="168"/>
                      <a:pt x="202" y="225"/>
                      <a:pt x="294" y="294"/>
                    </a:cubicBezTo>
                    <a:cubicBezTo>
                      <a:pt x="406" y="376"/>
                      <a:pt x="512" y="464"/>
                      <a:pt x="634" y="530"/>
                    </a:cubicBezTo>
                    <a:cubicBezTo>
                      <a:pt x="636" y="531"/>
                      <a:pt x="639" y="532"/>
                      <a:pt x="643" y="532"/>
                    </a:cubicBezTo>
                    <a:cubicBezTo>
                      <a:pt x="667" y="532"/>
                      <a:pt x="697" y="491"/>
                      <a:pt x="685" y="471"/>
                    </a:cubicBezTo>
                    <a:cubicBezTo>
                      <a:pt x="615" y="365"/>
                      <a:pt x="520" y="284"/>
                      <a:pt x="419" y="206"/>
                    </a:cubicBezTo>
                    <a:cubicBezTo>
                      <a:pt x="316" y="124"/>
                      <a:pt x="213" y="44"/>
                      <a:pt x="86" y="2"/>
                    </a:cubicBezTo>
                    <a:cubicBezTo>
                      <a:pt x="83" y="1"/>
                      <a:pt x="80" y="0"/>
                      <a:pt x="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1"/>
              <p:cNvSpPr/>
              <p:nvPr/>
            </p:nvSpPr>
            <p:spPr>
              <a:xfrm>
                <a:off x="2652261" y="2450642"/>
                <a:ext cx="38798" cy="4931"/>
              </a:xfrm>
              <a:custGeom>
                <a:rect b="b" l="l" r="r" t="t"/>
                <a:pathLst>
                  <a:path extrusionOk="0" h="152" w="1196">
                    <a:moveTo>
                      <a:pt x="683" y="0"/>
                    </a:moveTo>
                    <a:cubicBezTo>
                      <a:pt x="484" y="0"/>
                      <a:pt x="284" y="17"/>
                      <a:pt x="96" y="31"/>
                    </a:cubicBezTo>
                    <a:cubicBezTo>
                      <a:pt x="60" y="35"/>
                      <a:pt x="1" y="120"/>
                      <a:pt x="59" y="125"/>
                    </a:cubicBezTo>
                    <a:cubicBezTo>
                      <a:pt x="241" y="139"/>
                      <a:pt x="428" y="152"/>
                      <a:pt x="615" y="152"/>
                    </a:cubicBezTo>
                    <a:cubicBezTo>
                      <a:pt x="792" y="152"/>
                      <a:pt x="968" y="141"/>
                      <a:pt x="1138" y="110"/>
                    </a:cubicBezTo>
                    <a:cubicBezTo>
                      <a:pt x="1158" y="107"/>
                      <a:pt x="1196" y="52"/>
                      <a:pt x="1162" y="45"/>
                    </a:cubicBezTo>
                    <a:cubicBezTo>
                      <a:pt x="1009" y="11"/>
                      <a:pt x="847" y="0"/>
                      <a:pt x="6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1"/>
              <p:cNvSpPr/>
              <p:nvPr/>
            </p:nvSpPr>
            <p:spPr>
              <a:xfrm>
                <a:off x="2536418" y="2362827"/>
                <a:ext cx="166677" cy="51807"/>
              </a:xfrm>
              <a:custGeom>
                <a:rect b="b" l="l" r="r" t="t"/>
                <a:pathLst>
                  <a:path extrusionOk="0" h="1597" w="5138">
                    <a:moveTo>
                      <a:pt x="2340" y="148"/>
                    </a:moveTo>
                    <a:cubicBezTo>
                      <a:pt x="2396" y="148"/>
                      <a:pt x="2453" y="165"/>
                      <a:pt x="2506" y="206"/>
                    </a:cubicBezTo>
                    <a:cubicBezTo>
                      <a:pt x="2715" y="368"/>
                      <a:pt x="2759" y="626"/>
                      <a:pt x="2682" y="849"/>
                    </a:cubicBezTo>
                    <a:cubicBezTo>
                      <a:pt x="2652" y="852"/>
                      <a:pt x="2622" y="853"/>
                      <a:pt x="2592" y="853"/>
                    </a:cubicBezTo>
                    <a:cubicBezTo>
                      <a:pt x="2552" y="853"/>
                      <a:pt x="2511" y="850"/>
                      <a:pt x="2470" y="843"/>
                    </a:cubicBezTo>
                    <a:cubicBezTo>
                      <a:pt x="2320" y="817"/>
                      <a:pt x="2179" y="743"/>
                      <a:pt x="2092" y="615"/>
                    </a:cubicBezTo>
                    <a:cubicBezTo>
                      <a:pt x="1947" y="402"/>
                      <a:pt x="2131" y="148"/>
                      <a:pt x="2340" y="148"/>
                    </a:cubicBezTo>
                    <a:close/>
                    <a:moveTo>
                      <a:pt x="697" y="879"/>
                    </a:moveTo>
                    <a:cubicBezTo>
                      <a:pt x="741" y="879"/>
                      <a:pt x="788" y="885"/>
                      <a:pt x="838" y="900"/>
                    </a:cubicBezTo>
                    <a:cubicBezTo>
                      <a:pt x="853" y="904"/>
                      <a:pt x="867" y="910"/>
                      <a:pt x="882" y="915"/>
                    </a:cubicBezTo>
                    <a:cubicBezTo>
                      <a:pt x="883" y="945"/>
                      <a:pt x="883" y="976"/>
                      <a:pt x="879" y="1005"/>
                    </a:cubicBezTo>
                    <a:cubicBezTo>
                      <a:pt x="862" y="1177"/>
                      <a:pt x="713" y="1487"/>
                      <a:pt x="475" y="1487"/>
                    </a:cubicBezTo>
                    <a:cubicBezTo>
                      <a:pt x="439" y="1487"/>
                      <a:pt x="400" y="1480"/>
                      <a:pt x="360" y="1464"/>
                    </a:cubicBezTo>
                    <a:cubicBezTo>
                      <a:pt x="195" y="1397"/>
                      <a:pt x="245" y="1235"/>
                      <a:pt x="342" y="1065"/>
                    </a:cubicBezTo>
                    <a:cubicBezTo>
                      <a:pt x="387" y="986"/>
                      <a:pt x="515" y="879"/>
                      <a:pt x="697" y="879"/>
                    </a:cubicBezTo>
                    <a:close/>
                    <a:moveTo>
                      <a:pt x="2321" y="0"/>
                    </a:moveTo>
                    <a:cubicBezTo>
                      <a:pt x="2035" y="0"/>
                      <a:pt x="1827" y="314"/>
                      <a:pt x="1938" y="608"/>
                    </a:cubicBezTo>
                    <a:cubicBezTo>
                      <a:pt x="2036" y="871"/>
                      <a:pt x="2270" y="963"/>
                      <a:pt x="2526" y="963"/>
                    </a:cubicBezTo>
                    <a:cubicBezTo>
                      <a:pt x="2561" y="963"/>
                      <a:pt x="2597" y="962"/>
                      <a:pt x="2633" y="958"/>
                    </a:cubicBezTo>
                    <a:lnTo>
                      <a:pt x="2633" y="958"/>
                    </a:lnTo>
                    <a:cubicBezTo>
                      <a:pt x="2556" y="1095"/>
                      <a:pt x="2433" y="1221"/>
                      <a:pt x="2266" y="1250"/>
                    </a:cubicBezTo>
                    <a:cubicBezTo>
                      <a:pt x="2210" y="1260"/>
                      <a:pt x="2155" y="1265"/>
                      <a:pt x="2101" y="1265"/>
                    </a:cubicBezTo>
                    <a:cubicBezTo>
                      <a:pt x="1598" y="1265"/>
                      <a:pt x="1176" y="880"/>
                      <a:pt x="978" y="815"/>
                    </a:cubicBezTo>
                    <a:cubicBezTo>
                      <a:pt x="943" y="517"/>
                      <a:pt x="749" y="214"/>
                      <a:pt x="438" y="206"/>
                    </a:cubicBezTo>
                    <a:cubicBezTo>
                      <a:pt x="438" y="206"/>
                      <a:pt x="437" y="206"/>
                      <a:pt x="437" y="206"/>
                    </a:cubicBezTo>
                    <a:cubicBezTo>
                      <a:pt x="421" y="206"/>
                      <a:pt x="401" y="237"/>
                      <a:pt x="422" y="244"/>
                    </a:cubicBezTo>
                    <a:cubicBezTo>
                      <a:pt x="651" y="326"/>
                      <a:pt x="816" y="546"/>
                      <a:pt x="866" y="785"/>
                    </a:cubicBezTo>
                    <a:cubicBezTo>
                      <a:pt x="810" y="773"/>
                      <a:pt x="753" y="767"/>
                      <a:pt x="697" y="767"/>
                    </a:cubicBezTo>
                    <a:cubicBezTo>
                      <a:pt x="587" y="767"/>
                      <a:pt x="478" y="792"/>
                      <a:pt x="375" y="854"/>
                    </a:cubicBezTo>
                    <a:cubicBezTo>
                      <a:pt x="146" y="993"/>
                      <a:pt x="0" y="1388"/>
                      <a:pt x="286" y="1553"/>
                    </a:cubicBezTo>
                    <a:cubicBezTo>
                      <a:pt x="339" y="1583"/>
                      <a:pt x="391" y="1597"/>
                      <a:pt x="443" y="1597"/>
                    </a:cubicBezTo>
                    <a:cubicBezTo>
                      <a:pt x="694" y="1597"/>
                      <a:pt x="919" y="1281"/>
                      <a:pt x="968" y="1064"/>
                    </a:cubicBezTo>
                    <a:cubicBezTo>
                      <a:pt x="976" y="1028"/>
                      <a:pt x="980" y="990"/>
                      <a:pt x="982" y="952"/>
                    </a:cubicBezTo>
                    <a:cubicBezTo>
                      <a:pt x="1028" y="973"/>
                      <a:pt x="1074" y="995"/>
                      <a:pt x="1118" y="1019"/>
                    </a:cubicBezTo>
                    <a:cubicBezTo>
                      <a:pt x="1232" y="1080"/>
                      <a:pt x="1668" y="1394"/>
                      <a:pt x="2091" y="1394"/>
                    </a:cubicBezTo>
                    <a:cubicBezTo>
                      <a:pt x="2300" y="1394"/>
                      <a:pt x="2505" y="1318"/>
                      <a:pt x="2668" y="1098"/>
                    </a:cubicBezTo>
                    <a:cubicBezTo>
                      <a:pt x="2707" y="1046"/>
                      <a:pt x="2745" y="995"/>
                      <a:pt x="2772" y="937"/>
                    </a:cubicBezTo>
                    <a:cubicBezTo>
                      <a:pt x="2918" y="909"/>
                      <a:pt x="3319" y="782"/>
                      <a:pt x="3823" y="461"/>
                    </a:cubicBezTo>
                    <a:cubicBezTo>
                      <a:pt x="3975" y="365"/>
                      <a:pt x="4129" y="321"/>
                      <a:pt x="4278" y="321"/>
                    </a:cubicBezTo>
                    <a:cubicBezTo>
                      <a:pt x="4601" y="321"/>
                      <a:pt x="4899" y="527"/>
                      <a:pt x="5098" y="837"/>
                    </a:cubicBezTo>
                    <a:cubicBezTo>
                      <a:pt x="5100" y="841"/>
                      <a:pt x="5104" y="843"/>
                      <a:pt x="5107" y="843"/>
                    </a:cubicBezTo>
                    <a:cubicBezTo>
                      <a:pt x="5121" y="843"/>
                      <a:pt x="5138" y="819"/>
                      <a:pt x="5134" y="807"/>
                    </a:cubicBezTo>
                    <a:cubicBezTo>
                      <a:pt x="5030" y="467"/>
                      <a:pt x="4764" y="233"/>
                      <a:pt x="4400" y="204"/>
                    </a:cubicBezTo>
                    <a:cubicBezTo>
                      <a:pt x="4377" y="202"/>
                      <a:pt x="4354" y="201"/>
                      <a:pt x="4331" y="201"/>
                    </a:cubicBezTo>
                    <a:cubicBezTo>
                      <a:pt x="3875" y="201"/>
                      <a:pt x="3554" y="573"/>
                      <a:pt x="3139" y="718"/>
                    </a:cubicBezTo>
                    <a:cubicBezTo>
                      <a:pt x="3132" y="721"/>
                      <a:pt x="2918" y="800"/>
                      <a:pt x="2816" y="824"/>
                    </a:cubicBezTo>
                    <a:cubicBezTo>
                      <a:pt x="2908" y="516"/>
                      <a:pt x="2804" y="152"/>
                      <a:pt x="2469" y="28"/>
                    </a:cubicBezTo>
                    <a:cubicBezTo>
                      <a:pt x="2418" y="9"/>
                      <a:pt x="2369" y="0"/>
                      <a:pt x="23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1"/>
              <p:cNvSpPr/>
              <p:nvPr/>
            </p:nvSpPr>
            <p:spPr>
              <a:xfrm>
                <a:off x="2678310" y="2505887"/>
                <a:ext cx="22643" cy="17291"/>
              </a:xfrm>
              <a:custGeom>
                <a:rect b="b" l="l" r="r" t="t"/>
                <a:pathLst>
                  <a:path extrusionOk="0" h="533" w="698">
                    <a:moveTo>
                      <a:pt x="643" y="1"/>
                    </a:moveTo>
                    <a:cubicBezTo>
                      <a:pt x="639" y="1"/>
                      <a:pt x="636" y="1"/>
                      <a:pt x="634" y="3"/>
                    </a:cubicBezTo>
                    <a:cubicBezTo>
                      <a:pt x="512" y="68"/>
                      <a:pt x="406" y="157"/>
                      <a:pt x="294" y="239"/>
                    </a:cubicBezTo>
                    <a:cubicBezTo>
                      <a:pt x="202" y="307"/>
                      <a:pt x="97" y="365"/>
                      <a:pt x="25" y="456"/>
                    </a:cubicBezTo>
                    <a:cubicBezTo>
                      <a:pt x="1" y="486"/>
                      <a:pt x="42" y="532"/>
                      <a:pt x="76" y="532"/>
                    </a:cubicBezTo>
                    <a:cubicBezTo>
                      <a:pt x="80" y="532"/>
                      <a:pt x="83" y="532"/>
                      <a:pt x="86" y="531"/>
                    </a:cubicBezTo>
                    <a:cubicBezTo>
                      <a:pt x="213" y="488"/>
                      <a:pt x="316" y="409"/>
                      <a:pt x="419" y="327"/>
                    </a:cubicBezTo>
                    <a:cubicBezTo>
                      <a:pt x="520" y="249"/>
                      <a:pt x="615" y="168"/>
                      <a:pt x="685" y="61"/>
                    </a:cubicBezTo>
                    <a:cubicBezTo>
                      <a:pt x="697" y="42"/>
                      <a:pt x="667" y="1"/>
                      <a:pt x="6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1"/>
              <p:cNvSpPr/>
              <p:nvPr/>
            </p:nvSpPr>
            <p:spPr>
              <a:xfrm>
                <a:off x="2536418" y="2492490"/>
                <a:ext cx="166677" cy="51807"/>
              </a:xfrm>
              <a:custGeom>
                <a:rect b="b" l="l" r="r" t="t"/>
                <a:pathLst>
                  <a:path extrusionOk="0" h="1597" w="5138">
                    <a:moveTo>
                      <a:pt x="475" y="111"/>
                    </a:moveTo>
                    <a:cubicBezTo>
                      <a:pt x="713" y="111"/>
                      <a:pt x="862" y="421"/>
                      <a:pt x="879" y="592"/>
                    </a:cubicBezTo>
                    <a:cubicBezTo>
                      <a:pt x="883" y="622"/>
                      <a:pt x="882" y="652"/>
                      <a:pt x="882" y="682"/>
                    </a:cubicBezTo>
                    <a:cubicBezTo>
                      <a:pt x="867" y="687"/>
                      <a:pt x="853" y="694"/>
                      <a:pt x="838" y="698"/>
                    </a:cubicBezTo>
                    <a:cubicBezTo>
                      <a:pt x="789" y="712"/>
                      <a:pt x="741" y="718"/>
                      <a:pt x="697" y="718"/>
                    </a:cubicBezTo>
                    <a:cubicBezTo>
                      <a:pt x="515" y="718"/>
                      <a:pt x="387" y="611"/>
                      <a:pt x="342" y="533"/>
                    </a:cubicBezTo>
                    <a:cubicBezTo>
                      <a:pt x="245" y="363"/>
                      <a:pt x="195" y="200"/>
                      <a:pt x="360" y="134"/>
                    </a:cubicBezTo>
                    <a:cubicBezTo>
                      <a:pt x="400" y="118"/>
                      <a:pt x="439" y="111"/>
                      <a:pt x="475" y="111"/>
                    </a:cubicBezTo>
                    <a:close/>
                    <a:moveTo>
                      <a:pt x="2590" y="743"/>
                    </a:moveTo>
                    <a:cubicBezTo>
                      <a:pt x="2621" y="743"/>
                      <a:pt x="2652" y="746"/>
                      <a:pt x="2682" y="749"/>
                    </a:cubicBezTo>
                    <a:cubicBezTo>
                      <a:pt x="2759" y="971"/>
                      <a:pt x="2715" y="1230"/>
                      <a:pt x="2506" y="1391"/>
                    </a:cubicBezTo>
                    <a:cubicBezTo>
                      <a:pt x="2452" y="1432"/>
                      <a:pt x="2395" y="1450"/>
                      <a:pt x="2340" y="1450"/>
                    </a:cubicBezTo>
                    <a:cubicBezTo>
                      <a:pt x="2130" y="1450"/>
                      <a:pt x="1947" y="1195"/>
                      <a:pt x="2092" y="983"/>
                    </a:cubicBezTo>
                    <a:cubicBezTo>
                      <a:pt x="2179" y="855"/>
                      <a:pt x="2320" y="781"/>
                      <a:pt x="2470" y="754"/>
                    </a:cubicBezTo>
                    <a:cubicBezTo>
                      <a:pt x="2511" y="747"/>
                      <a:pt x="2551" y="743"/>
                      <a:pt x="2590" y="743"/>
                    </a:cubicBezTo>
                    <a:close/>
                    <a:moveTo>
                      <a:pt x="442" y="1"/>
                    </a:moveTo>
                    <a:cubicBezTo>
                      <a:pt x="391" y="1"/>
                      <a:pt x="338" y="14"/>
                      <a:pt x="286" y="44"/>
                    </a:cubicBezTo>
                    <a:cubicBezTo>
                      <a:pt x="0" y="209"/>
                      <a:pt x="146" y="605"/>
                      <a:pt x="375" y="743"/>
                    </a:cubicBezTo>
                    <a:cubicBezTo>
                      <a:pt x="479" y="805"/>
                      <a:pt x="588" y="831"/>
                      <a:pt x="699" y="831"/>
                    </a:cubicBezTo>
                    <a:cubicBezTo>
                      <a:pt x="754" y="831"/>
                      <a:pt x="810" y="824"/>
                      <a:pt x="866" y="813"/>
                    </a:cubicBezTo>
                    <a:lnTo>
                      <a:pt x="866" y="813"/>
                    </a:lnTo>
                    <a:cubicBezTo>
                      <a:pt x="816" y="1051"/>
                      <a:pt x="650" y="1272"/>
                      <a:pt x="421" y="1353"/>
                    </a:cubicBezTo>
                    <a:cubicBezTo>
                      <a:pt x="401" y="1360"/>
                      <a:pt x="421" y="1392"/>
                      <a:pt x="438" y="1392"/>
                    </a:cubicBezTo>
                    <a:cubicBezTo>
                      <a:pt x="749" y="1383"/>
                      <a:pt x="943" y="1081"/>
                      <a:pt x="978" y="783"/>
                    </a:cubicBezTo>
                    <a:cubicBezTo>
                      <a:pt x="1176" y="717"/>
                      <a:pt x="1598" y="332"/>
                      <a:pt x="2101" y="332"/>
                    </a:cubicBezTo>
                    <a:cubicBezTo>
                      <a:pt x="2155" y="332"/>
                      <a:pt x="2210" y="336"/>
                      <a:pt x="2266" y="346"/>
                    </a:cubicBezTo>
                    <a:cubicBezTo>
                      <a:pt x="2433" y="376"/>
                      <a:pt x="2556" y="503"/>
                      <a:pt x="2633" y="639"/>
                    </a:cubicBezTo>
                    <a:cubicBezTo>
                      <a:pt x="2597" y="636"/>
                      <a:pt x="2561" y="634"/>
                      <a:pt x="2525" y="634"/>
                    </a:cubicBezTo>
                    <a:cubicBezTo>
                      <a:pt x="2270" y="634"/>
                      <a:pt x="2036" y="726"/>
                      <a:pt x="1937" y="989"/>
                    </a:cubicBezTo>
                    <a:cubicBezTo>
                      <a:pt x="1827" y="1283"/>
                      <a:pt x="2035" y="1596"/>
                      <a:pt x="2321" y="1596"/>
                    </a:cubicBezTo>
                    <a:cubicBezTo>
                      <a:pt x="2368" y="1596"/>
                      <a:pt x="2418" y="1588"/>
                      <a:pt x="2469" y="1569"/>
                    </a:cubicBezTo>
                    <a:cubicBezTo>
                      <a:pt x="2804" y="1445"/>
                      <a:pt x="2907" y="1082"/>
                      <a:pt x="2816" y="773"/>
                    </a:cubicBezTo>
                    <a:lnTo>
                      <a:pt x="2816" y="773"/>
                    </a:lnTo>
                    <a:cubicBezTo>
                      <a:pt x="2918" y="796"/>
                      <a:pt x="3132" y="876"/>
                      <a:pt x="3139" y="878"/>
                    </a:cubicBezTo>
                    <a:cubicBezTo>
                      <a:pt x="3554" y="1024"/>
                      <a:pt x="3876" y="1396"/>
                      <a:pt x="4333" y="1396"/>
                    </a:cubicBezTo>
                    <a:cubicBezTo>
                      <a:pt x="4355" y="1396"/>
                      <a:pt x="4377" y="1396"/>
                      <a:pt x="4400" y="1394"/>
                    </a:cubicBezTo>
                    <a:cubicBezTo>
                      <a:pt x="4764" y="1364"/>
                      <a:pt x="5030" y="1129"/>
                      <a:pt x="5134" y="791"/>
                    </a:cubicBezTo>
                    <a:cubicBezTo>
                      <a:pt x="5138" y="779"/>
                      <a:pt x="5121" y="754"/>
                      <a:pt x="5107" y="754"/>
                    </a:cubicBezTo>
                    <a:cubicBezTo>
                      <a:pt x="5104" y="754"/>
                      <a:pt x="5100" y="756"/>
                      <a:pt x="5098" y="760"/>
                    </a:cubicBezTo>
                    <a:cubicBezTo>
                      <a:pt x="4898" y="1069"/>
                      <a:pt x="4601" y="1276"/>
                      <a:pt x="4278" y="1276"/>
                    </a:cubicBezTo>
                    <a:cubicBezTo>
                      <a:pt x="4129" y="1276"/>
                      <a:pt x="3975" y="1233"/>
                      <a:pt x="3823" y="1135"/>
                    </a:cubicBezTo>
                    <a:cubicBezTo>
                      <a:pt x="3319" y="815"/>
                      <a:pt x="2917" y="689"/>
                      <a:pt x="2772" y="660"/>
                    </a:cubicBezTo>
                    <a:cubicBezTo>
                      <a:pt x="2745" y="603"/>
                      <a:pt x="2707" y="550"/>
                      <a:pt x="2668" y="499"/>
                    </a:cubicBezTo>
                    <a:cubicBezTo>
                      <a:pt x="2505" y="279"/>
                      <a:pt x="2300" y="203"/>
                      <a:pt x="2092" y="203"/>
                    </a:cubicBezTo>
                    <a:cubicBezTo>
                      <a:pt x="1668" y="203"/>
                      <a:pt x="1232" y="518"/>
                      <a:pt x="1118" y="578"/>
                    </a:cubicBezTo>
                    <a:cubicBezTo>
                      <a:pt x="1074" y="602"/>
                      <a:pt x="1028" y="624"/>
                      <a:pt x="982" y="645"/>
                    </a:cubicBezTo>
                    <a:cubicBezTo>
                      <a:pt x="980" y="607"/>
                      <a:pt x="976" y="570"/>
                      <a:pt x="968" y="534"/>
                    </a:cubicBezTo>
                    <a:cubicBezTo>
                      <a:pt x="919" y="317"/>
                      <a:pt x="693"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1"/>
              <p:cNvSpPr/>
              <p:nvPr/>
            </p:nvSpPr>
            <p:spPr>
              <a:xfrm>
                <a:off x="2706082" y="2365747"/>
                <a:ext cx="59787" cy="175630"/>
              </a:xfrm>
              <a:custGeom>
                <a:rect b="b" l="l" r="r" t="t"/>
                <a:pathLst>
                  <a:path extrusionOk="0" h="5414" w="1843">
                    <a:moveTo>
                      <a:pt x="1224" y="470"/>
                    </a:moveTo>
                    <a:cubicBezTo>
                      <a:pt x="1409" y="853"/>
                      <a:pt x="1530" y="1250"/>
                      <a:pt x="1596" y="1652"/>
                    </a:cubicBezTo>
                    <a:cubicBezTo>
                      <a:pt x="1564" y="1650"/>
                      <a:pt x="1532" y="1649"/>
                      <a:pt x="1500" y="1649"/>
                    </a:cubicBezTo>
                    <a:cubicBezTo>
                      <a:pt x="1345" y="1649"/>
                      <a:pt x="1190" y="1677"/>
                      <a:pt x="1039" y="1728"/>
                    </a:cubicBezTo>
                    <a:cubicBezTo>
                      <a:pt x="933" y="1588"/>
                      <a:pt x="831" y="1440"/>
                      <a:pt x="787" y="1267"/>
                    </a:cubicBezTo>
                    <a:cubicBezTo>
                      <a:pt x="704" y="935"/>
                      <a:pt x="814" y="534"/>
                      <a:pt x="1204" y="477"/>
                    </a:cubicBezTo>
                    <a:cubicBezTo>
                      <a:pt x="1211" y="476"/>
                      <a:pt x="1218" y="473"/>
                      <a:pt x="1224" y="470"/>
                    </a:cubicBezTo>
                    <a:close/>
                    <a:moveTo>
                      <a:pt x="1042" y="137"/>
                    </a:moveTo>
                    <a:cubicBezTo>
                      <a:pt x="1088" y="215"/>
                      <a:pt x="1134" y="294"/>
                      <a:pt x="1175" y="374"/>
                    </a:cubicBezTo>
                    <a:cubicBezTo>
                      <a:pt x="518" y="504"/>
                      <a:pt x="476" y="1400"/>
                      <a:pt x="995" y="1743"/>
                    </a:cubicBezTo>
                    <a:cubicBezTo>
                      <a:pt x="942" y="1763"/>
                      <a:pt x="889" y="1787"/>
                      <a:pt x="837" y="1811"/>
                    </a:cubicBezTo>
                    <a:cubicBezTo>
                      <a:pt x="611" y="1609"/>
                      <a:pt x="419" y="1443"/>
                      <a:pt x="360" y="1121"/>
                    </a:cubicBezTo>
                    <a:cubicBezTo>
                      <a:pt x="273" y="650"/>
                      <a:pt x="478" y="194"/>
                      <a:pt x="1008" y="147"/>
                    </a:cubicBezTo>
                    <a:cubicBezTo>
                      <a:pt x="1020" y="146"/>
                      <a:pt x="1031" y="142"/>
                      <a:pt x="1042" y="137"/>
                    </a:cubicBezTo>
                    <a:close/>
                    <a:moveTo>
                      <a:pt x="1645" y="2071"/>
                    </a:moveTo>
                    <a:cubicBezTo>
                      <a:pt x="1657" y="2230"/>
                      <a:pt x="1657" y="3183"/>
                      <a:pt x="1645" y="3343"/>
                    </a:cubicBezTo>
                    <a:cubicBezTo>
                      <a:pt x="1429" y="3319"/>
                      <a:pt x="1221" y="3275"/>
                      <a:pt x="1034" y="3153"/>
                    </a:cubicBezTo>
                    <a:cubicBezTo>
                      <a:pt x="858" y="3038"/>
                      <a:pt x="771" y="2876"/>
                      <a:pt x="645" y="2716"/>
                    </a:cubicBezTo>
                    <a:cubicBezTo>
                      <a:pt x="643" y="2713"/>
                      <a:pt x="640" y="2710"/>
                      <a:pt x="635" y="2708"/>
                    </a:cubicBezTo>
                    <a:cubicBezTo>
                      <a:pt x="640" y="2705"/>
                      <a:pt x="643" y="2702"/>
                      <a:pt x="645" y="2700"/>
                    </a:cubicBezTo>
                    <a:cubicBezTo>
                      <a:pt x="771" y="2539"/>
                      <a:pt x="858" y="2377"/>
                      <a:pt x="1034" y="2262"/>
                    </a:cubicBezTo>
                    <a:cubicBezTo>
                      <a:pt x="1221" y="2140"/>
                      <a:pt x="1429" y="2096"/>
                      <a:pt x="1645" y="2071"/>
                    </a:cubicBezTo>
                    <a:close/>
                    <a:moveTo>
                      <a:pt x="1606" y="1713"/>
                    </a:moveTo>
                    <a:cubicBezTo>
                      <a:pt x="1619" y="1805"/>
                      <a:pt x="1630" y="1897"/>
                      <a:pt x="1639" y="1990"/>
                    </a:cubicBezTo>
                    <a:cubicBezTo>
                      <a:pt x="1615" y="1988"/>
                      <a:pt x="1591" y="1987"/>
                      <a:pt x="1567" y="1987"/>
                    </a:cubicBezTo>
                    <a:cubicBezTo>
                      <a:pt x="1154" y="1987"/>
                      <a:pt x="631" y="2302"/>
                      <a:pt x="548" y="2695"/>
                    </a:cubicBezTo>
                    <a:cubicBezTo>
                      <a:pt x="547" y="2698"/>
                      <a:pt x="548" y="2700"/>
                      <a:pt x="548" y="2703"/>
                    </a:cubicBezTo>
                    <a:cubicBezTo>
                      <a:pt x="548" y="2706"/>
                      <a:pt x="547" y="2710"/>
                      <a:pt x="548" y="2712"/>
                    </a:cubicBezTo>
                    <a:cubicBezTo>
                      <a:pt x="548" y="2715"/>
                      <a:pt x="547" y="2717"/>
                      <a:pt x="548" y="2720"/>
                    </a:cubicBezTo>
                    <a:cubicBezTo>
                      <a:pt x="631" y="3113"/>
                      <a:pt x="1154" y="3428"/>
                      <a:pt x="1567" y="3428"/>
                    </a:cubicBezTo>
                    <a:cubicBezTo>
                      <a:pt x="1591" y="3428"/>
                      <a:pt x="1615" y="3426"/>
                      <a:pt x="1639" y="3424"/>
                    </a:cubicBezTo>
                    <a:lnTo>
                      <a:pt x="1639" y="3424"/>
                    </a:lnTo>
                    <a:cubicBezTo>
                      <a:pt x="1630" y="3518"/>
                      <a:pt x="1619" y="3610"/>
                      <a:pt x="1606" y="3702"/>
                    </a:cubicBezTo>
                    <a:cubicBezTo>
                      <a:pt x="1291" y="3660"/>
                      <a:pt x="1001" y="3597"/>
                      <a:pt x="737" y="3403"/>
                    </a:cubicBezTo>
                    <a:cubicBezTo>
                      <a:pt x="488" y="3219"/>
                      <a:pt x="337" y="2976"/>
                      <a:pt x="206" y="2707"/>
                    </a:cubicBezTo>
                    <a:cubicBezTo>
                      <a:pt x="337" y="2438"/>
                      <a:pt x="488" y="2195"/>
                      <a:pt x="737" y="2012"/>
                    </a:cubicBezTo>
                    <a:cubicBezTo>
                      <a:pt x="1001" y="1817"/>
                      <a:pt x="1291" y="1755"/>
                      <a:pt x="1606" y="1713"/>
                    </a:cubicBezTo>
                    <a:close/>
                    <a:moveTo>
                      <a:pt x="1039" y="3687"/>
                    </a:moveTo>
                    <a:cubicBezTo>
                      <a:pt x="1190" y="3737"/>
                      <a:pt x="1345" y="3765"/>
                      <a:pt x="1500" y="3765"/>
                    </a:cubicBezTo>
                    <a:cubicBezTo>
                      <a:pt x="1532" y="3765"/>
                      <a:pt x="1564" y="3764"/>
                      <a:pt x="1596" y="3761"/>
                    </a:cubicBezTo>
                    <a:lnTo>
                      <a:pt x="1596" y="3761"/>
                    </a:lnTo>
                    <a:cubicBezTo>
                      <a:pt x="1529" y="4165"/>
                      <a:pt x="1409" y="4562"/>
                      <a:pt x="1224" y="4944"/>
                    </a:cubicBezTo>
                    <a:cubicBezTo>
                      <a:pt x="1218" y="4942"/>
                      <a:pt x="1211" y="4939"/>
                      <a:pt x="1204" y="4938"/>
                    </a:cubicBezTo>
                    <a:cubicBezTo>
                      <a:pt x="814" y="4880"/>
                      <a:pt x="704" y="4480"/>
                      <a:pt x="787" y="4148"/>
                    </a:cubicBezTo>
                    <a:cubicBezTo>
                      <a:pt x="830" y="3974"/>
                      <a:pt x="933" y="3827"/>
                      <a:pt x="1039" y="3687"/>
                    </a:cubicBezTo>
                    <a:close/>
                    <a:moveTo>
                      <a:pt x="837" y="3603"/>
                    </a:moveTo>
                    <a:cubicBezTo>
                      <a:pt x="889" y="3628"/>
                      <a:pt x="942" y="3652"/>
                      <a:pt x="995" y="3671"/>
                    </a:cubicBezTo>
                    <a:cubicBezTo>
                      <a:pt x="476" y="4015"/>
                      <a:pt x="518" y="4910"/>
                      <a:pt x="1175" y="5040"/>
                    </a:cubicBezTo>
                    <a:cubicBezTo>
                      <a:pt x="1134" y="5120"/>
                      <a:pt x="1088" y="5199"/>
                      <a:pt x="1042" y="5278"/>
                    </a:cubicBezTo>
                    <a:cubicBezTo>
                      <a:pt x="1031" y="5273"/>
                      <a:pt x="1020" y="5269"/>
                      <a:pt x="1008" y="5268"/>
                    </a:cubicBezTo>
                    <a:cubicBezTo>
                      <a:pt x="478" y="5221"/>
                      <a:pt x="272" y="4765"/>
                      <a:pt x="360" y="4293"/>
                    </a:cubicBezTo>
                    <a:cubicBezTo>
                      <a:pt x="419" y="3972"/>
                      <a:pt x="611" y="3805"/>
                      <a:pt x="837" y="3603"/>
                    </a:cubicBezTo>
                    <a:close/>
                    <a:moveTo>
                      <a:pt x="1067" y="0"/>
                    </a:moveTo>
                    <a:cubicBezTo>
                      <a:pt x="1050" y="0"/>
                      <a:pt x="1030" y="15"/>
                      <a:pt x="1018" y="34"/>
                    </a:cubicBezTo>
                    <a:cubicBezTo>
                      <a:pt x="654" y="79"/>
                      <a:pt x="337" y="307"/>
                      <a:pt x="238" y="673"/>
                    </a:cubicBezTo>
                    <a:cubicBezTo>
                      <a:pt x="102" y="1174"/>
                      <a:pt x="367" y="1600"/>
                      <a:pt x="786" y="1838"/>
                    </a:cubicBezTo>
                    <a:cubicBezTo>
                      <a:pt x="474" y="2004"/>
                      <a:pt x="0" y="2686"/>
                      <a:pt x="8" y="2707"/>
                    </a:cubicBezTo>
                    <a:cubicBezTo>
                      <a:pt x="0" y="2728"/>
                      <a:pt x="474" y="3410"/>
                      <a:pt x="786" y="3577"/>
                    </a:cubicBezTo>
                    <a:cubicBezTo>
                      <a:pt x="367" y="3815"/>
                      <a:pt x="102" y="4241"/>
                      <a:pt x="238" y="4742"/>
                    </a:cubicBezTo>
                    <a:cubicBezTo>
                      <a:pt x="337" y="5107"/>
                      <a:pt x="654" y="5336"/>
                      <a:pt x="1018" y="5381"/>
                    </a:cubicBezTo>
                    <a:cubicBezTo>
                      <a:pt x="1030" y="5399"/>
                      <a:pt x="1050" y="5414"/>
                      <a:pt x="1067" y="5414"/>
                    </a:cubicBezTo>
                    <a:cubicBezTo>
                      <a:pt x="1075" y="5414"/>
                      <a:pt x="1082" y="5411"/>
                      <a:pt x="1087" y="5403"/>
                    </a:cubicBezTo>
                    <a:cubicBezTo>
                      <a:pt x="1634" y="4678"/>
                      <a:pt x="1843" y="3694"/>
                      <a:pt x="1804" y="2707"/>
                    </a:cubicBezTo>
                    <a:cubicBezTo>
                      <a:pt x="1843" y="1721"/>
                      <a:pt x="1634" y="736"/>
                      <a:pt x="1087" y="10"/>
                    </a:cubicBezTo>
                    <a:cubicBezTo>
                      <a:pt x="1082" y="3"/>
                      <a:pt x="1075"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1"/>
              <p:cNvSpPr/>
              <p:nvPr/>
            </p:nvSpPr>
            <p:spPr>
              <a:xfrm>
                <a:off x="2398742" y="2364417"/>
                <a:ext cx="140206" cy="45870"/>
              </a:xfrm>
              <a:custGeom>
                <a:rect b="b" l="l" r="r" t="t"/>
                <a:pathLst>
                  <a:path extrusionOk="0" h="1414" w="4322">
                    <a:moveTo>
                      <a:pt x="1443" y="438"/>
                    </a:moveTo>
                    <a:cubicBezTo>
                      <a:pt x="1455" y="447"/>
                      <a:pt x="1729" y="591"/>
                      <a:pt x="1815" y="910"/>
                    </a:cubicBezTo>
                    <a:cubicBezTo>
                      <a:pt x="1929" y="1156"/>
                      <a:pt x="1775" y="1262"/>
                      <a:pt x="1612" y="1262"/>
                    </a:cubicBezTo>
                    <a:cubicBezTo>
                      <a:pt x="1511" y="1262"/>
                      <a:pt x="1405" y="1221"/>
                      <a:pt x="1358" y="1146"/>
                    </a:cubicBezTo>
                    <a:cubicBezTo>
                      <a:pt x="1184" y="870"/>
                      <a:pt x="1283" y="597"/>
                      <a:pt x="1443" y="438"/>
                    </a:cubicBezTo>
                    <a:close/>
                    <a:moveTo>
                      <a:pt x="536" y="1"/>
                    </a:moveTo>
                    <a:cubicBezTo>
                      <a:pt x="342" y="1"/>
                      <a:pt x="158" y="43"/>
                      <a:pt x="20" y="148"/>
                    </a:cubicBezTo>
                    <a:cubicBezTo>
                      <a:pt x="9" y="156"/>
                      <a:pt x="0" y="185"/>
                      <a:pt x="17" y="185"/>
                    </a:cubicBezTo>
                    <a:cubicBezTo>
                      <a:pt x="19" y="185"/>
                      <a:pt x="21" y="185"/>
                      <a:pt x="24" y="184"/>
                    </a:cubicBezTo>
                    <a:cubicBezTo>
                      <a:pt x="167" y="138"/>
                      <a:pt x="321" y="115"/>
                      <a:pt x="476" y="115"/>
                    </a:cubicBezTo>
                    <a:cubicBezTo>
                      <a:pt x="785" y="115"/>
                      <a:pt x="1101" y="205"/>
                      <a:pt x="1354" y="373"/>
                    </a:cubicBezTo>
                    <a:cubicBezTo>
                      <a:pt x="1158" y="530"/>
                      <a:pt x="1055" y="778"/>
                      <a:pt x="1161" y="1037"/>
                    </a:cubicBezTo>
                    <a:cubicBezTo>
                      <a:pt x="1239" y="1226"/>
                      <a:pt x="1452" y="1414"/>
                      <a:pt x="1652" y="1414"/>
                    </a:cubicBezTo>
                    <a:cubicBezTo>
                      <a:pt x="1746" y="1414"/>
                      <a:pt x="1837" y="1373"/>
                      <a:pt x="1911" y="1271"/>
                    </a:cubicBezTo>
                    <a:cubicBezTo>
                      <a:pt x="2127" y="971"/>
                      <a:pt x="1810" y="566"/>
                      <a:pt x="1550" y="351"/>
                    </a:cubicBezTo>
                    <a:cubicBezTo>
                      <a:pt x="1553" y="348"/>
                      <a:pt x="1688" y="282"/>
                      <a:pt x="1894" y="282"/>
                    </a:cubicBezTo>
                    <a:cubicBezTo>
                      <a:pt x="2161" y="282"/>
                      <a:pt x="2549" y="394"/>
                      <a:pt x="2925" y="903"/>
                    </a:cubicBezTo>
                    <a:cubicBezTo>
                      <a:pt x="3054" y="1077"/>
                      <a:pt x="3359" y="1220"/>
                      <a:pt x="3601" y="1220"/>
                    </a:cubicBezTo>
                    <a:cubicBezTo>
                      <a:pt x="3631" y="1220"/>
                      <a:pt x="3661" y="1217"/>
                      <a:pt x="3689" y="1213"/>
                    </a:cubicBezTo>
                    <a:cubicBezTo>
                      <a:pt x="4012" y="1158"/>
                      <a:pt x="4314" y="827"/>
                      <a:pt x="4204" y="476"/>
                    </a:cubicBezTo>
                    <a:cubicBezTo>
                      <a:pt x="4131" y="240"/>
                      <a:pt x="3800" y="55"/>
                      <a:pt x="3517" y="55"/>
                    </a:cubicBezTo>
                    <a:cubicBezTo>
                      <a:pt x="3410" y="55"/>
                      <a:pt x="3310" y="82"/>
                      <a:pt x="3233" y="142"/>
                    </a:cubicBezTo>
                    <a:cubicBezTo>
                      <a:pt x="2917" y="386"/>
                      <a:pt x="3203" y="680"/>
                      <a:pt x="3503" y="680"/>
                    </a:cubicBezTo>
                    <a:cubicBezTo>
                      <a:pt x="3552" y="680"/>
                      <a:pt x="3601" y="672"/>
                      <a:pt x="3649" y="655"/>
                    </a:cubicBezTo>
                    <a:cubicBezTo>
                      <a:pt x="3656" y="653"/>
                      <a:pt x="3669" y="629"/>
                      <a:pt x="3655" y="629"/>
                    </a:cubicBezTo>
                    <a:cubicBezTo>
                      <a:pt x="3642" y="630"/>
                      <a:pt x="3630" y="631"/>
                      <a:pt x="3617" y="631"/>
                    </a:cubicBezTo>
                    <a:cubicBezTo>
                      <a:pt x="3166" y="631"/>
                      <a:pt x="3099" y="161"/>
                      <a:pt x="3491" y="161"/>
                    </a:cubicBezTo>
                    <a:cubicBezTo>
                      <a:pt x="3596" y="161"/>
                      <a:pt x="3734" y="195"/>
                      <a:pt x="3907" y="280"/>
                    </a:cubicBezTo>
                    <a:cubicBezTo>
                      <a:pt x="4322" y="634"/>
                      <a:pt x="3995" y="1080"/>
                      <a:pt x="3568" y="1080"/>
                    </a:cubicBezTo>
                    <a:cubicBezTo>
                      <a:pt x="3436" y="1080"/>
                      <a:pt x="3294" y="1037"/>
                      <a:pt x="3162" y="935"/>
                    </a:cubicBezTo>
                    <a:cubicBezTo>
                      <a:pt x="2935" y="760"/>
                      <a:pt x="2778" y="453"/>
                      <a:pt x="2521" y="306"/>
                    </a:cubicBezTo>
                    <a:cubicBezTo>
                      <a:pt x="2368" y="217"/>
                      <a:pt x="2158" y="178"/>
                      <a:pt x="1962" y="178"/>
                    </a:cubicBezTo>
                    <a:cubicBezTo>
                      <a:pt x="1758" y="178"/>
                      <a:pt x="1569" y="221"/>
                      <a:pt x="1476" y="293"/>
                    </a:cubicBezTo>
                    <a:cubicBezTo>
                      <a:pt x="1465" y="285"/>
                      <a:pt x="1454" y="277"/>
                      <a:pt x="1442" y="270"/>
                    </a:cubicBezTo>
                    <a:cubicBezTo>
                      <a:pt x="1220" y="121"/>
                      <a:pt x="86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1"/>
              <p:cNvSpPr/>
              <p:nvPr/>
            </p:nvSpPr>
            <p:spPr>
              <a:xfrm>
                <a:off x="2398483" y="2450642"/>
                <a:ext cx="71076" cy="4736"/>
              </a:xfrm>
              <a:custGeom>
                <a:rect b="b" l="l" r="r" t="t"/>
                <a:pathLst>
                  <a:path extrusionOk="0" h="146" w="2191">
                    <a:moveTo>
                      <a:pt x="927" y="1"/>
                    </a:moveTo>
                    <a:cubicBezTo>
                      <a:pt x="633" y="1"/>
                      <a:pt x="342" y="12"/>
                      <a:pt x="61" y="41"/>
                    </a:cubicBezTo>
                    <a:cubicBezTo>
                      <a:pt x="39" y="43"/>
                      <a:pt x="0" y="98"/>
                      <a:pt x="34" y="102"/>
                    </a:cubicBezTo>
                    <a:cubicBezTo>
                      <a:pt x="308" y="133"/>
                      <a:pt x="593" y="145"/>
                      <a:pt x="881" y="145"/>
                    </a:cubicBezTo>
                    <a:cubicBezTo>
                      <a:pt x="1317" y="145"/>
                      <a:pt x="1758" y="117"/>
                      <a:pt x="2174" y="83"/>
                    </a:cubicBezTo>
                    <a:cubicBezTo>
                      <a:pt x="2182" y="83"/>
                      <a:pt x="2190" y="61"/>
                      <a:pt x="2179" y="60"/>
                    </a:cubicBezTo>
                    <a:cubicBezTo>
                      <a:pt x="1775" y="25"/>
                      <a:pt x="1349" y="1"/>
                      <a:pt x="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1"/>
              <p:cNvSpPr/>
              <p:nvPr/>
            </p:nvSpPr>
            <p:spPr>
              <a:xfrm>
                <a:off x="2394882" y="2437342"/>
                <a:ext cx="24590" cy="2887"/>
              </a:xfrm>
              <a:custGeom>
                <a:rect b="b" l="l" r="r" t="t"/>
                <a:pathLst>
                  <a:path extrusionOk="0" h="89" w="758">
                    <a:moveTo>
                      <a:pt x="219" y="0"/>
                    </a:moveTo>
                    <a:cubicBezTo>
                      <a:pt x="177" y="0"/>
                      <a:pt x="135" y="1"/>
                      <a:pt x="94" y="2"/>
                    </a:cubicBezTo>
                    <a:cubicBezTo>
                      <a:pt x="55" y="3"/>
                      <a:pt x="0" y="85"/>
                      <a:pt x="55" y="87"/>
                    </a:cubicBezTo>
                    <a:cubicBezTo>
                      <a:pt x="101" y="88"/>
                      <a:pt x="146" y="89"/>
                      <a:pt x="192" y="89"/>
                    </a:cubicBezTo>
                    <a:cubicBezTo>
                      <a:pt x="362" y="89"/>
                      <a:pt x="532" y="81"/>
                      <a:pt x="702" y="75"/>
                    </a:cubicBezTo>
                    <a:cubicBezTo>
                      <a:pt x="729" y="74"/>
                      <a:pt x="758" y="16"/>
                      <a:pt x="721" y="14"/>
                    </a:cubicBezTo>
                    <a:cubicBezTo>
                      <a:pt x="554" y="8"/>
                      <a:pt x="386" y="0"/>
                      <a:pt x="2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1"/>
              <p:cNvSpPr/>
              <p:nvPr/>
            </p:nvSpPr>
            <p:spPr>
              <a:xfrm>
                <a:off x="2394882" y="2465824"/>
                <a:ext cx="24590" cy="2855"/>
              </a:xfrm>
              <a:custGeom>
                <a:rect b="b" l="l" r="r" t="t"/>
                <a:pathLst>
                  <a:path extrusionOk="0" h="88" w="758">
                    <a:moveTo>
                      <a:pt x="235" y="0"/>
                    </a:moveTo>
                    <a:cubicBezTo>
                      <a:pt x="188" y="0"/>
                      <a:pt x="141" y="1"/>
                      <a:pt x="94" y="2"/>
                    </a:cubicBezTo>
                    <a:cubicBezTo>
                      <a:pt x="55" y="3"/>
                      <a:pt x="0" y="84"/>
                      <a:pt x="55" y="86"/>
                    </a:cubicBezTo>
                    <a:cubicBezTo>
                      <a:pt x="101" y="87"/>
                      <a:pt x="146" y="88"/>
                      <a:pt x="192" y="88"/>
                    </a:cubicBezTo>
                    <a:cubicBezTo>
                      <a:pt x="362" y="88"/>
                      <a:pt x="532" y="80"/>
                      <a:pt x="702" y="74"/>
                    </a:cubicBezTo>
                    <a:cubicBezTo>
                      <a:pt x="729" y="73"/>
                      <a:pt x="758" y="15"/>
                      <a:pt x="721" y="14"/>
                    </a:cubicBezTo>
                    <a:cubicBezTo>
                      <a:pt x="559" y="7"/>
                      <a:pt x="397" y="0"/>
                      <a:pt x="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1"/>
              <p:cNvSpPr/>
              <p:nvPr/>
            </p:nvSpPr>
            <p:spPr>
              <a:xfrm>
                <a:off x="2349401" y="2365130"/>
                <a:ext cx="67929" cy="58035"/>
              </a:xfrm>
              <a:custGeom>
                <a:rect b="b" l="l" r="r" t="t"/>
                <a:pathLst>
                  <a:path extrusionOk="0" h="1789" w="2094">
                    <a:moveTo>
                      <a:pt x="433" y="1"/>
                    </a:moveTo>
                    <a:cubicBezTo>
                      <a:pt x="287" y="1"/>
                      <a:pt x="137" y="50"/>
                      <a:pt x="9" y="142"/>
                    </a:cubicBezTo>
                    <a:cubicBezTo>
                      <a:pt x="2" y="147"/>
                      <a:pt x="1" y="162"/>
                      <a:pt x="8" y="162"/>
                    </a:cubicBezTo>
                    <a:cubicBezTo>
                      <a:pt x="9" y="162"/>
                      <a:pt x="10" y="161"/>
                      <a:pt x="12" y="161"/>
                    </a:cubicBezTo>
                    <a:cubicBezTo>
                      <a:pt x="130" y="101"/>
                      <a:pt x="245" y="74"/>
                      <a:pt x="352" y="74"/>
                    </a:cubicBezTo>
                    <a:cubicBezTo>
                      <a:pt x="634" y="74"/>
                      <a:pt x="857" y="265"/>
                      <a:pt x="932" y="568"/>
                    </a:cubicBezTo>
                    <a:cubicBezTo>
                      <a:pt x="972" y="728"/>
                      <a:pt x="961" y="893"/>
                      <a:pt x="986" y="1056"/>
                    </a:cubicBezTo>
                    <a:cubicBezTo>
                      <a:pt x="1019" y="1270"/>
                      <a:pt x="1092" y="1551"/>
                      <a:pt x="1266" y="1698"/>
                    </a:cubicBezTo>
                    <a:cubicBezTo>
                      <a:pt x="1341" y="1761"/>
                      <a:pt x="1423" y="1788"/>
                      <a:pt x="1504" y="1788"/>
                    </a:cubicBezTo>
                    <a:cubicBezTo>
                      <a:pt x="1712" y="1788"/>
                      <a:pt x="1916" y="1612"/>
                      <a:pt x="1991" y="1408"/>
                    </a:cubicBezTo>
                    <a:cubicBezTo>
                      <a:pt x="2093" y="1130"/>
                      <a:pt x="1903" y="725"/>
                      <a:pt x="1624" y="725"/>
                    </a:cubicBezTo>
                    <a:cubicBezTo>
                      <a:pt x="1557" y="725"/>
                      <a:pt x="1485" y="749"/>
                      <a:pt x="1411" y="802"/>
                    </a:cubicBezTo>
                    <a:cubicBezTo>
                      <a:pt x="1130" y="1007"/>
                      <a:pt x="1307" y="1324"/>
                      <a:pt x="1608" y="1324"/>
                    </a:cubicBezTo>
                    <a:cubicBezTo>
                      <a:pt x="1611" y="1324"/>
                      <a:pt x="1613" y="1324"/>
                      <a:pt x="1616" y="1324"/>
                    </a:cubicBezTo>
                    <a:cubicBezTo>
                      <a:pt x="1655" y="1324"/>
                      <a:pt x="1716" y="1237"/>
                      <a:pt x="1656" y="1229"/>
                    </a:cubicBezTo>
                    <a:cubicBezTo>
                      <a:pt x="1555" y="1215"/>
                      <a:pt x="1361" y="1140"/>
                      <a:pt x="1405" y="980"/>
                    </a:cubicBezTo>
                    <a:cubicBezTo>
                      <a:pt x="1424" y="911"/>
                      <a:pt x="1500" y="871"/>
                      <a:pt x="1588" y="871"/>
                    </a:cubicBezTo>
                    <a:cubicBezTo>
                      <a:pt x="1709" y="871"/>
                      <a:pt x="1852" y="948"/>
                      <a:pt x="1893" y="1133"/>
                    </a:cubicBezTo>
                    <a:cubicBezTo>
                      <a:pt x="1955" y="1413"/>
                      <a:pt x="1689" y="1681"/>
                      <a:pt x="1497" y="1681"/>
                    </a:cubicBezTo>
                    <a:cubicBezTo>
                      <a:pt x="1470" y="1681"/>
                      <a:pt x="1445" y="1676"/>
                      <a:pt x="1422" y="1665"/>
                    </a:cubicBezTo>
                    <a:cubicBezTo>
                      <a:pt x="1311" y="1590"/>
                      <a:pt x="1233" y="1489"/>
                      <a:pt x="1186" y="1363"/>
                    </a:cubicBezTo>
                    <a:cubicBezTo>
                      <a:pt x="1118" y="1214"/>
                      <a:pt x="1088" y="1051"/>
                      <a:pt x="1068" y="890"/>
                    </a:cubicBezTo>
                    <a:cubicBezTo>
                      <a:pt x="1044" y="680"/>
                      <a:pt x="1057" y="472"/>
                      <a:pt x="941" y="287"/>
                    </a:cubicBezTo>
                    <a:cubicBezTo>
                      <a:pt x="819" y="90"/>
                      <a:pt x="629" y="1"/>
                      <a:pt x="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1"/>
              <p:cNvSpPr/>
              <p:nvPr/>
            </p:nvSpPr>
            <p:spPr>
              <a:xfrm>
                <a:off x="2398742" y="2496837"/>
                <a:ext cx="140206" cy="45870"/>
              </a:xfrm>
              <a:custGeom>
                <a:rect b="b" l="l" r="r" t="t"/>
                <a:pathLst>
                  <a:path extrusionOk="0" h="1414" w="4322">
                    <a:moveTo>
                      <a:pt x="1613" y="152"/>
                    </a:moveTo>
                    <a:cubicBezTo>
                      <a:pt x="1776" y="152"/>
                      <a:pt x="1929" y="259"/>
                      <a:pt x="1815" y="504"/>
                    </a:cubicBezTo>
                    <a:cubicBezTo>
                      <a:pt x="1729" y="824"/>
                      <a:pt x="1455" y="968"/>
                      <a:pt x="1443" y="976"/>
                    </a:cubicBezTo>
                    <a:cubicBezTo>
                      <a:pt x="1283" y="818"/>
                      <a:pt x="1184" y="544"/>
                      <a:pt x="1358" y="269"/>
                    </a:cubicBezTo>
                    <a:cubicBezTo>
                      <a:pt x="1405" y="194"/>
                      <a:pt x="1511" y="152"/>
                      <a:pt x="1613" y="152"/>
                    </a:cubicBezTo>
                    <a:close/>
                    <a:moveTo>
                      <a:pt x="1652" y="0"/>
                    </a:moveTo>
                    <a:cubicBezTo>
                      <a:pt x="1452" y="0"/>
                      <a:pt x="1239" y="188"/>
                      <a:pt x="1161" y="377"/>
                    </a:cubicBezTo>
                    <a:cubicBezTo>
                      <a:pt x="1055" y="636"/>
                      <a:pt x="1158" y="884"/>
                      <a:pt x="1354" y="1041"/>
                    </a:cubicBezTo>
                    <a:cubicBezTo>
                      <a:pt x="1101" y="1210"/>
                      <a:pt x="785" y="1300"/>
                      <a:pt x="476" y="1300"/>
                    </a:cubicBezTo>
                    <a:cubicBezTo>
                      <a:pt x="321" y="1300"/>
                      <a:pt x="167" y="1277"/>
                      <a:pt x="24" y="1231"/>
                    </a:cubicBezTo>
                    <a:cubicBezTo>
                      <a:pt x="21" y="1230"/>
                      <a:pt x="19" y="1230"/>
                      <a:pt x="17" y="1230"/>
                    </a:cubicBezTo>
                    <a:cubicBezTo>
                      <a:pt x="0" y="1230"/>
                      <a:pt x="9" y="1258"/>
                      <a:pt x="20" y="1266"/>
                    </a:cubicBezTo>
                    <a:cubicBezTo>
                      <a:pt x="159" y="1371"/>
                      <a:pt x="343" y="1413"/>
                      <a:pt x="537" y="1413"/>
                    </a:cubicBezTo>
                    <a:cubicBezTo>
                      <a:pt x="864" y="1413"/>
                      <a:pt x="1220" y="1293"/>
                      <a:pt x="1442" y="1144"/>
                    </a:cubicBezTo>
                    <a:cubicBezTo>
                      <a:pt x="1454" y="1137"/>
                      <a:pt x="1465" y="1129"/>
                      <a:pt x="1476" y="1120"/>
                    </a:cubicBezTo>
                    <a:cubicBezTo>
                      <a:pt x="1569" y="1193"/>
                      <a:pt x="1759" y="1236"/>
                      <a:pt x="1965" y="1236"/>
                    </a:cubicBezTo>
                    <a:cubicBezTo>
                      <a:pt x="2160" y="1236"/>
                      <a:pt x="2369" y="1197"/>
                      <a:pt x="2521" y="1109"/>
                    </a:cubicBezTo>
                    <a:cubicBezTo>
                      <a:pt x="2778" y="962"/>
                      <a:pt x="2935" y="654"/>
                      <a:pt x="3162" y="480"/>
                    </a:cubicBezTo>
                    <a:cubicBezTo>
                      <a:pt x="3294" y="378"/>
                      <a:pt x="3436" y="334"/>
                      <a:pt x="3569" y="334"/>
                    </a:cubicBezTo>
                    <a:cubicBezTo>
                      <a:pt x="3995" y="334"/>
                      <a:pt x="4321" y="781"/>
                      <a:pt x="3907" y="1135"/>
                    </a:cubicBezTo>
                    <a:cubicBezTo>
                      <a:pt x="3735" y="1220"/>
                      <a:pt x="3597" y="1254"/>
                      <a:pt x="3492" y="1254"/>
                    </a:cubicBezTo>
                    <a:cubicBezTo>
                      <a:pt x="3099" y="1254"/>
                      <a:pt x="3166" y="783"/>
                      <a:pt x="3617" y="783"/>
                    </a:cubicBezTo>
                    <a:cubicBezTo>
                      <a:pt x="3630" y="783"/>
                      <a:pt x="3642" y="784"/>
                      <a:pt x="3655" y="784"/>
                    </a:cubicBezTo>
                    <a:cubicBezTo>
                      <a:pt x="3655" y="784"/>
                      <a:pt x="3655" y="784"/>
                      <a:pt x="3656" y="784"/>
                    </a:cubicBezTo>
                    <a:cubicBezTo>
                      <a:pt x="3669" y="784"/>
                      <a:pt x="3656" y="762"/>
                      <a:pt x="3649" y="759"/>
                    </a:cubicBezTo>
                    <a:cubicBezTo>
                      <a:pt x="3602" y="741"/>
                      <a:pt x="3552" y="734"/>
                      <a:pt x="3503" y="734"/>
                    </a:cubicBezTo>
                    <a:cubicBezTo>
                      <a:pt x="3203" y="734"/>
                      <a:pt x="2917" y="1027"/>
                      <a:pt x="3233" y="1273"/>
                    </a:cubicBezTo>
                    <a:cubicBezTo>
                      <a:pt x="3310" y="1333"/>
                      <a:pt x="3409" y="1359"/>
                      <a:pt x="3516" y="1359"/>
                    </a:cubicBezTo>
                    <a:cubicBezTo>
                      <a:pt x="3800" y="1359"/>
                      <a:pt x="4131" y="1174"/>
                      <a:pt x="4204" y="939"/>
                    </a:cubicBezTo>
                    <a:cubicBezTo>
                      <a:pt x="4314" y="587"/>
                      <a:pt x="4012" y="255"/>
                      <a:pt x="3689" y="202"/>
                    </a:cubicBezTo>
                    <a:cubicBezTo>
                      <a:pt x="3660" y="197"/>
                      <a:pt x="3631" y="195"/>
                      <a:pt x="3600" y="195"/>
                    </a:cubicBezTo>
                    <a:cubicBezTo>
                      <a:pt x="3357" y="195"/>
                      <a:pt x="3053" y="338"/>
                      <a:pt x="2925" y="511"/>
                    </a:cubicBezTo>
                    <a:cubicBezTo>
                      <a:pt x="2549" y="1021"/>
                      <a:pt x="2161" y="1133"/>
                      <a:pt x="1894" y="1133"/>
                    </a:cubicBezTo>
                    <a:cubicBezTo>
                      <a:pt x="1688" y="1133"/>
                      <a:pt x="1553" y="1066"/>
                      <a:pt x="1550" y="1064"/>
                    </a:cubicBezTo>
                    <a:cubicBezTo>
                      <a:pt x="1810" y="848"/>
                      <a:pt x="2127" y="444"/>
                      <a:pt x="1911" y="144"/>
                    </a:cubicBezTo>
                    <a:cubicBezTo>
                      <a:pt x="1837" y="42"/>
                      <a:pt x="1746" y="0"/>
                      <a:pt x="1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1"/>
              <p:cNvSpPr/>
              <p:nvPr/>
            </p:nvSpPr>
            <p:spPr>
              <a:xfrm>
                <a:off x="2349401" y="2483958"/>
                <a:ext cx="67929" cy="58068"/>
              </a:xfrm>
              <a:custGeom>
                <a:rect b="b" l="l" r="r" t="t"/>
                <a:pathLst>
                  <a:path extrusionOk="0" h="1790" w="2094">
                    <a:moveTo>
                      <a:pt x="1505" y="1"/>
                    </a:moveTo>
                    <a:cubicBezTo>
                      <a:pt x="1423" y="1"/>
                      <a:pt x="1341" y="28"/>
                      <a:pt x="1266" y="92"/>
                    </a:cubicBezTo>
                    <a:cubicBezTo>
                      <a:pt x="1092" y="238"/>
                      <a:pt x="1019" y="520"/>
                      <a:pt x="986" y="732"/>
                    </a:cubicBezTo>
                    <a:cubicBezTo>
                      <a:pt x="961" y="895"/>
                      <a:pt x="972" y="1061"/>
                      <a:pt x="932" y="1222"/>
                    </a:cubicBezTo>
                    <a:cubicBezTo>
                      <a:pt x="857" y="1525"/>
                      <a:pt x="634" y="1716"/>
                      <a:pt x="352" y="1716"/>
                    </a:cubicBezTo>
                    <a:cubicBezTo>
                      <a:pt x="245" y="1716"/>
                      <a:pt x="130" y="1688"/>
                      <a:pt x="12" y="1629"/>
                    </a:cubicBezTo>
                    <a:cubicBezTo>
                      <a:pt x="10" y="1628"/>
                      <a:pt x="9" y="1628"/>
                      <a:pt x="8" y="1628"/>
                    </a:cubicBezTo>
                    <a:cubicBezTo>
                      <a:pt x="1" y="1628"/>
                      <a:pt x="2" y="1643"/>
                      <a:pt x="9" y="1646"/>
                    </a:cubicBezTo>
                    <a:cubicBezTo>
                      <a:pt x="138" y="1739"/>
                      <a:pt x="288" y="1789"/>
                      <a:pt x="434" y="1789"/>
                    </a:cubicBezTo>
                    <a:cubicBezTo>
                      <a:pt x="630" y="1789"/>
                      <a:pt x="819" y="1699"/>
                      <a:pt x="941" y="1503"/>
                    </a:cubicBezTo>
                    <a:cubicBezTo>
                      <a:pt x="1057" y="1316"/>
                      <a:pt x="1044" y="1109"/>
                      <a:pt x="1068" y="899"/>
                    </a:cubicBezTo>
                    <a:cubicBezTo>
                      <a:pt x="1088" y="738"/>
                      <a:pt x="1118" y="574"/>
                      <a:pt x="1186" y="426"/>
                    </a:cubicBezTo>
                    <a:cubicBezTo>
                      <a:pt x="1233" y="300"/>
                      <a:pt x="1311" y="199"/>
                      <a:pt x="1422" y="124"/>
                    </a:cubicBezTo>
                    <a:cubicBezTo>
                      <a:pt x="1444" y="113"/>
                      <a:pt x="1470" y="108"/>
                      <a:pt x="1496" y="108"/>
                    </a:cubicBezTo>
                    <a:cubicBezTo>
                      <a:pt x="1689" y="108"/>
                      <a:pt x="1955" y="376"/>
                      <a:pt x="1893" y="656"/>
                    </a:cubicBezTo>
                    <a:cubicBezTo>
                      <a:pt x="1852" y="842"/>
                      <a:pt x="1709" y="918"/>
                      <a:pt x="1588" y="918"/>
                    </a:cubicBezTo>
                    <a:cubicBezTo>
                      <a:pt x="1500" y="918"/>
                      <a:pt x="1424" y="878"/>
                      <a:pt x="1405" y="810"/>
                    </a:cubicBezTo>
                    <a:cubicBezTo>
                      <a:pt x="1361" y="648"/>
                      <a:pt x="1555" y="573"/>
                      <a:pt x="1656" y="561"/>
                    </a:cubicBezTo>
                    <a:cubicBezTo>
                      <a:pt x="1716" y="553"/>
                      <a:pt x="1655" y="466"/>
                      <a:pt x="1616" y="466"/>
                    </a:cubicBezTo>
                    <a:cubicBezTo>
                      <a:pt x="1613" y="466"/>
                      <a:pt x="1611" y="466"/>
                      <a:pt x="1608" y="466"/>
                    </a:cubicBezTo>
                    <a:cubicBezTo>
                      <a:pt x="1307" y="466"/>
                      <a:pt x="1130" y="783"/>
                      <a:pt x="1411" y="986"/>
                    </a:cubicBezTo>
                    <a:cubicBezTo>
                      <a:pt x="1485" y="1040"/>
                      <a:pt x="1557" y="1064"/>
                      <a:pt x="1624" y="1064"/>
                    </a:cubicBezTo>
                    <a:cubicBezTo>
                      <a:pt x="1903" y="1064"/>
                      <a:pt x="2093" y="659"/>
                      <a:pt x="1991" y="381"/>
                    </a:cubicBezTo>
                    <a:cubicBezTo>
                      <a:pt x="1916" y="178"/>
                      <a:pt x="1712" y="1"/>
                      <a:pt x="1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1"/>
              <p:cNvSpPr/>
              <p:nvPr/>
            </p:nvSpPr>
            <p:spPr>
              <a:xfrm>
                <a:off x="2259996" y="2418754"/>
                <a:ext cx="86712" cy="67313"/>
              </a:xfrm>
              <a:custGeom>
                <a:rect b="b" l="l" r="r" t="t"/>
                <a:pathLst>
                  <a:path extrusionOk="0" h="2075" w="2673">
                    <a:moveTo>
                      <a:pt x="1262" y="104"/>
                    </a:moveTo>
                    <a:cubicBezTo>
                      <a:pt x="1390" y="104"/>
                      <a:pt x="1529" y="138"/>
                      <a:pt x="1675" y="215"/>
                    </a:cubicBezTo>
                    <a:cubicBezTo>
                      <a:pt x="2128" y="453"/>
                      <a:pt x="2119" y="1014"/>
                      <a:pt x="1918" y="1422"/>
                    </a:cubicBezTo>
                    <a:cubicBezTo>
                      <a:pt x="1741" y="1782"/>
                      <a:pt x="1430" y="1947"/>
                      <a:pt x="1058" y="1947"/>
                    </a:cubicBezTo>
                    <a:cubicBezTo>
                      <a:pt x="1048" y="1947"/>
                      <a:pt x="1038" y="1947"/>
                      <a:pt x="1028" y="1947"/>
                    </a:cubicBezTo>
                    <a:cubicBezTo>
                      <a:pt x="1" y="1738"/>
                      <a:pt x="374" y="104"/>
                      <a:pt x="1262" y="104"/>
                    </a:cubicBezTo>
                    <a:close/>
                    <a:moveTo>
                      <a:pt x="1286" y="0"/>
                    </a:moveTo>
                    <a:cubicBezTo>
                      <a:pt x="723" y="0"/>
                      <a:pt x="214" y="414"/>
                      <a:pt x="234" y="1021"/>
                    </a:cubicBezTo>
                    <a:cubicBezTo>
                      <a:pt x="249" y="1407"/>
                      <a:pt x="512" y="1870"/>
                      <a:pt x="883" y="1998"/>
                    </a:cubicBezTo>
                    <a:cubicBezTo>
                      <a:pt x="891" y="2010"/>
                      <a:pt x="901" y="2020"/>
                      <a:pt x="913" y="2024"/>
                    </a:cubicBezTo>
                    <a:cubicBezTo>
                      <a:pt x="1018" y="2059"/>
                      <a:pt x="1118" y="2075"/>
                      <a:pt x="1213" y="2075"/>
                    </a:cubicBezTo>
                    <a:cubicBezTo>
                      <a:pt x="2263" y="2075"/>
                      <a:pt x="2673" y="120"/>
                      <a:pt x="1389" y="5"/>
                    </a:cubicBezTo>
                    <a:cubicBezTo>
                      <a:pt x="1355" y="2"/>
                      <a:pt x="1320" y="0"/>
                      <a:pt x="1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1"/>
              <p:cNvSpPr/>
              <p:nvPr/>
            </p:nvSpPr>
            <p:spPr>
              <a:xfrm>
                <a:off x="2211434" y="2373046"/>
                <a:ext cx="108966" cy="99980"/>
              </a:xfrm>
              <a:custGeom>
                <a:rect b="b" l="l" r="r" t="t"/>
                <a:pathLst>
                  <a:path extrusionOk="0" h="3082" w="3359">
                    <a:moveTo>
                      <a:pt x="2711" y="1"/>
                    </a:moveTo>
                    <a:cubicBezTo>
                      <a:pt x="2424" y="1"/>
                      <a:pt x="2249" y="346"/>
                      <a:pt x="2184" y="586"/>
                    </a:cubicBezTo>
                    <a:cubicBezTo>
                      <a:pt x="2140" y="747"/>
                      <a:pt x="2136" y="910"/>
                      <a:pt x="2163" y="1067"/>
                    </a:cubicBezTo>
                    <a:cubicBezTo>
                      <a:pt x="1939" y="809"/>
                      <a:pt x="1497" y="499"/>
                      <a:pt x="1148" y="499"/>
                    </a:cubicBezTo>
                    <a:cubicBezTo>
                      <a:pt x="972" y="499"/>
                      <a:pt x="819" y="578"/>
                      <a:pt x="730" y="782"/>
                    </a:cubicBezTo>
                    <a:cubicBezTo>
                      <a:pt x="589" y="1103"/>
                      <a:pt x="851" y="1495"/>
                      <a:pt x="1078" y="1707"/>
                    </a:cubicBezTo>
                    <a:cubicBezTo>
                      <a:pt x="1147" y="1772"/>
                      <a:pt x="1224" y="1830"/>
                      <a:pt x="1306" y="1881"/>
                    </a:cubicBezTo>
                    <a:cubicBezTo>
                      <a:pt x="1266" y="1878"/>
                      <a:pt x="1224" y="1877"/>
                      <a:pt x="1180" y="1877"/>
                    </a:cubicBezTo>
                    <a:cubicBezTo>
                      <a:pt x="673" y="1877"/>
                      <a:pt x="1" y="2097"/>
                      <a:pt x="254" y="2652"/>
                    </a:cubicBezTo>
                    <a:cubicBezTo>
                      <a:pt x="400" y="2969"/>
                      <a:pt x="760" y="3081"/>
                      <a:pt x="1130" y="3081"/>
                    </a:cubicBezTo>
                    <a:cubicBezTo>
                      <a:pt x="1418" y="3081"/>
                      <a:pt x="1712" y="3013"/>
                      <a:pt x="1913" y="2922"/>
                    </a:cubicBezTo>
                    <a:cubicBezTo>
                      <a:pt x="1969" y="2896"/>
                      <a:pt x="1882" y="2823"/>
                      <a:pt x="1844" y="2823"/>
                    </a:cubicBezTo>
                    <a:cubicBezTo>
                      <a:pt x="1843" y="2823"/>
                      <a:pt x="1842" y="2823"/>
                      <a:pt x="1841" y="2823"/>
                    </a:cubicBezTo>
                    <a:cubicBezTo>
                      <a:pt x="1664" y="2844"/>
                      <a:pt x="1307" y="2924"/>
                      <a:pt x="987" y="2924"/>
                    </a:cubicBezTo>
                    <a:cubicBezTo>
                      <a:pt x="633" y="2924"/>
                      <a:pt x="325" y="2826"/>
                      <a:pt x="362" y="2441"/>
                    </a:cubicBezTo>
                    <a:cubicBezTo>
                      <a:pt x="399" y="2066"/>
                      <a:pt x="862" y="1985"/>
                      <a:pt x="1234" y="1985"/>
                    </a:cubicBezTo>
                    <a:cubicBezTo>
                      <a:pt x="1349" y="1985"/>
                      <a:pt x="1455" y="1993"/>
                      <a:pt x="1538" y="2002"/>
                    </a:cubicBezTo>
                    <a:cubicBezTo>
                      <a:pt x="1539" y="2003"/>
                      <a:pt x="1540" y="2003"/>
                      <a:pt x="1541" y="2003"/>
                    </a:cubicBezTo>
                    <a:cubicBezTo>
                      <a:pt x="1544" y="2003"/>
                      <a:pt x="1546" y="2002"/>
                      <a:pt x="1548" y="2002"/>
                    </a:cubicBezTo>
                    <a:cubicBezTo>
                      <a:pt x="1663" y="2046"/>
                      <a:pt x="1784" y="2072"/>
                      <a:pt x="1906" y="2072"/>
                    </a:cubicBezTo>
                    <a:cubicBezTo>
                      <a:pt x="1937" y="2072"/>
                      <a:pt x="1968" y="2070"/>
                      <a:pt x="1999" y="2067"/>
                    </a:cubicBezTo>
                    <a:cubicBezTo>
                      <a:pt x="2038" y="2063"/>
                      <a:pt x="2010" y="2007"/>
                      <a:pt x="1984" y="2002"/>
                    </a:cubicBezTo>
                    <a:cubicBezTo>
                      <a:pt x="1504" y="1909"/>
                      <a:pt x="946" y="1646"/>
                      <a:pt x="858" y="1101"/>
                    </a:cubicBezTo>
                    <a:cubicBezTo>
                      <a:pt x="834" y="945"/>
                      <a:pt x="876" y="792"/>
                      <a:pt x="1012" y="702"/>
                    </a:cubicBezTo>
                    <a:cubicBezTo>
                      <a:pt x="1093" y="647"/>
                      <a:pt x="1178" y="625"/>
                      <a:pt x="1263" y="625"/>
                    </a:cubicBezTo>
                    <a:cubicBezTo>
                      <a:pt x="1425" y="625"/>
                      <a:pt x="1586" y="706"/>
                      <a:pt x="1722" y="803"/>
                    </a:cubicBezTo>
                    <a:cubicBezTo>
                      <a:pt x="1896" y="928"/>
                      <a:pt x="2032" y="1094"/>
                      <a:pt x="2198" y="1226"/>
                    </a:cubicBezTo>
                    <a:cubicBezTo>
                      <a:pt x="2198" y="1227"/>
                      <a:pt x="2199" y="1227"/>
                      <a:pt x="2200" y="1228"/>
                    </a:cubicBezTo>
                    <a:cubicBezTo>
                      <a:pt x="2239" y="1351"/>
                      <a:pt x="2297" y="1469"/>
                      <a:pt x="2374" y="1578"/>
                    </a:cubicBezTo>
                    <a:cubicBezTo>
                      <a:pt x="2381" y="1589"/>
                      <a:pt x="2391" y="1594"/>
                      <a:pt x="2400" y="1594"/>
                    </a:cubicBezTo>
                    <a:cubicBezTo>
                      <a:pt x="2415" y="1594"/>
                      <a:pt x="2426" y="1580"/>
                      <a:pt x="2415" y="1557"/>
                    </a:cubicBezTo>
                    <a:cubicBezTo>
                      <a:pt x="2226" y="1183"/>
                      <a:pt x="2179" y="581"/>
                      <a:pt x="2517" y="266"/>
                    </a:cubicBezTo>
                    <a:cubicBezTo>
                      <a:pt x="2610" y="180"/>
                      <a:pt x="2690" y="145"/>
                      <a:pt x="2760" y="145"/>
                    </a:cubicBezTo>
                    <a:cubicBezTo>
                      <a:pt x="3010" y="145"/>
                      <a:pt x="3122" y="601"/>
                      <a:pt x="3141" y="811"/>
                    </a:cubicBezTo>
                    <a:cubicBezTo>
                      <a:pt x="3165" y="1070"/>
                      <a:pt x="3104" y="1264"/>
                      <a:pt x="3061" y="1514"/>
                    </a:cubicBezTo>
                    <a:cubicBezTo>
                      <a:pt x="3057" y="1534"/>
                      <a:pt x="3084" y="1567"/>
                      <a:pt x="3105" y="1567"/>
                    </a:cubicBezTo>
                    <a:cubicBezTo>
                      <a:pt x="3111" y="1567"/>
                      <a:pt x="3117" y="1564"/>
                      <a:pt x="3122" y="1556"/>
                    </a:cubicBezTo>
                    <a:cubicBezTo>
                      <a:pt x="3339" y="1192"/>
                      <a:pt x="3359" y="65"/>
                      <a:pt x="2749" y="3"/>
                    </a:cubicBezTo>
                    <a:cubicBezTo>
                      <a:pt x="2736" y="1"/>
                      <a:pt x="2724" y="1"/>
                      <a:pt x="2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1"/>
              <p:cNvSpPr/>
              <p:nvPr/>
            </p:nvSpPr>
            <p:spPr>
              <a:xfrm>
                <a:off x="2256817" y="2410708"/>
                <a:ext cx="23876" cy="19918"/>
              </a:xfrm>
              <a:custGeom>
                <a:rect b="b" l="l" r="r" t="t"/>
                <a:pathLst>
                  <a:path extrusionOk="0" h="614" w="736">
                    <a:moveTo>
                      <a:pt x="37" y="1"/>
                    </a:moveTo>
                    <a:cubicBezTo>
                      <a:pt x="13" y="1"/>
                      <a:pt x="0" y="23"/>
                      <a:pt x="21" y="54"/>
                    </a:cubicBezTo>
                    <a:cubicBezTo>
                      <a:pt x="96" y="165"/>
                      <a:pt x="225" y="249"/>
                      <a:pt x="328" y="332"/>
                    </a:cubicBezTo>
                    <a:cubicBezTo>
                      <a:pt x="448" y="429"/>
                      <a:pt x="568" y="522"/>
                      <a:pt x="698" y="607"/>
                    </a:cubicBezTo>
                    <a:cubicBezTo>
                      <a:pt x="705" y="611"/>
                      <a:pt x="711" y="613"/>
                      <a:pt x="715" y="613"/>
                    </a:cubicBezTo>
                    <a:cubicBezTo>
                      <a:pt x="735" y="613"/>
                      <a:pt x="730" y="571"/>
                      <a:pt x="714" y="555"/>
                    </a:cubicBezTo>
                    <a:cubicBezTo>
                      <a:pt x="606" y="454"/>
                      <a:pt x="492" y="361"/>
                      <a:pt x="380" y="264"/>
                    </a:cubicBezTo>
                    <a:cubicBezTo>
                      <a:pt x="279" y="178"/>
                      <a:pt x="181" y="75"/>
                      <a:pt x="65" y="9"/>
                    </a:cubicBezTo>
                    <a:cubicBezTo>
                      <a:pt x="55" y="3"/>
                      <a:pt x="46" y="1"/>
                      <a:pt x="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1"/>
              <p:cNvSpPr/>
              <p:nvPr/>
            </p:nvSpPr>
            <p:spPr>
              <a:xfrm>
                <a:off x="2295259" y="2392023"/>
                <a:ext cx="5353" cy="29650"/>
              </a:xfrm>
              <a:custGeom>
                <a:rect b="b" l="l" r="r" t="t"/>
                <a:pathLst>
                  <a:path extrusionOk="0" h="914" w="165">
                    <a:moveTo>
                      <a:pt x="66" y="1"/>
                    </a:moveTo>
                    <a:cubicBezTo>
                      <a:pt x="54" y="1"/>
                      <a:pt x="45" y="7"/>
                      <a:pt x="42" y="24"/>
                    </a:cubicBezTo>
                    <a:cubicBezTo>
                      <a:pt x="1" y="302"/>
                      <a:pt x="36" y="618"/>
                      <a:pt x="71" y="894"/>
                    </a:cubicBezTo>
                    <a:cubicBezTo>
                      <a:pt x="71" y="903"/>
                      <a:pt x="82" y="914"/>
                      <a:pt x="90" y="914"/>
                    </a:cubicBezTo>
                    <a:cubicBezTo>
                      <a:pt x="94" y="914"/>
                      <a:pt x="97" y="911"/>
                      <a:pt x="98" y="904"/>
                    </a:cubicBezTo>
                    <a:cubicBezTo>
                      <a:pt x="137" y="631"/>
                      <a:pt x="165" y="325"/>
                      <a:pt x="126" y="52"/>
                    </a:cubicBezTo>
                    <a:cubicBezTo>
                      <a:pt x="123" y="29"/>
                      <a:pt x="90" y="1"/>
                      <a:pt x="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1"/>
              <p:cNvSpPr/>
              <p:nvPr/>
            </p:nvSpPr>
            <p:spPr>
              <a:xfrm>
                <a:off x="2243809" y="2451064"/>
                <a:ext cx="25692" cy="3860"/>
              </a:xfrm>
              <a:custGeom>
                <a:rect b="b" l="l" r="r" t="t"/>
                <a:pathLst>
                  <a:path extrusionOk="0" h="119" w="792">
                    <a:moveTo>
                      <a:pt x="170" y="1"/>
                    </a:moveTo>
                    <a:cubicBezTo>
                      <a:pt x="122" y="1"/>
                      <a:pt x="74" y="4"/>
                      <a:pt x="29" y="13"/>
                    </a:cubicBezTo>
                    <a:cubicBezTo>
                      <a:pt x="1" y="19"/>
                      <a:pt x="30" y="61"/>
                      <a:pt x="45" y="67"/>
                    </a:cubicBezTo>
                    <a:cubicBezTo>
                      <a:pt x="165" y="113"/>
                      <a:pt x="297" y="118"/>
                      <a:pt x="426" y="118"/>
                    </a:cubicBezTo>
                    <a:cubicBezTo>
                      <a:pt x="447" y="118"/>
                      <a:pt x="467" y="118"/>
                      <a:pt x="487" y="118"/>
                    </a:cubicBezTo>
                    <a:cubicBezTo>
                      <a:pt x="595" y="117"/>
                      <a:pt x="693" y="112"/>
                      <a:pt x="789" y="59"/>
                    </a:cubicBezTo>
                    <a:cubicBezTo>
                      <a:pt x="792" y="57"/>
                      <a:pt x="790" y="50"/>
                      <a:pt x="787" y="49"/>
                    </a:cubicBezTo>
                    <a:cubicBezTo>
                      <a:pt x="685" y="23"/>
                      <a:pt x="589" y="19"/>
                      <a:pt x="484" y="17"/>
                    </a:cubicBezTo>
                    <a:cubicBezTo>
                      <a:pt x="384" y="16"/>
                      <a:pt x="275" y="1"/>
                      <a:pt x="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1"/>
              <p:cNvSpPr/>
              <p:nvPr/>
            </p:nvSpPr>
            <p:spPr>
              <a:xfrm>
                <a:off x="2222820" y="2413206"/>
                <a:ext cx="16285" cy="27347"/>
              </a:xfrm>
              <a:custGeom>
                <a:rect b="b" l="l" r="r" t="t"/>
                <a:pathLst>
                  <a:path extrusionOk="0" h="843" w="502">
                    <a:moveTo>
                      <a:pt x="369" y="0"/>
                    </a:moveTo>
                    <a:cubicBezTo>
                      <a:pt x="229" y="0"/>
                      <a:pt x="125" y="124"/>
                      <a:pt x="77" y="255"/>
                    </a:cubicBezTo>
                    <a:cubicBezTo>
                      <a:pt x="1" y="461"/>
                      <a:pt x="36" y="667"/>
                      <a:pt x="179" y="835"/>
                    </a:cubicBezTo>
                    <a:cubicBezTo>
                      <a:pt x="184" y="840"/>
                      <a:pt x="189" y="843"/>
                      <a:pt x="194" y="843"/>
                    </a:cubicBezTo>
                    <a:cubicBezTo>
                      <a:pt x="204" y="843"/>
                      <a:pt x="212" y="831"/>
                      <a:pt x="205" y="816"/>
                    </a:cubicBezTo>
                    <a:cubicBezTo>
                      <a:pt x="134" y="673"/>
                      <a:pt x="140" y="485"/>
                      <a:pt x="192" y="336"/>
                    </a:cubicBezTo>
                    <a:cubicBezTo>
                      <a:pt x="245" y="184"/>
                      <a:pt x="325" y="151"/>
                      <a:pt x="460" y="88"/>
                    </a:cubicBezTo>
                    <a:cubicBezTo>
                      <a:pt x="502" y="68"/>
                      <a:pt x="449" y="12"/>
                      <a:pt x="422" y="6"/>
                    </a:cubicBezTo>
                    <a:cubicBezTo>
                      <a:pt x="404" y="2"/>
                      <a:pt x="386" y="0"/>
                      <a:pt x="3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1"/>
              <p:cNvSpPr/>
              <p:nvPr/>
            </p:nvSpPr>
            <p:spPr>
              <a:xfrm>
                <a:off x="2256720" y="2379436"/>
                <a:ext cx="33835" cy="15117"/>
              </a:xfrm>
              <a:custGeom>
                <a:rect b="b" l="l" r="r" t="t"/>
                <a:pathLst>
                  <a:path extrusionOk="0" h="466" w="1043">
                    <a:moveTo>
                      <a:pt x="643" y="0"/>
                    </a:moveTo>
                    <a:cubicBezTo>
                      <a:pt x="387" y="0"/>
                      <a:pt x="136" y="150"/>
                      <a:pt x="16" y="392"/>
                    </a:cubicBezTo>
                    <a:cubicBezTo>
                      <a:pt x="1" y="422"/>
                      <a:pt x="45" y="465"/>
                      <a:pt x="78" y="465"/>
                    </a:cubicBezTo>
                    <a:cubicBezTo>
                      <a:pt x="89" y="465"/>
                      <a:pt x="99" y="461"/>
                      <a:pt x="105" y="449"/>
                    </a:cubicBezTo>
                    <a:cubicBezTo>
                      <a:pt x="215" y="243"/>
                      <a:pt x="435" y="110"/>
                      <a:pt x="660" y="110"/>
                    </a:cubicBezTo>
                    <a:cubicBezTo>
                      <a:pt x="750" y="110"/>
                      <a:pt x="841" y="132"/>
                      <a:pt x="926" y="178"/>
                    </a:cubicBezTo>
                    <a:cubicBezTo>
                      <a:pt x="942" y="187"/>
                      <a:pt x="958" y="191"/>
                      <a:pt x="971" y="191"/>
                    </a:cubicBezTo>
                    <a:cubicBezTo>
                      <a:pt x="1022" y="191"/>
                      <a:pt x="1043" y="136"/>
                      <a:pt x="979" y="96"/>
                    </a:cubicBezTo>
                    <a:cubicBezTo>
                      <a:pt x="874" y="30"/>
                      <a:pt x="758" y="0"/>
                      <a:pt x="6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1"/>
              <p:cNvSpPr/>
              <p:nvPr/>
            </p:nvSpPr>
            <p:spPr>
              <a:xfrm>
                <a:off x="2230508" y="2466116"/>
                <a:ext cx="89891" cy="67540"/>
              </a:xfrm>
              <a:custGeom>
                <a:rect b="b" l="l" r="r" t="t"/>
                <a:pathLst>
                  <a:path extrusionOk="0" h="2082" w="2771">
                    <a:moveTo>
                      <a:pt x="1286" y="0"/>
                    </a:moveTo>
                    <a:cubicBezTo>
                      <a:pt x="1138" y="0"/>
                      <a:pt x="953" y="80"/>
                      <a:pt x="950" y="80"/>
                    </a:cubicBezTo>
                    <a:cubicBezTo>
                      <a:pt x="950" y="80"/>
                      <a:pt x="788" y="161"/>
                      <a:pt x="719" y="201"/>
                    </a:cubicBezTo>
                    <a:cubicBezTo>
                      <a:pt x="636" y="252"/>
                      <a:pt x="559" y="311"/>
                      <a:pt x="490" y="375"/>
                    </a:cubicBezTo>
                    <a:cubicBezTo>
                      <a:pt x="264" y="587"/>
                      <a:pt x="1" y="979"/>
                      <a:pt x="142" y="1301"/>
                    </a:cubicBezTo>
                    <a:cubicBezTo>
                      <a:pt x="231" y="1505"/>
                      <a:pt x="384" y="1584"/>
                      <a:pt x="560" y="1584"/>
                    </a:cubicBezTo>
                    <a:cubicBezTo>
                      <a:pt x="909" y="1584"/>
                      <a:pt x="1351" y="1273"/>
                      <a:pt x="1575" y="1016"/>
                    </a:cubicBezTo>
                    <a:lnTo>
                      <a:pt x="1575" y="1016"/>
                    </a:lnTo>
                    <a:cubicBezTo>
                      <a:pt x="1548" y="1174"/>
                      <a:pt x="1552" y="1336"/>
                      <a:pt x="1596" y="1497"/>
                    </a:cubicBezTo>
                    <a:cubicBezTo>
                      <a:pt x="1661" y="1736"/>
                      <a:pt x="1836" y="2082"/>
                      <a:pt x="2123" y="2082"/>
                    </a:cubicBezTo>
                    <a:cubicBezTo>
                      <a:pt x="2136" y="2082"/>
                      <a:pt x="2148" y="2081"/>
                      <a:pt x="2161" y="2080"/>
                    </a:cubicBezTo>
                    <a:cubicBezTo>
                      <a:pt x="2771" y="2017"/>
                      <a:pt x="2743" y="856"/>
                      <a:pt x="2526" y="491"/>
                    </a:cubicBezTo>
                    <a:cubicBezTo>
                      <a:pt x="2521" y="484"/>
                      <a:pt x="2515" y="481"/>
                      <a:pt x="2509" y="481"/>
                    </a:cubicBezTo>
                    <a:cubicBezTo>
                      <a:pt x="2488" y="481"/>
                      <a:pt x="2461" y="514"/>
                      <a:pt x="2464" y="533"/>
                    </a:cubicBezTo>
                    <a:cubicBezTo>
                      <a:pt x="2507" y="783"/>
                      <a:pt x="2577" y="1013"/>
                      <a:pt x="2553" y="1271"/>
                    </a:cubicBezTo>
                    <a:cubicBezTo>
                      <a:pt x="2534" y="1482"/>
                      <a:pt x="2422" y="1938"/>
                      <a:pt x="2172" y="1938"/>
                    </a:cubicBezTo>
                    <a:cubicBezTo>
                      <a:pt x="2102" y="1938"/>
                      <a:pt x="2022" y="1903"/>
                      <a:pt x="1929" y="1816"/>
                    </a:cubicBezTo>
                    <a:cubicBezTo>
                      <a:pt x="1591" y="1502"/>
                      <a:pt x="1638" y="900"/>
                      <a:pt x="1827" y="525"/>
                    </a:cubicBezTo>
                    <a:cubicBezTo>
                      <a:pt x="1838" y="502"/>
                      <a:pt x="1827" y="488"/>
                      <a:pt x="1812" y="488"/>
                    </a:cubicBezTo>
                    <a:cubicBezTo>
                      <a:pt x="1804" y="488"/>
                      <a:pt x="1794" y="493"/>
                      <a:pt x="1786" y="504"/>
                    </a:cubicBezTo>
                    <a:cubicBezTo>
                      <a:pt x="1710" y="613"/>
                      <a:pt x="1651" y="731"/>
                      <a:pt x="1612" y="855"/>
                    </a:cubicBezTo>
                    <a:cubicBezTo>
                      <a:pt x="1611" y="855"/>
                      <a:pt x="1610" y="855"/>
                      <a:pt x="1610" y="856"/>
                    </a:cubicBezTo>
                    <a:cubicBezTo>
                      <a:pt x="1444" y="988"/>
                      <a:pt x="1308" y="1154"/>
                      <a:pt x="1134" y="1279"/>
                    </a:cubicBezTo>
                    <a:cubicBezTo>
                      <a:pt x="998" y="1377"/>
                      <a:pt x="836" y="1458"/>
                      <a:pt x="675" y="1458"/>
                    </a:cubicBezTo>
                    <a:cubicBezTo>
                      <a:pt x="590" y="1458"/>
                      <a:pt x="505" y="1436"/>
                      <a:pt x="424" y="1382"/>
                    </a:cubicBezTo>
                    <a:cubicBezTo>
                      <a:pt x="288" y="1291"/>
                      <a:pt x="246" y="1138"/>
                      <a:pt x="271" y="981"/>
                    </a:cubicBezTo>
                    <a:cubicBezTo>
                      <a:pt x="358" y="437"/>
                      <a:pt x="838" y="190"/>
                      <a:pt x="1319" y="97"/>
                    </a:cubicBezTo>
                    <a:cubicBezTo>
                      <a:pt x="1344" y="91"/>
                      <a:pt x="1363" y="6"/>
                      <a:pt x="1324" y="2"/>
                    </a:cubicBezTo>
                    <a:cubicBezTo>
                      <a:pt x="1311" y="1"/>
                      <a:pt x="1299" y="0"/>
                      <a:pt x="1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1"/>
              <p:cNvSpPr/>
              <p:nvPr/>
            </p:nvSpPr>
            <p:spPr>
              <a:xfrm>
                <a:off x="2256817" y="2476107"/>
                <a:ext cx="23876" cy="19886"/>
              </a:xfrm>
              <a:custGeom>
                <a:rect b="b" l="l" r="r" t="t"/>
                <a:pathLst>
                  <a:path extrusionOk="0" h="613" w="736">
                    <a:moveTo>
                      <a:pt x="715" y="0"/>
                    </a:moveTo>
                    <a:cubicBezTo>
                      <a:pt x="711" y="0"/>
                      <a:pt x="705" y="2"/>
                      <a:pt x="698" y="7"/>
                    </a:cubicBezTo>
                    <a:cubicBezTo>
                      <a:pt x="568" y="91"/>
                      <a:pt x="448" y="185"/>
                      <a:pt x="328" y="282"/>
                    </a:cubicBezTo>
                    <a:cubicBezTo>
                      <a:pt x="225" y="365"/>
                      <a:pt x="96" y="449"/>
                      <a:pt x="21" y="559"/>
                    </a:cubicBezTo>
                    <a:cubicBezTo>
                      <a:pt x="0" y="590"/>
                      <a:pt x="13" y="613"/>
                      <a:pt x="37" y="613"/>
                    </a:cubicBezTo>
                    <a:cubicBezTo>
                      <a:pt x="46" y="613"/>
                      <a:pt x="55" y="610"/>
                      <a:pt x="65" y="604"/>
                    </a:cubicBezTo>
                    <a:cubicBezTo>
                      <a:pt x="181" y="539"/>
                      <a:pt x="279" y="435"/>
                      <a:pt x="380" y="349"/>
                    </a:cubicBezTo>
                    <a:cubicBezTo>
                      <a:pt x="492" y="254"/>
                      <a:pt x="606" y="160"/>
                      <a:pt x="714" y="58"/>
                    </a:cubicBezTo>
                    <a:cubicBezTo>
                      <a:pt x="730" y="42"/>
                      <a:pt x="735" y="0"/>
                      <a:pt x="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1"/>
              <p:cNvSpPr/>
              <p:nvPr/>
            </p:nvSpPr>
            <p:spPr>
              <a:xfrm>
                <a:off x="2295259" y="2485061"/>
                <a:ext cx="5353" cy="29618"/>
              </a:xfrm>
              <a:custGeom>
                <a:rect b="b" l="l" r="r" t="t"/>
                <a:pathLst>
                  <a:path extrusionOk="0" h="913" w="165">
                    <a:moveTo>
                      <a:pt x="90" y="1"/>
                    </a:moveTo>
                    <a:cubicBezTo>
                      <a:pt x="82" y="1"/>
                      <a:pt x="71" y="11"/>
                      <a:pt x="71" y="20"/>
                    </a:cubicBezTo>
                    <a:cubicBezTo>
                      <a:pt x="36" y="297"/>
                      <a:pt x="1" y="611"/>
                      <a:pt x="42" y="889"/>
                    </a:cubicBezTo>
                    <a:cubicBezTo>
                      <a:pt x="45" y="906"/>
                      <a:pt x="54" y="913"/>
                      <a:pt x="66" y="913"/>
                    </a:cubicBezTo>
                    <a:cubicBezTo>
                      <a:pt x="90" y="913"/>
                      <a:pt x="123" y="884"/>
                      <a:pt x="126" y="862"/>
                    </a:cubicBezTo>
                    <a:cubicBezTo>
                      <a:pt x="165" y="589"/>
                      <a:pt x="137" y="282"/>
                      <a:pt x="98" y="11"/>
                    </a:cubicBezTo>
                    <a:cubicBezTo>
                      <a:pt x="97" y="3"/>
                      <a:pt x="94" y="1"/>
                      <a:pt x="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1"/>
              <p:cNvSpPr/>
              <p:nvPr/>
            </p:nvSpPr>
            <p:spPr>
              <a:xfrm>
                <a:off x="2222820" y="2466181"/>
                <a:ext cx="16285" cy="27347"/>
              </a:xfrm>
              <a:custGeom>
                <a:rect b="b" l="l" r="r" t="t"/>
                <a:pathLst>
                  <a:path extrusionOk="0" h="843" w="502">
                    <a:moveTo>
                      <a:pt x="194" y="0"/>
                    </a:moveTo>
                    <a:cubicBezTo>
                      <a:pt x="189" y="0"/>
                      <a:pt x="184" y="3"/>
                      <a:pt x="179" y="8"/>
                    </a:cubicBezTo>
                    <a:cubicBezTo>
                      <a:pt x="36" y="176"/>
                      <a:pt x="1" y="382"/>
                      <a:pt x="77" y="588"/>
                    </a:cubicBezTo>
                    <a:cubicBezTo>
                      <a:pt x="125" y="718"/>
                      <a:pt x="229" y="842"/>
                      <a:pt x="369" y="842"/>
                    </a:cubicBezTo>
                    <a:cubicBezTo>
                      <a:pt x="386" y="842"/>
                      <a:pt x="404" y="840"/>
                      <a:pt x="422" y="837"/>
                    </a:cubicBezTo>
                    <a:cubicBezTo>
                      <a:pt x="449" y="830"/>
                      <a:pt x="502" y="775"/>
                      <a:pt x="460" y="755"/>
                    </a:cubicBezTo>
                    <a:cubicBezTo>
                      <a:pt x="325" y="692"/>
                      <a:pt x="245" y="658"/>
                      <a:pt x="192" y="507"/>
                    </a:cubicBezTo>
                    <a:cubicBezTo>
                      <a:pt x="140" y="357"/>
                      <a:pt x="134" y="169"/>
                      <a:pt x="205" y="26"/>
                    </a:cubicBezTo>
                    <a:cubicBezTo>
                      <a:pt x="212" y="12"/>
                      <a:pt x="204" y="0"/>
                      <a:pt x="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1"/>
              <p:cNvSpPr/>
              <p:nvPr/>
            </p:nvSpPr>
            <p:spPr>
              <a:xfrm>
                <a:off x="2310862" y="2389233"/>
                <a:ext cx="76299" cy="83793"/>
              </a:xfrm>
              <a:custGeom>
                <a:rect b="b" l="l" r="r" t="t"/>
                <a:pathLst>
                  <a:path extrusionOk="0" h="2583" w="2352">
                    <a:moveTo>
                      <a:pt x="1205" y="0"/>
                    </a:moveTo>
                    <a:cubicBezTo>
                      <a:pt x="855" y="0"/>
                      <a:pt x="414" y="311"/>
                      <a:pt x="190" y="568"/>
                    </a:cubicBezTo>
                    <a:cubicBezTo>
                      <a:pt x="108" y="702"/>
                      <a:pt x="12" y="1042"/>
                      <a:pt x="12" y="1042"/>
                    </a:cubicBezTo>
                    <a:cubicBezTo>
                      <a:pt x="0" y="1065"/>
                      <a:pt x="11" y="1079"/>
                      <a:pt x="26" y="1079"/>
                    </a:cubicBezTo>
                    <a:cubicBezTo>
                      <a:pt x="35" y="1079"/>
                      <a:pt x="45" y="1074"/>
                      <a:pt x="53" y="1063"/>
                    </a:cubicBezTo>
                    <a:cubicBezTo>
                      <a:pt x="129" y="954"/>
                      <a:pt x="114" y="852"/>
                      <a:pt x="153" y="729"/>
                    </a:cubicBezTo>
                    <a:cubicBezTo>
                      <a:pt x="153" y="728"/>
                      <a:pt x="154" y="728"/>
                      <a:pt x="155" y="727"/>
                    </a:cubicBezTo>
                    <a:cubicBezTo>
                      <a:pt x="321" y="595"/>
                      <a:pt x="457" y="429"/>
                      <a:pt x="631" y="304"/>
                    </a:cubicBezTo>
                    <a:cubicBezTo>
                      <a:pt x="767" y="207"/>
                      <a:pt x="928" y="126"/>
                      <a:pt x="1089" y="126"/>
                    </a:cubicBezTo>
                    <a:cubicBezTo>
                      <a:pt x="1174" y="126"/>
                      <a:pt x="1259" y="148"/>
                      <a:pt x="1341" y="203"/>
                    </a:cubicBezTo>
                    <a:cubicBezTo>
                      <a:pt x="1476" y="293"/>
                      <a:pt x="1519" y="447"/>
                      <a:pt x="1494" y="602"/>
                    </a:cubicBezTo>
                    <a:cubicBezTo>
                      <a:pt x="1406" y="1148"/>
                      <a:pt x="979" y="1393"/>
                      <a:pt x="499" y="1486"/>
                    </a:cubicBezTo>
                    <a:cubicBezTo>
                      <a:pt x="473" y="1491"/>
                      <a:pt x="444" y="1546"/>
                      <a:pt x="483" y="1550"/>
                    </a:cubicBezTo>
                    <a:cubicBezTo>
                      <a:pt x="528" y="1555"/>
                      <a:pt x="561" y="1558"/>
                      <a:pt x="590" y="1558"/>
                    </a:cubicBezTo>
                    <a:cubicBezTo>
                      <a:pt x="660" y="1558"/>
                      <a:pt x="702" y="1542"/>
                      <a:pt x="805" y="1503"/>
                    </a:cubicBezTo>
                    <a:cubicBezTo>
                      <a:pt x="807" y="1503"/>
                      <a:pt x="809" y="1504"/>
                      <a:pt x="812" y="1504"/>
                    </a:cubicBezTo>
                    <a:cubicBezTo>
                      <a:pt x="813" y="1504"/>
                      <a:pt x="814" y="1504"/>
                      <a:pt x="815" y="1503"/>
                    </a:cubicBezTo>
                    <a:cubicBezTo>
                      <a:pt x="898" y="1494"/>
                      <a:pt x="1004" y="1486"/>
                      <a:pt x="1119" y="1486"/>
                    </a:cubicBezTo>
                    <a:cubicBezTo>
                      <a:pt x="1491" y="1486"/>
                      <a:pt x="1954" y="1567"/>
                      <a:pt x="1991" y="1943"/>
                    </a:cubicBezTo>
                    <a:cubicBezTo>
                      <a:pt x="2028" y="2328"/>
                      <a:pt x="1720" y="2426"/>
                      <a:pt x="1365" y="2426"/>
                    </a:cubicBezTo>
                    <a:cubicBezTo>
                      <a:pt x="1046" y="2426"/>
                      <a:pt x="689" y="2347"/>
                      <a:pt x="512" y="2325"/>
                    </a:cubicBezTo>
                    <a:cubicBezTo>
                      <a:pt x="511" y="2325"/>
                      <a:pt x="510" y="2325"/>
                      <a:pt x="508" y="2325"/>
                    </a:cubicBezTo>
                    <a:cubicBezTo>
                      <a:pt x="469" y="2325"/>
                      <a:pt x="384" y="2397"/>
                      <a:pt x="440" y="2423"/>
                    </a:cubicBezTo>
                    <a:cubicBezTo>
                      <a:pt x="641" y="2514"/>
                      <a:pt x="935" y="2582"/>
                      <a:pt x="1223" y="2582"/>
                    </a:cubicBezTo>
                    <a:cubicBezTo>
                      <a:pt x="1592" y="2582"/>
                      <a:pt x="1953" y="2470"/>
                      <a:pt x="2098" y="2153"/>
                    </a:cubicBezTo>
                    <a:cubicBezTo>
                      <a:pt x="2352" y="1599"/>
                      <a:pt x="1682" y="1378"/>
                      <a:pt x="1175" y="1378"/>
                    </a:cubicBezTo>
                    <a:cubicBezTo>
                      <a:pt x="1130" y="1378"/>
                      <a:pt x="1087" y="1380"/>
                      <a:pt x="1046" y="1383"/>
                    </a:cubicBezTo>
                    <a:cubicBezTo>
                      <a:pt x="1128" y="1331"/>
                      <a:pt x="1206" y="1273"/>
                      <a:pt x="1275" y="1208"/>
                    </a:cubicBezTo>
                    <a:cubicBezTo>
                      <a:pt x="1501" y="996"/>
                      <a:pt x="1764" y="605"/>
                      <a:pt x="1623" y="283"/>
                    </a:cubicBezTo>
                    <a:cubicBezTo>
                      <a:pt x="1533" y="79"/>
                      <a:pt x="1381" y="0"/>
                      <a:pt x="12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1"/>
              <p:cNvSpPr/>
              <p:nvPr/>
            </p:nvSpPr>
            <p:spPr>
              <a:xfrm>
                <a:off x="2319589" y="2409346"/>
                <a:ext cx="23908" cy="19886"/>
              </a:xfrm>
              <a:custGeom>
                <a:rect b="b" l="l" r="r" t="t"/>
                <a:pathLst>
                  <a:path extrusionOk="0" h="613" w="737">
                    <a:moveTo>
                      <a:pt x="699" y="1"/>
                    </a:moveTo>
                    <a:cubicBezTo>
                      <a:pt x="691" y="1"/>
                      <a:pt x="681" y="3"/>
                      <a:pt x="671" y="9"/>
                    </a:cubicBezTo>
                    <a:cubicBezTo>
                      <a:pt x="556" y="75"/>
                      <a:pt x="457" y="178"/>
                      <a:pt x="356" y="264"/>
                    </a:cubicBezTo>
                    <a:cubicBezTo>
                      <a:pt x="243" y="361"/>
                      <a:pt x="130" y="454"/>
                      <a:pt x="23" y="555"/>
                    </a:cubicBezTo>
                    <a:cubicBezTo>
                      <a:pt x="6" y="571"/>
                      <a:pt x="1" y="613"/>
                      <a:pt x="21" y="613"/>
                    </a:cubicBezTo>
                    <a:cubicBezTo>
                      <a:pt x="26" y="613"/>
                      <a:pt x="31" y="611"/>
                      <a:pt x="38" y="607"/>
                    </a:cubicBezTo>
                    <a:cubicBezTo>
                      <a:pt x="167" y="522"/>
                      <a:pt x="288" y="428"/>
                      <a:pt x="408" y="332"/>
                    </a:cubicBezTo>
                    <a:cubicBezTo>
                      <a:pt x="512" y="249"/>
                      <a:pt x="641" y="165"/>
                      <a:pt x="715" y="54"/>
                    </a:cubicBezTo>
                    <a:cubicBezTo>
                      <a:pt x="736" y="23"/>
                      <a:pt x="723" y="1"/>
                      <a:pt x="6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1"/>
              <p:cNvSpPr/>
              <p:nvPr/>
            </p:nvSpPr>
            <p:spPr>
              <a:xfrm>
                <a:off x="2329093" y="2451064"/>
                <a:ext cx="25725" cy="3860"/>
              </a:xfrm>
              <a:custGeom>
                <a:rect b="b" l="l" r="r" t="t"/>
                <a:pathLst>
                  <a:path extrusionOk="0" h="119" w="793">
                    <a:moveTo>
                      <a:pt x="623" y="1"/>
                    </a:moveTo>
                    <a:cubicBezTo>
                      <a:pt x="518" y="1"/>
                      <a:pt x="409" y="16"/>
                      <a:pt x="309" y="17"/>
                    </a:cubicBezTo>
                    <a:cubicBezTo>
                      <a:pt x="204" y="19"/>
                      <a:pt x="108" y="23"/>
                      <a:pt x="6" y="49"/>
                    </a:cubicBezTo>
                    <a:cubicBezTo>
                      <a:pt x="3" y="50"/>
                      <a:pt x="0" y="57"/>
                      <a:pt x="4" y="59"/>
                    </a:cubicBezTo>
                    <a:cubicBezTo>
                      <a:pt x="100" y="112"/>
                      <a:pt x="197" y="117"/>
                      <a:pt x="305" y="118"/>
                    </a:cubicBezTo>
                    <a:cubicBezTo>
                      <a:pt x="325" y="118"/>
                      <a:pt x="346" y="118"/>
                      <a:pt x="366" y="118"/>
                    </a:cubicBezTo>
                    <a:cubicBezTo>
                      <a:pt x="495" y="118"/>
                      <a:pt x="627" y="113"/>
                      <a:pt x="747" y="67"/>
                    </a:cubicBezTo>
                    <a:cubicBezTo>
                      <a:pt x="762" y="61"/>
                      <a:pt x="792" y="19"/>
                      <a:pt x="764" y="13"/>
                    </a:cubicBezTo>
                    <a:cubicBezTo>
                      <a:pt x="718" y="4"/>
                      <a:pt x="671" y="1"/>
                      <a:pt x="6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1"/>
              <p:cNvSpPr/>
              <p:nvPr/>
            </p:nvSpPr>
            <p:spPr>
              <a:xfrm>
                <a:off x="2359490" y="2413206"/>
                <a:ext cx="16317" cy="27347"/>
              </a:xfrm>
              <a:custGeom>
                <a:rect b="b" l="l" r="r" t="t"/>
                <a:pathLst>
                  <a:path extrusionOk="0" h="843" w="503">
                    <a:moveTo>
                      <a:pt x="133" y="0"/>
                    </a:moveTo>
                    <a:cubicBezTo>
                      <a:pt x="116" y="0"/>
                      <a:pt x="98" y="2"/>
                      <a:pt x="80" y="6"/>
                    </a:cubicBezTo>
                    <a:cubicBezTo>
                      <a:pt x="54" y="12"/>
                      <a:pt x="1" y="68"/>
                      <a:pt x="43" y="88"/>
                    </a:cubicBezTo>
                    <a:cubicBezTo>
                      <a:pt x="177" y="151"/>
                      <a:pt x="257" y="184"/>
                      <a:pt x="310" y="336"/>
                    </a:cubicBezTo>
                    <a:cubicBezTo>
                      <a:pt x="362" y="485"/>
                      <a:pt x="369" y="673"/>
                      <a:pt x="297" y="816"/>
                    </a:cubicBezTo>
                    <a:cubicBezTo>
                      <a:pt x="291" y="831"/>
                      <a:pt x="299" y="843"/>
                      <a:pt x="309" y="843"/>
                    </a:cubicBezTo>
                    <a:cubicBezTo>
                      <a:pt x="314" y="843"/>
                      <a:pt x="319" y="840"/>
                      <a:pt x="324" y="835"/>
                    </a:cubicBezTo>
                    <a:cubicBezTo>
                      <a:pt x="466" y="667"/>
                      <a:pt x="502" y="461"/>
                      <a:pt x="425" y="255"/>
                    </a:cubicBezTo>
                    <a:cubicBezTo>
                      <a:pt x="377" y="124"/>
                      <a:pt x="274" y="0"/>
                      <a:pt x="1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1"/>
              <p:cNvSpPr/>
              <p:nvPr/>
            </p:nvSpPr>
            <p:spPr>
              <a:xfrm>
                <a:off x="2278195" y="2466116"/>
                <a:ext cx="89924" cy="67540"/>
              </a:xfrm>
              <a:custGeom>
                <a:rect b="b" l="l" r="r" t="t"/>
                <a:pathLst>
                  <a:path extrusionOk="0" h="2082" w="2772">
                    <a:moveTo>
                      <a:pt x="1486" y="0"/>
                    </a:moveTo>
                    <a:cubicBezTo>
                      <a:pt x="1473" y="0"/>
                      <a:pt x="1461" y="1"/>
                      <a:pt x="1448" y="2"/>
                    </a:cubicBezTo>
                    <a:cubicBezTo>
                      <a:pt x="1409" y="6"/>
                      <a:pt x="1428" y="91"/>
                      <a:pt x="1453" y="97"/>
                    </a:cubicBezTo>
                    <a:cubicBezTo>
                      <a:pt x="1934" y="190"/>
                      <a:pt x="2413" y="437"/>
                      <a:pt x="2501" y="981"/>
                    </a:cubicBezTo>
                    <a:cubicBezTo>
                      <a:pt x="2526" y="1138"/>
                      <a:pt x="2483" y="1291"/>
                      <a:pt x="2348" y="1382"/>
                    </a:cubicBezTo>
                    <a:cubicBezTo>
                      <a:pt x="2267" y="1436"/>
                      <a:pt x="2182" y="1458"/>
                      <a:pt x="2097" y="1458"/>
                    </a:cubicBezTo>
                    <a:cubicBezTo>
                      <a:pt x="1935" y="1458"/>
                      <a:pt x="1774" y="1377"/>
                      <a:pt x="1638" y="1279"/>
                    </a:cubicBezTo>
                    <a:cubicBezTo>
                      <a:pt x="1464" y="1154"/>
                      <a:pt x="1328" y="988"/>
                      <a:pt x="1162" y="856"/>
                    </a:cubicBezTo>
                    <a:cubicBezTo>
                      <a:pt x="1161" y="855"/>
                      <a:pt x="1160" y="855"/>
                      <a:pt x="1160" y="855"/>
                    </a:cubicBezTo>
                    <a:cubicBezTo>
                      <a:pt x="1121" y="731"/>
                      <a:pt x="1062" y="613"/>
                      <a:pt x="986" y="504"/>
                    </a:cubicBezTo>
                    <a:cubicBezTo>
                      <a:pt x="978" y="493"/>
                      <a:pt x="968" y="488"/>
                      <a:pt x="960" y="488"/>
                    </a:cubicBezTo>
                    <a:cubicBezTo>
                      <a:pt x="945" y="488"/>
                      <a:pt x="934" y="502"/>
                      <a:pt x="945" y="525"/>
                    </a:cubicBezTo>
                    <a:cubicBezTo>
                      <a:pt x="1133" y="900"/>
                      <a:pt x="1180" y="1502"/>
                      <a:pt x="843" y="1816"/>
                    </a:cubicBezTo>
                    <a:cubicBezTo>
                      <a:pt x="750" y="1903"/>
                      <a:pt x="670" y="1938"/>
                      <a:pt x="600" y="1938"/>
                    </a:cubicBezTo>
                    <a:cubicBezTo>
                      <a:pt x="350" y="1938"/>
                      <a:pt x="238" y="1482"/>
                      <a:pt x="219" y="1271"/>
                    </a:cubicBezTo>
                    <a:cubicBezTo>
                      <a:pt x="195" y="1013"/>
                      <a:pt x="264" y="783"/>
                      <a:pt x="308" y="533"/>
                    </a:cubicBezTo>
                    <a:cubicBezTo>
                      <a:pt x="311" y="514"/>
                      <a:pt x="284" y="481"/>
                      <a:pt x="263" y="481"/>
                    </a:cubicBezTo>
                    <a:cubicBezTo>
                      <a:pt x="257" y="481"/>
                      <a:pt x="251" y="484"/>
                      <a:pt x="246" y="491"/>
                    </a:cubicBezTo>
                    <a:cubicBezTo>
                      <a:pt x="29" y="856"/>
                      <a:pt x="0" y="2017"/>
                      <a:pt x="610" y="2080"/>
                    </a:cubicBezTo>
                    <a:cubicBezTo>
                      <a:pt x="623" y="2081"/>
                      <a:pt x="635" y="2082"/>
                      <a:pt x="648" y="2082"/>
                    </a:cubicBezTo>
                    <a:cubicBezTo>
                      <a:pt x="935" y="2082"/>
                      <a:pt x="1111" y="1736"/>
                      <a:pt x="1176" y="1497"/>
                    </a:cubicBezTo>
                    <a:cubicBezTo>
                      <a:pt x="1219" y="1336"/>
                      <a:pt x="1224" y="1174"/>
                      <a:pt x="1197" y="1016"/>
                    </a:cubicBezTo>
                    <a:lnTo>
                      <a:pt x="1197" y="1016"/>
                    </a:lnTo>
                    <a:cubicBezTo>
                      <a:pt x="1421" y="1273"/>
                      <a:pt x="1862" y="1584"/>
                      <a:pt x="2212" y="1584"/>
                    </a:cubicBezTo>
                    <a:cubicBezTo>
                      <a:pt x="2388" y="1584"/>
                      <a:pt x="2540" y="1505"/>
                      <a:pt x="2630" y="1301"/>
                    </a:cubicBezTo>
                    <a:cubicBezTo>
                      <a:pt x="2771" y="979"/>
                      <a:pt x="2508" y="587"/>
                      <a:pt x="2282" y="375"/>
                    </a:cubicBezTo>
                    <a:cubicBezTo>
                      <a:pt x="2213" y="311"/>
                      <a:pt x="2135" y="252"/>
                      <a:pt x="2053" y="201"/>
                    </a:cubicBezTo>
                    <a:cubicBezTo>
                      <a:pt x="1984" y="161"/>
                      <a:pt x="1822" y="80"/>
                      <a:pt x="1822" y="80"/>
                    </a:cubicBezTo>
                    <a:cubicBezTo>
                      <a:pt x="1819" y="80"/>
                      <a:pt x="1634" y="0"/>
                      <a:pt x="1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1"/>
              <p:cNvSpPr/>
              <p:nvPr/>
            </p:nvSpPr>
            <p:spPr>
              <a:xfrm>
                <a:off x="2317902" y="2476107"/>
                <a:ext cx="23908" cy="19886"/>
              </a:xfrm>
              <a:custGeom>
                <a:rect b="b" l="l" r="r" t="t"/>
                <a:pathLst>
                  <a:path extrusionOk="0" h="613" w="737">
                    <a:moveTo>
                      <a:pt x="22" y="0"/>
                    </a:moveTo>
                    <a:cubicBezTo>
                      <a:pt x="1" y="0"/>
                      <a:pt x="7" y="42"/>
                      <a:pt x="23" y="58"/>
                    </a:cubicBezTo>
                    <a:cubicBezTo>
                      <a:pt x="130" y="160"/>
                      <a:pt x="244" y="254"/>
                      <a:pt x="357" y="349"/>
                    </a:cubicBezTo>
                    <a:cubicBezTo>
                      <a:pt x="458" y="435"/>
                      <a:pt x="556" y="539"/>
                      <a:pt x="672" y="604"/>
                    </a:cubicBezTo>
                    <a:cubicBezTo>
                      <a:pt x="682" y="610"/>
                      <a:pt x="691" y="613"/>
                      <a:pt x="699" y="613"/>
                    </a:cubicBezTo>
                    <a:cubicBezTo>
                      <a:pt x="723" y="613"/>
                      <a:pt x="736" y="590"/>
                      <a:pt x="716" y="559"/>
                    </a:cubicBezTo>
                    <a:cubicBezTo>
                      <a:pt x="641" y="449"/>
                      <a:pt x="511" y="365"/>
                      <a:pt x="409" y="282"/>
                    </a:cubicBezTo>
                    <a:cubicBezTo>
                      <a:pt x="289" y="185"/>
                      <a:pt x="168" y="91"/>
                      <a:pt x="39" y="7"/>
                    </a:cubicBezTo>
                    <a:cubicBezTo>
                      <a:pt x="32" y="2"/>
                      <a:pt x="26" y="0"/>
                      <a:pt x="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1"/>
              <p:cNvSpPr/>
              <p:nvPr/>
            </p:nvSpPr>
            <p:spPr>
              <a:xfrm>
                <a:off x="2359490" y="2466181"/>
                <a:ext cx="16317" cy="27347"/>
              </a:xfrm>
              <a:custGeom>
                <a:rect b="b" l="l" r="r" t="t"/>
                <a:pathLst>
                  <a:path extrusionOk="0" h="843" w="503">
                    <a:moveTo>
                      <a:pt x="309" y="0"/>
                    </a:moveTo>
                    <a:cubicBezTo>
                      <a:pt x="298" y="0"/>
                      <a:pt x="291" y="12"/>
                      <a:pt x="297" y="26"/>
                    </a:cubicBezTo>
                    <a:cubicBezTo>
                      <a:pt x="369" y="169"/>
                      <a:pt x="362" y="357"/>
                      <a:pt x="310" y="507"/>
                    </a:cubicBezTo>
                    <a:cubicBezTo>
                      <a:pt x="257" y="658"/>
                      <a:pt x="177" y="692"/>
                      <a:pt x="43" y="755"/>
                    </a:cubicBezTo>
                    <a:cubicBezTo>
                      <a:pt x="1" y="775"/>
                      <a:pt x="54" y="830"/>
                      <a:pt x="80" y="837"/>
                    </a:cubicBezTo>
                    <a:cubicBezTo>
                      <a:pt x="98" y="840"/>
                      <a:pt x="116" y="842"/>
                      <a:pt x="133" y="842"/>
                    </a:cubicBezTo>
                    <a:cubicBezTo>
                      <a:pt x="274" y="842"/>
                      <a:pt x="377" y="718"/>
                      <a:pt x="425" y="588"/>
                    </a:cubicBezTo>
                    <a:cubicBezTo>
                      <a:pt x="502" y="382"/>
                      <a:pt x="466" y="176"/>
                      <a:pt x="324" y="8"/>
                    </a:cubicBezTo>
                    <a:cubicBezTo>
                      <a:pt x="319" y="3"/>
                      <a:pt x="314" y="0"/>
                      <a:pt x="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1"/>
              <p:cNvSpPr/>
              <p:nvPr/>
            </p:nvSpPr>
            <p:spPr>
              <a:xfrm>
                <a:off x="2256720" y="2512148"/>
                <a:ext cx="33867" cy="15149"/>
              </a:xfrm>
              <a:custGeom>
                <a:rect b="b" l="l" r="r" t="t"/>
                <a:pathLst>
                  <a:path extrusionOk="0" h="467" w="1044">
                    <a:moveTo>
                      <a:pt x="78" y="1"/>
                    </a:moveTo>
                    <a:cubicBezTo>
                      <a:pt x="45" y="1"/>
                      <a:pt x="1" y="44"/>
                      <a:pt x="16" y="74"/>
                    </a:cubicBezTo>
                    <a:cubicBezTo>
                      <a:pt x="136" y="316"/>
                      <a:pt x="387" y="467"/>
                      <a:pt x="643" y="467"/>
                    </a:cubicBezTo>
                    <a:cubicBezTo>
                      <a:pt x="758" y="467"/>
                      <a:pt x="874" y="436"/>
                      <a:pt x="979" y="371"/>
                    </a:cubicBezTo>
                    <a:cubicBezTo>
                      <a:pt x="1043" y="332"/>
                      <a:pt x="1022" y="276"/>
                      <a:pt x="971" y="276"/>
                    </a:cubicBezTo>
                    <a:cubicBezTo>
                      <a:pt x="957" y="276"/>
                      <a:pt x="942" y="280"/>
                      <a:pt x="926" y="289"/>
                    </a:cubicBezTo>
                    <a:cubicBezTo>
                      <a:pt x="841" y="335"/>
                      <a:pt x="750" y="356"/>
                      <a:pt x="660" y="356"/>
                    </a:cubicBezTo>
                    <a:cubicBezTo>
                      <a:pt x="435" y="356"/>
                      <a:pt x="215" y="223"/>
                      <a:pt x="105" y="17"/>
                    </a:cubicBezTo>
                    <a:cubicBezTo>
                      <a:pt x="99" y="6"/>
                      <a:pt x="89" y="1"/>
                      <a:pt x="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1"/>
              <p:cNvSpPr/>
              <p:nvPr/>
            </p:nvSpPr>
            <p:spPr>
              <a:xfrm>
                <a:off x="2309402" y="2379112"/>
                <a:ext cx="32472" cy="14144"/>
              </a:xfrm>
              <a:custGeom>
                <a:rect b="b" l="l" r="r" t="t"/>
                <a:pathLst>
                  <a:path extrusionOk="0" h="436" w="1001">
                    <a:moveTo>
                      <a:pt x="420" y="0"/>
                    </a:moveTo>
                    <a:cubicBezTo>
                      <a:pt x="301" y="0"/>
                      <a:pt x="179" y="34"/>
                      <a:pt x="64" y="106"/>
                    </a:cubicBezTo>
                    <a:cubicBezTo>
                      <a:pt x="0" y="146"/>
                      <a:pt x="21" y="201"/>
                      <a:pt x="72" y="201"/>
                    </a:cubicBezTo>
                    <a:cubicBezTo>
                      <a:pt x="85" y="201"/>
                      <a:pt x="101" y="197"/>
                      <a:pt x="117" y="188"/>
                    </a:cubicBezTo>
                    <a:cubicBezTo>
                      <a:pt x="212" y="136"/>
                      <a:pt x="310" y="112"/>
                      <a:pt x="404" y="112"/>
                    </a:cubicBezTo>
                    <a:cubicBezTo>
                      <a:pt x="606" y="112"/>
                      <a:pt x="791" y="223"/>
                      <a:pt x="896" y="419"/>
                    </a:cubicBezTo>
                    <a:cubicBezTo>
                      <a:pt x="902" y="431"/>
                      <a:pt x="912" y="435"/>
                      <a:pt x="923" y="435"/>
                    </a:cubicBezTo>
                    <a:cubicBezTo>
                      <a:pt x="956" y="435"/>
                      <a:pt x="1000" y="392"/>
                      <a:pt x="985" y="362"/>
                    </a:cubicBezTo>
                    <a:cubicBezTo>
                      <a:pt x="870" y="130"/>
                      <a:pt x="653" y="0"/>
                      <a:pt x="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1"/>
              <p:cNvSpPr/>
              <p:nvPr/>
            </p:nvSpPr>
            <p:spPr>
              <a:xfrm>
                <a:off x="2309370" y="2513446"/>
                <a:ext cx="32764" cy="14176"/>
              </a:xfrm>
              <a:custGeom>
                <a:rect b="b" l="l" r="r" t="t"/>
                <a:pathLst>
                  <a:path extrusionOk="0" h="437" w="1010">
                    <a:moveTo>
                      <a:pt x="932" y="1"/>
                    </a:moveTo>
                    <a:cubicBezTo>
                      <a:pt x="921" y="1"/>
                      <a:pt x="912" y="6"/>
                      <a:pt x="905" y="17"/>
                    </a:cubicBezTo>
                    <a:cubicBezTo>
                      <a:pt x="800" y="213"/>
                      <a:pt x="611" y="325"/>
                      <a:pt x="407" y="325"/>
                    </a:cubicBezTo>
                    <a:cubicBezTo>
                      <a:pt x="312" y="325"/>
                      <a:pt x="213" y="300"/>
                      <a:pt x="118" y="249"/>
                    </a:cubicBezTo>
                    <a:cubicBezTo>
                      <a:pt x="102" y="240"/>
                      <a:pt x="87" y="236"/>
                      <a:pt x="73" y="236"/>
                    </a:cubicBezTo>
                    <a:cubicBezTo>
                      <a:pt x="22" y="236"/>
                      <a:pt x="1" y="292"/>
                      <a:pt x="65" y="331"/>
                    </a:cubicBezTo>
                    <a:cubicBezTo>
                      <a:pt x="180" y="402"/>
                      <a:pt x="303" y="436"/>
                      <a:pt x="423" y="436"/>
                    </a:cubicBezTo>
                    <a:cubicBezTo>
                      <a:pt x="658" y="436"/>
                      <a:pt x="879" y="306"/>
                      <a:pt x="995" y="74"/>
                    </a:cubicBezTo>
                    <a:cubicBezTo>
                      <a:pt x="1009" y="44"/>
                      <a:pt x="965" y="1"/>
                      <a:pt x="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58" name="Shape 3358"/>
        <p:cNvGrpSpPr/>
        <p:nvPr/>
      </p:nvGrpSpPr>
      <p:grpSpPr>
        <a:xfrm>
          <a:off x="0" y="0"/>
          <a:ext cx="0" cy="0"/>
          <a:chOff x="0" y="0"/>
          <a:chExt cx="0" cy="0"/>
        </a:xfrm>
      </p:grpSpPr>
      <p:sp>
        <p:nvSpPr>
          <p:cNvPr id="3359" name="Google Shape;3359;p52"/>
          <p:cNvSpPr txBox="1"/>
          <p:nvPr>
            <p:ph idx="1" type="subTitle"/>
          </p:nvPr>
        </p:nvSpPr>
        <p:spPr>
          <a:xfrm>
            <a:off x="3733975" y="1308402"/>
            <a:ext cx="4696800" cy="411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Jupiter’s rotation period</a:t>
            </a:r>
            <a:endParaRPr/>
          </a:p>
        </p:txBody>
      </p:sp>
      <p:sp>
        <p:nvSpPr>
          <p:cNvPr id="3360" name="Google Shape;3360;p52"/>
          <p:cNvSpPr txBox="1"/>
          <p:nvPr>
            <p:ph type="title"/>
          </p:nvPr>
        </p:nvSpPr>
        <p:spPr>
          <a:xfrm>
            <a:off x="3733975" y="539507"/>
            <a:ext cx="46968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9</a:t>
            </a:r>
            <a:r>
              <a:rPr lang="en"/>
              <a:t>h 55m 23s</a:t>
            </a:r>
            <a:endParaRPr/>
          </a:p>
        </p:txBody>
      </p:sp>
      <p:sp>
        <p:nvSpPr>
          <p:cNvPr id="3361" name="Google Shape;3361;p52"/>
          <p:cNvSpPr txBox="1"/>
          <p:nvPr>
            <p:ph idx="2" type="title"/>
          </p:nvPr>
        </p:nvSpPr>
        <p:spPr>
          <a:xfrm>
            <a:off x="3733975" y="1981500"/>
            <a:ext cx="46968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333,000</a:t>
            </a:r>
            <a:endParaRPr/>
          </a:p>
        </p:txBody>
      </p:sp>
      <p:sp>
        <p:nvSpPr>
          <p:cNvPr id="3362" name="Google Shape;3362;p52"/>
          <p:cNvSpPr txBox="1"/>
          <p:nvPr>
            <p:ph idx="3" type="subTitle"/>
          </p:nvPr>
        </p:nvSpPr>
        <p:spPr>
          <a:xfrm>
            <a:off x="3733975" y="2750395"/>
            <a:ext cx="4696800" cy="411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The Sun’s mass compared to Earth’s</a:t>
            </a:r>
            <a:endParaRPr/>
          </a:p>
        </p:txBody>
      </p:sp>
      <p:sp>
        <p:nvSpPr>
          <p:cNvPr id="3363" name="Google Shape;3363;p52"/>
          <p:cNvSpPr txBox="1"/>
          <p:nvPr>
            <p:ph idx="4" type="title"/>
          </p:nvPr>
        </p:nvSpPr>
        <p:spPr>
          <a:xfrm>
            <a:off x="3733975" y="3423493"/>
            <a:ext cx="4696800" cy="768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386,000 km</a:t>
            </a:r>
            <a:endParaRPr/>
          </a:p>
        </p:txBody>
      </p:sp>
      <p:sp>
        <p:nvSpPr>
          <p:cNvPr id="3364" name="Google Shape;3364;p52"/>
          <p:cNvSpPr txBox="1"/>
          <p:nvPr>
            <p:ph idx="5" type="subTitle"/>
          </p:nvPr>
        </p:nvSpPr>
        <p:spPr>
          <a:xfrm>
            <a:off x="3733975" y="4192389"/>
            <a:ext cx="4696800" cy="411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Distance between Earth and the Moon</a:t>
            </a:r>
            <a:endParaRPr/>
          </a:p>
        </p:txBody>
      </p:sp>
      <p:grpSp>
        <p:nvGrpSpPr>
          <p:cNvPr id="3365" name="Google Shape;3365;p52"/>
          <p:cNvGrpSpPr/>
          <p:nvPr/>
        </p:nvGrpSpPr>
        <p:grpSpPr>
          <a:xfrm>
            <a:off x="-418992" y="1912042"/>
            <a:ext cx="3648255" cy="3231463"/>
            <a:chOff x="-418992" y="1912042"/>
            <a:chExt cx="3648255" cy="3231463"/>
          </a:xfrm>
        </p:grpSpPr>
        <p:grpSp>
          <p:nvGrpSpPr>
            <p:cNvPr id="3366" name="Google Shape;3366;p52"/>
            <p:cNvGrpSpPr/>
            <p:nvPr/>
          </p:nvGrpSpPr>
          <p:grpSpPr>
            <a:xfrm rot="5400000">
              <a:off x="895328" y="1224791"/>
              <a:ext cx="793231" cy="2844820"/>
              <a:chOff x="540255" y="1036907"/>
              <a:chExt cx="283753" cy="1017643"/>
            </a:xfrm>
          </p:grpSpPr>
          <p:sp>
            <p:nvSpPr>
              <p:cNvPr id="3367" name="Google Shape;3367;p52"/>
              <p:cNvSpPr/>
              <p:nvPr/>
            </p:nvSpPr>
            <p:spPr>
              <a:xfrm>
                <a:off x="540255" y="1052835"/>
                <a:ext cx="283753" cy="1001715"/>
              </a:xfrm>
              <a:custGeom>
                <a:rect b="b" l="l" r="r" t="t"/>
                <a:pathLst>
                  <a:path extrusionOk="0" h="30879" w="8747">
                    <a:moveTo>
                      <a:pt x="1" y="0"/>
                    </a:moveTo>
                    <a:lnTo>
                      <a:pt x="1" y="30879"/>
                    </a:lnTo>
                    <a:lnTo>
                      <a:pt x="8747" y="30879"/>
                    </a:lnTo>
                    <a:lnTo>
                      <a:pt x="87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2"/>
              <p:cNvSpPr/>
              <p:nvPr/>
            </p:nvSpPr>
            <p:spPr>
              <a:xfrm>
                <a:off x="540255" y="1036907"/>
                <a:ext cx="283753" cy="179393"/>
              </a:xfrm>
              <a:custGeom>
                <a:rect b="b" l="l" r="r" t="t"/>
                <a:pathLst>
                  <a:path extrusionOk="0" h="5530" w="8747">
                    <a:moveTo>
                      <a:pt x="4204" y="1"/>
                    </a:moveTo>
                    <a:cubicBezTo>
                      <a:pt x="1612" y="1"/>
                      <a:pt x="1" y="491"/>
                      <a:pt x="1" y="491"/>
                    </a:cubicBezTo>
                    <a:lnTo>
                      <a:pt x="1" y="4860"/>
                    </a:lnTo>
                    <a:cubicBezTo>
                      <a:pt x="1" y="4860"/>
                      <a:pt x="1549" y="5529"/>
                      <a:pt x="4141" y="5529"/>
                    </a:cubicBezTo>
                    <a:cubicBezTo>
                      <a:pt x="5436" y="5529"/>
                      <a:pt x="6993" y="5362"/>
                      <a:pt x="8747" y="4860"/>
                    </a:cubicBezTo>
                    <a:lnTo>
                      <a:pt x="8747" y="491"/>
                    </a:lnTo>
                    <a:cubicBezTo>
                      <a:pt x="7040" y="124"/>
                      <a:pt x="5499" y="1"/>
                      <a:pt x="4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2"/>
              <p:cNvSpPr/>
              <p:nvPr/>
            </p:nvSpPr>
            <p:spPr>
              <a:xfrm>
                <a:off x="540255" y="1891085"/>
                <a:ext cx="283753" cy="163465"/>
              </a:xfrm>
              <a:custGeom>
                <a:rect b="b" l="l" r="r" t="t"/>
                <a:pathLst>
                  <a:path extrusionOk="0" h="5039" w="8747">
                    <a:moveTo>
                      <a:pt x="4607" y="1"/>
                    </a:moveTo>
                    <a:cubicBezTo>
                      <a:pt x="3311" y="1"/>
                      <a:pt x="1754" y="168"/>
                      <a:pt x="1" y="670"/>
                    </a:cubicBezTo>
                    <a:lnTo>
                      <a:pt x="1" y="5039"/>
                    </a:lnTo>
                    <a:lnTo>
                      <a:pt x="8747" y="5039"/>
                    </a:lnTo>
                    <a:lnTo>
                      <a:pt x="8747" y="670"/>
                    </a:lnTo>
                    <a:cubicBezTo>
                      <a:pt x="8747" y="670"/>
                      <a:pt x="7198" y="1"/>
                      <a:pt x="4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2"/>
              <p:cNvSpPr/>
              <p:nvPr/>
            </p:nvSpPr>
            <p:spPr>
              <a:xfrm>
                <a:off x="590342" y="1958787"/>
                <a:ext cx="45611" cy="49633"/>
              </a:xfrm>
              <a:custGeom>
                <a:rect b="b" l="l" r="r" t="t"/>
                <a:pathLst>
                  <a:path extrusionOk="0" h="1530" w="1406">
                    <a:moveTo>
                      <a:pt x="491" y="1"/>
                    </a:moveTo>
                    <a:cubicBezTo>
                      <a:pt x="454" y="1"/>
                      <a:pt x="417" y="6"/>
                      <a:pt x="383" y="17"/>
                    </a:cubicBezTo>
                    <a:cubicBezTo>
                      <a:pt x="0" y="136"/>
                      <a:pt x="4" y="560"/>
                      <a:pt x="164" y="854"/>
                    </a:cubicBezTo>
                    <a:cubicBezTo>
                      <a:pt x="385" y="1258"/>
                      <a:pt x="815" y="1499"/>
                      <a:pt x="1268" y="1529"/>
                    </a:cubicBezTo>
                    <a:cubicBezTo>
                      <a:pt x="1270" y="1529"/>
                      <a:pt x="1273" y="1529"/>
                      <a:pt x="1275" y="1529"/>
                    </a:cubicBezTo>
                    <a:cubicBezTo>
                      <a:pt x="1356" y="1529"/>
                      <a:pt x="1405" y="1432"/>
                      <a:pt x="1302" y="1425"/>
                    </a:cubicBezTo>
                    <a:cubicBezTo>
                      <a:pt x="849" y="1395"/>
                      <a:pt x="391" y="1104"/>
                      <a:pt x="247" y="656"/>
                    </a:cubicBezTo>
                    <a:cubicBezTo>
                      <a:pt x="220" y="574"/>
                      <a:pt x="202" y="479"/>
                      <a:pt x="217" y="392"/>
                    </a:cubicBezTo>
                    <a:cubicBezTo>
                      <a:pt x="241" y="253"/>
                      <a:pt x="371" y="110"/>
                      <a:pt x="519" y="102"/>
                    </a:cubicBezTo>
                    <a:cubicBezTo>
                      <a:pt x="521" y="101"/>
                      <a:pt x="523" y="101"/>
                      <a:pt x="526" y="101"/>
                    </a:cubicBezTo>
                    <a:cubicBezTo>
                      <a:pt x="656" y="101"/>
                      <a:pt x="784" y="268"/>
                      <a:pt x="795" y="382"/>
                    </a:cubicBezTo>
                    <a:cubicBezTo>
                      <a:pt x="806" y="501"/>
                      <a:pt x="737" y="552"/>
                      <a:pt x="668" y="552"/>
                    </a:cubicBezTo>
                    <a:cubicBezTo>
                      <a:pt x="588" y="552"/>
                      <a:pt x="509" y="484"/>
                      <a:pt x="556" y="376"/>
                    </a:cubicBezTo>
                    <a:cubicBezTo>
                      <a:pt x="571" y="339"/>
                      <a:pt x="531" y="320"/>
                      <a:pt x="487" y="320"/>
                    </a:cubicBezTo>
                    <a:cubicBezTo>
                      <a:pt x="450" y="320"/>
                      <a:pt x="410" y="334"/>
                      <a:pt x="398" y="362"/>
                    </a:cubicBezTo>
                    <a:cubicBezTo>
                      <a:pt x="315" y="557"/>
                      <a:pt x="493" y="687"/>
                      <a:pt x="670" y="687"/>
                    </a:cubicBezTo>
                    <a:cubicBezTo>
                      <a:pt x="762" y="687"/>
                      <a:pt x="853" y="652"/>
                      <a:pt x="908" y="574"/>
                    </a:cubicBezTo>
                    <a:cubicBezTo>
                      <a:pt x="1106" y="292"/>
                      <a:pt x="774"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2"/>
              <p:cNvSpPr/>
              <p:nvPr/>
            </p:nvSpPr>
            <p:spPr>
              <a:xfrm>
                <a:off x="728407" y="1958787"/>
                <a:ext cx="45611" cy="49633"/>
              </a:xfrm>
              <a:custGeom>
                <a:rect b="b" l="l" r="r" t="t"/>
                <a:pathLst>
                  <a:path extrusionOk="0" h="1530" w="1406">
                    <a:moveTo>
                      <a:pt x="915" y="1"/>
                    </a:moveTo>
                    <a:cubicBezTo>
                      <a:pt x="632" y="1"/>
                      <a:pt x="300" y="292"/>
                      <a:pt x="497" y="574"/>
                    </a:cubicBezTo>
                    <a:cubicBezTo>
                      <a:pt x="552" y="652"/>
                      <a:pt x="643" y="687"/>
                      <a:pt x="735" y="687"/>
                    </a:cubicBezTo>
                    <a:cubicBezTo>
                      <a:pt x="912" y="687"/>
                      <a:pt x="1090" y="557"/>
                      <a:pt x="1008" y="362"/>
                    </a:cubicBezTo>
                    <a:cubicBezTo>
                      <a:pt x="995" y="334"/>
                      <a:pt x="956" y="320"/>
                      <a:pt x="918" y="320"/>
                    </a:cubicBezTo>
                    <a:cubicBezTo>
                      <a:pt x="874" y="320"/>
                      <a:pt x="834" y="339"/>
                      <a:pt x="850" y="376"/>
                    </a:cubicBezTo>
                    <a:cubicBezTo>
                      <a:pt x="896" y="484"/>
                      <a:pt x="817" y="552"/>
                      <a:pt x="737" y="552"/>
                    </a:cubicBezTo>
                    <a:cubicBezTo>
                      <a:pt x="668" y="552"/>
                      <a:pt x="599" y="501"/>
                      <a:pt x="610" y="382"/>
                    </a:cubicBezTo>
                    <a:cubicBezTo>
                      <a:pt x="621" y="268"/>
                      <a:pt x="749" y="101"/>
                      <a:pt x="880" y="101"/>
                    </a:cubicBezTo>
                    <a:cubicBezTo>
                      <a:pt x="882" y="101"/>
                      <a:pt x="884" y="101"/>
                      <a:pt x="887" y="102"/>
                    </a:cubicBezTo>
                    <a:cubicBezTo>
                      <a:pt x="1034" y="110"/>
                      <a:pt x="1164" y="253"/>
                      <a:pt x="1188" y="392"/>
                    </a:cubicBezTo>
                    <a:cubicBezTo>
                      <a:pt x="1203" y="479"/>
                      <a:pt x="1185" y="574"/>
                      <a:pt x="1158" y="656"/>
                    </a:cubicBezTo>
                    <a:cubicBezTo>
                      <a:pt x="1015" y="1104"/>
                      <a:pt x="557" y="1395"/>
                      <a:pt x="104" y="1425"/>
                    </a:cubicBezTo>
                    <a:cubicBezTo>
                      <a:pt x="0" y="1432"/>
                      <a:pt x="49" y="1529"/>
                      <a:pt x="130" y="1529"/>
                    </a:cubicBezTo>
                    <a:cubicBezTo>
                      <a:pt x="133" y="1529"/>
                      <a:pt x="135" y="1529"/>
                      <a:pt x="138" y="1529"/>
                    </a:cubicBezTo>
                    <a:cubicBezTo>
                      <a:pt x="591" y="1499"/>
                      <a:pt x="1020" y="1258"/>
                      <a:pt x="1241" y="854"/>
                    </a:cubicBezTo>
                    <a:cubicBezTo>
                      <a:pt x="1401" y="560"/>
                      <a:pt x="1405" y="136"/>
                      <a:pt x="1022" y="17"/>
                    </a:cubicBezTo>
                    <a:cubicBezTo>
                      <a:pt x="988" y="6"/>
                      <a:pt x="952"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2"/>
              <p:cNvSpPr/>
              <p:nvPr/>
            </p:nvSpPr>
            <p:spPr>
              <a:xfrm>
                <a:off x="567926" y="1919145"/>
                <a:ext cx="117303" cy="120612"/>
              </a:xfrm>
              <a:custGeom>
                <a:rect b="b" l="l" r="r" t="t"/>
                <a:pathLst>
                  <a:path extrusionOk="0" h="3718" w="3616">
                    <a:moveTo>
                      <a:pt x="840" y="362"/>
                    </a:moveTo>
                    <a:cubicBezTo>
                      <a:pt x="936" y="362"/>
                      <a:pt x="1003" y="421"/>
                      <a:pt x="992" y="586"/>
                    </a:cubicBezTo>
                    <a:cubicBezTo>
                      <a:pt x="982" y="743"/>
                      <a:pt x="884" y="814"/>
                      <a:pt x="765" y="814"/>
                    </a:cubicBezTo>
                    <a:cubicBezTo>
                      <a:pt x="687" y="814"/>
                      <a:pt x="601" y="784"/>
                      <a:pt x="526" y="726"/>
                    </a:cubicBezTo>
                    <a:cubicBezTo>
                      <a:pt x="475" y="688"/>
                      <a:pt x="435" y="638"/>
                      <a:pt x="401" y="581"/>
                    </a:cubicBezTo>
                    <a:lnTo>
                      <a:pt x="401" y="581"/>
                    </a:lnTo>
                    <a:cubicBezTo>
                      <a:pt x="512" y="479"/>
                      <a:pt x="705" y="362"/>
                      <a:pt x="840" y="362"/>
                    </a:cubicBezTo>
                    <a:close/>
                    <a:moveTo>
                      <a:pt x="2183" y="2159"/>
                    </a:moveTo>
                    <a:cubicBezTo>
                      <a:pt x="2207" y="2159"/>
                      <a:pt x="2235" y="2164"/>
                      <a:pt x="2267" y="2175"/>
                    </a:cubicBezTo>
                    <a:cubicBezTo>
                      <a:pt x="2523" y="2261"/>
                      <a:pt x="2535" y="2786"/>
                      <a:pt x="2275" y="3037"/>
                    </a:cubicBezTo>
                    <a:lnTo>
                      <a:pt x="2275" y="3037"/>
                    </a:lnTo>
                    <a:cubicBezTo>
                      <a:pt x="2267" y="3026"/>
                      <a:pt x="2259" y="3014"/>
                      <a:pt x="2251" y="3002"/>
                    </a:cubicBezTo>
                    <a:cubicBezTo>
                      <a:pt x="2167" y="2876"/>
                      <a:pt x="1898" y="2159"/>
                      <a:pt x="2183" y="2159"/>
                    </a:cubicBezTo>
                    <a:close/>
                    <a:moveTo>
                      <a:pt x="744" y="2801"/>
                    </a:moveTo>
                    <a:cubicBezTo>
                      <a:pt x="764" y="2801"/>
                      <a:pt x="785" y="2802"/>
                      <a:pt x="805" y="2804"/>
                    </a:cubicBezTo>
                    <a:lnTo>
                      <a:pt x="805" y="2804"/>
                    </a:lnTo>
                    <a:cubicBezTo>
                      <a:pt x="844" y="2883"/>
                      <a:pt x="877" y="2967"/>
                      <a:pt x="902" y="3057"/>
                    </a:cubicBezTo>
                    <a:cubicBezTo>
                      <a:pt x="925" y="3139"/>
                      <a:pt x="981" y="3279"/>
                      <a:pt x="941" y="3365"/>
                    </a:cubicBezTo>
                    <a:cubicBezTo>
                      <a:pt x="898" y="3457"/>
                      <a:pt x="804" y="3497"/>
                      <a:pt x="702" y="3497"/>
                    </a:cubicBezTo>
                    <a:cubicBezTo>
                      <a:pt x="574" y="3497"/>
                      <a:pt x="433" y="3433"/>
                      <a:pt x="362" y="3325"/>
                    </a:cubicBezTo>
                    <a:cubicBezTo>
                      <a:pt x="139" y="2986"/>
                      <a:pt x="446" y="2801"/>
                      <a:pt x="744" y="2801"/>
                    </a:cubicBezTo>
                    <a:close/>
                    <a:moveTo>
                      <a:pt x="163" y="1"/>
                    </a:moveTo>
                    <a:cubicBezTo>
                      <a:pt x="119" y="1"/>
                      <a:pt x="73" y="22"/>
                      <a:pt x="80" y="60"/>
                    </a:cubicBezTo>
                    <a:cubicBezTo>
                      <a:pt x="110" y="215"/>
                      <a:pt x="155" y="403"/>
                      <a:pt x="234" y="564"/>
                    </a:cubicBezTo>
                    <a:lnTo>
                      <a:pt x="234" y="564"/>
                    </a:lnTo>
                    <a:cubicBezTo>
                      <a:pt x="1" y="880"/>
                      <a:pt x="36" y="1333"/>
                      <a:pt x="159" y="1719"/>
                    </a:cubicBezTo>
                    <a:cubicBezTo>
                      <a:pt x="253" y="2010"/>
                      <a:pt x="416" y="2221"/>
                      <a:pt x="593" y="2462"/>
                    </a:cubicBezTo>
                    <a:cubicBezTo>
                      <a:pt x="630" y="2513"/>
                      <a:pt x="665" y="2563"/>
                      <a:pt x="697" y="2614"/>
                    </a:cubicBezTo>
                    <a:lnTo>
                      <a:pt x="697" y="2614"/>
                    </a:lnTo>
                    <a:cubicBezTo>
                      <a:pt x="683" y="2613"/>
                      <a:pt x="669" y="2613"/>
                      <a:pt x="654" y="2613"/>
                    </a:cubicBezTo>
                    <a:cubicBezTo>
                      <a:pt x="591" y="2613"/>
                      <a:pt x="525" y="2624"/>
                      <a:pt x="458" y="2651"/>
                    </a:cubicBezTo>
                    <a:cubicBezTo>
                      <a:pt x="137" y="2779"/>
                      <a:pt x="69" y="3130"/>
                      <a:pt x="238" y="3412"/>
                    </a:cubicBezTo>
                    <a:cubicBezTo>
                      <a:pt x="336" y="3575"/>
                      <a:pt x="532" y="3717"/>
                      <a:pt x="730" y="3717"/>
                    </a:cubicBezTo>
                    <a:cubicBezTo>
                      <a:pt x="790" y="3717"/>
                      <a:pt x="850" y="3704"/>
                      <a:pt x="907" y="3676"/>
                    </a:cubicBezTo>
                    <a:cubicBezTo>
                      <a:pt x="1198" y="3529"/>
                      <a:pt x="1115" y="3153"/>
                      <a:pt x="1022" y="2904"/>
                    </a:cubicBezTo>
                    <a:cubicBezTo>
                      <a:pt x="1016" y="2888"/>
                      <a:pt x="1009" y="2871"/>
                      <a:pt x="1003" y="2855"/>
                    </a:cubicBezTo>
                    <a:lnTo>
                      <a:pt x="1003" y="2855"/>
                    </a:lnTo>
                    <a:cubicBezTo>
                      <a:pt x="1161" y="2929"/>
                      <a:pt x="1306" y="3066"/>
                      <a:pt x="1449" y="3158"/>
                    </a:cubicBezTo>
                    <a:cubicBezTo>
                      <a:pt x="1611" y="3263"/>
                      <a:pt x="1775" y="3354"/>
                      <a:pt x="1961" y="3354"/>
                    </a:cubicBezTo>
                    <a:cubicBezTo>
                      <a:pt x="2010" y="3354"/>
                      <a:pt x="2060" y="3347"/>
                      <a:pt x="2112" y="3333"/>
                    </a:cubicBezTo>
                    <a:cubicBezTo>
                      <a:pt x="2181" y="3315"/>
                      <a:pt x="2240" y="3288"/>
                      <a:pt x="2291" y="3253"/>
                    </a:cubicBezTo>
                    <a:lnTo>
                      <a:pt x="2291" y="3253"/>
                    </a:lnTo>
                    <a:cubicBezTo>
                      <a:pt x="2328" y="3289"/>
                      <a:pt x="2364" y="3319"/>
                      <a:pt x="2396" y="3341"/>
                    </a:cubicBezTo>
                    <a:cubicBezTo>
                      <a:pt x="2634" y="3503"/>
                      <a:pt x="2940" y="3575"/>
                      <a:pt x="3236" y="3575"/>
                    </a:cubicBezTo>
                    <a:cubicBezTo>
                      <a:pt x="3335" y="3575"/>
                      <a:pt x="3432" y="3567"/>
                      <a:pt x="3526" y="3552"/>
                    </a:cubicBezTo>
                    <a:cubicBezTo>
                      <a:pt x="3614" y="3536"/>
                      <a:pt x="3615" y="3445"/>
                      <a:pt x="3536" y="3445"/>
                    </a:cubicBezTo>
                    <a:cubicBezTo>
                      <a:pt x="3530" y="3445"/>
                      <a:pt x="3524" y="3446"/>
                      <a:pt x="3517" y="3447"/>
                    </a:cubicBezTo>
                    <a:cubicBezTo>
                      <a:pt x="3431" y="3461"/>
                      <a:pt x="3342" y="3468"/>
                      <a:pt x="3253" y="3468"/>
                    </a:cubicBezTo>
                    <a:cubicBezTo>
                      <a:pt x="2940" y="3468"/>
                      <a:pt x="2619" y="3378"/>
                      <a:pt x="2392" y="3167"/>
                    </a:cubicBezTo>
                    <a:lnTo>
                      <a:pt x="2392" y="3167"/>
                    </a:lnTo>
                    <a:cubicBezTo>
                      <a:pt x="2734" y="2792"/>
                      <a:pt x="2505" y="2002"/>
                      <a:pt x="2170" y="2002"/>
                    </a:cubicBezTo>
                    <a:cubicBezTo>
                      <a:pt x="2114" y="2002"/>
                      <a:pt x="2055" y="2024"/>
                      <a:pt x="1996" y="2074"/>
                    </a:cubicBezTo>
                    <a:cubicBezTo>
                      <a:pt x="1714" y="2308"/>
                      <a:pt x="1925" y="2804"/>
                      <a:pt x="2168" y="3115"/>
                    </a:cubicBezTo>
                    <a:lnTo>
                      <a:pt x="2168" y="3115"/>
                    </a:lnTo>
                    <a:cubicBezTo>
                      <a:pt x="2103" y="3149"/>
                      <a:pt x="2026" y="3170"/>
                      <a:pt x="1938" y="3170"/>
                    </a:cubicBezTo>
                    <a:cubicBezTo>
                      <a:pt x="1809" y="3170"/>
                      <a:pt x="1656" y="3126"/>
                      <a:pt x="1477" y="3021"/>
                    </a:cubicBezTo>
                    <a:cubicBezTo>
                      <a:pt x="1301" y="2917"/>
                      <a:pt x="1116" y="2758"/>
                      <a:pt x="917" y="2672"/>
                    </a:cubicBezTo>
                    <a:lnTo>
                      <a:pt x="917" y="2672"/>
                    </a:lnTo>
                    <a:cubicBezTo>
                      <a:pt x="654" y="2175"/>
                      <a:pt x="240" y="1813"/>
                      <a:pt x="227" y="1178"/>
                    </a:cubicBezTo>
                    <a:cubicBezTo>
                      <a:pt x="223" y="1014"/>
                      <a:pt x="235" y="843"/>
                      <a:pt x="310" y="695"/>
                    </a:cubicBezTo>
                    <a:lnTo>
                      <a:pt x="310" y="695"/>
                    </a:lnTo>
                    <a:cubicBezTo>
                      <a:pt x="406" y="831"/>
                      <a:pt x="539" y="928"/>
                      <a:pt x="726" y="934"/>
                    </a:cubicBezTo>
                    <a:cubicBezTo>
                      <a:pt x="731" y="934"/>
                      <a:pt x="737" y="934"/>
                      <a:pt x="742" y="934"/>
                    </a:cubicBezTo>
                    <a:cubicBezTo>
                      <a:pt x="986" y="934"/>
                      <a:pt x="1191" y="750"/>
                      <a:pt x="1149" y="493"/>
                    </a:cubicBezTo>
                    <a:cubicBezTo>
                      <a:pt x="1117" y="295"/>
                      <a:pt x="997" y="226"/>
                      <a:pt x="855" y="226"/>
                    </a:cubicBezTo>
                    <a:cubicBezTo>
                      <a:pt x="724" y="226"/>
                      <a:pt x="574" y="285"/>
                      <a:pt x="457" y="358"/>
                    </a:cubicBezTo>
                    <a:cubicBezTo>
                      <a:pt x="414" y="386"/>
                      <a:pt x="374" y="416"/>
                      <a:pt x="339" y="448"/>
                    </a:cubicBezTo>
                    <a:lnTo>
                      <a:pt x="339" y="448"/>
                    </a:lnTo>
                    <a:cubicBezTo>
                      <a:pt x="289" y="313"/>
                      <a:pt x="263" y="165"/>
                      <a:pt x="240" y="46"/>
                    </a:cubicBezTo>
                    <a:cubicBezTo>
                      <a:pt x="234" y="15"/>
                      <a:pt x="199" y="1"/>
                      <a:pt x="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2"/>
              <p:cNvSpPr/>
              <p:nvPr/>
            </p:nvSpPr>
            <p:spPr>
              <a:xfrm>
                <a:off x="657493" y="1952623"/>
                <a:ext cx="49503" cy="81749"/>
              </a:xfrm>
              <a:custGeom>
                <a:rect b="b" l="l" r="r" t="t"/>
                <a:pathLst>
                  <a:path extrusionOk="0" h="2520" w="1526">
                    <a:moveTo>
                      <a:pt x="716" y="98"/>
                    </a:moveTo>
                    <a:cubicBezTo>
                      <a:pt x="716" y="98"/>
                      <a:pt x="716" y="98"/>
                      <a:pt x="717" y="98"/>
                    </a:cubicBezTo>
                    <a:lnTo>
                      <a:pt x="717" y="98"/>
                    </a:lnTo>
                    <a:cubicBezTo>
                      <a:pt x="716" y="98"/>
                      <a:pt x="716" y="98"/>
                      <a:pt x="716" y="98"/>
                    </a:cubicBezTo>
                    <a:close/>
                    <a:moveTo>
                      <a:pt x="767" y="113"/>
                    </a:moveTo>
                    <a:lnTo>
                      <a:pt x="767" y="113"/>
                    </a:lnTo>
                    <a:cubicBezTo>
                      <a:pt x="1264" y="283"/>
                      <a:pt x="1351" y="997"/>
                      <a:pt x="1244" y="1419"/>
                    </a:cubicBezTo>
                    <a:cubicBezTo>
                      <a:pt x="1160" y="1755"/>
                      <a:pt x="980" y="2083"/>
                      <a:pt x="762" y="2357"/>
                    </a:cubicBezTo>
                    <a:lnTo>
                      <a:pt x="762" y="2357"/>
                    </a:lnTo>
                    <a:cubicBezTo>
                      <a:pt x="517" y="2051"/>
                      <a:pt x="313" y="1668"/>
                      <a:pt x="246" y="1285"/>
                    </a:cubicBezTo>
                    <a:cubicBezTo>
                      <a:pt x="190" y="957"/>
                      <a:pt x="238" y="618"/>
                      <a:pt x="454" y="357"/>
                    </a:cubicBezTo>
                    <a:cubicBezTo>
                      <a:pt x="525" y="272"/>
                      <a:pt x="632" y="184"/>
                      <a:pt x="731" y="131"/>
                    </a:cubicBezTo>
                    <a:cubicBezTo>
                      <a:pt x="746" y="122"/>
                      <a:pt x="758" y="117"/>
                      <a:pt x="767" y="113"/>
                    </a:cubicBezTo>
                    <a:close/>
                    <a:moveTo>
                      <a:pt x="765" y="0"/>
                    </a:moveTo>
                    <a:cubicBezTo>
                      <a:pt x="762" y="0"/>
                      <a:pt x="759" y="0"/>
                      <a:pt x="756" y="1"/>
                    </a:cubicBezTo>
                    <a:cubicBezTo>
                      <a:pt x="392" y="11"/>
                      <a:pt x="106" y="590"/>
                      <a:pt x="71" y="877"/>
                    </a:cubicBezTo>
                    <a:cubicBezTo>
                      <a:pt x="0" y="1452"/>
                      <a:pt x="316" y="2055"/>
                      <a:pt x="679" y="2483"/>
                    </a:cubicBezTo>
                    <a:lnTo>
                      <a:pt x="679" y="2483"/>
                    </a:lnTo>
                    <a:cubicBezTo>
                      <a:pt x="681" y="2487"/>
                      <a:pt x="685" y="2491"/>
                      <a:pt x="689" y="2494"/>
                    </a:cubicBezTo>
                    <a:lnTo>
                      <a:pt x="689" y="2494"/>
                    </a:lnTo>
                    <a:cubicBezTo>
                      <a:pt x="690" y="2496"/>
                      <a:pt x="692" y="2498"/>
                      <a:pt x="693" y="2499"/>
                    </a:cubicBezTo>
                    <a:cubicBezTo>
                      <a:pt x="705" y="2514"/>
                      <a:pt x="726" y="2520"/>
                      <a:pt x="749" y="2520"/>
                    </a:cubicBezTo>
                    <a:cubicBezTo>
                      <a:pt x="780" y="2520"/>
                      <a:pt x="813" y="2508"/>
                      <a:pt x="829" y="2489"/>
                    </a:cubicBezTo>
                    <a:lnTo>
                      <a:pt x="829" y="2489"/>
                    </a:lnTo>
                    <a:cubicBezTo>
                      <a:pt x="830" y="2488"/>
                      <a:pt x="831" y="2488"/>
                      <a:pt x="831" y="2487"/>
                    </a:cubicBezTo>
                    <a:cubicBezTo>
                      <a:pt x="1196" y="2064"/>
                      <a:pt x="1525" y="1442"/>
                      <a:pt x="1450" y="870"/>
                    </a:cubicBezTo>
                    <a:cubicBezTo>
                      <a:pt x="1413" y="587"/>
                      <a:pt x="1129"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2"/>
              <p:cNvSpPr/>
              <p:nvPr/>
            </p:nvSpPr>
            <p:spPr>
              <a:xfrm>
                <a:off x="679130" y="1919145"/>
                <a:ext cx="117271" cy="120612"/>
              </a:xfrm>
              <a:custGeom>
                <a:rect b="b" l="l" r="r" t="t"/>
                <a:pathLst>
                  <a:path extrusionOk="0" h="3718" w="3615">
                    <a:moveTo>
                      <a:pt x="2775" y="362"/>
                    </a:moveTo>
                    <a:cubicBezTo>
                      <a:pt x="2911" y="362"/>
                      <a:pt x="3103" y="479"/>
                      <a:pt x="3214" y="581"/>
                    </a:cubicBezTo>
                    <a:lnTo>
                      <a:pt x="3214" y="581"/>
                    </a:lnTo>
                    <a:cubicBezTo>
                      <a:pt x="3181" y="638"/>
                      <a:pt x="3140" y="688"/>
                      <a:pt x="3089" y="726"/>
                    </a:cubicBezTo>
                    <a:cubicBezTo>
                      <a:pt x="3014" y="784"/>
                      <a:pt x="2928" y="814"/>
                      <a:pt x="2850" y="814"/>
                    </a:cubicBezTo>
                    <a:cubicBezTo>
                      <a:pt x="2732" y="814"/>
                      <a:pt x="2633" y="743"/>
                      <a:pt x="2623" y="586"/>
                    </a:cubicBezTo>
                    <a:cubicBezTo>
                      <a:pt x="2613" y="421"/>
                      <a:pt x="2680" y="362"/>
                      <a:pt x="2775" y="362"/>
                    </a:cubicBezTo>
                    <a:close/>
                    <a:moveTo>
                      <a:pt x="1433" y="2159"/>
                    </a:moveTo>
                    <a:cubicBezTo>
                      <a:pt x="1717" y="2159"/>
                      <a:pt x="1449" y="2876"/>
                      <a:pt x="1364" y="3002"/>
                    </a:cubicBezTo>
                    <a:cubicBezTo>
                      <a:pt x="1357" y="3014"/>
                      <a:pt x="1349" y="3026"/>
                      <a:pt x="1340" y="3037"/>
                    </a:cubicBezTo>
                    <a:lnTo>
                      <a:pt x="1340" y="3037"/>
                    </a:lnTo>
                    <a:cubicBezTo>
                      <a:pt x="1080" y="2786"/>
                      <a:pt x="1093" y="2261"/>
                      <a:pt x="1348" y="2175"/>
                    </a:cubicBezTo>
                    <a:cubicBezTo>
                      <a:pt x="1380" y="2164"/>
                      <a:pt x="1408" y="2159"/>
                      <a:pt x="1433" y="2159"/>
                    </a:cubicBezTo>
                    <a:close/>
                    <a:moveTo>
                      <a:pt x="2871" y="2801"/>
                    </a:moveTo>
                    <a:cubicBezTo>
                      <a:pt x="3169" y="2801"/>
                      <a:pt x="3476" y="2986"/>
                      <a:pt x="3253" y="3325"/>
                    </a:cubicBezTo>
                    <a:cubicBezTo>
                      <a:pt x="3182" y="3433"/>
                      <a:pt x="3041" y="3497"/>
                      <a:pt x="2913" y="3497"/>
                    </a:cubicBezTo>
                    <a:cubicBezTo>
                      <a:pt x="2811" y="3497"/>
                      <a:pt x="2717" y="3457"/>
                      <a:pt x="2674" y="3365"/>
                    </a:cubicBezTo>
                    <a:cubicBezTo>
                      <a:pt x="2634" y="3279"/>
                      <a:pt x="2691" y="3139"/>
                      <a:pt x="2713" y="3057"/>
                    </a:cubicBezTo>
                    <a:cubicBezTo>
                      <a:pt x="2739" y="2967"/>
                      <a:pt x="2771" y="2883"/>
                      <a:pt x="2810" y="2804"/>
                    </a:cubicBezTo>
                    <a:lnTo>
                      <a:pt x="2810" y="2804"/>
                    </a:lnTo>
                    <a:cubicBezTo>
                      <a:pt x="2831" y="2802"/>
                      <a:pt x="2851" y="2801"/>
                      <a:pt x="2871" y="2801"/>
                    </a:cubicBezTo>
                    <a:close/>
                    <a:moveTo>
                      <a:pt x="3452" y="1"/>
                    </a:moveTo>
                    <a:cubicBezTo>
                      <a:pt x="3416" y="1"/>
                      <a:pt x="3381" y="15"/>
                      <a:pt x="3375" y="46"/>
                    </a:cubicBezTo>
                    <a:cubicBezTo>
                      <a:pt x="3352" y="165"/>
                      <a:pt x="3327" y="313"/>
                      <a:pt x="3276" y="448"/>
                    </a:cubicBezTo>
                    <a:lnTo>
                      <a:pt x="3276" y="448"/>
                    </a:lnTo>
                    <a:cubicBezTo>
                      <a:pt x="3241" y="416"/>
                      <a:pt x="3202" y="386"/>
                      <a:pt x="3158" y="358"/>
                    </a:cubicBezTo>
                    <a:cubicBezTo>
                      <a:pt x="3042" y="285"/>
                      <a:pt x="2892" y="226"/>
                      <a:pt x="2760" y="226"/>
                    </a:cubicBezTo>
                    <a:cubicBezTo>
                      <a:pt x="2618" y="226"/>
                      <a:pt x="2498" y="295"/>
                      <a:pt x="2466" y="493"/>
                    </a:cubicBezTo>
                    <a:cubicBezTo>
                      <a:pt x="2424" y="750"/>
                      <a:pt x="2629" y="934"/>
                      <a:pt x="2874" y="934"/>
                    </a:cubicBezTo>
                    <a:cubicBezTo>
                      <a:pt x="2879" y="934"/>
                      <a:pt x="2884" y="934"/>
                      <a:pt x="2889" y="934"/>
                    </a:cubicBezTo>
                    <a:cubicBezTo>
                      <a:pt x="3077" y="928"/>
                      <a:pt x="3209" y="831"/>
                      <a:pt x="3305" y="695"/>
                    </a:cubicBezTo>
                    <a:lnTo>
                      <a:pt x="3305" y="695"/>
                    </a:lnTo>
                    <a:cubicBezTo>
                      <a:pt x="3381" y="843"/>
                      <a:pt x="3392" y="1014"/>
                      <a:pt x="3389" y="1178"/>
                    </a:cubicBezTo>
                    <a:cubicBezTo>
                      <a:pt x="3375" y="1813"/>
                      <a:pt x="2962" y="2175"/>
                      <a:pt x="2699" y="2672"/>
                    </a:cubicBezTo>
                    <a:lnTo>
                      <a:pt x="2699" y="2672"/>
                    </a:lnTo>
                    <a:cubicBezTo>
                      <a:pt x="2500" y="2757"/>
                      <a:pt x="2315" y="2917"/>
                      <a:pt x="2138" y="3021"/>
                    </a:cubicBezTo>
                    <a:cubicBezTo>
                      <a:pt x="1960" y="3126"/>
                      <a:pt x="1806" y="3170"/>
                      <a:pt x="1677" y="3170"/>
                    </a:cubicBezTo>
                    <a:cubicBezTo>
                      <a:pt x="1589" y="3170"/>
                      <a:pt x="1512" y="3149"/>
                      <a:pt x="1447" y="3115"/>
                    </a:cubicBezTo>
                    <a:lnTo>
                      <a:pt x="1447" y="3115"/>
                    </a:lnTo>
                    <a:cubicBezTo>
                      <a:pt x="1690" y="2804"/>
                      <a:pt x="1901" y="2308"/>
                      <a:pt x="1620" y="2074"/>
                    </a:cubicBezTo>
                    <a:cubicBezTo>
                      <a:pt x="1560" y="2024"/>
                      <a:pt x="1501" y="2002"/>
                      <a:pt x="1445" y="2002"/>
                    </a:cubicBezTo>
                    <a:cubicBezTo>
                      <a:pt x="1110" y="2002"/>
                      <a:pt x="882" y="2792"/>
                      <a:pt x="1224" y="3167"/>
                    </a:cubicBezTo>
                    <a:lnTo>
                      <a:pt x="1224" y="3167"/>
                    </a:lnTo>
                    <a:cubicBezTo>
                      <a:pt x="997" y="3378"/>
                      <a:pt x="676" y="3468"/>
                      <a:pt x="362" y="3468"/>
                    </a:cubicBezTo>
                    <a:cubicBezTo>
                      <a:pt x="273" y="3468"/>
                      <a:pt x="184" y="3461"/>
                      <a:pt x="99" y="3447"/>
                    </a:cubicBezTo>
                    <a:cubicBezTo>
                      <a:pt x="92" y="3446"/>
                      <a:pt x="85" y="3445"/>
                      <a:pt x="79" y="3445"/>
                    </a:cubicBezTo>
                    <a:cubicBezTo>
                      <a:pt x="0" y="3445"/>
                      <a:pt x="1" y="3536"/>
                      <a:pt x="90" y="3552"/>
                    </a:cubicBezTo>
                    <a:cubicBezTo>
                      <a:pt x="183" y="3567"/>
                      <a:pt x="281" y="3575"/>
                      <a:pt x="379" y="3575"/>
                    </a:cubicBezTo>
                    <a:cubicBezTo>
                      <a:pt x="675" y="3575"/>
                      <a:pt x="981" y="3503"/>
                      <a:pt x="1219" y="3341"/>
                    </a:cubicBezTo>
                    <a:cubicBezTo>
                      <a:pt x="1252" y="3319"/>
                      <a:pt x="1287" y="3289"/>
                      <a:pt x="1324" y="3253"/>
                    </a:cubicBezTo>
                    <a:lnTo>
                      <a:pt x="1324" y="3253"/>
                    </a:lnTo>
                    <a:cubicBezTo>
                      <a:pt x="1375" y="3288"/>
                      <a:pt x="1435" y="3315"/>
                      <a:pt x="1503" y="3333"/>
                    </a:cubicBezTo>
                    <a:cubicBezTo>
                      <a:pt x="1555" y="3347"/>
                      <a:pt x="1605" y="3354"/>
                      <a:pt x="1654" y="3354"/>
                    </a:cubicBezTo>
                    <a:cubicBezTo>
                      <a:pt x="1840" y="3354"/>
                      <a:pt x="2005" y="3263"/>
                      <a:pt x="2166" y="3158"/>
                    </a:cubicBezTo>
                    <a:cubicBezTo>
                      <a:pt x="2310" y="3065"/>
                      <a:pt x="2455" y="2928"/>
                      <a:pt x="2614" y="2855"/>
                    </a:cubicBezTo>
                    <a:lnTo>
                      <a:pt x="2614" y="2855"/>
                    </a:lnTo>
                    <a:cubicBezTo>
                      <a:pt x="2607" y="2871"/>
                      <a:pt x="2600" y="2887"/>
                      <a:pt x="2594" y="2904"/>
                    </a:cubicBezTo>
                    <a:cubicBezTo>
                      <a:pt x="2500" y="3153"/>
                      <a:pt x="2417" y="3529"/>
                      <a:pt x="2708" y="3676"/>
                    </a:cubicBezTo>
                    <a:cubicBezTo>
                      <a:pt x="2766" y="3704"/>
                      <a:pt x="2825" y="3717"/>
                      <a:pt x="2885" y="3717"/>
                    </a:cubicBezTo>
                    <a:cubicBezTo>
                      <a:pt x="3084" y="3717"/>
                      <a:pt x="3280" y="3575"/>
                      <a:pt x="3377" y="3412"/>
                    </a:cubicBezTo>
                    <a:cubicBezTo>
                      <a:pt x="3547" y="3130"/>
                      <a:pt x="3479" y="2779"/>
                      <a:pt x="3157" y="2651"/>
                    </a:cubicBezTo>
                    <a:cubicBezTo>
                      <a:pt x="3090" y="2624"/>
                      <a:pt x="3025" y="2613"/>
                      <a:pt x="2961" y="2613"/>
                    </a:cubicBezTo>
                    <a:cubicBezTo>
                      <a:pt x="2947" y="2613"/>
                      <a:pt x="2932" y="2613"/>
                      <a:pt x="2918" y="2614"/>
                    </a:cubicBezTo>
                    <a:lnTo>
                      <a:pt x="2918" y="2614"/>
                    </a:lnTo>
                    <a:cubicBezTo>
                      <a:pt x="2951" y="2563"/>
                      <a:pt x="2986" y="2513"/>
                      <a:pt x="3023" y="2462"/>
                    </a:cubicBezTo>
                    <a:cubicBezTo>
                      <a:pt x="3199" y="2221"/>
                      <a:pt x="3362" y="2010"/>
                      <a:pt x="3456" y="1719"/>
                    </a:cubicBezTo>
                    <a:cubicBezTo>
                      <a:pt x="3579" y="1333"/>
                      <a:pt x="3614" y="880"/>
                      <a:pt x="3382" y="564"/>
                    </a:cubicBezTo>
                    <a:lnTo>
                      <a:pt x="3382" y="564"/>
                    </a:lnTo>
                    <a:cubicBezTo>
                      <a:pt x="3460" y="403"/>
                      <a:pt x="3505" y="215"/>
                      <a:pt x="3535" y="60"/>
                    </a:cubicBezTo>
                    <a:cubicBezTo>
                      <a:pt x="3542" y="22"/>
                      <a:pt x="3496"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2"/>
              <p:cNvSpPr/>
              <p:nvPr/>
            </p:nvSpPr>
            <p:spPr>
              <a:xfrm>
                <a:off x="679682" y="1918107"/>
                <a:ext cx="4931" cy="24200"/>
              </a:xfrm>
              <a:custGeom>
                <a:rect b="b" l="l" r="r" t="t"/>
                <a:pathLst>
                  <a:path extrusionOk="0" h="746" w="152">
                    <a:moveTo>
                      <a:pt x="86" y="1"/>
                    </a:moveTo>
                    <a:cubicBezTo>
                      <a:pt x="45" y="1"/>
                      <a:pt x="1" y="20"/>
                      <a:pt x="1" y="57"/>
                    </a:cubicBezTo>
                    <a:lnTo>
                      <a:pt x="1" y="702"/>
                    </a:lnTo>
                    <a:cubicBezTo>
                      <a:pt x="1" y="732"/>
                      <a:pt x="32" y="745"/>
                      <a:pt x="66" y="745"/>
                    </a:cubicBezTo>
                    <a:cubicBezTo>
                      <a:pt x="107" y="745"/>
                      <a:pt x="151" y="725"/>
                      <a:pt x="151" y="688"/>
                    </a:cubicBezTo>
                    <a:lnTo>
                      <a:pt x="151" y="45"/>
                    </a:lnTo>
                    <a:cubicBezTo>
                      <a:pt x="151" y="15"/>
                      <a:pt x="120"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2"/>
              <p:cNvSpPr/>
              <p:nvPr/>
            </p:nvSpPr>
            <p:spPr>
              <a:xfrm>
                <a:off x="650129" y="1939225"/>
                <a:ext cx="15149" cy="14760"/>
              </a:xfrm>
              <a:custGeom>
                <a:rect b="b" l="l" r="r" t="t"/>
                <a:pathLst>
                  <a:path extrusionOk="0" h="455" w="467">
                    <a:moveTo>
                      <a:pt x="105" y="0"/>
                    </a:moveTo>
                    <a:cubicBezTo>
                      <a:pt x="54" y="0"/>
                      <a:pt x="0" y="28"/>
                      <a:pt x="26" y="64"/>
                    </a:cubicBezTo>
                    <a:cubicBezTo>
                      <a:pt x="117" y="186"/>
                      <a:pt x="207" y="308"/>
                      <a:pt x="297" y="430"/>
                    </a:cubicBezTo>
                    <a:cubicBezTo>
                      <a:pt x="310" y="447"/>
                      <a:pt x="335" y="455"/>
                      <a:pt x="361" y="455"/>
                    </a:cubicBezTo>
                    <a:cubicBezTo>
                      <a:pt x="412" y="455"/>
                      <a:pt x="467" y="427"/>
                      <a:pt x="440" y="391"/>
                    </a:cubicBezTo>
                    <a:cubicBezTo>
                      <a:pt x="350" y="269"/>
                      <a:pt x="260" y="147"/>
                      <a:pt x="170" y="25"/>
                    </a:cubicBezTo>
                    <a:cubicBezTo>
                      <a:pt x="157" y="8"/>
                      <a:pt x="132"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2"/>
              <p:cNvSpPr/>
              <p:nvPr/>
            </p:nvSpPr>
            <p:spPr>
              <a:xfrm>
                <a:off x="637315" y="1967221"/>
                <a:ext cx="19756" cy="9959"/>
              </a:xfrm>
              <a:custGeom>
                <a:rect b="b" l="l" r="r" t="t"/>
                <a:pathLst>
                  <a:path extrusionOk="0" h="307" w="609">
                    <a:moveTo>
                      <a:pt x="131" y="1"/>
                    </a:moveTo>
                    <a:cubicBezTo>
                      <a:pt x="72" y="1"/>
                      <a:pt x="0" y="51"/>
                      <a:pt x="65" y="88"/>
                    </a:cubicBezTo>
                    <a:cubicBezTo>
                      <a:pt x="191" y="157"/>
                      <a:pt x="317" y="228"/>
                      <a:pt x="443" y="299"/>
                    </a:cubicBezTo>
                    <a:cubicBezTo>
                      <a:pt x="453" y="304"/>
                      <a:pt x="465" y="307"/>
                      <a:pt x="478" y="307"/>
                    </a:cubicBezTo>
                    <a:cubicBezTo>
                      <a:pt x="536" y="307"/>
                      <a:pt x="609" y="256"/>
                      <a:pt x="543" y="220"/>
                    </a:cubicBezTo>
                    <a:cubicBezTo>
                      <a:pt x="417" y="149"/>
                      <a:pt x="291" y="78"/>
                      <a:pt x="166" y="9"/>
                    </a:cubicBezTo>
                    <a:cubicBezTo>
                      <a:pt x="156" y="3"/>
                      <a:pt x="144" y="1"/>
                      <a:pt x="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2"/>
              <p:cNvSpPr/>
              <p:nvPr/>
            </p:nvSpPr>
            <p:spPr>
              <a:xfrm>
                <a:off x="699016" y="1939161"/>
                <a:ext cx="15149" cy="14890"/>
              </a:xfrm>
              <a:custGeom>
                <a:rect b="b" l="l" r="r" t="t"/>
                <a:pathLst>
                  <a:path extrusionOk="0" h="459" w="467">
                    <a:moveTo>
                      <a:pt x="372" y="0"/>
                    </a:moveTo>
                    <a:cubicBezTo>
                      <a:pt x="343" y="0"/>
                      <a:pt x="315" y="9"/>
                      <a:pt x="302" y="27"/>
                    </a:cubicBezTo>
                    <a:cubicBezTo>
                      <a:pt x="211" y="149"/>
                      <a:pt x="121" y="272"/>
                      <a:pt x="31" y="394"/>
                    </a:cubicBezTo>
                    <a:cubicBezTo>
                      <a:pt x="1" y="435"/>
                      <a:pt x="47" y="459"/>
                      <a:pt x="95" y="459"/>
                    </a:cubicBezTo>
                    <a:cubicBezTo>
                      <a:pt x="124" y="459"/>
                      <a:pt x="153" y="450"/>
                      <a:pt x="166" y="432"/>
                    </a:cubicBezTo>
                    <a:cubicBezTo>
                      <a:pt x="255" y="310"/>
                      <a:pt x="346" y="188"/>
                      <a:pt x="436" y="65"/>
                    </a:cubicBezTo>
                    <a:cubicBezTo>
                      <a:pt x="466" y="24"/>
                      <a:pt x="419"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2"/>
              <p:cNvSpPr/>
              <p:nvPr/>
            </p:nvSpPr>
            <p:spPr>
              <a:xfrm>
                <a:off x="707353" y="1967189"/>
                <a:ext cx="19496" cy="10024"/>
              </a:xfrm>
              <a:custGeom>
                <a:rect b="b" l="l" r="r" t="t"/>
                <a:pathLst>
                  <a:path extrusionOk="0" h="309" w="601">
                    <a:moveTo>
                      <a:pt x="487" y="0"/>
                    </a:moveTo>
                    <a:cubicBezTo>
                      <a:pt x="473" y="0"/>
                      <a:pt x="459" y="3"/>
                      <a:pt x="447" y="10"/>
                    </a:cubicBezTo>
                    <a:cubicBezTo>
                      <a:pt x="321" y="80"/>
                      <a:pt x="195" y="150"/>
                      <a:pt x="70" y="221"/>
                    </a:cubicBezTo>
                    <a:cubicBezTo>
                      <a:pt x="0" y="259"/>
                      <a:pt x="56" y="309"/>
                      <a:pt x="113" y="309"/>
                    </a:cubicBezTo>
                    <a:cubicBezTo>
                      <a:pt x="127" y="309"/>
                      <a:pt x="141" y="306"/>
                      <a:pt x="153" y="299"/>
                    </a:cubicBezTo>
                    <a:cubicBezTo>
                      <a:pt x="279" y="229"/>
                      <a:pt x="405" y="158"/>
                      <a:pt x="531" y="88"/>
                    </a:cubicBezTo>
                    <a:cubicBezTo>
                      <a:pt x="601" y="49"/>
                      <a:pt x="544" y="0"/>
                      <a:pt x="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2"/>
              <p:cNvSpPr/>
              <p:nvPr/>
            </p:nvSpPr>
            <p:spPr>
              <a:xfrm>
                <a:off x="590342" y="1098965"/>
                <a:ext cx="45611" cy="49601"/>
              </a:xfrm>
              <a:custGeom>
                <a:rect b="b" l="l" r="r" t="t"/>
                <a:pathLst>
                  <a:path extrusionOk="0" h="1529" w="1406">
                    <a:moveTo>
                      <a:pt x="1275" y="0"/>
                    </a:moveTo>
                    <a:cubicBezTo>
                      <a:pt x="1273" y="0"/>
                      <a:pt x="1270" y="0"/>
                      <a:pt x="1268" y="1"/>
                    </a:cubicBezTo>
                    <a:cubicBezTo>
                      <a:pt x="815" y="30"/>
                      <a:pt x="385" y="272"/>
                      <a:pt x="164" y="676"/>
                    </a:cubicBezTo>
                    <a:cubicBezTo>
                      <a:pt x="4" y="970"/>
                      <a:pt x="0" y="1393"/>
                      <a:pt x="383" y="1513"/>
                    </a:cubicBezTo>
                    <a:cubicBezTo>
                      <a:pt x="417" y="1524"/>
                      <a:pt x="454" y="1529"/>
                      <a:pt x="491" y="1529"/>
                    </a:cubicBezTo>
                    <a:cubicBezTo>
                      <a:pt x="774" y="1529"/>
                      <a:pt x="1106" y="1238"/>
                      <a:pt x="908" y="956"/>
                    </a:cubicBezTo>
                    <a:cubicBezTo>
                      <a:pt x="853" y="878"/>
                      <a:pt x="762" y="843"/>
                      <a:pt x="671" y="843"/>
                    </a:cubicBezTo>
                    <a:cubicBezTo>
                      <a:pt x="494" y="843"/>
                      <a:pt x="315" y="973"/>
                      <a:pt x="398" y="1168"/>
                    </a:cubicBezTo>
                    <a:cubicBezTo>
                      <a:pt x="410" y="1196"/>
                      <a:pt x="450" y="1210"/>
                      <a:pt x="487" y="1210"/>
                    </a:cubicBezTo>
                    <a:cubicBezTo>
                      <a:pt x="531" y="1210"/>
                      <a:pt x="571" y="1191"/>
                      <a:pt x="556" y="1154"/>
                    </a:cubicBezTo>
                    <a:cubicBezTo>
                      <a:pt x="509" y="1045"/>
                      <a:pt x="588" y="978"/>
                      <a:pt x="668" y="978"/>
                    </a:cubicBezTo>
                    <a:cubicBezTo>
                      <a:pt x="737" y="978"/>
                      <a:pt x="806" y="1028"/>
                      <a:pt x="795" y="1147"/>
                    </a:cubicBezTo>
                    <a:cubicBezTo>
                      <a:pt x="784" y="1262"/>
                      <a:pt x="656" y="1428"/>
                      <a:pt x="526" y="1428"/>
                    </a:cubicBezTo>
                    <a:cubicBezTo>
                      <a:pt x="523" y="1428"/>
                      <a:pt x="521" y="1428"/>
                      <a:pt x="519" y="1428"/>
                    </a:cubicBezTo>
                    <a:cubicBezTo>
                      <a:pt x="371" y="1420"/>
                      <a:pt x="241" y="1277"/>
                      <a:pt x="217" y="1138"/>
                    </a:cubicBezTo>
                    <a:cubicBezTo>
                      <a:pt x="202" y="1051"/>
                      <a:pt x="220" y="956"/>
                      <a:pt x="247" y="874"/>
                    </a:cubicBezTo>
                    <a:cubicBezTo>
                      <a:pt x="391" y="426"/>
                      <a:pt x="849" y="135"/>
                      <a:pt x="1302" y="105"/>
                    </a:cubicBezTo>
                    <a:cubicBezTo>
                      <a:pt x="1405" y="98"/>
                      <a:pt x="1356"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2"/>
              <p:cNvSpPr/>
              <p:nvPr/>
            </p:nvSpPr>
            <p:spPr>
              <a:xfrm>
                <a:off x="728407" y="1098965"/>
                <a:ext cx="45611" cy="49601"/>
              </a:xfrm>
              <a:custGeom>
                <a:rect b="b" l="l" r="r" t="t"/>
                <a:pathLst>
                  <a:path extrusionOk="0" h="1529" w="1406">
                    <a:moveTo>
                      <a:pt x="130" y="0"/>
                    </a:moveTo>
                    <a:cubicBezTo>
                      <a:pt x="49" y="0"/>
                      <a:pt x="0" y="98"/>
                      <a:pt x="104" y="105"/>
                    </a:cubicBezTo>
                    <a:cubicBezTo>
                      <a:pt x="557" y="135"/>
                      <a:pt x="1015" y="426"/>
                      <a:pt x="1158" y="874"/>
                    </a:cubicBezTo>
                    <a:cubicBezTo>
                      <a:pt x="1185" y="956"/>
                      <a:pt x="1203" y="1051"/>
                      <a:pt x="1188" y="1138"/>
                    </a:cubicBezTo>
                    <a:cubicBezTo>
                      <a:pt x="1164" y="1277"/>
                      <a:pt x="1034" y="1420"/>
                      <a:pt x="887" y="1428"/>
                    </a:cubicBezTo>
                    <a:cubicBezTo>
                      <a:pt x="884" y="1428"/>
                      <a:pt x="882" y="1428"/>
                      <a:pt x="880" y="1428"/>
                    </a:cubicBezTo>
                    <a:cubicBezTo>
                      <a:pt x="749" y="1428"/>
                      <a:pt x="621" y="1262"/>
                      <a:pt x="610" y="1147"/>
                    </a:cubicBezTo>
                    <a:cubicBezTo>
                      <a:pt x="599" y="1028"/>
                      <a:pt x="668" y="978"/>
                      <a:pt x="737" y="978"/>
                    </a:cubicBezTo>
                    <a:cubicBezTo>
                      <a:pt x="817" y="978"/>
                      <a:pt x="896" y="1045"/>
                      <a:pt x="850" y="1154"/>
                    </a:cubicBezTo>
                    <a:cubicBezTo>
                      <a:pt x="834" y="1191"/>
                      <a:pt x="874" y="1210"/>
                      <a:pt x="918" y="1210"/>
                    </a:cubicBezTo>
                    <a:cubicBezTo>
                      <a:pt x="955" y="1210"/>
                      <a:pt x="995" y="1196"/>
                      <a:pt x="1008" y="1168"/>
                    </a:cubicBezTo>
                    <a:cubicBezTo>
                      <a:pt x="1090" y="973"/>
                      <a:pt x="912" y="843"/>
                      <a:pt x="734" y="843"/>
                    </a:cubicBezTo>
                    <a:cubicBezTo>
                      <a:pt x="643" y="843"/>
                      <a:pt x="552" y="878"/>
                      <a:pt x="497" y="956"/>
                    </a:cubicBezTo>
                    <a:cubicBezTo>
                      <a:pt x="300" y="1238"/>
                      <a:pt x="632" y="1529"/>
                      <a:pt x="915" y="1529"/>
                    </a:cubicBezTo>
                    <a:cubicBezTo>
                      <a:pt x="952" y="1529"/>
                      <a:pt x="988" y="1524"/>
                      <a:pt x="1022" y="1513"/>
                    </a:cubicBezTo>
                    <a:cubicBezTo>
                      <a:pt x="1405" y="1393"/>
                      <a:pt x="1401" y="970"/>
                      <a:pt x="1241" y="676"/>
                    </a:cubicBezTo>
                    <a:cubicBezTo>
                      <a:pt x="1020" y="272"/>
                      <a:pt x="591" y="30"/>
                      <a:pt x="138" y="1"/>
                    </a:cubicBezTo>
                    <a:cubicBezTo>
                      <a:pt x="135" y="0"/>
                      <a:pt x="133"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2"/>
              <p:cNvSpPr/>
              <p:nvPr/>
            </p:nvSpPr>
            <p:spPr>
              <a:xfrm>
                <a:off x="567926" y="1067628"/>
                <a:ext cx="117303" cy="120612"/>
              </a:xfrm>
              <a:custGeom>
                <a:rect b="b" l="l" r="r" t="t"/>
                <a:pathLst>
                  <a:path extrusionOk="0" h="3718" w="3616">
                    <a:moveTo>
                      <a:pt x="702" y="220"/>
                    </a:moveTo>
                    <a:cubicBezTo>
                      <a:pt x="804" y="220"/>
                      <a:pt x="898" y="261"/>
                      <a:pt x="941" y="353"/>
                    </a:cubicBezTo>
                    <a:cubicBezTo>
                      <a:pt x="981" y="439"/>
                      <a:pt x="925" y="579"/>
                      <a:pt x="902" y="661"/>
                    </a:cubicBezTo>
                    <a:cubicBezTo>
                      <a:pt x="877" y="751"/>
                      <a:pt x="844" y="834"/>
                      <a:pt x="805" y="914"/>
                    </a:cubicBezTo>
                    <a:lnTo>
                      <a:pt x="805" y="914"/>
                    </a:lnTo>
                    <a:cubicBezTo>
                      <a:pt x="785" y="916"/>
                      <a:pt x="764" y="916"/>
                      <a:pt x="744" y="916"/>
                    </a:cubicBezTo>
                    <a:cubicBezTo>
                      <a:pt x="446" y="916"/>
                      <a:pt x="139" y="732"/>
                      <a:pt x="362" y="393"/>
                    </a:cubicBezTo>
                    <a:cubicBezTo>
                      <a:pt x="433" y="284"/>
                      <a:pt x="574" y="220"/>
                      <a:pt x="702" y="220"/>
                    </a:cubicBezTo>
                    <a:close/>
                    <a:moveTo>
                      <a:pt x="2275" y="681"/>
                    </a:moveTo>
                    <a:cubicBezTo>
                      <a:pt x="2535" y="932"/>
                      <a:pt x="2523" y="1456"/>
                      <a:pt x="2267" y="1543"/>
                    </a:cubicBezTo>
                    <a:cubicBezTo>
                      <a:pt x="2235" y="1554"/>
                      <a:pt x="2207" y="1559"/>
                      <a:pt x="2183" y="1559"/>
                    </a:cubicBezTo>
                    <a:cubicBezTo>
                      <a:pt x="1898" y="1559"/>
                      <a:pt x="2167" y="842"/>
                      <a:pt x="2251" y="715"/>
                    </a:cubicBezTo>
                    <a:cubicBezTo>
                      <a:pt x="2259" y="704"/>
                      <a:pt x="2267" y="692"/>
                      <a:pt x="2275" y="681"/>
                    </a:cubicBezTo>
                    <a:close/>
                    <a:moveTo>
                      <a:pt x="765" y="2904"/>
                    </a:moveTo>
                    <a:cubicBezTo>
                      <a:pt x="884" y="2904"/>
                      <a:pt x="982" y="2975"/>
                      <a:pt x="992" y="3132"/>
                    </a:cubicBezTo>
                    <a:cubicBezTo>
                      <a:pt x="1003" y="3297"/>
                      <a:pt x="936" y="3356"/>
                      <a:pt x="840" y="3356"/>
                    </a:cubicBezTo>
                    <a:cubicBezTo>
                      <a:pt x="705" y="3356"/>
                      <a:pt x="512" y="3238"/>
                      <a:pt x="401" y="3137"/>
                    </a:cubicBezTo>
                    <a:lnTo>
                      <a:pt x="401" y="3137"/>
                    </a:lnTo>
                    <a:cubicBezTo>
                      <a:pt x="435" y="3080"/>
                      <a:pt x="475" y="3030"/>
                      <a:pt x="526" y="2992"/>
                    </a:cubicBezTo>
                    <a:cubicBezTo>
                      <a:pt x="601" y="2934"/>
                      <a:pt x="687" y="2904"/>
                      <a:pt x="765" y="2904"/>
                    </a:cubicBezTo>
                    <a:close/>
                    <a:moveTo>
                      <a:pt x="730" y="0"/>
                    </a:moveTo>
                    <a:cubicBezTo>
                      <a:pt x="532" y="0"/>
                      <a:pt x="336" y="142"/>
                      <a:pt x="238" y="306"/>
                    </a:cubicBezTo>
                    <a:cubicBezTo>
                      <a:pt x="69" y="587"/>
                      <a:pt x="137" y="939"/>
                      <a:pt x="458" y="1067"/>
                    </a:cubicBezTo>
                    <a:cubicBezTo>
                      <a:pt x="525" y="1094"/>
                      <a:pt x="591" y="1105"/>
                      <a:pt x="655" y="1105"/>
                    </a:cubicBezTo>
                    <a:cubicBezTo>
                      <a:pt x="669" y="1105"/>
                      <a:pt x="683" y="1105"/>
                      <a:pt x="697" y="1104"/>
                    </a:cubicBezTo>
                    <a:lnTo>
                      <a:pt x="697" y="1104"/>
                    </a:lnTo>
                    <a:cubicBezTo>
                      <a:pt x="665" y="1155"/>
                      <a:pt x="630" y="1205"/>
                      <a:pt x="593" y="1256"/>
                    </a:cubicBezTo>
                    <a:cubicBezTo>
                      <a:pt x="416" y="1496"/>
                      <a:pt x="253" y="1708"/>
                      <a:pt x="159" y="1999"/>
                    </a:cubicBezTo>
                    <a:cubicBezTo>
                      <a:pt x="36" y="2385"/>
                      <a:pt x="1" y="2837"/>
                      <a:pt x="234" y="3154"/>
                    </a:cubicBezTo>
                    <a:lnTo>
                      <a:pt x="234" y="3154"/>
                    </a:lnTo>
                    <a:cubicBezTo>
                      <a:pt x="155" y="3315"/>
                      <a:pt x="110" y="3503"/>
                      <a:pt x="80" y="3658"/>
                    </a:cubicBezTo>
                    <a:cubicBezTo>
                      <a:pt x="73" y="3695"/>
                      <a:pt x="119" y="3718"/>
                      <a:pt x="164" y="3718"/>
                    </a:cubicBezTo>
                    <a:cubicBezTo>
                      <a:pt x="199" y="3718"/>
                      <a:pt x="234" y="3704"/>
                      <a:pt x="240" y="3672"/>
                    </a:cubicBezTo>
                    <a:cubicBezTo>
                      <a:pt x="263" y="3554"/>
                      <a:pt x="289" y="3405"/>
                      <a:pt x="339" y="3270"/>
                    </a:cubicBezTo>
                    <a:lnTo>
                      <a:pt x="339" y="3270"/>
                    </a:lnTo>
                    <a:cubicBezTo>
                      <a:pt x="374" y="3302"/>
                      <a:pt x="414" y="3332"/>
                      <a:pt x="457" y="3360"/>
                    </a:cubicBezTo>
                    <a:cubicBezTo>
                      <a:pt x="574" y="3432"/>
                      <a:pt x="724" y="3492"/>
                      <a:pt x="855" y="3492"/>
                    </a:cubicBezTo>
                    <a:cubicBezTo>
                      <a:pt x="997" y="3492"/>
                      <a:pt x="1117" y="3422"/>
                      <a:pt x="1149" y="3224"/>
                    </a:cubicBezTo>
                    <a:cubicBezTo>
                      <a:pt x="1191" y="2968"/>
                      <a:pt x="986" y="2783"/>
                      <a:pt x="742" y="2783"/>
                    </a:cubicBezTo>
                    <a:cubicBezTo>
                      <a:pt x="737" y="2783"/>
                      <a:pt x="731" y="2783"/>
                      <a:pt x="726" y="2784"/>
                    </a:cubicBezTo>
                    <a:cubicBezTo>
                      <a:pt x="539" y="2790"/>
                      <a:pt x="406" y="2887"/>
                      <a:pt x="310" y="3023"/>
                    </a:cubicBezTo>
                    <a:lnTo>
                      <a:pt x="310" y="3023"/>
                    </a:lnTo>
                    <a:cubicBezTo>
                      <a:pt x="235" y="2875"/>
                      <a:pt x="223" y="2704"/>
                      <a:pt x="227" y="2540"/>
                    </a:cubicBezTo>
                    <a:cubicBezTo>
                      <a:pt x="240" y="1905"/>
                      <a:pt x="653" y="1543"/>
                      <a:pt x="916" y="1046"/>
                    </a:cubicBezTo>
                    <a:lnTo>
                      <a:pt x="916" y="1046"/>
                    </a:lnTo>
                    <a:cubicBezTo>
                      <a:pt x="1116" y="961"/>
                      <a:pt x="1301" y="802"/>
                      <a:pt x="1477" y="697"/>
                    </a:cubicBezTo>
                    <a:cubicBezTo>
                      <a:pt x="1656" y="592"/>
                      <a:pt x="1809" y="548"/>
                      <a:pt x="1938" y="548"/>
                    </a:cubicBezTo>
                    <a:cubicBezTo>
                      <a:pt x="2026" y="548"/>
                      <a:pt x="2103" y="568"/>
                      <a:pt x="2168" y="603"/>
                    </a:cubicBezTo>
                    <a:lnTo>
                      <a:pt x="2168" y="603"/>
                    </a:lnTo>
                    <a:cubicBezTo>
                      <a:pt x="1925" y="914"/>
                      <a:pt x="1714" y="1410"/>
                      <a:pt x="1996" y="1644"/>
                    </a:cubicBezTo>
                    <a:cubicBezTo>
                      <a:pt x="2055" y="1694"/>
                      <a:pt x="2114" y="1716"/>
                      <a:pt x="2170" y="1716"/>
                    </a:cubicBezTo>
                    <a:cubicBezTo>
                      <a:pt x="2505" y="1716"/>
                      <a:pt x="2734" y="926"/>
                      <a:pt x="2392" y="551"/>
                    </a:cubicBezTo>
                    <a:lnTo>
                      <a:pt x="2392" y="551"/>
                    </a:lnTo>
                    <a:cubicBezTo>
                      <a:pt x="2619" y="340"/>
                      <a:pt x="2940" y="249"/>
                      <a:pt x="3253" y="249"/>
                    </a:cubicBezTo>
                    <a:cubicBezTo>
                      <a:pt x="3342" y="249"/>
                      <a:pt x="3431" y="257"/>
                      <a:pt x="3517" y="271"/>
                    </a:cubicBezTo>
                    <a:cubicBezTo>
                      <a:pt x="3524" y="272"/>
                      <a:pt x="3530" y="272"/>
                      <a:pt x="3536" y="272"/>
                    </a:cubicBezTo>
                    <a:cubicBezTo>
                      <a:pt x="3615" y="272"/>
                      <a:pt x="3614" y="181"/>
                      <a:pt x="3526" y="166"/>
                    </a:cubicBezTo>
                    <a:cubicBezTo>
                      <a:pt x="3432" y="151"/>
                      <a:pt x="3335" y="143"/>
                      <a:pt x="3236" y="143"/>
                    </a:cubicBezTo>
                    <a:cubicBezTo>
                      <a:pt x="2940" y="143"/>
                      <a:pt x="2634" y="215"/>
                      <a:pt x="2396" y="376"/>
                    </a:cubicBezTo>
                    <a:cubicBezTo>
                      <a:pt x="2364" y="399"/>
                      <a:pt x="2328" y="428"/>
                      <a:pt x="2291" y="464"/>
                    </a:cubicBezTo>
                    <a:lnTo>
                      <a:pt x="2291" y="464"/>
                    </a:lnTo>
                    <a:cubicBezTo>
                      <a:pt x="2240" y="430"/>
                      <a:pt x="2181" y="403"/>
                      <a:pt x="2112" y="384"/>
                    </a:cubicBezTo>
                    <a:cubicBezTo>
                      <a:pt x="2060" y="370"/>
                      <a:pt x="2010" y="364"/>
                      <a:pt x="1961" y="364"/>
                    </a:cubicBezTo>
                    <a:cubicBezTo>
                      <a:pt x="1775" y="364"/>
                      <a:pt x="1611" y="455"/>
                      <a:pt x="1449" y="560"/>
                    </a:cubicBezTo>
                    <a:cubicBezTo>
                      <a:pt x="1306" y="652"/>
                      <a:pt x="1161" y="789"/>
                      <a:pt x="1003" y="862"/>
                    </a:cubicBezTo>
                    <a:lnTo>
                      <a:pt x="1003" y="862"/>
                    </a:lnTo>
                    <a:cubicBezTo>
                      <a:pt x="1009" y="846"/>
                      <a:pt x="1016" y="830"/>
                      <a:pt x="1022" y="814"/>
                    </a:cubicBezTo>
                    <a:cubicBezTo>
                      <a:pt x="1115" y="565"/>
                      <a:pt x="1198" y="189"/>
                      <a:pt x="907" y="42"/>
                    </a:cubicBezTo>
                    <a:cubicBezTo>
                      <a:pt x="850" y="13"/>
                      <a:pt x="790"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2"/>
              <p:cNvSpPr/>
              <p:nvPr/>
            </p:nvSpPr>
            <p:spPr>
              <a:xfrm>
                <a:off x="657493" y="1073013"/>
                <a:ext cx="49503" cy="81749"/>
              </a:xfrm>
              <a:custGeom>
                <a:rect b="b" l="l" r="r" t="t"/>
                <a:pathLst>
                  <a:path extrusionOk="0" h="2520" w="1526">
                    <a:moveTo>
                      <a:pt x="762" y="163"/>
                    </a:moveTo>
                    <a:cubicBezTo>
                      <a:pt x="980" y="438"/>
                      <a:pt x="1160" y="765"/>
                      <a:pt x="1244" y="1101"/>
                    </a:cubicBezTo>
                    <a:cubicBezTo>
                      <a:pt x="1351" y="1522"/>
                      <a:pt x="1264" y="2237"/>
                      <a:pt x="767" y="2407"/>
                    </a:cubicBezTo>
                    <a:lnTo>
                      <a:pt x="767" y="2407"/>
                    </a:lnTo>
                    <a:cubicBezTo>
                      <a:pt x="758" y="2403"/>
                      <a:pt x="746" y="2397"/>
                      <a:pt x="731" y="2389"/>
                    </a:cubicBezTo>
                    <a:cubicBezTo>
                      <a:pt x="632" y="2336"/>
                      <a:pt x="525" y="2248"/>
                      <a:pt x="454" y="2163"/>
                    </a:cubicBezTo>
                    <a:cubicBezTo>
                      <a:pt x="238" y="1901"/>
                      <a:pt x="190" y="1563"/>
                      <a:pt x="246" y="1235"/>
                    </a:cubicBezTo>
                    <a:cubicBezTo>
                      <a:pt x="313" y="853"/>
                      <a:pt x="517" y="469"/>
                      <a:pt x="762" y="163"/>
                    </a:cubicBezTo>
                    <a:close/>
                    <a:moveTo>
                      <a:pt x="717" y="2422"/>
                    </a:moveTo>
                    <a:lnTo>
                      <a:pt x="717" y="2422"/>
                    </a:lnTo>
                    <a:cubicBezTo>
                      <a:pt x="716" y="2422"/>
                      <a:pt x="716" y="2422"/>
                      <a:pt x="716" y="2422"/>
                    </a:cubicBezTo>
                    <a:cubicBezTo>
                      <a:pt x="716" y="2422"/>
                      <a:pt x="716" y="2422"/>
                      <a:pt x="717" y="2422"/>
                    </a:cubicBezTo>
                    <a:close/>
                    <a:moveTo>
                      <a:pt x="748" y="0"/>
                    </a:moveTo>
                    <a:cubicBezTo>
                      <a:pt x="726" y="0"/>
                      <a:pt x="705" y="6"/>
                      <a:pt x="693" y="21"/>
                    </a:cubicBezTo>
                    <a:cubicBezTo>
                      <a:pt x="692" y="22"/>
                      <a:pt x="690" y="24"/>
                      <a:pt x="689" y="25"/>
                    </a:cubicBezTo>
                    <a:lnTo>
                      <a:pt x="689" y="25"/>
                    </a:lnTo>
                    <a:cubicBezTo>
                      <a:pt x="685" y="29"/>
                      <a:pt x="681" y="33"/>
                      <a:pt x="679" y="37"/>
                    </a:cubicBezTo>
                    <a:lnTo>
                      <a:pt x="679" y="37"/>
                    </a:lnTo>
                    <a:cubicBezTo>
                      <a:pt x="316" y="465"/>
                      <a:pt x="0" y="1069"/>
                      <a:pt x="71" y="1643"/>
                    </a:cubicBezTo>
                    <a:cubicBezTo>
                      <a:pt x="106" y="1930"/>
                      <a:pt x="392" y="2509"/>
                      <a:pt x="756" y="2519"/>
                    </a:cubicBezTo>
                    <a:cubicBezTo>
                      <a:pt x="759" y="2519"/>
                      <a:pt x="762" y="2519"/>
                      <a:pt x="765" y="2519"/>
                    </a:cubicBezTo>
                    <a:cubicBezTo>
                      <a:pt x="1129" y="2519"/>
                      <a:pt x="1413" y="1934"/>
                      <a:pt x="1450" y="1650"/>
                    </a:cubicBezTo>
                    <a:cubicBezTo>
                      <a:pt x="1525" y="1077"/>
                      <a:pt x="1196" y="456"/>
                      <a:pt x="831" y="33"/>
                    </a:cubicBezTo>
                    <a:cubicBezTo>
                      <a:pt x="830" y="32"/>
                      <a:pt x="829" y="30"/>
                      <a:pt x="828" y="29"/>
                    </a:cubicBezTo>
                    <a:lnTo>
                      <a:pt x="828" y="29"/>
                    </a:lnTo>
                    <a:cubicBezTo>
                      <a:pt x="811" y="11"/>
                      <a:pt x="778"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2"/>
              <p:cNvSpPr/>
              <p:nvPr/>
            </p:nvSpPr>
            <p:spPr>
              <a:xfrm>
                <a:off x="679130" y="1067628"/>
                <a:ext cx="117271" cy="120612"/>
              </a:xfrm>
              <a:custGeom>
                <a:rect b="b" l="l" r="r" t="t"/>
                <a:pathLst>
                  <a:path extrusionOk="0" h="3718" w="3615">
                    <a:moveTo>
                      <a:pt x="2913" y="220"/>
                    </a:moveTo>
                    <a:cubicBezTo>
                      <a:pt x="3041" y="220"/>
                      <a:pt x="3182" y="284"/>
                      <a:pt x="3253" y="393"/>
                    </a:cubicBezTo>
                    <a:cubicBezTo>
                      <a:pt x="3476" y="732"/>
                      <a:pt x="3169" y="916"/>
                      <a:pt x="2871" y="916"/>
                    </a:cubicBezTo>
                    <a:cubicBezTo>
                      <a:pt x="2851" y="916"/>
                      <a:pt x="2831" y="916"/>
                      <a:pt x="2810" y="914"/>
                    </a:cubicBezTo>
                    <a:lnTo>
                      <a:pt x="2810" y="914"/>
                    </a:lnTo>
                    <a:cubicBezTo>
                      <a:pt x="2771" y="834"/>
                      <a:pt x="2739" y="751"/>
                      <a:pt x="2713" y="661"/>
                    </a:cubicBezTo>
                    <a:cubicBezTo>
                      <a:pt x="2691" y="579"/>
                      <a:pt x="2634" y="439"/>
                      <a:pt x="2674" y="353"/>
                    </a:cubicBezTo>
                    <a:cubicBezTo>
                      <a:pt x="2717" y="261"/>
                      <a:pt x="2811" y="220"/>
                      <a:pt x="2913" y="220"/>
                    </a:cubicBezTo>
                    <a:close/>
                    <a:moveTo>
                      <a:pt x="1340" y="681"/>
                    </a:moveTo>
                    <a:lnTo>
                      <a:pt x="1340" y="681"/>
                    </a:lnTo>
                    <a:cubicBezTo>
                      <a:pt x="1349" y="692"/>
                      <a:pt x="1357" y="704"/>
                      <a:pt x="1364" y="715"/>
                    </a:cubicBezTo>
                    <a:cubicBezTo>
                      <a:pt x="1449" y="842"/>
                      <a:pt x="1717" y="1559"/>
                      <a:pt x="1433" y="1559"/>
                    </a:cubicBezTo>
                    <a:cubicBezTo>
                      <a:pt x="1408" y="1559"/>
                      <a:pt x="1380" y="1554"/>
                      <a:pt x="1348" y="1543"/>
                    </a:cubicBezTo>
                    <a:cubicBezTo>
                      <a:pt x="1093" y="1456"/>
                      <a:pt x="1080" y="932"/>
                      <a:pt x="1340" y="681"/>
                    </a:cubicBezTo>
                    <a:close/>
                    <a:moveTo>
                      <a:pt x="2850" y="2904"/>
                    </a:moveTo>
                    <a:cubicBezTo>
                      <a:pt x="2928" y="2904"/>
                      <a:pt x="3014" y="2934"/>
                      <a:pt x="3089" y="2992"/>
                    </a:cubicBezTo>
                    <a:cubicBezTo>
                      <a:pt x="3140" y="3030"/>
                      <a:pt x="3181" y="3080"/>
                      <a:pt x="3214" y="3137"/>
                    </a:cubicBezTo>
                    <a:lnTo>
                      <a:pt x="3214" y="3137"/>
                    </a:lnTo>
                    <a:cubicBezTo>
                      <a:pt x="3103" y="3238"/>
                      <a:pt x="2911" y="3356"/>
                      <a:pt x="2775" y="3356"/>
                    </a:cubicBezTo>
                    <a:cubicBezTo>
                      <a:pt x="2680" y="3356"/>
                      <a:pt x="2613" y="3297"/>
                      <a:pt x="2623" y="3132"/>
                    </a:cubicBezTo>
                    <a:cubicBezTo>
                      <a:pt x="2633" y="2975"/>
                      <a:pt x="2732" y="2904"/>
                      <a:pt x="2850" y="2904"/>
                    </a:cubicBezTo>
                    <a:close/>
                    <a:moveTo>
                      <a:pt x="2885" y="0"/>
                    </a:moveTo>
                    <a:cubicBezTo>
                      <a:pt x="2825" y="0"/>
                      <a:pt x="2766" y="13"/>
                      <a:pt x="2708" y="42"/>
                    </a:cubicBezTo>
                    <a:cubicBezTo>
                      <a:pt x="2417" y="189"/>
                      <a:pt x="2500" y="565"/>
                      <a:pt x="2594" y="814"/>
                    </a:cubicBezTo>
                    <a:cubicBezTo>
                      <a:pt x="2600" y="830"/>
                      <a:pt x="2607" y="847"/>
                      <a:pt x="2614" y="863"/>
                    </a:cubicBezTo>
                    <a:lnTo>
                      <a:pt x="2614" y="863"/>
                    </a:lnTo>
                    <a:cubicBezTo>
                      <a:pt x="2455" y="790"/>
                      <a:pt x="2310" y="652"/>
                      <a:pt x="2166" y="560"/>
                    </a:cubicBezTo>
                    <a:cubicBezTo>
                      <a:pt x="2005" y="455"/>
                      <a:pt x="1840" y="364"/>
                      <a:pt x="1654" y="364"/>
                    </a:cubicBezTo>
                    <a:cubicBezTo>
                      <a:pt x="1605" y="364"/>
                      <a:pt x="1555" y="370"/>
                      <a:pt x="1503" y="384"/>
                    </a:cubicBezTo>
                    <a:cubicBezTo>
                      <a:pt x="1435" y="403"/>
                      <a:pt x="1375" y="430"/>
                      <a:pt x="1324" y="464"/>
                    </a:cubicBezTo>
                    <a:lnTo>
                      <a:pt x="1324" y="464"/>
                    </a:lnTo>
                    <a:cubicBezTo>
                      <a:pt x="1287" y="428"/>
                      <a:pt x="1252" y="399"/>
                      <a:pt x="1219" y="376"/>
                    </a:cubicBezTo>
                    <a:cubicBezTo>
                      <a:pt x="981" y="215"/>
                      <a:pt x="675" y="143"/>
                      <a:pt x="379" y="143"/>
                    </a:cubicBezTo>
                    <a:cubicBezTo>
                      <a:pt x="281" y="143"/>
                      <a:pt x="183" y="151"/>
                      <a:pt x="90" y="166"/>
                    </a:cubicBezTo>
                    <a:cubicBezTo>
                      <a:pt x="1" y="181"/>
                      <a:pt x="0" y="272"/>
                      <a:pt x="79" y="272"/>
                    </a:cubicBezTo>
                    <a:cubicBezTo>
                      <a:pt x="85" y="272"/>
                      <a:pt x="92" y="272"/>
                      <a:pt x="99" y="271"/>
                    </a:cubicBezTo>
                    <a:cubicBezTo>
                      <a:pt x="184" y="257"/>
                      <a:pt x="273" y="249"/>
                      <a:pt x="362" y="249"/>
                    </a:cubicBezTo>
                    <a:cubicBezTo>
                      <a:pt x="676" y="249"/>
                      <a:pt x="997" y="340"/>
                      <a:pt x="1224" y="551"/>
                    </a:cubicBezTo>
                    <a:lnTo>
                      <a:pt x="1224" y="551"/>
                    </a:lnTo>
                    <a:cubicBezTo>
                      <a:pt x="882" y="926"/>
                      <a:pt x="1110" y="1716"/>
                      <a:pt x="1445" y="1716"/>
                    </a:cubicBezTo>
                    <a:cubicBezTo>
                      <a:pt x="1501" y="1716"/>
                      <a:pt x="1560" y="1694"/>
                      <a:pt x="1620" y="1644"/>
                    </a:cubicBezTo>
                    <a:cubicBezTo>
                      <a:pt x="1901" y="1410"/>
                      <a:pt x="1690" y="914"/>
                      <a:pt x="1447" y="603"/>
                    </a:cubicBezTo>
                    <a:lnTo>
                      <a:pt x="1447" y="603"/>
                    </a:lnTo>
                    <a:cubicBezTo>
                      <a:pt x="1512" y="568"/>
                      <a:pt x="1589" y="548"/>
                      <a:pt x="1677" y="548"/>
                    </a:cubicBezTo>
                    <a:cubicBezTo>
                      <a:pt x="1806" y="548"/>
                      <a:pt x="1960" y="592"/>
                      <a:pt x="2138" y="697"/>
                    </a:cubicBezTo>
                    <a:cubicBezTo>
                      <a:pt x="2315" y="802"/>
                      <a:pt x="2500" y="961"/>
                      <a:pt x="2700" y="1046"/>
                    </a:cubicBezTo>
                    <a:lnTo>
                      <a:pt x="2700" y="1046"/>
                    </a:lnTo>
                    <a:cubicBezTo>
                      <a:pt x="2962" y="1543"/>
                      <a:pt x="3375" y="1905"/>
                      <a:pt x="3389" y="2540"/>
                    </a:cubicBezTo>
                    <a:cubicBezTo>
                      <a:pt x="3392" y="2704"/>
                      <a:pt x="3381" y="2875"/>
                      <a:pt x="3305" y="3023"/>
                    </a:cubicBezTo>
                    <a:lnTo>
                      <a:pt x="3305" y="3023"/>
                    </a:lnTo>
                    <a:cubicBezTo>
                      <a:pt x="3209" y="2887"/>
                      <a:pt x="3077" y="2790"/>
                      <a:pt x="2889" y="2784"/>
                    </a:cubicBezTo>
                    <a:cubicBezTo>
                      <a:pt x="2884" y="2783"/>
                      <a:pt x="2879" y="2783"/>
                      <a:pt x="2874" y="2783"/>
                    </a:cubicBezTo>
                    <a:cubicBezTo>
                      <a:pt x="2629" y="2783"/>
                      <a:pt x="2424" y="2968"/>
                      <a:pt x="2466" y="3224"/>
                    </a:cubicBezTo>
                    <a:cubicBezTo>
                      <a:pt x="2498" y="3422"/>
                      <a:pt x="2618" y="3492"/>
                      <a:pt x="2760" y="3492"/>
                    </a:cubicBezTo>
                    <a:cubicBezTo>
                      <a:pt x="2892" y="3492"/>
                      <a:pt x="3042" y="3432"/>
                      <a:pt x="3158" y="3360"/>
                    </a:cubicBezTo>
                    <a:cubicBezTo>
                      <a:pt x="3202" y="3332"/>
                      <a:pt x="3241" y="3302"/>
                      <a:pt x="3276" y="3270"/>
                    </a:cubicBezTo>
                    <a:lnTo>
                      <a:pt x="3276" y="3270"/>
                    </a:lnTo>
                    <a:cubicBezTo>
                      <a:pt x="3327" y="3405"/>
                      <a:pt x="3352" y="3554"/>
                      <a:pt x="3375" y="3672"/>
                    </a:cubicBezTo>
                    <a:cubicBezTo>
                      <a:pt x="3381" y="3704"/>
                      <a:pt x="3416" y="3718"/>
                      <a:pt x="3451" y="3718"/>
                    </a:cubicBezTo>
                    <a:cubicBezTo>
                      <a:pt x="3496" y="3718"/>
                      <a:pt x="3542" y="3695"/>
                      <a:pt x="3535" y="3658"/>
                    </a:cubicBezTo>
                    <a:cubicBezTo>
                      <a:pt x="3505" y="3503"/>
                      <a:pt x="3460" y="3315"/>
                      <a:pt x="3382" y="3154"/>
                    </a:cubicBezTo>
                    <a:lnTo>
                      <a:pt x="3382" y="3154"/>
                    </a:lnTo>
                    <a:cubicBezTo>
                      <a:pt x="3614" y="2837"/>
                      <a:pt x="3579" y="2385"/>
                      <a:pt x="3456" y="1999"/>
                    </a:cubicBezTo>
                    <a:cubicBezTo>
                      <a:pt x="3362" y="1708"/>
                      <a:pt x="3199" y="1496"/>
                      <a:pt x="3023" y="1256"/>
                    </a:cubicBezTo>
                    <a:cubicBezTo>
                      <a:pt x="2986" y="1205"/>
                      <a:pt x="2951" y="1155"/>
                      <a:pt x="2918" y="1104"/>
                    </a:cubicBezTo>
                    <a:lnTo>
                      <a:pt x="2918" y="1104"/>
                    </a:lnTo>
                    <a:cubicBezTo>
                      <a:pt x="2932" y="1105"/>
                      <a:pt x="2946" y="1105"/>
                      <a:pt x="2961" y="1105"/>
                    </a:cubicBezTo>
                    <a:cubicBezTo>
                      <a:pt x="3024" y="1105"/>
                      <a:pt x="3090" y="1094"/>
                      <a:pt x="3157" y="1067"/>
                    </a:cubicBezTo>
                    <a:cubicBezTo>
                      <a:pt x="3479" y="939"/>
                      <a:pt x="3547" y="587"/>
                      <a:pt x="3377" y="306"/>
                    </a:cubicBezTo>
                    <a:cubicBezTo>
                      <a:pt x="3280" y="142"/>
                      <a:pt x="308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2"/>
              <p:cNvSpPr/>
              <p:nvPr/>
            </p:nvSpPr>
            <p:spPr>
              <a:xfrm>
                <a:off x="679682" y="1165077"/>
                <a:ext cx="4931" cy="24200"/>
              </a:xfrm>
              <a:custGeom>
                <a:rect b="b" l="l" r="r" t="t"/>
                <a:pathLst>
                  <a:path extrusionOk="0" h="746" w="152">
                    <a:moveTo>
                      <a:pt x="66" y="0"/>
                    </a:moveTo>
                    <a:cubicBezTo>
                      <a:pt x="32" y="0"/>
                      <a:pt x="1" y="14"/>
                      <a:pt x="1" y="44"/>
                    </a:cubicBezTo>
                    <a:lnTo>
                      <a:pt x="1" y="689"/>
                    </a:lnTo>
                    <a:cubicBezTo>
                      <a:pt x="1" y="725"/>
                      <a:pt x="45" y="745"/>
                      <a:pt x="86" y="745"/>
                    </a:cubicBezTo>
                    <a:cubicBezTo>
                      <a:pt x="120" y="745"/>
                      <a:pt x="151" y="731"/>
                      <a:pt x="151" y="702"/>
                    </a:cubicBezTo>
                    <a:lnTo>
                      <a:pt x="151" y="57"/>
                    </a:lnTo>
                    <a:cubicBezTo>
                      <a:pt x="151" y="20"/>
                      <a:pt x="107"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2"/>
              <p:cNvSpPr/>
              <p:nvPr/>
            </p:nvSpPr>
            <p:spPr>
              <a:xfrm>
                <a:off x="650129" y="1153366"/>
                <a:ext cx="15149" cy="14793"/>
              </a:xfrm>
              <a:custGeom>
                <a:rect b="b" l="l" r="r" t="t"/>
                <a:pathLst>
                  <a:path extrusionOk="0" h="456" w="467">
                    <a:moveTo>
                      <a:pt x="361" y="1"/>
                    </a:moveTo>
                    <a:cubicBezTo>
                      <a:pt x="335" y="1"/>
                      <a:pt x="310" y="8"/>
                      <a:pt x="297" y="26"/>
                    </a:cubicBezTo>
                    <a:cubicBezTo>
                      <a:pt x="207" y="148"/>
                      <a:pt x="117" y="270"/>
                      <a:pt x="26" y="393"/>
                    </a:cubicBezTo>
                    <a:cubicBezTo>
                      <a:pt x="0" y="428"/>
                      <a:pt x="54" y="456"/>
                      <a:pt x="105" y="456"/>
                    </a:cubicBezTo>
                    <a:cubicBezTo>
                      <a:pt x="132" y="456"/>
                      <a:pt x="157" y="448"/>
                      <a:pt x="170" y="431"/>
                    </a:cubicBezTo>
                    <a:cubicBezTo>
                      <a:pt x="260" y="309"/>
                      <a:pt x="350" y="187"/>
                      <a:pt x="440" y="65"/>
                    </a:cubicBezTo>
                    <a:cubicBezTo>
                      <a:pt x="467" y="28"/>
                      <a:pt x="412"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2"/>
              <p:cNvSpPr/>
              <p:nvPr/>
            </p:nvSpPr>
            <p:spPr>
              <a:xfrm>
                <a:off x="637315" y="1130237"/>
                <a:ext cx="19756" cy="9927"/>
              </a:xfrm>
              <a:custGeom>
                <a:rect b="b" l="l" r="r" t="t"/>
                <a:pathLst>
                  <a:path extrusionOk="0" h="306" w="609">
                    <a:moveTo>
                      <a:pt x="478" y="0"/>
                    </a:moveTo>
                    <a:cubicBezTo>
                      <a:pt x="465" y="0"/>
                      <a:pt x="453" y="3"/>
                      <a:pt x="443" y="8"/>
                    </a:cubicBezTo>
                    <a:cubicBezTo>
                      <a:pt x="317" y="78"/>
                      <a:pt x="191" y="149"/>
                      <a:pt x="65" y="219"/>
                    </a:cubicBezTo>
                    <a:cubicBezTo>
                      <a:pt x="0" y="255"/>
                      <a:pt x="72" y="305"/>
                      <a:pt x="131" y="305"/>
                    </a:cubicBezTo>
                    <a:cubicBezTo>
                      <a:pt x="144" y="305"/>
                      <a:pt x="156" y="303"/>
                      <a:pt x="166" y="297"/>
                    </a:cubicBezTo>
                    <a:cubicBezTo>
                      <a:pt x="291" y="227"/>
                      <a:pt x="417" y="157"/>
                      <a:pt x="543" y="86"/>
                    </a:cubicBezTo>
                    <a:cubicBezTo>
                      <a:pt x="609" y="50"/>
                      <a:pt x="53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2"/>
              <p:cNvSpPr/>
              <p:nvPr/>
            </p:nvSpPr>
            <p:spPr>
              <a:xfrm>
                <a:off x="699016" y="1153334"/>
                <a:ext cx="15149" cy="14890"/>
              </a:xfrm>
              <a:custGeom>
                <a:rect b="b" l="l" r="r" t="t"/>
                <a:pathLst>
                  <a:path extrusionOk="0" h="459" w="467">
                    <a:moveTo>
                      <a:pt x="95" y="0"/>
                    </a:moveTo>
                    <a:cubicBezTo>
                      <a:pt x="47" y="0"/>
                      <a:pt x="1" y="24"/>
                      <a:pt x="31" y="65"/>
                    </a:cubicBezTo>
                    <a:cubicBezTo>
                      <a:pt x="121" y="188"/>
                      <a:pt x="211" y="310"/>
                      <a:pt x="302" y="432"/>
                    </a:cubicBezTo>
                    <a:cubicBezTo>
                      <a:pt x="315" y="450"/>
                      <a:pt x="343" y="459"/>
                      <a:pt x="372" y="459"/>
                    </a:cubicBezTo>
                    <a:cubicBezTo>
                      <a:pt x="419" y="459"/>
                      <a:pt x="466" y="434"/>
                      <a:pt x="436" y="394"/>
                    </a:cubicBezTo>
                    <a:cubicBezTo>
                      <a:pt x="346" y="272"/>
                      <a:pt x="255" y="149"/>
                      <a:pt x="166" y="27"/>
                    </a:cubicBezTo>
                    <a:cubicBezTo>
                      <a:pt x="153" y="9"/>
                      <a:pt x="124"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2"/>
              <p:cNvSpPr/>
              <p:nvPr/>
            </p:nvSpPr>
            <p:spPr>
              <a:xfrm>
                <a:off x="707353" y="1130172"/>
                <a:ext cx="19496" cy="10056"/>
              </a:xfrm>
              <a:custGeom>
                <a:rect b="b" l="l" r="r" t="t"/>
                <a:pathLst>
                  <a:path extrusionOk="0" h="310" w="601">
                    <a:moveTo>
                      <a:pt x="113" y="0"/>
                    </a:moveTo>
                    <a:cubicBezTo>
                      <a:pt x="56" y="0"/>
                      <a:pt x="0" y="49"/>
                      <a:pt x="70" y="88"/>
                    </a:cubicBezTo>
                    <a:cubicBezTo>
                      <a:pt x="195" y="159"/>
                      <a:pt x="321" y="228"/>
                      <a:pt x="447" y="299"/>
                    </a:cubicBezTo>
                    <a:cubicBezTo>
                      <a:pt x="459" y="306"/>
                      <a:pt x="474" y="309"/>
                      <a:pt x="488" y="309"/>
                    </a:cubicBezTo>
                    <a:cubicBezTo>
                      <a:pt x="544" y="309"/>
                      <a:pt x="600" y="260"/>
                      <a:pt x="531" y="221"/>
                    </a:cubicBezTo>
                    <a:cubicBezTo>
                      <a:pt x="405" y="151"/>
                      <a:pt x="279" y="81"/>
                      <a:pt x="153" y="10"/>
                    </a:cubicBezTo>
                    <a:cubicBezTo>
                      <a:pt x="141" y="3"/>
                      <a:pt x="127"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2"/>
              <p:cNvSpPr/>
              <p:nvPr/>
            </p:nvSpPr>
            <p:spPr>
              <a:xfrm>
                <a:off x="558518" y="1881515"/>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2"/>
              <p:cNvSpPr/>
              <p:nvPr/>
            </p:nvSpPr>
            <p:spPr>
              <a:xfrm>
                <a:off x="571721" y="1238651"/>
                <a:ext cx="220852" cy="630050"/>
              </a:xfrm>
              <a:custGeom>
                <a:rect b="b" l="l" r="r" t="t"/>
                <a:pathLst>
                  <a:path extrusionOk="0" fill="none" h="19422" w="6808">
                    <a:moveTo>
                      <a:pt x="1256" y="19422"/>
                    </a:moveTo>
                    <a:cubicBezTo>
                      <a:pt x="1018" y="19422"/>
                      <a:pt x="826" y="19229"/>
                      <a:pt x="826" y="18992"/>
                    </a:cubicBezTo>
                    <a:cubicBezTo>
                      <a:pt x="826" y="18774"/>
                      <a:pt x="648" y="18596"/>
                      <a:pt x="430" y="18596"/>
                    </a:cubicBezTo>
                    <a:cubicBezTo>
                      <a:pt x="193" y="18596"/>
                      <a:pt x="0" y="18404"/>
                      <a:pt x="0" y="18166"/>
                    </a:cubicBezTo>
                    <a:lnTo>
                      <a:pt x="0" y="1256"/>
                    </a:lnTo>
                    <a:cubicBezTo>
                      <a:pt x="0" y="1019"/>
                      <a:pt x="193" y="827"/>
                      <a:pt x="430" y="827"/>
                    </a:cubicBezTo>
                    <a:cubicBezTo>
                      <a:pt x="648" y="827"/>
                      <a:pt x="826" y="649"/>
                      <a:pt x="826" y="430"/>
                    </a:cubicBezTo>
                    <a:cubicBezTo>
                      <a:pt x="826" y="194"/>
                      <a:pt x="1018" y="1"/>
                      <a:pt x="1256" y="1"/>
                    </a:cubicBezTo>
                    <a:lnTo>
                      <a:pt x="5553" y="1"/>
                    </a:lnTo>
                    <a:cubicBezTo>
                      <a:pt x="5789" y="1"/>
                      <a:pt x="5982" y="194"/>
                      <a:pt x="5982" y="430"/>
                    </a:cubicBezTo>
                    <a:cubicBezTo>
                      <a:pt x="5982" y="649"/>
                      <a:pt x="6159" y="827"/>
                      <a:pt x="6378" y="827"/>
                    </a:cubicBezTo>
                    <a:cubicBezTo>
                      <a:pt x="6615" y="827"/>
                      <a:pt x="6807" y="1019"/>
                      <a:pt x="6807" y="1256"/>
                    </a:cubicBezTo>
                    <a:lnTo>
                      <a:pt x="6807" y="18166"/>
                    </a:lnTo>
                    <a:cubicBezTo>
                      <a:pt x="6807" y="18404"/>
                      <a:pt x="6615" y="18596"/>
                      <a:pt x="6378" y="18596"/>
                    </a:cubicBezTo>
                    <a:cubicBezTo>
                      <a:pt x="6159" y="18596"/>
                      <a:pt x="5982" y="18774"/>
                      <a:pt x="5982" y="18992"/>
                    </a:cubicBezTo>
                    <a:cubicBezTo>
                      <a:pt x="5982" y="19229"/>
                      <a:pt x="5789" y="19422"/>
                      <a:pt x="5553" y="19422"/>
                    </a:cubicBezTo>
                    <a:close/>
                  </a:path>
                </a:pathLst>
              </a:custGeom>
              <a:noFill/>
              <a:ln cap="flat" cmpd="sng" w="9525">
                <a:solidFill>
                  <a:schemeClr val="dk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2"/>
              <p:cNvSpPr/>
              <p:nvPr/>
            </p:nvSpPr>
            <p:spPr>
              <a:xfrm>
                <a:off x="585638" y="1252600"/>
                <a:ext cx="192986" cy="602184"/>
              </a:xfrm>
              <a:custGeom>
                <a:rect b="b" l="l" r="r" t="t"/>
                <a:pathLst>
                  <a:path extrusionOk="0" h="18563" w="5949">
                    <a:moveTo>
                      <a:pt x="827" y="0"/>
                    </a:moveTo>
                    <a:cubicBezTo>
                      <a:pt x="827" y="456"/>
                      <a:pt x="457" y="826"/>
                      <a:pt x="1" y="826"/>
                    </a:cubicBezTo>
                    <a:lnTo>
                      <a:pt x="1" y="17736"/>
                    </a:lnTo>
                    <a:cubicBezTo>
                      <a:pt x="457" y="17736"/>
                      <a:pt x="827" y="18106"/>
                      <a:pt x="827" y="18562"/>
                    </a:cubicBezTo>
                    <a:lnTo>
                      <a:pt x="5124" y="18562"/>
                    </a:lnTo>
                    <a:cubicBezTo>
                      <a:pt x="5124" y="18106"/>
                      <a:pt x="5493" y="17736"/>
                      <a:pt x="5949" y="17736"/>
                    </a:cubicBezTo>
                    <a:lnTo>
                      <a:pt x="5949" y="826"/>
                    </a:lnTo>
                    <a:cubicBezTo>
                      <a:pt x="5493" y="826"/>
                      <a:pt x="5124" y="456"/>
                      <a:pt x="51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2"/>
              <p:cNvSpPr/>
              <p:nvPr/>
            </p:nvSpPr>
            <p:spPr>
              <a:xfrm>
                <a:off x="558518" y="1750133"/>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2"/>
              <p:cNvSpPr/>
              <p:nvPr/>
            </p:nvSpPr>
            <p:spPr>
              <a:xfrm>
                <a:off x="573181" y="1318746"/>
                <a:ext cx="219392" cy="68643"/>
              </a:xfrm>
              <a:custGeom>
                <a:rect b="b" l="l" r="r" t="t"/>
                <a:pathLst>
                  <a:path extrusionOk="0" h="2116" w="6763">
                    <a:moveTo>
                      <a:pt x="0" y="1"/>
                    </a:moveTo>
                    <a:lnTo>
                      <a:pt x="0" y="2115"/>
                    </a:lnTo>
                    <a:lnTo>
                      <a:pt x="6762" y="2115"/>
                    </a:lnTo>
                    <a:lnTo>
                      <a:pt x="67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2"/>
              <p:cNvSpPr/>
              <p:nvPr/>
            </p:nvSpPr>
            <p:spPr>
              <a:xfrm>
                <a:off x="573181" y="1718114"/>
                <a:ext cx="219392" cy="68643"/>
              </a:xfrm>
              <a:custGeom>
                <a:rect b="b" l="l" r="r" t="t"/>
                <a:pathLst>
                  <a:path extrusionOk="0" h="2116" w="6763">
                    <a:moveTo>
                      <a:pt x="0" y="0"/>
                    </a:moveTo>
                    <a:lnTo>
                      <a:pt x="0" y="2116"/>
                    </a:lnTo>
                    <a:lnTo>
                      <a:pt x="6762" y="2116"/>
                    </a:lnTo>
                    <a:lnTo>
                      <a:pt x="6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52"/>
            <p:cNvGrpSpPr/>
            <p:nvPr/>
          </p:nvGrpSpPr>
          <p:grpSpPr>
            <a:xfrm rot="-5400000">
              <a:off x="1213132" y="1761081"/>
              <a:ext cx="733378" cy="3298885"/>
              <a:chOff x="1056570" y="877659"/>
              <a:chExt cx="262342" cy="1180070"/>
            </a:xfrm>
          </p:grpSpPr>
          <p:sp>
            <p:nvSpPr>
              <p:cNvPr id="3397" name="Google Shape;3397;p52"/>
              <p:cNvSpPr/>
              <p:nvPr/>
            </p:nvSpPr>
            <p:spPr>
              <a:xfrm>
                <a:off x="1056570" y="877659"/>
                <a:ext cx="262342" cy="1180070"/>
              </a:xfrm>
              <a:custGeom>
                <a:rect b="b" l="l" r="r" t="t"/>
                <a:pathLst>
                  <a:path extrusionOk="0" h="36377" w="8087">
                    <a:moveTo>
                      <a:pt x="129" y="0"/>
                    </a:moveTo>
                    <a:cubicBezTo>
                      <a:pt x="58" y="0"/>
                      <a:pt x="0" y="58"/>
                      <a:pt x="0" y="128"/>
                    </a:cubicBezTo>
                    <a:lnTo>
                      <a:pt x="0" y="36376"/>
                    </a:lnTo>
                    <a:lnTo>
                      <a:pt x="8086" y="36376"/>
                    </a:lnTo>
                    <a:lnTo>
                      <a:pt x="8086" y="127"/>
                    </a:lnTo>
                    <a:cubicBezTo>
                      <a:pt x="8086" y="58"/>
                      <a:pt x="8029" y="0"/>
                      <a:pt x="79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2"/>
              <p:cNvSpPr/>
              <p:nvPr/>
            </p:nvSpPr>
            <p:spPr>
              <a:xfrm>
                <a:off x="1092448" y="933942"/>
                <a:ext cx="190585" cy="1071850"/>
              </a:xfrm>
              <a:custGeom>
                <a:rect b="b" l="l" r="r" t="t"/>
                <a:pathLst>
                  <a:path extrusionOk="0" h="33041" w="5875">
                    <a:moveTo>
                      <a:pt x="0" y="0"/>
                    </a:moveTo>
                    <a:lnTo>
                      <a:pt x="0" y="33040"/>
                    </a:lnTo>
                    <a:lnTo>
                      <a:pt x="5875" y="33040"/>
                    </a:lnTo>
                    <a:lnTo>
                      <a:pt x="58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2"/>
              <p:cNvSpPr/>
              <p:nvPr/>
            </p:nvSpPr>
            <p:spPr>
              <a:xfrm>
                <a:off x="1116486" y="956229"/>
                <a:ext cx="142509" cy="1027245"/>
              </a:xfrm>
              <a:custGeom>
                <a:rect b="b" l="l" r="r" t="t"/>
                <a:pathLst>
                  <a:path extrusionOk="0" h="31666" w="4393">
                    <a:moveTo>
                      <a:pt x="0" y="1"/>
                    </a:moveTo>
                    <a:lnTo>
                      <a:pt x="0" y="31666"/>
                    </a:lnTo>
                    <a:lnTo>
                      <a:pt x="4393" y="31666"/>
                    </a:lnTo>
                    <a:lnTo>
                      <a:pt x="43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2"/>
              <p:cNvSpPr/>
              <p:nvPr/>
            </p:nvSpPr>
            <p:spPr>
              <a:xfrm>
                <a:off x="1071589" y="1265057"/>
                <a:ext cx="232303" cy="760621"/>
              </a:xfrm>
              <a:custGeom>
                <a:rect b="b" l="l" r="r" t="t"/>
                <a:pathLst>
                  <a:path extrusionOk="0" h="23447" w="7161">
                    <a:moveTo>
                      <a:pt x="265" y="103"/>
                    </a:moveTo>
                    <a:cubicBezTo>
                      <a:pt x="365" y="103"/>
                      <a:pt x="464" y="105"/>
                      <a:pt x="562" y="105"/>
                    </a:cubicBezTo>
                    <a:lnTo>
                      <a:pt x="6999" y="105"/>
                    </a:lnTo>
                    <a:lnTo>
                      <a:pt x="6999" y="11999"/>
                    </a:lnTo>
                    <a:lnTo>
                      <a:pt x="6999" y="19973"/>
                    </a:lnTo>
                    <a:lnTo>
                      <a:pt x="6999" y="22550"/>
                    </a:lnTo>
                    <a:cubicBezTo>
                      <a:pt x="6999" y="22763"/>
                      <a:pt x="6964" y="23009"/>
                      <a:pt x="6999" y="23219"/>
                    </a:cubicBezTo>
                    <a:cubicBezTo>
                      <a:pt x="7006" y="23259"/>
                      <a:pt x="6998" y="23302"/>
                      <a:pt x="6998" y="23344"/>
                    </a:cubicBezTo>
                    <a:lnTo>
                      <a:pt x="6998" y="23344"/>
                    </a:lnTo>
                    <a:cubicBezTo>
                      <a:pt x="6268" y="23370"/>
                      <a:pt x="5537" y="23379"/>
                      <a:pt x="4805" y="23379"/>
                    </a:cubicBezTo>
                    <a:cubicBezTo>
                      <a:pt x="3310" y="23379"/>
                      <a:pt x="1813" y="23343"/>
                      <a:pt x="322" y="23343"/>
                    </a:cubicBezTo>
                    <a:cubicBezTo>
                      <a:pt x="288" y="23343"/>
                      <a:pt x="224" y="23335"/>
                      <a:pt x="178" y="23335"/>
                    </a:cubicBezTo>
                    <a:cubicBezTo>
                      <a:pt x="173" y="23335"/>
                      <a:pt x="168" y="23335"/>
                      <a:pt x="163" y="23335"/>
                    </a:cubicBezTo>
                    <a:lnTo>
                      <a:pt x="163" y="23335"/>
                    </a:lnTo>
                    <a:cubicBezTo>
                      <a:pt x="162" y="23326"/>
                      <a:pt x="161" y="23316"/>
                      <a:pt x="161" y="23310"/>
                    </a:cubicBezTo>
                    <a:cubicBezTo>
                      <a:pt x="152" y="23127"/>
                      <a:pt x="161" y="22943"/>
                      <a:pt x="161" y="22760"/>
                    </a:cubicBezTo>
                    <a:lnTo>
                      <a:pt x="161" y="20417"/>
                    </a:lnTo>
                    <a:lnTo>
                      <a:pt x="161" y="4293"/>
                    </a:lnTo>
                    <a:cubicBezTo>
                      <a:pt x="161" y="2897"/>
                      <a:pt x="132" y="1499"/>
                      <a:pt x="160" y="104"/>
                    </a:cubicBezTo>
                    <a:lnTo>
                      <a:pt x="160" y="104"/>
                    </a:lnTo>
                    <a:cubicBezTo>
                      <a:pt x="195" y="103"/>
                      <a:pt x="230" y="103"/>
                      <a:pt x="265" y="103"/>
                    </a:cubicBezTo>
                    <a:close/>
                    <a:moveTo>
                      <a:pt x="7090" y="0"/>
                    </a:moveTo>
                    <a:cubicBezTo>
                      <a:pt x="7084" y="0"/>
                      <a:pt x="7077" y="1"/>
                      <a:pt x="7070" y="2"/>
                    </a:cubicBezTo>
                    <a:lnTo>
                      <a:pt x="98" y="2"/>
                    </a:lnTo>
                    <a:cubicBezTo>
                      <a:pt x="61" y="2"/>
                      <a:pt x="1" y="12"/>
                      <a:pt x="1" y="61"/>
                    </a:cubicBezTo>
                    <a:lnTo>
                      <a:pt x="1" y="7939"/>
                    </a:lnTo>
                    <a:lnTo>
                      <a:pt x="1" y="20505"/>
                    </a:lnTo>
                    <a:lnTo>
                      <a:pt x="1" y="23401"/>
                    </a:lnTo>
                    <a:cubicBezTo>
                      <a:pt x="1" y="23429"/>
                      <a:pt x="41" y="23446"/>
                      <a:pt x="64" y="23446"/>
                    </a:cubicBezTo>
                    <a:lnTo>
                      <a:pt x="7063" y="23446"/>
                    </a:lnTo>
                    <a:cubicBezTo>
                      <a:pt x="7100" y="23446"/>
                      <a:pt x="7160" y="23436"/>
                      <a:pt x="7160" y="23388"/>
                    </a:cubicBezTo>
                    <a:lnTo>
                      <a:pt x="7160" y="15509"/>
                    </a:lnTo>
                    <a:lnTo>
                      <a:pt x="7160" y="2943"/>
                    </a:lnTo>
                    <a:lnTo>
                      <a:pt x="7160" y="47"/>
                    </a:lnTo>
                    <a:cubicBezTo>
                      <a:pt x="7160" y="36"/>
                      <a:pt x="7156" y="27"/>
                      <a:pt x="7149" y="20"/>
                    </a:cubicBezTo>
                    <a:lnTo>
                      <a:pt x="7149" y="20"/>
                    </a:lnTo>
                    <a:cubicBezTo>
                      <a:pt x="7144" y="12"/>
                      <a:pt x="7134" y="7"/>
                      <a:pt x="7120" y="4"/>
                    </a:cubicBezTo>
                    <a:lnTo>
                      <a:pt x="7120" y="4"/>
                    </a:lnTo>
                    <a:cubicBezTo>
                      <a:pt x="7111" y="1"/>
                      <a:pt x="7101"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2"/>
              <p:cNvSpPr/>
              <p:nvPr/>
            </p:nvSpPr>
            <p:spPr>
              <a:xfrm>
                <a:off x="1213968" y="1300417"/>
                <a:ext cx="29099" cy="29099"/>
              </a:xfrm>
              <a:custGeom>
                <a:rect b="b" l="l" r="r" t="t"/>
                <a:pathLst>
                  <a:path extrusionOk="0" h="897" w="897">
                    <a:moveTo>
                      <a:pt x="448" y="0"/>
                    </a:moveTo>
                    <a:lnTo>
                      <a:pt x="0" y="449"/>
                    </a:lnTo>
                    <a:lnTo>
                      <a:pt x="448" y="897"/>
                    </a:lnTo>
                    <a:lnTo>
                      <a:pt x="897" y="449"/>
                    </a:lnTo>
                    <a:lnTo>
                      <a:pt x="4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2"/>
              <p:cNvSpPr/>
              <p:nvPr/>
            </p:nvSpPr>
            <p:spPr>
              <a:xfrm>
                <a:off x="1173159" y="1300417"/>
                <a:ext cx="29131" cy="29099"/>
              </a:xfrm>
              <a:custGeom>
                <a:rect b="b" l="l" r="r" t="t"/>
                <a:pathLst>
                  <a:path extrusionOk="0" h="897" w="898">
                    <a:moveTo>
                      <a:pt x="449" y="0"/>
                    </a:moveTo>
                    <a:lnTo>
                      <a:pt x="1"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2"/>
              <p:cNvSpPr/>
              <p:nvPr/>
            </p:nvSpPr>
            <p:spPr>
              <a:xfrm>
                <a:off x="1132382" y="1300417"/>
                <a:ext cx="29099" cy="29099"/>
              </a:xfrm>
              <a:custGeom>
                <a:rect b="b" l="l" r="r" t="t"/>
                <a:pathLst>
                  <a:path extrusionOk="0" h="897" w="897">
                    <a:moveTo>
                      <a:pt x="449" y="0"/>
                    </a:moveTo>
                    <a:lnTo>
                      <a:pt x="0"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2"/>
              <p:cNvSpPr/>
              <p:nvPr/>
            </p:nvSpPr>
            <p:spPr>
              <a:xfrm>
                <a:off x="1193564" y="1323482"/>
                <a:ext cx="29131" cy="29131"/>
              </a:xfrm>
              <a:custGeom>
                <a:rect b="b" l="l" r="r" t="t"/>
                <a:pathLst>
                  <a:path extrusionOk="0" h="898" w="898">
                    <a:moveTo>
                      <a:pt x="449" y="0"/>
                    </a:moveTo>
                    <a:lnTo>
                      <a:pt x="1" y="448"/>
                    </a:lnTo>
                    <a:lnTo>
                      <a:pt x="449" y="897"/>
                    </a:lnTo>
                    <a:lnTo>
                      <a:pt x="898" y="448"/>
                    </a:lnTo>
                    <a:lnTo>
                      <a:pt x="4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2"/>
              <p:cNvSpPr/>
              <p:nvPr/>
            </p:nvSpPr>
            <p:spPr>
              <a:xfrm>
                <a:off x="1152787" y="1323482"/>
                <a:ext cx="29131" cy="29131"/>
              </a:xfrm>
              <a:custGeom>
                <a:rect b="b" l="l" r="r" t="t"/>
                <a:pathLst>
                  <a:path extrusionOk="0" h="898" w="898">
                    <a:moveTo>
                      <a:pt x="448" y="0"/>
                    </a:moveTo>
                    <a:lnTo>
                      <a:pt x="0" y="448"/>
                    </a:lnTo>
                    <a:lnTo>
                      <a:pt x="448" y="897"/>
                    </a:lnTo>
                    <a:lnTo>
                      <a:pt x="897" y="448"/>
                    </a:lnTo>
                    <a:lnTo>
                      <a:pt x="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2"/>
              <p:cNvSpPr/>
              <p:nvPr/>
            </p:nvSpPr>
            <p:spPr>
              <a:xfrm>
                <a:off x="1126380" y="1918010"/>
                <a:ext cx="122721" cy="3439"/>
              </a:xfrm>
              <a:custGeom>
                <a:rect b="b" l="l" r="r" t="t"/>
                <a:pathLst>
                  <a:path extrusionOk="0" h="106" w="3783">
                    <a:moveTo>
                      <a:pt x="141" y="1"/>
                    </a:moveTo>
                    <a:cubicBezTo>
                      <a:pt x="58" y="1"/>
                      <a:pt x="1" y="105"/>
                      <a:pt x="107" y="105"/>
                    </a:cubicBezTo>
                    <a:lnTo>
                      <a:pt x="3641" y="105"/>
                    </a:lnTo>
                    <a:cubicBezTo>
                      <a:pt x="3725" y="105"/>
                      <a:pt x="3782" y="1"/>
                      <a:pt x="3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2"/>
              <p:cNvSpPr/>
              <p:nvPr/>
            </p:nvSpPr>
            <p:spPr>
              <a:xfrm>
                <a:off x="1137572" y="1940231"/>
                <a:ext cx="100304" cy="3374"/>
              </a:xfrm>
              <a:custGeom>
                <a:rect b="b" l="l" r="r" t="t"/>
                <a:pathLst>
                  <a:path extrusionOk="0" h="104" w="3092">
                    <a:moveTo>
                      <a:pt x="141" y="0"/>
                    </a:moveTo>
                    <a:cubicBezTo>
                      <a:pt x="58" y="0"/>
                      <a:pt x="1" y="104"/>
                      <a:pt x="108" y="104"/>
                    </a:cubicBezTo>
                    <a:lnTo>
                      <a:pt x="2950" y="104"/>
                    </a:lnTo>
                    <a:cubicBezTo>
                      <a:pt x="3034" y="104"/>
                      <a:pt x="3092" y="0"/>
                      <a:pt x="29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2"/>
              <p:cNvSpPr/>
              <p:nvPr/>
            </p:nvSpPr>
            <p:spPr>
              <a:xfrm>
                <a:off x="1148797" y="1962388"/>
                <a:ext cx="77888" cy="3439"/>
              </a:xfrm>
              <a:custGeom>
                <a:rect b="b" l="l" r="r" t="t"/>
                <a:pathLst>
                  <a:path extrusionOk="0" h="106" w="2401">
                    <a:moveTo>
                      <a:pt x="141" y="1"/>
                    </a:moveTo>
                    <a:cubicBezTo>
                      <a:pt x="58" y="1"/>
                      <a:pt x="0" y="105"/>
                      <a:pt x="107" y="105"/>
                    </a:cubicBezTo>
                    <a:lnTo>
                      <a:pt x="2260" y="105"/>
                    </a:lnTo>
                    <a:cubicBezTo>
                      <a:pt x="2343" y="105"/>
                      <a:pt x="2401" y="1"/>
                      <a:pt x="2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52"/>
              <p:cNvSpPr/>
              <p:nvPr/>
            </p:nvSpPr>
            <p:spPr>
              <a:xfrm>
                <a:off x="1066366" y="1193916"/>
                <a:ext cx="237947" cy="81976"/>
              </a:xfrm>
              <a:custGeom>
                <a:rect b="b" l="l" r="r" t="t"/>
                <a:pathLst>
                  <a:path extrusionOk="0" h="2527" w="7335">
                    <a:moveTo>
                      <a:pt x="1" y="1"/>
                    </a:moveTo>
                    <a:lnTo>
                      <a:pt x="1" y="2527"/>
                    </a:lnTo>
                    <a:lnTo>
                      <a:pt x="7335" y="2527"/>
                    </a:lnTo>
                    <a:lnTo>
                      <a:pt x="73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2"/>
              <p:cNvSpPr/>
              <p:nvPr/>
            </p:nvSpPr>
            <p:spPr>
              <a:xfrm>
                <a:off x="1073698" y="1220096"/>
                <a:ext cx="228864" cy="3374"/>
              </a:xfrm>
              <a:custGeom>
                <a:rect b="b" l="l" r="r" t="t"/>
                <a:pathLst>
                  <a:path extrusionOk="0" h="104" w="7055">
                    <a:moveTo>
                      <a:pt x="141" y="0"/>
                    </a:moveTo>
                    <a:cubicBezTo>
                      <a:pt x="58" y="0"/>
                      <a:pt x="0" y="104"/>
                      <a:pt x="107" y="104"/>
                    </a:cubicBezTo>
                    <a:lnTo>
                      <a:pt x="6913" y="104"/>
                    </a:lnTo>
                    <a:cubicBezTo>
                      <a:pt x="6997" y="104"/>
                      <a:pt x="7054" y="0"/>
                      <a:pt x="6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2"/>
              <p:cNvSpPr/>
              <p:nvPr/>
            </p:nvSpPr>
            <p:spPr>
              <a:xfrm>
                <a:off x="1073698" y="1246340"/>
                <a:ext cx="228864" cy="3439"/>
              </a:xfrm>
              <a:custGeom>
                <a:rect b="b" l="l" r="r" t="t"/>
                <a:pathLst>
                  <a:path extrusionOk="0" h="106" w="7055">
                    <a:moveTo>
                      <a:pt x="141" y="1"/>
                    </a:moveTo>
                    <a:cubicBezTo>
                      <a:pt x="58" y="1"/>
                      <a:pt x="0" y="105"/>
                      <a:pt x="107" y="105"/>
                    </a:cubicBezTo>
                    <a:lnTo>
                      <a:pt x="6913" y="105"/>
                    </a:lnTo>
                    <a:cubicBezTo>
                      <a:pt x="6997" y="105"/>
                      <a:pt x="7054" y="1"/>
                      <a:pt x="6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2" name="Google Shape;3412;p52"/>
            <p:cNvGrpSpPr/>
            <p:nvPr/>
          </p:nvGrpSpPr>
          <p:grpSpPr>
            <a:xfrm rot="5400000">
              <a:off x="701298" y="3080716"/>
              <a:ext cx="942500" cy="3183079"/>
              <a:chOff x="7544619" y="453721"/>
              <a:chExt cx="337149" cy="1138644"/>
            </a:xfrm>
          </p:grpSpPr>
          <p:sp>
            <p:nvSpPr>
              <p:cNvPr id="3413" name="Google Shape;3413;p52"/>
              <p:cNvSpPr/>
              <p:nvPr/>
            </p:nvSpPr>
            <p:spPr>
              <a:xfrm>
                <a:off x="7544619" y="453721"/>
                <a:ext cx="337149" cy="1138644"/>
              </a:xfrm>
              <a:custGeom>
                <a:rect b="b" l="l" r="r" t="t"/>
                <a:pathLst>
                  <a:path extrusionOk="0" h="35100" w="10393">
                    <a:moveTo>
                      <a:pt x="5181" y="1"/>
                    </a:moveTo>
                    <a:cubicBezTo>
                      <a:pt x="2102" y="1"/>
                      <a:pt x="0" y="897"/>
                      <a:pt x="0" y="897"/>
                    </a:cubicBezTo>
                    <a:lnTo>
                      <a:pt x="0" y="35100"/>
                    </a:lnTo>
                    <a:lnTo>
                      <a:pt x="10392" y="35100"/>
                    </a:lnTo>
                    <a:lnTo>
                      <a:pt x="10392" y="897"/>
                    </a:lnTo>
                    <a:cubicBezTo>
                      <a:pt x="8505" y="225"/>
                      <a:pt x="6721" y="1"/>
                      <a:pt x="5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2"/>
              <p:cNvSpPr/>
              <p:nvPr/>
            </p:nvSpPr>
            <p:spPr>
              <a:xfrm>
                <a:off x="7667988" y="532161"/>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2"/>
              <p:cNvSpPr/>
              <p:nvPr/>
            </p:nvSpPr>
            <p:spPr>
              <a:xfrm>
                <a:off x="7680704" y="559800"/>
                <a:ext cx="64977" cy="3114"/>
              </a:xfrm>
              <a:custGeom>
                <a:rect b="b" l="l" r="r" t="t"/>
                <a:pathLst>
                  <a:path extrusionOk="0" h="96" w="2003">
                    <a:moveTo>
                      <a:pt x="130" y="0"/>
                    </a:moveTo>
                    <a:cubicBezTo>
                      <a:pt x="53" y="0"/>
                      <a:pt x="1" y="96"/>
                      <a:pt x="99"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2"/>
              <p:cNvSpPr/>
              <p:nvPr/>
            </p:nvSpPr>
            <p:spPr>
              <a:xfrm>
                <a:off x="7667988" y="1532059"/>
                <a:ext cx="90410" cy="3147"/>
              </a:xfrm>
              <a:custGeom>
                <a:rect b="b" l="l" r="r" t="t"/>
                <a:pathLst>
                  <a:path extrusionOk="0" h="97" w="2787">
                    <a:moveTo>
                      <a:pt x="130" y="1"/>
                    </a:moveTo>
                    <a:cubicBezTo>
                      <a:pt x="53" y="1"/>
                      <a:pt x="0" y="96"/>
                      <a:pt x="99" y="96"/>
                    </a:cubicBezTo>
                    <a:lnTo>
                      <a:pt x="2658" y="96"/>
                    </a:lnTo>
                    <a:cubicBezTo>
                      <a:pt x="2734" y="96"/>
                      <a:pt x="2787" y="1"/>
                      <a:pt x="26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2"/>
              <p:cNvSpPr/>
              <p:nvPr/>
            </p:nvSpPr>
            <p:spPr>
              <a:xfrm>
                <a:off x="7680704" y="1504420"/>
                <a:ext cx="64977" cy="3114"/>
              </a:xfrm>
              <a:custGeom>
                <a:rect b="b" l="l" r="r" t="t"/>
                <a:pathLst>
                  <a:path extrusionOk="0" h="96" w="2003">
                    <a:moveTo>
                      <a:pt x="130" y="0"/>
                    </a:moveTo>
                    <a:cubicBezTo>
                      <a:pt x="53" y="0"/>
                      <a:pt x="1" y="96"/>
                      <a:pt x="98" y="96"/>
                    </a:cubicBezTo>
                    <a:lnTo>
                      <a:pt x="1873" y="96"/>
                    </a:lnTo>
                    <a:cubicBezTo>
                      <a:pt x="1949" y="96"/>
                      <a:pt x="2002" y="0"/>
                      <a:pt x="19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2"/>
              <p:cNvSpPr/>
              <p:nvPr/>
            </p:nvSpPr>
            <p:spPr>
              <a:xfrm>
                <a:off x="7602492" y="652611"/>
                <a:ext cx="221371" cy="762600"/>
              </a:xfrm>
              <a:custGeom>
                <a:rect b="b" l="l" r="r" t="t"/>
                <a:pathLst>
                  <a:path extrusionOk="0" h="23508" w="6824">
                    <a:moveTo>
                      <a:pt x="0" y="1"/>
                    </a:moveTo>
                    <a:lnTo>
                      <a:pt x="0" y="23508"/>
                    </a:lnTo>
                    <a:lnTo>
                      <a:pt x="6824" y="23508"/>
                    </a:lnTo>
                    <a:lnTo>
                      <a:pt x="68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2"/>
              <p:cNvSpPr/>
              <p:nvPr/>
            </p:nvSpPr>
            <p:spPr>
              <a:xfrm>
                <a:off x="7640122" y="714182"/>
                <a:ext cx="146110" cy="639425"/>
              </a:xfrm>
              <a:custGeom>
                <a:rect b="b" l="l" r="r" t="t"/>
                <a:pathLst>
                  <a:path extrusionOk="0" h="19711" w="4504">
                    <a:moveTo>
                      <a:pt x="1" y="1"/>
                    </a:moveTo>
                    <a:lnTo>
                      <a:pt x="1" y="19711"/>
                    </a:lnTo>
                    <a:lnTo>
                      <a:pt x="4504" y="19711"/>
                    </a:lnTo>
                    <a:lnTo>
                      <a:pt x="45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2"/>
              <p:cNvSpPr/>
              <p:nvPr/>
            </p:nvSpPr>
            <p:spPr>
              <a:xfrm>
                <a:off x="7797716" y="462675"/>
                <a:ext cx="64101" cy="1129691"/>
              </a:xfrm>
              <a:custGeom>
                <a:rect b="b" l="l" r="r" t="t"/>
                <a:pathLst>
                  <a:path extrusionOk="0" h="34824" w="1976">
                    <a:moveTo>
                      <a:pt x="311" y="1"/>
                    </a:moveTo>
                    <a:cubicBezTo>
                      <a:pt x="309" y="3"/>
                      <a:pt x="307" y="5"/>
                      <a:pt x="307" y="7"/>
                    </a:cubicBezTo>
                    <a:cubicBezTo>
                      <a:pt x="0" y="949"/>
                      <a:pt x="186" y="2152"/>
                      <a:pt x="1075" y="2724"/>
                    </a:cubicBezTo>
                    <a:cubicBezTo>
                      <a:pt x="1231" y="2824"/>
                      <a:pt x="1443" y="2932"/>
                      <a:pt x="1632" y="2946"/>
                    </a:cubicBezTo>
                    <a:cubicBezTo>
                      <a:pt x="1638" y="2947"/>
                      <a:pt x="1650" y="2947"/>
                      <a:pt x="1666" y="2947"/>
                    </a:cubicBezTo>
                    <a:cubicBezTo>
                      <a:pt x="1726" y="2947"/>
                      <a:pt x="1834" y="2944"/>
                      <a:pt x="1829" y="2938"/>
                    </a:cubicBezTo>
                    <a:lnTo>
                      <a:pt x="1829" y="2938"/>
                    </a:lnTo>
                    <a:cubicBezTo>
                      <a:pt x="1844" y="2953"/>
                      <a:pt x="1822" y="3031"/>
                      <a:pt x="1829" y="3052"/>
                    </a:cubicBezTo>
                    <a:cubicBezTo>
                      <a:pt x="1875" y="3224"/>
                      <a:pt x="1829" y="3474"/>
                      <a:pt x="1829" y="3651"/>
                    </a:cubicBezTo>
                    <a:lnTo>
                      <a:pt x="1829" y="4696"/>
                    </a:lnTo>
                    <a:lnTo>
                      <a:pt x="1829" y="12093"/>
                    </a:lnTo>
                    <a:lnTo>
                      <a:pt x="1829" y="21776"/>
                    </a:lnTo>
                    <a:lnTo>
                      <a:pt x="1829" y="29740"/>
                    </a:lnTo>
                    <a:lnTo>
                      <a:pt x="1829" y="31878"/>
                    </a:lnTo>
                    <a:cubicBezTo>
                      <a:pt x="1829" y="31939"/>
                      <a:pt x="1872" y="32223"/>
                      <a:pt x="1829" y="32272"/>
                    </a:cubicBezTo>
                    <a:cubicBezTo>
                      <a:pt x="1829" y="32272"/>
                      <a:pt x="1828" y="32272"/>
                      <a:pt x="1828" y="32272"/>
                    </a:cubicBezTo>
                    <a:cubicBezTo>
                      <a:pt x="1807" y="32272"/>
                      <a:pt x="1390" y="32325"/>
                      <a:pt x="1291" y="32369"/>
                    </a:cubicBezTo>
                    <a:cubicBezTo>
                      <a:pt x="901" y="32545"/>
                      <a:pt x="600" y="32876"/>
                      <a:pt x="410" y="33254"/>
                    </a:cubicBezTo>
                    <a:cubicBezTo>
                      <a:pt x="164" y="33744"/>
                      <a:pt x="118" y="34289"/>
                      <a:pt x="202" y="34824"/>
                    </a:cubicBezTo>
                    <a:lnTo>
                      <a:pt x="349" y="34824"/>
                    </a:lnTo>
                    <a:cubicBezTo>
                      <a:pt x="349" y="34822"/>
                      <a:pt x="351" y="34821"/>
                      <a:pt x="350" y="34818"/>
                    </a:cubicBezTo>
                    <a:cubicBezTo>
                      <a:pt x="182" y="33760"/>
                      <a:pt x="661" y="32386"/>
                      <a:pt x="1905" y="32332"/>
                    </a:cubicBezTo>
                    <a:cubicBezTo>
                      <a:pt x="1935" y="32331"/>
                      <a:pt x="1975" y="32311"/>
                      <a:pt x="1975" y="32277"/>
                    </a:cubicBezTo>
                    <a:lnTo>
                      <a:pt x="1975" y="22374"/>
                    </a:lnTo>
                    <a:lnTo>
                      <a:pt x="1975" y="6535"/>
                    </a:lnTo>
                    <a:lnTo>
                      <a:pt x="1975" y="2916"/>
                    </a:lnTo>
                    <a:cubicBezTo>
                      <a:pt x="1975" y="2890"/>
                      <a:pt x="1938" y="2875"/>
                      <a:pt x="1917" y="2874"/>
                    </a:cubicBezTo>
                    <a:cubicBezTo>
                      <a:pt x="515" y="2814"/>
                      <a:pt x="88" y="1148"/>
                      <a:pt x="448" y="28"/>
                    </a:cubicBezTo>
                    <a:cubicBezTo>
                      <a:pt x="402" y="19"/>
                      <a:pt x="356" y="10"/>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2"/>
              <p:cNvSpPr/>
              <p:nvPr/>
            </p:nvSpPr>
            <p:spPr>
              <a:xfrm>
                <a:off x="7564569" y="462383"/>
                <a:ext cx="62220" cy="1129983"/>
              </a:xfrm>
              <a:custGeom>
                <a:rect b="b" l="l" r="r" t="t"/>
                <a:pathLst>
                  <a:path extrusionOk="0" h="34833" w="1918">
                    <a:moveTo>
                      <a:pt x="1664" y="1"/>
                    </a:moveTo>
                    <a:cubicBezTo>
                      <a:pt x="1618" y="9"/>
                      <a:pt x="1572" y="17"/>
                      <a:pt x="1527" y="26"/>
                    </a:cubicBezTo>
                    <a:cubicBezTo>
                      <a:pt x="1527" y="31"/>
                      <a:pt x="1526" y="36"/>
                      <a:pt x="1528" y="42"/>
                    </a:cubicBezTo>
                    <a:cubicBezTo>
                      <a:pt x="1890" y="1155"/>
                      <a:pt x="1466" y="2823"/>
                      <a:pt x="70" y="2883"/>
                    </a:cubicBezTo>
                    <a:cubicBezTo>
                      <a:pt x="40" y="2885"/>
                      <a:pt x="0" y="2904"/>
                      <a:pt x="0" y="2938"/>
                    </a:cubicBezTo>
                    <a:lnTo>
                      <a:pt x="0" y="12842"/>
                    </a:lnTo>
                    <a:lnTo>
                      <a:pt x="0" y="28680"/>
                    </a:lnTo>
                    <a:lnTo>
                      <a:pt x="0" y="32300"/>
                    </a:lnTo>
                    <a:cubicBezTo>
                      <a:pt x="0" y="32325"/>
                      <a:pt x="38" y="32340"/>
                      <a:pt x="59" y="32341"/>
                    </a:cubicBezTo>
                    <a:cubicBezTo>
                      <a:pt x="1302" y="32395"/>
                      <a:pt x="1797" y="33764"/>
                      <a:pt x="1628" y="34827"/>
                    </a:cubicBezTo>
                    <a:cubicBezTo>
                      <a:pt x="1627" y="34829"/>
                      <a:pt x="1628" y="34831"/>
                      <a:pt x="1628" y="34833"/>
                    </a:cubicBezTo>
                    <a:lnTo>
                      <a:pt x="1772" y="34833"/>
                    </a:lnTo>
                    <a:cubicBezTo>
                      <a:pt x="1918" y="33908"/>
                      <a:pt x="1618" y="32796"/>
                      <a:pt x="694" y="32378"/>
                    </a:cubicBezTo>
                    <a:cubicBezTo>
                      <a:pt x="588" y="32330"/>
                      <a:pt x="163" y="32287"/>
                      <a:pt x="148" y="32269"/>
                    </a:cubicBezTo>
                    <a:cubicBezTo>
                      <a:pt x="130" y="32248"/>
                      <a:pt x="152" y="32159"/>
                      <a:pt x="148" y="32134"/>
                    </a:cubicBezTo>
                    <a:cubicBezTo>
                      <a:pt x="63" y="31582"/>
                      <a:pt x="148" y="30950"/>
                      <a:pt x="148" y="30393"/>
                    </a:cubicBezTo>
                    <a:lnTo>
                      <a:pt x="148" y="22893"/>
                    </a:lnTo>
                    <a:lnTo>
                      <a:pt x="148" y="13204"/>
                    </a:lnTo>
                    <a:lnTo>
                      <a:pt x="148" y="5332"/>
                    </a:lnTo>
                    <a:lnTo>
                      <a:pt x="148" y="3265"/>
                    </a:lnTo>
                    <a:cubicBezTo>
                      <a:pt x="148" y="3220"/>
                      <a:pt x="115" y="2985"/>
                      <a:pt x="145" y="2937"/>
                    </a:cubicBezTo>
                    <a:lnTo>
                      <a:pt x="145" y="2937"/>
                    </a:lnTo>
                    <a:cubicBezTo>
                      <a:pt x="146" y="2948"/>
                      <a:pt x="189" y="2951"/>
                      <a:pt x="239" y="2951"/>
                    </a:cubicBezTo>
                    <a:cubicBezTo>
                      <a:pt x="299" y="2951"/>
                      <a:pt x="370" y="2946"/>
                      <a:pt x="391" y="2943"/>
                    </a:cubicBezTo>
                    <a:cubicBezTo>
                      <a:pt x="572" y="2913"/>
                      <a:pt x="754" y="2823"/>
                      <a:pt x="906" y="2724"/>
                    </a:cubicBezTo>
                    <a:cubicBezTo>
                      <a:pt x="1288" y="2475"/>
                      <a:pt x="1554" y="2075"/>
                      <a:pt x="1694" y="1645"/>
                    </a:cubicBezTo>
                    <a:cubicBezTo>
                      <a:pt x="1871" y="1105"/>
                      <a:pt x="1842" y="540"/>
                      <a:pt x="1666" y="4"/>
                    </a:cubicBezTo>
                    <a:cubicBezTo>
                      <a:pt x="1666" y="3"/>
                      <a:pt x="1665" y="2"/>
                      <a:pt x="16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2"/>
              <p:cNvSpPr/>
              <p:nvPr/>
            </p:nvSpPr>
            <p:spPr>
              <a:xfrm>
                <a:off x="7602492" y="1390556"/>
                <a:ext cx="221371" cy="49244"/>
              </a:xfrm>
              <a:custGeom>
                <a:rect b="b" l="l" r="r" t="t"/>
                <a:pathLst>
                  <a:path extrusionOk="0" h="1518"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2"/>
              <p:cNvSpPr/>
              <p:nvPr/>
            </p:nvSpPr>
            <p:spPr>
              <a:xfrm>
                <a:off x="7734977" y="1392827"/>
                <a:ext cx="44670" cy="44702"/>
              </a:xfrm>
              <a:custGeom>
                <a:rect b="b" l="l" r="r" t="t"/>
                <a:pathLst>
                  <a:path extrusionOk="0" h="1378" w="1377">
                    <a:moveTo>
                      <a:pt x="689" y="1"/>
                    </a:moveTo>
                    <a:lnTo>
                      <a:pt x="0" y="690"/>
                    </a:lnTo>
                    <a:lnTo>
                      <a:pt x="689" y="1377"/>
                    </a:lnTo>
                    <a:lnTo>
                      <a:pt x="1377" y="690"/>
                    </a:lnTo>
                    <a:lnTo>
                      <a:pt x="6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2"/>
              <p:cNvSpPr/>
              <p:nvPr/>
            </p:nvSpPr>
            <p:spPr>
              <a:xfrm>
                <a:off x="7646642" y="1392827"/>
                <a:ext cx="44670" cy="44702"/>
              </a:xfrm>
              <a:custGeom>
                <a:rect b="b" l="l" r="r" t="t"/>
                <a:pathLst>
                  <a:path extrusionOk="0" h="1378" w="1377">
                    <a:moveTo>
                      <a:pt x="688" y="1"/>
                    </a:moveTo>
                    <a:lnTo>
                      <a:pt x="0" y="690"/>
                    </a:lnTo>
                    <a:lnTo>
                      <a:pt x="688" y="1377"/>
                    </a:lnTo>
                    <a:lnTo>
                      <a:pt x="1377" y="690"/>
                    </a:lnTo>
                    <a:lnTo>
                      <a:pt x="6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2"/>
              <p:cNvSpPr/>
              <p:nvPr/>
            </p:nvSpPr>
            <p:spPr>
              <a:xfrm>
                <a:off x="7599864" y="1391270"/>
                <a:ext cx="226626" cy="47817"/>
              </a:xfrm>
              <a:custGeom>
                <a:rect b="b" l="l" r="r" t="t"/>
                <a:pathLst>
                  <a:path extrusionOk="0" h="1474" w="6986">
                    <a:moveTo>
                      <a:pt x="766" y="137"/>
                    </a:moveTo>
                    <a:lnTo>
                      <a:pt x="1034" y="403"/>
                    </a:lnTo>
                    <a:lnTo>
                      <a:pt x="1283" y="653"/>
                    </a:lnTo>
                    <a:cubicBezTo>
                      <a:pt x="1295" y="665"/>
                      <a:pt x="1337" y="714"/>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1"/>
                    </a:cubicBezTo>
                    <a:lnTo>
                      <a:pt x="480" y="423"/>
                    </a:lnTo>
                    <a:lnTo>
                      <a:pt x="766" y="137"/>
                    </a:lnTo>
                    <a:close/>
                    <a:moveTo>
                      <a:pt x="2128" y="136"/>
                    </a:moveTo>
                    <a:lnTo>
                      <a:pt x="2396" y="403"/>
                    </a:lnTo>
                    <a:lnTo>
                      <a:pt x="2644" y="653"/>
                    </a:lnTo>
                    <a:cubicBezTo>
                      <a:pt x="2657" y="665"/>
                      <a:pt x="2699" y="714"/>
                      <a:pt x="2728" y="739"/>
                    </a:cubicBezTo>
                    <a:cubicBezTo>
                      <a:pt x="2703" y="760"/>
                      <a:pt x="2669" y="804"/>
                      <a:pt x="2651" y="823"/>
                    </a:cubicBezTo>
                    <a:lnTo>
                      <a:pt x="2421" y="1052"/>
                    </a:lnTo>
                    <a:lnTo>
                      <a:pt x="2135" y="1338"/>
                    </a:lnTo>
                    <a:lnTo>
                      <a:pt x="1868" y="1071"/>
                    </a:lnTo>
                    <a:lnTo>
                      <a:pt x="1620" y="823"/>
                    </a:lnTo>
                    <a:cubicBezTo>
                      <a:pt x="1606" y="809"/>
                      <a:pt x="1565" y="760"/>
                      <a:pt x="1536" y="737"/>
                    </a:cubicBezTo>
                    <a:cubicBezTo>
                      <a:pt x="1560" y="714"/>
                      <a:pt x="1594" y="670"/>
                      <a:pt x="1613" y="651"/>
                    </a:cubicBezTo>
                    <a:lnTo>
                      <a:pt x="1842" y="422"/>
                    </a:lnTo>
                    <a:lnTo>
                      <a:pt x="2128" y="136"/>
                    </a:lnTo>
                    <a:close/>
                    <a:moveTo>
                      <a:pt x="3490" y="137"/>
                    </a:moveTo>
                    <a:cubicBezTo>
                      <a:pt x="3579" y="225"/>
                      <a:pt x="3668" y="314"/>
                      <a:pt x="3758" y="403"/>
                    </a:cubicBezTo>
                    <a:lnTo>
                      <a:pt x="4006" y="653"/>
                    </a:lnTo>
                    <a:cubicBezTo>
                      <a:pt x="4019" y="665"/>
                      <a:pt x="4060" y="714"/>
                      <a:pt x="4090" y="739"/>
                    </a:cubicBezTo>
                    <a:cubicBezTo>
                      <a:pt x="4065" y="760"/>
                      <a:pt x="4030" y="804"/>
                      <a:pt x="4012" y="823"/>
                    </a:cubicBezTo>
                    <a:lnTo>
                      <a:pt x="3782" y="1052"/>
                    </a:lnTo>
                    <a:lnTo>
                      <a:pt x="3496" y="1338"/>
                    </a:lnTo>
                    <a:cubicBezTo>
                      <a:pt x="3408" y="1249"/>
                      <a:pt x="3319" y="1160"/>
                      <a:pt x="3230" y="1071"/>
                    </a:cubicBezTo>
                    <a:lnTo>
                      <a:pt x="2981" y="823"/>
                    </a:lnTo>
                    <a:cubicBezTo>
                      <a:pt x="2968" y="809"/>
                      <a:pt x="2926" y="760"/>
                      <a:pt x="2897" y="737"/>
                    </a:cubicBezTo>
                    <a:cubicBezTo>
                      <a:pt x="2922" y="714"/>
                      <a:pt x="2956" y="670"/>
                      <a:pt x="2975" y="651"/>
                    </a:cubicBezTo>
                    <a:lnTo>
                      <a:pt x="3204" y="423"/>
                    </a:lnTo>
                    <a:lnTo>
                      <a:pt x="3490" y="137"/>
                    </a:lnTo>
                    <a:close/>
                    <a:moveTo>
                      <a:pt x="4851" y="137"/>
                    </a:moveTo>
                    <a:lnTo>
                      <a:pt x="5119" y="403"/>
                    </a:lnTo>
                    <a:lnTo>
                      <a:pt x="5367" y="653"/>
                    </a:lnTo>
                    <a:cubicBezTo>
                      <a:pt x="5380" y="665"/>
                      <a:pt x="5422" y="714"/>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1"/>
                    </a:cubicBezTo>
                    <a:lnTo>
                      <a:pt x="4565" y="423"/>
                    </a:lnTo>
                    <a:cubicBezTo>
                      <a:pt x="4660" y="328"/>
                      <a:pt x="4756" y="232"/>
                      <a:pt x="4851" y="137"/>
                    </a:cubicBezTo>
                    <a:close/>
                    <a:moveTo>
                      <a:pt x="6213" y="136"/>
                    </a:moveTo>
                    <a:lnTo>
                      <a:pt x="6481" y="403"/>
                    </a:lnTo>
                    <a:lnTo>
                      <a:pt x="6730" y="653"/>
                    </a:lnTo>
                    <a:cubicBezTo>
                      <a:pt x="6742" y="665"/>
                      <a:pt x="6784" y="714"/>
                      <a:pt x="6814" y="739"/>
                    </a:cubicBezTo>
                    <a:cubicBezTo>
                      <a:pt x="6788" y="760"/>
                      <a:pt x="6754" y="804"/>
                      <a:pt x="6736" y="823"/>
                    </a:cubicBezTo>
                    <a:lnTo>
                      <a:pt x="6506" y="1052"/>
                    </a:lnTo>
                    <a:cubicBezTo>
                      <a:pt x="6411" y="1148"/>
                      <a:pt x="6316" y="1243"/>
                      <a:pt x="6220" y="1338"/>
                    </a:cubicBezTo>
                    <a:lnTo>
                      <a:pt x="5953" y="1071"/>
                    </a:lnTo>
                    <a:lnTo>
                      <a:pt x="5705" y="823"/>
                    </a:lnTo>
                    <a:cubicBezTo>
                      <a:pt x="5691" y="809"/>
                      <a:pt x="5650" y="760"/>
                      <a:pt x="5621" y="737"/>
                    </a:cubicBezTo>
                    <a:cubicBezTo>
                      <a:pt x="5645" y="714"/>
                      <a:pt x="5680" y="670"/>
                      <a:pt x="5699" y="651"/>
                    </a:cubicBezTo>
                    <a:lnTo>
                      <a:pt x="5927" y="422"/>
                    </a:lnTo>
                    <a:lnTo>
                      <a:pt x="6213" y="136"/>
                    </a:lnTo>
                    <a:close/>
                    <a:moveTo>
                      <a:pt x="773" y="0"/>
                    </a:moveTo>
                    <a:cubicBezTo>
                      <a:pt x="751" y="0"/>
                      <a:pt x="728" y="7"/>
                      <a:pt x="715" y="20"/>
                    </a:cubicBezTo>
                    <a:lnTo>
                      <a:pt x="27" y="708"/>
                    </a:lnTo>
                    <a:cubicBezTo>
                      <a:pt x="10" y="725"/>
                      <a:pt x="0" y="747"/>
                      <a:pt x="20" y="767"/>
                    </a:cubicBezTo>
                    <a:lnTo>
                      <a:pt x="709" y="1455"/>
                    </a:lnTo>
                    <a:cubicBezTo>
                      <a:pt x="718" y="1464"/>
                      <a:pt x="732" y="1469"/>
                      <a:pt x="748" y="1471"/>
                    </a:cubicBezTo>
                    <a:cubicBezTo>
                      <a:pt x="755" y="1473"/>
                      <a:pt x="762" y="1473"/>
                      <a:pt x="770" y="1473"/>
                    </a:cubicBezTo>
                    <a:cubicBezTo>
                      <a:pt x="791" y="1473"/>
                      <a:pt x="812" y="1468"/>
                      <a:pt x="824" y="1455"/>
                    </a:cubicBezTo>
                    <a:lnTo>
                      <a:pt x="1448" y="832"/>
                    </a:lnTo>
                    <a:lnTo>
                      <a:pt x="2071" y="1455"/>
                    </a:lnTo>
                    <a:cubicBezTo>
                      <a:pt x="2080" y="1464"/>
                      <a:pt x="2094" y="1469"/>
                      <a:pt x="2110" y="1471"/>
                    </a:cubicBezTo>
                    <a:cubicBezTo>
                      <a:pt x="2117" y="1473"/>
                      <a:pt x="2124" y="1473"/>
                      <a:pt x="2132" y="1473"/>
                    </a:cubicBezTo>
                    <a:cubicBezTo>
                      <a:pt x="2153" y="1473"/>
                      <a:pt x="2174" y="1468"/>
                      <a:pt x="2186" y="1455"/>
                    </a:cubicBezTo>
                    <a:lnTo>
                      <a:pt x="2810" y="832"/>
                    </a:lnTo>
                    <a:lnTo>
                      <a:pt x="3433" y="1455"/>
                    </a:lnTo>
                    <a:cubicBezTo>
                      <a:pt x="3442" y="1464"/>
                      <a:pt x="3456" y="1469"/>
                      <a:pt x="3472" y="1471"/>
                    </a:cubicBezTo>
                    <a:cubicBezTo>
                      <a:pt x="3479" y="1473"/>
                      <a:pt x="3486" y="1473"/>
                      <a:pt x="3494" y="1473"/>
                    </a:cubicBezTo>
                    <a:cubicBezTo>
                      <a:pt x="3515" y="1473"/>
                      <a:pt x="3536" y="1468"/>
                      <a:pt x="3548" y="1455"/>
                    </a:cubicBezTo>
                    <a:lnTo>
                      <a:pt x="4172" y="832"/>
                    </a:lnTo>
                    <a:lnTo>
                      <a:pt x="4794" y="1455"/>
                    </a:lnTo>
                    <a:cubicBezTo>
                      <a:pt x="4804" y="1464"/>
                      <a:pt x="4818" y="1469"/>
                      <a:pt x="4834" y="1471"/>
                    </a:cubicBezTo>
                    <a:cubicBezTo>
                      <a:pt x="4841" y="1473"/>
                      <a:pt x="4848" y="1473"/>
                      <a:pt x="4856" y="1473"/>
                    </a:cubicBezTo>
                    <a:cubicBezTo>
                      <a:pt x="4877" y="1473"/>
                      <a:pt x="4897" y="1468"/>
                      <a:pt x="4910" y="1455"/>
                    </a:cubicBezTo>
                    <a:lnTo>
                      <a:pt x="5533" y="832"/>
                    </a:lnTo>
                    <a:lnTo>
                      <a:pt x="6156" y="1455"/>
                    </a:lnTo>
                    <a:cubicBezTo>
                      <a:pt x="6166" y="1464"/>
                      <a:pt x="6179" y="1469"/>
                      <a:pt x="6196" y="1471"/>
                    </a:cubicBezTo>
                    <a:cubicBezTo>
                      <a:pt x="6203" y="1473"/>
                      <a:pt x="6210" y="1473"/>
                      <a:pt x="6217" y="1473"/>
                    </a:cubicBezTo>
                    <a:cubicBezTo>
                      <a:pt x="6238" y="1473"/>
                      <a:pt x="6259" y="1468"/>
                      <a:pt x="6273" y="1455"/>
                    </a:cubicBezTo>
                    <a:lnTo>
                      <a:pt x="6960" y="766"/>
                    </a:lnTo>
                    <a:cubicBezTo>
                      <a:pt x="6978" y="749"/>
                      <a:pt x="6986" y="727"/>
                      <a:pt x="6966" y="708"/>
                    </a:cubicBezTo>
                    <a:lnTo>
                      <a:pt x="6279" y="19"/>
                    </a:lnTo>
                    <a:cubicBezTo>
                      <a:pt x="6265" y="6"/>
                      <a:pt x="6243" y="0"/>
                      <a:pt x="6221" y="0"/>
                    </a:cubicBezTo>
                    <a:cubicBezTo>
                      <a:pt x="6198" y="0"/>
                      <a:pt x="6175" y="7"/>
                      <a:pt x="6162" y="20"/>
                    </a:cubicBezTo>
                    <a:cubicBezTo>
                      <a:pt x="5955" y="227"/>
                      <a:pt x="5747" y="435"/>
                      <a:pt x="5540" y="642"/>
                    </a:cubicBezTo>
                    <a:lnTo>
                      <a:pt x="4917" y="19"/>
                    </a:lnTo>
                    <a:cubicBezTo>
                      <a:pt x="4903" y="6"/>
                      <a:pt x="4881" y="0"/>
                      <a:pt x="4859" y="0"/>
                    </a:cubicBezTo>
                    <a:cubicBezTo>
                      <a:pt x="4836" y="0"/>
                      <a:pt x="4814" y="7"/>
                      <a:pt x="4801" y="20"/>
                    </a:cubicBezTo>
                    <a:lnTo>
                      <a:pt x="4178" y="642"/>
                    </a:lnTo>
                    <a:lnTo>
                      <a:pt x="3555" y="19"/>
                    </a:lnTo>
                    <a:cubicBezTo>
                      <a:pt x="3542" y="6"/>
                      <a:pt x="3520" y="0"/>
                      <a:pt x="3497" y="0"/>
                    </a:cubicBezTo>
                    <a:cubicBezTo>
                      <a:pt x="3475" y="0"/>
                      <a:pt x="3452" y="7"/>
                      <a:pt x="3439" y="20"/>
                    </a:cubicBezTo>
                    <a:lnTo>
                      <a:pt x="2816" y="642"/>
                    </a:lnTo>
                    <a:lnTo>
                      <a:pt x="2193" y="19"/>
                    </a:lnTo>
                    <a:cubicBezTo>
                      <a:pt x="2180" y="6"/>
                      <a:pt x="2158" y="0"/>
                      <a:pt x="2135" y="0"/>
                    </a:cubicBezTo>
                    <a:cubicBezTo>
                      <a:pt x="2113" y="0"/>
                      <a:pt x="2090" y="7"/>
                      <a:pt x="2077" y="20"/>
                    </a:cubicBezTo>
                    <a:lnTo>
                      <a:pt x="1454" y="642"/>
                    </a:lnTo>
                    <a:lnTo>
                      <a:pt x="831" y="19"/>
                    </a:lnTo>
                    <a:cubicBezTo>
                      <a:pt x="818" y="6"/>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2"/>
              <p:cNvSpPr/>
              <p:nvPr/>
            </p:nvSpPr>
            <p:spPr>
              <a:xfrm>
                <a:off x="7602492" y="627989"/>
                <a:ext cx="221371" cy="49276"/>
              </a:xfrm>
              <a:custGeom>
                <a:rect b="b" l="l" r="r" t="t"/>
                <a:pathLst>
                  <a:path extrusionOk="0" h="1519"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2"/>
              <p:cNvSpPr/>
              <p:nvPr/>
            </p:nvSpPr>
            <p:spPr>
              <a:xfrm>
                <a:off x="7734977" y="630324"/>
                <a:ext cx="44670" cy="44637"/>
              </a:xfrm>
              <a:custGeom>
                <a:rect b="b" l="l" r="r" t="t"/>
                <a:pathLst>
                  <a:path extrusionOk="0" h="1376" w="1377">
                    <a:moveTo>
                      <a:pt x="689" y="0"/>
                    </a:moveTo>
                    <a:lnTo>
                      <a:pt x="0" y="688"/>
                    </a:lnTo>
                    <a:lnTo>
                      <a:pt x="689" y="1375"/>
                    </a:lnTo>
                    <a:lnTo>
                      <a:pt x="1377" y="688"/>
                    </a:lnTo>
                    <a:lnTo>
                      <a:pt x="68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2"/>
              <p:cNvSpPr/>
              <p:nvPr/>
            </p:nvSpPr>
            <p:spPr>
              <a:xfrm>
                <a:off x="7646642" y="630292"/>
                <a:ext cx="44670" cy="44670"/>
              </a:xfrm>
              <a:custGeom>
                <a:rect b="b" l="l" r="r" t="t"/>
                <a:pathLst>
                  <a:path extrusionOk="0" h="1377" w="1377">
                    <a:moveTo>
                      <a:pt x="688" y="0"/>
                    </a:moveTo>
                    <a:lnTo>
                      <a:pt x="0" y="689"/>
                    </a:lnTo>
                    <a:lnTo>
                      <a:pt x="688" y="1376"/>
                    </a:lnTo>
                    <a:lnTo>
                      <a:pt x="1377" y="689"/>
                    </a:lnTo>
                    <a:lnTo>
                      <a:pt x="68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2"/>
              <p:cNvSpPr/>
              <p:nvPr/>
            </p:nvSpPr>
            <p:spPr>
              <a:xfrm>
                <a:off x="7599864" y="628702"/>
                <a:ext cx="226626" cy="47817"/>
              </a:xfrm>
              <a:custGeom>
                <a:rect b="b" l="l" r="r" t="t"/>
                <a:pathLst>
                  <a:path extrusionOk="0" h="1474" w="6986">
                    <a:moveTo>
                      <a:pt x="766" y="137"/>
                    </a:moveTo>
                    <a:cubicBezTo>
                      <a:pt x="855" y="226"/>
                      <a:pt x="944" y="314"/>
                      <a:pt x="1034" y="404"/>
                    </a:cubicBezTo>
                    <a:lnTo>
                      <a:pt x="1283" y="653"/>
                    </a:lnTo>
                    <a:cubicBezTo>
                      <a:pt x="1295" y="666"/>
                      <a:pt x="1337" y="715"/>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2"/>
                    </a:cubicBezTo>
                    <a:lnTo>
                      <a:pt x="480" y="423"/>
                    </a:lnTo>
                    <a:cubicBezTo>
                      <a:pt x="575" y="328"/>
                      <a:pt x="671" y="232"/>
                      <a:pt x="766" y="137"/>
                    </a:cubicBezTo>
                    <a:close/>
                    <a:moveTo>
                      <a:pt x="2128" y="137"/>
                    </a:moveTo>
                    <a:lnTo>
                      <a:pt x="2396" y="404"/>
                    </a:lnTo>
                    <a:lnTo>
                      <a:pt x="2644" y="653"/>
                    </a:lnTo>
                    <a:cubicBezTo>
                      <a:pt x="2657" y="666"/>
                      <a:pt x="2699" y="715"/>
                      <a:pt x="2728" y="739"/>
                    </a:cubicBezTo>
                    <a:cubicBezTo>
                      <a:pt x="2703" y="760"/>
                      <a:pt x="2669" y="804"/>
                      <a:pt x="2651" y="823"/>
                    </a:cubicBezTo>
                    <a:lnTo>
                      <a:pt x="2421" y="1052"/>
                    </a:lnTo>
                    <a:cubicBezTo>
                      <a:pt x="2326" y="1148"/>
                      <a:pt x="2231" y="1243"/>
                      <a:pt x="2135" y="1338"/>
                    </a:cubicBezTo>
                    <a:cubicBezTo>
                      <a:pt x="2046" y="1249"/>
                      <a:pt x="1957" y="1160"/>
                      <a:pt x="1868" y="1071"/>
                    </a:cubicBezTo>
                    <a:lnTo>
                      <a:pt x="1620" y="823"/>
                    </a:lnTo>
                    <a:cubicBezTo>
                      <a:pt x="1606" y="809"/>
                      <a:pt x="1565" y="760"/>
                      <a:pt x="1536" y="737"/>
                    </a:cubicBezTo>
                    <a:cubicBezTo>
                      <a:pt x="1560" y="714"/>
                      <a:pt x="1594" y="670"/>
                      <a:pt x="1613" y="652"/>
                    </a:cubicBezTo>
                    <a:lnTo>
                      <a:pt x="1842" y="423"/>
                    </a:lnTo>
                    <a:cubicBezTo>
                      <a:pt x="1937" y="328"/>
                      <a:pt x="2033" y="232"/>
                      <a:pt x="2128" y="137"/>
                    </a:cubicBezTo>
                    <a:close/>
                    <a:moveTo>
                      <a:pt x="3490" y="137"/>
                    </a:moveTo>
                    <a:lnTo>
                      <a:pt x="3758" y="404"/>
                    </a:lnTo>
                    <a:lnTo>
                      <a:pt x="4006" y="653"/>
                    </a:lnTo>
                    <a:cubicBezTo>
                      <a:pt x="4019" y="666"/>
                      <a:pt x="4060" y="715"/>
                      <a:pt x="4090" y="739"/>
                    </a:cubicBezTo>
                    <a:cubicBezTo>
                      <a:pt x="4065" y="760"/>
                      <a:pt x="4030" y="804"/>
                      <a:pt x="4012" y="823"/>
                    </a:cubicBezTo>
                    <a:lnTo>
                      <a:pt x="3782" y="1052"/>
                    </a:lnTo>
                    <a:cubicBezTo>
                      <a:pt x="3687" y="1148"/>
                      <a:pt x="3592" y="1243"/>
                      <a:pt x="3497" y="1338"/>
                    </a:cubicBezTo>
                    <a:cubicBezTo>
                      <a:pt x="3408" y="1249"/>
                      <a:pt x="3319" y="1160"/>
                      <a:pt x="3230" y="1071"/>
                    </a:cubicBezTo>
                    <a:lnTo>
                      <a:pt x="2981" y="823"/>
                    </a:lnTo>
                    <a:cubicBezTo>
                      <a:pt x="2968" y="809"/>
                      <a:pt x="2926" y="760"/>
                      <a:pt x="2897" y="737"/>
                    </a:cubicBezTo>
                    <a:cubicBezTo>
                      <a:pt x="2922" y="714"/>
                      <a:pt x="2956" y="670"/>
                      <a:pt x="2975" y="652"/>
                    </a:cubicBezTo>
                    <a:lnTo>
                      <a:pt x="3204" y="423"/>
                    </a:lnTo>
                    <a:cubicBezTo>
                      <a:pt x="3299" y="328"/>
                      <a:pt x="3395" y="232"/>
                      <a:pt x="3490" y="137"/>
                    </a:cubicBezTo>
                    <a:close/>
                    <a:moveTo>
                      <a:pt x="4851" y="137"/>
                    </a:moveTo>
                    <a:lnTo>
                      <a:pt x="5119" y="404"/>
                    </a:lnTo>
                    <a:lnTo>
                      <a:pt x="5367" y="653"/>
                    </a:lnTo>
                    <a:cubicBezTo>
                      <a:pt x="5380" y="666"/>
                      <a:pt x="5422" y="715"/>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2"/>
                    </a:cubicBezTo>
                    <a:lnTo>
                      <a:pt x="4565" y="423"/>
                    </a:lnTo>
                    <a:lnTo>
                      <a:pt x="4851" y="137"/>
                    </a:lnTo>
                    <a:close/>
                    <a:moveTo>
                      <a:pt x="6213" y="137"/>
                    </a:moveTo>
                    <a:cubicBezTo>
                      <a:pt x="6302" y="226"/>
                      <a:pt x="6391" y="314"/>
                      <a:pt x="6481" y="404"/>
                    </a:cubicBezTo>
                    <a:lnTo>
                      <a:pt x="6730" y="653"/>
                    </a:lnTo>
                    <a:cubicBezTo>
                      <a:pt x="6742" y="666"/>
                      <a:pt x="6784" y="715"/>
                      <a:pt x="6814" y="739"/>
                    </a:cubicBezTo>
                    <a:cubicBezTo>
                      <a:pt x="6788" y="760"/>
                      <a:pt x="6754" y="804"/>
                      <a:pt x="6736" y="823"/>
                    </a:cubicBezTo>
                    <a:lnTo>
                      <a:pt x="6506" y="1052"/>
                    </a:lnTo>
                    <a:lnTo>
                      <a:pt x="6220" y="1338"/>
                    </a:lnTo>
                    <a:cubicBezTo>
                      <a:pt x="6131" y="1249"/>
                      <a:pt x="6042" y="1160"/>
                      <a:pt x="5953" y="1071"/>
                    </a:cubicBezTo>
                    <a:lnTo>
                      <a:pt x="5705" y="823"/>
                    </a:lnTo>
                    <a:cubicBezTo>
                      <a:pt x="5691" y="809"/>
                      <a:pt x="5650" y="760"/>
                      <a:pt x="5621" y="737"/>
                    </a:cubicBezTo>
                    <a:cubicBezTo>
                      <a:pt x="5645" y="714"/>
                      <a:pt x="5680" y="670"/>
                      <a:pt x="5699" y="652"/>
                    </a:cubicBezTo>
                    <a:lnTo>
                      <a:pt x="5927" y="423"/>
                    </a:lnTo>
                    <a:cubicBezTo>
                      <a:pt x="6022" y="328"/>
                      <a:pt x="6118" y="232"/>
                      <a:pt x="6213" y="137"/>
                    </a:cubicBezTo>
                    <a:close/>
                    <a:moveTo>
                      <a:pt x="773" y="0"/>
                    </a:moveTo>
                    <a:cubicBezTo>
                      <a:pt x="751" y="0"/>
                      <a:pt x="728" y="7"/>
                      <a:pt x="715" y="20"/>
                    </a:cubicBezTo>
                    <a:lnTo>
                      <a:pt x="27" y="708"/>
                    </a:lnTo>
                    <a:cubicBezTo>
                      <a:pt x="10" y="725"/>
                      <a:pt x="0" y="747"/>
                      <a:pt x="20" y="767"/>
                    </a:cubicBezTo>
                    <a:lnTo>
                      <a:pt x="709" y="1455"/>
                    </a:lnTo>
                    <a:cubicBezTo>
                      <a:pt x="718" y="1464"/>
                      <a:pt x="732" y="1469"/>
                      <a:pt x="748" y="1472"/>
                    </a:cubicBezTo>
                    <a:cubicBezTo>
                      <a:pt x="755" y="1473"/>
                      <a:pt x="762" y="1474"/>
                      <a:pt x="770" y="1474"/>
                    </a:cubicBezTo>
                    <a:cubicBezTo>
                      <a:pt x="791" y="1474"/>
                      <a:pt x="812" y="1468"/>
                      <a:pt x="824" y="1455"/>
                    </a:cubicBezTo>
                    <a:lnTo>
                      <a:pt x="1448" y="832"/>
                    </a:lnTo>
                    <a:lnTo>
                      <a:pt x="2071" y="1455"/>
                    </a:lnTo>
                    <a:cubicBezTo>
                      <a:pt x="2080" y="1464"/>
                      <a:pt x="2094" y="1469"/>
                      <a:pt x="2110" y="1472"/>
                    </a:cubicBezTo>
                    <a:cubicBezTo>
                      <a:pt x="2117" y="1473"/>
                      <a:pt x="2124" y="1474"/>
                      <a:pt x="2132" y="1474"/>
                    </a:cubicBezTo>
                    <a:cubicBezTo>
                      <a:pt x="2153" y="1474"/>
                      <a:pt x="2174" y="1468"/>
                      <a:pt x="2186" y="1455"/>
                    </a:cubicBezTo>
                    <a:lnTo>
                      <a:pt x="2810" y="832"/>
                    </a:lnTo>
                    <a:lnTo>
                      <a:pt x="3433" y="1455"/>
                    </a:lnTo>
                    <a:cubicBezTo>
                      <a:pt x="3442" y="1464"/>
                      <a:pt x="3456" y="1469"/>
                      <a:pt x="3472" y="1472"/>
                    </a:cubicBezTo>
                    <a:cubicBezTo>
                      <a:pt x="3479" y="1473"/>
                      <a:pt x="3486" y="1474"/>
                      <a:pt x="3494" y="1474"/>
                    </a:cubicBezTo>
                    <a:cubicBezTo>
                      <a:pt x="3515" y="1474"/>
                      <a:pt x="3536" y="1468"/>
                      <a:pt x="3548" y="1455"/>
                    </a:cubicBezTo>
                    <a:lnTo>
                      <a:pt x="4172" y="832"/>
                    </a:lnTo>
                    <a:lnTo>
                      <a:pt x="4794" y="1455"/>
                    </a:lnTo>
                    <a:cubicBezTo>
                      <a:pt x="4804" y="1464"/>
                      <a:pt x="4818" y="1469"/>
                      <a:pt x="4834" y="1472"/>
                    </a:cubicBezTo>
                    <a:cubicBezTo>
                      <a:pt x="4841" y="1473"/>
                      <a:pt x="4848" y="1474"/>
                      <a:pt x="4856" y="1474"/>
                    </a:cubicBezTo>
                    <a:cubicBezTo>
                      <a:pt x="4877" y="1474"/>
                      <a:pt x="4897" y="1468"/>
                      <a:pt x="4910" y="1455"/>
                    </a:cubicBezTo>
                    <a:lnTo>
                      <a:pt x="5533" y="832"/>
                    </a:lnTo>
                    <a:lnTo>
                      <a:pt x="6156" y="1455"/>
                    </a:lnTo>
                    <a:cubicBezTo>
                      <a:pt x="6166" y="1464"/>
                      <a:pt x="6179" y="1469"/>
                      <a:pt x="6196" y="1472"/>
                    </a:cubicBezTo>
                    <a:cubicBezTo>
                      <a:pt x="6203" y="1473"/>
                      <a:pt x="6210" y="1474"/>
                      <a:pt x="6217" y="1474"/>
                    </a:cubicBezTo>
                    <a:cubicBezTo>
                      <a:pt x="6238" y="1474"/>
                      <a:pt x="6259" y="1468"/>
                      <a:pt x="6273" y="1455"/>
                    </a:cubicBezTo>
                    <a:lnTo>
                      <a:pt x="6960" y="766"/>
                    </a:lnTo>
                    <a:cubicBezTo>
                      <a:pt x="6978" y="749"/>
                      <a:pt x="6986" y="727"/>
                      <a:pt x="6966" y="708"/>
                    </a:cubicBezTo>
                    <a:lnTo>
                      <a:pt x="6279" y="19"/>
                    </a:lnTo>
                    <a:cubicBezTo>
                      <a:pt x="6266" y="7"/>
                      <a:pt x="6244" y="1"/>
                      <a:pt x="6222" y="1"/>
                    </a:cubicBezTo>
                    <a:cubicBezTo>
                      <a:pt x="6199" y="1"/>
                      <a:pt x="6175" y="7"/>
                      <a:pt x="6162" y="20"/>
                    </a:cubicBezTo>
                    <a:lnTo>
                      <a:pt x="5540" y="642"/>
                    </a:lnTo>
                    <a:lnTo>
                      <a:pt x="4917" y="19"/>
                    </a:lnTo>
                    <a:cubicBezTo>
                      <a:pt x="4903" y="7"/>
                      <a:pt x="4881" y="0"/>
                      <a:pt x="4859" y="0"/>
                    </a:cubicBezTo>
                    <a:cubicBezTo>
                      <a:pt x="4836" y="0"/>
                      <a:pt x="4814" y="7"/>
                      <a:pt x="4801" y="20"/>
                    </a:cubicBezTo>
                    <a:lnTo>
                      <a:pt x="4178" y="642"/>
                    </a:lnTo>
                    <a:lnTo>
                      <a:pt x="3555" y="19"/>
                    </a:lnTo>
                    <a:cubicBezTo>
                      <a:pt x="3542" y="7"/>
                      <a:pt x="3520" y="0"/>
                      <a:pt x="3497" y="0"/>
                    </a:cubicBezTo>
                    <a:cubicBezTo>
                      <a:pt x="3475" y="0"/>
                      <a:pt x="3452" y="7"/>
                      <a:pt x="3439" y="20"/>
                    </a:cubicBezTo>
                    <a:cubicBezTo>
                      <a:pt x="3231" y="227"/>
                      <a:pt x="3024" y="435"/>
                      <a:pt x="2816" y="642"/>
                    </a:cubicBezTo>
                    <a:lnTo>
                      <a:pt x="2193" y="19"/>
                    </a:lnTo>
                    <a:cubicBezTo>
                      <a:pt x="2180" y="7"/>
                      <a:pt x="2158" y="0"/>
                      <a:pt x="2135" y="0"/>
                    </a:cubicBezTo>
                    <a:cubicBezTo>
                      <a:pt x="2113" y="0"/>
                      <a:pt x="2090" y="7"/>
                      <a:pt x="2077" y="20"/>
                    </a:cubicBezTo>
                    <a:lnTo>
                      <a:pt x="1454" y="642"/>
                    </a:lnTo>
                    <a:lnTo>
                      <a:pt x="831" y="19"/>
                    </a:lnTo>
                    <a:cubicBezTo>
                      <a:pt x="818" y="7"/>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2"/>
              <p:cNvSpPr/>
              <p:nvPr/>
            </p:nvSpPr>
            <p:spPr>
              <a:xfrm>
                <a:off x="7566353" y="494660"/>
                <a:ext cx="22708" cy="21832"/>
              </a:xfrm>
              <a:custGeom>
                <a:rect b="b" l="l" r="r" t="t"/>
                <a:pathLst>
                  <a:path extrusionOk="0" h="673" w="700">
                    <a:moveTo>
                      <a:pt x="198" y="1"/>
                    </a:moveTo>
                    <a:cubicBezTo>
                      <a:pt x="151" y="1"/>
                      <a:pt x="110" y="19"/>
                      <a:pt x="77" y="51"/>
                    </a:cubicBezTo>
                    <a:cubicBezTo>
                      <a:pt x="0" y="128"/>
                      <a:pt x="8" y="260"/>
                      <a:pt x="143" y="396"/>
                    </a:cubicBezTo>
                    <a:cubicBezTo>
                      <a:pt x="279" y="532"/>
                      <a:pt x="699" y="673"/>
                      <a:pt x="699" y="673"/>
                    </a:cubicBezTo>
                    <a:cubicBezTo>
                      <a:pt x="699" y="673"/>
                      <a:pt x="562" y="256"/>
                      <a:pt x="423" y="116"/>
                    </a:cubicBezTo>
                    <a:cubicBezTo>
                      <a:pt x="342" y="35"/>
                      <a:pt x="264" y="1"/>
                      <a:pt x="1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2"/>
              <p:cNvSpPr/>
              <p:nvPr/>
            </p:nvSpPr>
            <p:spPr>
              <a:xfrm>
                <a:off x="7560190" y="509421"/>
                <a:ext cx="28709" cy="12846"/>
              </a:xfrm>
              <a:custGeom>
                <a:rect b="b" l="l" r="r" t="t"/>
                <a:pathLst>
                  <a:path extrusionOk="0" h="396" w="885">
                    <a:moveTo>
                      <a:pt x="278" y="0"/>
                    </a:moveTo>
                    <a:cubicBezTo>
                      <a:pt x="98" y="0"/>
                      <a:pt x="10" y="82"/>
                      <a:pt x="6" y="186"/>
                    </a:cubicBezTo>
                    <a:cubicBezTo>
                      <a:pt x="1" y="295"/>
                      <a:pt x="96" y="387"/>
                      <a:pt x="288" y="395"/>
                    </a:cubicBezTo>
                    <a:cubicBezTo>
                      <a:pt x="292" y="395"/>
                      <a:pt x="296" y="396"/>
                      <a:pt x="301" y="396"/>
                    </a:cubicBezTo>
                    <a:cubicBezTo>
                      <a:pt x="497" y="396"/>
                      <a:pt x="884" y="223"/>
                      <a:pt x="884" y="223"/>
                    </a:cubicBezTo>
                    <a:cubicBezTo>
                      <a:pt x="884" y="223"/>
                      <a:pt x="501" y="9"/>
                      <a:pt x="304" y="1"/>
                    </a:cubicBezTo>
                    <a:cubicBezTo>
                      <a:pt x="295" y="0"/>
                      <a:pt x="287" y="0"/>
                      <a:pt x="2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2"/>
              <p:cNvSpPr/>
              <p:nvPr/>
            </p:nvSpPr>
            <p:spPr>
              <a:xfrm>
                <a:off x="7582541" y="487945"/>
                <a:ext cx="12879" cy="28547"/>
              </a:xfrm>
              <a:custGeom>
                <a:rect b="b" l="l" r="r" t="t"/>
                <a:pathLst>
                  <a:path extrusionOk="0" h="880" w="397">
                    <a:moveTo>
                      <a:pt x="199" y="1"/>
                    </a:moveTo>
                    <a:cubicBezTo>
                      <a:pt x="198" y="1"/>
                      <a:pt x="198" y="1"/>
                      <a:pt x="197" y="1"/>
                    </a:cubicBezTo>
                    <a:cubicBezTo>
                      <a:pt x="89" y="1"/>
                      <a:pt x="1" y="94"/>
                      <a:pt x="2" y="292"/>
                    </a:cubicBezTo>
                    <a:cubicBezTo>
                      <a:pt x="2" y="488"/>
                      <a:pt x="200" y="880"/>
                      <a:pt x="200" y="880"/>
                    </a:cubicBezTo>
                    <a:cubicBezTo>
                      <a:pt x="200" y="880"/>
                      <a:pt x="396" y="482"/>
                      <a:pt x="396" y="290"/>
                    </a:cubicBezTo>
                    <a:cubicBezTo>
                      <a:pt x="395" y="99"/>
                      <a:pt x="307" y="1"/>
                      <a:pt x="1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2"/>
              <p:cNvSpPr/>
              <p:nvPr/>
            </p:nvSpPr>
            <p:spPr>
              <a:xfrm>
                <a:off x="7837292" y="494660"/>
                <a:ext cx="22740" cy="21832"/>
              </a:xfrm>
              <a:custGeom>
                <a:rect b="b" l="l" r="r" t="t"/>
                <a:pathLst>
                  <a:path extrusionOk="0" h="673" w="701">
                    <a:moveTo>
                      <a:pt x="502" y="1"/>
                    </a:moveTo>
                    <a:cubicBezTo>
                      <a:pt x="437" y="1"/>
                      <a:pt x="360" y="35"/>
                      <a:pt x="279" y="116"/>
                    </a:cubicBezTo>
                    <a:cubicBezTo>
                      <a:pt x="139" y="256"/>
                      <a:pt x="1" y="673"/>
                      <a:pt x="1" y="673"/>
                    </a:cubicBezTo>
                    <a:cubicBezTo>
                      <a:pt x="1" y="673"/>
                      <a:pt x="422" y="532"/>
                      <a:pt x="557" y="396"/>
                    </a:cubicBezTo>
                    <a:cubicBezTo>
                      <a:pt x="694" y="260"/>
                      <a:pt x="701" y="128"/>
                      <a:pt x="623" y="51"/>
                    </a:cubicBezTo>
                    <a:cubicBezTo>
                      <a:pt x="591" y="19"/>
                      <a:pt x="550" y="1"/>
                      <a:pt x="5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2"/>
              <p:cNvSpPr/>
              <p:nvPr/>
            </p:nvSpPr>
            <p:spPr>
              <a:xfrm>
                <a:off x="7837487" y="509421"/>
                <a:ext cx="28677" cy="12846"/>
              </a:xfrm>
              <a:custGeom>
                <a:rect b="b" l="l" r="r" t="t"/>
                <a:pathLst>
                  <a:path extrusionOk="0" h="396" w="884">
                    <a:moveTo>
                      <a:pt x="607" y="0"/>
                    </a:moveTo>
                    <a:cubicBezTo>
                      <a:pt x="598" y="0"/>
                      <a:pt x="590" y="0"/>
                      <a:pt x="581" y="1"/>
                    </a:cubicBezTo>
                    <a:cubicBezTo>
                      <a:pt x="384" y="9"/>
                      <a:pt x="0" y="223"/>
                      <a:pt x="0" y="223"/>
                    </a:cubicBezTo>
                    <a:cubicBezTo>
                      <a:pt x="0" y="223"/>
                      <a:pt x="388" y="396"/>
                      <a:pt x="584" y="396"/>
                    </a:cubicBezTo>
                    <a:cubicBezTo>
                      <a:pt x="589" y="396"/>
                      <a:pt x="593" y="395"/>
                      <a:pt x="598" y="395"/>
                    </a:cubicBezTo>
                    <a:cubicBezTo>
                      <a:pt x="789" y="387"/>
                      <a:pt x="883" y="295"/>
                      <a:pt x="879" y="186"/>
                    </a:cubicBezTo>
                    <a:cubicBezTo>
                      <a:pt x="875" y="82"/>
                      <a:pt x="786" y="0"/>
                      <a:pt x="6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2"/>
              <p:cNvSpPr/>
              <p:nvPr/>
            </p:nvSpPr>
            <p:spPr>
              <a:xfrm>
                <a:off x="7830967" y="487945"/>
                <a:ext cx="12879" cy="28547"/>
              </a:xfrm>
              <a:custGeom>
                <a:rect b="b" l="l" r="r" t="t"/>
                <a:pathLst>
                  <a:path extrusionOk="0" h="880" w="397">
                    <a:moveTo>
                      <a:pt x="197" y="1"/>
                    </a:moveTo>
                    <a:cubicBezTo>
                      <a:pt x="89" y="1"/>
                      <a:pt x="2" y="99"/>
                      <a:pt x="1" y="290"/>
                    </a:cubicBezTo>
                    <a:cubicBezTo>
                      <a:pt x="0" y="482"/>
                      <a:pt x="196" y="880"/>
                      <a:pt x="196" y="880"/>
                    </a:cubicBezTo>
                    <a:cubicBezTo>
                      <a:pt x="196" y="880"/>
                      <a:pt x="395" y="488"/>
                      <a:pt x="396" y="292"/>
                    </a:cubicBezTo>
                    <a:cubicBezTo>
                      <a:pt x="397" y="94"/>
                      <a:pt x="309" y="1"/>
                      <a:pt x="199" y="1"/>
                    </a:cubicBezTo>
                    <a:cubicBezTo>
                      <a:pt x="198" y="1"/>
                      <a:pt x="198" y="1"/>
                      <a:pt x="19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2"/>
              <p:cNvSpPr/>
              <p:nvPr/>
            </p:nvSpPr>
            <p:spPr>
              <a:xfrm>
                <a:off x="7566353" y="1545522"/>
                <a:ext cx="22708" cy="21865"/>
              </a:xfrm>
              <a:custGeom>
                <a:rect b="b" l="l" r="r" t="t"/>
                <a:pathLst>
                  <a:path extrusionOk="0" h="674" w="700">
                    <a:moveTo>
                      <a:pt x="699" y="1"/>
                    </a:moveTo>
                    <a:cubicBezTo>
                      <a:pt x="699" y="1"/>
                      <a:pt x="279" y="142"/>
                      <a:pt x="143" y="278"/>
                    </a:cubicBezTo>
                    <a:cubicBezTo>
                      <a:pt x="8" y="414"/>
                      <a:pt x="0" y="546"/>
                      <a:pt x="77" y="623"/>
                    </a:cubicBezTo>
                    <a:cubicBezTo>
                      <a:pt x="109" y="655"/>
                      <a:pt x="151" y="673"/>
                      <a:pt x="198" y="673"/>
                    </a:cubicBezTo>
                    <a:cubicBezTo>
                      <a:pt x="264" y="673"/>
                      <a:pt x="342" y="638"/>
                      <a:pt x="423" y="556"/>
                    </a:cubicBezTo>
                    <a:cubicBezTo>
                      <a:pt x="562" y="418"/>
                      <a:pt x="699" y="1"/>
                      <a:pt x="69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2"/>
              <p:cNvSpPr/>
              <p:nvPr/>
            </p:nvSpPr>
            <p:spPr>
              <a:xfrm>
                <a:off x="7560190" y="1539780"/>
                <a:ext cx="28709" cy="12846"/>
              </a:xfrm>
              <a:custGeom>
                <a:rect b="b" l="l" r="r" t="t"/>
                <a:pathLst>
                  <a:path extrusionOk="0" h="396" w="885">
                    <a:moveTo>
                      <a:pt x="301" y="0"/>
                    </a:moveTo>
                    <a:cubicBezTo>
                      <a:pt x="296" y="0"/>
                      <a:pt x="292" y="1"/>
                      <a:pt x="288" y="1"/>
                    </a:cubicBezTo>
                    <a:cubicBezTo>
                      <a:pt x="96" y="9"/>
                      <a:pt x="1" y="101"/>
                      <a:pt x="6" y="210"/>
                    </a:cubicBezTo>
                    <a:cubicBezTo>
                      <a:pt x="10" y="314"/>
                      <a:pt x="98" y="396"/>
                      <a:pt x="278" y="396"/>
                    </a:cubicBezTo>
                    <a:cubicBezTo>
                      <a:pt x="287" y="396"/>
                      <a:pt x="295" y="396"/>
                      <a:pt x="304" y="395"/>
                    </a:cubicBezTo>
                    <a:cubicBezTo>
                      <a:pt x="501" y="387"/>
                      <a:pt x="884" y="173"/>
                      <a:pt x="884" y="173"/>
                    </a:cubicBezTo>
                    <a:cubicBezTo>
                      <a:pt x="884" y="173"/>
                      <a:pt x="497" y="0"/>
                      <a:pt x="3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2"/>
              <p:cNvSpPr/>
              <p:nvPr/>
            </p:nvSpPr>
            <p:spPr>
              <a:xfrm>
                <a:off x="7582541" y="1545522"/>
                <a:ext cx="12879" cy="28580"/>
              </a:xfrm>
              <a:custGeom>
                <a:rect b="b" l="l" r="r" t="t"/>
                <a:pathLst>
                  <a:path extrusionOk="0" h="881" w="397">
                    <a:moveTo>
                      <a:pt x="200" y="1"/>
                    </a:moveTo>
                    <a:cubicBezTo>
                      <a:pt x="200" y="1"/>
                      <a:pt x="2" y="392"/>
                      <a:pt x="2" y="589"/>
                    </a:cubicBezTo>
                    <a:cubicBezTo>
                      <a:pt x="1" y="786"/>
                      <a:pt x="89" y="880"/>
                      <a:pt x="197" y="880"/>
                    </a:cubicBezTo>
                    <a:cubicBezTo>
                      <a:pt x="198" y="880"/>
                      <a:pt x="198" y="880"/>
                      <a:pt x="199" y="880"/>
                    </a:cubicBezTo>
                    <a:cubicBezTo>
                      <a:pt x="307" y="880"/>
                      <a:pt x="395" y="782"/>
                      <a:pt x="396" y="591"/>
                    </a:cubicBezTo>
                    <a:cubicBezTo>
                      <a:pt x="396" y="399"/>
                      <a:pt x="200" y="1"/>
                      <a:pt x="20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2"/>
              <p:cNvSpPr/>
              <p:nvPr/>
            </p:nvSpPr>
            <p:spPr>
              <a:xfrm>
                <a:off x="7837292" y="1545522"/>
                <a:ext cx="22740" cy="21865"/>
              </a:xfrm>
              <a:custGeom>
                <a:rect b="b" l="l" r="r" t="t"/>
                <a:pathLst>
                  <a:path extrusionOk="0" h="674" w="701">
                    <a:moveTo>
                      <a:pt x="1" y="1"/>
                    </a:moveTo>
                    <a:cubicBezTo>
                      <a:pt x="1" y="1"/>
                      <a:pt x="139" y="418"/>
                      <a:pt x="279" y="556"/>
                    </a:cubicBezTo>
                    <a:cubicBezTo>
                      <a:pt x="360" y="638"/>
                      <a:pt x="437" y="673"/>
                      <a:pt x="503" y="673"/>
                    </a:cubicBezTo>
                    <a:cubicBezTo>
                      <a:pt x="550" y="673"/>
                      <a:pt x="591" y="655"/>
                      <a:pt x="623" y="623"/>
                    </a:cubicBezTo>
                    <a:cubicBezTo>
                      <a:pt x="701" y="546"/>
                      <a:pt x="694" y="414"/>
                      <a:pt x="557" y="278"/>
                    </a:cubicBezTo>
                    <a:cubicBezTo>
                      <a:pt x="422" y="142"/>
                      <a:pt x="1" y="1"/>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2"/>
              <p:cNvSpPr/>
              <p:nvPr/>
            </p:nvSpPr>
            <p:spPr>
              <a:xfrm>
                <a:off x="7837487" y="1539780"/>
                <a:ext cx="28677" cy="12846"/>
              </a:xfrm>
              <a:custGeom>
                <a:rect b="b" l="l" r="r" t="t"/>
                <a:pathLst>
                  <a:path extrusionOk="0" h="396" w="884">
                    <a:moveTo>
                      <a:pt x="584" y="0"/>
                    </a:moveTo>
                    <a:cubicBezTo>
                      <a:pt x="388" y="0"/>
                      <a:pt x="0" y="173"/>
                      <a:pt x="0" y="173"/>
                    </a:cubicBezTo>
                    <a:cubicBezTo>
                      <a:pt x="0" y="173"/>
                      <a:pt x="384" y="387"/>
                      <a:pt x="581" y="395"/>
                    </a:cubicBezTo>
                    <a:cubicBezTo>
                      <a:pt x="590" y="396"/>
                      <a:pt x="598" y="396"/>
                      <a:pt x="607" y="396"/>
                    </a:cubicBezTo>
                    <a:cubicBezTo>
                      <a:pt x="786" y="396"/>
                      <a:pt x="875" y="314"/>
                      <a:pt x="879" y="210"/>
                    </a:cubicBezTo>
                    <a:cubicBezTo>
                      <a:pt x="883" y="101"/>
                      <a:pt x="789" y="9"/>
                      <a:pt x="598" y="1"/>
                    </a:cubicBezTo>
                    <a:cubicBezTo>
                      <a:pt x="593" y="1"/>
                      <a:pt x="589" y="0"/>
                      <a:pt x="58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2"/>
              <p:cNvSpPr/>
              <p:nvPr/>
            </p:nvSpPr>
            <p:spPr>
              <a:xfrm>
                <a:off x="7830967" y="1545522"/>
                <a:ext cx="12879" cy="28580"/>
              </a:xfrm>
              <a:custGeom>
                <a:rect b="b" l="l" r="r" t="t"/>
                <a:pathLst>
                  <a:path extrusionOk="0" h="881" w="397">
                    <a:moveTo>
                      <a:pt x="196" y="1"/>
                    </a:moveTo>
                    <a:cubicBezTo>
                      <a:pt x="196" y="1"/>
                      <a:pt x="0" y="399"/>
                      <a:pt x="1" y="591"/>
                    </a:cubicBezTo>
                    <a:cubicBezTo>
                      <a:pt x="2" y="782"/>
                      <a:pt x="89" y="880"/>
                      <a:pt x="197" y="880"/>
                    </a:cubicBezTo>
                    <a:cubicBezTo>
                      <a:pt x="198" y="880"/>
                      <a:pt x="198" y="880"/>
                      <a:pt x="199" y="880"/>
                    </a:cubicBezTo>
                    <a:cubicBezTo>
                      <a:pt x="309" y="880"/>
                      <a:pt x="397" y="786"/>
                      <a:pt x="396" y="589"/>
                    </a:cubicBezTo>
                    <a:cubicBezTo>
                      <a:pt x="395" y="392"/>
                      <a:pt x="196"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2"/>
              <p:cNvSpPr/>
              <p:nvPr/>
            </p:nvSpPr>
            <p:spPr>
              <a:xfrm>
                <a:off x="7544619" y="959882"/>
                <a:ext cx="60338" cy="126354"/>
              </a:xfrm>
              <a:custGeom>
                <a:rect b="b" l="l" r="r" t="t"/>
                <a:pathLst>
                  <a:path extrusionOk="0" h="3895" w="1860">
                    <a:moveTo>
                      <a:pt x="0" y="0"/>
                    </a:moveTo>
                    <a:lnTo>
                      <a:pt x="0" y="3895"/>
                    </a:lnTo>
                    <a:lnTo>
                      <a:pt x="1859" y="3895"/>
                    </a:lnTo>
                    <a:lnTo>
                      <a:pt x="1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2"/>
              <p:cNvSpPr/>
              <p:nvPr/>
            </p:nvSpPr>
            <p:spPr>
              <a:xfrm>
                <a:off x="7551269" y="1000692"/>
                <a:ext cx="44670" cy="44702"/>
              </a:xfrm>
              <a:custGeom>
                <a:rect b="b" l="l" r="r" t="t"/>
                <a:pathLst>
                  <a:path extrusionOk="0" h="1378" w="1377">
                    <a:moveTo>
                      <a:pt x="688" y="1"/>
                    </a:moveTo>
                    <a:lnTo>
                      <a:pt x="0" y="689"/>
                    </a:lnTo>
                    <a:lnTo>
                      <a:pt x="688" y="1377"/>
                    </a:lnTo>
                    <a:lnTo>
                      <a:pt x="1377" y="689"/>
                    </a:lnTo>
                    <a:lnTo>
                      <a:pt x="6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2"/>
              <p:cNvSpPr/>
              <p:nvPr/>
            </p:nvSpPr>
            <p:spPr>
              <a:xfrm>
                <a:off x="7560871" y="1010327"/>
                <a:ext cx="25433" cy="25401"/>
              </a:xfrm>
              <a:custGeom>
                <a:rect b="b" l="l" r="r" t="t"/>
                <a:pathLst>
                  <a:path extrusionOk="0" h="783" w="784">
                    <a:moveTo>
                      <a:pt x="392" y="0"/>
                    </a:moveTo>
                    <a:lnTo>
                      <a:pt x="0" y="392"/>
                    </a:lnTo>
                    <a:lnTo>
                      <a:pt x="392" y="783"/>
                    </a:lnTo>
                    <a:lnTo>
                      <a:pt x="783"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2"/>
              <p:cNvSpPr/>
              <p:nvPr/>
            </p:nvSpPr>
            <p:spPr>
              <a:xfrm>
                <a:off x="7821235" y="959882"/>
                <a:ext cx="60436" cy="126354"/>
              </a:xfrm>
              <a:custGeom>
                <a:rect b="b" l="l" r="r" t="t"/>
                <a:pathLst>
                  <a:path extrusionOk="0" h="3895" w="1863">
                    <a:moveTo>
                      <a:pt x="1" y="0"/>
                    </a:moveTo>
                    <a:lnTo>
                      <a:pt x="1" y="3895"/>
                    </a:lnTo>
                    <a:lnTo>
                      <a:pt x="1862" y="3895"/>
                    </a:lnTo>
                    <a:lnTo>
                      <a:pt x="18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2"/>
              <p:cNvSpPr/>
              <p:nvPr/>
            </p:nvSpPr>
            <p:spPr>
              <a:xfrm>
                <a:off x="7830383" y="1000692"/>
                <a:ext cx="44702" cy="44702"/>
              </a:xfrm>
              <a:custGeom>
                <a:rect b="b" l="l" r="r" t="t"/>
                <a:pathLst>
                  <a:path extrusionOk="0" h="1378" w="1378">
                    <a:moveTo>
                      <a:pt x="689" y="1"/>
                    </a:moveTo>
                    <a:lnTo>
                      <a:pt x="1" y="689"/>
                    </a:lnTo>
                    <a:lnTo>
                      <a:pt x="689" y="1377"/>
                    </a:lnTo>
                    <a:lnTo>
                      <a:pt x="1377" y="689"/>
                    </a:lnTo>
                    <a:lnTo>
                      <a:pt x="6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2"/>
              <p:cNvSpPr/>
              <p:nvPr/>
            </p:nvSpPr>
            <p:spPr>
              <a:xfrm>
                <a:off x="7840017" y="1010359"/>
                <a:ext cx="25433" cy="25433"/>
              </a:xfrm>
              <a:custGeom>
                <a:rect b="b" l="l" r="r" t="t"/>
                <a:pathLst>
                  <a:path extrusionOk="0" h="784" w="784">
                    <a:moveTo>
                      <a:pt x="392" y="0"/>
                    </a:moveTo>
                    <a:lnTo>
                      <a:pt x="1" y="392"/>
                    </a:lnTo>
                    <a:lnTo>
                      <a:pt x="392" y="783"/>
                    </a:lnTo>
                    <a:lnTo>
                      <a:pt x="784"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2"/>
              <p:cNvSpPr/>
              <p:nvPr/>
            </p:nvSpPr>
            <p:spPr>
              <a:xfrm>
                <a:off x="7600091" y="496704"/>
                <a:ext cx="226172" cy="1067179"/>
              </a:xfrm>
              <a:custGeom>
                <a:rect b="b" l="l" r="r" t="t"/>
                <a:pathLst>
                  <a:path extrusionOk="0" h="32897" w="6972">
                    <a:moveTo>
                      <a:pt x="3529" y="106"/>
                    </a:moveTo>
                    <a:cubicBezTo>
                      <a:pt x="4117" y="106"/>
                      <a:pt x="4702" y="166"/>
                      <a:pt x="5279" y="293"/>
                    </a:cubicBezTo>
                    <a:lnTo>
                      <a:pt x="5279" y="293"/>
                    </a:lnTo>
                    <a:cubicBezTo>
                      <a:pt x="5223" y="1175"/>
                      <a:pt x="5628" y="2291"/>
                      <a:pt x="6577" y="2541"/>
                    </a:cubicBezTo>
                    <a:cubicBezTo>
                      <a:pt x="6864" y="2617"/>
                      <a:pt x="6825" y="2513"/>
                      <a:pt x="6825" y="2802"/>
                    </a:cubicBezTo>
                    <a:lnTo>
                      <a:pt x="6825" y="4828"/>
                    </a:lnTo>
                    <a:lnTo>
                      <a:pt x="6825" y="13022"/>
                    </a:lnTo>
                    <a:lnTo>
                      <a:pt x="6825" y="22818"/>
                    </a:lnTo>
                    <a:lnTo>
                      <a:pt x="6825" y="29684"/>
                    </a:lnTo>
                    <a:cubicBezTo>
                      <a:pt x="6825" y="29915"/>
                      <a:pt x="6839" y="30153"/>
                      <a:pt x="6825" y="30385"/>
                    </a:cubicBezTo>
                    <a:cubicBezTo>
                      <a:pt x="6823" y="30415"/>
                      <a:pt x="6842" y="30515"/>
                      <a:pt x="6825" y="30540"/>
                    </a:cubicBezTo>
                    <a:cubicBezTo>
                      <a:pt x="6825" y="30540"/>
                      <a:pt x="6392" y="30637"/>
                      <a:pt x="6299" y="30686"/>
                    </a:cubicBezTo>
                    <a:cubicBezTo>
                      <a:pt x="5917" y="30891"/>
                      <a:pt x="5632" y="31249"/>
                      <a:pt x="5463" y="31643"/>
                    </a:cubicBezTo>
                    <a:cubicBezTo>
                      <a:pt x="5370" y="31860"/>
                      <a:pt x="5311" y="32091"/>
                      <a:pt x="5286" y="32325"/>
                    </a:cubicBezTo>
                    <a:cubicBezTo>
                      <a:pt x="5270" y="32461"/>
                      <a:pt x="5290" y="32604"/>
                      <a:pt x="5272" y="32737"/>
                    </a:cubicBezTo>
                    <a:cubicBezTo>
                      <a:pt x="5267" y="32775"/>
                      <a:pt x="5291" y="32782"/>
                      <a:pt x="5314" y="32782"/>
                    </a:cubicBezTo>
                    <a:cubicBezTo>
                      <a:pt x="5325" y="32782"/>
                      <a:pt x="5337" y="32780"/>
                      <a:pt x="5343" y="32780"/>
                    </a:cubicBezTo>
                    <a:cubicBezTo>
                      <a:pt x="5353" y="32780"/>
                      <a:pt x="5352" y="32784"/>
                      <a:pt x="5330" y="32801"/>
                    </a:cubicBezTo>
                    <a:cubicBezTo>
                      <a:pt x="5297" y="32827"/>
                      <a:pt x="5222" y="32836"/>
                      <a:pt x="5133" y="32836"/>
                    </a:cubicBezTo>
                    <a:cubicBezTo>
                      <a:pt x="4954" y="32836"/>
                      <a:pt x="4716" y="32801"/>
                      <a:pt x="4634" y="32801"/>
                    </a:cubicBezTo>
                    <a:lnTo>
                      <a:pt x="2292" y="32801"/>
                    </a:lnTo>
                    <a:cubicBezTo>
                      <a:pt x="2223" y="32801"/>
                      <a:pt x="2003" y="32832"/>
                      <a:pt x="1839" y="32832"/>
                    </a:cubicBezTo>
                    <a:cubicBezTo>
                      <a:pt x="1758" y="32832"/>
                      <a:pt x="1690" y="32825"/>
                      <a:pt x="1663" y="32801"/>
                    </a:cubicBezTo>
                    <a:lnTo>
                      <a:pt x="1663" y="32801"/>
                    </a:lnTo>
                    <a:cubicBezTo>
                      <a:pt x="1663" y="32801"/>
                      <a:pt x="1663" y="32801"/>
                      <a:pt x="1663" y="32801"/>
                    </a:cubicBezTo>
                    <a:cubicBezTo>
                      <a:pt x="1673" y="32801"/>
                      <a:pt x="1692" y="32345"/>
                      <a:pt x="1676" y="32241"/>
                    </a:cubicBezTo>
                    <a:cubicBezTo>
                      <a:pt x="1640" y="31988"/>
                      <a:pt x="1566" y="31740"/>
                      <a:pt x="1452" y="31510"/>
                    </a:cubicBezTo>
                    <a:cubicBezTo>
                      <a:pt x="1247" y="31101"/>
                      <a:pt x="904" y="30747"/>
                      <a:pt x="467" y="30591"/>
                    </a:cubicBezTo>
                    <a:cubicBezTo>
                      <a:pt x="163" y="30482"/>
                      <a:pt x="148" y="30637"/>
                      <a:pt x="148" y="30345"/>
                    </a:cubicBezTo>
                    <a:lnTo>
                      <a:pt x="148" y="29595"/>
                    </a:lnTo>
                    <a:lnTo>
                      <a:pt x="148" y="22672"/>
                    </a:lnTo>
                    <a:lnTo>
                      <a:pt x="148" y="12819"/>
                    </a:lnTo>
                    <a:lnTo>
                      <a:pt x="148" y="4703"/>
                    </a:lnTo>
                    <a:lnTo>
                      <a:pt x="148" y="2751"/>
                    </a:lnTo>
                    <a:cubicBezTo>
                      <a:pt x="148" y="2455"/>
                      <a:pt x="155" y="2626"/>
                      <a:pt x="459" y="2517"/>
                    </a:cubicBezTo>
                    <a:cubicBezTo>
                      <a:pt x="897" y="2360"/>
                      <a:pt x="1241" y="2008"/>
                      <a:pt x="1448" y="1598"/>
                    </a:cubicBezTo>
                    <a:cubicBezTo>
                      <a:pt x="1552" y="1390"/>
                      <a:pt x="1625" y="1166"/>
                      <a:pt x="1665" y="938"/>
                    </a:cubicBezTo>
                    <a:cubicBezTo>
                      <a:pt x="1691" y="793"/>
                      <a:pt x="1642" y="331"/>
                      <a:pt x="1666" y="297"/>
                    </a:cubicBezTo>
                    <a:cubicBezTo>
                      <a:pt x="1707" y="239"/>
                      <a:pt x="2022" y="230"/>
                      <a:pt x="2078" y="221"/>
                    </a:cubicBezTo>
                    <a:cubicBezTo>
                      <a:pt x="2316" y="184"/>
                      <a:pt x="2555" y="156"/>
                      <a:pt x="2793" y="136"/>
                    </a:cubicBezTo>
                    <a:cubicBezTo>
                      <a:pt x="3039" y="117"/>
                      <a:pt x="3284" y="106"/>
                      <a:pt x="3529" y="106"/>
                    </a:cubicBezTo>
                    <a:close/>
                    <a:moveTo>
                      <a:pt x="3475" y="1"/>
                    </a:moveTo>
                    <a:cubicBezTo>
                      <a:pt x="2839" y="1"/>
                      <a:pt x="2203" y="71"/>
                      <a:pt x="1594" y="214"/>
                    </a:cubicBezTo>
                    <a:cubicBezTo>
                      <a:pt x="1573" y="220"/>
                      <a:pt x="1543" y="238"/>
                      <a:pt x="1545" y="265"/>
                    </a:cubicBezTo>
                    <a:cubicBezTo>
                      <a:pt x="1617" y="1231"/>
                      <a:pt x="1142" y="2369"/>
                      <a:pt x="70" y="2505"/>
                    </a:cubicBezTo>
                    <a:cubicBezTo>
                      <a:pt x="41" y="2509"/>
                      <a:pt x="1" y="2523"/>
                      <a:pt x="1" y="2559"/>
                    </a:cubicBezTo>
                    <a:lnTo>
                      <a:pt x="1" y="12079"/>
                    </a:lnTo>
                    <a:lnTo>
                      <a:pt x="1" y="27118"/>
                    </a:lnTo>
                    <a:lnTo>
                      <a:pt x="1" y="30561"/>
                    </a:lnTo>
                    <a:cubicBezTo>
                      <a:pt x="1" y="30589"/>
                      <a:pt x="39" y="30600"/>
                      <a:pt x="59" y="30603"/>
                    </a:cubicBezTo>
                    <a:cubicBezTo>
                      <a:pt x="1137" y="30740"/>
                      <a:pt x="1617" y="31881"/>
                      <a:pt x="1545" y="32856"/>
                    </a:cubicBezTo>
                    <a:cubicBezTo>
                      <a:pt x="1543" y="32880"/>
                      <a:pt x="1583" y="32897"/>
                      <a:pt x="1602" y="32897"/>
                    </a:cubicBezTo>
                    <a:lnTo>
                      <a:pt x="5339" y="32897"/>
                    </a:lnTo>
                    <a:cubicBezTo>
                      <a:pt x="5369" y="32897"/>
                      <a:pt x="5431" y="32887"/>
                      <a:pt x="5427" y="32842"/>
                    </a:cubicBezTo>
                    <a:cubicBezTo>
                      <a:pt x="5355" y="31877"/>
                      <a:pt x="5830" y="30739"/>
                      <a:pt x="6902" y="30603"/>
                    </a:cubicBezTo>
                    <a:cubicBezTo>
                      <a:pt x="6932" y="30599"/>
                      <a:pt x="6972" y="30584"/>
                      <a:pt x="6972" y="30549"/>
                    </a:cubicBezTo>
                    <a:lnTo>
                      <a:pt x="6972" y="21029"/>
                    </a:lnTo>
                    <a:lnTo>
                      <a:pt x="6972" y="5990"/>
                    </a:lnTo>
                    <a:lnTo>
                      <a:pt x="6972" y="2547"/>
                    </a:lnTo>
                    <a:cubicBezTo>
                      <a:pt x="6972" y="2519"/>
                      <a:pt x="6934" y="2508"/>
                      <a:pt x="6913" y="2505"/>
                    </a:cubicBezTo>
                    <a:cubicBezTo>
                      <a:pt x="5835" y="2368"/>
                      <a:pt x="5355" y="1227"/>
                      <a:pt x="5427" y="252"/>
                    </a:cubicBezTo>
                    <a:cubicBezTo>
                      <a:pt x="5429" y="225"/>
                      <a:pt x="5402" y="212"/>
                      <a:pt x="5371" y="211"/>
                    </a:cubicBezTo>
                    <a:lnTo>
                      <a:pt x="5371" y="211"/>
                    </a:lnTo>
                    <a:cubicBezTo>
                      <a:pt x="4757" y="72"/>
                      <a:pt x="4116" y="1"/>
                      <a:pt x="3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52"/>
            <p:cNvGrpSpPr/>
            <p:nvPr/>
          </p:nvGrpSpPr>
          <p:grpSpPr>
            <a:xfrm rot="5400000">
              <a:off x="1042113" y="2712262"/>
              <a:ext cx="423776" cy="2553718"/>
              <a:chOff x="8608099" y="678855"/>
              <a:chExt cx="151592" cy="913510"/>
            </a:xfrm>
          </p:grpSpPr>
          <p:sp>
            <p:nvSpPr>
              <p:cNvPr id="3450" name="Google Shape;3450;p52"/>
              <p:cNvSpPr/>
              <p:nvPr/>
            </p:nvSpPr>
            <p:spPr>
              <a:xfrm>
                <a:off x="8608099" y="678855"/>
                <a:ext cx="151592" cy="913510"/>
              </a:xfrm>
              <a:custGeom>
                <a:rect b="b" l="l" r="r" t="t"/>
                <a:pathLst>
                  <a:path extrusionOk="0" h="28160" w="4673">
                    <a:moveTo>
                      <a:pt x="2330" y="0"/>
                    </a:moveTo>
                    <a:cubicBezTo>
                      <a:pt x="946" y="0"/>
                      <a:pt x="1" y="403"/>
                      <a:pt x="1" y="403"/>
                    </a:cubicBezTo>
                    <a:lnTo>
                      <a:pt x="1" y="28160"/>
                    </a:lnTo>
                    <a:lnTo>
                      <a:pt x="4672" y="28160"/>
                    </a:lnTo>
                    <a:lnTo>
                      <a:pt x="4672" y="403"/>
                    </a:lnTo>
                    <a:cubicBezTo>
                      <a:pt x="3824" y="101"/>
                      <a:pt x="3022" y="0"/>
                      <a:pt x="23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2"/>
              <p:cNvSpPr/>
              <p:nvPr/>
            </p:nvSpPr>
            <p:spPr>
              <a:xfrm>
                <a:off x="8608099" y="977887"/>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2"/>
              <p:cNvSpPr/>
              <p:nvPr/>
            </p:nvSpPr>
            <p:spPr>
              <a:xfrm>
                <a:off x="8608099" y="991868"/>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2"/>
              <p:cNvSpPr/>
              <p:nvPr/>
            </p:nvSpPr>
            <p:spPr>
              <a:xfrm>
                <a:off x="8608099" y="1273577"/>
                <a:ext cx="151592" cy="3147"/>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2"/>
              <p:cNvSpPr/>
              <p:nvPr/>
            </p:nvSpPr>
            <p:spPr>
              <a:xfrm>
                <a:off x="8608099" y="1287559"/>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2"/>
              <p:cNvSpPr/>
              <p:nvPr/>
            </p:nvSpPr>
            <p:spPr>
              <a:xfrm>
                <a:off x="8608099" y="1301508"/>
                <a:ext cx="151592" cy="3114"/>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2"/>
              <p:cNvSpPr/>
              <p:nvPr/>
            </p:nvSpPr>
            <p:spPr>
              <a:xfrm>
                <a:off x="8608099" y="1259628"/>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2"/>
              <p:cNvSpPr/>
              <p:nvPr/>
            </p:nvSpPr>
            <p:spPr>
              <a:xfrm>
                <a:off x="8608099" y="1315457"/>
                <a:ext cx="151592" cy="3114"/>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2"/>
              <p:cNvSpPr/>
              <p:nvPr/>
            </p:nvSpPr>
            <p:spPr>
              <a:xfrm>
                <a:off x="8608099" y="922090"/>
                <a:ext cx="151592" cy="3114"/>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52"/>
              <p:cNvSpPr/>
              <p:nvPr/>
            </p:nvSpPr>
            <p:spPr>
              <a:xfrm>
                <a:off x="8608099" y="1329406"/>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2"/>
              <p:cNvSpPr/>
              <p:nvPr/>
            </p:nvSpPr>
            <p:spPr>
              <a:xfrm>
                <a:off x="8608099" y="949988"/>
                <a:ext cx="151592" cy="3114"/>
              </a:xfrm>
              <a:custGeom>
                <a:rect b="b" l="l" r="r" t="t"/>
                <a:pathLst>
                  <a:path extrusionOk="0" h="96" w="4673">
                    <a:moveTo>
                      <a:pt x="1" y="1"/>
                    </a:moveTo>
                    <a:lnTo>
                      <a:pt x="1" y="95"/>
                    </a:lnTo>
                    <a:lnTo>
                      <a:pt x="4672" y="95"/>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2"/>
              <p:cNvSpPr/>
              <p:nvPr/>
            </p:nvSpPr>
            <p:spPr>
              <a:xfrm>
                <a:off x="8608099" y="963937"/>
                <a:ext cx="151592" cy="3114"/>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2"/>
              <p:cNvSpPr/>
              <p:nvPr/>
            </p:nvSpPr>
            <p:spPr>
              <a:xfrm>
                <a:off x="8608099" y="936039"/>
                <a:ext cx="151592" cy="3114"/>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2"/>
              <p:cNvSpPr/>
              <p:nvPr/>
            </p:nvSpPr>
            <p:spPr>
              <a:xfrm>
                <a:off x="8608099" y="1132723"/>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2"/>
              <p:cNvSpPr/>
              <p:nvPr/>
            </p:nvSpPr>
            <p:spPr>
              <a:xfrm>
                <a:off x="8608099" y="1146672"/>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2"/>
              <p:cNvSpPr/>
              <p:nvPr/>
            </p:nvSpPr>
            <p:spPr>
              <a:xfrm>
                <a:off x="8608099" y="1118774"/>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2"/>
              <p:cNvSpPr/>
              <p:nvPr/>
            </p:nvSpPr>
            <p:spPr>
              <a:xfrm>
                <a:off x="8608099" y="1160621"/>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2"/>
              <p:cNvSpPr/>
              <p:nvPr/>
            </p:nvSpPr>
            <p:spPr>
              <a:xfrm>
                <a:off x="8608099" y="1104792"/>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2"/>
              <p:cNvSpPr/>
              <p:nvPr/>
            </p:nvSpPr>
            <p:spPr>
              <a:xfrm>
                <a:off x="8608099" y="1470261"/>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2"/>
              <p:cNvSpPr/>
              <p:nvPr/>
            </p:nvSpPr>
            <p:spPr>
              <a:xfrm>
                <a:off x="8608099" y="1428413"/>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2"/>
              <p:cNvSpPr/>
              <p:nvPr/>
            </p:nvSpPr>
            <p:spPr>
              <a:xfrm>
                <a:off x="8608099" y="1442363"/>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2"/>
              <p:cNvSpPr/>
              <p:nvPr/>
            </p:nvSpPr>
            <p:spPr>
              <a:xfrm>
                <a:off x="8608099" y="1456312"/>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2"/>
              <p:cNvSpPr/>
              <p:nvPr/>
            </p:nvSpPr>
            <p:spPr>
              <a:xfrm>
                <a:off x="8608099" y="1484243"/>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2"/>
              <p:cNvSpPr/>
              <p:nvPr/>
            </p:nvSpPr>
            <p:spPr>
              <a:xfrm>
                <a:off x="8608099" y="1090875"/>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2"/>
              <p:cNvSpPr/>
              <p:nvPr/>
            </p:nvSpPr>
            <p:spPr>
              <a:xfrm>
                <a:off x="8608099" y="1498192"/>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2"/>
              <p:cNvSpPr/>
              <p:nvPr/>
            </p:nvSpPr>
            <p:spPr>
              <a:xfrm>
                <a:off x="8608099" y="767254"/>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2"/>
              <p:cNvSpPr/>
              <p:nvPr/>
            </p:nvSpPr>
            <p:spPr>
              <a:xfrm>
                <a:off x="8608099" y="753272"/>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2"/>
              <p:cNvSpPr/>
              <p:nvPr/>
            </p:nvSpPr>
            <p:spPr>
              <a:xfrm>
                <a:off x="8608099" y="809134"/>
                <a:ext cx="151592" cy="3114"/>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2"/>
              <p:cNvSpPr/>
              <p:nvPr/>
            </p:nvSpPr>
            <p:spPr>
              <a:xfrm>
                <a:off x="8608099" y="781203"/>
                <a:ext cx="151592" cy="3147"/>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2"/>
              <p:cNvSpPr/>
              <p:nvPr/>
            </p:nvSpPr>
            <p:spPr>
              <a:xfrm>
                <a:off x="8608099" y="823083"/>
                <a:ext cx="151592" cy="3114"/>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2"/>
              <p:cNvSpPr/>
              <p:nvPr/>
            </p:nvSpPr>
            <p:spPr>
              <a:xfrm>
                <a:off x="8608099" y="795185"/>
                <a:ext cx="151592" cy="3114"/>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2"/>
              <p:cNvSpPr/>
              <p:nvPr/>
            </p:nvSpPr>
            <p:spPr>
              <a:xfrm>
                <a:off x="8616469" y="869569"/>
                <a:ext cx="9278" cy="8661"/>
              </a:xfrm>
              <a:custGeom>
                <a:rect b="b" l="l" r="r" t="t"/>
                <a:pathLst>
                  <a:path extrusionOk="0" h="267" w="286">
                    <a:moveTo>
                      <a:pt x="138" y="0"/>
                    </a:moveTo>
                    <a:cubicBezTo>
                      <a:pt x="124" y="0"/>
                      <a:pt x="110" y="3"/>
                      <a:pt x="95" y="8"/>
                    </a:cubicBezTo>
                    <a:cubicBezTo>
                      <a:pt x="47" y="25"/>
                      <a:pt x="19" y="62"/>
                      <a:pt x="9" y="103"/>
                    </a:cubicBezTo>
                    <a:cubicBezTo>
                      <a:pt x="1" y="130"/>
                      <a:pt x="0" y="159"/>
                      <a:pt x="12" y="185"/>
                    </a:cubicBezTo>
                    <a:cubicBezTo>
                      <a:pt x="24" y="210"/>
                      <a:pt x="42" y="227"/>
                      <a:pt x="62" y="241"/>
                    </a:cubicBezTo>
                    <a:cubicBezTo>
                      <a:pt x="64" y="242"/>
                      <a:pt x="65" y="244"/>
                      <a:pt x="66" y="245"/>
                    </a:cubicBezTo>
                    <a:cubicBezTo>
                      <a:pt x="67" y="245"/>
                      <a:pt x="67" y="245"/>
                      <a:pt x="68" y="246"/>
                    </a:cubicBezTo>
                    <a:cubicBezTo>
                      <a:pt x="74" y="249"/>
                      <a:pt x="80" y="252"/>
                      <a:pt x="87" y="255"/>
                    </a:cubicBezTo>
                    <a:cubicBezTo>
                      <a:pt x="93" y="258"/>
                      <a:pt x="101" y="261"/>
                      <a:pt x="107" y="262"/>
                    </a:cubicBezTo>
                    <a:cubicBezTo>
                      <a:pt x="114" y="264"/>
                      <a:pt x="121" y="265"/>
                      <a:pt x="127" y="266"/>
                    </a:cubicBezTo>
                    <a:lnTo>
                      <a:pt x="138" y="266"/>
                    </a:lnTo>
                    <a:cubicBezTo>
                      <a:pt x="141" y="266"/>
                      <a:pt x="144" y="266"/>
                      <a:pt x="146" y="266"/>
                    </a:cubicBezTo>
                    <a:cubicBezTo>
                      <a:pt x="205" y="266"/>
                      <a:pt x="261" y="232"/>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2"/>
              <p:cNvSpPr/>
              <p:nvPr/>
            </p:nvSpPr>
            <p:spPr>
              <a:xfrm>
                <a:off x="8616469" y="1038355"/>
                <a:ext cx="9278" cy="8661"/>
              </a:xfrm>
              <a:custGeom>
                <a:rect b="b" l="l" r="r" t="t"/>
                <a:pathLst>
                  <a:path extrusionOk="0" h="267" w="286">
                    <a:moveTo>
                      <a:pt x="138" y="0"/>
                    </a:moveTo>
                    <a:cubicBezTo>
                      <a:pt x="124" y="0"/>
                      <a:pt x="110" y="3"/>
                      <a:pt x="95" y="8"/>
                    </a:cubicBezTo>
                    <a:cubicBezTo>
                      <a:pt x="47" y="25"/>
                      <a:pt x="19" y="62"/>
                      <a:pt x="9" y="103"/>
                    </a:cubicBezTo>
                    <a:cubicBezTo>
                      <a:pt x="1" y="129"/>
                      <a:pt x="0" y="158"/>
                      <a:pt x="12" y="185"/>
                    </a:cubicBezTo>
                    <a:cubicBezTo>
                      <a:pt x="24" y="209"/>
                      <a:pt x="42" y="226"/>
                      <a:pt x="62" y="241"/>
                    </a:cubicBezTo>
                    <a:cubicBezTo>
                      <a:pt x="64" y="242"/>
                      <a:pt x="65" y="243"/>
                      <a:pt x="66" y="244"/>
                    </a:cubicBezTo>
                    <a:cubicBezTo>
                      <a:pt x="67" y="245"/>
                      <a:pt x="67" y="245"/>
                      <a:pt x="68" y="245"/>
                    </a:cubicBezTo>
                    <a:cubicBezTo>
                      <a:pt x="74" y="249"/>
                      <a:pt x="80" y="252"/>
                      <a:pt x="87" y="255"/>
                    </a:cubicBezTo>
                    <a:cubicBezTo>
                      <a:pt x="93" y="257"/>
                      <a:pt x="101" y="260"/>
                      <a:pt x="107" y="262"/>
                    </a:cubicBezTo>
                    <a:cubicBezTo>
                      <a:pt x="114" y="264"/>
                      <a:pt x="121" y="264"/>
                      <a:pt x="127" y="265"/>
                    </a:cubicBezTo>
                    <a:cubicBezTo>
                      <a:pt x="131" y="265"/>
                      <a:pt x="134" y="266"/>
                      <a:pt x="138" y="266"/>
                    </a:cubicBezTo>
                    <a:cubicBezTo>
                      <a:pt x="141" y="267"/>
                      <a:pt x="144" y="267"/>
                      <a:pt x="146" y="267"/>
                    </a:cubicBezTo>
                    <a:cubicBezTo>
                      <a:pt x="205" y="267"/>
                      <a:pt x="261" y="233"/>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2"/>
              <p:cNvSpPr/>
              <p:nvPr/>
            </p:nvSpPr>
            <p:spPr>
              <a:xfrm>
                <a:off x="8616469" y="1207108"/>
                <a:ext cx="9278" cy="8661"/>
              </a:xfrm>
              <a:custGeom>
                <a:rect b="b" l="l" r="r" t="t"/>
                <a:pathLst>
                  <a:path extrusionOk="0" h="267" w="286">
                    <a:moveTo>
                      <a:pt x="138" y="1"/>
                    </a:moveTo>
                    <a:cubicBezTo>
                      <a:pt x="124" y="1"/>
                      <a:pt x="110" y="3"/>
                      <a:pt x="95" y="8"/>
                    </a:cubicBezTo>
                    <a:cubicBezTo>
                      <a:pt x="47" y="26"/>
                      <a:pt x="19" y="63"/>
                      <a:pt x="9" y="104"/>
                    </a:cubicBezTo>
                    <a:cubicBezTo>
                      <a:pt x="1" y="130"/>
                      <a:pt x="0" y="159"/>
                      <a:pt x="12" y="186"/>
                    </a:cubicBezTo>
                    <a:cubicBezTo>
                      <a:pt x="24" y="210"/>
                      <a:pt x="42" y="228"/>
                      <a:pt x="62" y="241"/>
                    </a:cubicBezTo>
                    <a:cubicBezTo>
                      <a:pt x="64" y="243"/>
                      <a:pt x="65" y="244"/>
                      <a:pt x="66" y="245"/>
                    </a:cubicBezTo>
                    <a:cubicBezTo>
                      <a:pt x="67" y="245"/>
                      <a:pt x="67" y="246"/>
                      <a:pt x="68" y="246"/>
                    </a:cubicBezTo>
                    <a:cubicBezTo>
                      <a:pt x="74" y="250"/>
                      <a:pt x="80" y="252"/>
                      <a:pt x="87" y="255"/>
                    </a:cubicBezTo>
                    <a:cubicBezTo>
                      <a:pt x="93" y="258"/>
                      <a:pt x="101" y="261"/>
                      <a:pt x="107" y="262"/>
                    </a:cubicBezTo>
                    <a:cubicBezTo>
                      <a:pt x="114" y="264"/>
                      <a:pt x="121" y="266"/>
                      <a:pt x="127" y="267"/>
                    </a:cubicBezTo>
                    <a:cubicBezTo>
                      <a:pt x="130" y="267"/>
                      <a:pt x="132" y="267"/>
                      <a:pt x="135" y="267"/>
                    </a:cubicBezTo>
                    <a:cubicBezTo>
                      <a:pt x="136" y="267"/>
                      <a:pt x="137"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2"/>
              <p:cNvSpPr/>
              <p:nvPr/>
            </p:nvSpPr>
            <p:spPr>
              <a:xfrm>
                <a:off x="8616469" y="1375893"/>
                <a:ext cx="9278" cy="8661"/>
              </a:xfrm>
              <a:custGeom>
                <a:rect b="b" l="l" r="r" t="t"/>
                <a:pathLst>
                  <a:path extrusionOk="0" h="267" w="286">
                    <a:moveTo>
                      <a:pt x="138" y="1"/>
                    </a:moveTo>
                    <a:cubicBezTo>
                      <a:pt x="124" y="1"/>
                      <a:pt x="110" y="3"/>
                      <a:pt x="95" y="8"/>
                    </a:cubicBezTo>
                    <a:cubicBezTo>
                      <a:pt x="47" y="26"/>
                      <a:pt x="19" y="63"/>
                      <a:pt x="9" y="104"/>
                    </a:cubicBezTo>
                    <a:cubicBezTo>
                      <a:pt x="1" y="129"/>
                      <a:pt x="0" y="158"/>
                      <a:pt x="12" y="186"/>
                    </a:cubicBezTo>
                    <a:cubicBezTo>
                      <a:pt x="24" y="209"/>
                      <a:pt x="42" y="228"/>
                      <a:pt x="62" y="241"/>
                    </a:cubicBezTo>
                    <a:cubicBezTo>
                      <a:pt x="64" y="242"/>
                      <a:pt x="65" y="243"/>
                      <a:pt x="66" y="245"/>
                    </a:cubicBezTo>
                    <a:lnTo>
                      <a:pt x="68" y="245"/>
                    </a:lnTo>
                    <a:cubicBezTo>
                      <a:pt x="74" y="249"/>
                      <a:pt x="80" y="252"/>
                      <a:pt x="87" y="255"/>
                    </a:cubicBezTo>
                    <a:cubicBezTo>
                      <a:pt x="93" y="258"/>
                      <a:pt x="101" y="261"/>
                      <a:pt x="107" y="263"/>
                    </a:cubicBezTo>
                    <a:cubicBezTo>
                      <a:pt x="114" y="265"/>
                      <a:pt x="121" y="265"/>
                      <a:pt x="127" y="266"/>
                    </a:cubicBezTo>
                    <a:cubicBezTo>
                      <a:pt x="131" y="267"/>
                      <a:pt x="134"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2"/>
              <p:cNvSpPr/>
              <p:nvPr/>
            </p:nvSpPr>
            <p:spPr>
              <a:xfrm>
                <a:off x="8742044" y="869569"/>
                <a:ext cx="9278" cy="8661"/>
              </a:xfrm>
              <a:custGeom>
                <a:rect b="b" l="l" r="r" t="t"/>
                <a:pathLst>
                  <a:path extrusionOk="0" h="267" w="286">
                    <a:moveTo>
                      <a:pt x="148" y="0"/>
                    </a:moveTo>
                    <a:cubicBezTo>
                      <a:pt x="68" y="0"/>
                      <a:pt x="0" y="77"/>
                      <a:pt x="13" y="160"/>
                    </a:cubicBezTo>
                    <a:cubicBezTo>
                      <a:pt x="25" y="232"/>
                      <a:pt x="81" y="266"/>
                      <a:pt x="140" y="266"/>
                    </a:cubicBezTo>
                    <a:cubicBezTo>
                      <a:pt x="142" y="266"/>
                      <a:pt x="145" y="266"/>
                      <a:pt x="147" y="266"/>
                    </a:cubicBezTo>
                    <a:lnTo>
                      <a:pt x="159" y="266"/>
                    </a:lnTo>
                    <a:cubicBezTo>
                      <a:pt x="166" y="265"/>
                      <a:pt x="172" y="264"/>
                      <a:pt x="179" y="262"/>
                    </a:cubicBezTo>
                    <a:cubicBezTo>
                      <a:pt x="185" y="261"/>
                      <a:pt x="193" y="258"/>
                      <a:pt x="199" y="255"/>
                    </a:cubicBezTo>
                    <a:cubicBezTo>
                      <a:pt x="206" y="252"/>
                      <a:pt x="212" y="249"/>
                      <a:pt x="218" y="246"/>
                    </a:cubicBezTo>
                    <a:cubicBezTo>
                      <a:pt x="219" y="245"/>
                      <a:pt x="219" y="245"/>
                      <a:pt x="220" y="245"/>
                    </a:cubicBezTo>
                    <a:cubicBezTo>
                      <a:pt x="222" y="244"/>
                      <a:pt x="223" y="242"/>
                      <a:pt x="224" y="241"/>
                    </a:cubicBezTo>
                    <a:cubicBezTo>
                      <a:pt x="245" y="227"/>
                      <a:pt x="262" y="210"/>
                      <a:pt x="274" y="185"/>
                    </a:cubicBezTo>
                    <a:cubicBezTo>
                      <a:pt x="286" y="159"/>
                      <a:pt x="286" y="130"/>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2"/>
              <p:cNvSpPr/>
              <p:nvPr/>
            </p:nvSpPr>
            <p:spPr>
              <a:xfrm>
                <a:off x="8742044" y="1038355"/>
                <a:ext cx="9278" cy="8661"/>
              </a:xfrm>
              <a:custGeom>
                <a:rect b="b" l="l" r="r" t="t"/>
                <a:pathLst>
                  <a:path extrusionOk="0" h="267" w="286">
                    <a:moveTo>
                      <a:pt x="148" y="0"/>
                    </a:moveTo>
                    <a:cubicBezTo>
                      <a:pt x="68" y="0"/>
                      <a:pt x="0" y="77"/>
                      <a:pt x="13" y="160"/>
                    </a:cubicBezTo>
                    <a:cubicBezTo>
                      <a:pt x="25" y="233"/>
                      <a:pt x="81" y="267"/>
                      <a:pt x="140" y="267"/>
                    </a:cubicBezTo>
                    <a:cubicBezTo>
                      <a:pt x="142" y="267"/>
                      <a:pt x="145" y="267"/>
                      <a:pt x="147" y="266"/>
                    </a:cubicBezTo>
                    <a:cubicBezTo>
                      <a:pt x="152" y="266"/>
                      <a:pt x="155" y="265"/>
                      <a:pt x="159" y="265"/>
                    </a:cubicBezTo>
                    <a:cubicBezTo>
                      <a:pt x="166" y="264"/>
                      <a:pt x="172" y="264"/>
                      <a:pt x="179" y="262"/>
                    </a:cubicBezTo>
                    <a:cubicBezTo>
                      <a:pt x="185" y="260"/>
                      <a:pt x="193" y="257"/>
                      <a:pt x="199" y="255"/>
                    </a:cubicBezTo>
                    <a:cubicBezTo>
                      <a:pt x="206" y="252"/>
                      <a:pt x="212" y="249"/>
                      <a:pt x="218" y="245"/>
                    </a:cubicBezTo>
                    <a:cubicBezTo>
                      <a:pt x="219" y="245"/>
                      <a:pt x="219" y="245"/>
                      <a:pt x="220" y="244"/>
                    </a:cubicBezTo>
                    <a:cubicBezTo>
                      <a:pt x="222" y="243"/>
                      <a:pt x="223" y="242"/>
                      <a:pt x="224" y="241"/>
                    </a:cubicBezTo>
                    <a:cubicBezTo>
                      <a:pt x="245" y="226"/>
                      <a:pt x="262" y="209"/>
                      <a:pt x="274" y="185"/>
                    </a:cubicBezTo>
                    <a:cubicBezTo>
                      <a:pt x="286" y="158"/>
                      <a:pt x="286" y="129"/>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2"/>
              <p:cNvSpPr/>
              <p:nvPr/>
            </p:nvSpPr>
            <p:spPr>
              <a:xfrm>
                <a:off x="8742044" y="1207108"/>
                <a:ext cx="9278" cy="866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49" y="267"/>
                      <a:pt x="150" y="267"/>
                      <a:pt x="151" y="267"/>
                    </a:cubicBezTo>
                    <a:cubicBezTo>
                      <a:pt x="154" y="267"/>
                      <a:pt x="156" y="267"/>
                      <a:pt x="159" y="267"/>
                    </a:cubicBezTo>
                    <a:cubicBezTo>
                      <a:pt x="166" y="266"/>
                      <a:pt x="172" y="264"/>
                      <a:pt x="179" y="262"/>
                    </a:cubicBezTo>
                    <a:cubicBezTo>
                      <a:pt x="185" y="261"/>
                      <a:pt x="193" y="258"/>
                      <a:pt x="199" y="255"/>
                    </a:cubicBezTo>
                    <a:cubicBezTo>
                      <a:pt x="206" y="252"/>
                      <a:pt x="212" y="250"/>
                      <a:pt x="218" y="246"/>
                    </a:cubicBezTo>
                    <a:cubicBezTo>
                      <a:pt x="219" y="246"/>
                      <a:pt x="219" y="245"/>
                      <a:pt x="220" y="245"/>
                    </a:cubicBezTo>
                    <a:cubicBezTo>
                      <a:pt x="222" y="244"/>
                      <a:pt x="223" y="243"/>
                      <a:pt x="224" y="241"/>
                    </a:cubicBezTo>
                    <a:cubicBezTo>
                      <a:pt x="245" y="228"/>
                      <a:pt x="262" y="210"/>
                      <a:pt x="274" y="186"/>
                    </a:cubicBezTo>
                    <a:cubicBezTo>
                      <a:pt x="286" y="159"/>
                      <a:pt x="286" y="130"/>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2"/>
              <p:cNvSpPr/>
              <p:nvPr/>
            </p:nvSpPr>
            <p:spPr>
              <a:xfrm>
                <a:off x="8742044" y="1375893"/>
                <a:ext cx="9278" cy="866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52" y="267"/>
                      <a:pt x="155" y="267"/>
                      <a:pt x="159" y="266"/>
                    </a:cubicBezTo>
                    <a:cubicBezTo>
                      <a:pt x="166" y="265"/>
                      <a:pt x="172" y="265"/>
                      <a:pt x="179" y="263"/>
                    </a:cubicBezTo>
                    <a:cubicBezTo>
                      <a:pt x="185" y="261"/>
                      <a:pt x="193" y="258"/>
                      <a:pt x="199" y="255"/>
                    </a:cubicBezTo>
                    <a:cubicBezTo>
                      <a:pt x="206" y="252"/>
                      <a:pt x="212" y="249"/>
                      <a:pt x="218" y="245"/>
                    </a:cubicBezTo>
                    <a:lnTo>
                      <a:pt x="220" y="245"/>
                    </a:lnTo>
                    <a:cubicBezTo>
                      <a:pt x="222" y="243"/>
                      <a:pt x="223" y="242"/>
                      <a:pt x="224" y="241"/>
                    </a:cubicBezTo>
                    <a:cubicBezTo>
                      <a:pt x="245" y="228"/>
                      <a:pt x="262" y="209"/>
                      <a:pt x="274" y="186"/>
                    </a:cubicBezTo>
                    <a:cubicBezTo>
                      <a:pt x="286" y="158"/>
                      <a:pt x="286" y="129"/>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2"/>
              <p:cNvSpPr/>
              <p:nvPr/>
            </p:nvSpPr>
            <p:spPr>
              <a:xfrm>
                <a:off x="8633824" y="716453"/>
                <a:ext cx="100142" cy="838314"/>
              </a:xfrm>
              <a:custGeom>
                <a:rect b="b" l="l" r="r" t="t"/>
                <a:pathLst>
                  <a:path extrusionOk="0" h="25842" w="3087">
                    <a:moveTo>
                      <a:pt x="611" y="0"/>
                    </a:moveTo>
                    <a:cubicBezTo>
                      <a:pt x="274" y="0"/>
                      <a:pt x="0" y="274"/>
                      <a:pt x="0" y="611"/>
                    </a:cubicBezTo>
                    <a:lnTo>
                      <a:pt x="0" y="25231"/>
                    </a:lnTo>
                    <a:cubicBezTo>
                      <a:pt x="0" y="25568"/>
                      <a:pt x="274" y="25842"/>
                      <a:pt x="611" y="25842"/>
                    </a:cubicBezTo>
                    <a:lnTo>
                      <a:pt x="2476" y="25842"/>
                    </a:lnTo>
                    <a:cubicBezTo>
                      <a:pt x="2813" y="25842"/>
                      <a:pt x="3087" y="25568"/>
                      <a:pt x="3087" y="25231"/>
                    </a:cubicBezTo>
                    <a:lnTo>
                      <a:pt x="3087" y="611"/>
                    </a:lnTo>
                    <a:cubicBezTo>
                      <a:pt x="3087" y="274"/>
                      <a:pt x="2813" y="0"/>
                      <a:pt x="2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2"/>
              <p:cNvSpPr/>
              <p:nvPr/>
            </p:nvSpPr>
            <p:spPr>
              <a:xfrm>
                <a:off x="8655656" y="828728"/>
                <a:ext cx="56478" cy="613765"/>
              </a:xfrm>
              <a:custGeom>
                <a:rect b="b" l="l" r="r" t="t"/>
                <a:pathLst>
                  <a:path extrusionOk="0" h="18920" w="1741">
                    <a:moveTo>
                      <a:pt x="345" y="0"/>
                    </a:moveTo>
                    <a:cubicBezTo>
                      <a:pt x="154" y="0"/>
                      <a:pt x="0" y="155"/>
                      <a:pt x="0" y="345"/>
                    </a:cubicBezTo>
                    <a:lnTo>
                      <a:pt x="0" y="18576"/>
                    </a:lnTo>
                    <a:cubicBezTo>
                      <a:pt x="0" y="18766"/>
                      <a:pt x="154" y="18920"/>
                      <a:pt x="345" y="18920"/>
                    </a:cubicBezTo>
                    <a:lnTo>
                      <a:pt x="1396" y="18920"/>
                    </a:lnTo>
                    <a:cubicBezTo>
                      <a:pt x="1587" y="18920"/>
                      <a:pt x="1741" y="18766"/>
                      <a:pt x="1741" y="18576"/>
                    </a:cubicBezTo>
                    <a:lnTo>
                      <a:pt x="1741" y="345"/>
                    </a:lnTo>
                    <a:cubicBezTo>
                      <a:pt x="1741" y="155"/>
                      <a:pt x="1587" y="0"/>
                      <a:pt x="1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2"/>
              <p:cNvSpPr/>
              <p:nvPr/>
            </p:nvSpPr>
            <p:spPr>
              <a:xfrm>
                <a:off x="8633824" y="716453"/>
                <a:ext cx="100142" cy="87491"/>
              </a:xfrm>
              <a:custGeom>
                <a:rect b="b" l="l" r="r" t="t"/>
                <a:pathLst>
                  <a:path extrusionOk="0" h="2697" w="3087">
                    <a:moveTo>
                      <a:pt x="611" y="0"/>
                    </a:moveTo>
                    <a:cubicBezTo>
                      <a:pt x="274" y="0"/>
                      <a:pt x="0" y="274"/>
                      <a:pt x="0" y="611"/>
                    </a:cubicBezTo>
                    <a:lnTo>
                      <a:pt x="0" y="2290"/>
                    </a:lnTo>
                    <a:cubicBezTo>
                      <a:pt x="16" y="2291"/>
                      <a:pt x="34" y="2292"/>
                      <a:pt x="53" y="2292"/>
                    </a:cubicBezTo>
                    <a:cubicBezTo>
                      <a:pt x="208" y="2292"/>
                      <a:pt x="462" y="2243"/>
                      <a:pt x="793" y="2012"/>
                    </a:cubicBezTo>
                    <a:cubicBezTo>
                      <a:pt x="793" y="2012"/>
                      <a:pt x="929" y="2574"/>
                      <a:pt x="1543" y="2697"/>
                    </a:cubicBezTo>
                    <a:cubicBezTo>
                      <a:pt x="2158" y="2575"/>
                      <a:pt x="2294" y="2012"/>
                      <a:pt x="2294" y="2012"/>
                    </a:cubicBezTo>
                    <a:cubicBezTo>
                      <a:pt x="2627" y="2244"/>
                      <a:pt x="2882" y="2292"/>
                      <a:pt x="3037" y="2292"/>
                    </a:cubicBezTo>
                    <a:cubicBezTo>
                      <a:pt x="3055" y="2292"/>
                      <a:pt x="3072" y="2291"/>
                      <a:pt x="3087" y="2290"/>
                    </a:cubicBezTo>
                    <a:lnTo>
                      <a:pt x="3087" y="611"/>
                    </a:lnTo>
                    <a:cubicBezTo>
                      <a:pt x="3087" y="274"/>
                      <a:pt x="2813" y="0"/>
                      <a:pt x="247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2"/>
              <p:cNvSpPr/>
              <p:nvPr/>
            </p:nvSpPr>
            <p:spPr>
              <a:xfrm>
                <a:off x="8630385" y="714441"/>
                <a:ext cx="106403" cy="91059"/>
              </a:xfrm>
              <a:custGeom>
                <a:rect b="b" l="l" r="r" t="t"/>
                <a:pathLst>
                  <a:path extrusionOk="0" h="2807" w="3280">
                    <a:moveTo>
                      <a:pt x="1030" y="90"/>
                    </a:moveTo>
                    <a:cubicBezTo>
                      <a:pt x="1235" y="90"/>
                      <a:pt x="1438" y="111"/>
                      <a:pt x="1586" y="111"/>
                    </a:cubicBezTo>
                    <a:lnTo>
                      <a:pt x="2567" y="111"/>
                    </a:lnTo>
                    <a:cubicBezTo>
                      <a:pt x="3280" y="182"/>
                      <a:pt x="3119" y="1025"/>
                      <a:pt x="3119" y="1519"/>
                    </a:cubicBezTo>
                    <a:cubicBezTo>
                      <a:pt x="3119" y="1733"/>
                      <a:pt x="3156" y="1984"/>
                      <a:pt x="3119" y="2195"/>
                    </a:cubicBezTo>
                    <a:cubicBezTo>
                      <a:pt x="3114" y="2226"/>
                      <a:pt x="3139" y="2325"/>
                      <a:pt x="3119" y="2351"/>
                    </a:cubicBezTo>
                    <a:cubicBezTo>
                      <a:pt x="3117" y="2353"/>
                      <a:pt x="3114" y="2354"/>
                      <a:pt x="3108" y="2354"/>
                    </a:cubicBezTo>
                    <a:cubicBezTo>
                      <a:pt x="3026" y="2354"/>
                      <a:pt x="2537" y="2092"/>
                      <a:pt x="2449" y="2036"/>
                    </a:cubicBezTo>
                    <a:cubicBezTo>
                      <a:pt x="2438" y="2029"/>
                      <a:pt x="2422" y="2026"/>
                      <a:pt x="2405" y="2026"/>
                    </a:cubicBezTo>
                    <a:cubicBezTo>
                      <a:pt x="2372" y="2026"/>
                      <a:pt x="2335" y="2039"/>
                      <a:pt x="2328" y="2068"/>
                    </a:cubicBezTo>
                    <a:cubicBezTo>
                      <a:pt x="2242" y="2388"/>
                      <a:pt x="1986" y="2637"/>
                      <a:pt x="1654" y="2637"/>
                    </a:cubicBezTo>
                    <a:cubicBezTo>
                      <a:pt x="1324" y="2636"/>
                      <a:pt x="1059" y="2391"/>
                      <a:pt x="972" y="2068"/>
                    </a:cubicBezTo>
                    <a:cubicBezTo>
                      <a:pt x="964" y="2038"/>
                      <a:pt x="938" y="2027"/>
                      <a:pt x="910" y="2027"/>
                    </a:cubicBezTo>
                    <a:cubicBezTo>
                      <a:pt x="886" y="2027"/>
                      <a:pt x="861" y="2035"/>
                      <a:pt x="844" y="2045"/>
                    </a:cubicBezTo>
                    <a:cubicBezTo>
                      <a:pt x="800" y="2074"/>
                      <a:pt x="355" y="2332"/>
                      <a:pt x="216" y="2332"/>
                    </a:cubicBezTo>
                    <a:cubicBezTo>
                      <a:pt x="198" y="2332"/>
                      <a:pt x="185" y="2327"/>
                      <a:pt x="179" y="2317"/>
                    </a:cubicBezTo>
                    <a:cubicBezTo>
                      <a:pt x="156" y="2279"/>
                      <a:pt x="189" y="2194"/>
                      <a:pt x="179" y="2150"/>
                    </a:cubicBezTo>
                    <a:cubicBezTo>
                      <a:pt x="135" y="1959"/>
                      <a:pt x="179" y="1702"/>
                      <a:pt x="179" y="1506"/>
                    </a:cubicBezTo>
                    <a:cubicBezTo>
                      <a:pt x="179" y="1190"/>
                      <a:pt x="80" y="635"/>
                      <a:pt x="275" y="350"/>
                    </a:cubicBezTo>
                    <a:cubicBezTo>
                      <a:pt x="424" y="134"/>
                      <a:pt x="730" y="90"/>
                      <a:pt x="1030" y="90"/>
                    </a:cubicBezTo>
                    <a:close/>
                    <a:moveTo>
                      <a:pt x="911" y="1"/>
                    </a:moveTo>
                    <a:cubicBezTo>
                      <a:pt x="701" y="1"/>
                      <a:pt x="492" y="24"/>
                      <a:pt x="335" y="129"/>
                    </a:cubicBezTo>
                    <a:cubicBezTo>
                      <a:pt x="0" y="350"/>
                      <a:pt x="32" y="709"/>
                      <a:pt x="32" y="1059"/>
                    </a:cubicBezTo>
                    <a:lnTo>
                      <a:pt x="32" y="2358"/>
                    </a:lnTo>
                    <a:cubicBezTo>
                      <a:pt x="32" y="2384"/>
                      <a:pt x="69" y="2399"/>
                      <a:pt x="91" y="2399"/>
                    </a:cubicBezTo>
                    <a:cubicBezTo>
                      <a:pt x="100" y="2399"/>
                      <a:pt x="110" y="2399"/>
                      <a:pt x="119" y="2399"/>
                    </a:cubicBezTo>
                    <a:cubicBezTo>
                      <a:pt x="392" y="2399"/>
                      <a:pt x="625" y="2301"/>
                      <a:pt x="853" y="2166"/>
                    </a:cubicBezTo>
                    <a:lnTo>
                      <a:pt x="853" y="2166"/>
                    </a:lnTo>
                    <a:cubicBezTo>
                      <a:pt x="976" y="2481"/>
                      <a:pt x="1300" y="2799"/>
                      <a:pt x="1643" y="2806"/>
                    </a:cubicBezTo>
                    <a:cubicBezTo>
                      <a:pt x="1647" y="2806"/>
                      <a:pt x="1651" y="2806"/>
                      <a:pt x="1655" y="2806"/>
                    </a:cubicBezTo>
                    <a:cubicBezTo>
                      <a:pt x="1989" y="2806"/>
                      <a:pt x="2320" y="2477"/>
                      <a:pt x="2442" y="2169"/>
                    </a:cubicBezTo>
                    <a:lnTo>
                      <a:pt x="2442" y="2169"/>
                    </a:lnTo>
                    <a:cubicBezTo>
                      <a:pt x="2670" y="2304"/>
                      <a:pt x="2898" y="2399"/>
                      <a:pt x="3167" y="2399"/>
                    </a:cubicBezTo>
                    <a:cubicBezTo>
                      <a:pt x="3177" y="2399"/>
                      <a:pt x="3187" y="2399"/>
                      <a:pt x="3197" y="2399"/>
                    </a:cubicBezTo>
                    <a:cubicBezTo>
                      <a:pt x="3227" y="2398"/>
                      <a:pt x="3267" y="2379"/>
                      <a:pt x="3267" y="2345"/>
                    </a:cubicBezTo>
                    <a:lnTo>
                      <a:pt x="3267" y="930"/>
                    </a:lnTo>
                    <a:cubicBezTo>
                      <a:pt x="3267" y="466"/>
                      <a:pt x="3138" y="81"/>
                      <a:pt x="2623" y="18"/>
                    </a:cubicBezTo>
                    <a:lnTo>
                      <a:pt x="2623" y="18"/>
                    </a:lnTo>
                    <a:cubicBezTo>
                      <a:pt x="2616" y="16"/>
                      <a:pt x="2608" y="15"/>
                      <a:pt x="2597" y="15"/>
                    </a:cubicBezTo>
                    <a:cubicBezTo>
                      <a:pt x="2594" y="15"/>
                      <a:pt x="2591" y="15"/>
                      <a:pt x="2588" y="15"/>
                    </a:cubicBezTo>
                    <a:cubicBezTo>
                      <a:pt x="2585" y="15"/>
                      <a:pt x="2581" y="15"/>
                      <a:pt x="2578" y="15"/>
                    </a:cubicBezTo>
                    <a:lnTo>
                      <a:pt x="1380" y="15"/>
                    </a:lnTo>
                    <a:cubicBezTo>
                      <a:pt x="1240" y="15"/>
                      <a:pt x="1075" y="1"/>
                      <a:pt x="91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2"/>
              <p:cNvSpPr/>
              <p:nvPr/>
            </p:nvSpPr>
            <p:spPr>
              <a:xfrm>
                <a:off x="8633824" y="1467276"/>
                <a:ext cx="100142" cy="87491"/>
              </a:xfrm>
              <a:custGeom>
                <a:rect b="b" l="l" r="r" t="t"/>
                <a:pathLst>
                  <a:path extrusionOk="0" h="2697" w="3087">
                    <a:moveTo>
                      <a:pt x="1543" y="1"/>
                    </a:moveTo>
                    <a:cubicBezTo>
                      <a:pt x="929" y="123"/>
                      <a:pt x="793" y="685"/>
                      <a:pt x="793" y="685"/>
                    </a:cubicBezTo>
                    <a:cubicBezTo>
                      <a:pt x="463" y="455"/>
                      <a:pt x="209" y="406"/>
                      <a:pt x="54" y="406"/>
                    </a:cubicBezTo>
                    <a:cubicBezTo>
                      <a:pt x="34" y="406"/>
                      <a:pt x="16" y="407"/>
                      <a:pt x="0" y="408"/>
                    </a:cubicBezTo>
                    <a:lnTo>
                      <a:pt x="0" y="2086"/>
                    </a:lnTo>
                    <a:cubicBezTo>
                      <a:pt x="0" y="2423"/>
                      <a:pt x="274" y="2697"/>
                      <a:pt x="611" y="2697"/>
                    </a:cubicBezTo>
                    <a:lnTo>
                      <a:pt x="2476" y="2697"/>
                    </a:lnTo>
                    <a:cubicBezTo>
                      <a:pt x="2813" y="2697"/>
                      <a:pt x="3087" y="2423"/>
                      <a:pt x="3087" y="2086"/>
                    </a:cubicBezTo>
                    <a:lnTo>
                      <a:pt x="3087" y="408"/>
                    </a:lnTo>
                    <a:cubicBezTo>
                      <a:pt x="3071" y="407"/>
                      <a:pt x="3053" y="406"/>
                      <a:pt x="3033" y="406"/>
                    </a:cubicBezTo>
                    <a:cubicBezTo>
                      <a:pt x="2878" y="406"/>
                      <a:pt x="2624" y="455"/>
                      <a:pt x="2294" y="685"/>
                    </a:cubicBezTo>
                    <a:cubicBezTo>
                      <a:pt x="2294" y="685"/>
                      <a:pt x="2158" y="123"/>
                      <a:pt x="15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2"/>
              <p:cNvSpPr/>
              <p:nvPr/>
            </p:nvSpPr>
            <p:spPr>
              <a:xfrm>
                <a:off x="8629607" y="1465752"/>
                <a:ext cx="107052" cy="91027"/>
              </a:xfrm>
              <a:custGeom>
                <a:rect b="b" l="l" r="r" t="t"/>
                <a:pathLst>
                  <a:path extrusionOk="0" h="2806" w="3300">
                    <a:moveTo>
                      <a:pt x="1667" y="170"/>
                    </a:moveTo>
                    <a:cubicBezTo>
                      <a:pt x="1668" y="170"/>
                      <a:pt x="1669" y="170"/>
                      <a:pt x="1669" y="170"/>
                    </a:cubicBezTo>
                    <a:cubicBezTo>
                      <a:pt x="1999" y="170"/>
                      <a:pt x="2264" y="416"/>
                      <a:pt x="2350" y="738"/>
                    </a:cubicBezTo>
                    <a:cubicBezTo>
                      <a:pt x="2358" y="769"/>
                      <a:pt x="2385" y="780"/>
                      <a:pt x="2414" y="780"/>
                    </a:cubicBezTo>
                    <a:cubicBezTo>
                      <a:pt x="2437" y="780"/>
                      <a:pt x="2461" y="772"/>
                      <a:pt x="2478" y="762"/>
                    </a:cubicBezTo>
                    <a:cubicBezTo>
                      <a:pt x="2523" y="733"/>
                      <a:pt x="2968" y="476"/>
                      <a:pt x="3106" y="476"/>
                    </a:cubicBezTo>
                    <a:cubicBezTo>
                      <a:pt x="3124" y="476"/>
                      <a:pt x="3137" y="480"/>
                      <a:pt x="3143" y="490"/>
                    </a:cubicBezTo>
                    <a:cubicBezTo>
                      <a:pt x="3165" y="525"/>
                      <a:pt x="3143" y="649"/>
                      <a:pt x="3143" y="688"/>
                    </a:cubicBezTo>
                    <a:lnTo>
                      <a:pt x="3143" y="1301"/>
                    </a:lnTo>
                    <a:cubicBezTo>
                      <a:pt x="3143" y="1776"/>
                      <a:pt x="3300" y="2626"/>
                      <a:pt x="2602" y="2697"/>
                    </a:cubicBezTo>
                    <a:lnTo>
                      <a:pt x="1641" y="2697"/>
                    </a:lnTo>
                    <a:cubicBezTo>
                      <a:pt x="1488" y="2697"/>
                      <a:pt x="1289" y="2716"/>
                      <a:pt x="1087" y="2716"/>
                    </a:cubicBezTo>
                    <a:cubicBezTo>
                      <a:pt x="777" y="2716"/>
                      <a:pt x="462" y="2671"/>
                      <a:pt x="308" y="2444"/>
                    </a:cubicBezTo>
                    <a:cubicBezTo>
                      <a:pt x="104" y="2142"/>
                      <a:pt x="203" y="1584"/>
                      <a:pt x="203" y="1239"/>
                    </a:cubicBezTo>
                    <a:cubicBezTo>
                      <a:pt x="203" y="1041"/>
                      <a:pt x="169" y="808"/>
                      <a:pt x="203" y="611"/>
                    </a:cubicBezTo>
                    <a:cubicBezTo>
                      <a:pt x="208" y="581"/>
                      <a:pt x="183" y="481"/>
                      <a:pt x="203" y="456"/>
                    </a:cubicBezTo>
                    <a:cubicBezTo>
                      <a:pt x="205" y="454"/>
                      <a:pt x="208" y="453"/>
                      <a:pt x="214" y="453"/>
                    </a:cubicBezTo>
                    <a:cubicBezTo>
                      <a:pt x="299" y="453"/>
                      <a:pt x="786" y="714"/>
                      <a:pt x="874" y="770"/>
                    </a:cubicBezTo>
                    <a:cubicBezTo>
                      <a:pt x="885" y="777"/>
                      <a:pt x="902" y="781"/>
                      <a:pt x="919" y="781"/>
                    </a:cubicBezTo>
                    <a:cubicBezTo>
                      <a:pt x="952" y="781"/>
                      <a:pt x="988" y="767"/>
                      <a:pt x="995" y="738"/>
                    </a:cubicBezTo>
                    <a:cubicBezTo>
                      <a:pt x="1081" y="420"/>
                      <a:pt x="1336" y="170"/>
                      <a:pt x="1667" y="170"/>
                    </a:cubicBezTo>
                    <a:close/>
                    <a:moveTo>
                      <a:pt x="1667" y="0"/>
                    </a:moveTo>
                    <a:cubicBezTo>
                      <a:pt x="1333" y="0"/>
                      <a:pt x="1003" y="330"/>
                      <a:pt x="881" y="638"/>
                    </a:cubicBezTo>
                    <a:lnTo>
                      <a:pt x="881" y="638"/>
                    </a:lnTo>
                    <a:cubicBezTo>
                      <a:pt x="652" y="502"/>
                      <a:pt x="423" y="407"/>
                      <a:pt x="152" y="407"/>
                    </a:cubicBezTo>
                    <a:cubicBezTo>
                      <a:pt x="143" y="407"/>
                      <a:pt x="135" y="407"/>
                      <a:pt x="126" y="407"/>
                    </a:cubicBezTo>
                    <a:cubicBezTo>
                      <a:pt x="96" y="408"/>
                      <a:pt x="56" y="428"/>
                      <a:pt x="56" y="462"/>
                    </a:cubicBezTo>
                    <a:lnTo>
                      <a:pt x="56" y="1676"/>
                    </a:lnTo>
                    <a:cubicBezTo>
                      <a:pt x="56" y="2039"/>
                      <a:pt x="1" y="2446"/>
                      <a:pt x="350" y="2678"/>
                    </a:cubicBezTo>
                    <a:cubicBezTo>
                      <a:pt x="508" y="2783"/>
                      <a:pt x="712" y="2806"/>
                      <a:pt x="917" y="2806"/>
                    </a:cubicBezTo>
                    <a:cubicBezTo>
                      <a:pt x="1076" y="2806"/>
                      <a:pt x="1235" y="2792"/>
                      <a:pt x="1372" y="2792"/>
                    </a:cubicBezTo>
                    <a:lnTo>
                      <a:pt x="2587" y="2792"/>
                    </a:lnTo>
                    <a:cubicBezTo>
                      <a:pt x="2591" y="2792"/>
                      <a:pt x="2594" y="2793"/>
                      <a:pt x="2598" y="2793"/>
                    </a:cubicBezTo>
                    <a:cubicBezTo>
                      <a:pt x="2602" y="2793"/>
                      <a:pt x="2606" y="2792"/>
                      <a:pt x="2610" y="2792"/>
                    </a:cubicBezTo>
                    <a:cubicBezTo>
                      <a:pt x="3132" y="2739"/>
                      <a:pt x="3290" y="2371"/>
                      <a:pt x="3290" y="1900"/>
                    </a:cubicBezTo>
                    <a:lnTo>
                      <a:pt x="3290" y="448"/>
                    </a:lnTo>
                    <a:cubicBezTo>
                      <a:pt x="3290" y="423"/>
                      <a:pt x="3253" y="408"/>
                      <a:pt x="3232" y="407"/>
                    </a:cubicBezTo>
                    <a:cubicBezTo>
                      <a:pt x="3223" y="407"/>
                      <a:pt x="3213" y="407"/>
                      <a:pt x="3204" y="407"/>
                    </a:cubicBezTo>
                    <a:cubicBezTo>
                      <a:pt x="2931" y="407"/>
                      <a:pt x="2698" y="505"/>
                      <a:pt x="2469" y="641"/>
                    </a:cubicBezTo>
                    <a:lnTo>
                      <a:pt x="2469" y="641"/>
                    </a:lnTo>
                    <a:cubicBezTo>
                      <a:pt x="2347" y="325"/>
                      <a:pt x="2023" y="7"/>
                      <a:pt x="1679" y="0"/>
                    </a:cubicBezTo>
                    <a:cubicBezTo>
                      <a:pt x="1675" y="0"/>
                      <a:pt x="1671" y="0"/>
                      <a:pt x="16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2"/>
              <p:cNvSpPr/>
              <p:nvPr/>
            </p:nvSpPr>
            <p:spPr>
              <a:xfrm>
                <a:off x="8663928" y="754570"/>
                <a:ext cx="19983" cy="19983"/>
              </a:xfrm>
              <a:custGeom>
                <a:rect b="b" l="l" r="r" t="t"/>
                <a:pathLst>
                  <a:path extrusionOk="0" h="616" w="616">
                    <a:moveTo>
                      <a:pt x="615" y="1"/>
                    </a:moveTo>
                    <a:cubicBezTo>
                      <a:pt x="615" y="1"/>
                      <a:pt x="347" y="7"/>
                      <a:pt x="177" y="177"/>
                    </a:cubicBezTo>
                    <a:cubicBezTo>
                      <a:pt x="7" y="347"/>
                      <a:pt x="1" y="616"/>
                      <a:pt x="1" y="616"/>
                    </a:cubicBezTo>
                    <a:cubicBezTo>
                      <a:pt x="1" y="616"/>
                      <a:pt x="269" y="609"/>
                      <a:pt x="439" y="440"/>
                    </a:cubicBezTo>
                    <a:cubicBezTo>
                      <a:pt x="608" y="269"/>
                      <a:pt x="615"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2"/>
              <p:cNvSpPr/>
              <p:nvPr/>
            </p:nvSpPr>
            <p:spPr>
              <a:xfrm>
                <a:off x="8683879" y="734587"/>
                <a:ext cx="19983" cy="20015"/>
              </a:xfrm>
              <a:custGeom>
                <a:rect b="b" l="l" r="r" t="t"/>
                <a:pathLst>
                  <a:path extrusionOk="0" h="617" w="616">
                    <a:moveTo>
                      <a:pt x="615" y="1"/>
                    </a:moveTo>
                    <a:cubicBezTo>
                      <a:pt x="615" y="1"/>
                      <a:pt x="347" y="8"/>
                      <a:pt x="178" y="178"/>
                    </a:cubicBezTo>
                    <a:cubicBezTo>
                      <a:pt x="8" y="348"/>
                      <a:pt x="0" y="617"/>
                      <a:pt x="0" y="617"/>
                    </a:cubicBezTo>
                    <a:cubicBezTo>
                      <a:pt x="0" y="617"/>
                      <a:pt x="269" y="610"/>
                      <a:pt x="439" y="440"/>
                    </a:cubicBezTo>
                    <a:cubicBezTo>
                      <a:pt x="609" y="269"/>
                      <a:pt x="615" y="1"/>
                      <a:pt x="6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2"/>
              <p:cNvSpPr/>
              <p:nvPr/>
            </p:nvSpPr>
            <p:spPr>
              <a:xfrm>
                <a:off x="8663928" y="734587"/>
                <a:ext cx="19983" cy="20015"/>
              </a:xfrm>
              <a:custGeom>
                <a:rect b="b" l="l" r="r" t="t"/>
                <a:pathLst>
                  <a:path extrusionOk="0" h="617" w="616">
                    <a:moveTo>
                      <a:pt x="1" y="1"/>
                    </a:moveTo>
                    <a:cubicBezTo>
                      <a:pt x="1" y="1"/>
                      <a:pt x="7" y="269"/>
                      <a:pt x="177" y="440"/>
                    </a:cubicBezTo>
                    <a:cubicBezTo>
                      <a:pt x="347" y="610"/>
                      <a:pt x="615" y="617"/>
                      <a:pt x="615" y="617"/>
                    </a:cubicBezTo>
                    <a:cubicBezTo>
                      <a:pt x="615" y="617"/>
                      <a:pt x="608" y="348"/>
                      <a:pt x="439" y="178"/>
                    </a:cubicBezTo>
                    <a:cubicBezTo>
                      <a:pt x="269" y="8"/>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2"/>
              <p:cNvSpPr/>
              <p:nvPr/>
            </p:nvSpPr>
            <p:spPr>
              <a:xfrm>
                <a:off x="8683879" y="754570"/>
                <a:ext cx="19983" cy="19983"/>
              </a:xfrm>
              <a:custGeom>
                <a:rect b="b" l="l" r="r" t="t"/>
                <a:pathLst>
                  <a:path extrusionOk="0" h="616" w="616">
                    <a:moveTo>
                      <a:pt x="0" y="1"/>
                    </a:moveTo>
                    <a:cubicBezTo>
                      <a:pt x="0" y="1"/>
                      <a:pt x="8" y="269"/>
                      <a:pt x="178" y="440"/>
                    </a:cubicBezTo>
                    <a:cubicBezTo>
                      <a:pt x="347" y="609"/>
                      <a:pt x="615" y="616"/>
                      <a:pt x="615" y="616"/>
                    </a:cubicBezTo>
                    <a:cubicBezTo>
                      <a:pt x="615" y="616"/>
                      <a:pt x="609" y="347"/>
                      <a:pt x="439" y="177"/>
                    </a:cubicBezTo>
                    <a:cubicBezTo>
                      <a:pt x="269" y="7"/>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2"/>
              <p:cNvSpPr/>
              <p:nvPr/>
            </p:nvSpPr>
            <p:spPr>
              <a:xfrm>
                <a:off x="8677878" y="754570"/>
                <a:ext cx="12003" cy="28255"/>
              </a:xfrm>
              <a:custGeom>
                <a:rect b="b" l="l" r="r" t="t"/>
                <a:pathLst>
                  <a:path extrusionOk="0" h="871" w="370">
                    <a:moveTo>
                      <a:pt x="185" y="1"/>
                    </a:moveTo>
                    <a:cubicBezTo>
                      <a:pt x="185" y="1"/>
                      <a:pt x="1" y="196"/>
                      <a:pt x="1" y="435"/>
                    </a:cubicBezTo>
                    <a:cubicBezTo>
                      <a:pt x="1" y="676"/>
                      <a:pt x="185" y="871"/>
                      <a:pt x="185" y="871"/>
                    </a:cubicBezTo>
                    <a:cubicBezTo>
                      <a:pt x="185" y="871"/>
                      <a:pt x="370" y="676"/>
                      <a:pt x="370" y="435"/>
                    </a:cubicBezTo>
                    <a:cubicBezTo>
                      <a:pt x="370" y="196"/>
                      <a:pt x="185"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2"/>
              <p:cNvSpPr/>
              <p:nvPr/>
            </p:nvSpPr>
            <p:spPr>
              <a:xfrm>
                <a:off x="8677878" y="726347"/>
                <a:ext cx="12003" cy="28255"/>
              </a:xfrm>
              <a:custGeom>
                <a:rect b="b" l="l" r="r" t="t"/>
                <a:pathLst>
                  <a:path extrusionOk="0" h="871" w="370">
                    <a:moveTo>
                      <a:pt x="185" y="1"/>
                    </a:moveTo>
                    <a:cubicBezTo>
                      <a:pt x="185" y="1"/>
                      <a:pt x="1" y="196"/>
                      <a:pt x="1" y="435"/>
                    </a:cubicBezTo>
                    <a:cubicBezTo>
                      <a:pt x="1" y="676"/>
                      <a:pt x="185" y="871"/>
                      <a:pt x="185" y="871"/>
                    </a:cubicBezTo>
                    <a:cubicBezTo>
                      <a:pt x="185" y="871"/>
                      <a:pt x="370" y="676"/>
                      <a:pt x="370" y="435"/>
                    </a:cubicBezTo>
                    <a:cubicBezTo>
                      <a:pt x="370" y="196"/>
                      <a:pt x="185" y="1"/>
                      <a:pt x="1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2"/>
              <p:cNvSpPr/>
              <p:nvPr/>
            </p:nvSpPr>
            <p:spPr>
              <a:xfrm>
                <a:off x="8655656" y="748568"/>
                <a:ext cx="28255" cy="12035"/>
              </a:xfrm>
              <a:custGeom>
                <a:rect b="b" l="l" r="r" t="t"/>
                <a:pathLst>
                  <a:path extrusionOk="0" h="371" w="871">
                    <a:moveTo>
                      <a:pt x="436" y="0"/>
                    </a:moveTo>
                    <a:cubicBezTo>
                      <a:pt x="195" y="0"/>
                      <a:pt x="0" y="186"/>
                      <a:pt x="0" y="186"/>
                    </a:cubicBezTo>
                    <a:cubicBezTo>
                      <a:pt x="0" y="186"/>
                      <a:pt x="195" y="370"/>
                      <a:pt x="436" y="370"/>
                    </a:cubicBezTo>
                    <a:cubicBezTo>
                      <a:pt x="676" y="370"/>
                      <a:pt x="870" y="186"/>
                      <a:pt x="870" y="186"/>
                    </a:cubicBezTo>
                    <a:cubicBezTo>
                      <a:pt x="870" y="186"/>
                      <a:pt x="676" y="0"/>
                      <a:pt x="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2"/>
              <p:cNvSpPr/>
              <p:nvPr/>
            </p:nvSpPr>
            <p:spPr>
              <a:xfrm>
                <a:off x="8683879" y="748568"/>
                <a:ext cx="28255" cy="12035"/>
              </a:xfrm>
              <a:custGeom>
                <a:rect b="b" l="l" r="r" t="t"/>
                <a:pathLst>
                  <a:path extrusionOk="0" h="371" w="871">
                    <a:moveTo>
                      <a:pt x="436" y="0"/>
                    </a:moveTo>
                    <a:cubicBezTo>
                      <a:pt x="195" y="0"/>
                      <a:pt x="0" y="186"/>
                      <a:pt x="0" y="186"/>
                    </a:cubicBezTo>
                    <a:cubicBezTo>
                      <a:pt x="0" y="186"/>
                      <a:pt x="195" y="370"/>
                      <a:pt x="436" y="370"/>
                    </a:cubicBezTo>
                    <a:cubicBezTo>
                      <a:pt x="676" y="370"/>
                      <a:pt x="871" y="186"/>
                      <a:pt x="871" y="186"/>
                    </a:cubicBezTo>
                    <a:cubicBezTo>
                      <a:pt x="871" y="186"/>
                      <a:pt x="676" y="0"/>
                      <a:pt x="43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2"/>
              <p:cNvSpPr/>
              <p:nvPr/>
            </p:nvSpPr>
            <p:spPr>
              <a:xfrm>
                <a:off x="8663928" y="1496667"/>
                <a:ext cx="19983" cy="20015"/>
              </a:xfrm>
              <a:custGeom>
                <a:rect b="b" l="l" r="r" t="t"/>
                <a:pathLst>
                  <a:path extrusionOk="0" h="617" w="616">
                    <a:moveTo>
                      <a:pt x="1" y="0"/>
                    </a:moveTo>
                    <a:cubicBezTo>
                      <a:pt x="1" y="0"/>
                      <a:pt x="7" y="269"/>
                      <a:pt x="177" y="439"/>
                    </a:cubicBezTo>
                    <a:cubicBezTo>
                      <a:pt x="347" y="609"/>
                      <a:pt x="615" y="616"/>
                      <a:pt x="615" y="616"/>
                    </a:cubicBezTo>
                    <a:cubicBezTo>
                      <a:pt x="615" y="616"/>
                      <a:pt x="608" y="348"/>
                      <a:pt x="439" y="178"/>
                    </a:cubicBezTo>
                    <a:cubicBezTo>
                      <a:pt x="269" y="8"/>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2"/>
              <p:cNvSpPr/>
              <p:nvPr/>
            </p:nvSpPr>
            <p:spPr>
              <a:xfrm>
                <a:off x="8683879" y="1516650"/>
                <a:ext cx="19983" cy="19983"/>
              </a:xfrm>
              <a:custGeom>
                <a:rect b="b" l="l" r="r" t="t"/>
                <a:pathLst>
                  <a:path extrusionOk="0" h="616" w="616">
                    <a:moveTo>
                      <a:pt x="0" y="0"/>
                    </a:moveTo>
                    <a:cubicBezTo>
                      <a:pt x="0" y="0"/>
                      <a:pt x="8" y="269"/>
                      <a:pt x="178" y="438"/>
                    </a:cubicBezTo>
                    <a:cubicBezTo>
                      <a:pt x="347" y="608"/>
                      <a:pt x="615" y="615"/>
                      <a:pt x="615" y="615"/>
                    </a:cubicBezTo>
                    <a:cubicBezTo>
                      <a:pt x="615" y="615"/>
                      <a:pt x="609" y="347"/>
                      <a:pt x="439" y="177"/>
                    </a:cubicBezTo>
                    <a:cubicBezTo>
                      <a:pt x="269" y="7"/>
                      <a:pt x="1"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2"/>
              <p:cNvSpPr/>
              <p:nvPr/>
            </p:nvSpPr>
            <p:spPr>
              <a:xfrm>
                <a:off x="8663928" y="1516650"/>
                <a:ext cx="19983" cy="19983"/>
              </a:xfrm>
              <a:custGeom>
                <a:rect b="b" l="l" r="r" t="t"/>
                <a:pathLst>
                  <a:path extrusionOk="0" h="616" w="616">
                    <a:moveTo>
                      <a:pt x="615" y="0"/>
                    </a:moveTo>
                    <a:cubicBezTo>
                      <a:pt x="615" y="0"/>
                      <a:pt x="347" y="7"/>
                      <a:pt x="177" y="177"/>
                    </a:cubicBezTo>
                    <a:cubicBezTo>
                      <a:pt x="7" y="347"/>
                      <a:pt x="1" y="615"/>
                      <a:pt x="1" y="615"/>
                    </a:cubicBezTo>
                    <a:cubicBezTo>
                      <a:pt x="1" y="615"/>
                      <a:pt x="269" y="608"/>
                      <a:pt x="439" y="438"/>
                    </a:cubicBezTo>
                    <a:cubicBezTo>
                      <a:pt x="608" y="269"/>
                      <a:pt x="61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2"/>
              <p:cNvSpPr/>
              <p:nvPr/>
            </p:nvSpPr>
            <p:spPr>
              <a:xfrm>
                <a:off x="8683879" y="1496667"/>
                <a:ext cx="19983" cy="20015"/>
              </a:xfrm>
              <a:custGeom>
                <a:rect b="b" l="l" r="r" t="t"/>
                <a:pathLst>
                  <a:path extrusionOk="0" h="617" w="616">
                    <a:moveTo>
                      <a:pt x="615" y="0"/>
                    </a:moveTo>
                    <a:cubicBezTo>
                      <a:pt x="615" y="0"/>
                      <a:pt x="347" y="8"/>
                      <a:pt x="178" y="178"/>
                    </a:cubicBezTo>
                    <a:cubicBezTo>
                      <a:pt x="8" y="348"/>
                      <a:pt x="0" y="616"/>
                      <a:pt x="0" y="616"/>
                    </a:cubicBezTo>
                    <a:cubicBezTo>
                      <a:pt x="0" y="616"/>
                      <a:pt x="269" y="609"/>
                      <a:pt x="439" y="439"/>
                    </a:cubicBezTo>
                    <a:cubicBezTo>
                      <a:pt x="609" y="269"/>
                      <a:pt x="615"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2"/>
              <p:cNvSpPr/>
              <p:nvPr/>
            </p:nvSpPr>
            <p:spPr>
              <a:xfrm>
                <a:off x="8677878" y="1488427"/>
                <a:ext cx="12003" cy="28255"/>
              </a:xfrm>
              <a:custGeom>
                <a:rect b="b" l="l" r="r" t="t"/>
                <a:pathLst>
                  <a:path extrusionOk="0" h="871" w="370">
                    <a:moveTo>
                      <a:pt x="185" y="0"/>
                    </a:moveTo>
                    <a:cubicBezTo>
                      <a:pt x="185" y="0"/>
                      <a:pt x="1" y="195"/>
                      <a:pt x="1" y="435"/>
                    </a:cubicBezTo>
                    <a:cubicBezTo>
                      <a:pt x="1" y="676"/>
                      <a:pt x="185" y="870"/>
                      <a:pt x="185" y="870"/>
                    </a:cubicBezTo>
                    <a:cubicBezTo>
                      <a:pt x="185" y="870"/>
                      <a:pt x="370" y="675"/>
                      <a:pt x="370" y="435"/>
                    </a:cubicBezTo>
                    <a:cubicBezTo>
                      <a:pt x="370" y="195"/>
                      <a:pt x="185"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2"/>
              <p:cNvSpPr/>
              <p:nvPr/>
            </p:nvSpPr>
            <p:spPr>
              <a:xfrm>
                <a:off x="8677878" y="1516650"/>
                <a:ext cx="12003" cy="28223"/>
              </a:xfrm>
              <a:custGeom>
                <a:rect b="b" l="l" r="r" t="t"/>
                <a:pathLst>
                  <a:path extrusionOk="0" h="870" w="370">
                    <a:moveTo>
                      <a:pt x="185" y="0"/>
                    </a:moveTo>
                    <a:cubicBezTo>
                      <a:pt x="185" y="0"/>
                      <a:pt x="1" y="195"/>
                      <a:pt x="1" y="435"/>
                    </a:cubicBezTo>
                    <a:cubicBezTo>
                      <a:pt x="1" y="675"/>
                      <a:pt x="185" y="869"/>
                      <a:pt x="185" y="869"/>
                    </a:cubicBezTo>
                    <a:cubicBezTo>
                      <a:pt x="185" y="869"/>
                      <a:pt x="370" y="675"/>
                      <a:pt x="370" y="435"/>
                    </a:cubicBezTo>
                    <a:cubicBezTo>
                      <a:pt x="370" y="195"/>
                      <a:pt x="185" y="0"/>
                      <a:pt x="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2"/>
              <p:cNvSpPr/>
              <p:nvPr/>
            </p:nvSpPr>
            <p:spPr>
              <a:xfrm>
                <a:off x="8655656" y="1510616"/>
                <a:ext cx="28255" cy="12035"/>
              </a:xfrm>
              <a:custGeom>
                <a:rect b="b" l="l" r="r" t="t"/>
                <a:pathLst>
                  <a:path extrusionOk="0" h="371" w="871">
                    <a:moveTo>
                      <a:pt x="436" y="1"/>
                    </a:moveTo>
                    <a:cubicBezTo>
                      <a:pt x="195" y="1"/>
                      <a:pt x="0" y="186"/>
                      <a:pt x="0" y="186"/>
                    </a:cubicBezTo>
                    <a:cubicBezTo>
                      <a:pt x="0" y="186"/>
                      <a:pt x="195" y="371"/>
                      <a:pt x="436" y="371"/>
                    </a:cubicBezTo>
                    <a:cubicBezTo>
                      <a:pt x="676" y="371"/>
                      <a:pt x="870" y="186"/>
                      <a:pt x="870" y="186"/>
                    </a:cubicBezTo>
                    <a:cubicBezTo>
                      <a:pt x="870" y="186"/>
                      <a:pt x="676"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2"/>
              <p:cNvSpPr/>
              <p:nvPr/>
            </p:nvSpPr>
            <p:spPr>
              <a:xfrm>
                <a:off x="8683879" y="1510616"/>
                <a:ext cx="28255" cy="12035"/>
              </a:xfrm>
              <a:custGeom>
                <a:rect b="b" l="l" r="r" t="t"/>
                <a:pathLst>
                  <a:path extrusionOk="0" h="371" w="871">
                    <a:moveTo>
                      <a:pt x="436" y="1"/>
                    </a:moveTo>
                    <a:cubicBezTo>
                      <a:pt x="195" y="1"/>
                      <a:pt x="0" y="186"/>
                      <a:pt x="0" y="186"/>
                    </a:cubicBezTo>
                    <a:cubicBezTo>
                      <a:pt x="0" y="186"/>
                      <a:pt x="195" y="371"/>
                      <a:pt x="436" y="371"/>
                    </a:cubicBezTo>
                    <a:cubicBezTo>
                      <a:pt x="676" y="371"/>
                      <a:pt x="871" y="186"/>
                      <a:pt x="871" y="186"/>
                    </a:cubicBezTo>
                    <a:cubicBezTo>
                      <a:pt x="871" y="186"/>
                      <a:pt x="676" y="1"/>
                      <a:pt x="43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2"/>
              <p:cNvSpPr/>
              <p:nvPr/>
            </p:nvSpPr>
            <p:spPr>
              <a:xfrm>
                <a:off x="8628828" y="714279"/>
                <a:ext cx="109647" cy="843213"/>
              </a:xfrm>
              <a:custGeom>
                <a:rect b="b" l="l" r="r" t="t"/>
                <a:pathLst>
                  <a:path extrusionOk="0" h="25993" w="3380">
                    <a:moveTo>
                      <a:pt x="2148" y="91"/>
                    </a:moveTo>
                    <a:cubicBezTo>
                      <a:pt x="2631" y="91"/>
                      <a:pt x="3117" y="179"/>
                      <a:pt x="3168" y="684"/>
                    </a:cubicBezTo>
                    <a:lnTo>
                      <a:pt x="3168" y="10225"/>
                    </a:lnTo>
                    <a:lnTo>
                      <a:pt x="3168" y="23786"/>
                    </a:lnTo>
                    <a:cubicBezTo>
                      <a:pt x="3168" y="24242"/>
                      <a:pt x="3189" y="24704"/>
                      <a:pt x="3168" y="25159"/>
                    </a:cubicBezTo>
                    <a:cubicBezTo>
                      <a:pt x="3152" y="25503"/>
                      <a:pt x="3114" y="25780"/>
                      <a:pt x="2621" y="25862"/>
                    </a:cubicBezTo>
                    <a:cubicBezTo>
                      <a:pt x="2457" y="25889"/>
                      <a:pt x="2283" y="25898"/>
                      <a:pt x="2107" y="25898"/>
                    </a:cubicBezTo>
                    <a:cubicBezTo>
                      <a:pt x="1753" y="25898"/>
                      <a:pt x="1387" y="25862"/>
                      <a:pt x="1054" y="25862"/>
                    </a:cubicBezTo>
                    <a:cubicBezTo>
                      <a:pt x="634" y="25862"/>
                      <a:pt x="261" y="25732"/>
                      <a:pt x="228" y="25241"/>
                    </a:cubicBezTo>
                    <a:cubicBezTo>
                      <a:pt x="219" y="25112"/>
                      <a:pt x="228" y="24978"/>
                      <a:pt x="228" y="24849"/>
                    </a:cubicBezTo>
                    <a:lnTo>
                      <a:pt x="228" y="23061"/>
                    </a:lnTo>
                    <a:lnTo>
                      <a:pt x="228" y="8983"/>
                    </a:lnTo>
                    <a:lnTo>
                      <a:pt x="228" y="2728"/>
                    </a:lnTo>
                    <a:lnTo>
                      <a:pt x="228" y="1033"/>
                    </a:lnTo>
                    <a:cubicBezTo>
                      <a:pt x="228" y="923"/>
                      <a:pt x="216" y="806"/>
                      <a:pt x="228" y="697"/>
                    </a:cubicBezTo>
                    <a:cubicBezTo>
                      <a:pt x="284" y="169"/>
                      <a:pt x="695" y="111"/>
                      <a:pt x="1103" y="111"/>
                    </a:cubicBezTo>
                    <a:cubicBezTo>
                      <a:pt x="1219" y="111"/>
                      <a:pt x="1336" y="116"/>
                      <a:pt x="1443" y="116"/>
                    </a:cubicBezTo>
                    <a:cubicBezTo>
                      <a:pt x="1633" y="116"/>
                      <a:pt x="1890" y="91"/>
                      <a:pt x="2148" y="91"/>
                    </a:cubicBezTo>
                    <a:close/>
                    <a:moveTo>
                      <a:pt x="1257" y="0"/>
                    </a:moveTo>
                    <a:cubicBezTo>
                      <a:pt x="1090" y="0"/>
                      <a:pt x="924" y="5"/>
                      <a:pt x="761" y="20"/>
                    </a:cubicBezTo>
                    <a:cubicBezTo>
                      <a:pt x="124" y="79"/>
                      <a:pt x="80" y="577"/>
                      <a:pt x="80" y="1072"/>
                    </a:cubicBezTo>
                    <a:lnTo>
                      <a:pt x="80" y="5994"/>
                    </a:lnTo>
                    <a:lnTo>
                      <a:pt x="80" y="21403"/>
                    </a:lnTo>
                    <a:cubicBezTo>
                      <a:pt x="80" y="22678"/>
                      <a:pt x="0" y="23981"/>
                      <a:pt x="80" y="25254"/>
                    </a:cubicBezTo>
                    <a:cubicBezTo>
                      <a:pt x="120" y="25880"/>
                      <a:pt x="665" y="25992"/>
                      <a:pt x="1228" y="25992"/>
                    </a:cubicBezTo>
                    <a:cubicBezTo>
                      <a:pt x="1542" y="25992"/>
                      <a:pt x="1862" y="25957"/>
                      <a:pt x="2102" y="25957"/>
                    </a:cubicBezTo>
                    <a:cubicBezTo>
                      <a:pt x="2199" y="25957"/>
                      <a:pt x="2302" y="25961"/>
                      <a:pt x="2405" y="25961"/>
                    </a:cubicBezTo>
                    <a:cubicBezTo>
                      <a:pt x="2750" y="25961"/>
                      <a:pt x="3098" y="25919"/>
                      <a:pt x="3258" y="25554"/>
                    </a:cubicBezTo>
                    <a:cubicBezTo>
                      <a:pt x="3320" y="25415"/>
                      <a:pt x="3313" y="25283"/>
                      <a:pt x="3315" y="25137"/>
                    </a:cubicBezTo>
                    <a:cubicBezTo>
                      <a:pt x="3379" y="21137"/>
                      <a:pt x="3315" y="17130"/>
                      <a:pt x="3315" y="13129"/>
                    </a:cubicBezTo>
                    <a:lnTo>
                      <a:pt x="3315" y="892"/>
                    </a:lnTo>
                    <a:lnTo>
                      <a:pt x="3315" y="680"/>
                    </a:lnTo>
                    <a:lnTo>
                      <a:pt x="3315" y="680"/>
                    </a:lnTo>
                    <a:cubicBezTo>
                      <a:pt x="3315" y="677"/>
                      <a:pt x="3315" y="675"/>
                      <a:pt x="3315" y="672"/>
                    </a:cubicBezTo>
                    <a:lnTo>
                      <a:pt x="3315" y="672"/>
                    </a:lnTo>
                    <a:lnTo>
                      <a:pt x="3315" y="672"/>
                    </a:lnTo>
                    <a:cubicBezTo>
                      <a:pt x="3315" y="669"/>
                      <a:pt x="3314" y="667"/>
                      <a:pt x="3314" y="664"/>
                    </a:cubicBezTo>
                    <a:lnTo>
                      <a:pt x="3314" y="664"/>
                    </a:lnTo>
                    <a:cubicBezTo>
                      <a:pt x="3248" y="56"/>
                      <a:pt x="2751" y="20"/>
                      <a:pt x="2258" y="20"/>
                    </a:cubicBezTo>
                    <a:cubicBezTo>
                      <a:pt x="1930" y="20"/>
                      <a:pt x="1592" y="0"/>
                      <a:pt x="1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52"/>
            <p:cNvGrpSpPr/>
            <p:nvPr/>
          </p:nvGrpSpPr>
          <p:grpSpPr>
            <a:xfrm rot="5400000">
              <a:off x="1197800" y="533817"/>
              <a:ext cx="330487" cy="3086936"/>
              <a:chOff x="893591" y="1187137"/>
              <a:chExt cx="93395" cy="872312"/>
            </a:xfrm>
          </p:grpSpPr>
          <p:sp>
            <p:nvSpPr>
              <p:cNvPr id="3513" name="Google Shape;3513;p52"/>
              <p:cNvSpPr/>
              <p:nvPr/>
            </p:nvSpPr>
            <p:spPr>
              <a:xfrm>
                <a:off x="893591" y="1187137"/>
                <a:ext cx="93395" cy="872312"/>
              </a:xfrm>
              <a:custGeom>
                <a:rect b="b" l="l" r="r" t="t"/>
                <a:pathLst>
                  <a:path extrusionOk="0" h="26890" w="2879">
                    <a:moveTo>
                      <a:pt x="1" y="0"/>
                    </a:moveTo>
                    <a:lnTo>
                      <a:pt x="1" y="26889"/>
                    </a:lnTo>
                    <a:lnTo>
                      <a:pt x="2878" y="26889"/>
                    </a:lnTo>
                    <a:lnTo>
                      <a:pt x="2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2"/>
              <p:cNvSpPr/>
              <p:nvPr/>
            </p:nvSpPr>
            <p:spPr>
              <a:xfrm>
                <a:off x="909357" y="1225059"/>
                <a:ext cx="61831" cy="796434"/>
              </a:xfrm>
              <a:custGeom>
                <a:rect b="b" l="l" r="r" t="t"/>
                <a:pathLst>
                  <a:path extrusionOk="0" h="24551" w="1906">
                    <a:moveTo>
                      <a:pt x="0" y="1"/>
                    </a:moveTo>
                    <a:lnTo>
                      <a:pt x="0" y="24551"/>
                    </a:lnTo>
                    <a:lnTo>
                      <a:pt x="1906" y="24551"/>
                    </a:lnTo>
                    <a:lnTo>
                      <a:pt x="1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2"/>
              <p:cNvSpPr/>
              <p:nvPr/>
            </p:nvSpPr>
            <p:spPr>
              <a:xfrm>
                <a:off x="905367" y="1223372"/>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2"/>
              <p:cNvSpPr/>
              <p:nvPr/>
            </p:nvSpPr>
            <p:spPr>
              <a:xfrm>
                <a:off x="905367" y="1314464"/>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2"/>
              <p:cNvSpPr/>
              <p:nvPr/>
            </p:nvSpPr>
            <p:spPr>
              <a:xfrm>
                <a:off x="953637"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1" y="2895"/>
                      <a:pt x="161" y="2856"/>
                    </a:cubicBezTo>
                    <a:lnTo>
                      <a:pt x="161" y="48"/>
                    </a:lnTo>
                    <a:cubicBezTo>
                      <a:pt x="161"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2"/>
              <p:cNvSpPr/>
              <p:nvPr/>
            </p:nvSpPr>
            <p:spPr>
              <a:xfrm>
                <a:off x="937677" y="1223307"/>
                <a:ext cx="5223" cy="94595"/>
              </a:xfrm>
              <a:custGeom>
                <a:rect b="b" l="l" r="r" t="t"/>
                <a:pathLst>
                  <a:path extrusionOk="0" h="2916" w="161">
                    <a:moveTo>
                      <a:pt x="91" y="1"/>
                    </a:moveTo>
                    <a:cubicBezTo>
                      <a:pt x="48" y="1"/>
                      <a:pt x="1" y="22"/>
                      <a:pt x="1" y="61"/>
                    </a:cubicBezTo>
                    <a:lnTo>
                      <a:pt x="1" y="2870"/>
                    </a:lnTo>
                    <a:cubicBezTo>
                      <a:pt x="1" y="2901"/>
                      <a:pt x="34" y="2916"/>
                      <a:pt x="70" y="2916"/>
                    </a:cubicBezTo>
                    <a:cubicBezTo>
                      <a:pt x="113" y="2916"/>
                      <a:pt x="160" y="2895"/>
                      <a:pt x="160" y="2856"/>
                    </a:cubicBezTo>
                    <a:lnTo>
                      <a:pt x="160" y="48"/>
                    </a:lnTo>
                    <a:cubicBezTo>
                      <a:pt x="160"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2"/>
              <p:cNvSpPr/>
              <p:nvPr/>
            </p:nvSpPr>
            <p:spPr>
              <a:xfrm>
                <a:off x="921684"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2" y="2895"/>
                      <a:pt x="162" y="2856"/>
                    </a:cubicBezTo>
                    <a:lnTo>
                      <a:pt x="162" y="48"/>
                    </a:lnTo>
                    <a:cubicBezTo>
                      <a:pt x="162"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2"/>
              <p:cNvSpPr/>
              <p:nvPr/>
            </p:nvSpPr>
            <p:spPr>
              <a:xfrm>
                <a:off x="923468" y="1862894"/>
                <a:ext cx="33673" cy="33640"/>
              </a:xfrm>
              <a:custGeom>
                <a:rect b="b" l="l" r="r" t="t"/>
                <a:pathLst>
                  <a:path extrusionOk="0" h="1037" w="1038">
                    <a:moveTo>
                      <a:pt x="519" y="0"/>
                    </a:moveTo>
                    <a:lnTo>
                      <a:pt x="1" y="519"/>
                    </a:lnTo>
                    <a:lnTo>
                      <a:pt x="519" y="1037"/>
                    </a:lnTo>
                    <a:lnTo>
                      <a:pt x="1037" y="519"/>
                    </a:lnTo>
                    <a:lnTo>
                      <a:pt x="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2"/>
              <p:cNvSpPr/>
              <p:nvPr/>
            </p:nvSpPr>
            <p:spPr>
              <a:xfrm>
                <a:off x="923468" y="1824323"/>
                <a:ext cx="33673" cy="33640"/>
              </a:xfrm>
              <a:custGeom>
                <a:rect b="b" l="l" r="r" t="t"/>
                <a:pathLst>
                  <a:path extrusionOk="0" h="1037" w="1038">
                    <a:moveTo>
                      <a:pt x="519" y="1"/>
                    </a:moveTo>
                    <a:lnTo>
                      <a:pt x="1" y="519"/>
                    </a:lnTo>
                    <a:lnTo>
                      <a:pt x="519" y="1037"/>
                    </a:lnTo>
                    <a:lnTo>
                      <a:pt x="1037" y="519"/>
                    </a:lnTo>
                    <a:lnTo>
                      <a:pt x="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2"/>
              <p:cNvSpPr/>
              <p:nvPr/>
            </p:nvSpPr>
            <p:spPr>
              <a:xfrm>
                <a:off x="923468" y="1881125"/>
                <a:ext cx="33673" cy="33640"/>
              </a:xfrm>
              <a:custGeom>
                <a:rect b="b" l="l" r="r" t="t"/>
                <a:pathLst>
                  <a:path extrusionOk="0" h="1037" w="1038">
                    <a:moveTo>
                      <a:pt x="519" y="0"/>
                    </a:moveTo>
                    <a:lnTo>
                      <a:pt x="1" y="518"/>
                    </a:lnTo>
                    <a:lnTo>
                      <a:pt x="519" y="1036"/>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2"/>
              <p:cNvSpPr/>
              <p:nvPr/>
            </p:nvSpPr>
            <p:spPr>
              <a:xfrm>
                <a:off x="923468" y="1842554"/>
                <a:ext cx="33673" cy="33640"/>
              </a:xfrm>
              <a:custGeom>
                <a:rect b="b" l="l" r="r" t="t"/>
                <a:pathLst>
                  <a:path extrusionOk="0" h="1037" w="1038">
                    <a:moveTo>
                      <a:pt x="519" y="0"/>
                    </a:moveTo>
                    <a:lnTo>
                      <a:pt x="1" y="519"/>
                    </a:lnTo>
                    <a:lnTo>
                      <a:pt x="519" y="1036"/>
                    </a:lnTo>
                    <a:lnTo>
                      <a:pt x="1037" y="519"/>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2"/>
              <p:cNvSpPr/>
              <p:nvPr/>
            </p:nvSpPr>
            <p:spPr>
              <a:xfrm>
                <a:off x="923468" y="1804016"/>
                <a:ext cx="33673" cy="33640"/>
              </a:xfrm>
              <a:custGeom>
                <a:rect b="b" l="l" r="r" t="t"/>
                <a:pathLst>
                  <a:path extrusionOk="0" h="1037" w="1038">
                    <a:moveTo>
                      <a:pt x="519" y="0"/>
                    </a:moveTo>
                    <a:lnTo>
                      <a:pt x="1" y="518"/>
                    </a:lnTo>
                    <a:lnTo>
                      <a:pt x="519" y="1037"/>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2"/>
              <p:cNvSpPr/>
              <p:nvPr/>
            </p:nvSpPr>
            <p:spPr>
              <a:xfrm>
                <a:off x="905367" y="1928682"/>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2"/>
              <p:cNvSpPr/>
              <p:nvPr/>
            </p:nvSpPr>
            <p:spPr>
              <a:xfrm>
                <a:off x="905367" y="2019774"/>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2"/>
              <p:cNvSpPr/>
              <p:nvPr/>
            </p:nvSpPr>
            <p:spPr>
              <a:xfrm>
                <a:off x="953637"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1" y="2840"/>
                      <a:pt x="161" y="2801"/>
                    </a:cubicBezTo>
                    <a:lnTo>
                      <a:pt x="161" y="47"/>
                    </a:lnTo>
                    <a:cubicBezTo>
                      <a:pt x="161"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2"/>
              <p:cNvSpPr/>
              <p:nvPr/>
            </p:nvSpPr>
            <p:spPr>
              <a:xfrm>
                <a:off x="937677" y="1930402"/>
                <a:ext cx="5223" cy="92843"/>
              </a:xfrm>
              <a:custGeom>
                <a:rect b="b" l="l" r="r" t="t"/>
                <a:pathLst>
                  <a:path extrusionOk="0" h="2862" w="161">
                    <a:moveTo>
                      <a:pt x="92" y="1"/>
                    </a:moveTo>
                    <a:cubicBezTo>
                      <a:pt x="48" y="1"/>
                      <a:pt x="1" y="22"/>
                      <a:pt x="1" y="61"/>
                    </a:cubicBezTo>
                    <a:lnTo>
                      <a:pt x="1" y="2815"/>
                    </a:lnTo>
                    <a:cubicBezTo>
                      <a:pt x="1" y="2846"/>
                      <a:pt x="34" y="2861"/>
                      <a:pt x="70" y="2861"/>
                    </a:cubicBezTo>
                    <a:cubicBezTo>
                      <a:pt x="113" y="2861"/>
                      <a:pt x="160" y="2840"/>
                      <a:pt x="160" y="2801"/>
                    </a:cubicBezTo>
                    <a:lnTo>
                      <a:pt x="160" y="47"/>
                    </a:lnTo>
                    <a:cubicBezTo>
                      <a:pt x="160"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2"/>
              <p:cNvSpPr/>
              <p:nvPr/>
            </p:nvSpPr>
            <p:spPr>
              <a:xfrm>
                <a:off x="921684"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2" y="2840"/>
                      <a:pt x="162" y="2801"/>
                    </a:cubicBezTo>
                    <a:lnTo>
                      <a:pt x="162" y="47"/>
                    </a:lnTo>
                    <a:cubicBezTo>
                      <a:pt x="162"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2"/>
              <p:cNvSpPr/>
              <p:nvPr/>
            </p:nvSpPr>
            <p:spPr>
              <a:xfrm>
                <a:off x="903518" y="1453080"/>
                <a:ext cx="73541" cy="340425"/>
              </a:xfrm>
              <a:custGeom>
                <a:rect b="b" l="l" r="r" t="t"/>
                <a:pathLst>
                  <a:path extrusionOk="0" h="10494" w="2267">
                    <a:moveTo>
                      <a:pt x="1134" y="0"/>
                    </a:moveTo>
                    <a:cubicBezTo>
                      <a:pt x="508" y="0"/>
                      <a:pt x="0" y="509"/>
                      <a:pt x="0" y="1133"/>
                    </a:cubicBezTo>
                    <a:lnTo>
                      <a:pt x="0" y="9360"/>
                    </a:lnTo>
                    <a:cubicBezTo>
                      <a:pt x="0" y="9985"/>
                      <a:pt x="508" y="10494"/>
                      <a:pt x="1134" y="10494"/>
                    </a:cubicBezTo>
                    <a:cubicBezTo>
                      <a:pt x="1759" y="10494"/>
                      <a:pt x="2267" y="9985"/>
                      <a:pt x="2267" y="9360"/>
                    </a:cubicBezTo>
                    <a:lnTo>
                      <a:pt x="2267" y="1133"/>
                    </a:lnTo>
                    <a:cubicBezTo>
                      <a:pt x="2267" y="509"/>
                      <a:pt x="175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2"/>
              <p:cNvSpPr/>
              <p:nvPr/>
            </p:nvSpPr>
            <p:spPr>
              <a:xfrm>
                <a:off x="914937" y="1464466"/>
                <a:ext cx="50704" cy="317620"/>
              </a:xfrm>
              <a:custGeom>
                <a:rect b="b" l="l" r="r" t="t"/>
                <a:pathLst>
                  <a:path extrusionOk="0" h="9791" w="1563">
                    <a:moveTo>
                      <a:pt x="782" y="1"/>
                    </a:moveTo>
                    <a:cubicBezTo>
                      <a:pt x="350" y="1"/>
                      <a:pt x="1" y="351"/>
                      <a:pt x="1" y="783"/>
                    </a:cubicBezTo>
                    <a:lnTo>
                      <a:pt x="1" y="9009"/>
                    </a:lnTo>
                    <a:cubicBezTo>
                      <a:pt x="1" y="9441"/>
                      <a:pt x="350" y="9790"/>
                      <a:pt x="782" y="9790"/>
                    </a:cubicBezTo>
                    <a:cubicBezTo>
                      <a:pt x="1213" y="9790"/>
                      <a:pt x="1562" y="9441"/>
                      <a:pt x="1562" y="9009"/>
                    </a:cubicBezTo>
                    <a:lnTo>
                      <a:pt x="1562" y="783"/>
                    </a:lnTo>
                    <a:cubicBezTo>
                      <a:pt x="1562" y="351"/>
                      <a:pt x="1213" y="1"/>
                      <a:pt x="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2"/>
              <p:cNvSpPr/>
              <p:nvPr/>
            </p:nvSpPr>
            <p:spPr>
              <a:xfrm>
                <a:off x="923436" y="1390698"/>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2"/>
              <p:cNvSpPr/>
              <p:nvPr/>
            </p:nvSpPr>
            <p:spPr>
              <a:xfrm>
                <a:off x="923436" y="1352126"/>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52"/>
              <p:cNvSpPr/>
              <p:nvPr/>
            </p:nvSpPr>
            <p:spPr>
              <a:xfrm>
                <a:off x="923436" y="1408896"/>
                <a:ext cx="33673" cy="33640"/>
              </a:xfrm>
              <a:custGeom>
                <a:rect b="b" l="l" r="r" t="t"/>
                <a:pathLst>
                  <a:path extrusionOk="0" h="1037" w="1038">
                    <a:moveTo>
                      <a:pt x="520" y="0"/>
                    </a:moveTo>
                    <a:lnTo>
                      <a:pt x="1" y="519"/>
                    </a:lnTo>
                    <a:lnTo>
                      <a:pt x="520" y="1036"/>
                    </a:lnTo>
                    <a:lnTo>
                      <a:pt x="1037" y="519"/>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2"/>
              <p:cNvSpPr/>
              <p:nvPr/>
            </p:nvSpPr>
            <p:spPr>
              <a:xfrm>
                <a:off x="923436" y="1370358"/>
                <a:ext cx="33673" cy="33640"/>
              </a:xfrm>
              <a:custGeom>
                <a:rect b="b" l="l" r="r" t="t"/>
                <a:pathLst>
                  <a:path extrusionOk="0" h="1037" w="1038">
                    <a:moveTo>
                      <a:pt x="520" y="0"/>
                    </a:moveTo>
                    <a:lnTo>
                      <a:pt x="1" y="518"/>
                    </a:lnTo>
                    <a:lnTo>
                      <a:pt x="520" y="1037"/>
                    </a:lnTo>
                    <a:lnTo>
                      <a:pt x="1037" y="518"/>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2"/>
              <p:cNvSpPr/>
              <p:nvPr/>
            </p:nvSpPr>
            <p:spPr>
              <a:xfrm>
                <a:off x="923436" y="1331786"/>
                <a:ext cx="33673" cy="33640"/>
              </a:xfrm>
              <a:custGeom>
                <a:rect b="b" l="l" r="r" t="t"/>
                <a:pathLst>
                  <a:path extrusionOk="0" h="1037" w="1038">
                    <a:moveTo>
                      <a:pt x="520" y="1"/>
                    </a:moveTo>
                    <a:lnTo>
                      <a:pt x="1" y="519"/>
                    </a:lnTo>
                    <a:lnTo>
                      <a:pt x="520" y="1037"/>
                    </a:lnTo>
                    <a:lnTo>
                      <a:pt x="1037" y="519"/>
                    </a:lnTo>
                    <a:lnTo>
                      <a:pt x="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87" name="Shape 1587"/>
        <p:cNvGrpSpPr/>
        <p:nvPr/>
      </p:nvGrpSpPr>
      <p:grpSpPr>
        <a:xfrm>
          <a:off x="0" y="0"/>
          <a:ext cx="0" cy="0"/>
          <a:chOff x="0" y="0"/>
          <a:chExt cx="0" cy="0"/>
        </a:xfrm>
      </p:grpSpPr>
      <p:sp>
        <p:nvSpPr>
          <p:cNvPr id="1588" name="Google Shape;1588;p3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will we be doing?</a:t>
            </a:r>
            <a:endParaRPr/>
          </a:p>
        </p:txBody>
      </p:sp>
      <p:sp>
        <p:nvSpPr>
          <p:cNvPr id="1589" name="Google Shape;1589;p35"/>
          <p:cNvSpPr txBox="1"/>
          <p:nvPr>
            <p:ph idx="1" type="subTitle"/>
          </p:nvPr>
        </p:nvSpPr>
        <p:spPr>
          <a:xfrm>
            <a:off x="1649700" y="1853059"/>
            <a:ext cx="5577900" cy="36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@STCC, infront of the chapel. Bring a book!</a:t>
            </a:r>
            <a:endParaRPr/>
          </a:p>
        </p:txBody>
      </p:sp>
      <p:sp>
        <p:nvSpPr>
          <p:cNvPr id="1590" name="Google Shape;1590;p35"/>
          <p:cNvSpPr txBox="1"/>
          <p:nvPr>
            <p:ph idx="4" type="title"/>
          </p:nvPr>
        </p:nvSpPr>
        <p:spPr>
          <a:xfrm>
            <a:off x="720000" y="1441470"/>
            <a:ext cx="777300" cy="77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591" name="Google Shape;1591;p35"/>
          <p:cNvSpPr txBox="1"/>
          <p:nvPr>
            <p:ph idx="5" type="title"/>
          </p:nvPr>
        </p:nvSpPr>
        <p:spPr>
          <a:xfrm>
            <a:off x="719996" y="2555220"/>
            <a:ext cx="777300" cy="77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592" name="Google Shape;1592;p35"/>
          <p:cNvSpPr txBox="1"/>
          <p:nvPr>
            <p:ph idx="6" type="title"/>
          </p:nvPr>
        </p:nvSpPr>
        <p:spPr>
          <a:xfrm>
            <a:off x="719999" y="3668970"/>
            <a:ext cx="777300" cy="777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593" name="Google Shape;1593;p35"/>
          <p:cNvSpPr txBox="1"/>
          <p:nvPr>
            <p:ph idx="7" type="subTitle"/>
          </p:nvPr>
        </p:nvSpPr>
        <p:spPr>
          <a:xfrm>
            <a:off x="1649700" y="1444975"/>
            <a:ext cx="55779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Collection of second-hand children books</a:t>
            </a:r>
            <a:endParaRPr/>
          </a:p>
        </p:txBody>
      </p:sp>
      <p:sp>
        <p:nvSpPr>
          <p:cNvPr id="1594" name="Google Shape;1594;p35"/>
          <p:cNvSpPr txBox="1"/>
          <p:nvPr>
            <p:ph idx="8" type="subTitle"/>
          </p:nvPr>
        </p:nvSpPr>
        <p:spPr>
          <a:xfrm>
            <a:off x="1649700" y="2556983"/>
            <a:ext cx="55779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a:t>
            </a:r>
            <a:r>
              <a:rPr lang="en"/>
              <a:t>onating to Owairaka District School</a:t>
            </a:r>
            <a:endParaRPr/>
          </a:p>
        </p:txBody>
      </p:sp>
      <p:sp>
        <p:nvSpPr>
          <p:cNvPr id="1595" name="Google Shape;1595;p35"/>
          <p:cNvSpPr txBox="1"/>
          <p:nvPr>
            <p:ph idx="9" type="subTitle"/>
          </p:nvPr>
        </p:nvSpPr>
        <p:spPr>
          <a:xfrm>
            <a:off x="1649700" y="3668991"/>
            <a:ext cx="55779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Making bookmarks for the children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40" name="Shape 3540"/>
        <p:cNvGrpSpPr/>
        <p:nvPr/>
      </p:nvGrpSpPr>
      <p:grpSpPr>
        <a:xfrm>
          <a:off x="0" y="0"/>
          <a:ext cx="0" cy="0"/>
          <a:chOff x="0" y="0"/>
          <a:chExt cx="0" cy="0"/>
        </a:xfrm>
      </p:grpSpPr>
      <p:grpSp>
        <p:nvGrpSpPr>
          <p:cNvPr id="3541" name="Google Shape;3541;p53"/>
          <p:cNvGrpSpPr/>
          <p:nvPr/>
        </p:nvGrpSpPr>
        <p:grpSpPr>
          <a:xfrm>
            <a:off x="4829138" y="1470325"/>
            <a:ext cx="3248100" cy="2890500"/>
            <a:chOff x="4829138" y="1371600"/>
            <a:chExt cx="3248100" cy="2890500"/>
          </a:xfrm>
        </p:grpSpPr>
        <p:sp>
          <p:nvSpPr>
            <p:cNvPr id="3542" name="Google Shape;3542;p53"/>
            <p:cNvSpPr/>
            <p:nvPr/>
          </p:nvSpPr>
          <p:spPr>
            <a:xfrm>
              <a:off x="4829138" y="1371600"/>
              <a:ext cx="3248100" cy="1952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543" name="Google Shape;3543;p53"/>
            <p:cNvSpPr/>
            <p:nvPr/>
          </p:nvSpPr>
          <p:spPr>
            <a:xfrm>
              <a:off x="5962688" y="3686100"/>
              <a:ext cx="981000" cy="576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544" name="Google Shape;3544;p53"/>
            <p:cNvSpPr/>
            <p:nvPr/>
          </p:nvSpPr>
          <p:spPr>
            <a:xfrm>
              <a:off x="4829138" y="3324300"/>
              <a:ext cx="3248100" cy="3618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grpSp>
          <p:nvGrpSpPr>
            <p:cNvPr id="3545" name="Google Shape;3545;p53"/>
            <p:cNvGrpSpPr/>
            <p:nvPr/>
          </p:nvGrpSpPr>
          <p:grpSpPr>
            <a:xfrm>
              <a:off x="6057938" y="3461150"/>
              <a:ext cx="790500" cy="88100"/>
              <a:chOff x="6057938" y="3448050"/>
              <a:chExt cx="790500" cy="88100"/>
            </a:xfrm>
          </p:grpSpPr>
          <p:cxnSp>
            <p:nvCxnSpPr>
              <p:cNvPr id="3546" name="Google Shape;3546;p53"/>
              <p:cNvCxnSpPr/>
              <p:nvPr/>
            </p:nvCxnSpPr>
            <p:spPr>
              <a:xfrm>
                <a:off x="6057938" y="3448050"/>
                <a:ext cx="790500" cy="0"/>
              </a:xfrm>
              <a:prstGeom prst="straightConnector1">
                <a:avLst/>
              </a:prstGeom>
              <a:noFill/>
              <a:ln cap="flat" cmpd="sng" w="9525">
                <a:solidFill>
                  <a:schemeClr val="dk1"/>
                </a:solidFill>
                <a:prstDash val="solid"/>
                <a:round/>
                <a:headEnd len="med" w="med" type="none"/>
                <a:tailEnd len="med" w="med" type="none"/>
              </a:ln>
            </p:spPr>
          </p:cxnSp>
          <p:cxnSp>
            <p:nvCxnSpPr>
              <p:cNvPr id="3547" name="Google Shape;3547;p53"/>
              <p:cNvCxnSpPr/>
              <p:nvPr/>
            </p:nvCxnSpPr>
            <p:spPr>
              <a:xfrm>
                <a:off x="6214988" y="3536150"/>
                <a:ext cx="476400" cy="0"/>
              </a:xfrm>
              <a:prstGeom prst="straightConnector1">
                <a:avLst/>
              </a:prstGeom>
              <a:noFill/>
              <a:ln cap="flat" cmpd="sng" w="9525">
                <a:solidFill>
                  <a:schemeClr val="dk1"/>
                </a:solidFill>
                <a:prstDash val="solid"/>
                <a:round/>
                <a:headEnd len="med" w="med" type="none"/>
                <a:tailEnd len="med" w="med" type="none"/>
              </a:ln>
            </p:spPr>
          </p:cxnSp>
        </p:grpSp>
      </p:grpSp>
      <p:sp>
        <p:nvSpPr>
          <p:cNvPr id="3548" name="Google Shape;3548;p53"/>
          <p:cNvSpPr txBox="1"/>
          <p:nvPr>
            <p:ph type="title"/>
          </p:nvPr>
        </p:nvSpPr>
        <p:spPr>
          <a:xfrm>
            <a:off x="713225" y="1881150"/>
            <a:ext cx="3597900" cy="57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3549" name="Google Shape;3549;p53"/>
          <p:cNvSpPr txBox="1"/>
          <p:nvPr>
            <p:ph idx="1" type="subTitle"/>
          </p:nvPr>
        </p:nvSpPr>
        <p:spPr>
          <a:xfrm>
            <a:off x="713225" y="2457150"/>
            <a:ext cx="3597900" cy="80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3550" name="Google Shape;3550;p53"/>
          <p:cNvPicPr preferRelativeResize="0"/>
          <p:nvPr/>
        </p:nvPicPr>
        <p:blipFill>
          <a:blip r:embed="rId3">
            <a:alphaModFix/>
          </a:blip>
          <a:stretch>
            <a:fillRect/>
          </a:stretch>
        </p:blipFill>
        <p:spPr>
          <a:xfrm>
            <a:off x="4947939" y="1599975"/>
            <a:ext cx="3010498" cy="1693399"/>
          </a:xfrm>
          <a:prstGeom prst="rect">
            <a:avLst/>
          </a:prstGeom>
          <a:noFill/>
          <a:ln cap="flat" cmpd="sng" w="9525">
            <a:solidFill>
              <a:schemeClr val="dk1"/>
            </a:solidFill>
            <a:prstDash val="solid"/>
            <a:round/>
            <a:headEnd len="sm" w="sm" type="none"/>
            <a:tailEnd len="sm" w="sm" type="none"/>
          </a:ln>
        </p:spPr>
      </p:pic>
      <p:grpSp>
        <p:nvGrpSpPr>
          <p:cNvPr id="3551" name="Google Shape;3551;p53"/>
          <p:cNvGrpSpPr/>
          <p:nvPr/>
        </p:nvGrpSpPr>
        <p:grpSpPr>
          <a:xfrm>
            <a:off x="4803616" y="4338303"/>
            <a:ext cx="3299148" cy="805208"/>
            <a:chOff x="6070114" y="2977338"/>
            <a:chExt cx="1314663" cy="320864"/>
          </a:xfrm>
        </p:grpSpPr>
        <p:sp>
          <p:nvSpPr>
            <p:cNvPr id="3552" name="Google Shape;3552;p53"/>
            <p:cNvSpPr/>
            <p:nvPr/>
          </p:nvSpPr>
          <p:spPr>
            <a:xfrm>
              <a:off x="6070114" y="2977338"/>
              <a:ext cx="1314663" cy="320864"/>
            </a:xfrm>
            <a:custGeom>
              <a:rect b="b" l="l" r="r" t="t"/>
              <a:pathLst>
                <a:path extrusionOk="0" h="9891" w="40526">
                  <a:moveTo>
                    <a:pt x="2775" y="0"/>
                  </a:moveTo>
                  <a:cubicBezTo>
                    <a:pt x="1" y="5790"/>
                    <a:pt x="2775" y="9890"/>
                    <a:pt x="2775" y="9890"/>
                  </a:cubicBezTo>
                  <a:lnTo>
                    <a:pt x="37510" y="9890"/>
                  </a:lnTo>
                  <a:cubicBezTo>
                    <a:pt x="37510" y="9890"/>
                    <a:pt x="40525" y="6151"/>
                    <a:pt x="37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3"/>
            <p:cNvSpPr/>
            <p:nvPr/>
          </p:nvSpPr>
          <p:spPr>
            <a:xfrm>
              <a:off x="7177032" y="2977338"/>
              <a:ext cx="140725" cy="320864"/>
            </a:xfrm>
            <a:custGeom>
              <a:rect b="b" l="l" r="r" t="t"/>
              <a:pathLst>
                <a:path extrusionOk="0" h="9891" w="4338">
                  <a:moveTo>
                    <a:pt x="0" y="0"/>
                  </a:moveTo>
                  <a:cubicBezTo>
                    <a:pt x="2774" y="5790"/>
                    <a:pt x="0" y="9890"/>
                    <a:pt x="0" y="9890"/>
                  </a:cubicBezTo>
                  <a:lnTo>
                    <a:pt x="1564" y="9890"/>
                  </a:lnTo>
                  <a:cubicBezTo>
                    <a:pt x="1564" y="9890"/>
                    <a:pt x="4337" y="5790"/>
                    <a:pt x="15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3"/>
            <p:cNvSpPr/>
            <p:nvPr/>
          </p:nvSpPr>
          <p:spPr>
            <a:xfrm>
              <a:off x="6132788" y="2977338"/>
              <a:ext cx="140725" cy="320864"/>
            </a:xfrm>
            <a:custGeom>
              <a:rect b="b" l="l" r="r" t="t"/>
              <a:pathLst>
                <a:path extrusionOk="0" h="9891" w="4338">
                  <a:moveTo>
                    <a:pt x="2775" y="0"/>
                  </a:moveTo>
                  <a:cubicBezTo>
                    <a:pt x="1" y="5790"/>
                    <a:pt x="2775" y="9890"/>
                    <a:pt x="2775" y="9890"/>
                  </a:cubicBezTo>
                  <a:lnTo>
                    <a:pt x="4338" y="9890"/>
                  </a:lnTo>
                  <a:cubicBezTo>
                    <a:pt x="4338" y="9890"/>
                    <a:pt x="1564" y="5790"/>
                    <a:pt x="4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3"/>
            <p:cNvSpPr/>
            <p:nvPr/>
          </p:nvSpPr>
          <p:spPr>
            <a:xfrm>
              <a:off x="6092044" y="2977338"/>
              <a:ext cx="108771" cy="320864"/>
            </a:xfrm>
            <a:custGeom>
              <a:rect b="b" l="l" r="r" t="t"/>
              <a:pathLst>
                <a:path extrusionOk="0" h="9891" w="3353">
                  <a:moveTo>
                    <a:pt x="2775" y="0"/>
                  </a:moveTo>
                  <a:cubicBezTo>
                    <a:pt x="0" y="5790"/>
                    <a:pt x="2775" y="9890"/>
                    <a:pt x="2775" y="9890"/>
                  </a:cubicBezTo>
                  <a:lnTo>
                    <a:pt x="3353" y="9890"/>
                  </a:lnTo>
                  <a:cubicBezTo>
                    <a:pt x="3353" y="9890"/>
                    <a:pt x="578" y="5790"/>
                    <a:pt x="33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3"/>
            <p:cNvSpPr/>
            <p:nvPr/>
          </p:nvSpPr>
          <p:spPr>
            <a:xfrm>
              <a:off x="6150079" y="2977338"/>
              <a:ext cx="101797" cy="320864"/>
            </a:xfrm>
            <a:custGeom>
              <a:rect b="b" l="l" r="r" t="t"/>
              <a:pathLst>
                <a:path extrusionOk="0" h="9891" w="3138">
                  <a:moveTo>
                    <a:pt x="2774" y="0"/>
                  </a:moveTo>
                  <a:cubicBezTo>
                    <a:pt x="1" y="5790"/>
                    <a:pt x="2774" y="9890"/>
                    <a:pt x="2774" y="9890"/>
                  </a:cubicBezTo>
                  <a:lnTo>
                    <a:pt x="3138" y="9890"/>
                  </a:lnTo>
                  <a:cubicBezTo>
                    <a:pt x="3138" y="9890"/>
                    <a:pt x="363" y="5790"/>
                    <a:pt x="3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3"/>
            <p:cNvSpPr/>
            <p:nvPr/>
          </p:nvSpPr>
          <p:spPr>
            <a:xfrm>
              <a:off x="7196463" y="2977338"/>
              <a:ext cx="101829" cy="320864"/>
            </a:xfrm>
            <a:custGeom>
              <a:rect b="b" l="l" r="r" t="t"/>
              <a:pathLst>
                <a:path extrusionOk="0" h="9891" w="3139">
                  <a:moveTo>
                    <a:pt x="1" y="0"/>
                  </a:moveTo>
                  <a:cubicBezTo>
                    <a:pt x="2775" y="5790"/>
                    <a:pt x="1" y="9890"/>
                    <a:pt x="1" y="9890"/>
                  </a:cubicBezTo>
                  <a:lnTo>
                    <a:pt x="364" y="9890"/>
                  </a:lnTo>
                  <a:cubicBezTo>
                    <a:pt x="364" y="9890"/>
                    <a:pt x="3139" y="5790"/>
                    <a:pt x="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3"/>
            <p:cNvSpPr/>
            <p:nvPr/>
          </p:nvSpPr>
          <p:spPr>
            <a:xfrm>
              <a:off x="7249730" y="2977338"/>
              <a:ext cx="108771" cy="320864"/>
            </a:xfrm>
            <a:custGeom>
              <a:rect b="b" l="l" r="r" t="t"/>
              <a:pathLst>
                <a:path extrusionOk="0" h="9891" w="3353">
                  <a:moveTo>
                    <a:pt x="0" y="0"/>
                  </a:moveTo>
                  <a:cubicBezTo>
                    <a:pt x="2775" y="5790"/>
                    <a:pt x="0" y="9890"/>
                    <a:pt x="0" y="9890"/>
                  </a:cubicBezTo>
                  <a:lnTo>
                    <a:pt x="578" y="9890"/>
                  </a:lnTo>
                  <a:cubicBezTo>
                    <a:pt x="578" y="9890"/>
                    <a:pt x="3353" y="5790"/>
                    <a:pt x="5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3"/>
            <p:cNvSpPr/>
            <p:nvPr/>
          </p:nvSpPr>
          <p:spPr>
            <a:xfrm>
              <a:off x="6304720" y="3021327"/>
              <a:ext cx="844251" cy="232887"/>
            </a:xfrm>
            <a:custGeom>
              <a:rect b="b" l="l" r="r" t="t"/>
              <a:pathLst>
                <a:path extrusionOk="0" h="7179" w="26025">
                  <a:moveTo>
                    <a:pt x="1974" y="0"/>
                  </a:moveTo>
                  <a:lnTo>
                    <a:pt x="1854" y="249"/>
                  </a:lnTo>
                  <a:cubicBezTo>
                    <a:pt x="0" y="4120"/>
                    <a:pt x="1809" y="6870"/>
                    <a:pt x="1887" y="6985"/>
                  </a:cubicBezTo>
                  <a:lnTo>
                    <a:pt x="2017" y="7178"/>
                  </a:lnTo>
                  <a:lnTo>
                    <a:pt x="23820" y="7178"/>
                  </a:lnTo>
                  <a:lnTo>
                    <a:pt x="23951" y="7014"/>
                  </a:lnTo>
                  <a:cubicBezTo>
                    <a:pt x="24037" y="6909"/>
                    <a:pt x="26024" y="4368"/>
                    <a:pt x="24004" y="246"/>
                  </a:cubicBezTo>
                  <a:lnTo>
                    <a:pt x="23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3"/>
            <p:cNvSpPr/>
            <p:nvPr/>
          </p:nvSpPr>
          <p:spPr>
            <a:xfrm>
              <a:off x="6320356" y="3035535"/>
              <a:ext cx="812622" cy="204437"/>
            </a:xfrm>
            <a:custGeom>
              <a:rect b="b" l="l" r="r" t="t"/>
              <a:pathLst>
                <a:path extrusionOk="0" h="6302" w="25050">
                  <a:moveTo>
                    <a:pt x="1768" y="1"/>
                  </a:moveTo>
                  <a:cubicBezTo>
                    <a:pt x="1" y="3689"/>
                    <a:pt x="1768" y="6302"/>
                    <a:pt x="1768" y="6302"/>
                  </a:cubicBezTo>
                  <a:lnTo>
                    <a:pt x="23129" y="6302"/>
                  </a:lnTo>
                  <a:cubicBezTo>
                    <a:pt x="23129" y="6302"/>
                    <a:pt x="25049" y="3920"/>
                    <a:pt x="231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3"/>
            <p:cNvSpPr/>
            <p:nvPr/>
          </p:nvSpPr>
          <p:spPr>
            <a:xfrm>
              <a:off x="6413751" y="3092695"/>
              <a:ext cx="625411" cy="6877"/>
            </a:xfrm>
            <a:custGeom>
              <a:rect b="b" l="l" r="r" t="t"/>
              <a:pathLst>
                <a:path extrusionOk="0" h="212" w="19279">
                  <a:moveTo>
                    <a:pt x="15730" y="0"/>
                  </a:moveTo>
                  <a:cubicBezTo>
                    <a:pt x="13621" y="0"/>
                    <a:pt x="11512" y="28"/>
                    <a:pt x="9406" y="29"/>
                  </a:cubicBezTo>
                  <a:cubicBezTo>
                    <a:pt x="8611" y="29"/>
                    <a:pt x="7817" y="29"/>
                    <a:pt x="7023" y="29"/>
                  </a:cubicBezTo>
                  <a:cubicBezTo>
                    <a:pt x="6228" y="29"/>
                    <a:pt x="5434" y="29"/>
                    <a:pt x="4639" y="31"/>
                  </a:cubicBezTo>
                  <a:cubicBezTo>
                    <a:pt x="4611" y="31"/>
                    <a:pt x="4583" y="31"/>
                    <a:pt x="4555" y="31"/>
                  </a:cubicBezTo>
                  <a:cubicBezTo>
                    <a:pt x="3741" y="31"/>
                    <a:pt x="2910" y="1"/>
                    <a:pt x="2082" y="1"/>
                  </a:cubicBezTo>
                  <a:cubicBezTo>
                    <a:pt x="1384" y="1"/>
                    <a:pt x="688" y="22"/>
                    <a:pt x="7" y="103"/>
                  </a:cubicBezTo>
                  <a:cubicBezTo>
                    <a:pt x="1" y="104"/>
                    <a:pt x="5" y="113"/>
                    <a:pt x="9" y="113"/>
                  </a:cubicBezTo>
                  <a:cubicBezTo>
                    <a:pt x="719" y="191"/>
                    <a:pt x="1441" y="211"/>
                    <a:pt x="2165" y="211"/>
                  </a:cubicBezTo>
                  <a:cubicBezTo>
                    <a:pt x="2983" y="211"/>
                    <a:pt x="3803" y="185"/>
                    <a:pt x="4610" y="185"/>
                  </a:cubicBezTo>
                  <a:cubicBezTo>
                    <a:pt x="4642" y="185"/>
                    <a:pt x="4673" y="185"/>
                    <a:pt x="4705" y="185"/>
                  </a:cubicBezTo>
                  <a:cubicBezTo>
                    <a:pt x="6334" y="189"/>
                    <a:pt x="7964" y="187"/>
                    <a:pt x="9593" y="188"/>
                  </a:cubicBezTo>
                  <a:cubicBezTo>
                    <a:pt x="11662" y="189"/>
                    <a:pt x="13732" y="211"/>
                    <a:pt x="15802" y="211"/>
                  </a:cubicBezTo>
                  <a:cubicBezTo>
                    <a:pt x="16913" y="211"/>
                    <a:pt x="18023" y="205"/>
                    <a:pt x="19132" y="185"/>
                  </a:cubicBezTo>
                  <a:cubicBezTo>
                    <a:pt x="19279" y="182"/>
                    <a:pt x="19164" y="33"/>
                    <a:pt x="19067" y="31"/>
                  </a:cubicBezTo>
                  <a:cubicBezTo>
                    <a:pt x="17955" y="8"/>
                    <a:pt x="16843" y="0"/>
                    <a:pt x="15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3"/>
            <p:cNvSpPr/>
            <p:nvPr/>
          </p:nvSpPr>
          <p:spPr>
            <a:xfrm>
              <a:off x="6442688" y="3131460"/>
              <a:ext cx="566500" cy="11030"/>
            </a:xfrm>
            <a:custGeom>
              <a:rect b="b" l="l" r="r" t="t"/>
              <a:pathLst>
                <a:path extrusionOk="0" h="340" w="17463">
                  <a:moveTo>
                    <a:pt x="16739" y="0"/>
                  </a:moveTo>
                  <a:cubicBezTo>
                    <a:pt x="14046" y="0"/>
                    <a:pt x="11350" y="90"/>
                    <a:pt x="8658" y="122"/>
                  </a:cubicBezTo>
                  <a:cubicBezTo>
                    <a:pt x="5785" y="156"/>
                    <a:pt x="2894" y="92"/>
                    <a:pt x="25" y="233"/>
                  </a:cubicBezTo>
                  <a:cubicBezTo>
                    <a:pt x="0" y="235"/>
                    <a:pt x="24" y="283"/>
                    <a:pt x="43" y="283"/>
                  </a:cubicBezTo>
                  <a:cubicBezTo>
                    <a:pt x="1067" y="325"/>
                    <a:pt x="2093" y="340"/>
                    <a:pt x="3119" y="340"/>
                  </a:cubicBezTo>
                  <a:cubicBezTo>
                    <a:pt x="4986" y="340"/>
                    <a:pt x="6855" y="292"/>
                    <a:pt x="8717" y="271"/>
                  </a:cubicBezTo>
                  <a:cubicBezTo>
                    <a:pt x="11596" y="240"/>
                    <a:pt x="14487" y="257"/>
                    <a:pt x="17365" y="123"/>
                  </a:cubicBezTo>
                  <a:cubicBezTo>
                    <a:pt x="17463" y="118"/>
                    <a:pt x="17372" y="1"/>
                    <a:pt x="17309" y="1"/>
                  </a:cubicBezTo>
                  <a:cubicBezTo>
                    <a:pt x="17119" y="1"/>
                    <a:pt x="16929" y="0"/>
                    <a:pt x="16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3"/>
            <p:cNvSpPr/>
            <p:nvPr/>
          </p:nvSpPr>
          <p:spPr>
            <a:xfrm>
              <a:off x="6515256" y="3175319"/>
              <a:ext cx="421460" cy="7494"/>
            </a:xfrm>
            <a:custGeom>
              <a:rect b="b" l="l" r="r" t="t"/>
              <a:pathLst>
                <a:path extrusionOk="0" h="231" w="12992">
                  <a:moveTo>
                    <a:pt x="5955" y="1"/>
                  </a:moveTo>
                  <a:cubicBezTo>
                    <a:pt x="3974" y="1"/>
                    <a:pt x="1993" y="24"/>
                    <a:pt x="19" y="97"/>
                  </a:cubicBezTo>
                  <a:cubicBezTo>
                    <a:pt x="1" y="98"/>
                    <a:pt x="16" y="133"/>
                    <a:pt x="30" y="134"/>
                  </a:cubicBezTo>
                  <a:cubicBezTo>
                    <a:pt x="2021" y="207"/>
                    <a:pt x="4019" y="230"/>
                    <a:pt x="6016" y="230"/>
                  </a:cubicBezTo>
                  <a:cubicBezTo>
                    <a:pt x="8311" y="230"/>
                    <a:pt x="10606" y="200"/>
                    <a:pt x="12894" y="177"/>
                  </a:cubicBezTo>
                  <a:cubicBezTo>
                    <a:pt x="12991" y="175"/>
                    <a:pt x="12903" y="56"/>
                    <a:pt x="12838" y="55"/>
                  </a:cubicBezTo>
                  <a:cubicBezTo>
                    <a:pt x="10548" y="32"/>
                    <a:pt x="8251" y="1"/>
                    <a:pt x="5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3"/>
            <p:cNvSpPr/>
            <p:nvPr/>
          </p:nvSpPr>
          <p:spPr>
            <a:xfrm>
              <a:off x="6259499" y="3112451"/>
              <a:ext cx="50801" cy="50801"/>
            </a:xfrm>
            <a:custGeom>
              <a:rect b="b" l="l" r="r" t="t"/>
              <a:pathLst>
                <a:path extrusionOk="0" h="1566" w="1566">
                  <a:moveTo>
                    <a:pt x="783" y="0"/>
                  </a:moveTo>
                  <a:lnTo>
                    <a:pt x="0" y="783"/>
                  </a:lnTo>
                  <a:lnTo>
                    <a:pt x="783" y="1565"/>
                  </a:lnTo>
                  <a:lnTo>
                    <a:pt x="1565"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3"/>
            <p:cNvSpPr/>
            <p:nvPr/>
          </p:nvSpPr>
          <p:spPr>
            <a:xfrm>
              <a:off x="6271923" y="3124875"/>
              <a:ext cx="25952" cy="25920"/>
            </a:xfrm>
            <a:custGeom>
              <a:rect b="b" l="l" r="r" t="t"/>
              <a:pathLst>
                <a:path extrusionOk="0" h="799" w="800">
                  <a:moveTo>
                    <a:pt x="400" y="1"/>
                  </a:moveTo>
                  <a:lnTo>
                    <a:pt x="1" y="399"/>
                  </a:lnTo>
                  <a:lnTo>
                    <a:pt x="400" y="799"/>
                  </a:lnTo>
                  <a:lnTo>
                    <a:pt x="799" y="399"/>
                  </a:lnTo>
                  <a:lnTo>
                    <a:pt x="4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3"/>
            <p:cNvSpPr/>
            <p:nvPr/>
          </p:nvSpPr>
          <p:spPr>
            <a:xfrm>
              <a:off x="6257390" y="3169545"/>
              <a:ext cx="48563" cy="108479"/>
            </a:xfrm>
            <a:custGeom>
              <a:rect b="b" l="l" r="r" t="t"/>
              <a:pathLst>
                <a:path extrusionOk="0" h="3344" w="1497">
                  <a:moveTo>
                    <a:pt x="700" y="522"/>
                  </a:moveTo>
                  <a:cubicBezTo>
                    <a:pt x="906" y="522"/>
                    <a:pt x="1173" y="833"/>
                    <a:pt x="1135" y="1004"/>
                  </a:cubicBezTo>
                  <a:cubicBezTo>
                    <a:pt x="1116" y="1095"/>
                    <a:pt x="1050" y="1129"/>
                    <a:pt x="966" y="1129"/>
                  </a:cubicBezTo>
                  <a:cubicBezTo>
                    <a:pt x="802" y="1129"/>
                    <a:pt x="568" y="997"/>
                    <a:pt x="473" y="895"/>
                  </a:cubicBezTo>
                  <a:cubicBezTo>
                    <a:pt x="487" y="620"/>
                    <a:pt x="584" y="522"/>
                    <a:pt x="700" y="522"/>
                  </a:cubicBezTo>
                  <a:close/>
                  <a:moveTo>
                    <a:pt x="25" y="1"/>
                  </a:moveTo>
                  <a:cubicBezTo>
                    <a:pt x="10" y="1"/>
                    <a:pt x="0" y="9"/>
                    <a:pt x="1" y="32"/>
                  </a:cubicBezTo>
                  <a:cubicBezTo>
                    <a:pt x="8" y="285"/>
                    <a:pt x="120" y="639"/>
                    <a:pt x="310" y="909"/>
                  </a:cubicBezTo>
                  <a:cubicBezTo>
                    <a:pt x="305" y="994"/>
                    <a:pt x="307" y="1080"/>
                    <a:pt x="314" y="1158"/>
                  </a:cubicBezTo>
                  <a:cubicBezTo>
                    <a:pt x="388" y="1984"/>
                    <a:pt x="722" y="2729"/>
                    <a:pt x="1281" y="3337"/>
                  </a:cubicBezTo>
                  <a:cubicBezTo>
                    <a:pt x="1285" y="3341"/>
                    <a:pt x="1289" y="3343"/>
                    <a:pt x="1292" y="3343"/>
                  </a:cubicBezTo>
                  <a:cubicBezTo>
                    <a:pt x="1301" y="3343"/>
                    <a:pt x="1306" y="3331"/>
                    <a:pt x="1298" y="3319"/>
                  </a:cubicBezTo>
                  <a:cubicBezTo>
                    <a:pt x="915" y="2773"/>
                    <a:pt x="628" y="2143"/>
                    <a:pt x="521" y="1482"/>
                  </a:cubicBezTo>
                  <a:cubicBezTo>
                    <a:pt x="502" y="1357"/>
                    <a:pt x="488" y="1230"/>
                    <a:pt x="480" y="1103"/>
                  </a:cubicBezTo>
                  <a:lnTo>
                    <a:pt x="480" y="1103"/>
                  </a:lnTo>
                  <a:cubicBezTo>
                    <a:pt x="609" y="1218"/>
                    <a:pt x="760" y="1291"/>
                    <a:pt x="930" y="1291"/>
                  </a:cubicBezTo>
                  <a:cubicBezTo>
                    <a:pt x="934" y="1291"/>
                    <a:pt x="937" y="1291"/>
                    <a:pt x="941" y="1291"/>
                  </a:cubicBezTo>
                  <a:cubicBezTo>
                    <a:pt x="1496" y="1280"/>
                    <a:pt x="1333" y="605"/>
                    <a:pt x="993" y="401"/>
                  </a:cubicBezTo>
                  <a:cubicBezTo>
                    <a:pt x="875" y="330"/>
                    <a:pt x="776" y="300"/>
                    <a:pt x="693" y="300"/>
                  </a:cubicBezTo>
                  <a:cubicBezTo>
                    <a:pt x="497" y="300"/>
                    <a:pt x="390" y="470"/>
                    <a:pt x="341" y="682"/>
                  </a:cubicBezTo>
                  <a:cubicBezTo>
                    <a:pt x="321" y="640"/>
                    <a:pt x="300" y="599"/>
                    <a:pt x="279" y="557"/>
                  </a:cubicBezTo>
                  <a:cubicBezTo>
                    <a:pt x="209" y="391"/>
                    <a:pt x="170" y="215"/>
                    <a:pt x="99" y="49"/>
                  </a:cubicBezTo>
                  <a:cubicBezTo>
                    <a:pt x="91" y="29"/>
                    <a:pt x="51"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3"/>
            <p:cNvSpPr/>
            <p:nvPr/>
          </p:nvSpPr>
          <p:spPr>
            <a:xfrm>
              <a:off x="6286456" y="3219016"/>
              <a:ext cx="55440" cy="56543"/>
            </a:xfrm>
            <a:custGeom>
              <a:rect b="b" l="l" r="r" t="t"/>
              <a:pathLst>
                <a:path extrusionOk="0" h="1743" w="1709">
                  <a:moveTo>
                    <a:pt x="6" y="1"/>
                  </a:moveTo>
                  <a:cubicBezTo>
                    <a:pt x="3" y="1"/>
                    <a:pt x="0" y="3"/>
                    <a:pt x="2" y="9"/>
                  </a:cubicBezTo>
                  <a:cubicBezTo>
                    <a:pt x="175" y="709"/>
                    <a:pt x="848" y="1669"/>
                    <a:pt x="1637" y="1742"/>
                  </a:cubicBezTo>
                  <a:cubicBezTo>
                    <a:pt x="1640" y="1742"/>
                    <a:pt x="1642" y="1742"/>
                    <a:pt x="1644" y="1742"/>
                  </a:cubicBezTo>
                  <a:cubicBezTo>
                    <a:pt x="1708" y="1742"/>
                    <a:pt x="1654" y="1660"/>
                    <a:pt x="1620" y="1646"/>
                  </a:cubicBezTo>
                  <a:cubicBezTo>
                    <a:pt x="850" y="1334"/>
                    <a:pt x="388" y="722"/>
                    <a:pt x="13" y="6"/>
                  </a:cubicBezTo>
                  <a:cubicBezTo>
                    <a:pt x="11" y="2"/>
                    <a:pt x="8"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3"/>
            <p:cNvSpPr/>
            <p:nvPr/>
          </p:nvSpPr>
          <p:spPr>
            <a:xfrm>
              <a:off x="6301346" y="3213339"/>
              <a:ext cx="34192" cy="28385"/>
            </a:xfrm>
            <a:custGeom>
              <a:rect b="b" l="l" r="r" t="t"/>
              <a:pathLst>
                <a:path extrusionOk="0" h="875" w="1054">
                  <a:moveTo>
                    <a:pt x="23" y="0"/>
                  </a:moveTo>
                  <a:cubicBezTo>
                    <a:pt x="10" y="0"/>
                    <a:pt x="0" y="11"/>
                    <a:pt x="11" y="32"/>
                  </a:cubicBezTo>
                  <a:cubicBezTo>
                    <a:pt x="195" y="400"/>
                    <a:pt x="605" y="770"/>
                    <a:pt x="1010" y="873"/>
                  </a:cubicBezTo>
                  <a:cubicBezTo>
                    <a:pt x="1014" y="874"/>
                    <a:pt x="1018" y="874"/>
                    <a:pt x="1021" y="874"/>
                  </a:cubicBezTo>
                  <a:cubicBezTo>
                    <a:pt x="1053" y="874"/>
                    <a:pt x="1027" y="821"/>
                    <a:pt x="1009" y="809"/>
                  </a:cubicBezTo>
                  <a:cubicBezTo>
                    <a:pt x="842" y="699"/>
                    <a:pt x="667" y="611"/>
                    <a:pt x="510" y="485"/>
                  </a:cubicBezTo>
                  <a:cubicBezTo>
                    <a:pt x="336" y="347"/>
                    <a:pt x="194" y="181"/>
                    <a:pt x="50" y="14"/>
                  </a:cubicBezTo>
                  <a:cubicBezTo>
                    <a:pt x="42" y="5"/>
                    <a:pt x="32"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3"/>
            <p:cNvSpPr/>
            <p:nvPr/>
          </p:nvSpPr>
          <p:spPr>
            <a:xfrm>
              <a:off x="6257390" y="2997483"/>
              <a:ext cx="48563" cy="108479"/>
            </a:xfrm>
            <a:custGeom>
              <a:rect b="b" l="l" r="r" t="t"/>
              <a:pathLst>
                <a:path extrusionOk="0" h="3344" w="1497">
                  <a:moveTo>
                    <a:pt x="966" y="2215"/>
                  </a:moveTo>
                  <a:cubicBezTo>
                    <a:pt x="1050" y="2215"/>
                    <a:pt x="1116" y="2249"/>
                    <a:pt x="1135" y="2340"/>
                  </a:cubicBezTo>
                  <a:cubicBezTo>
                    <a:pt x="1173" y="2511"/>
                    <a:pt x="906" y="2823"/>
                    <a:pt x="700" y="2823"/>
                  </a:cubicBezTo>
                  <a:cubicBezTo>
                    <a:pt x="584" y="2823"/>
                    <a:pt x="487" y="2725"/>
                    <a:pt x="473" y="2450"/>
                  </a:cubicBezTo>
                  <a:cubicBezTo>
                    <a:pt x="568" y="2347"/>
                    <a:pt x="802" y="2215"/>
                    <a:pt x="966" y="2215"/>
                  </a:cubicBezTo>
                  <a:close/>
                  <a:moveTo>
                    <a:pt x="1293" y="1"/>
                  </a:moveTo>
                  <a:cubicBezTo>
                    <a:pt x="1289" y="1"/>
                    <a:pt x="1285" y="3"/>
                    <a:pt x="1281" y="8"/>
                  </a:cubicBezTo>
                  <a:cubicBezTo>
                    <a:pt x="722" y="615"/>
                    <a:pt x="388" y="1360"/>
                    <a:pt x="314" y="2186"/>
                  </a:cubicBezTo>
                  <a:cubicBezTo>
                    <a:pt x="307" y="2264"/>
                    <a:pt x="306" y="2350"/>
                    <a:pt x="310" y="2435"/>
                  </a:cubicBezTo>
                  <a:cubicBezTo>
                    <a:pt x="120" y="2705"/>
                    <a:pt x="8" y="3060"/>
                    <a:pt x="1" y="3313"/>
                  </a:cubicBezTo>
                  <a:cubicBezTo>
                    <a:pt x="0" y="3335"/>
                    <a:pt x="10" y="3343"/>
                    <a:pt x="25" y="3343"/>
                  </a:cubicBezTo>
                  <a:cubicBezTo>
                    <a:pt x="51" y="3343"/>
                    <a:pt x="91" y="3315"/>
                    <a:pt x="99" y="3295"/>
                  </a:cubicBezTo>
                  <a:cubicBezTo>
                    <a:pt x="170" y="3129"/>
                    <a:pt x="209" y="2953"/>
                    <a:pt x="279" y="2787"/>
                  </a:cubicBezTo>
                  <a:cubicBezTo>
                    <a:pt x="300" y="2745"/>
                    <a:pt x="321" y="2704"/>
                    <a:pt x="341" y="2662"/>
                  </a:cubicBezTo>
                  <a:cubicBezTo>
                    <a:pt x="390" y="2874"/>
                    <a:pt x="497" y="3044"/>
                    <a:pt x="693" y="3044"/>
                  </a:cubicBezTo>
                  <a:cubicBezTo>
                    <a:pt x="776" y="3044"/>
                    <a:pt x="875" y="3014"/>
                    <a:pt x="993" y="2944"/>
                  </a:cubicBezTo>
                  <a:cubicBezTo>
                    <a:pt x="1333" y="2740"/>
                    <a:pt x="1496" y="2064"/>
                    <a:pt x="941" y="2053"/>
                  </a:cubicBezTo>
                  <a:cubicBezTo>
                    <a:pt x="937" y="2053"/>
                    <a:pt x="934" y="2053"/>
                    <a:pt x="930" y="2053"/>
                  </a:cubicBezTo>
                  <a:cubicBezTo>
                    <a:pt x="760" y="2053"/>
                    <a:pt x="609" y="2126"/>
                    <a:pt x="480" y="2242"/>
                  </a:cubicBezTo>
                  <a:cubicBezTo>
                    <a:pt x="488" y="2115"/>
                    <a:pt x="502" y="1988"/>
                    <a:pt x="521" y="1862"/>
                  </a:cubicBezTo>
                  <a:cubicBezTo>
                    <a:pt x="628" y="1201"/>
                    <a:pt x="915" y="571"/>
                    <a:pt x="1298" y="25"/>
                  </a:cubicBezTo>
                  <a:cubicBezTo>
                    <a:pt x="1306" y="13"/>
                    <a:pt x="1301"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3"/>
            <p:cNvSpPr/>
            <p:nvPr/>
          </p:nvSpPr>
          <p:spPr>
            <a:xfrm>
              <a:off x="6286456" y="2999949"/>
              <a:ext cx="55408" cy="56543"/>
            </a:xfrm>
            <a:custGeom>
              <a:rect b="b" l="l" r="r" t="t"/>
              <a:pathLst>
                <a:path extrusionOk="0" h="1743" w="1708">
                  <a:moveTo>
                    <a:pt x="1645" y="1"/>
                  </a:moveTo>
                  <a:cubicBezTo>
                    <a:pt x="1643" y="1"/>
                    <a:pt x="1640" y="1"/>
                    <a:pt x="1637" y="1"/>
                  </a:cubicBezTo>
                  <a:cubicBezTo>
                    <a:pt x="848" y="74"/>
                    <a:pt x="175" y="1034"/>
                    <a:pt x="2" y="1734"/>
                  </a:cubicBezTo>
                  <a:cubicBezTo>
                    <a:pt x="0" y="1740"/>
                    <a:pt x="3" y="1743"/>
                    <a:pt x="6" y="1743"/>
                  </a:cubicBezTo>
                  <a:cubicBezTo>
                    <a:pt x="8" y="1743"/>
                    <a:pt x="11" y="1741"/>
                    <a:pt x="13" y="1737"/>
                  </a:cubicBezTo>
                  <a:cubicBezTo>
                    <a:pt x="388" y="1021"/>
                    <a:pt x="850" y="409"/>
                    <a:pt x="1620" y="98"/>
                  </a:cubicBezTo>
                  <a:cubicBezTo>
                    <a:pt x="1653" y="84"/>
                    <a:pt x="1708" y="1"/>
                    <a:pt x="1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3"/>
            <p:cNvSpPr/>
            <p:nvPr/>
          </p:nvSpPr>
          <p:spPr>
            <a:xfrm>
              <a:off x="6301346" y="3033784"/>
              <a:ext cx="34192" cy="28385"/>
            </a:xfrm>
            <a:custGeom>
              <a:rect b="b" l="l" r="r" t="t"/>
              <a:pathLst>
                <a:path extrusionOk="0" h="875" w="1054">
                  <a:moveTo>
                    <a:pt x="1021" y="1"/>
                  </a:moveTo>
                  <a:cubicBezTo>
                    <a:pt x="1018" y="1"/>
                    <a:pt x="1014" y="1"/>
                    <a:pt x="1010" y="3"/>
                  </a:cubicBezTo>
                  <a:cubicBezTo>
                    <a:pt x="605" y="105"/>
                    <a:pt x="195" y="474"/>
                    <a:pt x="11" y="843"/>
                  </a:cubicBezTo>
                  <a:cubicBezTo>
                    <a:pt x="0" y="864"/>
                    <a:pt x="9" y="875"/>
                    <a:pt x="23" y="875"/>
                  </a:cubicBezTo>
                  <a:cubicBezTo>
                    <a:pt x="31" y="875"/>
                    <a:pt x="42" y="870"/>
                    <a:pt x="50" y="861"/>
                  </a:cubicBezTo>
                  <a:cubicBezTo>
                    <a:pt x="194" y="694"/>
                    <a:pt x="336" y="528"/>
                    <a:pt x="510" y="390"/>
                  </a:cubicBezTo>
                  <a:cubicBezTo>
                    <a:pt x="667" y="264"/>
                    <a:pt x="842" y="177"/>
                    <a:pt x="1009" y="66"/>
                  </a:cubicBezTo>
                  <a:cubicBezTo>
                    <a:pt x="1027" y="54"/>
                    <a:pt x="1053" y="1"/>
                    <a:pt x="1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3"/>
            <p:cNvSpPr/>
            <p:nvPr/>
          </p:nvSpPr>
          <p:spPr>
            <a:xfrm>
              <a:off x="7139369" y="3112515"/>
              <a:ext cx="50801" cy="50801"/>
            </a:xfrm>
            <a:custGeom>
              <a:rect b="b" l="l" r="r" t="t"/>
              <a:pathLst>
                <a:path extrusionOk="0" h="1566" w="1566">
                  <a:moveTo>
                    <a:pt x="783" y="0"/>
                  </a:moveTo>
                  <a:lnTo>
                    <a:pt x="1" y="783"/>
                  </a:lnTo>
                  <a:lnTo>
                    <a:pt x="783" y="1565"/>
                  </a:lnTo>
                  <a:lnTo>
                    <a:pt x="1566"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3"/>
            <p:cNvSpPr/>
            <p:nvPr/>
          </p:nvSpPr>
          <p:spPr>
            <a:xfrm>
              <a:off x="7151858" y="3124972"/>
              <a:ext cx="25887" cy="25920"/>
            </a:xfrm>
            <a:custGeom>
              <a:rect b="b" l="l" r="r" t="t"/>
              <a:pathLst>
                <a:path extrusionOk="0" h="799" w="798">
                  <a:moveTo>
                    <a:pt x="399" y="1"/>
                  </a:moveTo>
                  <a:lnTo>
                    <a:pt x="0" y="400"/>
                  </a:lnTo>
                  <a:lnTo>
                    <a:pt x="399" y="799"/>
                  </a:lnTo>
                  <a:lnTo>
                    <a:pt x="798" y="400"/>
                  </a:lnTo>
                  <a:lnTo>
                    <a:pt x="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3"/>
            <p:cNvSpPr/>
            <p:nvPr/>
          </p:nvSpPr>
          <p:spPr>
            <a:xfrm>
              <a:off x="7143683" y="3169545"/>
              <a:ext cx="48595" cy="108479"/>
            </a:xfrm>
            <a:custGeom>
              <a:rect b="b" l="l" r="r" t="t"/>
              <a:pathLst>
                <a:path extrusionOk="0" h="3344" w="1498">
                  <a:moveTo>
                    <a:pt x="797" y="522"/>
                  </a:moveTo>
                  <a:cubicBezTo>
                    <a:pt x="912" y="522"/>
                    <a:pt x="1009" y="620"/>
                    <a:pt x="1023" y="895"/>
                  </a:cubicBezTo>
                  <a:cubicBezTo>
                    <a:pt x="928" y="997"/>
                    <a:pt x="695" y="1129"/>
                    <a:pt x="530" y="1129"/>
                  </a:cubicBezTo>
                  <a:cubicBezTo>
                    <a:pt x="447" y="1129"/>
                    <a:pt x="381" y="1095"/>
                    <a:pt x="361" y="1004"/>
                  </a:cubicBezTo>
                  <a:cubicBezTo>
                    <a:pt x="323" y="833"/>
                    <a:pt x="590" y="522"/>
                    <a:pt x="797" y="522"/>
                  </a:cubicBezTo>
                  <a:close/>
                  <a:moveTo>
                    <a:pt x="1472" y="0"/>
                  </a:moveTo>
                  <a:cubicBezTo>
                    <a:pt x="1445" y="0"/>
                    <a:pt x="1406" y="29"/>
                    <a:pt x="1397" y="49"/>
                  </a:cubicBezTo>
                  <a:cubicBezTo>
                    <a:pt x="1326" y="215"/>
                    <a:pt x="1288" y="390"/>
                    <a:pt x="1218" y="557"/>
                  </a:cubicBezTo>
                  <a:cubicBezTo>
                    <a:pt x="1197" y="598"/>
                    <a:pt x="1177" y="640"/>
                    <a:pt x="1155" y="682"/>
                  </a:cubicBezTo>
                  <a:cubicBezTo>
                    <a:pt x="1107" y="469"/>
                    <a:pt x="1000" y="300"/>
                    <a:pt x="803" y="300"/>
                  </a:cubicBezTo>
                  <a:cubicBezTo>
                    <a:pt x="720" y="300"/>
                    <a:pt x="621" y="330"/>
                    <a:pt x="503" y="401"/>
                  </a:cubicBezTo>
                  <a:cubicBezTo>
                    <a:pt x="164" y="605"/>
                    <a:pt x="0" y="1280"/>
                    <a:pt x="556" y="1291"/>
                  </a:cubicBezTo>
                  <a:cubicBezTo>
                    <a:pt x="559" y="1291"/>
                    <a:pt x="562" y="1291"/>
                    <a:pt x="566" y="1291"/>
                  </a:cubicBezTo>
                  <a:cubicBezTo>
                    <a:pt x="736" y="1291"/>
                    <a:pt x="887" y="1217"/>
                    <a:pt x="1016" y="1103"/>
                  </a:cubicBezTo>
                  <a:lnTo>
                    <a:pt x="1016" y="1103"/>
                  </a:lnTo>
                  <a:cubicBezTo>
                    <a:pt x="1009" y="1229"/>
                    <a:pt x="995" y="1357"/>
                    <a:pt x="975" y="1481"/>
                  </a:cubicBezTo>
                  <a:cubicBezTo>
                    <a:pt x="869" y="2143"/>
                    <a:pt x="581" y="2773"/>
                    <a:pt x="199" y="3319"/>
                  </a:cubicBezTo>
                  <a:cubicBezTo>
                    <a:pt x="191" y="3330"/>
                    <a:pt x="196" y="3343"/>
                    <a:pt x="205" y="3343"/>
                  </a:cubicBezTo>
                  <a:cubicBezTo>
                    <a:pt x="208" y="3343"/>
                    <a:pt x="212" y="3341"/>
                    <a:pt x="216" y="3337"/>
                  </a:cubicBezTo>
                  <a:cubicBezTo>
                    <a:pt x="774" y="2729"/>
                    <a:pt x="1108" y="1983"/>
                    <a:pt x="1182" y="1158"/>
                  </a:cubicBezTo>
                  <a:cubicBezTo>
                    <a:pt x="1189" y="1079"/>
                    <a:pt x="1191" y="994"/>
                    <a:pt x="1186" y="909"/>
                  </a:cubicBezTo>
                  <a:cubicBezTo>
                    <a:pt x="1377" y="639"/>
                    <a:pt x="1488" y="285"/>
                    <a:pt x="1496" y="32"/>
                  </a:cubicBezTo>
                  <a:cubicBezTo>
                    <a:pt x="1497" y="9"/>
                    <a:pt x="1487" y="0"/>
                    <a:pt x="1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3"/>
            <p:cNvSpPr/>
            <p:nvPr/>
          </p:nvSpPr>
          <p:spPr>
            <a:xfrm>
              <a:off x="7107708" y="3219016"/>
              <a:ext cx="55472" cy="56543"/>
            </a:xfrm>
            <a:custGeom>
              <a:rect b="b" l="l" r="r" t="t"/>
              <a:pathLst>
                <a:path extrusionOk="0" h="1743" w="1710">
                  <a:moveTo>
                    <a:pt x="1704" y="1"/>
                  </a:moveTo>
                  <a:cubicBezTo>
                    <a:pt x="1701" y="1"/>
                    <a:pt x="1698" y="2"/>
                    <a:pt x="1696" y="6"/>
                  </a:cubicBezTo>
                  <a:cubicBezTo>
                    <a:pt x="1322" y="722"/>
                    <a:pt x="860" y="1334"/>
                    <a:pt x="90" y="1646"/>
                  </a:cubicBezTo>
                  <a:cubicBezTo>
                    <a:pt x="56" y="1660"/>
                    <a:pt x="1" y="1742"/>
                    <a:pt x="65" y="1742"/>
                  </a:cubicBezTo>
                  <a:cubicBezTo>
                    <a:pt x="67" y="1742"/>
                    <a:pt x="69" y="1742"/>
                    <a:pt x="72" y="1742"/>
                  </a:cubicBezTo>
                  <a:cubicBezTo>
                    <a:pt x="861" y="1669"/>
                    <a:pt x="1534" y="709"/>
                    <a:pt x="1708" y="9"/>
                  </a:cubicBezTo>
                  <a:cubicBezTo>
                    <a:pt x="1709" y="3"/>
                    <a:pt x="1707" y="1"/>
                    <a:pt x="1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3"/>
            <p:cNvSpPr/>
            <p:nvPr/>
          </p:nvSpPr>
          <p:spPr>
            <a:xfrm>
              <a:off x="7114098" y="3213339"/>
              <a:ext cx="34159" cy="28385"/>
            </a:xfrm>
            <a:custGeom>
              <a:rect b="b" l="l" r="r" t="t"/>
              <a:pathLst>
                <a:path extrusionOk="0" h="875" w="1053">
                  <a:moveTo>
                    <a:pt x="1031" y="0"/>
                  </a:moveTo>
                  <a:cubicBezTo>
                    <a:pt x="1023" y="0"/>
                    <a:pt x="1012" y="5"/>
                    <a:pt x="1004" y="14"/>
                  </a:cubicBezTo>
                  <a:cubicBezTo>
                    <a:pt x="859" y="181"/>
                    <a:pt x="717" y="347"/>
                    <a:pt x="544" y="485"/>
                  </a:cubicBezTo>
                  <a:cubicBezTo>
                    <a:pt x="386" y="611"/>
                    <a:pt x="211" y="699"/>
                    <a:pt x="45" y="809"/>
                  </a:cubicBezTo>
                  <a:cubicBezTo>
                    <a:pt x="26" y="821"/>
                    <a:pt x="1" y="874"/>
                    <a:pt x="33" y="874"/>
                  </a:cubicBezTo>
                  <a:cubicBezTo>
                    <a:pt x="36" y="874"/>
                    <a:pt x="40" y="874"/>
                    <a:pt x="44" y="873"/>
                  </a:cubicBezTo>
                  <a:cubicBezTo>
                    <a:pt x="449" y="770"/>
                    <a:pt x="859" y="400"/>
                    <a:pt x="1042" y="32"/>
                  </a:cubicBezTo>
                  <a:cubicBezTo>
                    <a:pt x="1053" y="11"/>
                    <a:pt x="1044" y="0"/>
                    <a:pt x="10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3"/>
            <p:cNvSpPr/>
            <p:nvPr/>
          </p:nvSpPr>
          <p:spPr>
            <a:xfrm>
              <a:off x="7143683" y="2997483"/>
              <a:ext cx="48595" cy="108479"/>
            </a:xfrm>
            <a:custGeom>
              <a:rect b="b" l="l" r="r" t="t"/>
              <a:pathLst>
                <a:path extrusionOk="0" h="3344" w="1498">
                  <a:moveTo>
                    <a:pt x="530" y="2215"/>
                  </a:moveTo>
                  <a:cubicBezTo>
                    <a:pt x="695" y="2215"/>
                    <a:pt x="928" y="2347"/>
                    <a:pt x="1023" y="2450"/>
                  </a:cubicBezTo>
                  <a:cubicBezTo>
                    <a:pt x="1009" y="2725"/>
                    <a:pt x="912" y="2823"/>
                    <a:pt x="797" y="2823"/>
                  </a:cubicBezTo>
                  <a:cubicBezTo>
                    <a:pt x="590" y="2823"/>
                    <a:pt x="323" y="2511"/>
                    <a:pt x="361" y="2340"/>
                  </a:cubicBezTo>
                  <a:cubicBezTo>
                    <a:pt x="381" y="2250"/>
                    <a:pt x="447" y="2215"/>
                    <a:pt x="530" y="2215"/>
                  </a:cubicBezTo>
                  <a:close/>
                  <a:moveTo>
                    <a:pt x="205" y="1"/>
                  </a:moveTo>
                  <a:cubicBezTo>
                    <a:pt x="196" y="1"/>
                    <a:pt x="191" y="13"/>
                    <a:pt x="199" y="25"/>
                  </a:cubicBezTo>
                  <a:cubicBezTo>
                    <a:pt x="581" y="571"/>
                    <a:pt x="869" y="1201"/>
                    <a:pt x="975" y="1862"/>
                  </a:cubicBezTo>
                  <a:cubicBezTo>
                    <a:pt x="995" y="1988"/>
                    <a:pt x="1009" y="2115"/>
                    <a:pt x="1016" y="2242"/>
                  </a:cubicBezTo>
                  <a:cubicBezTo>
                    <a:pt x="887" y="2126"/>
                    <a:pt x="736" y="2053"/>
                    <a:pt x="566" y="2053"/>
                  </a:cubicBezTo>
                  <a:cubicBezTo>
                    <a:pt x="563" y="2053"/>
                    <a:pt x="559" y="2053"/>
                    <a:pt x="556" y="2053"/>
                  </a:cubicBezTo>
                  <a:cubicBezTo>
                    <a:pt x="0" y="2063"/>
                    <a:pt x="164" y="2740"/>
                    <a:pt x="504" y="2944"/>
                  </a:cubicBezTo>
                  <a:cubicBezTo>
                    <a:pt x="622" y="3014"/>
                    <a:pt x="720" y="3044"/>
                    <a:pt x="803" y="3044"/>
                  </a:cubicBezTo>
                  <a:cubicBezTo>
                    <a:pt x="1000" y="3044"/>
                    <a:pt x="1107" y="2874"/>
                    <a:pt x="1155" y="2662"/>
                  </a:cubicBezTo>
                  <a:cubicBezTo>
                    <a:pt x="1177" y="2704"/>
                    <a:pt x="1197" y="2745"/>
                    <a:pt x="1218" y="2787"/>
                  </a:cubicBezTo>
                  <a:cubicBezTo>
                    <a:pt x="1288" y="2953"/>
                    <a:pt x="1326" y="3129"/>
                    <a:pt x="1397" y="3295"/>
                  </a:cubicBezTo>
                  <a:cubicBezTo>
                    <a:pt x="1406" y="3315"/>
                    <a:pt x="1446" y="3343"/>
                    <a:pt x="1472" y="3343"/>
                  </a:cubicBezTo>
                  <a:cubicBezTo>
                    <a:pt x="1487" y="3343"/>
                    <a:pt x="1497" y="3335"/>
                    <a:pt x="1496" y="3313"/>
                  </a:cubicBezTo>
                  <a:cubicBezTo>
                    <a:pt x="1488" y="3060"/>
                    <a:pt x="1377" y="2704"/>
                    <a:pt x="1186" y="2435"/>
                  </a:cubicBezTo>
                  <a:cubicBezTo>
                    <a:pt x="1191" y="2350"/>
                    <a:pt x="1189" y="2264"/>
                    <a:pt x="1182" y="2186"/>
                  </a:cubicBezTo>
                  <a:cubicBezTo>
                    <a:pt x="1108" y="1360"/>
                    <a:pt x="775" y="615"/>
                    <a:pt x="216" y="6"/>
                  </a:cubicBezTo>
                  <a:cubicBezTo>
                    <a:pt x="212" y="2"/>
                    <a:pt x="209"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3"/>
            <p:cNvSpPr/>
            <p:nvPr/>
          </p:nvSpPr>
          <p:spPr>
            <a:xfrm>
              <a:off x="7107740" y="2999949"/>
              <a:ext cx="55440" cy="56543"/>
            </a:xfrm>
            <a:custGeom>
              <a:rect b="b" l="l" r="r" t="t"/>
              <a:pathLst>
                <a:path extrusionOk="0" h="1743" w="1709">
                  <a:moveTo>
                    <a:pt x="63" y="1"/>
                  </a:moveTo>
                  <a:cubicBezTo>
                    <a:pt x="1" y="1"/>
                    <a:pt x="55" y="84"/>
                    <a:pt x="89" y="98"/>
                  </a:cubicBezTo>
                  <a:cubicBezTo>
                    <a:pt x="859" y="409"/>
                    <a:pt x="1321" y="1021"/>
                    <a:pt x="1695" y="1737"/>
                  </a:cubicBezTo>
                  <a:cubicBezTo>
                    <a:pt x="1697" y="1741"/>
                    <a:pt x="1700" y="1743"/>
                    <a:pt x="1703" y="1743"/>
                  </a:cubicBezTo>
                  <a:cubicBezTo>
                    <a:pt x="1706" y="1743"/>
                    <a:pt x="1708" y="1740"/>
                    <a:pt x="1707" y="1734"/>
                  </a:cubicBezTo>
                  <a:cubicBezTo>
                    <a:pt x="1533" y="1034"/>
                    <a:pt x="860" y="74"/>
                    <a:pt x="71" y="1"/>
                  </a:cubicBezTo>
                  <a:cubicBezTo>
                    <a:pt x="68" y="1"/>
                    <a:pt x="65"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53"/>
            <p:cNvSpPr/>
            <p:nvPr/>
          </p:nvSpPr>
          <p:spPr>
            <a:xfrm>
              <a:off x="7114098" y="3033784"/>
              <a:ext cx="34159" cy="28385"/>
            </a:xfrm>
            <a:custGeom>
              <a:rect b="b" l="l" r="r" t="t"/>
              <a:pathLst>
                <a:path extrusionOk="0" h="875" w="1053">
                  <a:moveTo>
                    <a:pt x="33" y="1"/>
                  </a:moveTo>
                  <a:cubicBezTo>
                    <a:pt x="1" y="1"/>
                    <a:pt x="26" y="54"/>
                    <a:pt x="45" y="66"/>
                  </a:cubicBezTo>
                  <a:cubicBezTo>
                    <a:pt x="211" y="177"/>
                    <a:pt x="386" y="264"/>
                    <a:pt x="544" y="390"/>
                  </a:cubicBezTo>
                  <a:cubicBezTo>
                    <a:pt x="717" y="528"/>
                    <a:pt x="859" y="694"/>
                    <a:pt x="1004" y="861"/>
                  </a:cubicBezTo>
                  <a:cubicBezTo>
                    <a:pt x="1012" y="870"/>
                    <a:pt x="1023" y="875"/>
                    <a:pt x="1031" y="875"/>
                  </a:cubicBezTo>
                  <a:cubicBezTo>
                    <a:pt x="1044" y="875"/>
                    <a:pt x="1053" y="864"/>
                    <a:pt x="1042" y="843"/>
                  </a:cubicBezTo>
                  <a:cubicBezTo>
                    <a:pt x="859" y="474"/>
                    <a:pt x="449" y="105"/>
                    <a:pt x="44" y="3"/>
                  </a:cubicBezTo>
                  <a:cubicBezTo>
                    <a:pt x="40" y="1"/>
                    <a:pt x="36" y="1"/>
                    <a:pt x="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3" name="Shape 3583"/>
        <p:cNvGrpSpPr/>
        <p:nvPr/>
      </p:nvGrpSpPr>
      <p:grpSpPr>
        <a:xfrm>
          <a:off x="0" y="0"/>
          <a:ext cx="0" cy="0"/>
          <a:chOff x="0" y="0"/>
          <a:chExt cx="0" cy="0"/>
        </a:xfrm>
      </p:grpSpPr>
      <p:sp>
        <p:nvSpPr>
          <p:cNvPr id="3584" name="Google Shape;3584;p54"/>
          <p:cNvSpPr txBox="1"/>
          <p:nvPr>
            <p:ph type="title"/>
          </p:nvPr>
        </p:nvSpPr>
        <p:spPr>
          <a:xfrm flipH="1">
            <a:off x="4832875" y="1881150"/>
            <a:ext cx="3597900" cy="576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a:t>
            </a:r>
            <a:r>
              <a:rPr lang="en"/>
              <a:t>ablet mockup</a:t>
            </a:r>
            <a:endParaRPr/>
          </a:p>
        </p:txBody>
      </p:sp>
      <p:sp>
        <p:nvSpPr>
          <p:cNvPr id="3585" name="Google Shape;3585;p54"/>
          <p:cNvSpPr txBox="1"/>
          <p:nvPr>
            <p:ph idx="1" type="subTitle"/>
          </p:nvPr>
        </p:nvSpPr>
        <p:spPr>
          <a:xfrm flipH="1">
            <a:off x="4832875" y="2457150"/>
            <a:ext cx="3597900" cy="805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3586" name="Google Shape;3586;p54"/>
          <p:cNvGrpSpPr/>
          <p:nvPr/>
        </p:nvGrpSpPr>
        <p:grpSpPr>
          <a:xfrm>
            <a:off x="713225" y="1507067"/>
            <a:ext cx="3863400" cy="2568000"/>
            <a:chOff x="713225" y="1507067"/>
            <a:chExt cx="3863400" cy="2568000"/>
          </a:xfrm>
        </p:grpSpPr>
        <p:sp>
          <p:nvSpPr>
            <p:cNvPr id="3587" name="Google Shape;3587;p54"/>
            <p:cNvSpPr/>
            <p:nvPr/>
          </p:nvSpPr>
          <p:spPr>
            <a:xfrm>
              <a:off x="713225" y="1507067"/>
              <a:ext cx="3863400" cy="2568000"/>
            </a:xfrm>
            <a:prstGeom prst="rect">
              <a:avLst/>
            </a:pr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cxnSp>
          <p:nvCxnSpPr>
            <p:cNvPr id="3588" name="Google Shape;3588;p54"/>
            <p:cNvCxnSpPr/>
            <p:nvPr/>
          </p:nvCxnSpPr>
          <p:spPr>
            <a:xfrm>
              <a:off x="4498625" y="1725292"/>
              <a:ext cx="0" cy="354300"/>
            </a:xfrm>
            <a:prstGeom prst="straightConnector1">
              <a:avLst/>
            </a:prstGeom>
            <a:noFill/>
            <a:ln cap="flat" cmpd="sng" w="9525">
              <a:solidFill>
                <a:schemeClr val="dk1"/>
              </a:solidFill>
              <a:prstDash val="solid"/>
              <a:round/>
              <a:headEnd len="med" w="med" type="none"/>
              <a:tailEnd len="med" w="med" type="none"/>
            </a:ln>
          </p:spPr>
        </p:cxnSp>
        <p:cxnSp>
          <p:nvCxnSpPr>
            <p:cNvPr id="3589" name="Google Shape;3589;p54"/>
            <p:cNvCxnSpPr/>
            <p:nvPr/>
          </p:nvCxnSpPr>
          <p:spPr>
            <a:xfrm>
              <a:off x="4498625" y="2143392"/>
              <a:ext cx="0" cy="237300"/>
            </a:xfrm>
            <a:prstGeom prst="straightConnector1">
              <a:avLst/>
            </a:prstGeom>
            <a:noFill/>
            <a:ln cap="flat" cmpd="sng" w="9525">
              <a:solidFill>
                <a:schemeClr val="dk1"/>
              </a:solidFill>
              <a:prstDash val="solid"/>
              <a:round/>
              <a:headEnd len="med" w="med" type="none"/>
              <a:tailEnd len="med" w="med" type="none"/>
            </a:ln>
          </p:spPr>
        </p:cxnSp>
      </p:grpSp>
      <p:grpSp>
        <p:nvGrpSpPr>
          <p:cNvPr id="3590" name="Google Shape;3590;p54"/>
          <p:cNvGrpSpPr/>
          <p:nvPr/>
        </p:nvGrpSpPr>
        <p:grpSpPr>
          <a:xfrm>
            <a:off x="1156184" y="4085272"/>
            <a:ext cx="2977506" cy="1058264"/>
            <a:chOff x="6225956" y="2534921"/>
            <a:chExt cx="1049304" cy="372930"/>
          </a:xfrm>
        </p:grpSpPr>
        <p:sp>
          <p:nvSpPr>
            <p:cNvPr id="3591" name="Google Shape;3591;p54"/>
            <p:cNvSpPr/>
            <p:nvPr/>
          </p:nvSpPr>
          <p:spPr>
            <a:xfrm>
              <a:off x="6257358" y="2576088"/>
              <a:ext cx="958570" cy="290598"/>
            </a:xfrm>
            <a:custGeom>
              <a:rect b="b" l="l" r="r" t="t"/>
              <a:pathLst>
                <a:path extrusionOk="0" h="8958" w="29549">
                  <a:moveTo>
                    <a:pt x="2" y="0"/>
                  </a:moveTo>
                  <a:cubicBezTo>
                    <a:pt x="2588" y="6162"/>
                    <a:pt x="2" y="8958"/>
                    <a:pt x="1" y="8958"/>
                  </a:cubicBezTo>
                  <a:lnTo>
                    <a:pt x="27296" y="8958"/>
                  </a:lnTo>
                  <a:cubicBezTo>
                    <a:pt x="27296" y="8958"/>
                    <a:pt x="29548" y="6340"/>
                    <a:pt x="27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4"/>
            <p:cNvSpPr/>
            <p:nvPr/>
          </p:nvSpPr>
          <p:spPr>
            <a:xfrm>
              <a:off x="6269685" y="2607944"/>
              <a:ext cx="885125" cy="5417"/>
            </a:xfrm>
            <a:custGeom>
              <a:rect b="b" l="l" r="r" t="t"/>
              <a:pathLst>
                <a:path extrusionOk="0" h="167" w="27285">
                  <a:moveTo>
                    <a:pt x="0" y="0"/>
                  </a:moveTo>
                  <a:cubicBezTo>
                    <a:pt x="18" y="54"/>
                    <a:pt x="38" y="106"/>
                    <a:pt x="55" y="159"/>
                  </a:cubicBezTo>
                  <a:cubicBezTo>
                    <a:pt x="1640" y="164"/>
                    <a:pt x="3224" y="166"/>
                    <a:pt x="4809" y="166"/>
                  </a:cubicBezTo>
                  <a:cubicBezTo>
                    <a:pt x="10951" y="166"/>
                    <a:pt x="17094" y="136"/>
                    <a:pt x="23236" y="132"/>
                  </a:cubicBezTo>
                  <a:cubicBezTo>
                    <a:pt x="24583" y="132"/>
                    <a:pt x="25934" y="150"/>
                    <a:pt x="27284" y="154"/>
                  </a:cubicBezTo>
                  <a:cubicBezTo>
                    <a:pt x="27270" y="104"/>
                    <a:pt x="27255" y="54"/>
                    <a:pt x="27239" y="3"/>
                  </a:cubicBezTo>
                  <a:cubicBezTo>
                    <a:pt x="26241" y="7"/>
                    <a:pt x="25243" y="17"/>
                    <a:pt x="24248" y="17"/>
                  </a:cubicBezTo>
                  <a:cubicBezTo>
                    <a:pt x="21968" y="15"/>
                    <a:pt x="19687" y="14"/>
                    <a:pt x="17407" y="12"/>
                  </a:cubicBezTo>
                  <a:cubicBezTo>
                    <a:pt x="12815" y="9"/>
                    <a:pt x="8223" y="4"/>
                    <a:pt x="3631" y="3"/>
                  </a:cubicBezTo>
                  <a:cubicBezTo>
                    <a:pt x="2421" y="3"/>
                    <a:pt x="1210" y="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4"/>
            <p:cNvSpPr/>
            <p:nvPr/>
          </p:nvSpPr>
          <p:spPr>
            <a:xfrm>
              <a:off x="6289149" y="2680479"/>
              <a:ext cx="881784" cy="5450"/>
            </a:xfrm>
            <a:custGeom>
              <a:rect b="b" l="l" r="r" t="t"/>
              <a:pathLst>
                <a:path extrusionOk="0" h="168" w="27182">
                  <a:moveTo>
                    <a:pt x="1" y="0"/>
                  </a:moveTo>
                  <a:lnTo>
                    <a:pt x="1" y="0"/>
                  </a:lnTo>
                  <a:cubicBezTo>
                    <a:pt x="10" y="55"/>
                    <a:pt x="19" y="108"/>
                    <a:pt x="28" y="161"/>
                  </a:cubicBezTo>
                  <a:cubicBezTo>
                    <a:pt x="1442" y="165"/>
                    <a:pt x="2856" y="167"/>
                    <a:pt x="4270" y="167"/>
                  </a:cubicBezTo>
                  <a:cubicBezTo>
                    <a:pt x="10392" y="167"/>
                    <a:pt x="16515" y="136"/>
                    <a:pt x="22636" y="133"/>
                  </a:cubicBezTo>
                  <a:cubicBezTo>
                    <a:pt x="24148" y="133"/>
                    <a:pt x="25666" y="155"/>
                    <a:pt x="27181" y="155"/>
                  </a:cubicBezTo>
                  <a:cubicBezTo>
                    <a:pt x="27174" y="104"/>
                    <a:pt x="27167" y="54"/>
                    <a:pt x="27159" y="2"/>
                  </a:cubicBezTo>
                  <a:cubicBezTo>
                    <a:pt x="25987" y="5"/>
                    <a:pt x="24816" y="17"/>
                    <a:pt x="23648" y="17"/>
                  </a:cubicBezTo>
                  <a:cubicBezTo>
                    <a:pt x="21368" y="16"/>
                    <a:pt x="19087" y="14"/>
                    <a:pt x="16807" y="13"/>
                  </a:cubicBezTo>
                  <a:cubicBezTo>
                    <a:pt x="12215" y="10"/>
                    <a:pt x="7623" y="5"/>
                    <a:pt x="3031" y="4"/>
                  </a:cubicBezTo>
                  <a:cubicBezTo>
                    <a:pt x="2021" y="4"/>
                    <a:pt x="1011" y="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4"/>
            <p:cNvSpPr/>
            <p:nvPr/>
          </p:nvSpPr>
          <p:spPr>
            <a:xfrm>
              <a:off x="6278152" y="2825584"/>
              <a:ext cx="885093" cy="5450"/>
            </a:xfrm>
            <a:custGeom>
              <a:rect b="b" l="l" r="r" t="t"/>
              <a:pathLst>
                <a:path extrusionOk="0" h="168" w="27284">
                  <a:moveTo>
                    <a:pt x="64" y="1"/>
                  </a:moveTo>
                  <a:cubicBezTo>
                    <a:pt x="42" y="55"/>
                    <a:pt x="22" y="110"/>
                    <a:pt x="0" y="161"/>
                  </a:cubicBezTo>
                  <a:cubicBezTo>
                    <a:pt x="1519" y="165"/>
                    <a:pt x="3037" y="167"/>
                    <a:pt x="4556" y="167"/>
                  </a:cubicBezTo>
                  <a:cubicBezTo>
                    <a:pt x="10696" y="167"/>
                    <a:pt x="16836" y="136"/>
                    <a:pt x="22975" y="133"/>
                  </a:cubicBezTo>
                  <a:cubicBezTo>
                    <a:pt x="24391" y="133"/>
                    <a:pt x="25811" y="152"/>
                    <a:pt x="27231" y="155"/>
                  </a:cubicBezTo>
                  <a:cubicBezTo>
                    <a:pt x="27249" y="105"/>
                    <a:pt x="27266" y="56"/>
                    <a:pt x="27284" y="4"/>
                  </a:cubicBezTo>
                  <a:lnTo>
                    <a:pt x="27284" y="4"/>
                  </a:lnTo>
                  <a:cubicBezTo>
                    <a:pt x="26184" y="7"/>
                    <a:pt x="25083" y="17"/>
                    <a:pt x="23987" y="17"/>
                  </a:cubicBezTo>
                  <a:cubicBezTo>
                    <a:pt x="21707" y="15"/>
                    <a:pt x="19426" y="14"/>
                    <a:pt x="17146" y="12"/>
                  </a:cubicBezTo>
                  <a:cubicBezTo>
                    <a:pt x="12554" y="10"/>
                    <a:pt x="7962" y="5"/>
                    <a:pt x="3370" y="4"/>
                  </a:cubicBezTo>
                  <a:cubicBezTo>
                    <a:pt x="2268" y="4"/>
                    <a:pt x="1166" y="2"/>
                    <a:pt x="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4"/>
            <p:cNvSpPr/>
            <p:nvPr/>
          </p:nvSpPr>
          <p:spPr>
            <a:xfrm>
              <a:off x="6281007" y="2644212"/>
              <a:ext cx="883179" cy="5417"/>
            </a:xfrm>
            <a:custGeom>
              <a:rect b="b" l="l" r="r" t="t"/>
              <a:pathLst>
                <a:path extrusionOk="0" h="167" w="27225">
                  <a:moveTo>
                    <a:pt x="1" y="0"/>
                  </a:moveTo>
                  <a:cubicBezTo>
                    <a:pt x="15" y="54"/>
                    <a:pt x="28" y="107"/>
                    <a:pt x="41" y="160"/>
                  </a:cubicBezTo>
                  <a:cubicBezTo>
                    <a:pt x="1525" y="165"/>
                    <a:pt x="3008" y="166"/>
                    <a:pt x="4491" y="166"/>
                  </a:cubicBezTo>
                  <a:cubicBezTo>
                    <a:pt x="10623" y="166"/>
                    <a:pt x="16756" y="136"/>
                    <a:pt x="22887" y="133"/>
                  </a:cubicBezTo>
                  <a:cubicBezTo>
                    <a:pt x="24330" y="133"/>
                    <a:pt x="25778" y="153"/>
                    <a:pt x="27224" y="155"/>
                  </a:cubicBezTo>
                  <a:cubicBezTo>
                    <a:pt x="27213" y="104"/>
                    <a:pt x="27202" y="54"/>
                    <a:pt x="27190" y="2"/>
                  </a:cubicBezTo>
                  <a:cubicBezTo>
                    <a:pt x="26092" y="5"/>
                    <a:pt x="24994" y="17"/>
                    <a:pt x="23899" y="17"/>
                  </a:cubicBezTo>
                  <a:cubicBezTo>
                    <a:pt x="21619" y="15"/>
                    <a:pt x="19338" y="14"/>
                    <a:pt x="17058" y="12"/>
                  </a:cubicBezTo>
                  <a:cubicBezTo>
                    <a:pt x="12466" y="10"/>
                    <a:pt x="7874" y="4"/>
                    <a:pt x="3282" y="3"/>
                  </a:cubicBezTo>
                  <a:cubicBezTo>
                    <a:pt x="2189" y="3"/>
                    <a:pt x="1094" y="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4"/>
            <p:cNvSpPr/>
            <p:nvPr/>
          </p:nvSpPr>
          <p:spPr>
            <a:xfrm>
              <a:off x="6293788" y="2716780"/>
              <a:ext cx="880941" cy="5417"/>
            </a:xfrm>
            <a:custGeom>
              <a:rect b="b" l="l" r="r" t="t"/>
              <a:pathLst>
                <a:path extrusionOk="0" h="167" w="27156">
                  <a:moveTo>
                    <a:pt x="0" y="1"/>
                  </a:moveTo>
                  <a:lnTo>
                    <a:pt x="0" y="1"/>
                  </a:lnTo>
                  <a:cubicBezTo>
                    <a:pt x="4" y="55"/>
                    <a:pt x="7" y="108"/>
                    <a:pt x="10" y="161"/>
                  </a:cubicBezTo>
                  <a:cubicBezTo>
                    <a:pt x="1333" y="165"/>
                    <a:pt x="2656" y="166"/>
                    <a:pt x="3979" y="166"/>
                  </a:cubicBezTo>
                  <a:cubicBezTo>
                    <a:pt x="10151" y="166"/>
                    <a:pt x="16322" y="135"/>
                    <a:pt x="22493" y="133"/>
                  </a:cubicBezTo>
                  <a:cubicBezTo>
                    <a:pt x="22526" y="133"/>
                    <a:pt x="22559" y="133"/>
                    <a:pt x="22592" y="133"/>
                  </a:cubicBezTo>
                  <a:cubicBezTo>
                    <a:pt x="24045" y="133"/>
                    <a:pt x="25504" y="153"/>
                    <a:pt x="26961" y="153"/>
                  </a:cubicBezTo>
                  <a:cubicBezTo>
                    <a:pt x="27026" y="153"/>
                    <a:pt x="27090" y="153"/>
                    <a:pt x="27155" y="153"/>
                  </a:cubicBezTo>
                  <a:cubicBezTo>
                    <a:pt x="27152" y="103"/>
                    <a:pt x="27148" y="53"/>
                    <a:pt x="27145" y="2"/>
                  </a:cubicBezTo>
                  <a:cubicBezTo>
                    <a:pt x="25972" y="3"/>
                    <a:pt x="24800" y="16"/>
                    <a:pt x="23630" y="16"/>
                  </a:cubicBezTo>
                  <a:cubicBezTo>
                    <a:pt x="23588" y="16"/>
                    <a:pt x="23547" y="16"/>
                    <a:pt x="23505" y="16"/>
                  </a:cubicBezTo>
                  <a:cubicBezTo>
                    <a:pt x="21225" y="15"/>
                    <a:pt x="18944" y="13"/>
                    <a:pt x="16664" y="12"/>
                  </a:cubicBezTo>
                  <a:cubicBezTo>
                    <a:pt x="12072" y="9"/>
                    <a:pt x="7480" y="4"/>
                    <a:pt x="2888" y="3"/>
                  </a:cubicBezTo>
                  <a:cubicBezTo>
                    <a:pt x="1926" y="3"/>
                    <a:pt x="962" y="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4"/>
            <p:cNvSpPr/>
            <p:nvPr/>
          </p:nvSpPr>
          <p:spPr>
            <a:xfrm>
              <a:off x="6289214" y="2789316"/>
              <a:ext cx="882660" cy="5417"/>
            </a:xfrm>
            <a:custGeom>
              <a:rect b="b" l="l" r="r" t="t"/>
              <a:pathLst>
                <a:path extrusionOk="0" h="167" w="27209">
                  <a:moveTo>
                    <a:pt x="32" y="1"/>
                  </a:moveTo>
                  <a:cubicBezTo>
                    <a:pt x="22" y="55"/>
                    <a:pt x="12" y="108"/>
                    <a:pt x="1" y="161"/>
                  </a:cubicBezTo>
                  <a:cubicBezTo>
                    <a:pt x="1442" y="165"/>
                    <a:pt x="2883" y="166"/>
                    <a:pt x="4324" y="166"/>
                  </a:cubicBezTo>
                  <a:cubicBezTo>
                    <a:pt x="10427" y="166"/>
                    <a:pt x="16531" y="136"/>
                    <a:pt x="22634" y="133"/>
                  </a:cubicBezTo>
                  <a:cubicBezTo>
                    <a:pt x="22668" y="133"/>
                    <a:pt x="22701" y="133"/>
                    <a:pt x="22735" y="133"/>
                  </a:cubicBezTo>
                  <a:cubicBezTo>
                    <a:pt x="24214" y="133"/>
                    <a:pt x="25699" y="155"/>
                    <a:pt x="27183" y="155"/>
                  </a:cubicBezTo>
                  <a:cubicBezTo>
                    <a:pt x="27192" y="104"/>
                    <a:pt x="27200" y="54"/>
                    <a:pt x="27208" y="2"/>
                  </a:cubicBezTo>
                  <a:lnTo>
                    <a:pt x="27208" y="2"/>
                  </a:lnTo>
                  <a:cubicBezTo>
                    <a:pt x="26064" y="4"/>
                    <a:pt x="24919" y="16"/>
                    <a:pt x="23777" y="16"/>
                  </a:cubicBezTo>
                  <a:cubicBezTo>
                    <a:pt x="23733" y="16"/>
                    <a:pt x="23690" y="16"/>
                    <a:pt x="23646" y="16"/>
                  </a:cubicBezTo>
                  <a:cubicBezTo>
                    <a:pt x="21366" y="15"/>
                    <a:pt x="19085" y="14"/>
                    <a:pt x="16805" y="12"/>
                  </a:cubicBezTo>
                  <a:cubicBezTo>
                    <a:pt x="12213" y="9"/>
                    <a:pt x="7621" y="4"/>
                    <a:pt x="3029" y="4"/>
                  </a:cubicBezTo>
                  <a:cubicBezTo>
                    <a:pt x="2031" y="4"/>
                    <a:pt x="1032" y="2"/>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4"/>
            <p:cNvSpPr/>
            <p:nvPr/>
          </p:nvSpPr>
          <p:spPr>
            <a:xfrm>
              <a:off x="6294112" y="2753048"/>
              <a:ext cx="881070" cy="5417"/>
            </a:xfrm>
            <a:custGeom>
              <a:rect b="b" l="l" r="r" t="t"/>
              <a:pathLst>
                <a:path extrusionOk="0" h="167" w="27160">
                  <a:moveTo>
                    <a:pt x="8" y="1"/>
                  </a:moveTo>
                  <a:cubicBezTo>
                    <a:pt x="6" y="55"/>
                    <a:pt x="3" y="108"/>
                    <a:pt x="0" y="162"/>
                  </a:cubicBezTo>
                  <a:cubicBezTo>
                    <a:pt x="1323" y="165"/>
                    <a:pt x="2646" y="166"/>
                    <a:pt x="3969" y="166"/>
                  </a:cubicBezTo>
                  <a:cubicBezTo>
                    <a:pt x="10140" y="166"/>
                    <a:pt x="16312" y="135"/>
                    <a:pt x="22483" y="133"/>
                  </a:cubicBezTo>
                  <a:cubicBezTo>
                    <a:pt x="22516" y="133"/>
                    <a:pt x="22549" y="133"/>
                    <a:pt x="22583" y="133"/>
                  </a:cubicBezTo>
                  <a:cubicBezTo>
                    <a:pt x="24039" y="133"/>
                    <a:pt x="25499" y="154"/>
                    <a:pt x="26959" y="154"/>
                  </a:cubicBezTo>
                  <a:cubicBezTo>
                    <a:pt x="27024" y="154"/>
                    <a:pt x="27089" y="153"/>
                    <a:pt x="27153" y="153"/>
                  </a:cubicBezTo>
                  <a:cubicBezTo>
                    <a:pt x="27156" y="103"/>
                    <a:pt x="27158" y="53"/>
                    <a:pt x="27160" y="2"/>
                  </a:cubicBezTo>
                  <a:lnTo>
                    <a:pt x="27160" y="2"/>
                  </a:lnTo>
                  <a:cubicBezTo>
                    <a:pt x="25979" y="3"/>
                    <a:pt x="24799" y="16"/>
                    <a:pt x="23621" y="16"/>
                  </a:cubicBezTo>
                  <a:cubicBezTo>
                    <a:pt x="23579" y="16"/>
                    <a:pt x="23537" y="16"/>
                    <a:pt x="23495" y="16"/>
                  </a:cubicBezTo>
                  <a:cubicBezTo>
                    <a:pt x="21215" y="15"/>
                    <a:pt x="18934" y="14"/>
                    <a:pt x="16654" y="12"/>
                  </a:cubicBezTo>
                  <a:cubicBezTo>
                    <a:pt x="12062" y="9"/>
                    <a:pt x="7470" y="4"/>
                    <a:pt x="2878" y="4"/>
                  </a:cubicBezTo>
                  <a:cubicBezTo>
                    <a:pt x="1922" y="3"/>
                    <a:pt x="966" y="2"/>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4"/>
            <p:cNvSpPr/>
            <p:nvPr/>
          </p:nvSpPr>
          <p:spPr>
            <a:xfrm>
              <a:off x="7067060" y="2716715"/>
              <a:ext cx="51904" cy="95309"/>
            </a:xfrm>
            <a:custGeom>
              <a:rect b="b" l="l" r="r" t="t"/>
              <a:pathLst>
                <a:path extrusionOk="0" h="2938" w="1600">
                  <a:moveTo>
                    <a:pt x="1" y="1"/>
                  </a:moveTo>
                  <a:lnTo>
                    <a:pt x="1" y="2938"/>
                  </a:lnTo>
                  <a:lnTo>
                    <a:pt x="800" y="2506"/>
                  </a:lnTo>
                  <a:lnTo>
                    <a:pt x="1600" y="2938"/>
                  </a:lnTo>
                  <a:lnTo>
                    <a:pt x="16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4"/>
            <p:cNvSpPr/>
            <p:nvPr/>
          </p:nvSpPr>
          <p:spPr>
            <a:xfrm>
              <a:off x="7068098" y="2722165"/>
              <a:ext cx="16090" cy="77986"/>
            </a:xfrm>
            <a:custGeom>
              <a:rect b="b" l="l" r="r" t="t"/>
              <a:pathLst>
                <a:path extrusionOk="0" h="2404" w="496">
                  <a:moveTo>
                    <a:pt x="187" y="1"/>
                  </a:moveTo>
                  <a:cubicBezTo>
                    <a:pt x="1" y="1"/>
                    <a:pt x="87" y="2404"/>
                    <a:pt x="210" y="2404"/>
                  </a:cubicBezTo>
                  <a:cubicBezTo>
                    <a:pt x="211" y="2404"/>
                    <a:pt x="212" y="2403"/>
                    <a:pt x="214" y="2403"/>
                  </a:cubicBezTo>
                  <a:cubicBezTo>
                    <a:pt x="339" y="2349"/>
                    <a:pt x="496" y="7"/>
                    <a:pt x="187" y="1"/>
                  </a:cubicBezTo>
                  <a:cubicBezTo>
                    <a:pt x="187" y="1"/>
                    <a:pt x="187"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4"/>
            <p:cNvSpPr/>
            <p:nvPr/>
          </p:nvSpPr>
          <p:spPr>
            <a:xfrm>
              <a:off x="6225956" y="2534921"/>
              <a:ext cx="1049304" cy="372930"/>
            </a:xfrm>
            <a:custGeom>
              <a:rect b="b" l="l" r="r" t="t"/>
              <a:pathLst>
                <a:path extrusionOk="0" h="11496" w="32346">
                  <a:moveTo>
                    <a:pt x="250" y="1"/>
                  </a:moveTo>
                  <a:cubicBezTo>
                    <a:pt x="112" y="1"/>
                    <a:pt x="0" y="112"/>
                    <a:pt x="0" y="251"/>
                  </a:cubicBezTo>
                  <a:lnTo>
                    <a:pt x="0" y="1019"/>
                  </a:lnTo>
                  <a:cubicBezTo>
                    <a:pt x="0" y="1158"/>
                    <a:pt x="112" y="1269"/>
                    <a:pt x="250" y="1269"/>
                  </a:cubicBezTo>
                  <a:lnTo>
                    <a:pt x="28264" y="1269"/>
                  </a:lnTo>
                  <a:cubicBezTo>
                    <a:pt x="30516" y="7609"/>
                    <a:pt x="28264" y="10227"/>
                    <a:pt x="28264" y="10227"/>
                  </a:cubicBezTo>
                  <a:lnTo>
                    <a:pt x="250" y="10227"/>
                  </a:lnTo>
                  <a:cubicBezTo>
                    <a:pt x="112" y="10227"/>
                    <a:pt x="0" y="10338"/>
                    <a:pt x="0" y="10477"/>
                  </a:cubicBezTo>
                  <a:lnTo>
                    <a:pt x="0" y="11245"/>
                  </a:lnTo>
                  <a:cubicBezTo>
                    <a:pt x="0" y="11384"/>
                    <a:pt x="112" y="11495"/>
                    <a:pt x="250" y="11495"/>
                  </a:cubicBezTo>
                  <a:lnTo>
                    <a:pt x="29534" y="11495"/>
                  </a:lnTo>
                  <a:cubicBezTo>
                    <a:pt x="29534" y="11495"/>
                    <a:pt x="32345" y="7919"/>
                    <a:pt x="295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4"/>
            <p:cNvSpPr/>
            <p:nvPr/>
          </p:nvSpPr>
          <p:spPr>
            <a:xfrm>
              <a:off x="6243084" y="2551498"/>
              <a:ext cx="787319" cy="339647"/>
            </a:xfrm>
            <a:custGeom>
              <a:rect b="b" l="l" r="r" t="t"/>
              <a:pathLst>
                <a:path extrusionOk="0" h="10470" w="24270">
                  <a:moveTo>
                    <a:pt x="3340" y="1"/>
                  </a:moveTo>
                  <a:cubicBezTo>
                    <a:pt x="2268" y="1"/>
                    <a:pt x="1196" y="18"/>
                    <a:pt x="128" y="77"/>
                  </a:cubicBezTo>
                  <a:cubicBezTo>
                    <a:pt x="0" y="84"/>
                    <a:pt x="83" y="218"/>
                    <a:pt x="172" y="223"/>
                  </a:cubicBezTo>
                  <a:cubicBezTo>
                    <a:pt x="1221" y="290"/>
                    <a:pt x="2276" y="310"/>
                    <a:pt x="3332" y="310"/>
                  </a:cubicBezTo>
                  <a:cubicBezTo>
                    <a:pt x="4902" y="310"/>
                    <a:pt x="6476" y="265"/>
                    <a:pt x="8038" y="260"/>
                  </a:cubicBezTo>
                  <a:cubicBezTo>
                    <a:pt x="8285" y="260"/>
                    <a:pt x="8604" y="259"/>
                    <a:pt x="8981" y="259"/>
                  </a:cubicBezTo>
                  <a:cubicBezTo>
                    <a:pt x="10090" y="259"/>
                    <a:pt x="11704" y="262"/>
                    <a:pt x="13483" y="262"/>
                  </a:cubicBezTo>
                  <a:cubicBezTo>
                    <a:pt x="17590" y="262"/>
                    <a:pt x="22577" y="250"/>
                    <a:pt x="24246" y="174"/>
                  </a:cubicBezTo>
                  <a:cubicBezTo>
                    <a:pt x="24269" y="173"/>
                    <a:pt x="24247" y="128"/>
                    <a:pt x="24229" y="127"/>
                  </a:cubicBezTo>
                  <a:cubicBezTo>
                    <a:pt x="22432" y="50"/>
                    <a:pt x="16922" y="40"/>
                    <a:pt x="12668" y="40"/>
                  </a:cubicBezTo>
                  <a:cubicBezTo>
                    <a:pt x="11275" y="40"/>
                    <a:pt x="10016" y="41"/>
                    <a:pt x="9067" y="41"/>
                  </a:cubicBezTo>
                  <a:cubicBezTo>
                    <a:pt x="8585" y="41"/>
                    <a:pt x="8183" y="41"/>
                    <a:pt x="7883" y="40"/>
                  </a:cubicBezTo>
                  <a:cubicBezTo>
                    <a:pt x="6373" y="36"/>
                    <a:pt x="4856" y="1"/>
                    <a:pt x="3340" y="1"/>
                  </a:cubicBezTo>
                  <a:close/>
                  <a:moveTo>
                    <a:pt x="3340" y="10160"/>
                  </a:moveTo>
                  <a:cubicBezTo>
                    <a:pt x="2267" y="10160"/>
                    <a:pt x="1196" y="10178"/>
                    <a:pt x="128" y="10236"/>
                  </a:cubicBezTo>
                  <a:cubicBezTo>
                    <a:pt x="0" y="10243"/>
                    <a:pt x="83" y="10378"/>
                    <a:pt x="172" y="10383"/>
                  </a:cubicBezTo>
                  <a:cubicBezTo>
                    <a:pt x="1221" y="10449"/>
                    <a:pt x="2276" y="10469"/>
                    <a:pt x="3332" y="10469"/>
                  </a:cubicBezTo>
                  <a:cubicBezTo>
                    <a:pt x="4902" y="10469"/>
                    <a:pt x="6476" y="10425"/>
                    <a:pt x="8038" y="10420"/>
                  </a:cubicBezTo>
                  <a:cubicBezTo>
                    <a:pt x="8285" y="10419"/>
                    <a:pt x="8604" y="10419"/>
                    <a:pt x="8981" y="10419"/>
                  </a:cubicBezTo>
                  <a:cubicBezTo>
                    <a:pt x="10090" y="10419"/>
                    <a:pt x="11704" y="10421"/>
                    <a:pt x="13483" y="10421"/>
                  </a:cubicBezTo>
                  <a:cubicBezTo>
                    <a:pt x="17590" y="10421"/>
                    <a:pt x="22577" y="10409"/>
                    <a:pt x="24247" y="10334"/>
                  </a:cubicBezTo>
                  <a:cubicBezTo>
                    <a:pt x="24269" y="10333"/>
                    <a:pt x="24247" y="10287"/>
                    <a:pt x="24229" y="10286"/>
                  </a:cubicBezTo>
                  <a:cubicBezTo>
                    <a:pt x="22432" y="10209"/>
                    <a:pt x="16922" y="10199"/>
                    <a:pt x="12668" y="10199"/>
                  </a:cubicBezTo>
                  <a:cubicBezTo>
                    <a:pt x="11275" y="10199"/>
                    <a:pt x="10016" y="10200"/>
                    <a:pt x="9067" y="10200"/>
                  </a:cubicBezTo>
                  <a:cubicBezTo>
                    <a:pt x="8585" y="10200"/>
                    <a:pt x="8183" y="10200"/>
                    <a:pt x="7883" y="10199"/>
                  </a:cubicBezTo>
                  <a:cubicBezTo>
                    <a:pt x="6373" y="10195"/>
                    <a:pt x="4855" y="10160"/>
                    <a:pt x="3340" y="101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603" name="Google Shape;3603;p54"/>
          <p:cNvPicPr preferRelativeResize="0"/>
          <p:nvPr/>
        </p:nvPicPr>
        <p:blipFill rotWithShape="1">
          <a:blip r:embed="rId3">
            <a:alphaModFix/>
          </a:blip>
          <a:srcRect b="0" l="0" r="6480" t="0"/>
          <a:stretch/>
        </p:blipFill>
        <p:spPr>
          <a:xfrm>
            <a:off x="873062" y="1725292"/>
            <a:ext cx="3543725" cy="2131550"/>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07" name="Shape 3607"/>
        <p:cNvGrpSpPr/>
        <p:nvPr/>
      </p:nvGrpSpPr>
      <p:grpSpPr>
        <a:xfrm>
          <a:off x="0" y="0"/>
          <a:ext cx="0" cy="0"/>
          <a:chOff x="0" y="0"/>
          <a:chExt cx="0" cy="0"/>
        </a:xfrm>
      </p:grpSpPr>
      <p:sp>
        <p:nvSpPr>
          <p:cNvPr id="3608" name="Google Shape;3608;p55"/>
          <p:cNvSpPr txBox="1"/>
          <p:nvPr>
            <p:ph type="title"/>
          </p:nvPr>
        </p:nvSpPr>
        <p:spPr>
          <a:xfrm>
            <a:off x="713225" y="1881150"/>
            <a:ext cx="3597900" cy="576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a:t>
            </a:r>
            <a:r>
              <a:rPr lang="en"/>
              <a:t>hone mockup</a:t>
            </a:r>
            <a:endParaRPr/>
          </a:p>
        </p:txBody>
      </p:sp>
      <p:sp>
        <p:nvSpPr>
          <p:cNvPr id="3609" name="Google Shape;3609;p55"/>
          <p:cNvSpPr txBox="1"/>
          <p:nvPr>
            <p:ph idx="1" type="subTitle"/>
          </p:nvPr>
        </p:nvSpPr>
        <p:spPr>
          <a:xfrm>
            <a:off x="713225" y="2457150"/>
            <a:ext cx="3597900" cy="805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3610" name="Google Shape;3610;p55"/>
          <p:cNvGrpSpPr/>
          <p:nvPr/>
        </p:nvGrpSpPr>
        <p:grpSpPr>
          <a:xfrm>
            <a:off x="5265400" y="654000"/>
            <a:ext cx="2049900" cy="4070700"/>
            <a:chOff x="5265400" y="533400"/>
            <a:chExt cx="2049900" cy="4070700"/>
          </a:xfrm>
        </p:grpSpPr>
        <p:sp>
          <p:nvSpPr>
            <p:cNvPr id="3611" name="Google Shape;3611;p55"/>
            <p:cNvSpPr/>
            <p:nvPr/>
          </p:nvSpPr>
          <p:spPr>
            <a:xfrm>
              <a:off x="5265400" y="533400"/>
              <a:ext cx="2049900" cy="4070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cxnSp>
          <p:nvCxnSpPr>
            <p:cNvPr id="3612" name="Google Shape;3612;p55"/>
            <p:cNvCxnSpPr/>
            <p:nvPr/>
          </p:nvCxnSpPr>
          <p:spPr>
            <a:xfrm>
              <a:off x="6012175" y="4511050"/>
              <a:ext cx="540900" cy="0"/>
            </a:xfrm>
            <a:prstGeom prst="straightConnector1">
              <a:avLst/>
            </a:prstGeom>
            <a:noFill/>
            <a:ln cap="flat" cmpd="sng" w="9525">
              <a:solidFill>
                <a:schemeClr val="dk1"/>
              </a:solidFill>
              <a:prstDash val="solid"/>
              <a:round/>
              <a:headEnd len="med" w="med" type="none"/>
              <a:tailEnd len="med" w="med" type="none"/>
            </a:ln>
          </p:spPr>
        </p:cxnSp>
        <p:cxnSp>
          <p:nvCxnSpPr>
            <p:cNvPr id="3613" name="Google Shape;3613;p55"/>
            <p:cNvCxnSpPr/>
            <p:nvPr/>
          </p:nvCxnSpPr>
          <p:spPr>
            <a:xfrm>
              <a:off x="6191350" y="632450"/>
              <a:ext cx="198000" cy="0"/>
            </a:xfrm>
            <a:prstGeom prst="straightConnector1">
              <a:avLst/>
            </a:prstGeom>
            <a:noFill/>
            <a:ln cap="flat" cmpd="sng" w="9525">
              <a:solidFill>
                <a:schemeClr val="dk1"/>
              </a:solidFill>
              <a:prstDash val="solid"/>
              <a:round/>
              <a:headEnd len="med" w="med" type="none"/>
              <a:tailEnd len="med" w="med" type="none"/>
            </a:ln>
          </p:spPr>
        </p:cxnSp>
      </p:grpSp>
      <p:grpSp>
        <p:nvGrpSpPr>
          <p:cNvPr id="3614" name="Google Shape;3614;p55"/>
          <p:cNvGrpSpPr/>
          <p:nvPr/>
        </p:nvGrpSpPr>
        <p:grpSpPr>
          <a:xfrm>
            <a:off x="4916041" y="4724695"/>
            <a:ext cx="2748614" cy="418516"/>
            <a:chOff x="6100575" y="3354745"/>
            <a:chExt cx="1249427" cy="190261"/>
          </a:xfrm>
        </p:grpSpPr>
        <p:sp>
          <p:nvSpPr>
            <p:cNvPr id="3615" name="Google Shape;3615;p55"/>
            <p:cNvSpPr/>
            <p:nvPr/>
          </p:nvSpPr>
          <p:spPr>
            <a:xfrm>
              <a:off x="6118936" y="3392408"/>
              <a:ext cx="1190353" cy="114967"/>
            </a:xfrm>
            <a:custGeom>
              <a:rect b="b" l="l" r="r" t="t"/>
              <a:pathLst>
                <a:path extrusionOk="0" h="3544" w="36694">
                  <a:moveTo>
                    <a:pt x="0" y="0"/>
                  </a:moveTo>
                  <a:lnTo>
                    <a:pt x="0" y="3543"/>
                  </a:lnTo>
                  <a:lnTo>
                    <a:pt x="36694" y="3543"/>
                  </a:lnTo>
                  <a:cubicBezTo>
                    <a:pt x="35646" y="1237"/>
                    <a:pt x="36694" y="0"/>
                    <a:pt x="366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5"/>
            <p:cNvSpPr/>
            <p:nvPr/>
          </p:nvSpPr>
          <p:spPr>
            <a:xfrm>
              <a:off x="6141969" y="3479834"/>
              <a:ext cx="1158692" cy="4866"/>
            </a:xfrm>
            <a:custGeom>
              <a:rect b="b" l="l" r="r" t="t"/>
              <a:pathLst>
                <a:path extrusionOk="0" h="150" w="35718">
                  <a:moveTo>
                    <a:pt x="33115" y="0"/>
                  </a:moveTo>
                  <a:cubicBezTo>
                    <a:pt x="26256" y="0"/>
                    <a:pt x="16860" y="28"/>
                    <a:pt x="12237" y="31"/>
                  </a:cubicBezTo>
                  <a:cubicBezTo>
                    <a:pt x="12216" y="31"/>
                    <a:pt x="12193" y="31"/>
                    <a:pt x="12169" y="31"/>
                  </a:cubicBezTo>
                  <a:cubicBezTo>
                    <a:pt x="10916" y="31"/>
                    <a:pt x="6491" y="11"/>
                    <a:pt x="3022" y="11"/>
                  </a:cubicBezTo>
                  <a:cubicBezTo>
                    <a:pt x="1854" y="11"/>
                    <a:pt x="795" y="13"/>
                    <a:pt x="1" y="19"/>
                  </a:cubicBezTo>
                  <a:lnTo>
                    <a:pt x="1" y="141"/>
                  </a:lnTo>
                  <a:cubicBezTo>
                    <a:pt x="812" y="146"/>
                    <a:pt x="1912" y="148"/>
                    <a:pt x="3114" y="148"/>
                  </a:cubicBezTo>
                  <a:cubicBezTo>
                    <a:pt x="6338" y="148"/>
                    <a:pt x="10297" y="135"/>
                    <a:pt x="11386" y="135"/>
                  </a:cubicBezTo>
                  <a:cubicBezTo>
                    <a:pt x="11416" y="135"/>
                    <a:pt x="11444" y="135"/>
                    <a:pt x="11470" y="135"/>
                  </a:cubicBezTo>
                  <a:cubicBezTo>
                    <a:pt x="13200" y="136"/>
                    <a:pt x="16245" y="137"/>
                    <a:pt x="17975" y="138"/>
                  </a:cubicBezTo>
                  <a:cubicBezTo>
                    <a:pt x="21460" y="141"/>
                    <a:pt x="24944" y="145"/>
                    <a:pt x="28429" y="146"/>
                  </a:cubicBezTo>
                  <a:cubicBezTo>
                    <a:pt x="29267" y="146"/>
                    <a:pt x="32838" y="148"/>
                    <a:pt x="35717" y="149"/>
                  </a:cubicBezTo>
                  <a:cubicBezTo>
                    <a:pt x="35702" y="99"/>
                    <a:pt x="35688" y="50"/>
                    <a:pt x="35674" y="2"/>
                  </a:cubicBezTo>
                  <a:cubicBezTo>
                    <a:pt x="34876" y="1"/>
                    <a:pt x="34018" y="0"/>
                    <a:pt x="33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5"/>
            <p:cNvSpPr/>
            <p:nvPr/>
          </p:nvSpPr>
          <p:spPr>
            <a:xfrm>
              <a:off x="6141969" y="3447426"/>
              <a:ext cx="1152496" cy="4898"/>
            </a:xfrm>
            <a:custGeom>
              <a:rect b="b" l="l" r="r" t="t"/>
              <a:pathLst>
                <a:path extrusionOk="0" h="151" w="35527">
                  <a:moveTo>
                    <a:pt x="33435" y="1"/>
                  </a:moveTo>
                  <a:cubicBezTo>
                    <a:pt x="26538" y="1"/>
                    <a:pt x="16944" y="29"/>
                    <a:pt x="12237" y="31"/>
                  </a:cubicBezTo>
                  <a:cubicBezTo>
                    <a:pt x="12216" y="31"/>
                    <a:pt x="12193" y="31"/>
                    <a:pt x="12170" y="31"/>
                  </a:cubicBezTo>
                  <a:cubicBezTo>
                    <a:pt x="10902" y="31"/>
                    <a:pt x="6224" y="11"/>
                    <a:pt x="2740" y="11"/>
                  </a:cubicBezTo>
                  <a:cubicBezTo>
                    <a:pt x="1670" y="11"/>
                    <a:pt x="712" y="13"/>
                    <a:pt x="1" y="18"/>
                  </a:cubicBezTo>
                  <a:lnTo>
                    <a:pt x="1" y="144"/>
                  </a:lnTo>
                  <a:cubicBezTo>
                    <a:pt x="703" y="148"/>
                    <a:pt x="1653" y="149"/>
                    <a:pt x="2709" y="149"/>
                  </a:cubicBezTo>
                  <a:cubicBezTo>
                    <a:pt x="5977" y="149"/>
                    <a:pt x="10260" y="136"/>
                    <a:pt x="11384" y="136"/>
                  </a:cubicBezTo>
                  <a:cubicBezTo>
                    <a:pt x="11415" y="136"/>
                    <a:pt x="11443" y="136"/>
                    <a:pt x="11470" y="136"/>
                  </a:cubicBezTo>
                  <a:cubicBezTo>
                    <a:pt x="13200" y="137"/>
                    <a:pt x="16245" y="138"/>
                    <a:pt x="17975" y="139"/>
                  </a:cubicBezTo>
                  <a:cubicBezTo>
                    <a:pt x="21460" y="142"/>
                    <a:pt x="24944" y="146"/>
                    <a:pt x="28429" y="147"/>
                  </a:cubicBezTo>
                  <a:cubicBezTo>
                    <a:pt x="29272" y="147"/>
                    <a:pt x="32668" y="149"/>
                    <a:pt x="35527" y="150"/>
                  </a:cubicBezTo>
                  <a:cubicBezTo>
                    <a:pt x="35524" y="100"/>
                    <a:pt x="35521" y="51"/>
                    <a:pt x="35520" y="2"/>
                  </a:cubicBezTo>
                  <a:cubicBezTo>
                    <a:pt x="34861" y="1"/>
                    <a:pt x="34163" y="1"/>
                    <a:pt x="33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5"/>
            <p:cNvSpPr/>
            <p:nvPr/>
          </p:nvSpPr>
          <p:spPr>
            <a:xfrm>
              <a:off x="6141969" y="3415051"/>
              <a:ext cx="1156324" cy="4898"/>
            </a:xfrm>
            <a:custGeom>
              <a:rect b="b" l="l" r="r" t="t"/>
              <a:pathLst>
                <a:path extrusionOk="0" h="151" w="35645">
                  <a:moveTo>
                    <a:pt x="33056" y="1"/>
                  </a:moveTo>
                  <a:cubicBezTo>
                    <a:pt x="26149" y="1"/>
                    <a:pt x="16881" y="28"/>
                    <a:pt x="12237" y="31"/>
                  </a:cubicBezTo>
                  <a:cubicBezTo>
                    <a:pt x="12215" y="31"/>
                    <a:pt x="12192" y="31"/>
                    <a:pt x="12167" y="31"/>
                  </a:cubicBezTo>
                  <a:cubicBezTo>
                    <a:pt x="10887" y="31"/>
                    <a:pt x="5871" y="11"/>
                    <a:pt x="2415" y="11"/>
                  </a:cubicBezTo>
                  <a:cubicBezTo>
                    <a:pt x="1450" y="11"/>
                    <a:pt x="607" y="13"/>
                    <a:pt x="1" y="17"/>
                  </a:cubicBezTo>
                  <a:lnTo>
                    <a:pt x="1" y="144"/>
                  </a:lnTo>
                  <a:cubicBezTo>
                    <a:pt x="617" y="147"/>
                    <a:pt x="1485" y="148"/>
                    <a:pt x="2472" y="148"/>
                  </a:cubicBezTo>
                  <a:cubicBezTo>
                    <a:pt x="5811" y="148"/>
                    <a:pt x="10516" y="135"/>
                    <a:pt x="11470" y="135"/>
                  </a:cubicBezTo>
                  <a:cubicBezTo>
                    <a:pt x="13200" y="136"/>
                    <a:pt x="16245" y="138"/>
                    <a:pt x="17975" y="139"/>
                  </a:cubicBezTo>
                  <a:cubicBezTo>
                    <a:pt x="21460" y="142"/>
                    <a:pt x="24944" y="146"/>
                    <a:pt x="28429" y="147"/>
                  </a:cubicBezTo>
                  <a:cubicBezTo>
                    <a:pt x="29320" y="147"/>
                    <a:pt x="32709" y="149"/>
                    <a:pt x="35605" y="150"/>
                  </a:cubicBezTo>
                  <a:cubicBezTo>
                    <a:pt x="35617" y="99"/>
                    <a:pt x="35630" y="49"/>
                    <a:pt x="35645" y="2"/>
                  </a:cubicBezTo>
                  <a:cubicBezTo>
                    <a:pt x="34833" y="1"/>
                    <a:pt x="33965" y="1"/>
                    <a:pt x="33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5"/>
            <p:cNvSpPr/>
            <p:nvPr/>
          </p:nvSpPr>
          <p:spPr>
            <a:xfrm>
              <a:off x="6100575" y="3354745"/>
              <a:ext cx="1249427" cy="190261"/>
            </a:xfrm>
            <a:custGeom>
              <a:rect b="b" l="l" r="r" t="t"/>
              <a:pathLst>
                <a:path extrusionOk="0" h="5865" w="38515">
                  <a:moveTo>
                    <a:pt x="470" y="0"/>
                  </a:moveTo>
                  <a:cubicBezTo>
                    <a:pt x="211" y="0"/>
                    <a:pt x="1" y="210"/>
                    <a:pt x="1" y="471"/>
                  </a:cubicBezTo>
                  <a:lnTo>
                    <a:pt x="1" y="5395"/>
                  </a:lnTo>
                  <a:cubicBezTo>
                    <a:pt x="1" y="5654"/>
                    <a:pt x="211" y="5864"/>
                    <a:pt x="470" y="5864"/>
                  </a:cubicBezTo>
                  <a:lnTo>
                    <a:pt x="38215" y="5864"/>
                  </a:lnTo>
                  <a:cubicBezTo>
                    <a:pt x="38380" y="5864"/>
                    <a:pt x="38514" y="5731"/>
                    <a:pt x="38514" y="5565"/>
                  </a:cubicBezTo>
                  <a:lnTo>
                    <a:pt x="38514" y="5004"/>
                  </a:lnTo>
                  <a:cubicBezTo>
                    <a:pt x="38514" y="4839"/>
                    <a:pt x="38380" y="4704"/>
                    <a:pt x="38215" y="4704"/>
                  </a:cubicBezTo>
                  <a:lnTo>
                    <a:pt x="1746" y="4704"/>
                  </a:lnTo>
                  <a:cubicBezTo>
                    <a:pt x="1487" y="4704"/>
                    <a:pt x="1277" y="4494"/>
                    <a:pt x="1277" y="4234"/>
                  </a:cubicBezTo>
                  <a:lnTo>
                    <a:pt x="1277" y="1631"/>
                  </a:lnTo>
                  <a:cubicBezTo>
                    <a:pt x="1277" y="1372"/>
                    <a:pt x="1487" y="1160"/>
                    <a:pt x="1746" y="1160"/>
                  </a:cubicBezTo>
                  <a:lnTo>
                    <a:pt x="38215" y="1160"/>
                  </a:lnTo>
                  <a:cubicBezTo>
                    <a:pt x="38216" y="1160"/>
                    <a:pt x="38216" y="1160"/>
                    <a:pt x="38217" y="1160"/>
                  </a:cubicBezTo>
                  <a:cubicBezTo>
                    <a:pt x="38381" y="1160"/>
                    <a:pt x="38514" y="1027"/>
                    <a:pt x="38514" y="862"/>
                  </a:cubicBezTo>
                  <a:lnTo>
                    <a:pt x="38514" y="300"/>
                  </a:lnTo>
                  <a:cubicBezTo>
                    <a:pt x="38514" y="135"/>
                    <a:pt x="38380" y="0"/>
                    <a:pt x="382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5"/>
            <p:cNvSpPr/>
            <p:nvPr/>
          </p:nvSpPr>
          <p:spPr>
            <a:xfrm>
              <a:off x="6185925" y="3367105"/>
              <a:ext cx="1143283" cy="161032"/>
            </a:xfrm>
            <a:custGeom>
              <a:rect b="b" l="l" r="r" t="t"/>
              <a:pathLst>
                <a:path extrusionOk="0" h="4964" w="35243">
                  <a:moveTo>
                    <a:pt x="31157" y="0"/>
                  </a:moveTo>
                  <a:cubicBezTo>
                    <a:pt x="29942" y="0"/>
                    <a:pt x="28726" y="11"/>
                    <a:pt x="27513" y="11"/>
                  </a:cubicBezTo>
                  <a:cubicBezTo>
                    <a:pt x="27393" y="11"/>
                    <a:pt x="27272" y="11"/>
                    <a:pt x="27152" y="11"/>
                  </a:cubicBezTo>
                  <a:cubicBezTo>
                    <a:pt x="27130" y="11"/>
                    <a:pt x="27107" y="11"/>
                    <a:pt x="27083" y="11"/>
                  </a:cubicBezTo>
                  <a:cubicBezTo>
                    <a:pt x="24187" y="11"/>
                    <a:pt x="3020" y="314"/>
                    <a:pt x="429" y="349"/>
                  </a:cubicBezTo>
                  <a:cubicBezTo>
                    <a:pt x="238" y="351"/>
                    <a:pt x="242" y="548"/>
                    <a:pt x="433" y="551"/>
                  </a:cubicBezTo>
                  <a:cubicBezTo>
                    <a:pt x="554" y="552"/>
                    <a:pt x="715" y="553"/>
                    <a:pt x="913" y="553"/>
                  </a:cubicBezTo>
                  <a:cubicBezTo>
                    <a:pt x="5003" y="553"/>
                    <a:pt x="24690" y="235"/>
                    <a:pt x="27195" y="229"/>
                  </a:cubicBezTo>
                  <a:cubicBezTo>
                    <a:pt x="27292" y="229"/>
                    <a:pt x="27389" y="229"/>
                    <a:pt x="27486" y="229"/>
                  </a:cubicBezTo>
                  <a:cubicBezTo>
                    <a:pt x="28792" y="229"/>
                    <a:pt x="30102" y="245"/>
                    <a:pt x="31411" y="245"/>
                  </a:cubicBezTo>
                  <a:cubicBezTo>
                    <a:pt x="32662" y="245"/>
                    <a:pt x="33913" y="230"/>
                    <a:pt x="35160" y="174"/>
                  </a:cubicBezTo>
                  <a:cubicBezTo>
                    <a:pt x="35243" y="171"/>
                    <a:pt x="35176" y="68"/>
                    <a:pt x="35121" y="66"/>
                  </a:cubicBezTo>
                  <a:cubicBezTo>
                    <a:pt x="33801" y="13"/>
                    <a:pt x="32479" y="0"/>
                    <a:pt x="31157" y="0"/>
                  </a:cubicBezTo>
                  <a:close/>
                  <a:moveTo>
                    <a:pt x="1987" y="4632"/>
                  </a:moveTo>
                  <a:cubicBezTo>
                    <a:pt x="1141" y="4632"/>
                    <a:pt x="518" y="4634"/>
                    <a:pt x="192" y="4638"/>
                  </a:cubicBezTo>
                  <a:cubicBezTo>
                    <a:pt x="0" y="4640"/>
                    <a:pt x="6" y="4837"/>
                    <a:pt x="195" y="4840"/>
                  </a:cubicBezTo>
                  <a:cubicBezTo>
                    <a:pt x="2725" y="4872"/>
                    <a:pt x="23015" y="4949"/>
                    <a:pt x="26835" y="4949"/>
                  </a:cubicBezTo>
                  <a:cubicBezTo>
                    <a:pt x="26979" y="4949"/>
                    <a:pt x="27099" y="4949"/>
                    <a:pt x="27195" y="4949"/>
                  </a:cubicBezTo>
                  <a:cubicBezTo>
                    <a:pt x="27293" y="4948"/>
                    <a:pt x="27392" y="4948"/>
                    <a:pt x="27490" y="4948"/>
                  </a:cubicBezTo>
                  <a:cubicBezTo>
                    <a:pt x="28790" y="4948"/>
                    <a:pt x="30094" y="4964"/>
                    <a:pt x="31398" y="4964"/>
                  </a:cubicBezTo>
                  <a:cubicBezTo>
                    <a:pt x="32653" y="4964"/>
                    <a:pt x="33909" y="4949"/>
                    <a:pt x="35160" y="4893"/>
                  </a:cubicBezTo>
                  <a:cubicBezTo>
                    <a:pt x="35243" y="4890"/>
                    <a:pt x="35176" y="4788"/>
                    <a:pt x="35121" y="4786"/>
                  </a:cubicBezTo>
                  <a:cubicBezTo>
                    <a:pt x="33801" y="4733"/>
                    <a:pt x="32479" y="4720"/>
                    <a:pt x="31157" y="4720"/>
                  </a:cubicBezTo>
                  <a:cubicBezTo>
                    <a:pt x="29942" y="4720"/>
                    <a:pt x="28726" y="4731"/>
                    <a:pt x="27513" y="4731"/>
                  </a:cubicBezTo>
                  <a:cubicBezTo>
                    <a:pt x="27393" y="4731"/>
                    <a:pt x="27272" y="4730"/>
                    <a:pt x="27152" y="4730"/>
                  </a:cubicBezTo>
                  <a:cubicBezTo>
                    <a:pt x="24865" y="4726"/>
                    <a:pt x="7927" y="4632"/>
                    <a:pt x="1987" y="463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621" name="Google Shape;3621;p55"/>
          <p:cNvPicPr preferRelativeResize="0"/>
          <p:nvPr/>
        </p:nvPicPr>
        <p:blipFill rotWithShape="1">
          <a:blip r:embed="rId3">
            <a:alphaModFix/>
          </a:blip>
          <a:srcRect b="6894" l="37343" r="39968" t="17587"/>
          <a:stretch/>
        </p:blipFill>
        <p:spPr>
          <a:xfrm>
            <a:off x="5367475" y="990300"/>
            <a:ext cx="1814899" cy="3398101"/>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25" name="Shape 3625"/>
        <p:cNvGrpSpPr/>
        <p:nvPr/>
      </p:nvGrpSpPr>
      <p:grpSpPr>
        <a:xfrm>
          <a:off x="0" y="0"/>
          <a:ext cx="0" cy="0"/>
          <a:chOff x="0" y="0"/>
          <a:chExt cx="0" cy="0"/>
        </a:xfrm>
      </p:grpSpPr>
      <p:sp>
        <p:nvSpPr>
          <p:cNvPr id="3626" name="Google Shape;3626;p56"/>
          <p:cNvSpPr txBox="1"/>
          <p:nvPr>
            <p:ph type="title"/>
          </p:nvPr>
        </p:nvSpPr>
        <p:spPr>
          <a:xfrm>
            <a:off x="3218575" y="2212900"/>
            <a:ext cx="5212200" cy="136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t>Golden Age and its </a:t>
            </a:r>
            <a:r>
              <a:rPr lang="en"/>
              <a:t>importance</a:t>
            </a:r>
            <a:endParaRPr/>
          </a:p>
        </p:txBody>
      </p:sp>
      <p:sp>
        <p:nvSpPr>
          <p:cNvPr id="3627" name="Google Shape;3627;p56"/>
          <p:cNvSpPr txBox="1"/>
          <p:nvPr>
            <p:ph idx="1" type="subTitle"/>
          </p:nvPr>
        </p:nvSpPr>
        <p:spPr>
          <a:xfrm>
            <a:off x="3218575" y="3577825"/>
            <a:ext cx="5212200" cy="37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3628" name="Google Shape;3628;p56"/>
          <p:cNvSpPr txBox="1"/>
          <p:nvPr>
            <p:ph idx="2" type="title"/>
          </p:nvPr>
        </p:nvSpPr>
        <p:spPr>
          <a:xfrm>
            <a:off x="5288425" y="1140400"/>
            <a:ext cx="1072500" cy="107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3629" name="Google Shape;3629;p56"/>
          <p:cNvGrpSpPr/>
          <p:nvPr/>
        </p:nvGrpSpPr>
        <p:grpSpPr>
          <a:xfrm rot="-5400000">
            <a:off x="1879136" y="3791018"/>
            <a:ext cx="2398677" cy="500987"/>
            <a:chOff x="498050" y="2159039"/>
            <a:chExt cx="1001034" cy="209076"/>
          </a:xfrm>
        </p:grpSpPr>
        <p:sp>
          <p:nvSpPr>
            <p:cNvPr id="3630" name="Google Shape;3630;p56"/>
            <p:cNvSpPr/>
            <p:nvPr/>
          </p:nvSpPr>
          <p:spPr>
            <a:xfrm>
              <a:off x="498050" y="2159039"/>
              <a:ext cx="1001034" cy="209076"/>
            </a:xfrm>
            <a:custGeom>
              <a:rect b="b" l="l" r="r" t="t"/>
              <a:pathLst>
                <a:path extrusionOk="0" h="6445" w="30858">
                  <a:moveTo>
                    <a:pt x="1132" y="1"/>
                  </a:moveTo>
                  <a:cubicBezTo>
                    <a:pt x="0" y="3648"/>
                    <a:pt x="1132" y="6445"/>
                    <a:pt x="1132" y="6445"/>
                  </a:cubicBezTo>
                  <a:lnTo>
                    <a:pt x="29727" y="6445"/>
                  </a:lnTo>
                  <a:cubicBezTo>
                    <a:pt x="29727" y="6445"/>
                    <a:pt x="30857" y="3648"/>
                    <a:pt x="2972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6"/>
            <p:cNvSpPr/>
            <p:nvPr/>
          </p:nvSpPr>
          <p:spPr>
            <a:xfrm>
              <a:off x="734311" y="2183693"/>
              <a:ext cx="725391" cy="159799"/>
            </a:xfrm>
            <a:custGeom>
              <a:rect b="b" l="l" r="r" t="t"/>
              <a:pathLst>
                <a:path extrusionOk="0" h="4926" w="22361">
                  <a:moveTo>
                    <a:pt x="1" y="0"/>
                  </a:moveTo>
                  <a:lnTo>
                    <a:pt x="1" y="4926"/>
                  </a:lnTo>
                  <a:lnTo>
                    <a:pt x="21497" y="4926"/>
                  </a:lnTo>
                  <a:cubicBezTo>
                    <a:pt x="21497" y="4926"/>
                    <a:pt x="22361" y="2789"/>
                    <a:pt x="214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6"/>
            <p:cNvSpPr/>
            <p:nvPr/>
          </p:nvSpPr>
          <p:spPr>
            <a:xfrm>
              <a:off x="533118" y="2183693"/>
              <a:ext cx="185070" cy="159799"/>
            </a:xfrm>
            <a:custGeom>
              <a:rect b="b" l="l" r="r" t="t"/>
              <a:pathLst>
                <a:path extrusionOk="0" h="4926" w="5705">
                  <a:moveTo>
                    <a:pt x="865" y="0"/>
                  </a:moveTo>
                  <a:cubicBezTo>
                    <a:pt x="0" y="2789"/>
                    <a:pt x="865" y="4926"/>
                    <a:pt x="865" y="4926"/>
                  </a:cubicBezTo>
                  <a:lnTo>
                    <a:pt x="5705" y="4926"/>
                  </a:lnTo>
                  <a:lnTo>
                    <a:pt x="57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6"/>
            <p:cNvSpPr/>
            <p:nvPr/>
          </p:nvSpPr>
          <p:spPr>
            <a:xfrm>
              <a:off x="1010732" y="2238744"/>
              <a:ext cx="19204" cy="11711"/>
            </a:xfrm>
            <a:custGeom>
              <a:rect b="b" l="l" r="r" t="t"/>
              <a:pathLst>
                <a:path extrusionOk="0" h="361" w="592">
                  <a:moveTo>
                    <a:pt x="337" y="1"/>
                  </a:moveTo>
                  <a:cubicBezTo>
                    <a:pt x="314" y="1"/>
                    <a:pt x="290" y="4"/>
                    <a:pt x="263" y="10"/>
                  </a:cubicBezTo>
                  <a:cubicBezTo>
                    <a:pt x="35" y="60"/>
                    <a:pt x="1" y="360"/>
                    <a:pt x="279" y="360"/>
                  </a:cubicBezTo>
                  <a:cubicBezTo>
                    <a:pt x="280" y="360"/>
                    <a:pt x="282" y="360"/>
                    <a:pt x="283" y="360"/>
                  </a:cubicBezTo>
                  <a:cubicBezTo>
                    <a:pt x="544" y="356"/>
                    <a:pt x="592" y="1"/>
                    <a:pt x="3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6"/>
            <p:cNvSpPr/>
            <p:nvPr/>
          </p:nvSpPr>
          <p:spPr>
            <a:xfrm>
              <a:off x="1007780" y="2274428"/>
              <a:ext cx="21054" cy="10608"/>
            </a:xfrm>
            <a:custGeom>
              <a:rect b="b" l="l" r="r" t="t"/>
              <a:pathLst>
                <a:path extrusionOk="0" h="327" w="649">
                  <a:moveTo>
                    <a:pt x="370" y="1"/>
                  </a:moveTo>
                  <a:cubicBezTo>
                    <a:pt x="147" y="1"/>
                    <a:pt x="0" y="301"/>
                    <a:pt x="316" y="325"/>
                  </a:cubicBezTo>
                  <a:cubicBezTo>
                    <a:pt x="327" y="326"/>
                    <a:pt x="338" y="326"/>
                    <a:pt x="349" y="326"/>
                  </a:cubicBezTo>
                  <a:cubicBezTo>
                    <a:pt x="637" y="326"/>
                    <a:pt x="649" y="11"/>
                    <a:pt x="379" y="1"/>
                  </a:cubicBezTo>
                  <a:cubicBezTo>
                    <a:pt x="376" y="1"/>
                    <a:pt x="373" y="1"/>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6"/>
            <p:cNvSpPr/>
            <p:nvPr/>
          </p:nvSpPr>
          <p:spPr>
            <a:xfrm>
              <a:off x="1134328" y="2238776"/>
              <a:ext cx="19561" cy="11678"/>
            </a:xfrm>
            <a:custGeom>
              <a:rect b="b" l="l" r="r" t="t"/>
              <a:pathLst>
                <a:path extrusionOk="0" h="360" w="603">
                  <a:moveTo>
                    <a:pt x="289" y="0"/>
                  </a:moveTo>
                  <a:cubicBezTo>
                    <a:pt x="73" y="0"/>
                    <a:pt x="1" y="360"/>
                    <a:pt x="281" y="360"/>
                  </a:cubicBezTo>
                  <a:cubicBezTo>
                    <a:pt x="287" y="360"/>
                    <a:pt x="293" y="359"/>
                    <a:pt x="299" y="359"/>
                  </a:cubicBezTo>
                  <a:cubicBezTo>
                    <a:pt x="602" y="343"/>
                    <a:pt x="547" y="7"/>
                    <a:pt x="295" y="0"/>
                  </a:cubicBezTo>
                  <a:cubicBezTo>
                    <a:pt x="293" y="0"/>
                    <a:pt x="291" y="0"/>
                    <a:pt x="2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6"/>
            <p:cNvSpPr/>
            <p:nvPr/>
          </p:nvSpPr>
          <p:spPr>
            <a:xfrm>
              <a:off x="1135723" y="2274233"/>
              <a:ext cx="17291" cy="11192"/>
            </a:xfrm>
            <a:custGeom>
              <a:rect b="b" l="l" r="r" t="t"/>
              <a:pathLst>
                <a:path extrusionOk="0" h="345" w="533">
                  <a:moveTo>
                    <a:pt x="294" y="0"/>
                  </a:moveTo>
                  <a:cubicBezTo>
                    <a:pt x="272" y="0"/>
                    <a:pt x="248" y="2"/>
                    <a:pt x="221" y="7"/>
                  </a:cubicBezTo>
                  <a:cubicBezTo>
                    <a:pt x="22" y="42"/>
                    <a:pt x="0" y="344"/>
                    <a:pt x="190" y="344"/>
                  </a:cubicBezTo>
                  <a:cubicBezTo>
                    <a:pt x="210" y="344"/>
                    <a:pt x="233" y="341"/>
                    <a:pt x="259" y="333"/>
                  </a:cubicBezTo>
                  <a:cubicBezTo>
                    <a:pt x="498" y="259"/>
                    <a:pt x="532" y="0"/>
                    <a:pt x="2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6"/>
            <p:cNvSpPr/>
            <p:nvPr/>
          </p:nvSpPr>
          <p:spPr>
            <a:xfrm>
              <a:off x="1406143" y="2319487"/>
              <a:ext cx="32310" cy="24006"/>
            </a:xfrm>
            <a:custGeom>
              <a:rect b="b" l="l" r="r" t="t"/>
              <a:pathLst>
                <a:path extrusionOk="0" h="740" w="996">
                  <a:moveTo>
                    <a:pt x="996" y="1"/>
                  </a:moveTo>
                  <a:lnTo>
                    <a:pt x="996" y="1"/>
                  </a:lnTo>
                  <a:cubicBezTo>
                    <a:pt x="312" y="99"/>
                    <a:pt x="79" y="511"/>
                    <a:pt x="1" y="740"/>
                  </a:cubicBezTo>
                  <a:lnTo>
                    <a:pt x="787" y="740"/>
                  </a:lnTo>
                  <a:cubicBezTo>
                    <a:pt x="787" y="740"/>
                    <a:pt x="894" y="470"/>
                    <a:pt x="9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6"/>
            <p:cNvSpPr/>
            <p:nvPr/>
          </p:nvSpPr>
          <p:spPr>
            <a:xfrm>
              <a:off x="1407051" y="2183693"/>
              <a:ext cx="30753" cy="23357"/>
            </a:xfrm>
            <a:custGeom>
              <a:rect b="b" l="l" r="r" t="t"/>
              <a:pathLst>
                <a:path extrusionOk="0" h="720" w="948">
                  <a:moveTo>
                    <a:pt x="18" y="0"/>
                  </a:moveTo>
                  <a:lnTo>
                    <a:pt x="0" y="9"/>
                  </a:lnTo>
                  <a:cubicBezTo>
                    <a:pt x="0" y="9"/>
                    <a:pt x="158" y="663"/>
                    <a:pt x="947" y="720"/>
                  </a:cubicBezTo>
                  <a:cubicBezTo>
                    <a:pt x="896" y="485"/>
                    <a:pt x="835" y="245"/>
                    <a:pt x="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6"/>
            <p:cNvSpPr/>
            <p:nvPr/>
          </p:nvSpPr>
          <p:spPr>
            <a:xfrm>
              <a:off x="798769" y="2255386"/>
              <a:ext cx="19529" cy="16480"/>
            </a:xfrm>
            <a:custGeom>
              <a:rect b="b" l="l" r="r" t="t"/>
              <a:pathLst>
                <a:path extrusionOk="0" h="508" w="602">
                  <a:moveTo>
                    <a:pt x="290" y="0"/>
                  </a:moveTo>
                  <a:cubicBezTo>
                    <a:pt x="161" y="0"/>
                    <a:pt x="1" y="114"/>
                    <a:pt x="4" y="233"/>
                  </a:cubicBezTo>
                  <a:cubicBezTo>
                    <a:pt x="6" y="353"/>
                    <a:pt x="104" y="508"/>
                    <a:pt x="264" y="508"/>
                  </a:cubicBezTo>
                  <a:cubicBezTo>
                    <a:pt x="270" y="508"/>
                    <a:pt x="277" y="508"/>
                    <a:pt x="284" y="507"/>
                  </a:cubicBezTo>
                  <a:cubicBezTo>
                    <a:pt x="414" y="498"/>
                    <a:pt x="601" y="379"/>
                    <a:pt x="590" y="248"/>
                  </a:cubicBezTo>
                  <a:cubicBezTo>
                    <a:pt x="578" y="117"/>
                    <a:pt x="438" y="11"/>
                    <a:pt x="306" y="1"/>
                  </a:cubicBezTo>
                  <a:cubicBezTo>
                    <a:pt x="301" y="0"/>
                    <a:pt x="296" y="0"/>
                    <a:pt x="2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6"/>
            <p:cNvSpPr/>
            <p:nvPr/>
          </p:nvSpPr>
          <p:spPr>
            <a:xfrm>
              <a:off x="595111" y="2254218"/>
              <a:ext cx="69292" cy="17323"/>
            </a:xfrm>
            <a:custGeom>
              <a:rect b="b" l="l" r="r" t="t"/>
              <a:pathLst>
                <a:path extrusionOk="0" h="534" w="2136">
                  <a:moveTo>
                    <a:pt x="1215" y="0"/>
                  </a:moveTo>
                  <a:cubicBezTo>
                    <a:pt x="898" y="0"/>
                    <a:pt x="496" y="69"/>
                    <a:pt x="1" y="274"/>
                  </a:cubicBezTo>
                  <a:cubicBezTo>
                    <a:pt x="1" y="274"/>
                    <a:pt x="542" y="534"/>
                    <a:pt x="1173" y="534"/>
                  </a:cubicBezTo>
                  <a:cubicBezTo>
                    <a:pt x="1490" y="534"/>
                    <a:pt x="1830" y="468"/>
                    <a:pt x="2135" y="270"/>
                  </a:cubicBezTo>
                  <a:cubicBezTo>
                    <a:pt x="2135" y="270"/>
                    <a:pt x="1845" y="0"/>
                    <a:pt x="1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6"/>
            <p:cNvSpPr/>
            <p:nvPr/>
          </p:nvSpPr>
          <p:spPr>
            <a:xfrm>
              <a:off x="855312" y="2254413"/>
              <a:ext cx="51904" cy="16220"/>
            </a:xfrm>
            <a:custGeom>
              <a:rect b="b" l="l" r="r" t="t"/>
              <a:pathLst>
                <a:path extrusionOk="0" h="500" w="1600">
                  <a:moveTo>
                    <a:pt x="876" y="0"/>
                  </a:moveTo>
                  <a:cubicBezTo>
                    <a:pt x="642" y="0"/>
                    <a:pt x="351" y="62"/>
                    <a:pt x="0" y="246"/>
                  </a:cubicBezTo>
                  <a:cubicBezTo>
                    <a:pt x="0" y="246"/>
                    <a:pt x="375" y="500"/>
                    <a:pt x="771" y="500"/>
                  </a:cubicBezTo>
                  <a:cubicBezTo>
                    <a:pt x="804" y="500"/>
                    <a:pt x="838" y="498"/>
                    <a:pt x="871" y="494"/>
                  </a:cubicBezTo>
                  <a:cubicBezTo>
                    <a:pt x="1301" y="444"/>
                    <a:pt x="1600" y="268"/>
                    <a:pt x="1600" y="268"/>
                  </a:cubicBezTo>
                  <a:cubicBezTo>
                    <a:pt x="1600" y="268"/>
                    <a:pt x="1362" y="0"/>
                    <a:pt x="8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6"/>
            <p:cNvSpPr/>
            <p:nvPr/>
          </p:nvSpPr>
          <p:spPr>
            <a:xfrm>
              <a:off x="887817" y="2223854"/>
              <a:ext cx="54953" cy="38539"/>
            </a:xfrm>
            <a:custGeom>
              <a:rect b="b" l="l" r="r" t="t"/>
              <a:pathLst>
                <a:path extrusionOk="0" h="1188" w="1694">
                  <a:moveTo>
                    <a:pt x="25" y="0"/>
                  </a:moveTo>
                  <a:cubicBezTo>
                    <a:pt x="24" y="0"/>
                    <a:pt x="24" y="0"/>
                    <a:pt x="24" y="0"/>
                  </a:cubicBezTo>
                  <a:cubicBezTo>
                    <a:pt x="24" y="0"/>
                    <a:pt x="0" y="273"/>
                    <a:pt x="451" y="650"/>
                  </a:cubicBezTo>
                  <a:cubicBezTo>
                    <a:pt x="902" y="1028"/>
                    <a:pt x="1693" y="1188"/>
                    <a:pt x="1693" y="1188"/>
                  </a:cubicBezTo>
                  <a:cubicBezTo>
                    <a:pt x="1693" y="1188"/>
                    <a:pt x="1685" y="771"/>
                    <a:pt x="1212" y="382"/>
                  </a:cubicBezTo>
                  <a:cubicBezTo>
                    <a:pt x="751" y="5"/>
                    <a:pt x="61" y="0"/>
                    <a:pt x="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6"/>
            <p:cNvSpPr/>
            <p:nvPr/>
          </p:nvSpPr>
          <p:spPr>
            <a:xfrm>
              <a:off x="935212" y="2205071"/>
              <a:ext cx="67053" cy="56186"/>
            </a:xfrm>
            <a:custGeom>
              <a:rect b="b" l="l" r="r" t="t"/>
              <a:pathLst>
                <a:path extrusionOk="0" h="1732" w="2067">
                  <a:moveTo>
                    <a:pt x="1" y="0"/>
                  </a:moveTo>
                  <a:cubicBezTo>
                    <a:pt x="1" y="0"/>
                    <a:pt x="91" y="544"/>
                    <a:pt x="672" y="1052"/>
                  </a:cubicBezTo>
                  <a:cubicBezTo>
                    <a:pt x="1253" y="1559"/>
                    <a:pt x="2067" y="1731"/>
                    <a:pt x="2067" y="1731"/>
                  </a:cubicBezTo>
                  <a:cubicBezTo>
                    <a:pt x="2067" y="1731"/>
                    <a:pt x="1988" y="1138"/>
                    <a:pt x="1395" y="585"/>
                  </a:cubicBezTo>
                  <a:cubicBezTo>
                    <a:pt x="801" y="33"/>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6"/>
            <p:cNvSpPr/>
            <p:nvPr/>
          </p:nvSpPr>
          <p:spPr>
            <a:xfrm>
              <a:off x="1034965" y="2217398"/>
              <a:ext cx="93589" cy="44994"/>
            </a:xfrm>
            <a:custGeom>
              <a:rect b="b" l="l" r="r" t="t"/>
              <a:pathLst>
                <a:path extrusionOk="0" h="1387" w="2885">
                  <a:moveTo>
                    <a:pt x="1426" y="0"/>
                  </a:moveTo>
                  <a:cubicBezTo>
                    <a:pt x="1426" y="0"/>
                    <a:pt x="1037" y="220"/>
                    <a:pt x="1024" y="780"/>
                  </a:cubicBezTo>
                  <a:cubicBezTo>
                    <a:pt x="1024" y="780"/>
                    <a:pt x="602" y="520"/>
                    <a:pt x="215" y="520"/>
                  </a:cubicBezTo>
                  <a:cubicBezTo>
                    <a:pt x="141" y="520"/>
                    <a:pt x="68" y="529"/>
                    <a:pt x="0" y="552"/>
                  </a:cubicBezTo>
                  <a:cubicBezTo>
                    <a:pt x="0" y="552"/>
                    <a:pt x="122" y="1138"/>
                    <a:pt x="493" y="1387"/>
                  </a:cubicBezTo>
                  <a:lnTo>
                    <a:pt x="2412" y="1387"/>
                  </a:lnTo>
                  <a:cubicBezTo>
                    <a:pt x="2412" y="1387"/>
                    <a:pt x="2884" y="1011"/>
                    <a:pt x="2884" y="533"/>
                  </a:cubicBezTo>
                  <a:cubicBezTo>
                    <a:pt x="2884" y="533"/>
                    <a:pt x="2810" y="516"/>
                    <a:pt x="2691" y="516"/>
                  </a:cubicBezTo>
                  <a:cubicBezTo>
                    <a:pt x="2492" y="516"/>
                    <a:pt x="2169" y="565"/>
                    <a:pt x="1859" y="824"/>
                  </a:cubicBezTo>
                  <a:cubicBezTo>
                    <a:pt x="1859" y="824"/>
                    <a:pt x="1842" y="203"/>
                    <a:pt x="14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6"/>
            <p:cNvSpPr/>
            <p:nvPr/>
          </p:nvSpPr>
          <p:spPr>
            <a:xfrm>
              <a:off x="734311" y="2225152"/>
              <a:ext cx="51580" cy="76331"/>
            </a:xfrm>
            <a:custGeom>
              <a:rect b="b" l="l" r="r" t="t"/>
              <a:pathLst>
                <a:path extrusionOk="0" h="2353" w="1590">
                  <a:moveTo>
                    <a:pt x="852" y="0"/>
                  </a:moveTo>
                  <a:cubicBezTo>
                    <a:pt x="852" y="1"/>
                    <a:pt x="146" y="495"/>
                    <a:pt x="1" y="689"/>
                  </a:cubicBezTo>
                  <a:lnTo>
                    <a:pt x="1" y="1647"/>
                  </a:lnTo>
                  <a:cubicBezTo>
                    <a:pt x="1" y="1647"/>
                    <a:pt x="335" y="2178"/>
                    <a:pt x="856" y="2352"/>
                  </a:cubicBezTo>
                  <a:cubicBezTo>
                    <a:pt x="856" y="2352"/>
                    <a:pt x="928" y="2162"/>
                    <a:pt x="855" y="1867"/>
                  </a:cubicBezTo>
                  <a:cubicBezTo>
                    <a:pt x="855" y="1867"/>
                    <a:pt x="1504" y="1374"/>
                    <a:pt x="1589" y="1185"/>
                  </a:cubicBezTo>
                  <a:cubicBezTo>
                    <a:pt x="1589" y="1185"/>
                    <a:pt x="1165" y="687"/>
                    <a:pt x="849" y="494"/>
                  </a:cubicBezTo>
                  <a:cubicBezTo>
                    <a:pt x="849" y="494"/>
                    <a:pt x="963" y="162"/>
                    <a:pt x="85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6"/>
            <p:cNvSpPr/>
            <p:nvPr/>
          </p:nvSpPr>
          <p:spPr>
            <a:xfrm>
              <a:off x="887817" y="2262523"/>
              <a:ext cx="54953" cy="38539"/>
            </a:xfrm>
            <a:custGeom>
              <a:rect b="b" l="l" r="r" t="t"/>
              <a:pathLst>
                <a:path extrusionOk="0" h="1188" w="1694">
                  <a:moveTo>
                    <a:pt x="1693" y="0"/>
                  </a:moveTo>
                  <a:cubicBezTo>
                    <a:pt x="1693" y="0"/>
                    <a:pt x="902" y="160"/>
                    <a:pt x="451" y="538"/>
                  </a:cubicBezTo>
                  <a:cubicBezTo>
                    <a:pt x="0" y="915"/>
                    <a:pt x="24" y="1188"/>
                    <a:pt x="24" y="1188"/>
                  </a:cubicBezTo>
                  <a:cubicBezTo>
                    <a:pt x="24" y="1188"/>
                    <a:pt x="24" y="1188"/>
                    <a:pt x="25" y="1188"/>
                  </a:cubicBezTo>
                  <a:cubicBezTo>
                    <a:pt x="53" y="1188"/>
                    <a:pt x="749" y="1184"/>
                    <a:pt x="1212" y="805"/>
                  </a:cubicBezTo>
                  <a:cubicBezTo>
                    <a:pt x="1685" y="417"/>
                    <a:pt x="1693" y="0"/>
                    <a:pt x="16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6"/>
            <p:cNvSpPr/>
            <p:nvPr/>
          </p:nvSpPr>
          <p:spPr>
            <a:xfrm>
              <a:off x="935212" y="2263658"/>
              <a:ext cx="67053" cy="56186"/>
            </a:xfrm>
            <a:custGeom>
              <a:rect b="b" l="l" r="r" t="t"/>
              <a:pathLst>
                <a:path extrusionOk="0" h="1732" w="2067">
                  <a:moveTo>
                    <a:pt x="2067" y="1"/>
                  </a:moveTo>
                  <a:lnTo>
                    <a:pt x="2067" y="1"/>
                  </a:lnTo>
                  <a:cubicBezTo>
                    <a:pt x="2067" y="1"/>
                    <a:pt x="1253" y="173"/>
                    <a:pt x="672" y="680"/>
                  </a:cubicBezTo>
                  <a:cubicBezTo>
                    <a:pt x="91" y="1188"/>
                    <a:pt x="1" y="1732"/>
                    <a:pt x="1" y="1732"/>
                  </a:cubicBezTo>
                  <a:cubicBezTo>
                    <a:pt x="1" y="1732"/>
                    <a:pt x="801" y="1699"/>
                    <a:pt x="1395" y="1147"/>
                  </a:cubicBezTo>
                  <a:cubicBezTo>
                    <a:pt x="1988" y="594"/>
                    <a:pt x="2067" y="1"/>
                    <a:pt x="20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6"/>
            <p:cNvSpPr/>
            <p:nvPr/>
          </p:nvSpPr>
          <p:spPr>
            <a:xfrm>
              <a:off x="1254648" y="2254250"/>
              <a:ext cx="51936" cy="16252"/>
            </a:xfrm>
            <a:custGeom>
              <a:rect b="b" l="l" r="r" t="t"/>
              <a:pathLst>
                <a:path extrusionOk="0" h="501" w="1601">
                  <a:moveTo>
                    <a:pt x="724" y="1"/>
                  </a:moveTo>
                  <a:cubicBezTo>
                    <a:pt x="238" y="1"/>
                    <a:pt x="0" y="268"/>
                    <a:pt x="0" y="268"/>
                  </a:cubicBezTo>
                  <a:cubicBezTo>
                    <a:pt x="0" y="268"/>
                    <a:pt x="300" y="445"/>
                    <a:pt x="729" y="495"/>
                  </a:cubicBezTo>
                  <a:cubicBezTo>
                    <a:pt x="763" y="499"/>
                    <a:pt x="796" y="501"/>
                    <a:pt x="829" y="501"/>
                  </a:cubicBezTo>
                  <a:cubicBezTo>
                    <a:pt x="1225" y="501"/>
                    <a:pt x="1600" y="247"/>
                    <a:pt x="1600" y="247"/>
                  </a:cubicBezTo>
                  <a:cubicBezTo>
                    <a:pt x="1250" y="63"/>
                    <a:pt x="958" y="1"/>
                    <a:pt x="72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6"/>
            <p:cNvSpPr/>
            <p:nvPr/>
          </p:nvSpPr>
          <p:spPr>
            <a:xfrm>
              <a:off x="1219094" y="2223724"/>
              <a:ext cx="54953" cy="38539"/>
            </a:xfrm>
            <a:custGeom>
              <a:rect b="b" l="l" r="r" t="t"/>
              <a:pathLst>
                <a:path extrusionOk="0" h="1188" w="1694">
                  <a:moveTo>
                    <a:pt x="1669" y="0"/>
                  </a:moveTo>
                  <a:cubicBezTo>
                    <a:pt x="1634" y="0"/>
                    <a:pt x="943" y="5"/>
                    <a:pt x="483" y="382"/>
                  </a:cubicBezTo>
                  <a:cubicBezTo>
                    <a:pt x="9" y="770"/>
                    <a:pt x="1" y="1188"/>
                    <a:pt x="1" y="1188"/>
                  </a:cubicBezTo>
                  <a:cubicBezTo>
                    <a:pt x="1" y="1188"/>
                    <a:pt x="792" y="1027"/>
                    <a:pt x="1243" y="650"/>
                  </a:cubicBezTo>
                  <a:cubicBezTo>
                    <a:pt x="1694" y="272"/>
                    <a:pt x="1670" y="0"/>
                    <a:pt x="1670" y="0"/>
                  </a:cubicBezTo>
                  <a:cubicBezTo>
                    <a:pt x="1670" y="0"/>
                    <a:pt x="1670" y="0"/>
                    <a:pt x="16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6"/>
            <p:cNvSpPr/>
            <p:nvPr/>
          </p:nvSpPr>
          <p:spPr>
            <a:xfrm>
              <a:off x="1159599" y="2204942"/>
              <a:ext cx="67053" cy="56121"/>
            </a:xfrm>
            <a:custGeom>
              <a:rect b="b" l="l" r="r" t="t"/>
              <a:pathLst>
                <a:path extrusionOk="0" h="1730" w="2067">
                  <a:moveTo>
                    <a:pt x="2066" y="0"/>
                  </a:moveTo>
                  <a:cubicBezTo>
                    <a:pt x="2066" y="0"/>
                    <a:pt x="1266" y="33"/>
                    <a:pt x="673" y="585"/>
                  </a:cubicBezTo>
                  <a:cubicBezTo>
                    <a:pt x="79" y="1138"/>
                    <a:pt x="0" y="1730"/>
                    <a:pt x="0" y="1730"/>
                  </a:cubicBezTo>
                  <a:cubicBezTo>
                    <a:pt x="0" y="1730"/>
                    <a:pt x="814" y="1559"/>
                    <a:pt x="1395" y="1052"/>
                  </a:cubicBezTo>
                  <a:cubicBezTo>
                    <a:pt x="1976" y="544"/>
                    <a:pt x="2066" y="0"/>
                    <a:pt x="20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6"/>
            <p:cNvSpPr/>
            <p:nvPr/>
          </p:nvSpPr>
          <p:spPr>
            <a:xfrm>
              <a:off x="1219094" y="2262360"/>
              <a:ext cx="54953" cy="38571"/>
            </a:xfrm>
            <a:custGeom>
              <a:rect b="b" l="l" r="r" t="t"/>
              <a:pathLst>
                <a:path extrusionOk="0" h="1189" w="1694">
                  <a:moveTo>
                    <a:pt x="1" y="1"/>
                  </a:moveTo>
                  <a:cubicBezTo>
                    <a:pt x="1" y="1"/>
                    <a:pt x="9" y="418"/>
                    <a:pt x="483" y="805"/>
                  </a:cubicBezTo>
                  <a:cubicBezTo>
                    <a:pt x="945" y="1185"/>
                    <a:pt x="1641" y="1189"/>
                    <a:pt x="1669" y="1189"/>
                  </a:cubicBezTo>
                  <a:cubicBezTo>
                    <a:pt x="1670" y="1189"/>
                    <a:pt x="1670" y="1189"/>
                    <a:pt x="1670" y="1189"/>
                  </a:cubicBezTo>
                  <a:cubicBezTo>
                    <a:pt x="1670" y="1189"/>
                    <a:pt x="1694" y="916"/>
                    <a:pt x="1243" y="538"/>
                  </a:cubicBezTo>
                  <a:cubicBezTo>
                    <a:pt x="792" y="161"/>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6"/>
            <p:cNvSpPr/>
            <p:nvPr/>
          </p:nvSpPr>
          <p:spPr>
            <a:xfrm>
              <a:off x="1159599" y="2263528"/>
              <a:ext cx="67053" cy="56186"/>
            </a:xfrm>
            <a:custGeom>
              <a:rect b="b" l="l" r="r" t="t"/>
              <a:pathLst>
                <a:path extrusionOk="0" h="1732" w="2067">
                  <a:moveTo>
                    <a:pt x="0" y="1"/>
                  </a:moveTo>
                  <a:cubicBezTo>
                    <a:pt x="0" y="1"/>
                    <a:pt x="79" y="594"/>
                    <a:pt x="673" y="1146"/>
                  </a:cubicBezTo>
                  <a:cubicBezTo>
                    <a:pt x="1266" y="1698"/>
                    <a:pt x="2066" y="1732"/>
                    <a:pt x="2066" y="1732"/>
                  </a:cubicBezTo>
                  <a:cubicBezTo>
                    <a:pt x="2066" y="1732"/>
                    <a:pt x="1976" y="1188"/>
                    <a:pt x="1395" y="679"/>
                  </a:cubicBezTo>
                  <a:cubicBezTo>
                    <a:pt x="814" y="172"/>
                    <a:pt x="0"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6"/>
            <p:cNvSpPr/>
            <p:nvPr/>
          </p:nvSpPr>
          <p:spPr>
            <a:xfrm>
              <a:off x="1034965" y="2262101"/>
              <a:ext cx="93589" cy="45027"/>
            </a:xfrm>
            <a:custGeom>
              <a:rect b="b" l="l" r="r" t="t"/>
              <a:pathLst>
                <a:path extrusionOk="0" h="1388" w="2885">
                  <a:moveTo>
                    <a:pt x="493" y="1"/>
                  </a:moveTo>
                  <a:cubicBezTo>
                    <a:pt x="122" y="250"/>
                    <a:pt x="0" y="836"/>
                    <a:pt x="0" y="836"/>
                  </a:cubicBezTo>
                  <a:cubicBezTo>
                    <a:pt x="69" y="859"/>
                    <a:pt x="141" y="868"/>
                    <a:pt x="215" y="868"/>
                  </a:cubicBezTo>
                  <a:cubicBezTo>
                    <a:pt x="603" y="868"/>
                    <a:pt x="1024" y="609"/>
                    <a:pt x="1024" y="609"/>
                  </a:cubicBezTo>
                  <a:cubicBezTo>
                    <a:pt x="1037" y="1169"/>
                    <a:pt x="1426" y="1387"/>
                    <a:pt x="1426" y="1387"/>
                  </a:cubicBezTo>
                  <a:cubicBezTo>
                    <a:pt x="1842" y="1186"/>
                    <a:pt x="1859" y="563"/>
                    <a:pt x="1859" y="563"/>
                  </a:cubicBezTo>
                  <a:cubicBezTo>
                    <a:pt x="2169" y="823"/>
                    <a:pt x="2492" y="872"/>
                    <a:pt x="2691" y="872"/>
                  </a:cubicBezTo>
                  <a:cubicBezTo>
                    <a:pt x="2810" y="872"/>
                    <a:pt x="2884" y="854"/>
                    <a:pt x="2884" y="854"/>
                  </a:cubicBezTo>
                  <a:cubicBezTo>
                    <a:pt x="2884" y="377"/>
                    <a:pt x="2412" y="1"/>
                    <a:pt x="24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6"/>
            <p:cNvSpPr/>
            <p:nvPr/>
          </p:nvSpPr>
          <p:spPr>
            <a:xfrm>
              <a:off x="1404034" y="2221843"/>
              <a:ext cx="39090" cy="28482"/>
            </a:xfrm>
            <a:custGeom>
              <a:rect b="b" l="l" r="r" t="t"/>
              <a:pathLst>
                <a:path extrusionOk="0" h="878" w="1205">
                  <a:moveTo>
                    <a:pt x="805" y="1"/>
                  </a:moveTo>
                  <a:cubicBezTo>
                    <a:pt x="566" y="1"/>
                    <a:pt x="248" y="82"/>
                    <a:pt x="0" y="434"/>
                  </a:cubicBezTo>
                  <a:cubicBezTo>
                    <a:pt x="0" y="434"/>
                    <a:pt x="18" y="715"/>
                    <a:pt x="161" y="878"/>
                  </a:cubicBezTo>
                  <a:cubicBezTo>
                    <a:pt x="161" y="878"/>
                    <a:pt x="713" y="414"/>
                    <a:pt x="1182" y="395"/>
                  </a:cubicBezTo>
                  <a:cubicBezTo>
                    <a:pt x="1182" y="395"/>
                    <a:pt x="1204" y="141"/>
                    <a:pt x="1151" y="58"/>
                  </a:cubicBezTo>
                  <a:cubicBezTo>
                    <a:pt x="1151" y="58"/>
                    <a:pt x="1006" y="1"/>
                    <a:pt x="8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6"/>
            <p:cNvSpPr/>
            <p:nvPr/>
          </p:nvSpPr>
          <p:spPr>
            <a:xfrm>
              <a:off x="1404262" y="2277640"/>
              <a:ext cx="38863" cy="28774"/>
            </a:xfrm>
            <a:custGeom>
              <a:rect b="b" l="l" r="r" t="t"/>
              <a:pathLst>
                <a:path extrusionOk="0" h="887" w="1198">
                  <a:moveTo>
                    <a:pt x="134" y="0"/>
                  </a:moveTo>
                  <a:cubicBezTo>
                    <a:pt x="134" y="0"/>
                    <a:pt x="0" y="269"/>
                    <a:pt x="24" y="497"/>
                  </a:cubicBezTo>
                  <a:cubicBezTo>
                    <a:pt x="24" y="497"/>
                    <a:pt x="320" y="886"/>
                    <a:pt x="792" y="886"/>
                  </a:cubicBezTo>
                  <a:cubicBezTo>
                    <a:pt x="901" y="886"/>
                    <a:pt x="1019" y="865"/>
                    <a:pt x="1146" y="814"/>
                  </a:cubicBezTo>
                  <a:lnTo>
                    <a:pt x="1197" y="443"/>
                  </a:lnTo>
                  <a:lnTo>
                    <a:pt x="1197" y="443"/>
                  </a:lnTo>
                  <a:cubicBezTo>
                    <a:pt x="1197" y="443"/>
                    <a:pt x="1194" y="443"/>
                    <a:pt x="1188" y="443"/>
                  </a:cubicBezTo>
                  <a:cubicBezTo>
                    <a:pt x="1112" y="443"/>
                    <a:pt x="555" y="428"/>
                    <a:pt x="1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6"/>
            <p:cNvSpPr/>
            <p:nvPr/>
          </p:nvSpPr>
          <p:spPr>
            <a:xfrm>
              <a:off x="583043" y="2210132"/>
              <a:ext cx="53786" cy="37728"/>
            </a:xfrm>
            <a:custGeom>
              <a:rect b="b" l="l" r="r" t="t"/>
              <a:pathLst>
                <a:path extrusionOk="0" h="1163" w="1658">
                  <a:moveTo>
                    <a:pt x="690" y="0"/>
                  </a:moveTo>
                  <a:cubicBezTo>
                    <a:pt x="270" y="0"/>
                    <a:pt x="1" y="342"/>
                    <a:pt x="1" y="342"/>
                  </a:cubicBezTo>
                  <a:cubicBezTo>
                    <a:pt x="105" y="423"/>
                    <a:pt x="228" y="445"/>
                    <a:pt x="328" y="445"/>
                  </a:cubicBezTo>
                  <a:cubicBezTo>
                    <a:pt x="441" y="445"/>
                    <a:pt x="526" y="418"/>
                    <a:pt x="526" y="418"/>
                  </a:cubicBezTo>
                  <a:lnTo>
                    <a:pt x="526" y="418"/>
                  </a:lnTo>
                  <a:cubicBezTo>
                    <a:pt x="239" y="803"/>
                    <a:pt x="373" y="1162"/>
                    <a:pt x="373" y="1162"/>
                  </a:cubicBezTo>
                  <a:cubicBezTo>
                    <a:pt x="724" y="1037"/>
                    <a:pt x="960" y="681"/>
                    <a:pt x="960" y="681"/>
                  </a:cubicBezTo>
                  <a:cubicBezTo>
                    <a:pt x="1038" y="968"/>
                    <a:pt x="1345" y="1162"/>
                    <a:pt x="1345" y="1162"/>
                  </a:cubicBezTo>
                  <a:cubicBezTo>
                    <a:pt x="1658" y="423"/>
                    <a:pt x="1017" y="69"/>
                    <a:pt x="1017" y="69"/>
                  </a:cubicBezTo>
                  <a:cubicBezTo>
                    <a:pt x="901" y="20"/>
                    <a:pt x="791" y="0"/>
                    <a:pt x="6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6"/>
            <p:cNvSpPr/>
            <p:nvPr/>
          </p:nvSpPr>
          <p:spPr>
            <a:xfrm>
              <a:off x="650421" y="2199621"/>
              <a:ext cx="12425" cy="33413"/>
            </a:xfrm>
            <a:custGeom>
              <a:rect b="b" l="l" r="r" t="t"/>
              <a:pathLst>
                <a:path extrusionOk="0" h="1030" w="383">
                  <a:moveTo>
                    <a:pt x="158" y="0"/>
                  </a:moveTo>
                  <a:cubicBezTo>
                    <a:pt x="158" y="0"/>
                    <a:pt x="49" y="83"/>
                    <a:pt x="25" y="448"/>
                  </a:cubicBezTo>
                  <a:cubicBezTo>
                    <a:pt x="1" y="813"/>
                    <a:pt x="268" y="1029"/>
                    <a:pt x="268" y="1029"/>
                  </a:cubicBezTo>
                  <a:cubicBezTo>
                    <a:pt x="268" y="1029"/>
                    <a:pt x="382" y="852"/>
                    <a:pt x="368" y="545"/>
                  </a:cubicBezTo>
                  <a:cubicBezTo>
                    <a:pt x="355" y="238"/>
                    <a:pt x="158" y="0"/>
                    <a:pt x="1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6"/>
            <p:cNvSpPr/>
            <p:nvPr/>
          </p:nvSpPr>
          <p:spPr>
            <a:xfrm>
              <a:off x="671831" y="2236895"/>
              <a:ext cx="19464" cy="19821"/>
            </a:xfrm>
            <a:custGeom>
              <a:rect b="b" l="l" r="r" t="t"/>
              <a:pathLst>
                <a:path extrusionOk="0" h="611" w="600">
                  <a:moveTo>
                    <a:pt x="540" y="1"/>
                  </a:moveTo>
                  <a:cubicBezTo>
                    <a:pt x="484" y="1"/>
                    <a:pt x="387" y="19"/>
                    <a:pt x="245" y="110"/>
                  </a:cubicBezTo>
                  <a:cubicBezTo>
                    <a:pt x="1" y="265"/>
                    <a:pt x="111" y="611"/>
                    <a:pt x="111" y="611"/>
                  </a:cubicBezTo>
                  <a:cubicBezTo>
                    <a:pt x="598" y="531"/>
                    <a:pt x="599" y="10"/>
                    <a:pt x="599" y="10"/>
                  </a:cubicBezTo>
                  <a:cubicBezTo>
                    <a:pt x="599" y="10"/>
                    <a:pt x="580" y="1"/>
                    <a:pt x="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6"/>
            <p:cNvSpPr/>
            <p:nvPr/>
          </p:nvSpPr>
          <p:spPr>
            <a:xfrm>
              <a:off x="583043" y="2279294"/>
              <a:ext cx="53786" cy="37728"/>
            </a:xfrm>
            <a:custGeom>
              <a:rect b="b" l="l" r="r" t="t"/>
              <a:pathLst>
                <a:path extrusionOk="0" h="1163" w="1658">
                  <a:moveTo>
                    <a:pt x="373" y="1"/>
                  </a:moveTo>
                  <a:cubicBezTo>
                    <a:pt x="373" y="1"/>
                    <a:pt x="239" y="359"/>
                    <a:pt x="526" y="746"/>
                  </a:cubicBezTo>
                  <a:cubicBezTo>
                    <a:pt x="526" y="746"/>
                    <a:pt x="440" y="718"/>
                    <a:pt x="327" y="718"/>
                  </a:cubicBezTo>
                  <a:cubicBezTo>
                    <a:pt x="226" y="718"/>
                    <a:pt x="104" y="740"/>
                    <a:pt x="1" y="821"/>
                  </a:cubicBezTo>
                  <a:cubicBezTo>
                    <a:pt x="1" y="821"/>
                    <a:pt x="270" y="1163"/>
                    <a:pt x="690" y="1163"/>
                  </a:cubicBezTo>
                  <a:cubicBezTo>
                    <a:pt x="791" y="1163"/>
                    <a:pt x="900" y="1143"/>
                    <a:pt x="1017" y="1094"/>
                  </a:cubicBezTo>
                  <a:cubicBezTo>
                    <a:pt x="1017" y="1094"/>
                    <a:pt x="1658" y="740"/>
                    <a:pt x="1345" y="1"/>
                  </a:cubicBezTo>
                  <a:lnTo>
                    <a:pt x="1345" y="1"/>
                  </a:lnTo>
                  <a:cubicBezTo>
                    <a:pt x="1345" y="1"/>
                    <a:pt x="1038" y="194"/>
                    <a:pt x="960" y="481"/>
                  </a:cubicBezTo>
                  <a:cubicBezTo>
                    <a:pt x="960" y="481"/>
                    <a:pt x="724" y="127"/>
                    <a:pt x="37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6"/>
            <p:cNvSpPr/>
            <p:nvPr/>
          </p:nvSpPr>
          <p:spPr>
            <a:xfrm>
              <a:off x="650421" y="2294119"/>
              <a:ext cx="12425" cy="33446"/>
            </a:xfrm>
            <a:custGeom>
              <a:rect b="b" l="l" r="r" t="t"/>
              <a:pathLst>
                <a:path extrusionOk="0" h="1031" w="383">
                  <a:moveTo>
                    <a:pt x="268" y="1"/>
                  </a:moveTo>
                  <a:cubicBezTo>
                    <a:pt x="268" y="1"/>
                    <a:pt x="1" y="217"/>
                    <a:pt x="25" y="582"/>
                  </a:cubicBezTo>
                  <a:cubicBezTo>
                    <a:pt x="49" y="947"/>
                    <a:pt x="158" y="1031"/>
                    <a:pt x="158" y="1031"/>
                  </a:cubicBezTo>
                  <a:cubicBezTo>
                    <a:pt x="158" y="1031"/>
                    <a:pt x="355" y="792"/>
                    <a:pt x="368" y="485"/>
                  </a:cubicBezTo>
                  <a:cubicBezTo>
                    <a:pt x="382" y="178"/>
                    <a:pt x="268" y="1"/>
                    <a:pt x="2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6"/>
            <p:cNvSpPr/>
            <p:nvPr/>
          </p:nvSpPr>
          <p:spPr>
            <a:xfrm>
              <a:off x="671831" y="2270470"/>
              <a:ext cx="19464" cy="19821"/>
            </a:xfrm>
            <a:custGeom>
              <a:rect b="b" l="l" r="r" t="t"/>
              <a:pathLst>
                <a:path extrusionOk="0" h="611" w="600">
                  <a:moveTo>
                    <a:pt x="111" y="0"/>
                  </a:moveTo>
                  <a:cubicBezTo>
                    <a:pt x="111" y="0"/>
                    <a:pt x="1" y="345"/>
                    <a:pt x="245" y="500"/>
                  </a:cubicBezTo>
                  <a:cubicBezTo>
                    <a:pt x="387" y="591"/>
                    <a:pt x="485" y="610"/>
                    <a:pt x="541" y="610"/>
                  </a:cubicBezTo>
                  <a:cubicBezTo>
                    <a:pt x="580" y="610"/>
                    <a:pt x="599" y="601"/>
                    <a:pt x="599" y="601"/>
                  </a:cubicBezTo>
                  <a:cubicBezTo>
                    <a:pt x="599" y="601"/>
                    <a:pt x="598" y="80"/>
                    <a:pt x="1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6"/>
            <p:cNvSpPr/>
            <p:nvPr/>
          </p:nvSpPr>
          <p:spPr>
            <a:xfrm>
              <a:off x="868904" y="2236246"/>
              <a:ext cx="19788" cy="5872"/>
            </a:xfrm>
            <a:custGeom>
              <a:rect b="b" l="l" r="r" t="t"/>
              <a:pathLst>
                <a:path extrusionOk="0" h="181" w="610">
                  <a:moveTo>
                    <a:pt x="124" y="1"/>
                  </a:moveTo>
                  <a:cubicBezTo>
                    <a:pt x="86" y="1"/>
                    <a:pt x="49" y="3"/>
                    <a:pt x="14" y="9"/>
                  </a:cubicBezTo>
                  <a:cubicBezTo>
                    <a:pt x="0" y="11"/>
                    <a:pt x="11" y="34"/>
                    <a:pt x="21" y="35"/>
                  </a:cubicBezTo>
                  <a:cubicBezTo>
                    <a:pt x="119" y="48"/>
                    <a:pt x="215" y="58"/>
                    <a:pt x="312" y="83"/>
                  </a:cubicBezTo>
                  <a:cubicBezTo>
                    <a:pt x="404" y="108"/>
                    <a:pt x="490" y="149"/>
                    <a:pt x="581" y="179"/>
                  </a:cubicBezTo>
                  <a:cubicBezTo>
                    <a:pt x="585" y="180"/>
                    <a:pt x="588" y="181"/>
                    <a:pt x="590" y="181"/>
                  </a:cubicBezTo>
                  <a:cubicBezTo>
                    <a:pt x="610" y="181"/>
                    <a:pt x="596" y="144"/>
                    <a:pt x="583" y="135"/>
                  </a:cubicBezTo>
                  <a:cubicBezTo>
                    <a:pt x="456" y="48"/>
                    <a:pt x="284" y="1"/>
                    <a:pt x="1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6"/>
            <p:cNvSpPr/>
            <p:nvPr/>
          </p:nvSpPr>
          <p:spPr>
            <a:xfrm>
              <a:off x="898587" y="2209191"/>
              <a:ext cx="33802" cy="15604"/>
            </a:xfrm>
            <a:custGeom>
              <a:rect b="b" l="l" r="r" t="t"/>
              <a:pathLst>
                <a:path extrusionOk="0" h="481" w="1042">
                  <a:moveTo>
                    <a:pt x="64" y="0"/>
                  </a:moveTo>
                  <a:cubicBezTo>
                    <a:pt x="50" y="0"/>
                    <a:pt x="37" y="1"/>
                    <a:pt x="23" y="1"/>
                  </a:cubicBezTo>
                  <a:cubicBezTo>
                    <a:pt x="0" y="2"/>
                    <a:pt x="23" y="43"/>
                    <a:pt x="38" y="45"/>
                  </a:cubicBezTo>
                  <a:cubicBezTo>
                    <a:pt x="429" y="76"/>
                    <a:pt x="688" y="286"/>
                    <a:pt x="1010" y="476"/>
                  </a:cubicBezTo>
                  <a:cubicBezTo>
                    <a:pt x="1015" y="479"/>
                    <a:pt x="1020" y="480"/>
                    <a:pt x="1024" y="480"/>
                  </a:cubicBezTo>
                  <a:cubicBezTo>
                    <a:pt x="1041" y="480"/>
                    <a:pt x="1038" y="449"/>
                    <a:pt x="1023" y="436"/>
                  </a:cubicBezTo>
                  <a:cubicBezTo>
                    <a:pt x="763" y="205"/>
                    <a:pt x="420" y="0"/>
                    <a:pt x="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6"/>
            <p:cNvSpPr/>
            <p:nvPr/>
          </p:nvSpPr>
          <p:spPr>
            <a:xfrm>
              <a:off x="990489" y="2201762"/>
              <a:ext cx="69032" cy="27704"/>
            </a:xfrm>
            <a:custGeom>
              <a:rect b="b" l="l" r="r" t="t"/>
              <a:pathLst>
                <a:path extrusionOk="0" h="854" w="2128">
                  <a:moveTo>
                    <a:pt x="1018" y="1"/>
                  </a:moveTo>
                  <a:cubicBezTo>
                    <a:pt x="988" y="1"/>
                    <a:pt x="958" y="2"/>
                    <a:pt x="928" y="4"/>
                  </a:cubicBezTo>
                  <a:cubicBezTo>
                    <a:pt x="622" y="23"/>
                    <a:pt x="0" y="269"/>
                    <a:pt x="268" y="703"/>
                  </a:cubicBezTo>
                  <a:cubicBezTo>
                    <a:pt x="329" y="803"/>
                    <a:pt x="447" y="854"/>
                    <a:pt x="562" y="854"/>
                  </a:cubicBezTo>
                  <a:cubicBezTo>
                    <a:pt x="708" y="854"/>
                    <a:pt x="851" y="771"/>
                    <a:pt x="868" y="598"/>
                  </a:cubicBezTo>
                  <a:cubicBezTo>
                    <a:pt x="883" y="447"/>
                    <a:pt x="769" y="328"/>
                    <a:pt x="664" y="328"/>
                  </a:cubicBezTo>
                  <a:cubicBezTo>
                    <a:pt x="601" y="328"/>
                    <a:pt x="541" y="371"/>
                    <a:pt x="515" y="478"/>
                  </a:cubicBezTo>
                  <a:cubicBezTo>
                    <a:pt x="513" y="485"/>
                    <a:pt x="521" y="504"/>
                    <a:pt x="530" y="504"/>
                  </a:cubicBezTo>
                  <a:cubicBezTo>
                    <a:pt x="532" y="504"/>
                    <a:pt x="533" y="504"/>
                    <a:pt x="535" y="502"/>
                  </a:cubicBezTo>
                  <a:cubicBezTo>
                    <a:pt x="560" y="499"/>
                    <a:pt x="582" y="497"/>
                    <a:pt x="602" y="497"/>
                  </a:cubicBezTo>
                  <a:cubicBezTo>
                    <a:pt x="843" y="497"/>
                    <a:pt x="708" y="731"/>
                    <a:pt x="528" y="731"/>
                  </a:cubicBezTo>
                  <a:cubicBezTo>
                    <a:pt x="467" y="731"/>
                    <a:pt x="400" y="704"/>
                    <a:pt x="341" y="632"/>
                  </a:cubicBezTo>
                  <a:cubicBezTo>
                    <a:pt x="127" y="368"/>
                    <a:pt x="656" y="80"/>
                    <a:pt x="918" y="80"/>
                  </a:cubicBezTo>
                  <a:cubicBezTo>
                    <a:pt x="920" y="80"/>
                    <a:pt x="922" y="80"/>
                    <a:pt x="924" y="80"/>
                  </a:cubicBezTo>
                  <a:cubicBezTo>
                    <a:pt x="1511" y="89"/>
                    <a:pt x="1784" y="232"/>
                    <a:pt x="2060" y="578"/>
                  </a:cubicBezTo>
                  <a:cubicBezTo>
                    <a:pt x="2074" y="596"/>
                    <a:pt x="2099" y="610"/>
                    <a:pt x="2112" y="610"/>
                  </a:cubicBezTo>
                  <a:cubicBezTo>
                    <a:pt x="2124" y="610"/>
                    <a:pt x="2128" y="600"/>
                    <a:pt x="2112" y="575"/>
                  </a:cubicBezTo>
                  <a:cubicBezTo>
                    <a:pt x="1882" y="195"/>
                    <a:pt x="1452" y="1"/>
                    <a:pt x="10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6"/>
            <p:cNvSpPr/>
            <p:nvPr/>
          </p:nvSpPr>
          <p:spPr>
            <a:xfrm>
              <a:off x="1008331" y="2236373"/>
              <a:ext cx="20729" cy="14890"/>
            </a:xfrm>
            <a:custGeom>
              <a:rect b="b" l="l" r="r" t="t"/>
              <a:pathLst>
                <a:path extrusionOk="0" h="459" w="639">
                  <a:moveTo>
                    <a:pt x="365" y="98"/>
                  </a:moveTo>
                  <a:cubicBezTo>
                    <a:pt x="445" y="98"/>
                    <a:pt x="529" y="133"/>
                    <a:pt x="506" y="227"/>
                  </a:cubicBezTo>
                  <a:cubicBezTo>
                    <a:pt x="481" y="328"/>
                    <a:pt x="385" y="355"/>
                    <a:pt x="294" y="363"/>
                  </a:cubicBezTo>
                  <a:cubicBezTo>
                    <a:pt x="236" y="355"/>
                    <a:pt x="181" y="335"/>
                    <a:pt x="167" y="288"/>
                  </a:cubicBezTo>
                  <a:cubicBezTo>
                    <a:pt x="145" y="214"/>
                    <a:pt x="225" y="130"/>
                    <a:pt x="287" y="109"/>
                  </a:cubicBezTo>
                  <a:cubicBezTo>
                    <a:pt x="310" y="102"/>
                    <a:pt x="337" y="98"/>
                    <a:pt x="365" y="98"/>
                  </a:cubicBezTo>
                  <a:close/>
                  <a:moveTo>
                    <a:pt x="322" y="1"/>
                  </a:moveTo>
                  <a:cubicBezTo>
                    <a:pt x="312" y="1"/>
                    <a:pt x="303" y="1"/>
                    <a:pt x="293" y="1"/>
                  </a:cubicBezTo>
                  <a:cubicBezTo>
                    <a:pt x="152" y="11"/>
                    <a:pt x="0" y="153"/>
                    <a:pt x="73" y="305"/>
                  </a:cubicBezTo>
                  <a:cubicBezTo>
                    <a:pt x="114" y="392"/>
                    <a:pt x="200" y="434"/>
                    <a:pt x="287" y="434"/>
                  </a:cubicBezTo>
                  <a:cubicBezTo>
                    <a:pt x="289" y="434"/>
                    <a:pt x="291" y="434"/>
                    <a:pt x="293" y="434"/>
                  </a:cubicBezTo>
                  <a:cubicBezTo>
                    <a:pt x="306" y="445"/>
                    <a:pt x="319" y="454"/>
                    <a:pt x="328" y="455"/>
                  </a:cubicBezTo>
                  <a:cubicBezTo>
                    <a:pt x="342" y="458"/>
                    <a:pt x="356" y="459"/>
                    <a:pt x="370" y="459"/>
                  </a:cubicBezTo>
                  <a:cubicBezTo>
                    <a:pt x="502" y="459"/>
                    <a:pt x="639" y="363"/>
                    <a:pt x="626" y="218"/>
                  </a:cubicBezTo>
                  <a:cubicBezTo>
                    <a:pt x="612" y="63"/>
                    <a:pt x="460" y="1"/>
                    <a:pt x="32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6"/>
            <p:cNvSpPr/>
            <p:nvPr/>
          </p:nvSpPr>
          <p:spPr>
            <a:xfrm>
              <a:off x="792346" y="2248119"/>
              <a:ext cx="33705" cy="12554"/>
            </a:xfrm>
            <a:custGeom>
              <a:rect b="b" l="l" r="r" t="t"/>
              <a:pathLst>
                <a:path extrusionOk="0" h="387" w="1039">
                  <a:moveTo>
                    <a:pt x="485" y="1"/>
                  </a:moveTo>
                  <a:cubicBezTo>
                    <a:pt x="273" y="1"/>
                    <a:pt x="22" y="112"/>
                    <a:pt x="2" y="341"/>
                  </a:cubicBezTo>
                  <a:cubicBezTo>
                    <a:pt x="0" y="356"/>
                    <a:pt x="24" y="386"/>
                    <a:pt x="41" y="386"/>
                  </a:cubicBezTo>
                  <a:cubicBezTo>
                    <a:pt x="46" y="386"/>
                    <a:pt x="51" y="383"/>
                    <a:pt x="54" y="376"/>
                  </a:cubicBezTo>
                  <a:cubicBezTo>
                    <a:pt x="132" y="210"/>
                    <a:pt x="339" y="109"/>
                    <a:pt x="518" y="107"/>
                  </a:cubicBezTo>
                  <a:cubicBezTo>
                    <a:pt x="519" y="107"/>
                    <a:pt x="520" y="107"/>
                    <a:pt x="522" y="107"/>
                  </a:cubicBezTo>
                  <a:cubicBezTo>
                    <a:pt x="718" y="107"/>
                    <a:pt x="784" y="243"/>
                    <a:pt x="925" y="343"/>
                  </a:cubicBezTo>
                  <a:cubicBezTo>
                    <a:pt x="932" y="347"/>
                    <a:pt x="943" y="352"/>
                    <a:pt x="952" y="352"/>
                  </a:cubicBezTo>
                  <a:cubicBezTo>
                    <a:pt x="960" y="352"/>
                    <a:pt x="966" y="349"/>
                    <a:pt x="969" y="341"/>
                  </a:cubicBezTo>
                  <a:cubicBezTo>
                    <a:pt x="1038" y="152"/>
                    <a:pt x="665" y="12"/>
                    <a:pt x="529" y="2"/>
                  </a:cubicBezTo>
                  <a:cubicBezTo>
                    <a:pt x="514" y="1"/>
                    <a:pt x="500" y="1"/>
                    <a:pt x="4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6"/>
            <p:cNvSpPr/>
            <p:nvPr/>
          </p:nvSpPr>
          <p:spPr>
            <a:xfrm>
              <a:off x="868904" y="2282668"/>
              <a:ext cx="19788" cy="5872"/>
            </a:xfrm>
            <a:custGeom>
              <a:rect b="b" l="l" r="r" t="t"/>
              <a:pathLst>
                <a:path extrusionOk="0" h="181" w="610">
                  <a:moveTo>
                    <a:pt x="590" y="0"/>
                  </a:moveTo>
                  <a:cubicBezTo>
                    <a:pt x="588" y="0"/>
                    <a:pt x="585" y="1"/>
                    <a:pt x="581" y="2"/>
                  </a:cubicBezTo>
                  <a:cubicBezTo>
                    <a:pt x="490" y="32"/>
                    <a:pt x="404" y="73"/>
                    <a:pt x="312" y="98"/>
                  </a:cubicBezTo>
                  <a:cubicBezTo>
                    <a:pt x="215" y="123"/>
                    <a:pt x="119" y="133"/>
                    <a:pt x="21" y="146"/>
                  </a:cubicBezTo>
                  <a:cubicBezTo>
                    <a:pt x="11" y="148"/>
                    <a:pt x="0" y="170"/>
                    <a:pt x="14" y="172"/>
                  </a:cubicBezTo>
                  <a:cubicBezTo>
                    <a:pt x="49" y="178"/>
                    <a:pt x="86" y="180"/>
                    <a:pt x="124" y="180"/>
                  </a:cubicBezTo>
                  <a:cubicBezTo>
                    <a:pt x="284" y="180"/>
                    <a:pt x="456" y="133"/>
                    <a:pt x="583" y="46"/>
                  </a:cubicBezTo>
                  <a:cubicBezTo>
                    <a:pt x="596" y="37"/>
                    <a:pt x="610" y="0"/>
                    <a:pt x="5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6"/>
            <p:cNvSpPr/>
            <p:nvPr/>
          </p:nvSpPr>
          <p:spPr>
            <a:xfrm>
              <a:off x="898587" y="2299991"/>
              <a:ext cx="33802" cy="15604"/>
            </a:xfrm>
            <a:custGeom>
              <a:rect b="b" l="l" r="r" t="t"/>
              <a:pathLst>
                <a:path extrusionOk="0" h="481" w="1042">
                  <a:moveTo>
                    <a:pt x="1023" y="1"/>
                  </a:moveTo>
                  <a:cubicBezTo>
                    <a:pt x="1020" y="1"/>
                    <a:pt x="1015" y="2"/>
                    <a:pt x="1010" y="5"/>
                  </a:cubicBezTo>
                  <a:cubicBezTo>
                    <a:pt x="688" y="195"/>
                    <a:pt x="429" y="405"/>
                    <a:pt x="38" y="437"/>
                  </a:cubicBezTo>
                  <a:cubicBezTo>
                    <a:pt x="23" y="438"/>
                    <a:pt x="0" y="479"/>
                    <a:pt x="23" y="480"/>
                  </a:cubicBezTo>
                  <a:cubicBezTo>
                    <a:pt x="37" y="480"/>
                    <a:pt x="50" y="481"/>
                    <a:pt x="64" y="481"/>
                  </a:cubicBezTo>
                  <a:cubicBezTo>
                    <a:pt x="420" y="481"/>
                    <a:pt x="763" y="276"/>
                    <a:pt x="1023" y="45"/>
                  </a:cubicBezTo>
                  <a:cubicBezTo>
                    <a:pt x="1038" y="32"/>
                    <a:pt x="1041" y="1"/>
                    <a:pt x="10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6"/>
            <p:cNvSpPr/>
            <p:nvPr/>
          </p:nvSpPr>
          <p:spPr>
            <a:xfrm>
              <a:off x="990489" y="2295287"/>
              <a:ext cx="69032" cy="27704"/>
            </a:xfrm>
            <a:custGeom>
              <a:rect b="b" l="l" r="r" t="t"/>
              <a:pathLst>
                <a:path extrusionOk="0" h="854" w="2128">
                  <a:moveTo>
                    <a:pt x="562" y="1"/>
                  </a:moveTo>
                  <a:cubicBezTo>
                    <a:pt x="447" y="1"/>
                    <a:pt x="329" y="52"/>
                    <a:pt x="268" y="152"/>
                  </a:cubicBezTo>
                  <a:cubicBezTo>
                    <a:pt x="0" y="586"/>
                    <a:pt x="622" y="832"/>
                    <a:pt x="929" y="850"/>
                  </a:cubicBezTo>
                  <a:cubicBezTo>
                    <a:pt x="959" y="852"/>
                    <a:pt x="990" y="853"/>
                    <a:pt x="1021" y="853"/>
                  </a:cubicBezTo>
                  <a:cubicBezTo>
                    <a:pt x="1454" y="853"/>
                    <a:pt x="1883" y="659"/>
                    <a:pt x="2112" y="280"/>
                  </a:cubicBezTo>
                  <a:cubicBezTo>
                    <a:pt x="2128" y="255"/>
                    <a:pt x="2124" y="245"/>
                    <a:pt x="2112" y="245"/>
                  </a:cubicBezTo>
                  <a:cubicBezTo>
                    <a:pt x="2099" y="245"/>
                    <a:pt x="2074" y="259"/>
                    <a:pt x="2060" y="277"/>
                  </a:cubicBezTo>
                  <a:cubicBezTo>
                    <a:pt x="1784" y="623"/>
                    <a:pt x="1511" y="766"/>
                    <a:pt x="924" y="776"/>
                  </a:cubicBezTo>
                  <a:cubicBezTo>
                    <a:pt x="923" y="776"/>
                    <a:pt x="921" y="776"/>
                    <a:pt x="919" y="776"/>
                  </a:cubicBezTo>
                  <a:cubicBezTo>
                    <a:pt x="658" y="776"/>
                    <a:pt x="127" y="488"/>
                    <a:pt x="341" y="223"/>
                  </a:cubicBezTo>
                  <a:cubicBezTo>
                    <a:pt x="400" y="151"/>
                    <a:pt x="467" y="124"/>
                    <a:pt x="528" y="124"/>
                  </a:cubicBezTo>
                  <a:cubicBezTo>
                    <a:pt x="708" y="124"/>
                    <a:pt x="843" y="358"/>
                    <a:pt x="602" y="358"/>
                  </a:cubicBezTo>
                  <a:cubicBezTo>
                    <a:pt x="582" y="358"/>
                    <a:pt x="560" y="356"/>
                    <a:pt x="535" y="353"/>
                  </a:cubicBezTo>
                  <a:cubicBezTo>
                    <a:pt x="533" y="351"/>
                    <a:pt x="532" y="351"/>
                    <a:pt x="530" y="351"/>
                  </a:cubicBezTo>
                  <a:cubicBezTo>
                    <a:pt x="521" y="351"/>
                    <a:pt x="513" y="370"/>
                    <a:pt x="515" y="377"/>
                  </a:cubicBezTo>
                  <a:cubicBezTo>
                    <a:pt x="541" y="484"/>
                    <a:pt x="601" y="527"/>
                    <a:pt x="664" y="527"/>
                  </a:cubicBezTo>
                  <a:cubicBezTo>
                    <a:pt x="769" y="527"/>
                    <a:pt x="883" y="408"/>
                    <a:pt x="868" y="257"/>
                  </a:cubicBezTo>
                  <a:cubicBezTo>
                    <a:pt x="851" y="84"/>
                    <a:pt x="708" y="1"/>
                    <a:pt x="5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6"/>
            <p:cNvSpPr/>
            <p:nvPr/>
          </p:nvSpPr>
          <p:spPr>
            <a:xfrm>
              <a:off x="1008331" y="2271116"/>
              <a:ext cx="20729" cy="14890"/>
            </a:xfrm>
            <a:custGeom>
              <a:rect b="b" l="l" r="r" t="t"/>
              <a:pathLst>
                <a:path extrusionOk="0" h="459" w="639">
                  <a:moveTo>
                    <a:pt x="294" y="96"/>
                  </a:moveTo>
                  <a:cubicBezTo>
                    <a:pt x="385" y="104"/>
                    <a:pt x="481" y="131"/>
                    <a:pt x="506" y="232"/>
                  </a:cubicBezTo>
                  <a:cubicBezTo>
                    <a:pt x="529" y="326"/>
                    <a:pt x="445" y="361"/>
                    <a:pt x="365" y="361"/>
                  </a:cubicBezTo>
                  <a:cubicBezTo>
                    <a:pt x="337" y="361"/>
                    <a:pt x="310" y="357"/>
                    <a:pt x="287" y="350"/>
                  </a:cubicBezTo>
                  <a:cubicBezTo>
                    <a:pt x="225" y="329"/>
                    <a:pt x="144" y="245"/>
                    <a:pt x="167" y="171"/>
                  </a:cubicBezTo>
                  <a:cubicBezTo>
                    <a:pt x="181" y="125"/>
                    <a:pt x="236" y="104"/>
                    <a:pt x="294" y="96"/>
                  </a:cubicBezTo>
                  <a:close/>
                  <a:moveTo>
                    <a:pt x="370" y="0"/>
                  </a:moveTo>
                  <a:cubicBezTo>
                    <a:pt x="356" y="0"/>
                    <a:pt x="342" y="1"/>
                    <a:pt x="328" y="3"/>
                  </a:cubicBezTo>
                  <a:cubicBezTo>
                    <a:pt x="319" y="5"/>
                    <a:pt x="306" y="14"/>
                    <a:pt x="293" y="25"/>
                  </a:cubicBezTo>
                  <a:cubicBezTo>
                    <a:pt x="291" y="25"/>
                    <a:pt x="289" y="25"/>
                    <a:pt x="287" y="25"/>
                  </a:cubicBezTo>
                  <a:cubicBezTo>
                    <a:pt x="200" y="25"/>
                    <a:pt x="114" y="67"/>
                    <a:pt x="73" y="154"/>
                  </a:cubicBezTo>
                  <a:cubicBezTo>
                    <a:pt x="0" y="306"/>
                    <a:pt x="152" y="448"/>
                    <a:pt x="293" y="458"/>
                  </a:cubicBezTo>
                  <a:cubicBezTo>
                    <a:pt x="303" y="458"/>
                    <a:pt x="312" y="458"/>
                    <a:pt x="322" y="458"/>
                  </a:cubicBezTo>
                  <a:cubicBezTo>
                    <a:pt x="460" y="458"/>
                    <a:pt x="612" y="396"/>
                    <a:pt x="626" y="241"/>
                  </a:cubicBezTo>
                  <a:cubicBezTo>
                    <a:pt x="639" y="96"/>
                    <a:pt x="502" y="0"/>
                    <a:pt x="3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6"/>
            <p:cNvSpPr/>
            <p:nvPr/>
          </p:nvSpPr>
          <p:spPr>
            <a:xfrm>
              <a:off x="1274566" y="2236246"/>
              <a:ext cx="19821" cy="5872"/>
            </a:xfrm>
            <a:custGeom>
              <a:rect b="b" l="l" r="r" t="t"/>
              <a:pathLst>
                <a:path extrusionOk="0" h="181" w="611">
                  <a:moveTo>
                    <a:pt x="486" y="1"/>
                  </a:moveTo>
                  <a:cubicBezTo>
                    <a:pt x="325" y="1"/>
                    <a:pt x="153" y="48"/>
                    <a:pt x="27" y="135"/>
                  </a:cubicBezTo>
                  <a:cubicBezTo>
                    <a:pt x="14" y="144"/>
                    <a:pt x="1" y="181"/>
                    <a:pt x="20" y="181"/>
                  </a:cubicBezTo>
                  <a:cubicBezTo>
                    <a:pt x="23" y="181"/>
                    <a:pt x="26" y="180"/>
                    <a:pt x="29" y="179"/>
                  </a:cubicBezTo>
                  <a:cubicBezTo>
                    <a:pt x="120" y="149"/>
                    <a:pt x="206" y="108"/>
                    <a:pt x="299" y="83"/>
                  </a:cubicBezTo>
                  <a:cubicBezTo>
                    <a:pt x="395" y="58"/>
                    <a:pt x="491" y="48"/>
                    <a:pt x="590" y="35"/>
                  </a:cubicBezTo>
                  <a:cubicBezTo>
                    <a:pt x="599" y="33"/>
                    <a:pt x="610" y="11"/>
                    <a:pt x="597" y="9"/>
                  </a:cubicBezTo>
                  <a:cubicBezTo>
                    <a:pt x="561" y="3"/>
                    <a:pt x="524" y="1"/>
                    <a:pt x="48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6"/>
            <p:cNvSpPr/>
            <p:nvPr/>
          </p:nvSpPr>
          <p:spPr>
            <a:xfrm>
              <a:off x="1230902" y="2209191"/>
              <a:ext cx="33738" cy="15604"/>
            </a:xfrm>
            <a:custGeom>
              <a:rect b="b" l="l" r="r" t="t"/>
              <a:pathLst>
                <a:path extrusionOk="0" h="481" w="1040">
                  <a:moveTo>
                    <a:pt x="978" y="0"/>
                  </a:moveTo>
                  <a:cubicBezTo>
                    <a:pt x="620" y="0"/>
                    <a:pt x="278" y="205"/>
                    <a:pt x="17" y="436"/>
                  </a:cubicBezTo>
                  <a:cubicBezTo>
                    <a:pt x="3" y="449"/>
                    <a:pt x="0" y="480"/>
                    <a:pt x="18" y="480"/>
                  </a:cubicBezTo>
                  <a:cubicBezTo>
                    <a:pt x="21" y="480"/>
                    <a:pt x="26" y="479"/>
                    <a:pt x="31" y="476"/>
                  </a:cubicBezTo>
                  <a:cubicBezTo>
                    <a:pt x="353" y="286"/>
                    <a:pt x="613" y="76"/>
                    <a:pt x="1002" y="45"/>
                  </a:cubicBezTo>
                  <a:cubicBezTo>
                    <a:pt x="1018" y="43"/>
                    <a:pt x="1040" y="2"/>
                    <a:pt x="1018" y="1"/>
                  </a:cubicBezTo>
                  <a:cubicBezTo>
                    <a:pt x="1005" y="1"/>
                    <a:pt x="991" y="0"/>
                    <a:pt x="9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6"/>
            <p:cNvSpPr/>
            <p:nvPr/>
          </p:nvSpPr>
          <p:spPr>
            <a:xfrm>
              <a:off x="1103737" y="2201795"/>
              <a:ext cx="69065" cy="27671"/>
            </a:xfrm>
            <a:custGeom>
              <a:rect b="b" l="l" r="r" t="t"/>
              <a:pathLst>
                <a:path extrusionOk="0" h="853" w="2129">
                  <a:moveTo>
                    <a:pt x="1107" y="1"/>
                  </a:moveTo>
                  <a:cubicBezTo>
                    <a:pt x="674" y="1"/>
                    <a:pt x="245" y="195"/>
                    <a:pt x="16" y="574"/>
                  </a:cubicBezTo>
                  <a:cubicBezTo>
                    <a:pt x="1" y="599"/>
                    <a:pt x="4" y="610"/>
                    <a:pt x="16" y="610"/>
                  </a:cubicBezTo>
                  <a:cubicBezTo>
                    <a:pt x="29" y="610"/>
                    <a:pt x="53" y="596"/>
                    <a:pt x="68" y="577"/>
                  </a:cubicBezTo>
                  <a:cubicBezTo>
                    <a:pt x="344" y="231"/>
                    <a:pt x="618" y="88"/>
                    <a:pt x="1203" y="79"/>
                  </a:cubicBezTo>
                  <a:cubicBezTo>
                    <a:pt x="1205" y="79"/>
                    <a:pt x="1207" y="79"/>
                    <a:pt x="1210" y="79"/>
                  </a:cubicBezTo>
                  <a:cubicBezTo>
                    <a:pt x="1472" y="79"/>
                    <a:pt x="2001" y="367"/>
                    <a:pt x="1787" y="631"/>
                  </a:cubicBezTo>
                  <a:cubicBezTo>
                    <a:pt x="1728" y="703"/>
                    <a:pt x="1662" y="730"/>
                    <a:pt x="1601" y="730"/>
                  </a:cubicBezTo>
                  <a:cubicBezTo>
                    <a:pt x="1420" y="730"/>
                    <a:pt x="1285" y="496"/>
                    <a:pt x="1527" y="496"/>
                  </a:cubicBezTo>
                  <a:cubicBezTo>
                    <a:pt x="1546" y="496"/>
                    <a:pt x="1568" y="498"/>
                    <a:pt x="1593" y="501"/>
                  </a:cubicBezTo>
                  <a:cubicBezTo>
                    <a:pt x="1595" y="503"/>
                    <a:pt x="1597" y="503"/>
                    <a:pt x="1598" y="503"/>
                  </a:cubicBezTo>
                  <a:cubicBezTo>
                    <a:pt x="1607" y="503"/>
                    <a:pt x="1615" y="484"/>
                    <a:pt x="1614" y="477"/>
                  </a:cubicBezTo>
                  <a:cubicBezTo>
                    <a:pt x="1588" y="370"/>
                    <a:pt x="1527" y="327"/>
                    <a:pt x="1464" y="327"/>
                  </a:cubicBezTo>
                  <a:cubicBezTo>
                    <a:pt x="1359" y="327"/>
                    <a:pt x="1245" y="446"/>
                    <a:pt x="1260" y="597"/>
                  </a:cubicBezTo>
                  <a:cubicBezTo>
                    <a:pt x="1277" y="770"/>
                    <a:pt x="1420" y="853"/>
                    <a:pt x="1567" y="853"/>
                  </a:cubicBezTo>
                  <a:cubicBezTo>
                    <a:pt x="1682" y="853"/>
                    <a:pt x="1799" y="802"/>
                    <a:pt x="1861" y="702"/>
                  </a:cubicBezTo>
                  <a:cubicBezTo>
                    <a:pt x="2128" y="268"/>
                    <a:pt x="1506" y="22"/>
                    <a:pt x="1200" y="4"/>
                  </a:cubicBezTo>
                  <a:cubicBezTo>
                    <a:pt x="1169" y="2"/>
                    <a:pt x="1138" y="1"/>
                    <a:pt x="110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6"/>
            <p:cNvSpPr/>
            <p:nvPr/>
          </p:nvSpPr>
          <p:spPr>
            <a:xfrm>
              <a:off x="1134199" y="2236373"/>
              <a:ext cx="20729" cy="14890"/>
            </a:xfrm>
            <a:custGeom>
              <a:rect b="b" l="l" r="r" t="t"/>
              <a:pathLst>
                <a:path extrusionOk="0" h="459" w="639">
                  <a:moveTo>
                    <a:pt x="274" y="98"/>
                  </a:moveTo>
                  <a:cubicBezTo>
                    <a:pt x="302" y="98"/>
                    <a:pt x="330" y="102"/>
                    <a:pt x="352" y="109"/>
                  </a:cubicBezTo>
                  <a:cubicBezTo>
                    <a:pt x="414" y="130"/>
                    <a:pt x="494" y="214"/>
                    <a:pt x="472" y="288"/>
                  </a:cubicBezTo>
                  <a:cubicBezTo>
                    <a:pt x="459" y="335"/>
                    <a:pt x="403" y="355"/>
                    <a:pt x="345" y="363"/>
                  </a:cubicBezTo>
                  <a:cubicBezTo>
                    <a:pt x="255" y="355"/>
                    <a:pt x="158" y="328"/>
                    <a:pt x="134" y="227"/>
                  </a:cubicBezTo>
                  <a:cubicBezTo>
                    <a:pt x="110" y="133"/>
                    <a:pt x="194" y="98"/>
                    <a:pt x="274" y="98"/>
                  </a:cubicBezTo>
                  <a:close/>
                  <a:moveTo>
                    <a:pt x="316" y="1"/>
                  </a:moveTo>
                  <a:cubicBezTo>
                    <a:pt x="179" y="1"/>
                    <a:pt x="27" y="63"/>
                    <a:pt x="14" y="218"/>
                  </a:cubicBezTo>
                  <a:cubicBezTo>
                    <a:pt x="1" y="363"/>
                    <a:pt x="137" y="459"/>
                    <a:pt x="270" y="459"/>
                  </a:cubicBezTo>
                  <a:cubicBezTo>
                    <a:pt x="284" y="459"/>
                    <a:pt x="297" y="458"/>
                    <a:pt x="311" y="455"/>
                  </a:cubicBezTo>
                  <a:cubicBezTo>
                    <a:pt x="320" y="454"/>
                    <a:pt x="333" y="445"/>
                    <a:pt x="346" y="434"/>
                  </a:cubicBezTo>
                  <a:cubicBezTo>
                    <a:pt x="348" y="434"/>
                    <a:pt x="350" y="434"/>
                    <a:pt x="352" y="434"/>
                  </a:cubicBezTo>
                  <a:cubicBezTo>
                    <a:pt x="439" y="434"/>
                    <a:pt x="525" y="392"/>
                    <a:pt x="566" y="305"/>
                  </a:cubicBezTo>
                  <a:cubicBezTo>
                    <a:pt x="639" y="153"/>
                    <a:pt x="487" y="11"/>
                    <a:pt x="345" y="1"/>
                  </a:cubicBezTo>
                  <a:cubicBezTo>
                    <a:pt x="335" y="1"/>
                    <a:pt x="326" y="1"/>
                    <a:pt x="31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6"/>
            <p:cNvSpPr/>
            <p:nvPr/>
          </p:nvSpPr>
          <p:spPr>
            <a:xfrm>
              <a:off x="1274566" y="2282668"/>
              <a:ext cx="19821" cy="5872"/>
            </a:xfrm>
            <a:custGeom>
              <a:rect b="b" l="l" r="r" t="t"/>
              <a:pathLst>
                <a:path extrusionOk="0" h="181" w="611">
                  <a:moveTo>
                    <a:pt x="20" y="0"/>
                  </a:moveTo>
                  <a:cubicBezTo>
                    <a:pt x="1" y="0"/>
                    <a:pt x="14" y="37"/>
                    <a:pt x="27" y="46"/>
                  </a:cubicBezTo>
                  <a:cubicBezTo>
                    <a:pt x="154" y="133"/>
                    <a:pt x="326" y="180"/>
                    <a:pt x="486" y="180"/>
                  </a:cubicBezTo>
                  <a:cubicBezTo>
                    <a:pt x="524" y="180"/>
                    <a:pt x="561" y="178"/>
                    <a:pt x="597" y="172"/>
                  </a:cubicBezTo>
                  <a:cubicBezTo>
                    <a:pt x="610" y="170"/>
                    <a:pt x="599" y="148"/>
                    <a:pt x="590" y="146"/>
                  </a:cubicBezTo>
                  <a:cubicBezTo>
                    <a:pt x="491" y="133"/>
                    <a:pt x="395" y="123"/>
                    <a:pt x="299" y="98"/>
                  </a:cubicBezTo>
                  <a:cubicBezTo>
                    <a:pt x="205" y="73"/>
                    <a:pt x="120" y="32"/>
                    <a:pt x="29" y="2"/>
                  </a:cubicBezTo>
                  <a:cubicBezTo>
                    <a:pt x="26" y="1"/>
                    <a:pt x="23" y="0"/>
                    <a:pt x="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6"/>
            <p:cNvSpPr/>
            <p:nvPr/>
          </p:nvSpPr>
          <p:spPr>
            <a:xfrm>
              <a:off x="1230902" y="2299991"/>
              <a:ext cx="33738" cy="15604"/>
            </a:xfrm>
            <a:custGeom>
              <a:rect b="b" l="l" r="r" t="t"/>
              <a:pathLst>
                <a:path extrusionOk="0" h="481" w="1040">
                  <a:moveTo>
                    <a:pt x="18" y="1"/>
                  </a:moveTo>
                  <a:cubicBezTo>
                    <a:pt x="0" y="1"/>
                    <a:pt x="3" y="32"/>
                    <a:pt x="17" y="45"/>
                  </a:cubicBezTo>
                  <a:cubicBezTo>
                    <a:pt x="277" y="276"/>
                    <a:pt x="619" y="481"/>
                    <a:pt x="975" y="481"/>
                  </a:cubicBezTo>
                  <a:cubicBezTo>
                    <a:pt x="990" y="481"/>
                    <a:pt x="1004" y="480"/>
                    <a:pt x="1018" y="480"/>
                  </a:cubicBezTo>
                  <a:cubicBezTo>
                    <a:pt x="1040" y="479"/>
                    <a:pt x="1018" y="438"/>
                    <a:pt x="1002" y="437"/>
                  </a:cubicBezTo>
                  <a:cubicBezTo>
                    <a:pt x="613" y="405"/>
                    <a:pt x="353" y="195"/>
                    <a:pt x="31" y="5"/>
                  </a:cubicBezTo>
                  <a:cubicBezTo>
                    <a:pt x="26" y="2"/>
                    <a:pt x="21" y="1"/>
                    <a:pt x="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6"/>
            <p:cNvSpPr/>
            <p:nvPr/>
          </p:nvSpPr>
          <p:spPr>
            <a:xfrm>
              <a:off x="1103737" y="2295287"/>
              <a:ext cx="69065" cy="27704"/>
            </a:xfrm>
            <a:custGeom>
              <a:rect b="b" l="l" r="r" t="t"/>
              <a:pathLst>
                <a:path extrusionOk="0" h="854" w="2129">
                  <a:moveTo>
                    <a:pt x="1567" y="1"/>
                  </a:moveTo>
                  <a:cubicBezTo>
                    <a:pt x="1420" y="1"/>
                    <a:pt x="1277" y="84"/>
                    <a:pt x="1260" y="257"/>
                  </a:cubicBezTo>
                  <a:cubicBezTo>
                    <a:pt x="1245" y="408"/>
                    <a:pt x="1359" y="527"/>
                    <a:pt x="1464" y="527"/>
                  </a:cubicBezTo>
                  <a:cubicBezTo>
                    <a:pt x="1527" y="527"/>
                    <a:pt x="1588" y="484"/>
                    <a:pt x="1614" y="377"/>
                  </a:cubicBezTo>
                  <a:cubicBezTo>
                    <a:pt x="1615" y="370"/>
                    <a:pt x="1607" y="351"/>
                    <a:pt x="1598" y="351"/>
                  </a:cubicBezTo>
                  <a:cubicBezTo>
                    <a:pt x="1596" y="351"/>
                    <a:pt x="1595" y="352"/>
                    <a:pt x="1593" y="353"/>
                  </a:cubicBezTo>
                  <a:cubicBezTo>
                    <a:pt x="1568" y="357"/>
                    <a:pt x="1546" y="358"/>
                    <a:pt x="1526" y="358"/>
                  </a:cubicBezTo>
                  <a:cubicBezTo>
                    <a:pt x="1285" y="358"/>
                    <a:pt x="1420" y="124"/>
                    <a:pt x="1601" y="124"/>
                  </a:cubicBezTo>
                  <a:cubicBezTo>
                    <a:pt x="1662" y="124"/>
                    <a:pt x="1728" y="151"/>
                    <a:pt x="1787" y="223"/>
                  </a:cubicBezTo>
                  <a:cubicBezTo>
                    <a:pt x="2002" y="488"/>
                    <a:pt x="1471" y="776"/>
                    <a:pt x="1209" y="776"/>
                  </a:cubicBezTo>
                  <a:cubicBezTo>
                    <a:pt x="1207" y="776"/>
                    <a:pt x="1206" y="776"/>
                    <a:pt x="1204" y="776"/>
                  </a:cubicBezTo>
                  <a:cubicBezTo>
                    <a:pt x="618" y="766"/>
                    <a:pt x="344" y="623"/>
                    <a:pt x="68" y="277"/>
                  </a:cubicBezTo>
                  <a:cubicBezTo>
                    <a:pt x="54" y="259"/>
                    <a:pt x="30" y="245"/>
                    <a:pt x="16" y="245"/>
                  </a:cubicBezTo>
                  <a:cubicBezTo>
                    <a:pt x="5" y="245"/>
                    <a:pt x="1" y="255"/>
                    <a:pt x="16" y="280"/>
                  </a:cubicBezTo>
                  <a:cubicBezTo>
                    <a:pt x="246" y="660"/>
                    <a:pt x="676" y="854"/>
                    <a:pt x="1110" y="854"/>
                  </a:cubicBezTo>
                  <a:cubicBezTo>
                    <a:pt x="1140" y="854"/>
                    <a:pt x="1170" y="853"/>
                    <a:pt x="1200" y="851"/>
                  </a:cubicBezTo>
                  <a:cubicBezTo>
                    <a:pt x="1506" y="832"/>
                    <a:pt x="2128" y="586"/>
                    <a:pt x="1861" y="152"/>
                  </a:cubicBezTo>
                  <a:cubicBezTo>
                    <a:pt x="1799" y="52"/>
                    <a:pt x="1682" y="1"/>
                    <a:pt x="156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6"/>
            <p:cNvSpPr/>
            <p:nvPr/>
          </p:nvSpPr>
          <p:spPr>
            <a:xfrm>
              <a:off x="854144" y="2204800"/>
              <a:ext cx="454160" cy="116168"/>
            </a:xfrm>
            <a:custGeom>
              <a:rect b="b" l="l" r="r" t="t"/>
              <a:pathLst>
                <a:path extrusionOk="0" h="3581" w="14000">
                  <a:moveTo>
                    <a:pt x="2515" y="36"/>
                  </a:moveTo>
                  <a:lnTo>
                    <a:pt x="2515" y="36"/>
                  </a:lnTo>
                  <a:cubicBezTo>
                    <a:pt x="2991" y="175"/>
                    <a:pt x="3463" y="268"/>
                    <a:pt x="3850" y="603"/>
                  </a:cubicBezTo>
                  <a:cubicBezTo>
                    <a:pt x="4179" y="887"/>
                    <a:pt x="4372" y="1281"/>
                    <a:pt x="4526" y="1679"/>
                  </a:cubicBezTo>
                  <a:cubicBezTo>
                    <a:pt x="3642" y="1485"/>
                    <a:pt x="2826" y="928"/>
                    <a:pt x="2515" y="36"/>
                  </a:cubicBezTo>
                  <a:close/>
                  <a:moveTo>
                    <a:pt x="11485" y="36"/>
                  </a:moveTo>
                  <a:cubicBezTo>
                    <a:pt x="11175" y="928"/>
                    <a:pt x="10357" y="1485"/>
                    <a:pt x="9475" y="1679"/>
                  </a:cubicBezTo>
                  <a:cubicBezTo>
                    <a:pt x="9628" y="1281"/>
                    <a:pt x="9820" y="887"/>
                    <a:pt x="10150" y="602"/>
                  </a:cubicBezTo>
                  <a:cubicBezTo>
                    <a:pt x="10538" y="268"/>
                    <a:pt x="11010" y="175"/>
                    <a:pt x="11485" y="36"/>
                  </a:cubicBezTo>
                  <a:close/>
                  <a:moveTo>
                    <a:pt x="1074" y="608"/>
                  </a:moveTo>
                  <a:lnTo>
                    <a:pt x="1074" y="608"/>
                  </a:lnTo>
                  <a:cubicBezTo>
                    <a:pt x="1411" y="657"/>
                    <a:pt x="1748" y="714"/>
                    <a:pt x="2048" y="884"/>
                  </a:cubicBezTo>
                  <a:cubicBezTo>
                    <a:pt x="2396" y="1082"/>
                    <a:pt x="2541" y="1361"/>
                    <a:pt x="2676" y="1712"/>
                  </a:cubicBezTo>
                  <a:cubicBezTo>
                    <a:pt x="2046" y="1599"/>
                    <a:pt x="1285" y="1263"/>
                    <a:pt x="1074" y="608"/>
                  </a:cubicBezTo>
                  <a:close/>
                  <a:moveTo>
                    <a:pt x="12925" y="608"/>
                  </a:moveTo>
                  <a:lnTo>
                    <a:pt x="12925" y="608"/>
                  </a:lnTo>
                  <a:cubicBezTo>
                    <a:pt x="12715" y="1263"/>
                    <a:pt x="11955" y="1599"/>
                    <a:pt x="11324" y="1712"/>
                  </a:cubicBezTo>
                  <a:cubicBezTo>
                    <a:pt x="11460" y="1361"/>
                    <a:pt x="11604" y="1082"/>
                    <a:pt x="11953" y="884"/>
                  </a:cubicBezTo>
                  <a:cubicBezTo>
                    <a:pt x="12253" y="714"/>
                    <a:pt x="12589" y="657"/>
                    <a:pt x="12925" y="608"/>
                  </a:cubicBezTo>
                  <a:close/>
                  <a:moveTo>
                    <a:pt x="5824" y="955"/>
                  </a:moveTo>
                  <a:cubicBezTo>
                    <a:pt x="6092" y="955"/>
                    <a:pt x="6378" y="1054"/>
                    <a:pt x="6551" y="1243"/>
                  </a:cubicBezTo>
                  <a:cubicBezTo>
                    <a:pt x="6552" y="1245"/>
                    <a:pt x="6554" y="1246"/>
                    <a:pt x="6556" y="1247"/>
                  </a:cubicBezTo>
                  <a:cubicBezTo>
                    <a:pt x="6568" y="1443"/>
                    <a:pt x="6629" y="1628"/>
                    <a:pt x="6731" y="1754"/>
                  </a:cubicBezTo>
                  <a:cubicBezTo>
                    <a:pt x="6510" y="1737"/>
                    <a:pt x="6288" y="1726"/>
                    <a:pt x="6063" y="1722"/>
                  </a:cubicBezTo>
                  <a:cubicBezTo>
                    <a:pt x="5797" y="1588"/>
                    <a:pt x="5653" y="1261"/>
                    <a:pt x="5623" y="978"/>
                  </a:cubicBezTo>
                  <a:cubicBezTo>
                    <a:pt x="5623" y="977"/>
                    <a:pt x="5622" y="976"/>
                    <a:pt x="5622" y="974"/>
                  </a:cubicBezTo>
                  <a:cubicBezTo>
                    <a:pt x="5687" y="961"/>
                    <a:pt x="5755" y="955"/>
                    <a:pt x="5824" y="955"/>
                  </a:cubicBezTo>
                  <a:close/>
                  <a:moveTo>
                    <a:pt x="8177" y="955"/>
                  </a:moveTo>
                  <a:cubicBezTo>
                    <a:pt x="8246" y="955"/>
                    <a:pt x="8314" y="961"/>
                    <a:pt x="8378" y="974"/>
                  </a:cubicBezTo>
                  <a:cubicBezTo>
                    <a:pt x="8378" y="975"/>
                    <a:pt x="8377" y="977"/>
                    <a:pt x="8377" y="978"/>
                  </a:cubicBezTo>
                  <a:cubicBezTo>
                    <a:pt x="8347" y="1261"/>
                    <a:pt x="8204" y="1588"/>
                    <a:pt x="7937" y="1722"/>
                  </a:cubicBezTo>
                  <a:cubicBezTo>
                    <a:pt x="7713" y="1726"/>
                    <a:pt x="7491" y="1737"/>
                    <a:pt x="7269" y="1754"/>
                  </a:cubicBezTo>
                  <a:cubicBezTo>
                    <a:pt x="7372" y="1628"/>
                    <a:pt x="7432" y="1443"/>
                    <a:pt x="7445" y="1247"/>
                  </a:cubicBezTo>
                  <a:cubicBezTo>
                    <a:pt x="7446" y="1246"/>
                    <a:pt x="7448" y="1245"/>
                    <a:pt x="7450" y="1243"/>
                  </a:cubicBezTo>
                  <a:cubicBezTo>
                    <a:pt x="7622" y="1054"/>
                    <a:pt x="7908" y="955"/>
                    <a:pt x="8177" y="955"/>
                  </a:cubicBezTo>
                  <a:close/>
                  <a:moveTo>
                    <a:pt x="7000" y="438"/>
                  </a:moveTo>
                  <a:cubicBezTo>
                    <a:pt x="7360" y="721"/>
                    <a:pt x="7478" y="1395"/>
                    <a:pt x="7138" y="1746"/>
                  </a:cubicBezTo>
                  <a:cubicBezTo>
                    <a:pt x="7130" y="1753"/>
                    <a:pt x="7126" y="1760"/>
                    <a:pt x="7123" y="1766"/>
                  </a:cubicBezTo>
                  <a:cubicBezTo>
                    <a:pt x="7104" y="1768"/>
                    <a:pt x="7085" y="1769"/>
                    <a:pt x="7065" y="1772"/>
                  </a:cubicBezTo>
                  <a:cubicBezTo>
                    <a:pt x="7000" y="1769"/>
                    <a:pt x="6896" y="1768"/>
                    <a:pt x="6877" y="1766"/>
                  </a:cubicBezTo>
                  <a:cubicBezTo>
                    <a:pt x="6874" y="1760"/>
                    <a:pt x="6870" y="1753"/>
                    <a:pt x="6862" y="1746"/>
                  </a:cubicBezTo>
                  <a:cubicBezTo>
                    <a:pt x="6522" y="1395"/>
                    <a:pt x="6641" y="721"/>
                    <a:pt x="7000" y="438"/>
                  </a:cubicBezTo>
                  <a:close/>
                  <a:moveTo>
                    <a:pt x="842" y="1615"/>
                  </a:moveTo>
                  <a:cubicBezTo>
                    <a:pt x="1194" y="1615"/>
                    <a:pt x="1450" y="1724"/>
                    <a:pt x="1578" y="1790"/>
                  </a:cubicBezTo>
                  <a:cubicBezTo>
                    <a:pt x="1450" y="1856"/>
                    <a:pt x="1194" y="1966"/>
                    <a:pt x="842" y="1966"/>
                  </a:cubicBezTo>
                  <a:cubicBezTo>
                    <a:pt x="616" y="1966"/>
                    <a:pt x="351" y="1921"/>
                    <a:pt x="54" y="1790"/>
                  </a:cubicBezTo>
                  <a:cubicBezTo>
                    <a:pt x="351" y="1660"/>
                    <a:pt x="616" y="1615"/>
                    <a:pt x="842" y="1615"/>
                  </a:cubicBezTo>
                  <a:close/>
                  <a:moveTo>
                    <a:pt x="13159" y="1615"/>
                  </a:moveTo>
                  <a:cubicBezTo>
                    <a:pt x="13384" y="1615"/>
                    <a:pt x="13649" y="1660"/>
                    <a:pt x="13946" y="1790"/>
                  </a:cubicBezTo>
                  <a:cubicBezTo>
                    <a:pt x="13650" y="1921"/>
                    <a:pt x="13385" y="1966"/>
                    <a:pt x="13159" y="1966"/>
                  </a:cubicBezTo>
                  <a:cubicBezTo>
                    <a:pt x="12807" y="1966"/>
                    <a:pt x="12551" y="1856"/>
                    <a:pt x="12422" y="1790"/>
                  </a:cubicBezTo>
                  <a:cubicBezTo>
                    <a:pt x="12551" y="1724"/>
                    <a:pt x="12807" y="1615"/>
                    <a:pt x="13159" y="1615"/>
                  </a:cubicBezTo>
                  <a:close/>
                  <a:moveTo>
                    <a:pt x="6731" y="1826"/>
                  </a:moveTo>
                  <a:cubicBezTo>
                    <a:pt x="6629" y="1952"/>
                    <a:pt x="6568" y="2137"/>
                    <a:pt x="6556" y="2333"/>
                  </a:cubicBezTo>
                  <a:cubicBezTo>
                    <a:pt x="6554" y="2334"/>
                    <a:pt x="6552" y="2335"/>
                    <a:pt x="6551" y="2337"/>
                  </a:cubicBezTo>
                  <a:cubicBezTo>
                    <a:pt x="6378" y="2526"/>
                    <a:pt x="6092" y="2625"/>
                    <a:pt x="5824" y="2625"/>
                  </a:cubicBezTo>
                  <a:cubicBezTo>
                    <a:pt x="5755" y="2625"/>
                    <a:pt x="5687" y="2619"/>
                    <a:pt x="5622" y="2606"/>
                  </a:cubicBezTo>
                  <a:cubicBezTo>
                    <a:pt x="5622" y="2605"/>
                    <a:pt x="5623" y="2603"/>
                    <a:pt x="5623" y="2602"/>
                  </a:cubicBezTo>
                  <a:cubicBezTo>
                    <a:pt x="5652" y="2319"/>
                    <a:pt x="5797" y="1992"/>
                    <a:pt x="6063" y="1858"/>
                  </a:cubicBezTo>
                  <a:cubicBezTo>
                    <a:pt x="6287" y="1854"/>
                    <a:pt x="6510" y="1843"/>
                    <a:pt x="6731" y="1826"/>
                  </a:cubicBezTo>
                  <a:close/>
                  <a:moveTo>
                    <a:pt x="7269" y="1826"/>
                  </a:moveTo>
                  <a:lnTo>
                    <a:pt x="7269" y="1826"/>
                  </a:lnTo>
                  <a:cubicBezTo>
                    <a:pt x="7491" y="1843"/>
                    <a:pt x="7713" y="1854"/>
                    <a:pt x="7937" y="1858"/>
                  </a:cubicBezTo>
                  <a:cubicBezTo>
                    <a:pt x="8204" y="1992"/>
                    <a:pt x="8347" y="2319"/>
                    <a:pt x="8377" y="2602"/>
                  </a:cubicBezTo>
                  <a:cubicBezTo>
                    <a:pt x="8377" y="2603"/>
                    <a:pt x="8378" y="2605"/>
                    <a:pt x="8378" y="2606"/>
                  </a:cubicBezTo>
                  <a:cubicBezTo>
                    <a:pt x="8314" y="2619"/>
                    <a:pt x="8246" y="2625"/>
                    <a:pt x="8177" y="2625"/>
                  </a:cubicBezTo>
                  <a:cubicBezTo>
                    <a:pt x="7908" y="2625"/>
                    <a:pt x="7622" y="2526"/>
                    <a:pt x="7450" y="2337"/>
                  </a:cubicBezTo>
                  <a:cubicBezTo>
                    <a:pt x="7448" y="2335"/>
                    <a:pt x="7446" y="2334"/>
                    <a:pt x="7445" y="2333"/>
                  </a:cubicBezTo>
                  <a:cubicBezTo>
                    <a:pt x="7431" y="2137"/>
                    <a:pt x="7372" y="1952"/>
                    <a:pt x="7269" y="1826"/>
                  </a:cubicBezTo>
                  <a:close/>
                  <a:moveTo>
                    <a:pt x="2676" y="1868"/>
                  </a:moveTo>
                  <a:lnTo>
                    <a:pt x="2676" y="1868"/>
                  </a:lnTo>
                  <a:cubicBezTo>
                    <a:pt x="2541" y="2219"/>
                    <a:pt x="2396" y="2498"/>
                    <a:pt x="2048" y="2696"/>
                  </a:cubicBezTo>
                  <a:cubicBezTo>
                    <a:pt x="1748" y="2866"/>
                    <a:pt x="1411" y="2923"/>
                    <a:pt x="1074" y="2972"/>
                  </a:cubicBezTo>
                  <a:cubicBezTo>
                    <a:pt x="1285" y="2317"/>
                    <a:pt x="2046" y="1981"/>
                    <a:pt x="2676" y="1868"/>
                  </a:cubicBezTo>
                  <a:close/>
                  <a:moveTo>
                    <a:pt x="11324" y="1868"/>
                  </a:moveTo>
                  <a:cubicBezTo>
                    <a:pt x="11955" y="1981"/>
                    <a:pt x="12715" y="2317"/>
                    <a:pt x="12925" y="2972"/>
                  </a:cubicBezTo>
                  <a:cubicBezTo>
                    <a:pt x="12589" y="2923"/>
                    <a:pt x="12253" y="2866"/>
                    <a:pt x="11953" y="2696"/>
                  </a:cubicBezTo>
                  <a:cubicBezTo>
                    <a:pt x="11604" y="2498"/>
                    <a:pt x="11460" y="2219"/>
                    <a:pt x="11324" y="1868"/>
                  </a:cubicBezTo>
                  <a:close/>
                  <a:moveTo>
                    <a:pt x="7065" y="1809"/>
                  </a:moveTo>
                  <a:cubicBezTo>
                    <a:pt x="7085" y="1810"/>
                    <a:pt x="7104" y="1813"/>
                    <a:pt x="7123" y="1814"/>
                  </a:cubicBezTo>
                  <a:cubicBezTo>
                    <a:pt x="7126" y="1821"/>
                    <a:pt x="7131" y="1827"/>
                    <a:pt x="7138" y="1835"/>
                  </a:cubicBezTo>
                  <a:cubicBezTo>
                    <a:pt x="7478" y="2185"/>
                    <a:pt x="7360" y="2859"/>
                    <a:pt x="7000" y="3142"/>
                  </a:cubicBezTo>
                  <a:cubicBezTo>
                    <a:pt x="6641" y="2859"/>
                    <a:pt x="6522" y="2185"/>
                    <a:pt x="6862" y="1835"/>
                  </a:cubicBezTo>
                  <a:cubicBezTo>
                    <a:pt x="6870" y="1827"/>
                    <a:pt x="6874" y="1821"/>
                    <a:pt x="6877" y="1814"/>
                  </a:cubicBezTo>
                  <a:cubicBezTo>
                    <a:pt x="6897" y="1812"/>
                    <a:pt x="7000" y="1810"/>
                    <a:pt x="7065" y="1809"/>
                  </a:cubicBezTo>
                  <a:close/>
                  <a:moveTo>
                    <a:pt x="4526" y="1901"/>
                  </a:moveTo>
                  <a:lnTo>
                    <a:pt x="4526" y="1901"/>
                  </a:lnTo>
                  <a:cubicBezTo>
                    <a:pt x="4372" y="2299"/>
                    <a:pt x="4179" y="2693"/>
                    <a:pt x="3850" y="2978"/>
                  </a:cubicBezTo>
                  <a:cubicBezTo>
                    <a:pt x="3463" y="3312"/>
                    <a:pt x="2991" y="3405"/>
                    <a:pt x="2515" y="3544"/>
                  </a:cubicBezTo>
                  <a:cubicBezTo>
                    <a:pt x="2826" y="2652"/>
                    <a:pt x="3642" y="2095"/>
                    <a:pt x="4526" y="1901"/>
                  </a:cubicBezTo>
                  <a:close/>
                  <a:moveTo>
                    <a:pt x="9475" y="1901"/>
                  </a:moveTo>
                  <a:lnTo>
                    <a:pt x="9475" y="1901"/>
                  </a:lnTo>
                  <a:cubicBezTo>
                    <a:pt x="10357" y="2095"/>
                    <a:pt x="11175" y="2652"/>
                    <a:pt x="11485" y="3544"/>
                  </a:cubicBezTo>
                  <a:cubicBezTo>
                    <a:pt x="11010" y="3405"/>
                    <a:pt x="10538" y="3312"/>
                    <a:pt x="10150" y="2978"/>
                  </a:cubicBezTo>
                  <a:cubicBezTo>
                    <a:pt x="9820" y="2693"/>
                    <a:pt x="9628" y="2299"/>
                    <a:pt x="9475" y="1901"/>
                  </a:cubicBezTo>
                  <a:close/>
                  <a:moveTo>
                    <a:pt x="2504" y="1"/>
                  </a:moveTo>
                  <a:cubicBezTo>
                    <a:pt x="2491" y="1"/>
                    <a:pt x="2493" y="12"/>
                    <a:pt x="2500" y="23"/>
                  </a:cubicBezTo>
                  <a:cubicBezTo>
                    <a:pt x="2500" y="24"/>
                    <a:pt x="2499" y="24"/>
                    <a:pt x="2500" y="26"/>
                  </a:cubicBezTo>
                  <a:cubicBezTo>
                    <a:pt x="2673" y="837"/>
                    <a:pt x="3486" y="1577"/>
                    <a:pt x="4317" y="1732"/>
                  </a:cubicBezTo>
                  <a:lnTo>
                    <a:pt x="4269" y="1732"/>
                  </a:lnTo>
                  <a:cubicBezTo>
                    <a:pt x="3736" y="1730"/>
                    <a:pt x="3244" y="1714"/>
                    <a:pt x="2746" y="1713"/>
                  </a:cubicBezTo>
                  <a:cubicBezTo>
                    <a:pt x="2588" y="1064"/>
                    <a:pt x="1922" y="575"/>
                    <a:pt x="1253" y="575"/>
                  </a:cubicBezTo>
                  <a:cubicBezTo>
                    <a:pt x="1191" y="575"/>
                    <a:pt x="1129" y="579"/>
                    <a:pt x="1067" y="588"/>
                  </a:cubicBezTo>
                  <a:cubicBezTo>
                    <a:pt x="1061" y="588"/>
                    <a:pt x="1061" y="593"/>
                    <a:pt x="1063" y="598"/>
                  </a:cubicBezTo>
                  <a:cubicBezTo>
                    <a:pt x="1062" y="599"/>
                    <a:pt x="1061" y="600"/>
                    <a:pt x="1062" y="602"/>
                  </a:cubicBezTo>
                  <a:cubicBezTo>
                    <a:pt x="1123" y="1188"/>
                    <a:pt x="1750" y="1550"/>
                    <a:pt x="2319" y="1716"/>
                  </a:cubicBezTo>
                  <a:cubicBezTo>
                    <a:pt x="2274" y="1716"/>
                    <a:pt x="2229" y="1718"/>
                    <a:pt x="2183" y="1719"/>
                  </a:cubicBezTo>
                  <a:cubicBezTo>
                    <a:pt x="2011" y="1722"/>
                    <a:pt x="1839" y="1727"/>
                    <a:pt x="1668" y="1737"/>
                  </a:cubicBezTo>
                  <a:cubicBezTo>
                    <a:pt x="1444" y="1565"/>
                    <a:pt x="1143" y="1474"/>
                    <a:pt x="843" y="1474"/>
                  </a:cubicBezTo>
                  <a:cubicBezTo>
                    <a:pt x="536" y="1474"/>
                    <a:pt x="230" y="1569"/>
                    <a:pt x="9" y="1769"/>
                  </a:cubicBezTo>
                  <a:cubicBezTo>
                    <a:pt x="9" y="1769"/>
                    <a:pt x="9" y="1769"/>
                    <a:pt x="8" y="1769"/>
                  </a:cubicBezTo>
                  <a:cubicBezTo>
                    <a:pt x="1" y="1769"/>
                    <a:pt x="1" y="1811"/>
                    <a:pt x="8" y="1811"/>
                  </a:cubicBezTo>
                  <a:cubicBezTo>
                    <a:pt x="9" y="1811"/>
                    <a:pt x="9" y="1811"/>
                    <a:pt x="9" y="1810"/>
                  </a:cubicBezTo>
                  <a:cubicBezTo>
                    <a:pt x="230" y="2011"/>
                    <a:pt x="536" y="2106"/>
                    <a:pt x="843" y="2106"/>
                  </a:cubicBezTo>
                  <a:cubicBezTo>
                    <a:pt x="1143" y="2106"/>
                    <a:pt x="1444" y="2015"/>
                    <a:pt x="1668" y="1843"/>
                  </a:cubicBezTo>
                  <a:cubicBezTo>
                    <a:pt x="1839" y="1853"/>
                    <a:pt x="2011" y="1858"/>
                    <a:pt x="2183" y="1861"/>
                  </a:cubicBezTo>
                  <a:cubicBezTo>
                    <a:pt x="2229" y="1862"/>
                    <a:pt x="2274" y="1864"/>
                    <a:pt x="2319" y="1865"/>
                  </a:cubicBezTo>
                  <a:cubicBezTo>
                    <a:pt x="1750" y="2031"/>
                    <a:pt x="1123" y="2393"/>
                    <a:pt x="1062" y="2978"/>
                  </a:cubicBezTo>
                  <a:cubicBezTo>
                    <a:pt x="1061" y="2980"/>
                    <a:pt x="1062" y="2981"/>
                    <a:pt x="1063" y="2982"/>
                  </a:cubicBezTo>
                  <a:cubicBezTo>
                    <a:pt x="1061" y="2987"/>
                    <a:pt x="1061" y="2992"/>
                    <a:pt x="1067" y="2992"/>
                  </a:cubicBezTo>
                  <a:cubicBezTo>
                    <a:pt x="1129" y="3001"/>
                    <a:pt x="1191" y="3005"/>
                    <a:pt x="1253" y="3005"/>
                  </a:cubicBezTo>
                  <a:cubicBezTo>
                    <a:pt x="1922" y="3005"/>
                    <a:pt x="2588" y="2516"/>
                    <a:pt x="2746" y="1867"/>
                  </a:cubicBezTo>
                  <a:cubicBezTo>
                    <a:pt x="3244" y="1866"/>
                    <a:pt x="3736" y="1850"/>
                    <a:pt x="4269" y="1848"/>
                  </a:cubicBezTo>
                  <a:lnTo>
                    <a:pt x="4317" y="1848"/>
                  </a:lnTo>
                  <a:cubicBezTo>
                    <a:pt x="3486" y="2004"/>
                    <a:pt x="2673" y="2743"/>
                    <a:pt x="2500" y="3554"/>
                  </a:cubicBezTo>
                  <a:cubicBezTo>
                    <a:pt x="2499" y="3556"/>
                    <a:pt x="2500" y="3556"/>
                    <a:pt x="2500" y="3557"/>
                  </a:cubicBezTo>
                  <a:cubicBezTo>
                    <a:pt x="2493" y="3568"/>
                    <a:pt x="2491" y="3580"/>
                    <a:pt x="2506" y="3580"/>
                  </a:cubicBezTo>
                  <a:cubicBezTo>
                    <a:pt x="3561" y="3525"/>
                    <a:pt x="4294" y="2790"/>
                    <a:pt x="4657" y="1850"/>
                  </a:cubicBezTo>
                  <a:cubicBezTo>
                    <a:pt x="5009" y="1854"/>
                    <a:pt x="5365" y="1862"/>
                    <a:pt x="5719" y="1862"/>
                  </a:cubicBezTo>
                  <a:cubicBezTo>
                    <a:pt x="5797" y="1862"/>
                    <a:pt x="5874" y="1862"/>
                    <a:pt x="5951" y="1861"/>
                  </a:cubicBezTo>
                  <a:lnTo>
                    <a:pt x="5951" y="1861"/>
                  </a:lnTo>
                  <a:cubicBezTo>
                    <a:pt x="5696" y="2007"/>
                    <a:pt x="5524" y="2368"/>
                    <a:pt x="5508" y="2629"/>
                  </a:cubicBezTo>
                  <a:cubicBezTo>
                    <a:pt x="5507" y="2650"/>
                    <a:pt x="5516" y="2660"/>
                    <a:pt x="5529" y="2663"/>
                  </a:cubicBezTo>
                  <a:cubicBezTo>
                    <a:pt x="5531" y="2667"/>
                    <a:pt x="5534" y="2670"/>
                    <a:pt x="5540" y="2671"/>
                  </a:cubicBezTo>
                  <a:cubicBezTo>
                    <a:pt x="5624" y="2693"/>
                    <a:pt x="5713" y="2703"/>
                    <a:pt x="5804" y="2703"/>
                  </a:cubicBezTo>
                  <a:cubicBezTo>
                    <a:pt x="6071" y="2703"/>
                    <a:pt x="6353" y="2613"/>
                    <a:pt x="6554" y="2448"/>
                  </a:cubicBezTo>
                  <a:cubicBezTo>
                    <a:pt x="6563" y="2774"/>
                    <a:pt x="6704" y="3096"/>
                    <a:pt x="6991" y="3179"/>
                  </a:cubicBezTo>
                  <a:cubicBezTo>
                    <a:pt x="6991" y="3179"/>
                    <a:pt x="6992" y="3179"/>
                    <a:pt x="6993" y="3179"/>
                  </a:cubicBezTo>
                  <a:cubicBezTo>
                    <a:pt x="6996" y="3179"/>
                    <a:pt x="6998" y="3178"/>
                    <a:pt x="7000" y="3177"/>
                  </a:cubicBezTo>
                  <a:cubicBezTo>
                    <a:pt x="7002" y="3178"/>
                    <a:pt x="7004" y="3179"/>
                    <a:pt x="7007" y="3179"/>
                  </a:cubicBezTo>
                  <a:cubicBezTo>
                    <a:pt x="7008" y="3179"/>
                    <a:pt x="7009" y="3179"/>
                    <a:pt x="7010" y="3179"/>
                  </a:cubicBezTo>
                  <a:cubicBezTo>
                    <a:pt x="7297" y="3096"/>
                    <a:pt x="7436" y="2774"/>
                    <a:pt x="7447" y="2448"/>
                  </a:cubicBezTo>
                  <a:cubicBezTo>
                    <a:pt x="7648" y="2613"/>
                    <a:pt x="7930" y="2703"/>
                    <a:pt x="8197" y="2703"/>
                  </a:cubicBezTo>
                  <a:cubicBezTo>
                    <a:pt x="8288" y="2703"/>
                    <a:pt x="8377" y="2693"/>
                    <a:pt x="8460" y="2671"/>
                  </a:cubicBezTo>
                  <a:cubicBezTo>
                    <a:pt x="8465" y="2670"/>
                    <a:pt x="8469" y="2667"/>
                    <a:pt x="8471" y="2663"/>
                  </a:cubicBezTo>
                  <a:cubicBezTo>
                    <a:pt x="8485" y="2660"/>
                    <a:pt x="8494" y="2650"/>
                    <a:pt x="8493" y="2629"/>
                  </a:cubicBezTo>
                  <a:cubicBezTo>
                    <a:pt x="8477" y="2368"/>
                    <a:pt x="8304" y="2007"/>
                    <a:pt x="8049" y="1861"/>
                  </a:cubicBezTo>
                  <a:lnTo>
                    <a:pt x="8049" y="1861"/>
                  </a:lnTo>
                  <a:cubicBezTo>
                    <a:pt x="8127" y="1862"/>
                    <a:pt x="8204" y="1862"/>
                    <a:pt x="8282" y="1862"/>
                  </a:cubicBezTo>
                  <a:cubicBezTo>
                    <a:pt x="8636" y="1862"/>
                    <a:pt x="8991" y="1854"/>
                    <a:pt x="9343" y="1850"/>
                  </a:cubicBezTo>
                  <a:cubicBezTo>
                    <a:pt x="9706" y="2790"/>
                    <a:pt x="10439" y="3525"/>
                    <a:pt x="11495" y="3580"/>
                  </a:cubicBezTo>
                  <a:cubicBezTo>
                    <a:pt x="11510" y="3580"/>
                    <a:pt x="11508" y="3568"/>
                    <a:pt x="11501" y="3557"/>
                  </a:cubicBezTo>
                  <a:cubicBezTo>
                    <a:pt x="11501" y="3556"/>
                    <a:pt x="11502" y="3556"/>
                    <a:pt x="11501" y="3554"/>
                  </a:cubicBezTo>
                  <a:cubicBezTo>
                    <a:pt x="11328" y="2743"/>
                    <a:pt x="10515" y="2004"/>
                    <a:pt x="9684" y="1848"/>
                  </a:cubicBezTo>
                  <a:lnTo>
                    <a:pt x="9732" y="1848"/>
                  </a:lnTo>
                  <a:cubicBezTo>
                    <a:pt x="10265" y="1850"/>
                    <a:pt x="10757" y="1866"/>
                    <a:pt x="11255" y="1867"/>
                  </a:cubicBezTo>
                  <a:cubicBezTo>
                    <a:pt x="11412" y="2516"/>
                    <a:pt x="12079" y="3005"/>
                    <a:pt x="12748" y="3005"/>
                  </a:cubicBezTo>
                  <a:cubicBezTo>
                    <a:pt x="12810" y="3005"/>
                    <a:pt x="12872" y="3001"/>
                    <a:pt x="12934" y="2992"/>
                  </a:cubicBezTo>
                  <a:cubicBezTo>
                    <a:pt x="12939" y="2992"/>
                    <a:pt x="12940" y="2987"/>
                    <a:pt x="12938" y="2982"/>
                  </a:cubicBezTo>
                  <a:cubicBezTo>
                    <a:pt x="12939" y="2981"/>
                    <a:pt x="12939" y="2980"/>
                    <a:pt x="12939" y="2978"/>
                  </a:cubicBezTo>
                  <a:cubicBezTo>
                    <a:pt x="12877" y="2393"/>
                    <a:pt x="12251" y="2031"/>
                    <a:pt x="11681" y="1865"/>
                  </a:cubicBezTo>
                  <a:cubicBezTo>
                    <a:pt x="11725" y="1864"/>
                    <a:pt x="11771" y="1862"/>
                    <a:pt x="11817" y="1861"/>
                  </a:cubicBezTo>
                  <a:cubicBezTo>
                    <a:pt x="11990" y="1858"/>
                    <a:pt x="12162" y="1853"/>
                    <a:pt x="12333" y="1843"/>
                  </a:cubicBezTo>
                  <a:cubicBezTo>
                    <a:pt x="12557" y="2015"/>
                    <a:pt x="12858" y="2106"/>
                    <a:pt x="13158" y="2106"/>
                  </a:cubicBezTo>
                  <a:cubicBezTo>
                    <a:pt x="13465" y="2106"/>
                    <a:pt x="13770" y="2011"/>
                    <a:pt x="13991" y="1810"/>
                  </a:cubicBezTo>
                  <a:cubicBezTo>
                    <a:pt x="13992" y="1811"/>
                    <a:pt x="13992" y="1811"/>
                    <a:pt x="13992" y="1811"/>
                  </a:cubicBezTo>
                  <a:cubicBezTo>
                    <a:pt x="13999" y="1811"/>
                    <a:pt x="13999" y="1769"/>
                    <a:pt x="13992" y="1769"/>
                  </a:cubicBezTo>
                  <a:cubicBezTo>
                    <a:pt x="13992" y="1769"/>
                    <a:pt x="13992" y="1769"/>
                    <a:pt x="13991" y="1769"/>
                  </a:cubicBezTo>
                  <a:cubicBezTo>
                    <a:pt x="13770" y="1569"/>
                    <a:pt x="13465" y="1474"/>
                    <a:pt x="13158" y="1474"/>
                  </a:cubicBezTo>
                  <a:cubicBezTo>
                    <a:pt x="12858" y="1474"/>
                    <a:pt x="12557" y="1565"/>
                    <a:pt x="12333" y="1737"/>
                  </a:cubicBezTo>
                  <a:cubicBezTo>
                    <a:pt x="12162" y="1727"/>
                    <a:pt x="11990" y="1722"/>
                    <a:pt x="11817" y="1719"/>
                  </a:cubicBezTo>
                  <a:cubicBezTo>
                    <a:pt x="11771" y="1718"/>
                    <a:pt x="11725" y="1716"/>
                    <a:pt x="11681" y="1716"/>
                  </a:cubicBezTo>
                  <a:cubicBezTo>
                    <a:pt x="12251" y="1550"/>
                    <a:pt x="12877" y="1188"/>
                    <a:pt x="12939" y="602"/>
                  </a:cubicBezTo>
                  <a:cubicBezTo>
                    <a:pt x="12939" y="600"/>
                    <a:pt x="12939" y="599"/>
                    <a:pt x="12938" y="598"/>
                  </a:cubicBezTo>
                  <a:cubicBezTo>
                    <a:pt x="12940" y="593"/>
                    <a:pt x="12939" y="588"/>
                    <a:pt x="12934" y="588"/>
                  </a:cubicBezTo>
                  <a:cubicBezTo>
                    <a:pt x="12872" y="579"/>
                    <a:pt x="12810" y="575"/>
                    <a:pt x="12748" y="575"/>
                  </a:cubicBezTo>
                  <a:cubicBezTo>
                    <a:pt x="12079" y="575"/>
                    <a:pt x="11412" y="1064"/>
                    <a:pt x="11255" y="1713"/>
                  </a:cubicBezTo>
                  <a:cubicBezTo>
                    <a:pt x="10757" y="1714"/>
                    <a:pt x="10265" y="1730"/>
                    <a:pt x="9732" y="1732"/>
                  </a:cubicBezTo>
                  <a:lnTo>
                    <a:pt x="9684" y="1732"/>
                  </a:lnTo>
                  <a:cubicBezTo>
                    <a:pt x="10515" y="1577"/>
                    <a:pt x="11328" y="837"/>
                    <a:pt x="11501" y="26"/>
                  </a:cubicBezTo>
                  <a:cubicBezTo>
                    <a:pt x="11502" y="24"/>
                    <a:pt x="11501" y="24"/>
                    <a:pt x="11501" y="23"/>
                  </a:cubicBezTo>
                  <a:cubicBezTo>
                    <a:pt x="11507" y="12"/>
                    <a:pt x="11510" y="1"/>
                    <a:pt x="11497" y="1"/>
                  </a:cubicBezTo>
                  <a:cubicBezTo>
                    <a:pt x="11496" y="1"/>
                    <a:pt x="11495" y="1"/>
                    <a:pt x="11495" y="1"/>
                  </a:cubicBezTo>
                  <a:cubicBezTo>
                    <a:pt x="10439" y="55"/>
                    <a:pt x="9706" y="791"/>
                    <a:pt x="9343" y="1730"/>
                  </a:cubicBezTo>
                  <a:cubicBezTo>
                    <a:pt x="9003" y="1726"/>
                    <a:pt x="8660" y="1719"/>
                    <a:pt x="8317" y="1719"/>
                  </a:cubicBezTo>
                  <a:cubicBezTo>
                    <a:pt x="8228" y="1719"/>
                    <a:pt x="8138" y="1719"/>
                    <a:pt x="8049" y="1720"/>
                  </a:cubicBezTo>
                  <a:cubicBezTo>
                    <a:pt x="8304" y="1573"/>
                    <a:pt x="8477" y="1212"/>
                    <a:pt x="8493" y="951"/>
                  </a:cubicBezTo>
                  <a:cubicBezTo>
                    <a:pt x="8494" y="930"/>
                    <a:pt x="8485" y="920"/>
                    <a:pt x="8471" y="917"/>
                  </a:cubicBezTo>
                  <a:cubicBezTo>
                    <a:pt x="8469" y="913"/>
                    <a:pt x="8465" y="910"/>
                    <a:pt x="8460" y="909"/>
                  </a:cubicBezTo>
                  <a:cubicBezTo>
                    <a:pt x="8377" y="887"/>
                    <a:pt x="8288" y="877"/>
                    <a:pt x="8197" y="877"/>
                  </a:cubicBezTo>
                  <a:cubicBezTo>
                    <a:pt x="7930" y="877"/>
                    <a:pt x="7648" y="967"/>
                    <a:pt x="7447" y="1132"/>
                  </a:cubicBezTo>
                  <a:cubicBezTo>
                    <a:pt x="7436" y="806"/>
                    <a:pt x="7297" y="484"/>
                    <a:pt x="7010" y="401"/>
                  </a:cubicBezTo>
                  <a:cubicBezTo>
                    <a:pt x="7009" y="401"/>
                    <a:pt x="7008" y="401"/>
                    <a:pt x="7007" y="401"/>
                  </a:cubicBezTo>
                  <a:cubicBezTo>
                    <a:pt x="7004" y="401"/>
                    <a:pt x="7002" y="402"/>
                    <a:pt x="7000" y="403"/>
                  </a:cubicBezTo>
                  <a:cubicBezTo>
                    <a:pt x="6998" y="402"/>
                    <a:pt x="6996" y="401"/>
                    <a:pt x="6993" y="401"/>
                  </a:cubicBezTo>
                  <a:cubicBezTo>
                    <a:pt x="6992" y="401"/>
                    <a:pt x="6991" y="401"/>
                    <a:pt x="6991" y="401"/>
                  </a:cubicBezTo>
                  <a:cubicBezTo>
                    <a:pt x="6704" y="484"/>
                    <a:pt x="6564" y="806"/>
                    <a:pt x="6554" y="1132"/>
                  </a:cubicBezTo>
                  <a:cubicBezTo>
                    <a:pt x="6353" y="967"/>
                    <a:pt x="6071" y="877"/>
                    <a:pt x="5804" y="877"/>
                  </a:cubicBezTo>
                  <a:cubicBezTo>
                    <a:pt x="5713" y="877"/>
                    <a:pt x="5624" y="887"/>
                    <a:pt x="5540" y="909"/>
                  </a:cubicBezTo>
                  <a:cubicBezTo>
                    <a:pt x="5534" y="911"/>
                    <a:pt x="5531" y="914"/>
                    <a:pt x="5529" y="917"/>
                  </a:cubicBezTo>
                  <a:cubicBezTo>
                    <a:pt x="5516" y="920"/>
                    <a:pt x="5507" y="930"/>
                    <a:pt x="5508" y="951"/>
                  </a:cubicBezTo>
                  <a:cubicBezTo>
                    <a:pt x="5524" y="1212"/>
                    <a:pt x="5696" y="1573"/>
                    <a:pt x="5951" y="1720"/>
                  </a:cubicBezTo>
                  <a:cubicBezTo>
                    <a:pt x="5862" y="1719"/>
                    <a:pt x="5773" y="1719"/>
                    <a:pt x="5684" y="1719"/>
                  </a:cubicBezTo>
                  <a:cubicBezTo>
                    <a:pt x="5341" y="1719"/>
                    <a:pt x="4998" y="1726"/>
                    <a:pt x="4657" y="1730"/>
                  </a:cubicBezTo>
                  <a:cubicBezTo>
                    <a:pt x="4294" y="791"/>
                    <a:pt x="3561" y="55"/>
                    <a:pt x="2506" y="1"/>
                  </a:cubicBezTo>
                  <a:cubicBezTo>
                    <a:pt x="2505" y="1"/>
                    <a:pt x="2505" y="1"/>
                    <a:pt x="250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6"/>
            <p:cNvSpPr/>
            <p:nvPr/>
          </p:nvSpPr>
          <p:spPr>
            <a:xfrm>
              <a:off x="1134199" y="2271116"/>
              <a:ext cx="20729" cy="14890"/>
            </a:xfrm>
            <a:custGeom>
              <a:rect b="b" l="l" r="r" t="t"/>
              <a:pathLst>
                <a:path extrusionOk="0" h="459" w="639">
                  <a:moveTo>
                    <a:pt x="345" y="96"/>
                  </a:moveTo>
                  <a:cubicBezTo>
                    <a:pt x="403" y="104"/>
                    <a:pt x="459" y="125"/>
                    <a:pt x="472" y="171"/>
                  </a:cubicBezTo>
                  <a:cubicBezTo>
                    <a:pt x="494" y="245"/>
                    <a:pt x="414" y="329"/>
                    <a:pt x="352" y="350"/>
                  </a:cubicBezTo>
                  <a:cubicBezTo>
                    <a:pt x="330" y="357"/>
                    <a:pt x="302" y="361"/>
                    <a:pt x="274" y="361"/>
                  </a:cubicBezTo>
                  <a:cubicBezTo>
                    <a:pt x="194" y="361"/>
                    <a:pt x="110" y="326"/>
                    <a:pt x="133" y="232"/>
                  </a:cubicBezTo>
                  <a:cubicBezTo>
                    <a:pt x="158" y="131"/>
                    <a:pt x="255" y="104"/>
                    <a:pt x="345" y="96"/>
                  </a:cubicBezTo>
                  <a:close/>
                  <a:moveTo>
                    <a:pt x="270" y="0"/>
                  </a:moveTo>
                  <a:cubicBezTo>
                    <a:pt x="137" y="0"/>
                    <a:pt x="1" y="96"/>
                    <a:pt x="14" y="241"/>
                  </a:cubicBezTo>
                  <a:cubicBezTo>
                    <a:pt x="27" y="396"/>
                    <a:pt x="179" y="458"/>
                    <a:pt x="316" y="458"/>
                  </a:cubicBezTo>
                  <a:cubicBezTo>
                    <a:pt x="326" y="458"/>
                    <a:pt x="335" y="458"/>
                    <a:pt x="345" y="458"/>
                  </a:cubicBezTo>
                  <a:cubicBezTo>
                    <a:pt x="487" y="448"/>
                    <a:pt x="639" y="306"/>
                    <a:pt x="566" y="154"/>
                  </a:cubicBezTo>
                  <a:cubicBezTo>
                    <a:pt x="524" y="67"/>
                    <a:pt x="439" y="25"/>
                    <a:pt x="352" y="25"/>
                  </a:cubicBezTo>
                  <a:cubicBezTo>
                    <a:pt x="350" y="25"/>
                    <a:pt x="348" y="25"/>
                    <a:pt x="346" y="25"/>
                  </a:cubicBezTo>
                  <a:cubicBezTo>
                    <a:pt x="333" y="14"/>
                    <a:pt x="320" y="5"/>
                    <a:pt x="311" y="3"/>
                  </a:cubicBezTo>
                  <a:cubicBezTo>
                    <a:pt x="297" y="1"/>
                    <a:pt x="284" y="0"/>
                    <a:pt x="27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6"/>
            <p:cNvSpPr/>
            <p:nvPr/>
          </p:nvSpPr>
          <p:spPr>
            <a:xfrm>
              <a:off x="792346" y="2266513"/>
              <a:ext cx="33705" cy="12522"/>
            </a:xfrm>
            <a:custGeom>
              <a:rect b="b" l="l" r="r" t="t"/>
              <a:pathLst>
                <a:path extrusionOk="0" h="386" w="1039">
                  <a:moveTo>
                    <a:pt x="41" y="0"/>
                  </a:moveTo>
                  <a:cubicBezTo>
                    <a:pt x="23" y="0"/>
                    <a:pt x="0" y="31"/>
                    <a:pt x="2" y="46"/>
                  </a:cubicBezTo>
                  <a:cubicBezTo>
                    <a:pt x="22" y="274"/>
                    <a:pt x="273" y="386"/>
                    <a:pt x="485" y="386"/>
                  </a:cubicBezTo>
                  <a:cubicBezTo>
                    <a:pt x="500" y="386"/>
                    <a:pt x="515" y="385"/>
                    <a:pt x="529" y="384"/>
                  </a:cubicBezTo>
                  <a:cubicBezTo>
                    <a:pt x="665" y="374"/>
                    <a:pt x="1038" y="235"/>
                    <a:pt x="969" y="45"/>
                  </a:cubicBezTo>
                  <a:cubicBezTo>
                    <a:pt x="966" y="37"/>
                    <a:pt x="960" y="34"/>
                    <a:pt x="952" y="34"/>
                  </a:cubicBezTo>
                  <a:cubicBezTo>
                    <a:pt x="943" y="34"/>
                    <a:pt x="932" y="39"/>
                    <a:pt x="925" y="43"/>
                  </a:cubicBezTo>
                  <a:cubicBezTo>
                    <a:pt x="784" y="143"/>
                    <a:pt x="718" y="279"/>
                    <a:pt x="522" y="279"/>
                  </a:cubicBezTo>
                  <a:cubicBezTo>
                    <a:pt x="520" y="279"/>
                    <a:pt x="519" y="279"/>
                    <a:pt x="518" y="279"/>
                  </a:cubicBezTo>
                  <a:cubicBezTo>
                    <a:pt x="339" y="277"/>
                    <a:pt x="132" y="175"/>
                    <a:pt x="54" y="10"/>
                  </a:cubicBezTo>
                  <a:cubicBezTo>
                    <a:pt x="51" y="3"/>
                    <a:pt x="46" y="0"/>
                    <a:pt x="4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6"/>
            <p:cNvSpPr/>
            <p:nvPr/>
          </p:nvSpPr>
          <p:spPr>
            <a:xfrm>
              <a:off x="1308726" y="2244713"/>
              <a:ext cx="78570" cy="37760"/>
            </a:xfrm>
            <a:custGeom>
              <a:rect b="b" l="l" r="r" t="t"/>
              <a:pathLst>
                <a:path extrusionOk="0" h="1164" w="2422">
                  <a:moveTo>
                    <a:pt x="2383" y="0"/>
                  </a:moveTo>
                  <a:cubicBezTo>
                    <a:pt x="2353" y="0"/>
                    <a:pt x="2311" y="21"/>
                    <a:pt x="2299" y="48"/>
                  </a:cubicBezTo>
                  <a:cubicBezTo>
                    <a:pt x="2217" y="224"/>
                    <a:pt x="2116" y="377"/>
                    <a:pt x="2000" y="507"/>
                  </a:cubicBezTo>
                  <a:cubicBezTo>
                    <a:pt x="1696" y="218"/>
                    <a:pt x="1290" y="50"/>
                    <a:pt x="876" y="50"/>
                  </a:cubicBezTo>
                  <a:cubicBezTo>
                    <a:pt x="582" y="50"/>
                    <a:pt x="284" y="134"/>
                    <a:pt x="15" y="321"/>
                  </a:cubicBezTo>
                  <a:cubicBezTo>
                    <a:pt x="1" y="331"/>
                    <a:pt x="17" y="359"/>
                    <a:pt x="34" y="359"/>
                  </a:cubicBezTo>
                  <a:cubicBezTo>
                    <a:pt x="36" y="359"/>
                    <a:pt x="38" y="359"/>
                    <a:pt x="40" y="357"/>
                  </a:cubicBezTo>
                  <a:cubicBezTo>
                    <a:pt x="322" y="214"/>
                    <a:pt x="606" y="145"/>
                    <a:pt x="876" y="145"/>
                  </a:cubicBezTo>
                  <a:cubicBezTo>
                    <a:pt x="1274" y="145"/>
                    <a:pt x="1641" y="296"/>
                    <a:pt x="1929" y="582"/>
                  </a:cubicBezTo>
                  <a:cubicBezTo>
                    <a:pt x="1642" y="868"/>
                    <a:pt x="1274" y="1019"/>
                    <a:pt x="876" y="1019"/>
                  </a:cubicBezTo>
                  <a:cubicBezTo>
                    <a:pt x="607" y="1019"/>
                    <a:pt x="323" y="949"/>
                    <a:pt x="40" y="805"/>
                  </a:cubicBezTo>
                  <a:cubicBezTo>
                    <a:pt x="38" y="804"/>
                    <a:pt x="36" y="804"/>
                    <a:pt x="34" y="804"/>
                  </a:cubicBezTo>
                  <a:cubicBezTo>
                    <a:pt x="18" y="804"/>
                    <a:pt x="1" y="832"/>
                    <a:pt x="15" y="842"/>
                  </a:cubicBezTo>
                  <a:cubicBezTo>
                    <a:pt x="284" y="1028"/>
                    <a:pt x="582" y="1113"/>
                    <a:pt x="876" y="1113"/>
                  </a:cubicBezTo>
                  <a:cubicBezTo>
                    <a:pt x="1290" y="1113"/>
                    <a:pt x="1696" y="945"/>
                    <a:pt x="2000" y="656"/>
                  </a:cubicBezTo>
                  <a:cubicBezTo>
                    <a:pt x="2116" y="786"/>
                    <a:pt x="2217" y="939"/>
                    <a:pt x="2299" y="1116"/>
                  </a:cubicBezTo>
                  <a:cubicBezTo>
                    <a:pt x="2311" y="1142"/>
                    <a:pt x="2353" y="1163"/>
                    <a:pt x="2383" y="1163"/>
                  </a:cubicBezTo>
                  <a:cubicBezTo>
                    <a:pt x="2406" y="1163"/>
                    <a:pt x="2422" y="1150"/>
                    <a:pt x="2409" y="1117"/>
                  </a:cubicBezTo>
                  <a:cubicBezTo>
                    <a:pt x="2331" y="914"/>
                    <a:pt x="2216" y="734"/>
                    <a:pt x="2074" y="581"/>
                  </a:cubicBezTo>
                  <a:cubicBezTo>
                    <a:pt x="2216" y="429"/>
                    <a:pt x="2331" y="249"/>
                    <a:pt x="2409" y="46"/>
                  </a:cubicBezTo>
                  <a:cubicBezTo>
                    <a:pt x="2422" y="13"/>
                    <a:pt x="2406" y="0"/>
                    <a:pt x="238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6"/>
            <p:cNvSpPr/>
            <p:nvPr/>
          </p:nvSpPr>
          <p:spPr>
            <a:xfrm>
              <a:off x="539119" y="2182214"/>
              <a:ext cx="181404" cy="162816"/>
            </a:xfrm>
            <a:custGeom>
              <a:rect b="b" l="l" r="r" t="t"/>
              <a:pathLst>
                <a:path extrusionOk="0" h="5019" w="5592">
                  <a:moveTo>
                    <a:pt x="1721" y="366"/>
                  </a:moveTo>
                  <a:cubicBezTo>
                    <a:pt x="1759" y="366"/>
                    <a:pt x="1795" y="371"/>
                    <a:pt x="1827" y="384"/>
                  </a:cubicBezTo>
                  <a:cubicBezTo>
                    <a:pt x="1992" y="476"/>
                    <a:pt x="2022" y="543"/>
                    <a:pt x="1914" y="588"/>
                  </a:cubicBezTo>
                  <a:cubicBezTo>
                    <a:pt x="1869" y="605"/>
                    <a:pt x="1829" y="612"/>
                    <a:pt x="1793" y="612"/>
                  </a:cubicBezTo>
                  <a:cubicBezTo>
                    <a:pt x="1645" y="612"/>
                    <a:pt x="1562" y="493"/>
                    <a:pt x="1491" y="418"/>
                  </a:cubicBezTo>
                  <a:cubicBezTo>
                    <a:pt x="1565" y="388"/>
                    <a:pt x="1646" y="366"/>
                    <a:pt x="1721" y="366"/>
                  </a:cubicBezTo>
                  <a:close/>
                  <a:moveTo>
                    <a:pt x="4125" y="721"/>
                  </a:moveTo>
                  <a:cubicBezTo>
                    <a:pt x="4147" y="798"/>
                    <a:pt x="4285" y="992"/>
                    <a:pt x="4127" y="1053"/>
                  </a:cubicBezTo>
                  <a:cubicBezTo>
                    <a:pt x="4117" y="1056"/>
                    <a:pt x="4108" y="1058"/>
                    <a:pt x="4099" y="1058"/>
                  </a:cubicBezTo>
                  <a:cubicBezTo>
                    <a:pt x="3993" y="1058"/>
                    <a:pt x="3975" y="801"/>
                    <a:pt x="4125" y="721"/>
                  </a:cubicBezTo>
                  <a:close/>
                  <a:moveTo>
                    <a:pt x="2013" y="894"/>
                  </a:moveTo>
                  <a:cubicBezTo>
                    <a:pt x="2132" y="894"/>
                    <a:pt x="2220" y="931"/>
                    <a:pt x="2347" y="966"/>
                  </a:cubicBezTo>
                  <a:lnTo>
                    <a:pt x="2346" y="966"/>
                  </a:lnTo>
                  <a:cubicBezTo>
                    <a:pt x="2203" y="1053"/>
                    <a:pt x="2083" y="1148"/>
                    <a:pt x="1921" y="1193"/>
                  </a:cubicBezTo>
                  <a:cubicBezTo>
                    <a:pt x="1831" y="1218"/>
                    <a:pt x="1730" y="1230"/>
                    <a:pt x="1628" y="1230"/>
                  </a:cubicBezTo>
                  <a:cubicBezTo>
                    <a:pt x="1546" y="1230"/>
                    <a:pt x="1464" y="1223"/>
                    <a:pt x="1387" y="1207"/>
                  </a:cubicBezTo>
                  <a:cubicBezTo>
                    <a:pt x="1485" y="1064"/>
                    <a:pt x="1622" y="979"/>
                    <a:pt x="1790" y="930"/>
                  </a:cubicBezTo>
                  <a:cubicBezTo>
                    <a:pt x="1880" y="904"/>
                    <a:pt x="1951" y="894"/>
                    <a:pt x="2013" y="894"/>
                  </a:cubicBezTo>
                  <a:close/>
                  <a:moveTo>
                    <a:pt x="3599" y="601"/>
                  </a:moveTo>
                  <a:cubicBezTo>
                    <a:pt x="3748" y="891"/>
                    <a:pt x="3750" y="1170"/>
                    <a:pt x="3682" y="1492"/>
                  </a:cubicBezTo>
                  <a:cubicBezTo>
                    <a:pt x="3681" y="1492"/>
                    <a:pt x="3680" y="1491"/>
                    <a:pt x="3678" y="1490"/>
                  </a:cubicBezTo>
                  <a:cubicBezTo>
                    <a:pt x="3647" y="1471"/>
                    <a:pt x="3615" y="1450"/>
                    <a:pt x="3584" y="1430"/>
                  </a:cubicBezTo>
                  <a:cubicBezTo>
                    <a:pt x="3430" y="1186"/>
                    <a:pt x="3482" y="853"/>
                    <a:pt x="3599" y="601"/>
                  </a:cubicBezTo>
                  <a:close/>
                  <a:moveTo>
                    <a:pt x="2409" y="1069"/>
                  </a:moveTo>
                  <a:cubicBezTo>
                    <a:pt x="2735" y="1257"/>
                    <a:pt x="2824" y="1621"/>
                    <a:pt x="2663" y="1956"/>
                  </a:cubicBezTo>
                  <a:cubicBezTo>
                    <a:pt x="2519" y="1877"/>
                    <a:pt x="2394" y="1718"/>
                    <a:pt x="2352" y="1555"/>
                  </a:cubicBezTo>
                  <a:cubicBezTo>
                    <a:pt x="2422" y="1405"/>
                    <a:pt x="2461" y="1224"/>
                    <a:pt x="2409" y="1069"/>
                  </a:cubicBezTo>
                  <a:close/>
                  <a:moveTo>
                    <a:pt x="2332" y="1100"/>
                  </a:moveTo>
                  <a:cubicBezTo>
                    <a:pt x="2318" y="1282"/>
                    <a:pt x="2299" y="1442"/>
                    <a:pt x="2193" y="1614"/>
                  </a:cubicBezTo>
                  <a:cubicBezTo>
                    <a:pt x="2081" y="1793"/>
                    <a:pt x="1903" y="1884"/>
                    <a:pt x="1727" y="1985"/>
                  </a:cubicBezTo>
                  <a:cubicBezTo>
                    <a:pt x="1725" y="1482"/>
                    <a:pt x="2029" y="1267"/>
                    <a:pt x="2030" y="1261"/>
                  </a:cubicBezTo>
                  <a:cubicBezTo>
                    <a:pt x="2141" y="1221"/>
                    <a:pt x="2245" y="1165"/>
                    <a:pt x="2332" y="1100"/>
                  </a:cubicBezTo>
                  <a:close/>
                  <a:moveTo>
                    <a:pt x="4619" y="1748"/>
                  </a:moveTo>
                  <a:lnTo>
                    <a:pt x="4619" y="1748"/>
                  </a:lnTo>
                  <a:cubicBezTo>
                    <a:pt x="4573" y="1981"/>
                    <a:pt x="4455" y="2196"/>
                    <a:pt x="4215" y="2276"/>
                  </a:cubicBezTo>
                  <a:cubicBezTo>
                    <a:pt x="4214" y="2233"/>
                    <a:pt x="4204" y="2192"/>
                    <a:pt x="4204" y="2148"/>
                  </a:cubicBezTo>
                  <a:cubicBezTo>
                    <a:pt x="4203" y="2072"/>
                    <a:pt x="4223" y="1995"/>
                    <a:pt x="4254" y="1926"/>
                  </a:cubicBezTo>
                  <a:cubicBezTo>
                    <a:pt x="4281" y="1865"/>
                    <a:pt x="4319" y="1836"/>
                    <a:pt x="4363" y="1806"/>
                  </a:cubicBezTo>
                  <a:cubicBezTo>
                    <a:pt x="4446" y="1801"/>
                    <a:pt x="4532" y="1782"/>
                    <a:pt x="4619" y="1748"/>
                  </a:cubicBezTo>
                  <a:close/>
                  <a:moveTo>
                    <a:pt x="2864" y="2292"/>
                  </a:moveTo>
                  <a:cubicBezTo>
                    <a:pt x="3197" y="2292"/>
                    <a:pt x="3526" y="2360"/>
                    <a:pt x="3824" y="2509"/>
                  </a:cubicBezTo>
                  <a:cubicBezTo>
                    <a:pt x="3527" y="2657"/>
                    <a:pt x="3199" y="2726"/>
                    <a:pt x="2866" y="2726"/>
                  </a:cubicBezTo>
                  <a:cubicBezTo>
                    <a:pt x="2514" y="2726"/>
                    <a:pt x="2157" y="2649"/>
                    <a:pt x="1828" y="2509"/>
                  </a:cubicBezTo>
                  <a:cubicBezTo>
                    <a:pt x="2157" y="2368"/>
                    <a:pt x="2513" y="2292"/>
                    <a:pt x="2864" y="2292"/>
                  </a:cubicBezTo>
                  <a:close/>
                  <a:moveTo>
                    <a:pt x="4215" y="2742"/>
                  </a:moveTo>
                  <a:cubicBezTo>
                    <a:pt x="4455" y="2820"/>
                    <a:pt x="4573" y="3036"/>
                    <a:pt x="4619" y="3268"/>
                  </a:cubicBezTo>
                  <a:cubicBezTo>
                    <a:pt x="4532" y="3236"/>
                    <a:pt x="4446" y="3217"/>
                    <a:pt x="4363" y="3212"/>
                  </a:cubicBezTo>
                  <a:cubicBezTo>
                    <a:pt x="4319" y="3181"/>
                    <a:pt x="4281" y="3151"/>
                    <a:pt x="4254" y="3091"/>
                  </a:cubicBezTo>
                  <a:cubicBezTo>
                    <a:pt x="4223" y="3022"/>
                    <a:pt x="4203" y="2944"/>
                    <a:pt x="4204" y="2869"/>
                  </a:cubicBezTo>
                  <a:cubicBezTo>
                    <a:pt x="4204" y="2826"/>
                    <a:pt x="4214" y="2785"/>
                    <a:pt x="4215" y="2742"/>
                  </a:cubicBezTo>
                  <a:close/>
                  <a:moveTo>
                    <a:pt x="476" y="1208"/>
                  </a:moveTo>
                  <a:cubicBezTo>
                    <a:pt x="640" y="1783"/>
                    <a:pt x="1085" y="2233"/>
                    <a:pt x="1633" y="2509"/>
                  </a:cubicBezTo>
                  <a:cubicBezTo>
                    <a:pt x="1078" y="2788"/>
                    <a:pt x="628" y="3248"/>
                    <a:pt x="470" y="3834"/>
                  </a:cubicBezTo>
                  <a:cubicBezTo>
                    <a:pt x="396" y="3381"/>
                    <a:pt x="362" y="2921"/>
                    <a:pt x="367" y="2462"/>
                  </a:cubicBezTo>
                  <a:cubicBezTo>
                    <a:pt x="372" y="2044"/>
                    <a:pt x="409" y="1623"/>
                    <a:pt x="476" y="1208"/>
                  </a:cubicBezTo>
                  <a:close/>
                  <a:moveTo>
                    <a:pt x="1727" y="3032"/>
                  </a:moveTo>
                  <a:cubicBezTo>
                    <a:pt x="1903" y="3134"/>
                    <a:pt x="2081" y="3224"/>
                    <a:pt x="2193" y="3404"/>
                  </a:cubicBezTo>
                  <a:cubicBezTo>
                    <a:pt x="2299" y="3576"/>
                    <a:pt x="2317" y="3736"/>
                    <a:pt x="2332" y="3918"/>
                  </a:cubicBezTo>
                  <a:cubicBezTo>
                    <a:pt x="2245" y="3852"/>
                    <a:pt x="2141" y="3796"/>
                    <a:pt x="2029" y="3756"/>
                  </a:cubicBezTo>
                  <a:cubicBezTo>
                    <a:pt x="2029" y="3751"/>
                    <a:pt x="1725" y="3536"/>
                    <a:pt x="1727" y="3032"/>
                  </a:cubicBezTo>
                  <a:close/>
                  <a:moveTo>
                    <a:pt x="2663" y="3060"/>
                  </a:moveTo>
                  <a:cubicBezTo>
                    <a:pt x="2824" y="3396"/>
                    <a:pt x="2735" y="3761"/>
                    <a:pt x="2409" y="3949"/>
                  </a:cubicBezTo>
                  <a:cubicBezTo>
                    <a:pt x="2461" y="3794"/>
                    <a:pt x="2422" y="3612"/>
                    <a:pt x="2352" y="3462"/>
                  </a:cubicBezTo>
                  <a:cubicBezTo>
                    <a:pt x="2394" y="3299"/>
                    <a:pt x="2519" y="3140"/>
                    <a:pt x="2663" y="3060"/>
                  </a:cubicBezTo>
                  <a:close/>
                  <a:moveTo>
                    <a:pt x="1632" y="3787"/>
                  </a:moveTo>
                  <a:cubicBezTo>
                    <a:pt x="1732" y="3787"/>
                    <a:pt x="1832" y="3799"/>
                    <a:pt x="1921" y="3824"/>
                  </a:cubicBezTo>
                  <a:cubicBezTo>
                    <a:pt x="2083" y="3870"/>
                    <a:pt x="2203" y="3964"/>
                    <a:pt x="2345" y="4050"/>
                  </a:cubicBezTo>
                  <a:lnTo>
                    <a:pt x="2346" y="4050"/>
                  </a:lnTo>
                  <a:cubicBezTo>
                    <a:pt x="2220" y="4086"/>
                    <a:pt x="2133" y="4123"/>
                    <a:pt x="2014" y="4123"/>
                  </a:cubicBezTo>
                  <a:cubicBezTo>
                    <a:pt x="1952" y="4123"/>
                    <a:pt x="1880" y="4113"/>
                    <a:pt x="1790" y="4087"/>
                  </a:cubicBezTo>
                  <a:cubicBezTo>
                    <a:pt x="1622" y="4038"/>
                    <a:pt x="1485" y="3954"/>
                    <a:pt x="1387" y="3810"/>
                  </a:cubicBezTo>
                  <a:cubicBezTo>
                    <a:pt x="1465" y="3795"/>
                    <a:pt x="1548" y="3787"/>
                    <a:pt x="1632" y="3787"/>
                  </a:cubicBezTo>
                  <a:close/>
                  <a:moveTo>
                    <a:pt x="4099" y="3960"/>
                  </a:moveTo>
                  <a:cubicBezTo>
                    <a:pt x="4108" y="3960"/>
                    <a:pt x="4117" y="3961"/>
                    <a:pt x="4127" y="3965"/>
                  </a:cubicBezTo>
                  <a:cubicBezTo>
                    <a:pt x="4285" y="4025"/>
                    <a:pt x="4147" y="4218"/>
                    <a:pt x="4125" y="4296"/>
                  </a:cubicBezTo>
                  <a:cubicBezTo>
                    <a:pt x="3975" y="4216"/>
                    <a:pt x="3994" y="3960"/>
                    <a:pt x="4099" y="3960"/>
                  </a:cubicBezTo>
                  <a:close/>
                  <a:moveTo>
                    <a:pt x="3682" y="3525"/>
                  </a:moveTo>
                  <a:cubicBezTo>
                    <a:pt x="3750" y="3847"/>
                    <a:pt x="3748" y="4127"/>
                    <a:pt x="3599" y="4416"/>
                  </a:cubicBezTo>
                  <a:cubicBezTo>
                    <a:pt x="3482" y="4164"/>
                    <a:pt x="3430" y="3831"/>
                    <a:pt x="3584" y="3588"/>
                  </a:cubicBezTo>
                  <a:cubicBezTo>
                    <a:pt x="3615" y="3567"/>
                    <a:pt x="3646" y="3546"/>
                    <a:pt x="3678" y="3527"/>
                  </a:cubicBezTo>
                  <a:cubicBezTo>
                    <a:pt x="3680" y="3527"/>
                    <a:pt x="3681" y="3526"/>
                    <a:pt x="3682" y="3525"/>
                  </a:cubicBezTo>
                  <a:close/>
                  <a:moveTo>
                    <a:pt x="1793" y="4404"/>
                  </a:moveTo>
                  <a:cubicBezTo>
                    <a:pt x="1829" y="4404"/>
                    <a:pt x="1870" y="4412"/>
                    <a:pt x="1915" y="4428"/>
                  </a:cubicBezTo>
                  <a:cubicBezTo>
                    <a:pt x="2022" y="4474"/>
                    <a:pt x="1992" y="4542"/>
                    <a:pt x="1827" y="4633"/>
                  </a:cubicBezTo>
                  <a:cubicBezTo>
                    <a:pt x="1795" y="4646"/>
                    <a:pt x="1759" y="4652"/>
                    <a:pt x="1721" y="4652"/>
                  </a:cubicBezTo>
                  <a:cubicBezTo>
                    <a:pt x="1647" y="4652"/>
                    <a:pt x="1565" y="4630"/>
                    <a:pt x="1491" y="4599"/>
                  </a:cubicBezTo>
                  <a:cubicBezTo>
                    <a:pt x="1562" y="4524"/>
                    <a:pt x="1644" y="4404"/>
                    <a:pt x="1793" y="4404"/>
                  </a:cubicBezTo>
                  <a:close/>
                  <a:moveTo>
                    <a:pt x="855" y="80"/>
                  </a:moveTo>
                  <a:cubicBezTo>
                    <a:pt x="925" y="80"/>
                    <a:pt x="1005" y="92"/>
                    <a:pt x="1059" y="92"/>
                  </a:cubicBezTo>
                  <a:lnTo>
                    <a:pt x="1276" y="92"/>
                  </a:lnTo>
                  <a:cubicBezTo>
                    <a:pt x="1287" y="177"/>
                    <a:pt x="1310" y="268"/>
                    <a:pt x="1344" y="354"/>
                  </a:cubicBezTo>
                  <a:cubicBezTo>
                    <a:pt x="1249" y="402"/>
                    <a:pt x="1166" y="464"/>
                    <a:pt x="1108" y="530"/>
                  </a:cubicBezTo>
                  <a:cubicBezTo>
                    <a:pt x="820" y="857"/>
                    <a:pt x="919" y="1323"/>
                    <a:pt x="1172" y="1633"/>
                  </a:cubicBezTo>
                  <a:cubicBezTo>
                    <a:pt x="1176" y="1637"/>
                    <a:pt x="1180" y="1639"/>
                    <a:pt x="1183" y="1639"/>
                  </a:cubicBezTo>
                  <a:cubicBezTo>
                    <a:pt x="1192" y="1639"/>
                    <a:pt x="1197" y="1626"/>
                    <a:pt x="1190" y="1615"/>
                  </a:cubicBezTo>
                  <a:cubicBezTo>
                    <a:pt x="951" y="1264"/>
                    <a:pt x="968" y="767"/>
                    <a:pt x="1329" y="507"/>
                  </a:cubicBezTo>
                  <a:cubicBezTo>
                    <a:pt x="1349" y="493"/>
                    <a:pt x="1374" y="478"/>
                    <a:pt x="1400" y="463"/>
                  </a:cubicBezTo>
                  <a:cubicBezTo>
                    <a:pt x="1484" y="602"/>
                    <a:pt x="1610" y="707"/>
                    <a:pt x="1790" y="707"/>
                  </a:cubicBezTo>
                  <a:cubicBezTo>
                    <a:pt x="1798" y="707"/>
                    <a:pt x="1806" y="707"/>
                    <a:pt x="1815" y="706"/>
                  </a:cubicBezTo>
                  <a:cubicBezTo>
                    <a:pt x="2020" y="697"/>
                    <a:pt x="2160" y="485"/>
                    <a:pt x="1975" y="343"/>
                  </a:cubicBezTo>
                  <a:cubicBezTo>
                    <a:pt x="1897" y="285"/>
                    <a:pt x="1803" y="260"/>
                    <a:pt x="1704" y="260"/>
                  </a:cubicBezTo>
                  <a:cubicBezTo>
                    <a:pt x="1611" y="260"/>
                    <a:pt x="1513" y="282"/>
                    <a:pt x="1421" y="319"/>
                  </a:cubicBezTo>
                  <a:cubicBezTo>
                    <a:pt x="1393" y="259"/>
                    <a:pt x="1376" y="191"/>
                    <a:pt x="1375" y="112"/>
                  </a:cubicBezTo>
                  <a:cubicBezTo>
                    <a:pt x="1375" y="105"/>
                    <a:pt x="1371" y="98"/>
                    <a:pt x="1367" y="91"/>
                  </a:cubicBezTo>
                  <a:lnTo>
                    <a:pt x="4782" y="91"/>
                  </a:lnTo>
                  <a:lnTo>
                    <a:pt x="4782" y="92"/>
                  </a:lnTo>
                  <a:cubicBezTo>
                    <a:pt x="4875" y="314"/>
                    <a:pt x="4873" y="530"/>
                    <a:pt x="4799" y="721"/>
                  </a:cubicBezTo>
                  <a:cubicBezTo>
                    <a:pt x="4674" y="598"/>
                    <a:pt x="4490" y="509"/>
                    <a:pt x="4313" y="509"/>
                  </a:cubicBezTo>
                  <a:cubicBezTo>
                    <a:pt x="4259" y="509"/>
                    <a:pt x="4205" y="517"/>
                    <a:pt x="4154" y="536"/>
                  </a:cubicBezTo>
                  <a:cubicBezTo>
                    <a:pt x="4096" y="429"/>
                    <a:pt x="4030" y="342"/>
                    <a:pt x="3985" y="306"/>
                  </a:cubicBezTo>
                  <a:cubicBezTo>
                    <a:pt x="3869" y="215"/>
                    <a:pt x="3737" y="169"/>
                    <a:pt x="3610" y="169"/>
                  </a:cubicBezTo>
                  <a:cubicBezTo>
                    <a:pt x="3420" y="169"/>
                    <a:pt x="3243" y="273"/>
                    <a:pt x="3157" y="486"/>
                  </a:cubicBezTo>
                  <a:cubicBezTo>
                    <a:pt x="3156" y="492"/>
                    <a:pt x="3162" y="503"/>
                    <a:pt x="3168" y="503"/>
                  </a:cubicBezTo>
                  <a:cubicBezTo>
                    <a:pt x="3169" y="503"/>
                    <a:pt x="3170" y="503"/>
                    <a:pt x="3172" y="501"/>
                  </a:cubicBezTo>
                  <a:cubicBezTo>
                    <a:pt x="3239" y="443"/>
                    <a:pt x="3307" y="385"/>
                    <a:pt x="3374" y="327"/>
                  </a:cubicBezTo>
                  <a:cubicBezTo>
                    <a:pt x="3451" y="280"/>
                    <a:pt x="3528" y="261"/>
                    <a:pt x="3601" y="261"/>
                  </a:cubicBezTo>
                  <a:cubicBezTo>
                    <a:pt x="3846" y="261"/>
                    <a:pt x="4050" y="475"/>
                    <a:pt x="4075" y="575"/>
                  </a:cubicBezTo>
                  <a:cubicBezTo>
                    <a:pt x="4057" y="585"/>
                    <a:pt x="4041" y="598"/>
                    <a:pt x="4025" y="611"/>
                  </a:cubicBezTo>
                  <a:cubicBezTo>
                    <a:pt x="3893" y="724"/>
                    <a:pt x="3852" y="1173"/>
                    <a:pt x="4082" y="1173"/>
                  </a:cubicBezTo>
                  <a:cubicBezTo>
                    <a:pt x="4103" y="1173"/>
                    <a:pt x="4126" y="1169"/>
                    <a:pt x="4151" y="1161"/>
                  </a:cubicBezTo>
                  <a:cubicBezTo>
                    <a:pt x="4337" y="1103"/>
                    <a:pt x="4304" y="871"/>
                    <a:pt x="4216" y="662"/>
                  </a:cubicBezTo>
                  <a:cubicBezTo>
                    <a:pt x="4233" y="651"/>
                    <a:pt x="4251" y="639"/>
                    <a:pt x="4269" y="627"/>
                  </a:cubicBezTo>
                  <a:cubicBezTo>
                    <a:pt x="4306" y="617"/>
                    <a:pt x="4341" y="612"/>
                    <a:pt x="4375" y="612"/>
                  </a:cubicBezTo>
                  <a:cubicBezTo>
                    <a:pt x="4526" y="612"/>
                    <a:pt x="4650" y="707"/>
                    <a:pt x="4768" y="792"/>
                  </a:cubicBezTo>
                  <a:cubicBezTo>
                    <a:pt x="4667" y="998"/>
                    <a:pt x="4479" y="1167"/>
                    <a:pt x="4240" y="1271"/>
                  </a:cubicBezTo>
                  <a:cubicBezTo>
                    <a:pt x="4227" y="1277"/>
                    <a:pt x="4242" y="1303"/>
                    <a:pt x="4255" y="1303"/>
                  </a:cubicBezTo>
                  <a:cubicBezTo>
                    <a:pt x="4255" y="1303"/>
                    <a:pt x="4255" y="1303"/>
                    <a:pt x="4256" y="1303"/>
                  </a:cubicBezTo>
                  <a:cubicBezTo>
                    <a:pt x="4824" y="1191"/>
                    <a:pt x="5127" y="627"/>
                    <a:pt x="4896" y="91"/>
                  </a:cubicBezTo>
                  <a:lnTo>
                    <a:pt x="5281" y="91"/>
                  </a:lnTo>
                  <a:cubicBezTo>
                    <a:pt x="5314" y="91"/>
                    <a:pt x="5364" y="85"/>
                    <a:pt x="5408" y="85"/>
                  </a:cubicBezTo>
                  <a:cubicBezTo>
                    <a:pt x="5422" y="85"/>
                    <a:pt x="5436" y="85"/>
                    <a:pt x="5448" y="87"/>
                  </a:cubicBezTo>
                  <a:cubicBezTo>
                    <a:pt x="5449" y="91"/>
                    <a:pt x="5448" y="94"/>
                    <a:pt x="5449" y="99"/>
                  </a:cubicBezTo>
                  <a:cubicBezTo>
                    <a:pt x="5450" y="107"/>
                    <a:pt x="5450" y="115"/>
                    <a:pt x="5451" y="123"/>
                  </a:cubicBezTo>
                  <a:cubicBezTo>
                    <a:pt x="5451" y="123"/>
                    <a:pt x="5451" y="123"/>
                    <a:pt x="5451" y="124"/>
                  </a:cubicBezTo>
                  <a:cubicBezTo>
                    <a:pt x="5420" y="845"/>
                    <a:pt x="4972" y="1678"/>
                    <a:pt x="4275" y="1678"/>
                  </a:cubicBezTo>
                  <a:cubicBezTo>
                    <a:pt x="4127" y="1678"/>
                    <a:pt x="3968" y="1640"/>
                    <a:pt x="3800" y="1557"/>
                  </a:cubicBezTo>
                  <a:cubicBezTo>
                    <a:pt x="3885" y="1212"/>
                    <a:pt x="3877" y="807"/>
                    <a:pt x="3626" y="538"/>
                  </a:cubicBezTo>
                  <a:cubicBezTo>
                    <a:pt x="3627" y="512"/>
                    <a:pt x="3588" y="478"/>
                    <a:pt x="3562" y="478"/>
                  </a:cubicBezTo>
                  <a:cubicBezTo>
                    <a:pt x="3554" y="478"/>
                    <a:pt x="3547" y="482"/>
                    <a:pt x="3543" y="489"/>
                  </a:cubicBezTo>
                  <a:cubicBezTo>
                    <a:pt x="3402" y="730"/>
                    <a:pt x="3348" y="1113"/>
                    <a:pt x="3498" y="1371"/>
                  </a:cubicBezTo>
                  <a:cubicBezTo>
                    <a:pt x="3180" y="1152"/>
                    <a:pt x="2728" y="971"/>
                    <a:pt x="2332" y="877"/>
                  </a:cubicBezTo>
                  <a:cubicBezTo>
                    <a:pt x="2331" y="877"/>
                    <a:pt x="2332" y="878"/>
                    <a:pt x="2331" y="878"/>
                  </a:cubicBezTo>
                  <a:cubicBezTo>
                    <a:pt x="2219" y="825"/>
                    <a:pt x="2104" y="799"/>
                    <a:pt x="1992" y="799"/>
                  </a:cubicBezTo>
                  <a:cubicBezTo>
                    <a:pt x="1727" y="799"/>
                    <a:pt x="1484" y="945"/>
                    <a:pt x="1355" y="1203"/>
                  </a:cubicBezTo>
                  <a:cubicBezTo>
                    <a:pt x="1350" y="1204"/>
                    <a:pt x="1349" y="1208"/>
                    <a:pt x="1350" y="1213"/>
                  </a:cubicBezTo>
                  <a:cubicBezTo>
                    <a:pt x="1350" y="1222"/>
                    <a:pt x="1358" y="1231"/>
                    <a:pt x="1365" y="1232"/>
                  </a:cubicBezTo>
                  <a:cubicBezTo>
                    <a:pt x="1465" y="1294"/>
                    <a:pt x="1581" y="1320"/>
                    <a:pt x="1700" y="1320"/>
                  </a:cubicBezTo>
                  <a:cubicBezTo>
                    <a:pt x="1739" y="1320"/>
                    <a:pt x="1778" y="1317"/>
                    <a:pt x="1818" y="1312"/>
                  </a:cubicBezTo>
                  <a:lnTo>
                    <a:pt x="1818" y="1312"/>
                  </a:lnTo>
                  <a:cubicBezTo>
                    <a:pt x="1761" y="1384"/>
                    <a:pt x="1723" y="1479"/>
                    <a:pt x="1698" y="1554"/>
                  </a:cubicBezTo>
                  <a:cubicBezTo>
                    <a:pt x="1647" y="1706"/>
                    <a:pt x="1645" y="1858"/>
                    <a:pt x="1696" y="2009"/>
                  </a:cubicBezTo>
                  <a:cubicBezTo>
                    <a:pt x="1694" y="2018"/>
                    <a:pt x="1697" y="2028"/>
                    <a:pt x="1705" y="2037"/>
                  </a:cubicBezTo>
                  <a:lnTo>
                    <a:pt x="1706" y="2038"/>
                  </a:lnTo>
                  <a:cubicBezTo>
                    <a:pt x="1708" y="2042"/>
                    <a:pt x="1714" y="2048"/>
                    <a:pt x="1718" y="2048"/>
                  </a:cubicBezTo>
                  <a:cubicBezTo>
                    <a:pt x="1719" y="2048"/>
                    <a:pt x="1720" y="2048"/>
                    <a:pt x="1720" y="2048"/>
                  </a:cubicBezTo>
                  <a:cubicBezTo>
                    <a:pt x="1724" y="2049"/>
                    <a:pt x="1727" y="2050"/>
                    <a:pt x="1730" y="2050"/>
                  </a:cubicBezTo>
                  <a:cubicBezTo>
                    <a:pt x="1731" y="2050"/>
                    <a:pt x="1732" y="2050"/>
                    <a:pt x="1733" y="2050"/>
                  </a:cubicBezTo>
                  <a:cubicBezTo>
                    <a:pt x="1965" y="1971"/>
                    <a:pt x="2189" y="1846"/>
                    <a:pt x="2315" y="1626"/>
                  </a:cubicBezTo>
                  <a:cubicBezTo>
                    <a:pt x="2315" y="1625"/>
                    <a:pt x="2316" y="1624"/>
                    <a:pt x="2316" y="1623"/>
                  </a:cubicBezTo>
                  <a:cubicBezTo>
                    <a:pt x="2333" y="1687"/>
                    <a:pt x="2364" y="1747"/>
                    <a:pt x="2406" y="1805"/>
                  </a:cubicBezTo>
                  <a:cubicBezTo>
                    <a:pt x="2471" y="1891"/>
                    <a:pt x="2561" y="2007"/>
                    <a:pt x="2669" y="2033"/>
                  </a:cubicBezTo>
                  <a:cubicBezTo>
                    <a:pt x="2674" y="2034"/>
                    <a:pt x="2678" y="2035"/>
                    <a:pt x="2681" y="2035"/>
                  </a:cubicBezTo>
                  <a:cubicBezTo>
                    <a:pt x="2690" y="2035"/>
                    <a:pt x="2695" y="2031"/>
                    <a:pt x="2697" y="2025"/>
                  </a:cubicBezTo>
                  <a:cubicBezTo>
                    <a:pt x="2697" y="2024"/>
                    <a:pt x="2698" y="2024"/>
                    <a:pt x="2699" y="2023"/>
                  </a:cubicBezTo>
                  <a:cubicBezTo>
                    <a:pt x="2928" y="1698"/>
                    <a:pt x="2831" y="1282"/>
                    <a:pt x="2536" y="1056"/>
                  </a:cubicBezTo>
                  <a:lnTo>
                    <a:pt x="2536" y="1056"/>
                  </a:lnTo>
                  <a:cubicBezTo>
                    <a:pt x="3155" y="1104"/>
                    <a:pt x="3645" y="1751"/>
                    <a:pt x="4237" y="1803"/>
                  </a:cubicBezTo>
                  <a:cubicBezTo>
                    <a:pt x="4205" y="1839"/>
                    <a:pt x="4181" y="1885"/>
                    <a:pt x="4163" y="1928"/>
                  </a:cubicBezTo>
                  <a:cubicBezTo>
                    <a:pt x="4114" y="2040"/>
                    <a:pt x="4088" y="2177"/>
                    <a:pt x="4151" y="2285"/>
                  </a:cubicBezTo>
                  <a:cubicBezTo>
                    <a:pt x="4155" y="2293"/>
                    <a:pt x="4167" y="2301"/>
                    <a:pt x="4178" y="2306"/>
                  </a:cubicBezTo>
                  <a:cubicBezTo>
                    <a:pt x="4180" y="2310"/>
                    <a:pt x="4184" y="2314"/>
                    <a:pt x="4188" y="2315"/>
                  </a:cubicBezTo>
                  <a:cubicBezTo>
                    <a:pt x="4206" y="2318"/>
                    <a:pt x="4224" y="2319"/>
                    <a:pt x="4241" y="2319"/>
                  </a:cubicBezTo>
                  <a:cubicBezTo>
                    <a:pt x="4526" y="2319"/>
                    <a:pt x="4734" y="1957"/>
                    <a:pt x="4730" y="1698"/>
                  </a:cubicBezTo>
                  <a:cubicBezTo>
                    <a:pt x="5109" y="1511"/>
                    <a:pt x="5343" y="1169"/>
                    <a:pt x="5449" y="782"/>
                  </a:cubicBezTo>
                  <a:lnTo>
                    <a:pt x="5449" y="4234"/>
                  </a:lnTo>
                  <a:cubicBezTo>
                    <a:pt x="5343" y="3846"/>
                    <a:pt x="5109" y="3506"/>
                    <a:pt x="4730" y="3317"/>
                  </a:cubicBezTo>
                  <a:cubicBezTo>
                    <a:pt x="4734" y="3059"/>
                    <a:pt x="4526" y="2697"/>
                    <a:pt x="4242" y="2697"/>
                  </a:cubicBezTo>
                  <a:cubicBezTo>
                    <a:pt x="4224" y="2697"/>
                    <a:pt x="4206" y="2699"/>
                    <a:pt x="4188" y="2702"/>
                  </a:cubicBezTo>
                  <a:cubicBezTo>
                    <a:pt x="4184" y="2702"/>
                    <a:pt x="4180" y="2706"/>
                    <a:pt x="4178" y="2711"/>
                  </a:cubicBezTo>
                  <a:cubicBezTo>
                    <a:pt x="4167" y="2715"/>
                    <a:pt x="4155" y="2723"/>
                    <a:pt x="4151" y="2730"/>
                  </a:cubicBezTo>
                  <a:cubicBezTo>
                    <a:pt x="4088" y="2840"/>
                    <a:pt x="4114" y="2976"/>
                    <a:pt x="4163" y="3088"/>
                  </a:cubicBezTo>
                  <a:cubicBezTo>
                    <a:pt x="4181" y="3131"/>
                    <a:pt x="4205" y="3178"/>
                    <a:pt x="4237" y="3213"/>
                  </a:cubicBezTo>
                  <a:cubicBezTo>
                    <a:pt x="3645" y="3266"/>
                    <a:pt x="3155" y="3912"/>
                    <a:pt x="2536" y="3960"/>
                  </a:cubicBezTo>
                  <a:cubicBezTo>
                    <a:pt x="2831" y="3734"/>
                    <a:pt x="2928" y="3317"/>
                    <a:pt x="2699" y="2993"/>
                  </a:cubicBezTo>
                  <a:cubicBezTo>
                    <a:pt x="2698" y="2993"/>
                    <a:pt x="2697" y="2992"/>
                    <a:pt x="2697" y="2992"/>
                  </a:cubicBezTo>
                  <a:cubicBezTo>
                    <a:pt x="2695" y="2985"/>
                    <a:pt x="2690" y="2981"/>
                    <a:pt x="2680" y="2981"/>
                  </a:cubicBezTo>
                  <a:cubicBezTo>
                    <a:pt x="2677" y="2981"/>
                    <a:pt x="2673" y="2981"/>
                    <a:pt x="2669" y="2982"/>
                  </a:cubicBezTo>
                  <a:cubicBezTo>
                    <a:pt x="2561" y="3009"/>
                    <a:pt x="2471" y="3125"/>
                    <a:pt x="2406" y="3211"/>
                  </a:cubicBezTo>
                  <a:cubicBezTo>
                    <a:pt x="2364" y="3269"/>
                    <a:pt x="2333" y="3329"/>
                    <a:pt x="2316" y="3392"/>
                  </a:cubicBezTo>
                  <a:cubicBezTo>
                    <a:pt x="2316" y="3391"/>
                    <a:pt x="2315" y="3390"/>
                    <a:pt x="2315" y="3389"/>
                  </a:cubicBezTo>
                  <a:cubicBezTo>
                    <a:pt x="2189" y="3170"/>
                    <a:pt x="1965" y="3045"/>
                    <a:pt x="1733" y="2966"/>
                  </a:cubicBezTo>
                  <a:cubicBezTo>
                    <a:pt x="1732" y="2966"/>
                    <a:pt x="1731" y="2966"/>
                    <a:pt x="1730" y="2966"/>
                  </a:cubicBezTo>
                  <a:cubicBezTo>
                    <a:pt x="1727" y="2966"/>
                    <a:pt x="1724" y="2967"/>
                    <a:pt x="1720" y="2968"/>
                  </a:cubicBezTo>
                  <a:cubicBezTo>
                    <a:pt x="1720" y="2968"/>
                    <a:pt x="1719" y="2968"/>
                    <a:pt x="1719" y="2968"/>
                  </a:cubicBezTo>
                  <a:cubicBezTo>
                    <a:pt x="1714" y="2968"/>
                    <a:pt x="1708" y="2974"/>
                    <a:pt x="1706" y="2978"/>
                  </a:cubicBezTo>
                  <a:lnTo>
                    <a:pt x="1705" y="2979"/>
                  </a:lnTo>
                  <a:cubicBezTo>
                    <a:pt x="1697" y="2989"/>
                    <a:pt x="1694" y="2999"/>
                    <a:pt x="1696" y="3007"/>
                  </a:cubicBezTo>
                  <a:cubicBezTo>
                    <a:pt x="1645" y="3158"/>
                    <a:pt x="1647" y="3310"/>
                    <a:pt x="1698" y="3463"/>
                  </a:cubicBezTo>
                  <a:cubicBezTo>
                    <a:pt x="1723" y="3538"/>
                    <a:pt x="1761" y="3633"/>
                    <a:pt x="1818" y="3704"/>
                  </a:cubicBezTo>
                  <a:cubicBezTo>
                    <a:pt x="1779" y="3699"/>
                    <a:pt x="1739" y="3696"/>
                    <a:pt x="1700" y="3696"/>
                  </a:cubicBezTo>
                  <a:cubicBezTo>
                    <a:pt x="1581" y="3696"/>
                    <a:pt x="1465" y="3722"/>
                    <a:pt x="1365" y="3785"/>
                  </a:cubicBezTo>
                  <a:cubicBezTo>
                    <a:pt x="1358" y="3785"/>
                    <a:pt x="1350" y="3795"/>
                    <a:pt x="1350" y="3802"/>
                  </a:cubicBezTo>
                  <a:cubicBezTo>
                    <a:pt x="1349" y="3808"/>
                    <a:pt x="1350" y="3812"/>
                    <a:pt x="1355" y="3814"/>
                  </a:cubicBezTo>
                  <a:cubicBezTo>
                    <a:pt x="1484" y="4071"/>
                    <a:pt x="1727" y="4218"/>
                    <a:pt x="1993" y="4218"/>
                  </a:cubicBezTo>
                  <a:cubicBezTo>
                    <a:pt x="2104" y="4218"/>
                    <a:pt x="2219" y="4192"/>
                    <a:pt x="2331" y="4138"/>
                  </a:cubicBezTo>
                  <a:cubicBezTo>
                    <a:pt x="2332" y="4138"/>
                    <a:pt x="2332" y="4139"/>
                    <a:pt x="2332" y="4139"/>
                  </a:cubicBezTo>
                  <a:cubicBezTo>
                    <a:pt x="2332" y="4139"/>
                    <a:pt x="2332" y="4139"/>
                    <a:pt x="2332" y="4138"/>
                  </a:cubicBezTo>
                  <a:cubicBezTo>
                    <a:pt x="2728" y="4045"/>
                    <a:pt x="3180" y="3865"/>
                    <a:pt x="3498" y="3645"/>
                  </a:cubicBezTo>
                  <a:lnTo>
                    <a:pt x="3498" y="3645"/>
                  </a:lnTo>
                  <a:cubicBezTo>
                    <a:pt x="3348" y="3903"/>
                    <a:pt x="3402" y="4286"/>
                    <a:pt x="3543" y="4528"/>
                  </a:cubicBezTo>
                  <a:cubicBezTo>
                    <a:pt x="3547" y="4535"/>
                    <a:pt x="3554" y="4538"/>
                    <a:pt x="3562" y="4538"/>
                  </a:cubicBezTo>
                  <a:cubicBezTo>
                    <a:pt x="3588" y="4538"/>
                    <a:pt x="3627" y="4504"/>
                    <a:pt x="3626" y="4478"/>
                  </a:cubicBezTo>
                  <a:cubicBezTo>
                    <a:pt x="3877" y="4209"/>
                    <a:pt x="3885" y="3804"/>
                    <a:pt x="3800" y="3459"/>
                  </a:cubicBezTo>
                  <a:cubicBezTo>
                    <a:pt x="3968" y="3375"/>
                    <a:pt x="4127" y="3338"/>
                    <a:pt x="4274" y="3338"/>
                  </a:cubicBezTo>
                  <a:cubicBezTo>
                    <a:pt x="4962" y="3338"/>
                    <a:pt x="5407" y="4147"/>
                    <a:pt x="5449" y="4862"/>
                  </a:cubicBezTo>
                  <a:lnTo>
                    <a:pt x="5449" y="4924"/>
                  </a:lnTo>
                  <a:lnTo>
                    <a:pt x="4896" y="4924"/>
                  </a:lnTo>
                  <a:cubicBezTo>
                    <a:pt x="5127" y="4388"/>
                    <a:pt x="4824" y="3826"/>
                    <a:pt x="4256" y="3714"/>
                  </a:cubicBezTo>
                  <a:cubicBezTo>
                    <a:pt x="4255" y="3714"/>
                    <a:pt x="4255" y="3714"/>
                    <a:pt x="4254" y="3714"/>
                  </a:cubicBezTo>
                  <a:cubicBezTo>
                    <a:pt x="4242" y="3714"/>
                    <a:pt x="4227" y="3739"/>
                    <a:pt x="4240" y="3745"/>
                  </a:cubicBezTo>
                  <a:cubicBezTo>
                    <a:pt x="4479" y="3848"/>
                    <a:pt x="4667" y="4017"/>
                    <a:pt x="4768" y="4223"/>
                  </a:cubicBezTo>
                  <a:cubicBezTo>
                    <a:pt x="4650" y="4309"/>
                    <a:pt x="4526" y="4404"/>
                    <a:pt x="4375" y="4404"/>
                  </a:cubicBezTo>
                  <a:cubicBezTo>
                    <a:pt x="4341" y="4404"/>
                    <a:pt x="4306" y="4399"/>
                    <a:pt x="4269" y="4388"/>
                  </a:cubicBezTo>
                  <a:cubicBezTo>
                    <a:pt x="4251" y="4377"/>
                    <a:pt x="4233" y="4366"/>
                    <a:pt x="4216" y="4355"/>
                  </a:cubicBezTo>
                  <a:cubicBezTo>
                    <a:pt x="4304" y="4145"/>
                    <a:pt x="4337" y="3913"/>
                    <a:pt x="4151" y="3856"/>
                  </a:cubicBezTo>
                  <a:cubicBezTo>
                    <a:pt x="4126" y="3848"/>
                    <a:pt x="4103" y="3844"/>
                    <a:pt x="4082" y="3844"/>
                  </a:cubicBezTo>
                  <a:cubicBezTo>
                    <a:pt x="3852" y="3844"/>
                    <a:pt x="3893" y="4292"/>
                    <a:pt x="4025" y="4406"/>
                  </a:cubicBezTo>
                  <a:cubicBezTo>
                    <a:pt x="4041" y="4419"/>
                    <a:pt x="4057" y="4430"/>
                    <a:pt x="4075" y="4442"/>
                  </a:cubicBezTo>
                  <a:cubicBezTo>
                    <a:pt x="4050" y="4542"/>
                    <a:pt x="3847" y="4755"/>
                    <a:pt x="3601" y="4755"/>
                  </a:cubicBezTo>
                  <a:cubicBezTo>
                    <a:pt x="3528" y="4755"/>
                    <a:pt x="3451" y="4736"/>
                    <a:pt x="3374" y="4689"/>
                  </a:cubicBezTo>
                  <a:cubicBezTo>
                    <a:pt x="3307" y="4631"/>
                    <a:pt x="3239" y="4573"/>
                    <a:pt x="3172" y="4515"/>
                  </a:cubicBezTo>
                  <a:cubicBezTo>
                    <a:pt x="3171" y="4513"/>
                    <a:pt x="3169" y="4512"/>
                    <a:pt x="3168" y="4512"/>
                  </a:cubicBezTo>
                  <a:cubicBezTo>
                    <a:pt x="3162" y="4512"/>
                    <a:pt x="3156" y="4525"/>
                    <a:pt x="3157" y="4530"/>
                  </a:cubicBezTo>
                  <a:cubicBezTo>
                    <a:pt x="3244" y="4743"/>
                    <a:pt x="3420" y="4848"/>
                    <a:pt x="3611" y="4848"/>
                  </a:cubicBezTo>
                  <a:cubicBezTo>
                    <a:pt x="3737" y="4848"/>
                    <a:pt x="3870" y="4801"/>
                    <a:pt x="3985" y="4710"/>
                  </a:cubicBezTo>
                  <a:cubicBezTo>
                    <a:pt x="4030" y="4674"/>
                    <a:pt x="4096" y="4586"/>
                    <a:pt x="4154" y="4480"/>
                  </a:cubicBezTo>
                  <a:cubicBezTo>
                    <a:pt x="4205" y="4498"/>
                    <a:pt x="4259" y="4507"/>
                    <a:pt x="4313" y="4507"/>
                  </a:cubicBezTo>
                  <a:cubicBezTo>
                    <a:pt x="4490" y="4507"/>
                    <a:pt x="4674" y="4417"/>
                    <a:pt x="4799" y="4295"/>
                  </a:cubicBezTo>
                  <a:lnTo>
                    <a:pt x="4799" y="4295"/>
                  </a:lnTo>
                  <a:cubicBezTo>
                    <a:pt x="4873" y="4486"/>
                    <a:pt x="4875" y="4703"/>
                    <a:pt x="4782" y="4924"/>
                  </a:cubicBezTo>
                  <a:lnTo>
                    <a:pt x="1773" y="4924"/>
                  </a:lnTo>
                  <a:cubicBezTo>
                    <a:pt x="1637" y="4925"/>
                    <a:pt x="1502" y="4925"/>
                    <a:pt x="1367" y="4925"/>
                  </a:cubicBezTo>
                  <a:cubicBezTo>
                    <a:pt x="1371" y="4918"/>
                    <a:pt x="1374" y="4912"/>
                    <a:pt x="1375" y="4906"/>
                  </a:cubicBezTo>
                  <a:cubicBezTo>
                    <a:pt x="1376" y="4826"/>
                    <a:pt x="1393" y="4758"/>
                    <a:pt x="1421" y="4698"/>
                  </a:cubicBezTo>
                  <a:cubicBezTo>
                    <a:pt x="1513" y="4734"/>
                    <a:pt x="1611" y="4757"/>
                    <a:pt x="1704" y="4757"/>
                  </a:cubicBezTo>
                  <a:cubicBezTo>
                    <a:pt x="1803" y="4757"/>
                    <a:pt x="1897" y="4732"/>
                    <a:pt x="1975" y="4673"/>
                  </a:cubicBezTo>
                  <a:cubicBezTo>
                    <a:pt x="2160" y="4532"/>
                    <a:pt x="2020" y="4320"/>
                    <a:pt x="1815" y="4311"/>
                  </a:cubicBezTo>
                  <a:cubicBezTo>
                    <a:pt x="1807" y="4310"/>
                    <a:pt x="1799" y="4310"/>
                    <a:pt x="1792" y="4310"/>
                  </a:cubicBezTo>
                  <a:cubicBezTo>
                    <a:pt x="1611" y="4310"/>
                    <a:pt x="1484" y="4414"/>
                    <a:pt x="1400" y="4553"/>
                  </a:cubicBezTo>
                  <a:cubicBezTo>
                    <a:pt x="1374" y="4539"/>
                    <a:pt x="1349" y="4525"/>
                    <a:pt x="1329" y="4509"/>
                  </a:cubicBezTo>
                  <a:cubicBezTo>
                    <a:pt x="968" y="4250"/>
                    <a:pt x="951" y="3753"/>
                    <a:pt x="1190" y="3402"/>
                  </a:cubicBezTo>
                  <a:cubicBezTo>
                    <a:pt x="1197" y="3390"/>
                    <a:pt x="1192" y="3378"/>
                    <a:pt x="1183" y="3378"/>
                  </a:cubicBezTo>
                  <a:cubicBezTo>
                    <a:pt x="1180" y="3378"/>
                    <a:pt x="1176" y="3380"/>
                    <a:pt x="1172" y="3384"/>
                  </a:cubicBezTo>
                  <a:cubicBezTo>
                    <a:pt x="918" y="3694"/>
                    <a:pt x="820" y="4160"/>
                    <a:pt x="1108" y="4487"/>
                  </a:cubicBezTo>
                  <a:cubicBezTo>
                    <a:pt x="1166" y="4553"/>
                    <a:pt x="1249" y="4616"/>
                    <a:pt x="1344" y="4664"/>
                  </a:cubicBezTo>
                  <a:cubicBezTo>
                    <a:pt x="1310" y="4749"/>
                    <a:pt x="1287" y="4839"/>
                    <a:pt x="1275" y="4924"/>
                  </a:cubicBezTo>
                  <a:lnTo>
                    <a:pt x="918" y="4924"/>
                  </a:lnTo>
                  <a:cubicBezTo>
                    <a:pt x="886" y="4924"/>
                    <a:pt x="835" y="4932"/>
                    <a:pt x="792" y="4932"/>
                  </a:cubicBezTo>
                  <a:cubicBezTo>
                    <a:pt x="773" y="4932"/>
                    <a:pt x="755" y="4931"/>
                    <a:pt x="741" y="4926"/>
                  </a:cubicBezTo>
                  <a:cubicBezTo>
                    <a:pt x="739" y="4921"/>
                    <a:pt x="736" y="4916"/>
                    <a:pt x="729" y="4907"/>
                  </a:cubicBezTo>
                  <a:cubicBezTo>
                    <a:pt x="586" y="4697"/>
                    <a:pt x="554" y="4304"/>
                    <a:pt x="507" y="4062"/>
                  </a:cubicBezTo>
                  <a:cubicBezTo>
                    <a:pt x="497" y="4005"/>
                    <a:pt x="489" y="3949"/>
                    <a:pt x="479" y="3892"/>
                  </a:cubicBezTo>
                  <a:cubicBezTo>
                    <a:pt x="673" y="3298"/>
                    <a:pt x="1151" y="2827"/>
                    <a:pt x="1729" y="2553"/>
                  </a:cubicBezTo>
                  <a:cubicBezTo>
                    <a:pt x="2096" y="2720"/>
                    <a:pt x="2503" y="2811"/>
                    <a:pt x="2900" y="2811"/>
                  </a:cubicBezTo>
                  <a:cubicBezTo>
                    <a:pt x="3265" y="2811"/>
                    <a:pt x="3621" y="2735"/>
                    <a:pt x="3931" y="2571"/>
                  </a:cubicBezTo>
                  <a:cubicBezTo>
                    <a:pt x="3956" y="2558"/>
                    <a:pt x="3944" y="2529"/>
                    <a:pt x="3923" y="2509"/>
                  </a:cubicBezTo>
                  <a:cubicBezTo>
                    <a:pt x="3944" y="2488"/>
                    <a:pt x="3956" y="2459"/>
                    <a:pt x="3931" y="2445"/>
                  </a:cubicBezTo>
                  <a:cubicBezTo>
                    <a:pt x="3621" y="2282"/>
                    <a:pt x="3265" y="2205"/>
                    <a:pt x="2900" y="2205"/>
                  </a:cubicBezTo>
                  <a:cubicBezTo>
                    <a:pt x="2503" y="2205"/>
                    <a:pt x="2096" y="2296"/>
                    <a:pt x="1729" y="2464"/>
                  </a:cubicBezTo>
                  <a:cubicBezTo>
                    <a:pt x="1158" y="2193"/>
                    <a:pt x="684" y="1729"/>
                    <a:pt x="486" y="1145"/>
                  </a:cubicBezTo>
                  <a:cubicBezTo>
                    <a:pt x="539" y="835"/>
                    <a:pt x="607" y="529"/>
                    <a:pt x="697" y="230"/>
                  </a:cubicBezTo>
                  <a:cubicBezTo>
                    <a:pt x="716" y="163"/>
                    <a:pt x="719" y="125"/>
                    <a:pt x="717" y="104"/>
                  </a:cubicBezTo>
                  <a:cubicBezTo>
                    <a:pt x="728" y="103"/>
                    <a:pt x="743" y="99"/>
                    <a:pt x="763" y="92"/>
                  </a:cubicBezTo>
                  <a:cubicBezTo>
                    <a:pt x="788" y="83"/>
                    <a:pt x="820" y="80"/>
                    <a:pt x="855" y="80"/>
                  </a:cubicBezTo>
                  <a:close/>
                  <a:moveTo>
                    <a:pt x="695" y="0"/>
                  </a:moveTo>
                  <a:cubicBezTo>
                    <a:pt x="666" y="0"/>
                    <a:pt x="621" y="6"/>
                    <a:pt x="611" y="40"/>
                  </a:cubicBezTo>
                  <a:cubicBezTo>
                    <a:pt x="148" y="1587"/>
                    <a:pt x="1" y="3452"/>
                    <a:pt x="613" y="4989"/>
                  </a:cubicBezTo>
                  <a:cubicBezTo>
                    <a:pt x="620" y="5007"/>
                    <a:pt x="647" y="5018"/>
                    <a:pt x="665" y="5018"/>
                  </a:cubicBezTo>
                  <a:lnTo>
                    <a:pt x="5498" y="5018"/>
                  </a:lnTo>
                  <a:cubicBezTo>
                    <a:pt x="5502" y="5018"/>
                    <a:pt x="5506" y="5018"/>
                    <a:pt x="5510" y="5018"/>
                  </a:cubicBezTo>
                  <a:cubicBezTo>
                    <a:pt x="5548" y="5018"/>
                    <a:pt x="5591" y="5000"/>
                    <a:pt x="5591" y="4965"/>
                  </a:cubicBezTo>
                  <a:lnTo>
                    <a:pt x="5591" y="40"/>
                  </a:lnTo>
                  <a:cubicBezTo>
                    <a:pt x="5591" y="15"/>
                    <a:pt x="5555" y="0"/>
                    <a:pt x="55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6"/>
            <p:cNvSpPr/>
            <p:nvPr/>
          </p:nvSpPr>
          <p:spPr>
            <a:xfrm>
              <a:off x="732007" y="2182201"/>
              <a:ext cx="721693" cy="162816"/>
            </a:xfrm>
            <a:custGeom>
              <a:rect b="b" l="l" r="r" t="t"/>
              <a:pathLst>
                <a:path extrusionOk="0" h="5019" w="22247">
                  <a:moveTo>
                    <a:pt x="2100" y="340"/>
                  </a:moveTo>
                  <a:cubicBezTo>
                    <a:pt x="2163" y="340"/>
                    <a:pt x="2239" y="354"/>
                    <a:pt x="2326" y="391"/>
                  </a:cubicBezTo>
                  <a:cubicBezTo>
                    <a:pt x="2401" y="440"/>
                    <a:pt x="2460" y="502"/>
                    <a:pt x="2502" y="572"/>
                  </a:cubicBezTo>
                  <a:cubicBezTo>
                    <a:pt x="2411" y="610"/>
                    <a:pt x="2295" y="634"/>
                    <a:pt x="2198" y="634"/>
                  </a:cubicBezTo>
                  <a:cubicBezTo>
                    <a:pt x="2176" y="634"/>
                    <a:pt x="2155" y="633"/>
                    <a:pt x="2136" y="630"/>
                  </a:cubicBezTo>
                  <a:cubicBezTo>
                    <a:pt x="2034" y="619"/>
                    <a:pt x="1884" y="567"/>
                    <a:pt x="1872" y="488"/>
                  </a:cubicBezTo>
                  <a:cubicBezTo>
                    <a:pt x="1863" y="432"/>
                    <a:pt x="1941" y="340"/>
                    <a:pt x="2100" y="340"/>
                  </a:cubicBezTo>
                  <a:close/>
                  <a:moveTo>
                    <a:pt x="21430" y="75"/>
                  </a:moveTo>
                  <a:cubicBezTo>
                    <a:pt x="21472" y="75"/>
                    <a:pt x="21509" y="80"/>
                    <a:pt x="21529" y="92"/>
                  </a:cubicBezTo>
                  <a:cubicBezTo>
                    <a:pt x="21579" y="123"/>
                    <a:pt x="21649" y="571"/>
                    <a:pt x="21674" y="715"/>
                  </a:cubicBezTo>
                  <a:cubicBezTo>
                    <a:pt x="21285" y="679"/>
                    <a:pt x="20995" y="444"/>
                    <a:pt x="20829" y="92"/>
                  </a:cubicBezTo>
                  <a:lnTo>
                    <a:pt x="21195" y="92"/>
                  </a:lnTo>
                  <a:cubicBezTo>
                    <a:pt x="21240" y="92"/>
                    <a:pt x="21347" y="75"/>
                    <a:pt x="21430" y="75"/>
                  </a:cubicBezTo>
                  <a:close/>
                  <a:moveTo>
                    <a:pt x="18514" y="469"/>
                  </a:moveTo>
                  <a:cubicBezTo>
                    <a:pt x="18569" y="469"/>
                    <a:pt x="18621" y="521"/>
                    <a:pt x="18647" y="641"/>
                  </a:cubicBezTo>
                  <a:cubicBezTo>
                    <a:pt x="18665" y="821"/>
                    <a:pt x="18529" y="882"/>
                    <a:pt x="18424" y="882"/>
                  </a:cubicBezTo>
                  <a:cubicBezTo>
                    <a:pt x="18384" y="882"/>
                    <a:pt x="18349" y="873"/>
                    <a:pt x="18328" y="859"/>
                  </a:cubicBezTo>
                  <a:cubicBezTo>
                    <a:pt x="18316" y="624"/>
                    <a:pt x="18419" y="469"/>
                    <a:pt x="18514" y="469"/>
                  </a:cubicBezTo>
                  <a:close/>
                  <a:moveTo>
                    <a:pt x="20370" y="626"/>
                  </a:moveTo>
                  <a:cubicBezTo>
                    <a:pt x="20451" y="626"/>
                    <a:pt x="20530" y="671"/>
                    <a:pt x="20582" y="792"/>
                  </a:cubicBezTo>
                  <a:cubicBezTo>
                    <a:pt x="20639" y="925"/>
                    <a:pt x="20492" y="986"/>
                    <a:pt x="20329" y="986"/>
                  </a:cubicBezTo>
                  <a:cubicBezTo>
                    <a:pt x="20206" y="986"/>
                    <a:pt x="20074" y="951"/>
                    <a:pt x="20014" y="887"/>
                  </a:cubicBezTo>
                  <a:cubicBezTo>
                    <a:pt x="20034" y="797"/>
                    <a:pt x="20209" y="626"/>
                    <a:pt x="20370" y="626"/>
                  </a:cubicBezTo>
                  <a:close/>
                  <a:moveTo>
                    <a:pt x="862" y="525"/>
                  </a:moveTo>
                  <a:cubicBezTo>
                    <a:pt x="909" y="650"/>
                    <a:pt x="949" y="833"/>
                    <a:pt x="879" y="941"/>
                  </a:cubicBezTo>
                  <a:cubicBezTo>
                    <a:pt x="854" y="980"/>
                    <a:pt x="824" y="996"/>
                    <a:pt x="795" y="996"/>
                  </a:cubicBezTo>
                  <a:cubicBezTo>
                    <a:pt x="747" y="996"/>
                    <a:pt x="703" y="951"/>
                    <a:pt x="687" y="887"/>
                  </a:cubicBezTo>
                  <a:cubicBezTo>
                    <a:pt x="656" y="761"/>
                    <a:pt x="771" y="565"/>
                    <a:pt x="862" y="525"/>
                  </a:cubicBezTo>
                  <a:close/>
                  <a:moveTo>
                    <a:pt x="3205" y="940"/>
                  </a:moveTo>
                  <a:cubicBezTo>
                    <a:pt x="3327" y="940"/>
                    <a:pt x="3434" y="1098"/>
                    <a:pt x="3434" y="1098"/>
                  </a:cubicBezTo>
                  <a:cubicBezTo>
                    <a:pt x="3351" y="1164"/>
                    <a:pt x="3280" y="1190"/>
                    <a:pt x="3224" y="1190"/>
                  </a:cubicBezTo>
                  <a:cubicBezTo>
                    <a:pt x="3078" y="1190"/>
                    <a:pt x="3032" y="1017"/>
                    <a:pt x="3137" y="958"/>
                  </a:cubicBezTo>
                  <a:cubicBezTo>
                    <a:pt x="3160" y="946"/>
                    <a:pt x="3183" y="940"/>
                    <a:pt x="3205" y="940"/>
                  </a:cubicBezTo>
                  <a:close/>
                  <a:moveTo>
                    <a:pt x="17693" y="940"/>
                  </a:moveTo>
                  <a:cubicBezTo>
                    <a:pt x="17715" y="940"/>
                    <a:pt x="17738" y="946"/>
                    <a:pt x="17760" y="958"/>
                  </a:cubicBezTo>
                  <a:cubicBezTo>
                    <a:pt x="17866" y="1017"/>
                    <a:pt x="17821" y="1190"/>
                    <a:pt x="17674" y="1190"/>
                  </a:cubicBezTo>
                  <a:cubicBezTo>
                    <a:pt x="17618" y="1190"/>
                    <a:pt x="17547" y="1164"/>
                    <a:pt x="17464" y="1098"/>
                  </a:cubicBezTo>
                  <a:cubicBezTo>
                    <a:pt x="17464" y="1098"/>
                    <a:pt x="17572" y="940"/>
                    <a:pt x="17693" y="940"/>
                  </a:cubicBezTo>
                  <a:close/>
                  <a:moveTo>
                    <a:pt x="325" y="56"/>
                  </a:moveTo>
                  <a:cubicBezTo>
                    <a:pt x="524" y="56"/>
                    <a:pt x="754" y="92"/>
                    <a:pt x="900" y="92"/>
                  </a:cubicBezTo>
                  <a:lnTo>
                    <a:pt x="2900" y="92"/>
                  </a:lnTo>
                  <a:cubicBezTo>
                    <a:pt x="2849" y="267"/>
                    <a:pt x="2754" y="426"/>
                    <a:pt x="2597" y="523"/>
                  </a:cubicBezTo>
                  <a:cubicBezTo>
                    <a:pt x="2496" y="370"/>
                    <a:pt x="2264" y="231"/>
                    <a:pt x="2060" y="231"/>
                  </a:cubicBezTo>
                  <a:cubicBezTo>
                    <a:pt x="1975" y="231"/>
                    <a:pt x="1894" y="256"/>
                    <a:pt x="1830" y="315"/>
                  </a:cubicBezTo>
                  <a:cubicBezTo>
                    <a:pt x="1603" y="526"/>
                    <a:pt x="1889" y="696"/>
                    <a:pt x="2082" y="720"/>
                  </a:cubicBezTo>
                  <a:cubicBezTo>
                    <a:pt x="2118" y="724"/>
                    <a:pt x="2155" y="726"/>
                    <a:pt x="2192" y="726"/>
                  </a:cubicBezTo>
                  <a:cubicBezTo>
                    <a:pt x="2311" y="726"/>
                    <a:pt x="2435" y="704"/>
                    <a:pt x="2547" y="659"/>
                  </a:cubicBezTo>
                  <a:lnTo>
                    <a:pt x="2547" y="659"/>
                  </a:lnTo>
                  <a:cubicBezTo>
                    <a:pt x="2672" y="968"/>
                    <a:pt x="2543" y="1369"/>
                    <a:pt x="2239" y="1543"/>
                  </a:cubicBezTo>
                  <a:cubicBezTo>
                    <a:pt x="2208" y="1547"/>
                    <a:pt x="2179" y="1549"/>
                    <a:pt x="2150" y="1549"/>
                  </a:cubicBezTo>
                  <a:cubicBezTo>
                    <a:pt x="1791" y="1549"/>
                    <a:pt x="1571" y="1270"/>
                    <a:pt x="1453" y="935"/>
                  </a:cubicBezTo>
                  <a:cubicBezTo>
                    <a:pt x="1396" y="773"/>
                    <a:pt x="1361" y="578"/>
                    <a:pt x="1226" y="459"/>
                  </a:cubicBezTo>
                  <a:cubicBezTo>
                    <a:pt x="1148" y="392"/>
                    <a:pt x="1061" y="361"/>
                    <a:pt x="978" y="361"/>
                  </a:cubicBezTo>
                  <a:cubicBezTo>
                    <a:pt x="944" y="361"/>
                    <a:pt x="910" y="366"/>
                    <a:pt x="878" y="376"/>
                  </a:cubicBezTo>
                  <a:cubicBezTo>
                    <a:pt x="813" y="296"/>
                    <a:pt x="725" y="239"/>
                    <a:pt x="615" y="228"/>
                  </a:cubicBezTo>
                  <a:cubicBezTo>
                    <a:pt x="600" y="226"/>
                    <a:pt x="585" y="225"/>
                    <a:pt x="571" y="225"/>
                  </a:cubicBezTo>
                  <a:cubicBezTo>
                    <a:pt x="372" y="225"/>
                    <a:pt x="241" y="368"/>
                    <a:pt x="143" y="530"/>
                  </a:cubicBezTo>
                  <a:lnTo>
                    <a:pt x="143" y="261"/>
                  </a:lnTo>
                  <a:cubicBezTo>
                    <a:pt x="143" y="147"/>
                    <a:pt x="173" y="76"/>
                    <a:pt x="123" y="76"/>
                  </a:cubicBezTo>
                  <a:cubicBezTo>
                    <a:pt x="121" y="76"/>
                    <a:pt x="120" y="76"/>
                    <a:pt x="118" y="76"/>
                  </a:cubicBezTo>
                  <a:cubicBezTo>
                    <a:pt x="178" y="62"/>
                    <a:pt x="249" y="56"/>
                    <a:pt x="325" y="56"/>
                  </a:cubicBezTo>
                  <a:close/>
                  <a:moveTo>
                    <a:pt x="19619" y="92"/>
                  </a:moveTo>
                  <a:cubicBezTo>
                    <a:pt x="19563" y="372"/>
                    <a:pt x="19647" y="712"/>
                    <a:pt x="19854" y="921"/>
                  </a:cubicBezTo>
                  <a:cubicBezTo>
                    <a:pt x="19793" y="1043"/>
                    <a:pt x="19740" y="1171"/>
                    <a:pt x="19675" y="1281"/>
                  </a:cubicBezTo>
                  <a:cubicBezTo>
                    <a:pt x="19559" y="1473"/>
                    <a:pt x="19368" y="1555"/>
                    <a:pt x="19166" y="1555"/>
                  </a:cubicBezTo>
                  <a:cubicBezTo>
                    <a:pt x="18844" y="1555"/>
                    <a:pt x="18495" y="1346"/>
                    <a:pt x="18381" y="1029"/>
                  </a:cubicBezTo>
                  <a:lnTo>
                    <a:pt x="18381" y="1029"/>
                  </a:lnTo>
                  <a:cubicBezTo>
                    <a:pt x="18404" y="1032"/>
                    <a:pt x="18426" y="1034"/>
                    <a:pt x="18447" y="1034"/>
                  </a:cubicBezTo>
                  <a:cubicBezTo>
                    <a:pt x="18543" y="1034"/>
                    <a:pt x="18633" y="999"/>
                    <a:pt x="18700" y="908"/>
                  </a:cubicBezTo>
                  <a:cubicBezTo>
                    <a:pt x="18861" y="691"/>
                    <a:pt x="18717" y="346"/>
                    <a:pt x="18502" y="346"/>
                  </a:cubicBezTo>
                  <a:cubicBezTo>
                    <a:pt x="18443" y="346"/>
                    <a:pt x="18378" y="372"/>
                    <a:pt x="18313" y="436"/>
                  </a:cubicBezTo>
                  <a:cubicBezTo>
                    <a:pt x="18247" y="499"/>
                    <a:pt x="18205" y="690"/>
                    <a:pt x="18189" y="765"/>
                  </a:cubicBezTo>
                  <a:cubicBezTo>
                    <a:pt x="17908" y="716"/>
                    <a:pt x="17832" y="395"/>
                    <a:pt x="17776" y="115"/>
                  </a:cubicBezTo>
                  <a:cubicBezTo>
                    <a:pt x="17776" y="106"/>
                    <a:pt x="17774" y="98"/>
                    <a:pt x="17772" y="92"/>
                  </a:cubicBezTo>
                  <a:close/>
                  <a:moveTo>
                    <a:pt x="21549" y="1245"/>
                  </a:moveTo>
                  <a:cubicBezTo>
                    <a:pt x="21624" y="1245"/>
                    <a:pt x="21701" y="1257"/>
                    <a:pt x="21779" y="1284"/>
                  </a:cubicBezTo>
                  <a:cubicBezTo>
                    <a:pt x="21794" y="1383"/>
                    <a:pt x="21809" y="1481"/>
                    <a:pt x="21821" y="1579"/>
                  </a:cubicBezTo>
                  <a:cubicBezTo>
                    <a:pt x="21820" y="1579"/>
                    <a:pt x="21819" y="1578"/>
                    <a:pt x="21818" y="1578"/>
                  </a:cubicBezTo>
                  <a:cubicBezTo>
                    <a:pt x="21471" y="1632"/>
                    <a:pt x="21128" y="1776"/>
                    <a:pt x="20857" y="2003"/>
                  </a:cubicBezTo>
                  <a:cubicBezTo>
                    <a:pt x="20821" y="1942"/>
                    <a:pt x="20801" y="1879"/>
                    <a:pt x="20794" y="1806"/>
                  </a:cubicBezTo>
                  <a:cubicBezTo>
                    <a:pt x="20788" y="1744"/>
                    <a:pt x="20797" y="1681"/>
                    <a:pt x="20775" y="1622"/>
                  </a:cubicBezTo>
                  <a:cubicBezTo>
                    <a:pt x="20996" y="1430"/>
                    <a:pt x="21258" y="1245"/>
                    <a:pt x="21549" y="1245"/>
                  </a:cubicBezTo>
                  <a:close/>
                  <a:moveTo>
                    <a:pt x="21832" y="1693"/>
                  </a:moveTo>
                  <a:cubicBezTo>
                    <a:pt x="21855" y="1905"/>
                    <a:pt x="21871" y="2117"/>
                    <a:pt x="21877" y="2331"/>
                  </a:cubicBezTo>
                  <a:cubicBezTo>
                    <a:pt x="21887" y="2663"/>
                    <a:pt x="21876" y="2996"/>
                    <a:pt x="21845" y="3327"/>
                  </a:cubicBezTo>
                  <a:cubicBezTo>
                    <a:pt x="21295" y="3233"/>
                    <a:pt x="20877" y="2932"/>
                    <a:pt x="20527" y="2509"/>
                  </a:cubicBezTo>
                  <a:cubicBezTo>
                    <a:pt x="20874" y="2089"/>
                    <a:pt x="21288" y="1789"/>
                    <a:pt x="21832" y="1693"/>
                  </a:cubicBezTo>
                  <a:close/>
                  <a:moveTo>
                    <a:pt x="934" y="1383"/>
                  </a:moveTo>
                  <a:cubicBezTo>
                    <a:pt x="929" y="1536"/>
                    <a:pt x="915" y="1681"/>
                    <a:pt x="870" y="1831"/>
                  </a:cubicBezTo>
                  <a:cubicBezTo>
                    <a:pt x="861" y="1865"/>
                    <a:pt x="1147" y="2059"/>
                    <a:pt x="1240" y="2141"/>
                  </a:cubicBezTo>
                  <a:cubicBezTo>
                    <a:pt x="1370" y="2254"/>
                    <a:pt x="1480" y="2385"/>
                    <a:pt x="1605" y="2501"/>
                  </a:cubicBezTo>
                  <a:cubicBezTo>
                    <a:pt x="1609" y="2504"/>
                    <a:pt x="1612" y="2506"/>
                    <a:pt x="1616" y="2509"/>
                  </a:cubicBezTo>
                  <a:cubicBezTo>
                    <a:pt x="1613" y="2511"/>
                    <a:pt x="1609" y="2513"/>
                    <a:pt x="1605" y="2516"/>
                  </a:cubicBezTo>
                  <a:cubicBezTo>
                    <a:pt x="1480" y="2632"/>
                    <a:pt x="1370" y="2764"/>
                    <a:pt x="1240" y="2877"/>
                  </a:cubicBezTo>
                  <a:cubicBezTo>
                    <a:pt x="1147" y="2959"/>
                    <a:pt x="861" y="3152"/>
                    <a:pt x="870" y="3185"/>
                  </a:cubicBezTo>
                  <a:cubicBezTo>
                    <a:pt x="915" y="3337"/>
                    <a:pt x="929" y="3481"/>
                    <a:pt x="934" y="3634"/>
                  </a:cubicBezTo>
                  <a:cubicBezTo>
                    <a:pt x="651" y="3476"/>
                    <a:pt x="333" y="3271"/>
                    <a:pt x="142" y="3003"/>
                  </a:cubicBezTo>
                  <a:lnTo>
                    <a:pt x="142" y="2502"/>
                  </a:lnTo>
                  <a:lnTo>
                    <a:pt x="142" y="2014"/>
                  </a:lnTo>
                  <a:cubicBezTo>
                    <a:pt x="333" y="1745"/>
                    <a:pt x="651" y="1540"/>
                    <a:pt x="934" y="1383"/>
                  </a:cubicBezTo>
                  <a:close/>
                  <a:moveTo>
                    <a:pt x="20857" y="3014"/>
                  </a:moveTo>
                  <a:cubicBezTo>
                    <a:pt x="21128" y="3242"/>
                    <a:pt x="21471" y="3386"/>
                    <a:pt x="21818" y="3438"/>
                  </a:cubicBezTo>
                  <a:cubicBezTo>
                    <a:pt x="21820" y="3439"/>
                    <a:pt x="21821" y="3439"/>
                    <a:pt x="21823" y="3439"/>
                  </a:cubicBezTo>
                  <a:cubicBezTo>
                    <a:pt x="21827" y="3439"/>
                    <a:pt x="21832" y="3438"/>
                    <a:pt x="21836" y="3437"/>
                  </a:cubicBezTo>
                  <a:lnTo>
                    <a:pt x="21836" y="3437"/>
                  </a:lnTo>
                  <a:cubicBezTo>
                    <a:pt x="21826" y="3534"/>
                    <a:pt x="21814" y="3630"/>
                    <a:pt x="21799" y="3725"/>
                  </a:cubicBezTo>
                  <a:cubicBezTo>
                    <a:pt x="21714" y="3759"/>
                    <a:pt x="21630" y="3773"/>
                    <a:pt x="21548" y="3773"/>
                  </a:cubicBezTo>
                  <a:cubicBezTo>
                    <a:pt x="21257" y="3773"/>
                    <a:pt x="20995" y="3587"/>
                    <a:pt x="20775" y="3394"/>
                  </a:cubicBezTo>
                  <a:cubicBezTo>
                    <a:pt x="20797" y="3336"/>
                    <a:pt x="20788" y="3272"/>
                    <a:pt x="20794" y="3211"/>
                  </a:cubicBezTo>
                  <a:cubicBezTo>
                    <a:pt x="20802" y="3139"/>
                    <a:pt x="20821" y="3075"/>
                    <a:pt x="20857" y="3014"/>
                  </a:cubicBezTo>
                  <a:close/>
                  <a:moveTo>
                    <a:pt x="3224" y="3827"/>
                  </a:moveTo>
                  <a:cubicBezTo>
                    <a:pt x="3280" y="3827"/>
                    <a:pt x="3351" y="3852"/>
                    <a:pt x="3434" y="3919"/>
                  </a:cubicBezTo>
                  <a:cubicBezTo>
                    <a:pt x="3434" y="3919"/>
                    <a:pt x="3327" y="4077"/>
                    <a:pt x="3205" y="4077"/>
                  </a:cubicBezTo>
                  <a:cubicBezTo>
                    <a:pt x="3183" y="4077"/>
                    <a:pt x="3160" y="4071"/>
                    <a:pt x="3137" y="4058"/>
                  </a:cubicBezTo>
                  <a:cubicBezTo>
                    <a:pt x="3032" y="4000"/>
                    <a:pt x="3078" y="3827"/>
                    <a:pt x="3224" y="3827"/>
                  </a:cubicBezTo>
                  <a:close/>
                  <a:moveTo>
                    <a:pt x="17674" y="3827"/>
                  </a:moveTo>
                  <a:cubicBezTo>
                    <a:pt x="17821" y="3827"/>
                    <a:pt x="17866" y="4000"/>
                    <a:pt x="17760" y="4058"/>
                  </a:cubicBezTo>
                  <a:cubicBezTo>
                    <a:pt x="17738" y="4071"/>
                    <a:pt x="17715" y="4077"/>
                    <a:pt x="17692" y="4077"/>
                  </a:cubicBezTo>
                  <a:cubicBezTo>
                    <a:pt x="17571" y="4077"/>
                    <a:pt x="17464" y="3919"/>
                    <a:pt x="17464" y="3919"/>
                  </a:cubicBezTo>
                  <a:cubicBezTo>
                    <a:pt x="17547" y="3852"/>
                    <a:pt x="17618" y="3827"/>
                    <a:pt x="17674" y="3827"/>
                  </a:cubicBezTo>
                  <a:close/>
                  <a:moveTo>
                    <a:pt x="20329" y="4032"/>
                  </a:moveTo>
                  <a:cubicBezTo>
                    <a:pt x="20492" y="4032"/>
                    <a:pt x="20639" y="4093"/>
                    <a:pt x="20582" y="4224"/>
                  </a:cubicBezTo>
                  <a:cubicBezTo>
                    <a:pt x="20529" y="4346"/>
                    <a:pt x="20451" y="4391"/>
                    <a:pt x="20369" y="4391"/>
                  </a:cubicBezTo>
                  <a:cubicBezTo>
                    <a:pt x="20209" y="4391"/>
                    <a:pt x="20034" y="4221"/>
                    <a:pt x="20014" y="4131"/>
                  </a:cubicBezTo>
                  <a:cubicBezTo>
                    <a:pt x="20074" y="4066"/>
                    <a:pt x="20206" y="4032"/>
                    <a:pt x="20329" y="4032"/>
                  </a:cubicBezTo>
                  <a:close/>
                  <a:moveTo>
                    <a:pt x="795" y="4021"/>
                  </a:moveTo>
                  <a:cubicBezTo>
                    <a:pt x="824" y="4021"/>
                    <a:pt x="854" y="4037"/>
                    <a:pt x="879" y="4076"/>
                  </a:cubicBezTo>
                  <a:cubicBezTo>
                    <a:pt x="949" y="4185"/>
                    <a:pt x="909" y="4368"/>
                    <a:pt x="863" y="4492"/>
                  </a:cubicBezTo>
                  <a:cubicBezTo>
                    <a:pt x="771" y="4452"/>
                    <a:pt x="656" y="4257"/>
                    <a:pt x="687" y="4130"/>
                  </a:cubicBezTo>
                  <a:cubicBezTo>
                    <a:pt x="703" y="4066"/>
                    <a:pt x="747" y="4021"/>
                    <a:pt x="795" y="4021"/>
                  </a:cubicBezTo>
                  <a:close/>
                  <a:moveTo>
                    <a:pt x="18424" y="4136"/>
                  </a:moveTo>
                  <a:cubicBezTo>
                    <a:pt x="18529" y="4136"/>
                    <a:pt x="18665" y="4196"/>
                    <a:pt x="18647" y="4376"/>
                  </a:cubicBezTo>
                  <a:cubicBezTo>
                    <a:pt x="18621" y="4496"/>
                    <a:pt x="18569" y="4548"/>
                    <a:pt x="18513" y="4548"/>
                  </a:cubicBezTo>
                  <a:cubicBezTo>
                    <a:pt x="18418" y="4548"/>
                    <a:pt x="18316" y="4394"/>
                    <a:pt x="18328" y="4159"/>
                  </a:cubicBezTo>
                  <a:cubicBezTo>
                    <a:pt x="18349" y="4144"/>
                    <a:pt x="18384" y="4136"/>
                    <a:pt x="18424" y="4136"/>
                  </a:cubicBezTo>
                  <a:close/>
                  <a:moveTo>
                    <a:pt x="2198" y="4383"/>
                  </a:moveTo>
                  <a:cubicBezTo>
                    <a:pt x="2295" y="4383"/>
                    <a:pt x="2412" y="4406"/>
                    <a:pt x="2502" y="4446"/>
                  </a:cubicBezTo>
                  <a:cubicBezTo>
                    <a:pt x="2460" y="4516"/>
                    <a:pt x="2401" y="4577"/>
                    <a:pt x="2326" y="4627"/>
                  </a:cubicBezTo>
                  <a:cubicBezTo>
                    <a:pt x="2239" y="4664"/>
                    <a:pt x="2163" y="4678"/>
                    <a:pt x="2101" y="4678"/>
                  </a:cubicBezTo>
                  <a:cubicBezTo>
                    <a:pt x="1941" y="4678"/>
                    <a:pt x="1863" y="4585"/>
                    <a:pt x="1872" y="4529"/>
                  </a:cubicBezTo>
                  <a:cubicBezTo>
                    <a:pt x="1884" y="4451"/>
                    <a:pt x="2034" y="4398"/>
                    <a:pt x="2136" y="4386"/>
                  </a:cubicBezTo>
                  <a:cubicBezTo>
                    <a:pt x="2155" y="4384"/>
                    <a:pt x="2176" y="4383"/>
                    <a:pt x="2198" y="4383"/>
                  </a:cubicBezTo>
                  <a:close/>
                  <a:moveTo>
                    <a:pt x="2149" y="3469"/>
                  </a:moveTo>
                  <a:cubicBezTo>
                    <a:pt x="2178" y="3469"/>
                    <a:pt x="2208" y="3471"/>
                    <a:pt x="2239" y="3474"/>
                  </a:cubicBezTo>
                  <a:cubicBezTo>
                    <a:pt x="2543" y="3647"/>
                    <a:pt x="2672" y="4050"/>
                    <a:pt x="2547" y="4358"/>
                  </a:cubicBezTo>
                  <a:cubicBezTo>
                    <a:pt x="2435" y="4313"/>
                    <a:pt x="2310" y="4291"/>
                    <a:pt x="2191" y="4291"/>
                  </a:cubicBezTo>
                  <a:cubicBezTo>
                    <a:pt x="2154" y="4291"/>
                    <a:pt x="2118" y="4293"/>
                    <a:pt x="2082" y="4297"/>
                  </a:cubicBezTo>
                  <a:cubicBezTo>
                    <a:pt x="1889" y="4321"/>
                    <a:pt x="1603" y="4491"/>
                    <a:pt x="1830" y="4702"/>
                  </a:cubicBezTo>
                  <a:cubicBezTo>
                    <a:pt x="1894" y="4761"/>
                    <a:pt x="1974" y="4786"/>
                    <a:pt x="2060" y="4786"/>
                  </a:cubicBezTo>
                  <a:cubicBezTo>
                    <a:pt x="2263" y="4786"/>
                    <a:pt x="2495" y="4647"/>
                    <a:pt x="2596" y="4494"/>
                  </a:cubicBezTo>
                  <a:cubicBezTo>
                    <a:pt x="2754" y="4591"/>
                    <a:pt x="2849" y="4751"/>
                    <a:pt x="2900" y="4925"/>
                  </a:cubicBezTo>
                  <a:lnTo>
                    <a:pt x="143" y="4925"/>
                  </a:lnTo>
                  <a:lnTo>
                    <a:pt x="143" y="4488"/>
                  </a:lnTo>
                  <a:cubicBezTo>
                    <a:pt x="241" y="4649"/>
                    <a:pt x="372" y="4791"/>
                    <a:pt x="571" y="4791"/>
                  </a:cubicBezTo>
                  <a:cubicBezTo>
                    <a:pt x="585" y="4791"/>
                    <a:pt x="600" y="4791"/>
                    <a:pt x="615" y="4789"/>
                  </a:cubicBezTo>
                  <a:cubicBezTo>
                    <a:pt x="725" y="4779"/>
                    <a:pt x="813" y="4721"/>
                    <a:pt x="878" y="4642"/>
                  </a:cubicBezTo>
                  <a:cubicBezTo>
                    <a:pt x="910" y="4651"/>
                    <a:pt x="943" y="4656"/>
                    <a:pt x="977" y="4656"/>
                  </a:cubicBezTo>
                  <a:cubicBezTo>
                    <a:pt x="1060" y="4656"/>
                    <a:pt x="1147" y="4626"/>
                    <a:pt x="1225" y="4558"/>
                  </a:cubicBezTo>
                  <a:cubicBezTo>
                    <a:pt x="1361" y="4439"/>
                    <a:pt x="1396" y="4244"/>
                    <a:pt x="1452" y="4083"/>
                  </a:cubicBezTo>
                  <a:cubicBezTo>
                    <a:pt x="1571" y="3747"/>
                    <a:pt x="1790" y="3469"/>
                    <a:pt x="2149" y="3469"/>
                  </a:cubicBezTo>
                  <a:close/>
                  <a:moveTo>
                    <a:pt x="19166" y="3462"/>
                  </a:moveTo>
                  <a:cubicBezTo>
                    <a:pt x="19368" y="3462"/>
                    <a:pt x="19559" y="3544"/>
                    <a:pt x="19675" y="3736"/>
                  </a:cubicBezTo>
                  <a:cubicBezTo>
                    <a:pt x="19740" y="3845"/>
                    <a:pt x="19793" y="3974"/>
                    <a:pt x="19854" y="4095"/>
                  </a:cubicBezTo>
                  <a:cubicBezTo>
                    <a:pt x="19647" y="4305"/>
                    <a:pt x="19563" y="4645"/>
                    <a:pt x="19619" y="4925"/>
                  </a:cubicBezTo>
                  <a:lnTo>
                    <a:pt x="17772" y="4925"/>
                  </a:lnTo>
                  <a:cubicBezTo>
                    <a:pt x="17774" y="4918"/>
                    <a:pt x="17776" y="4911"/>
                    <a:pt x="17776" y="4903"/>
                  </a:cubicBezTo>
                  <a:cubicBezTo>
                    <a:pt x="17832" y="4623"/>
                    <a:pt x="17908" y="4300"/>
                    <a:pt x="18189" y="4253"/>
                  </a:cubicBezTo>
                  <a:cubicBezTo>
                    <a:pt x="18205" y="4327"/>
                    <a:pt x="18247" y="4518"/>
                    <a:pt x="18313" y="4581"/>
                  </a:cubicBezTo>
                  <a:cubicBezTo>
                    <a:pt x="18378" y="4645"/>
                    <a:pt x="18443" y="4671"/>
                    <a:pt x="18503" y="4671"/>
                  </a:cubicBezTo>
                  <a:cubicBezTo>
                    <a:pt x="18717" y="4671"/>
                    <a:pt x="18861" y="4327"/>
                    <a:pt x="18700" y="4110"/>
                  </a:cubicBezTo>
                  <a:cubicBezTo>
                    <a:pt x="18631" y="4017"/>
                    <a:pt x="18541" y="3983"/>
                    <a:pt x="18445" y="3983"/>
                  </a:cubicBezTo>
                  <a:cubicBezTo>
                    <a:pt x="18424" y="3983"/>
                    <a:pt x="18403" y="3985"/>
                    <a:pt x="18381" y="3988"/>
                  </a:cubicBezTo>
                  <a:cubicBezTo>
                    <a:pt x="18495" y="3672"/>
                    <a:pt x="18845" y="3462"/>
                    <a:pt x="19166" y="3462"/>
                  </a:cubicBezTo>
                  <a:close/>
                  <a:moveTo>
                    <a:pt x="20781" y="92"/>
                  </a:moveTo>
                  <a:cubicBezTo>
                    <a:pt x="20899" y="512"/>
                    <a:pt x="21273" y="781"/>
                    <a:pt x="21697" y="832"/>
                  </a:cubicBezTo>
                  <a:cubicBezTo>
                    <a:pt x="21721" y="948"/>
                    <a:pt x="21744" y="1064"/>
                    <a:pt x="21763" y="1181"/>
                  </a:cubicBezTo>
                  <a:cubicBezTo>
                    <a:pt x="21684" y="1157"/>
                    <a:pt x="21597" y="1145"/>
                    <a:pt x="21509" y="1145"/>
                  </a:cubicBezTo>
                  <a:cubicBezTo>
                    <a:pt x="21194" y="1145"/>
                    <a:pt x="20857" y="1296"/>
                    <a:pt x="20718" y="1572"/>
                  </a:cubicBezTo>
                  <a:cubicBezTo>
                    <a:pt x="20715" y="1572"/>
                    <a:pt x="20712" y="1571"/>
                    <a:pt x="20710" y="1571"/>
                  </a:cubicBezTo>
                  <a:cubicBezTo>
                    <a:pt x="20700" y="1571"/>
                    <a:pt x="20691" y="1576"/>
                    <a:pt x="20686" y="1590"/>
                  </a:cubicBezTo>
                  <a:cubicBezTo>
                    <a:pt x="20662" y="1671"/>
                    <a:pt x="20696" y="1779"/>
                    <a:pt x="20722" y="1858"/>
                  </a:cubicBezTo>
                  <a:cubicBezTo>
                    <a:pt x="20744" y="1924"/>
                    <a:pt x="20778" y="1982"/>
                    <a:pt x="20821" y="2035"/>
                  </a:cubicBezTo>
                  <a:cubicBezTo>
                    <a:pt x="20682" y="2158"/>
                    <a:pt x="20566" y="2303"/>
                    <a:pt x="20478" y="2467"/>
                  </a:cubicBezTo>
                  <a:cubicBezTo>
                    <a:pt x="20464" y="2472"/>
                    <a:pt x="20450" y="2495"/>
                    <a:pt x="20456" y="2509"/>
                  </a:cubicBezTo>
                  <a:cubicBezTo>
                    <a:pt x="20450" y="2523"/>
                    <a:pt x="20464" y="2546"/>
                    <a:pt x="20478" y="2551"/>
                  </a:cubicBezTo>
                  <a:cubicBezTo>
                    <a:pt x="20566" y="2715"/>
                    <a:pt x="20682" y="2859"/>
                    <a:pt x="20821" y="2982"/>
                  </a:cubicBezTo>
                  <a:cubicBezTo>
                    <a:pt x="20778" y="3036"/>
                    <a:pt x="20744" y="3094"/>
                    <a:pt x="20722" y="3160"/>
                  </a:cubicBezTo>
                  <a:cubicBezTo>
                    <a:pt x="20696" y="3239"/>
                    <a:pt x="20662" y="3347"/>
                    <a:pt x="20686" y="3428"/>
                  </a:cubicBezTo>
                  <a:cubicBezTo>
                    <a:pt x="20691" y="3442"/>
                    <a:pt x="20700" y="3447"/>
                    <a:pt x="20710" y="3447"/>
                  </a:cubicBezTo>
                  <a:cubicBezTo>
                    <a:pt x="20712" y="3447"/>
                    <a:pt x="20715" y="3446"/>
                    <a:pt x="20718" y="3446"/>
                  </a:cubicBezTo>
                  <a:cubicBezTo>
                    <a:pt x="20857" y="3722"/>
                    <a:pt x="21193" y="3873"/>
                    <a:pt x="21509" y="3873"/>
                  </a:cubicBezTo>
                  <a:cubicBezTo>
                    <a:pt x="21604" y="3873"/>
                    <a:pt x="21698" y="3859"/>
                    <a:pt x="21783" y="3831"/>
                  </a:cubicBezTo>
                  <a:lnTo>
                    <a:pt x="21783" y="3831"/>
                  </a:lnTo>
                  <a:cubicBezTo>
                    <a:pt x="21763" y="3951"/>
                    <a:pt x="21741" y="4071"/>
                    <a:pt x="21715" y="4190"/>
                  </a:cubicBezTo>
                  <a:cubicBezTo>
                    <a:pt x="21282" y="4235"/>
                    <a:pt x="20898" y="4507"/>
                    <a:pt x="20779" y="4937"/>
                  </a:cubicBezTo>
                  <a:cubicBezTo>
                    <a:pt x="20671" y="4931"/>
                    <a:pt x="20564" y="4925"/>
                    <a:pt x="20464" y="4925"/>
                  </a:cubicBezTo>
                  <a:lnTo>
                    <a:pt x="19759" y="4925"/>
                  </a:lnTo>
                  <a:cubicBezTo>
                    <a:pt x="19713" y="4753"/>
                    <a:pt x="19702" y="4466"/>
                    <a:pt x="19827" y="4315"/>
                  </a:cubicBezTo>
                  <a:lnTo>
                    <a:pt x="19921" y="4185"/>
                  </a:lnTo>
                  <a:cubicBezTo>
                    <a:pt x="19963" y="4246"/>
                    <a:pt x="20044" y="4377"/>
                    <a:pt x="20103" y="4421"/>
                  </a:cubicBezTo>
                  <a:cubicBezTo>
                    <a:pt x="20182" y="4479"/>
                    <a:pt x="20281" y="4511"/>
                    <a:pt x="20376" y="4511"/>
                  </a:cubicBezTo>
                  <a:cubicBezTo>
                    <a:pt x="20522" y="4511"/>
                    <a:pt x="20660" y="4437"/>
                    <a:pt x="20703" y="4272"/>
                  </a:cubicBezTo>
                  <a:cubicBezTo>
                    <a:pt x="20772" y="4004"/>
                    <a:pt x="20557" y="3902"/>
                    <a:pt x="20333" y="3902"/>
                  </a:cubicBezTo>
                  <a:cubicBezTo>
                    <a:pt x="20218" y="3902"/>
                    <a:pt x="20102" y="3929"/>
                    <a:pt x="20018" y="3972"/>
                  </a:cubicBezTo>
                  <a:cubicBezTo>
                    <a:pt x="19992" y="3986"/>
                    <a:pt x="19969" y="4001"/>
                    <a:pt x="19945" y="4018"/>
                  </a:cubicBezTo>
                  <a:cubicBezTo>
                    <a:pt x="19879" y="3884"/>
                    <a:pt x="19868" y="3684"/>
                    <a:pt x="19774" y="3577"/>
                  </a:cubicBezTo>
                  <a:cubicBezTo>
                    <a:pt x="19638" y="3422"/>
                    <a:pt x="19431" y="3360"/>
                    <a:pt x="19224" y="3360"/>
                  </a:cubicBezTo>
                  <a:cubicBezTo>
                    <a:pt x="19117" y="3360"/>
                    <a:pt x="19011" y="3377"/>
                    <a:pt x="18914" y="3406"/>
                  </a:cubicBezTo>
                  <a:cubicBezTo>
                    <a:pt x="18699" y="3470"/>
                    <a:pt x="18382" y="3738"/>
                    <a:pt x="18248" y="4026"/>
                  </a:cubicBezTo>
                  <a:cubicBezTo>
                    <a:pt x="18185" y="4052"/>
                    <a:pt x="18125" y="4086"/>
                    <a:pt x="18075" y="4124"/>
                  </a:cubicBezTo>
                  <a:cubicBezTo>
                    <a:pt x="17820" y="4315"/>
                    <a:pt x="17762" y="4619"/>
                    <a:pt x="17703" y="4919"/>
                  </a:cubicBezTo>
                  <a:cubicBezTo>
                    <a:pt x="17702" y="4921"/>
                    <a:pt x="17703" y="4923"/>
                    <a:pt x="17702" y="4925"/>
                  </a:cubicBezTo>
                  <a:lnTo>
                    <a:pt x="16704" y="4925"/>
                  </a:lnTo>
                  <a:cubicBezTo>
                    <a:pt x="16882" y="4833"/>
                    <a:pt x="17026" y="4685"/>
                    <a:pt x="17131" y="4502"/>
                  </a:cubicBezTo>
                  <a:cubicBezTo>
                    <a:pt x="17209" y="4369"/>
                    <a:pt x="17330" y="4187"/>
                    <a:pt x="17403" y="4030"/>
                  </a:cubicBezTo>
                  <a:cubicBezTo>
                    <a:pt x="17487" y="4127"/>
                    <a:pt x="17622" y="4208"/>
                    <a:pt x="17738" y="4208"/>
                  </a:cubicBezTo>
                  <a:cubicBezTo>
                    <a:pt x="17827" y="4208"/>
                    <a:pt x="17905" y="4160"/>
                    <a:pt x="17939" y="4035"/>
                  </a:cubicBezTo>
                  <a:cubicBezTo>
                    <a:pt x="17994" y="3827"/>
                    <a:pt x="17828" y="3719"/>
                    <a:pt x="17657" y="3719"/>
                  </a:cubicBezTo>
                  <a:cubicBezTo>
                    <a:pt x="17586" y="3719"/>
                    <a:pt x="17514" y="3738"/>
                    <a:pt x="17457" y="3777"/>
                  </a:cubicBezTo>
                  <a:cubicBezTo>
                    <a:pt x="17455" y="3778"/>
                    <a:pt x="17453" y="3781"/>
                    <a:pt x="17451" y="3782"/>
                  </a:cubicBezTo>
                  <a:cubicBezTo>
                    <a:pt x="17445" y="3608"/>
                    <a:pt x="17493" y="3474"/>
                    <a:pt x="17556" y="3396"/>
                  </a:cubicBezTo>
                  <a:cubicBezTo>
                    <a:pt x="17654" y="3276"/>
                    <a:pt x="17732" y="3217"/>
                    <a:pt x="17885" y="3146"/>
                  </a:cubicBezTo>
                  <a:cubicBezTo>
                    <a:pt x="17903" y="3139"/>
                    <a:pt x="17881" y="3104"/>
                    <a:pt x="17864" y="3104"/>
                  </a:cubicBezTo>
                  <a:cubicBezTo>
                    <a:pt x="17863" y="3104"/>
                    <a:pt x="17862" y="3104"/>
                    <a:pt x="17861" y="3104"/>
                  </a:cubicBezTo>
                  <a:cubicBezTo>
                    <a:pt x="17538" y="3192"/>
                    <a:pt x="17202" y="3553"/>
                    <a:pt x="17328" y="3905"/>
                  </a:cubicBezTo>
                  <a:cubicBezTo>
                    <a:pt x="17219" y="4053"/>
                    <a:pt x="17161" y="4256"/>
                    <a:pt x="17088" y="4409"/>
                  </a:cubicBezTo>
                  <a:cubicBezTo>
                    <a:pt x="16976" y="4642"/>
                    <a:pt x="16822" y="4811"/>
                    <a:pt x="16609" y="4925"/>
                  </a:cubicBezTo>
                  <a:lnTo>
                    <a:pt x="4288" y="4925"/>
                  </a:lnTo>
                  <a:cubicBezTo>
                    <a:pt x="4077" y="4811"/>
                    <a:pt x="3921" y="4642"/>
                    <a:pt x="3810" y="4409"/>
                  </a:cubicBezTo>
                  <a:cubicBezTo>
                    <a:pt x="3736" y="4256"/>
                    <a:pt x="3678" y="4053"/>
                    <a:pt x="3569" y="3905"/>
                  </a:cubicBezTo>
                  <a:cubicBezTo>
                    <a:pt x="3695" y="3553"/>
                    <a:pt x="3359" y="3192"/>
                    <a:pt x="3036" y="3104"/>
                  </a:cubicBezTo>
                  <a:cubicBezTo>
                    <a:pt x="3036" y="3104"/>
                    <a:pt x="3035" y="3104"/>
                    <a:pt x="3034" y="3104"/>
                  </a:cubicBezTo>
                  <a:cubicBezTo>
                    <a:pt x="3018" y="3104"/>
                    <a:pt x="2995" y="3139"/>
                    <a:pt x="3013" y="3146"/>
                  </a:cubicBezTo>
                  <a:cubicBezTo>
                    <a:pt x="3166" y="3217"/>
                    <a:pt x="3245" y="3276"/>
                    <a:pt x="3342" y="3396"/>
                  </a:cubicBezTo>
                  <a:cubicBezTo>
                    <a:pt x="3404" y="3474"/>
                    <a:pt x="3454" y="3608"/>
                    <a:pt x="3447" y="3782"/>
                  </a:cubicBezTo>
                  <a:cubicBezTo>
                    <a:pt x="3445" y="3781"/>
                    <a:pt x="3443" y="3778"/>
                    <a:pt x="3441" y="3777"/>
                  </a:cubicBezTo>
                  <a:cubicBezTo>
                    <a:pt x="3385" y="3738"/>
                    <a:pt x="3312" y="3719"/>
                    <a:pt x="3241" y="3719"/>
                  </a:cubicBezTo>
                  <a:cubicBezTo>
                    <a:pt x="3070" y="3719"/>
                    <a:pt x="2903" y="3827"/>
                    <a:pt x="2960" y="4035"/>
                  </a:cubicBezTo>
                  <a:cubicBezTo>
                    <a:pt x="2993" y="4160"/>
                    <a:pt x="3071" y="4208"/>
                    <a:pt x="3160" y="4208"/>
                  </a:cubicBezTo>
                  <a:cubicBezTo>
                    <a:pt x="3275" y="4208"/>
                    <a:pt x="3411" y="4127"/>
                    <a:pt x="3496" y="4030"/>
                  </a:cubicBezTo>
                  <a:cubicBezTo>
                    <a:pt x="3568" y="4187"/>
                    <a:pt x="3689" y="4369"/>
                    <a:pt x="3767" y="4502"/>
                  </a:cubicBezTo>
                  <a:cubicBezTo>
                    <a:pt x="3873" y="4685"/>
                    <a:pt x="4015" y="4833"/>
                    <a:pt x="4194" y="4925"/>
                  </a:cubicBezTo>
                  <a:lnTo>
                    <a:pt x="2921" y="4925"/>
                  </a:lnTo>
                  <a:cubicBezTo>
                    <a:pt x="2952" y="4680"/>
                    <a:pt x="2826" y="4506"/>
                    <a:pt x="2643" y="4404"/>
                  </a:cubicBezTo>
                  <a:cubicBezTo>
                    <a:pt x="2784" y="4059"/>
                    <a:pt x="2675" y="3557"/>
                    <a:pt x="2272" y="3391"/>
                  </a:cubicBezTo>
                  <a:cubicBezTo>
                    <a:pt x="2223" y="3380"/>
                    <a:pt x="2175" y="3375"/>
                    <a:pt x="2127" y="3375"/>
                  </a:cubicBezTo>
                  <a:cubicBezTo>
                    <a:pt x="1955" y="3375"/>
                    <a:pt x="1792" y="3444"/>
                    <a:pt x="1655" y="3569"/>
                  </a:cubicBezTo>
                  <a:cubicBezTo>
                    <a:pt x="1542" y="3671"/>
                    <a:pt x="1459" y="3802"/>
                    <a:pt x="1400" y="3942"/>
                  </a:cubicBezTo>
                  <a:cubicBezTo>
                    <a:pt x="1358" y="4039"/>
                    <a:pt x="1334" y="4141"/>
                    <a:pt x="1297" y="4240"/>
                  </a:cubicBezTo>
                  <a:cubicBezTo>
                    <a:pt x="1217" y="4472"/>
                    <a:pt x="1101" y="4548"/>
                    <a:pt x="1023" y="4548"/>
                  </a:cubicBezTo>
                  <a:cubicBezTo>
                    <a:pt x="991" y="4548"/>
                    <a:pt x="965" y="4535"/>
                    <a:pt x="951" y="4516"/>
                  </a:cubicBezTo>
                  <a:cubicBezTo>
                    <a:pt x="968" y="4472"/>
                    <a:pt x="1005" y="4389"/>
                    <a:pt x="1014" y="4346"/>
                  </a:cubicBezTo>
                  <a:cubicBezTo>
                    <a:pt x="1047" y="4197"/>
                    <a:pt x="1002" y="3897"/>
                    <a:pt x="819" y="3897"/>
                  </a:cubicBezTo>
                  <a:cubicBezTo>
                    <a:pt x="792" y="3897"/>
                    <a:pt x="762" y="3903"/>
                    <a:pt x="729" y="3918"/>
                  </a:cubicBezTo>
                  <a:cubicBezTo>
                    <a:pt x="546" y="3999"/>
                    <a:pt x="558" y="4286"/>
                    <a:pt x="621" y="4401"/>
                  </a:cubicBezTo>
                  <a:cubicBezTo>
                    <a:pt x="651" y="4454"/>
                    <a:pt x="737" y="4570"/>
                    <a:pt x="799" y="4607"/>
                  </a:cubicBezTo>
                  <a:cubicBezTo>
                    <a:pt x="738" y="4662"/>
                    <a:pt x="648" y="4695"/>
                    <a:pt x="567" y="4695"/>
                  </a:cubicBezTo>
                  <a:cubicBezTo>
                    <a:pt x="552" y="4695"/>
                    <a:pt x="538" y="4694"/>
                    <a:pt x="525" y="4692"/>
                  </a:cubicBezTo>
                  <a:cubicBezTo>
                    <a:pt x="445" y="4678"/>
                    <a:pt x="362" y="4625"/>
                    <a:pt x="301" y="4575"/>
                  </a:cubicBezTo>
                  <a:cubicBezTo>
                    <a:pt x="243" y="4528"/>
                    <a:pt x="192" y="4472"/>
                    <a:pt x="142" y="4416"/>
                  </a:cubicBezTo>
                  <a:lnTo>
                    <a:pt x="142" y="3117"/>
                  </a:lnTo>
                  <a:cubicBezTo>
                    <a:pt x="312" y="3391"/>
                    <a:pt x="656" y="3622"/>
                    <a:pt x="928" y="3740"/>
                  </a:cubicBezTo>
                  <a:cubicBezTo>
                    <a:pt x="929" y="3740"/>
                    <a:pt x="930" y="3740"/>
                    <a:pt x="930" y="3740"/>
                  </a:cubicBezTo>
                  <a:cubicBezTo>
                    <a:pt x="964" y="3740"/>
                    <a:pt x="1021" y="3342"/>
                    <a:pt x="973" y="3191"/>
                  </a:cubicBezTo>
                  <a:cubicBezTo>
                    <a:pt x="1117" y="3127"/>
                    <a:pt x="1247" y="3006"/>
                    <a:pt x="1360" y="2906"/>
                  </a:cubicBezTo>
                  <a:cubicBezTo>
                    <a:pt x="1477" y="2802"/>
                    <a:pt x="1608" y="2689"/>
                    <a:pt x="1694" y="2557"/>
                  </a:cubicBezTo>
                  <a:cubicBezTo>
                    <a:pt x="1708" y="2535"/>
                    <a:pt x="1708" y="2519"/>
                    <a:pt x="1700" y="2509"/>
                  </a:cubicBezTo>
                  <a:cubicBezTo>
                    <a:pt x="1708" y="2499"/>
                    <a:pt x="1708" y="2482"/>
                    <a:pt x="1694" y="2460"/>
                  </a:cubicBezTo>
                  <a:cubicBezTo>
                    <a:pt x="1608" y="2329"/>
                    <a:pt x="1477" y="2216"/>
                    <a:pt x="1360" y="2111"/>
                  </a:cubicBezTo>
                  <a:cubicBezTo>
                    <a:pt x="1247" y="2011"/>
                    <a:pt x="1117" y="1890"/>
                    <a:pt x="973" y="1826"/>
                  </a:cubicBezTo>
                  <a:cubicBezTo>
                    <a:pt x="1021" y="1674"/>
                    <a:pt x="964" y="1277"/>
                    <a:pt x="930" y="1277"/>
                  </a:cubicBezTo>
                  <a:cubicBezTo>
                    <a:pt x="930" y="1277"/>
                    <a:pt x="929" y="1277"/>
                    <a:pt x="928" y="1277"/>
                  </a:cubicBezTo>
                  <a:cubicBezTo>
                    <a:pt x="656" y="1395"/>
                    <a:pt x="312" y="1625"/>
                    <a:pt x="142" y="1901"/>
                  </a:cubicBezTo>
                  <a:lnTo>
                    <a:pt x="142" y="775"/>
                  </a:lnTo>
                  <a:lnTo>
                    <a:pt x="142" y="601"/>
                  </a:lnTo>
                  <a:cubicBezTo>
                    <a:pt x="192" y="544"/>
                    <a:pt x="243" y="490"/>
                    <a:pt x="301" y="443"/>
                  </a:cubicBezTo>
                  <a:cubicBezTo>
                    <a:pt x="362" y="393"/>
                    <a:pt x="445" y="339"/>
                    <a:pt x="525" y="326"/>
                  </a:cubicBezTo>
                  <a:cubicBezTo>
                    <a:pt x="538" y="324"/>
                    <a:pt x="552" y="323"/>
                    <a:pt x="567" y="323"/>
                  </a:cubicBezTo>
                  <a:cubicBezTo>
                    <a:pt x="648" y="323"/>
                    <a:pt x="738" y="355"/>
                    <a:pt x="799" y="411"/>
                  </a:cubicBezTo>
                  <a:cubicBezTo>
                    <a:pt x="737" y="448"/>
                    <a:pt x="651" y="564"/>
                    <a:pt x="621" y="617"/>
                  </a:cubicBezTo>
                  <a:cubicBezTo>
                    <a:pt x="558" y="732"/>
                    <a:pt x="545" y="1019"/>
                    <a:pt x="729" y="1100"/>
                  </a:cubicBezTo>
                  <a:cubicBezTo>
                    <a:pt x="762" y="1114"/>
                    <a:pt x="792" y="1121"/>
                    <a:pt x="819" y="1121"/>
                  </a:cubicBezTo>
                  <a:cubicBezTo>
                    <a:pt x="1002" y="1121"/>
                    <a:pt x="1047" y="820"/>
                    <a:pt x="1014" y="671"/>
                  </a:cubicBezTo>
                  <a:cubicBezTo>
                    <a:pt x="1005" y="628"/>
                    <a:pt x="968" y="544"/>
                    <a:pt x="951" y="502"/>
                  </a:cubicBezTo>
                  <a:cubicBezTo>
                    <a:pt x="965" y="482"/>
                    <a:pt x="991" y="470"/>
                    <a:pt x="1023" y="470"/>
                  </a:cubicBezTo>
                  <a:cubicBezTo>
                    <a:pt x="1101" y="470"/>
                    <a:pt x="1217" y="546"/>
                    <a:pt x="1297" y="777"/>
                  </a:cubicBezTo>
                  <a:cubicBezTo>
                    <a:pt x="1334" y="876"/>
                    <a:pt x="1358" y="979"/>
                    <a:pt x="1400" y="1076"/>
                  </a:cubicBezTo>
                  <a:cubicBezTo>
                    <a:pt x="1459" y="1216"/>
                    <a:pt x="1542" y="1347"/>
                    <a:pt x="1655" y="1449"/>
                  </a:cubicBezTo>
                  <a:cubicBezTo>
                    <a:pt x="1792" y="1574"/>
                    <a:pt x="1955" y="1643"/>
                    <a:pt x="2127" y="1643"/>
                  </a:cubicBezTo>
                  <a:cubicBezTo>
                    <a:pt x="2175" y="1643"/>
                    <a:pt x="2223" y="1637"/>
                    <a:pt x="2272" y="1626"/>
                  </a:cubicBezTo>
                  <a:cubicBezTo>
                    <a:pt x="2675" y="1460"/>
                    <a:pt x="2784" y="958"/>
                    <a:pt x="2643" y="614"/>
                  </a:cubicBezTo>
                  <a:cubicBezTo>
                    <a:pt x="2826" y="511"/>
                    <a:pt x="2952" y="338"/>
                    <a:pt x="2921" y="92"/>
                  </a:cubicBezTo>
                  <a:lnTo>
                    <a:pt x="4194" y="92"/>
                  </a:lnTo>
                  <a:cubicBezTo>
                    <a:pt x="4015" y="185"/>
                    <a:pt x="3873" y="333"/>
                    <a:pt x="3767" y="516"/>
                  </a:cubicBezTo>
                  <a:cubicBezTo>
                    <a:pt x="3689" y="649"/>
                    <a:pt x="3568" y="830"/>
                    <a:pt x="3496" y="988"/>
                  </a:cubicBezTo>
                  <a:cubicBezTo>
                    <a:pt x="3411" y="891"/>
                    <a:pt x="3275" y="810"/>
                    <a:pt x="3160" y="810"/>
                  </a:cubicBezTo>
                  <a:cubicBezTo>
                    <a:pt x="3071" y="810"/>
                    <a:pt x="2993" y="858"/>
                    <a:pt x="2960" y="983"/>
                  </a:cubicBezTo>
                  <a:cubicBezTo>
                    <a:pt x="2903" y="1190"/>
                    <a:pt x="3070" y="1298"/>
                    <a:pt x="3241" y="1298"/>
                  </a:cubicBezTo>
                  <a:cubicBezTo>
                    <a:pt x="3312" y="1298"/>
                    <a:pt x="3385" y="1280"/>
                    <a:pt x="3441" y="1241"/>
                  </a:cubicBezTo>
                  <a:cubicBezTo>
                    <a:pt x="3443" y="1239"/>
                    <a:pt x="3444" y="1237"/>
                    <a:pt x="3447" y="1236"/>
                  </a:cubicBezTo>
                  <a:lnTo>
                    <a:pt x="3447" y="1236"/>
                  </a:lnTo>
                  <a:cubicBezTo>
                    <a:pt x="3454" y="1409"/>
                    <a:pt x="3404" y="1543"/>
                    <a:pt x="3342" y="1621"/>
                  </a:cubicBezTo>
                  <a:cubicBezTo>
                    <a:pt x="3244" y="1741"/>
                    <a:pt x="3166" y="1800"/>
                    <a:pt x="3013" y="1871"/>
                  </a:cubicBezTo>
                  <a:cubicBezTo>
                    <a:pt x="2996" y="1879"/>
                    <a:pt x="3017" y="1913"/>
                    <a:pt x="3033" y="1913"/>
                  </a:cubicBezTo>
                  <a:cubicBezTo>
                    <a:pt x="3034" y="1913"/>
                    <a:pt x="3035" y="1913"/>
                    <a:pt x="3036" y="1912"/>
                  </a:cubicBezTo>
                  <a:cubicBezTo>
                    <a:pt x="3359" y="1825"/>
                    <a:pt x="3695" y="1465"/>
                    <a:pt x="3569" y="1113"/>
                  </a:cubicBezTo>
                  <a:cubicBezTo>
                    <a:pt x="3678" y="963"/>
                    <a:pt x="3736" y="761"/>
                    <a:pt x="3810" y="608"/>
                  </a:cubicBezTo>
                  <a:cubicBezTo>
                    <a:pt x="3921" y="376"/>
                    <a:pt x="4077" y="206"/>
                    <a:pt x="4288" y="92"/>
                  </a:cubicBezTo>
                  <a:lnTo>
                    <a:pt x="16609" y="92"/>
                  </a:lnTo>
                  <a:cubicBezTo>
                    <a:pt x="16822" y="206"/>
                    <a:pt x="16976" y="376"/>
                    <a:pt x="17088" y="608"/>
                  </a:cubicBezTo>
                  <a:cubicBezTo>
                    <a:pt x="17161" y="761"/>
                    <a:pt x="17219" y="963"/>
                    <a:pt x="17328" y="1113"/>
                  </a:cubicBezTo>
                  <a:cubicBezTo>
                    <a:pt x="17202" y="1465"/>
                    <a:pt x="17538" y="1825"/>
                    <a:pt x="17861" y="1912"/>
                  </a:cubicBezTo>
                  <a:cubicBezTo>
                    <a:pt x="17862" y="1913"/>
                    <a:pt x="17863" y="1913"/>
                    <a:pt x="17864" y="1913"/>
                  </a:cubicBezTo>
                  <a:cubicBezTo>
                    <a:pt x="17880" y="1913"/>
                    <a:pt x="17903" y="1879"/>
                    <a:pt x="17885" y="1871"/>
                  </a:cubicBezTo>
                  <a:cubicBezTo>
                    <a:pt x="17732" y="1800"/>
                    <a:pt x="17654" y="1741"/>
                    <a:pt x="17556" y="1621"/>
                  </a:cubicBezTo>
                  <a:cubicBezTo>
                    <a:pt x="17493" y="1543"/>
                    <a:pt x="17445" y="1409"/>
                    <a:pt x="17451" y="1236"/>
                  </a:cubicBezTo>
                  <a:lnTo>
                    <a:pt x="17451" y="1236"/>
                  </a:lnTo>
                  <a:cubicBezTo>
                    <a:pt x="17453" y="1237"/>
                    <a:pt x="17455" y="1239"/>
                    <a:pt x="17457" y="1241"/>
                  </a:cubicBezTo>
                  <a:cubicBezTo>
                    <a:pt x="17514" y="1280"/>
                    <a:pt x="17586" y="1298"/>
                    <a:pt x="17657" y="1298"/>
                  </a:cubicBezTo>
                  <a:cubicBezTo>
                    <a:pt x="17828" y="1298"/>
                    <a:pt x="17994" y="1190"/>
                    <a:pt x="17939" y="983"/>
                  </a:cubicBezTo>
                  <a:cubicBezTo>
                    <a:pt x="17905" y="858"/>
                    <a:pt x="17827" y="810"/>
                    <a:pt x="17738" y="810"/>
                  </a:cubicBezTo>
                  <a:cubicBezTo>
                    <a:pt x="17622" y="810"/>
                    <a:pt x="17487" y="891"/>
                    <a:pt x="17403" y="988"/>
                  </a:cubicBezTo>
                  <a:cubicBezTo>
                    <a:pt x="17330" y="830"/>
                    <a:pt x="17209" y="649"/>
                    <a:pt x="17131" y="516"/>
                  </a:cubicBezTo>
                  <a:cubicBezTo>
                    <a:pt x="17026" y="333"/>
                    <a:pt x="16882" y="185"/>
                    <a:pt x="16704" y="92"/>
                  </a:cubicBezTo>
                  <a:lnTo>
                    <a:pt x="17702" y="92"/>
                  </a:lnTo>
                  <a:cubicBezTo>
                    <a:pt x="17703" y="94"/>
                    <a:pt x="17702" y="96"/>
                    <a:pt x="17703" y="98"/>
                  </a:cubicBezTo>
                  <a:cubicBezTo>
                    <a:pt x="17762" y="399"/>
                    <a:pt x="17820" y="703"/>
                    <a:pt x="18075" y="894"/>
                  </a:cubicBezTo>
                  <a:cubicBezTo>
                    <a:pt x="18125" y="931"/>
                    <a:pt x="18185" y="965"/>
                    <a:pt x="18248" y="991"/>
                  </a:cubicBezTo>
                  <a:cubicBezTo>
                    <a:pt x="18382" y="1280"/>
                    <a:pt x="18699" y="1548"/>
                    <a:pt x="18914" y="1611"/>
                  </a:cubicBezTo>
                  <a:cubicBezTo>
                    <a:pt x="19011" y="1640"/>
                    <a:pt x="19118" y="1657"/>
                    <a:pt x="19226" y="1657"/>
                  </a:cubicBezTo>
                  <a:cubicBezTo>
                    <a:pt x="19432" y="1657"/>
                    <a:pt x="19638" y="1595"/>
                    <a:pt x="19774" y="1441"/>
                  </a:cubicBezTo>
                  <a:cubicBezTo>
                    <a:pt x="19868" y="1333"/>
                    <a:pt x="19879" y="1134"/>
                    <a:pt x="19945" y="999"/>
                  </a:cubicBezTo>
                  <a:cubicBezTo>
                    <a:pt x="19969" y="1016"/>
                    <a:pt x="19992" y="1032"/>
                    <a:pt x="20018" y="1045"/>
                  </a:cubicBezTo>
                  <a:cubicBezTo>
                    <a:pt x="20102" y="1089"/>
                    <a:pt x="20218" y="1115"/>
                    <a:pt x="20333" y="1115"/>
                  </a:cubicBezTo>
                  <a:cubicBezTo>
                    <a:pt x="20557" y="1115"/>
                    <a:pt x="20772" y="1014"/>
                    <a:pt x="20703" y="746"/>
                  </a:cubicBezTo>
                  <a:cubicBezTo>
                    <a:pt x="20660" y="581"/>
                    <a:pt x="20523" y="507"/>
                    <a:pt x="20377" y="507"/>
                  </a:cubicBezTo>
                  <a:cubicBezTo>
                    <a:pt x="20281" y="507"/>
                    <a:pt x="20182" y="538"/>
                    <a:pt x="20103" y="597"/>
                  </a:cubicBezTo>
                  <a:cubicBezTo>
                    <a:pt x="20044" y="640"/>
                    <a:pt x="19963" y="772"/>
                    <a:pt x="19921" y="832"/>
                  </a:cubicBezTo>
                  <a:lnTo>
                    <a:pt x="19827" y="703"/>
                  </a:lnTo>
                  <a:cubicBezTo>
                    <a:pt x="19702" y="551"/>
                    <a:pt x="19713" y="264"/>
                    <a:pt x="19759" y="92"/>
                  </a:cubicBezTo>
                  <a:close/>
                  <a:moveTo>
                    <a:pt x="21691" y="4305"/>
                  </a:moveTo>
                  <a:lnTo>
                    <a:pt x="21691" y="4305"/>
                  </a:lnTo>
                  <a:cubicBezTo>
                    <a:pt x="21670" y="4395"/>
                    <a:pt x="21648" y="4484"/>
                    <a:pt x="21624" y="4572"/>
                  </a:cubicBezTo>
                  <a:cubicBezTo>
                    <a:pt x="21591" y="4691"/>
                    <a:pt x="21558" y="4815"/>
                    <a:pt x="21511" y="4930"/>
                  </a:cubicBezTo>
                  <a:cubicBezTo>
                    <a:pt x="21407" y="4946"/>
                    <a:pt x="21297" y="4951"/>
                    <a:pt x="21186" y="4951"/>
                  </a:cubicBezTo>
                  <a:cubicBezTo>
                    <a:pt x="21066" y="4951"/>
                    <a:pt x="20944" y="4945"/>
                    <a:pt x="20825" y="4939"/>
                  </a:cubicBezTo>
                  <a:cubicBezTo>
                    <a:pt x="20993" y="4578"/>
                    <a:pt x="21290" y="4337"/>
                    <a:pt x="21691" y="4305"/>
                  </a:cubicBezTo>
                  <a:close/>
                  <a:moveTo>
                    <a:pt x="87" y="0"/>
                  </a:moveTo>
                  <a:cubicBezTo>
                    <a:pt x="54" y="0"/>
                    <a:pt x="1" y="9"/>
                    <a:pt x="1" y="52"/>
                  </a:cubicBezTo>
                  <a:lnTo>
                    <a:pt x="1" y="4978"/>
                  </a:lnTo>
                  <a:cubicBezTo>
                    <a:pt x="1" y="4987"/>
                    <a:pt x="5" y="4993"/>
                    <a:pt x="10" y="4999"/>
                  </a:cubicBezTo>
                  <a:cubicBezTo>
                    <a:pt x="14" y="5006"/>
                    <a:pt x="23" y="5012"/>
                    <a:pt x="38" y="5015"/>
                  </a:cubicBezTo>
                  <a:cubicBezTo>
                    <a:pt x="46" y="5017"/>
                    <a:pt x="56" y="5018"/>
                    <a:pt x="66" y="5018"/>
                  </a:cubicBezTo>
                  <a:cubicBezTo>
                    <a:pt x="69" y="5018"/>
                    <a:pt x="72" y="5018"/>
                    <a:pt x="76" y="5018"/>
                  </a:cubicBezTo>
                  <a:lnTo>
                    <a:pt x="21552" y="5018"/>
                  </a:lnTo>
                  <a:cubicBezTo>
                    <a:pt x="21584" y="5018"/>
                    <a:pt x="21623" y="5012"/>
                    <a:pt x="21636" y="4978"/>
                  </a:cubicBezTo>
                  <a:cubicBezTo>
                    <a:pt x="22246" y="3446"/>
                    <a:pt x="22098" y="1578"/>
                    <a:pt x="21638" y="40"/>
                  </a:cubicBezTo>
                  <a:cubicBezTo>
                    <a:pt x="21631" y="15"/>
                    <a:pt x="21609" y="0"/>
                    <a:pt x="215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56"/>
          <p:cNvGrpSpPr/>
          <p:nvPr/>
        </p:nvGrpSpPr>
        <p:grpSpPr>
          <a:xfrm rot="-5400000">
            <a:off x="924494" y="3977222"/>
            <a:ext cx="2398677" cy="352829"/>
            <a:chOff x="449974" y="2449507"/>
            <a:chExt cx="1001034" cy="147245"/>
          </a:xfrm>
        </p:grpSpPr>
        <p:sp>
          <p:nvSpPr>
            <p:cNvPr id="3685" name="Google Shape;3685;p56"/>
            <p:cNvSpPr/>
            <p:nvPr/>
          </p:nvSpPr>
          <p:spPr>
            <a:xfrm>
              <a:off x="449974" y="2450253"/>
              <a:ext cx="1001034" cy="146499"/>
            </a:xfrm>
            <a:custGeom>
              <a:rect b="b" l="l" r="r" t="t"/>
              <a:pathLst>
                <a:path extrusionOk="0" h="4516" w="30858">
                  <a:moveTo>
                    <a:pt x="1132" y="0"/>
                  </a:moveTo>
                  <a:cubicBezTo>
                    <a:pt x="1132" y="0"/>
                    <a:pt x="0" y="1960"/>
                    <a:pt x="1132" y="4516"/>
                  </a:cubicBezTo>
                  <a:lnTo>
                    <a:pt x="29726" y="4516"/>
                  </a:lnTo>
                  <a:cubicBezTo>
                    <a:pt x="30857" y="1960"/>
                    <a:pt x="29726" y="0"/>
                    <a:pt x="29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6"/>
            <p:cNvSpPr/>
            <p:nvPr/>
          </p:nvSpPr>
          <p:spPr>
            <a:xfrm>
              <a:off x="721497" y="2463878"/>
              <a:ext cx="458020" cy="122039"/>
            </a:xfrm>
            <a:custGeom>
              <a:rect b="b" l="l" r="r" t="t"/>
              <a:pathLst>
                <a:path extrusionOk="0" h="3762" w="14119">
                  <a:moveTo>
                    <a:pt x="783" y="1"/>
                  </a:moveTo>
                  <a:cubicBezTo>
                    <a:pt x="775" y="663"/>
                    <a:pt x="427" y="1006"/>
                    <a:pt x="0" y="1006"/>
                  </a:cubicBezTo>
                  <a:lnTo>
                    <a:pt x="0" y="2656"/>
                  </a:lnTo>
                  <a:cubicBezTo>
                    <a:pt x="433" y="2656"/>
                    <a:pt x="784" y="3006"/>
                    <a:pt x="784" y="3762"/>
                  </a:cubicBezTo>
                  <a:lnTo>
                    <a:pt x="13334" y="3762"/>
                  </a:lnTo>
                  <a:cubicBezTo>
                    <a:pt x="13334" y="3006"/>
                    <a:pt x="13685" y="2656"/>
                    <a:pt x="14118" y="2656"/>
                  </a:cubicBezTo>
                  <a:lnTo>
                    <a:pt x="14118" y="1006"/>
                  </a:lnTo>
                  <a:cubicBezTo>
                    <a:pt x="13690" y="1006"/>
                    <a:pt x="13343" y="663"/>
                    <a:pt x="13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6"/>
            <p:cNvSpPr/>
            <p:nvPr/>
          </p:nvSpPr>
          <p:spPr>
            <a:xfrm>
              <a:off x="477840" y="2465629"/>
              <a:ext cx="120969" cy="52423"/>
            </a:xfrm>
            <a:custGeom>
              <a:rect b="b" l="l" r="r" t="t"/>
              <a:pathLst>
                <a:path extrusionOk="0" h="1616" w="3729">
                  <a:moveTo>
                    <a:pt x="1429" y="144"/>
                  </a:moveTo>
                  <a:cubicBezTo>
                    <a:pt x="1545" y="144"/>
                    <a:pt x="1673" y="189"/>
                    <a:pt x="1783" y="304"/>
                  </a:cubicBezTo>
                  <a:cubicBezTo>
                    <a:pt x="1758" y="322"/>
                    <a:pt x="1731" y="339"/>
                    <a:pt x="1706" y="359"/>
                  </a:cubicBezTo>
                  <a:cubicBezTo>
                    <a:pt x="1583" y="458"/>
                    <a:pt x="1405" y="587"/>
                    <a:pt x="1265" y="587"/>
                  </a:cubicBezTo>
                  <a:cubicBezTo>
                    <a:pt x="1190" y="587"/>
                    <a:pt x="1126" y="550"/>
                    <a:pt x="1087" y="453"/>
                  </a:cubicBezTo>
                  <a:cubicBezTo>
                    <a:pt x="1020" y="313"/>
                    <a:pt x="1203" y="144"/>
                    <a:pt x="1429" y="144"/>
                  </a:cubicBezTo>
                  <a:close/>
                  <a:moveTo>
                    <a:pt x="1417" y="0"/>
                  </a:moveTo>
                  <a:cubicBezTo>
                    <a:pt x="1067" y="0"/>
                    <a:pt x="739" y="279"/>
                    <a:pt x="1049" y="617"/>
                  </a:cubicBezTo>
                  <a:cubicBezTo>
                    <a:pt x="1099" y="671"/>
                    <a:pt x="1197" y="709"/>
                    <a:pt x="1310" y="709"/>
                  </a:cubicBezTo>
                  <a:cubicBezTo>
                    <a:pt x="1404" y="709"/>
                    <a:pt x="1508" y="683"/>
                    <a:pt x="1604" y="618"/>
                  </a:cubicBezTo>
                  <a:cubicBezTo>
                    <a:pt x="1761" y="512"/>
                    <a:pt x="1816" y="423"/>
                    <a:pt x="1861" y="390"/>
                  </a:cubicBezTo>
                  <a:cubicBezTo>
                    <a:pt x="1900" y="450"/>
                    <a:pt x="1922" y="523"/>
                    <a:pt x="1926" y="610"/>
                  </a:cubicBezTo>
                  <a:cubicBezTo>
                    <a:pt x="1966" y="880"/>
                    <a:pt x="1841" y="1115"/>
                    <a:pt x="1598" y="1245"/>
                  </a:cubicBezTo>
                  <a:cubicBezTo>
                    <a:pt x="1494" y="1301"/>
                    <a:pt x="1378" y="1324"/>
                    <a:pt x="1259" y="1324"/>
                  </a:cubicBezTo>
                  <a:cubicBezTo>
                    <a:pt x="1070" y="1324"/>
                    <a:pt x="874" y="1265"/>
                    <a:pt x="712" y="1182"/>
                  </a:cubicBezTo>
                  <a:cubicBezTo>
                    <a:pt x="317" y="979"/>
                    <a:pt x="72" y="577"/>
                    <a:pt x="9" y="155"/>
                  </a:cubicBezTo>
                  <a:cubicBezTo>
                    <a:pt x="9" y="152"/>
                    <a:pt x="5" y="149"/>
                    <a:pt x="3" y="149"/>
                  </a:cubicBezTo>
                  <a:cubicBezTo>
                    <a:pt x="2" y="149"/>
                    <a:pt x="1" y="150"/>
                    <a:pt x="1" y="153"/>
                  </a:cubicBezTo>
                  <a:cubicBezTo>
                    <a:pt x="51" y="835"/>
                    <a:pt x="548" y="1393"/>
                    <a:pt x="1260" y="1433"/>
                  </a:cubicBezTo>
                  <a:cubicBezTo>
                    <a:pt x="1277" y="1434"/>
                    <a:pt x="1294" y="1434"/>
                    <a:pt x="1311" y="1434"/>
                  </a:cubicBezTo>
                  <a:cubicBezTo>
                    <a:pt x="1880" y="1434"/>
                    <a:pt x="2243" y="892"/>
                    <a:pt x="1977" y="347"/>
                  </a:cubicBezTo>
                  <a:cubicBezTo>
                    <a:pt x="2014" y="314"/>
                    <a:pt x="2110" y="286"/>
                    <a:pt x="2209" y="286"/>
                  </a:cubicBezTo>
                  <a:cubicBezTo>
                    <a:pt x="2284" y="286"/>
                    <a:pt x="2360" y="302"/>
                    <a:pt x="2416" y="343"/>
                  </a:cubicBezTo>
                  <a:cubicBezTo>
                    <a:pt x="2942" y="741"/>
                    <a:pt x="2667" y="938"/>
                    <a:pt x="2411" y="1218"/>
                  </a:cubicBezTo>
                  <a:cubicBezTo>
                    <a:pt x="2310" y="1329"/>
                    <a:pt x="2238" y="1425"/>
                    <a:pt x="2179" y="1567"/>
                  </a:cubicBezTo>
                  <a:cubicBezTo>
                    <a:pt x="2176" y="1574"/>
                    <a:pt x="2185" y="1588"/>
                    <a:pt x="2193" y="1590"/>
                  </a:cubicBezTo>
                  <a:cubicBezTo>
                    <a:pt x="2192" y="1601"/>
                    <a:pt x="2199" y="1616"/>
                    <a:pt x="2210" y="1616"/>
                  </a:cubicBezTo>
                  <a:cubicBezTo>
                    <a:pt x="2211" y="1616"/>
                    <a:pt x="2212" y="1615"/>
                    <a:pt x="2214" y="1615"/>
                  </a:cubicBezTo>
                  <a:cubicBezTo>
                    <a:pt x="2506" y="1508"/>
                    <a:pt x="2772" y="1436"/>
                    <a:pt x="3042" y="1436"/>
                  </a:cubicBezTo>
                  <a:cubicBezTo>
                    <a:pt x="3252" y="1436"/>
                    <a:pt x="3464" y="1480"/>
                    <a:pt x="3695" y="1585"/>
                  </a:cubicBezTo>
                  <a:cubicBezTo>
                    <a:pt x="3700" y="1588"/>
                    <a:pt x="3704" y="1589"/>
                    <a:pt x="3708" y="1589"/>
                  </a:cubicBezTo>
                  <a:cubicBezTo>
                    <a:pt x="3723" y="1589"/>
                    <a:pt x="3728" y="1572"/>
                    <a:pt x="3720" y="1554"/>
                  </a:cubicBezTo>
                  <a:cubicBezTo>
                    <a:pt x="3631" y="1363"/>
                    <a:pt x="3321" y="1321"/>
                    <a:pt x="3134" y="1308"/>
                  </a:cubicBezTo>
                  <a:cubicBezTo>
                    <a:pt x="3094" y="1305"/>
                    <a:pt x="3053" y="1303"/>
                    <a:pt x="3012" y="1303"/>
                  </a:cubicBezTo>
                  <a:cubicBezTo>
                    <a:pt x="2730" y="1303"/>
                    <a:pt x="2435" y="1376"/>
                    <a:pt x="2223" y="1561"/>
                  </a:cubicBezTo>
                  <a:cubicBezTo>
                    <a:pt x="2440" y="1298"/>
                    <a:pt x="2905" y="1066"/>
                    <a:pt x="2835" y="670"/>
                  </a:cubicBezTo>
                  <a:cubicBezTo>
                    <a:pt x="2793" y="441"/>
                    <a:pt x="2492" y="185"/>
                    <a:pt x="2267" y="153"/>
                  </a:cubicBezTo>
                  <a:cubicBezTo>
                    <a:pt x="2246" y="149"/>
                    <a:pt x="2225" y="148"/>
                    <a:pt x="2205" y="148"/>
                  </a:cubicBezTo>
                  <a:cubicBezTo>
                    <a:pt x="2100" y="148"/>
                    <a:pt x="1999" y="186"/>
                    <a:pt x="1905" y="233"/>
                  </a:cubicBezTo>
                  <a:cubicBezTo>
                    <a:pt x="1901" y="235"/>
                    <a:pt x="1897" y="238"/>
                    <a:pt x="1893" y="240"/>
                  </a:cubicBezTo>
                  <a:cubicBezTo>
                    <a:pt x="1864" y="205"/>
                    <a:pt x="1833" y="171"/>
                    <a:pt x="1798" y="139"/>
                  </a:cubicBezTo>
                  <a:cubicBezTo>
                    <a:pt x="1692" y="42"/>
                    <a:pt x="1553" y="0"/>
                    <a:pt x="14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6"/>
            <p:cNvSpPr/>
            <p:nvPr/>
          </p:nvSpPr>
          <p:spPr>
            <a:xfrm>
              <a:off x="487702" y="2463229"/>
              <a:ext cx="12133" cy="7396"/>
            </a:xfrm>
            <a:custGeom>
              <a:rect b="b" l="l" r="r" t="t"/>
              <a:pathLst>
                <a:path extrusionOk="0" h="228" w="374">
                  <a:moveTo>
                    <a:pt x="163" y="1"/>
                  </a:moveTo>
                  <a:cubicBezTo>
                    <a:pt x="87" y="1"/>
                    <a:pt x="0" y="37"/>
                    <a:pt x="18" y="123"/>
                  </a:cubicBezTo>
                  <a:cubicBezTo>
                    <a:pt x="24" y="153"/>
                    <a:pt x="43" y="175"/>
                    <a:pt x="69" y="192"/>
                  </a:cubicBezTo>
                  <a:cubicBezTo>
                    <a:pt x="97" y="216"/>
                    <a:pt x="137" y="228"/>
                    <a:pt x="175" y="228"/>
                  </a:cubicBezTo>
                  <a:cubicBezTo>
                    <a:pt x="189" y="228"/>
                    <a:pt x="202" y="226"/>
                    <a:pt x="215" y="222"/>
                  </a:cubicBezTo>
                  <a:cubicBezTo>
                    <a:pt x="221" y="220"/>
                    <a:pt x="227" y="218"/>
                    <a:pt x="233" y="215"/>
                  </a:cubicBezTo>
                  <a:cubicBezTo>
                    <a:pt x="245" y="212"/>
                    <a:pt x="257" y="209"/>
                    <a:pt x="268" y="203"/>
                  </a:cubicBezTo>
                  <a:cubicBezTo>
                    <a:pt x="373" y="151"/>
                    <a:pt x="308" y="37"/>
                    <a:pt x="222" y="9"/>
                  </a:cubicBezTo>
                  <a:cubicBezTo>
                    <a:pt x="205" y="4"/>
                    <a:pt x="184" y="1"/>
                    <a:pt x="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6"/>
            <p:cNvSpPr/>
            <p:nvPr/>
          </p:nvSpPr>
          <p:spPr>
            <a:xfrm>
              <a:off x="576522" y="2482758"/>
              <a:ext cx="14987" cy="12230"/>
            </a:xfrm>
            <a:custGeom>
              <a:rect b="b" l="l" r="r" t="t"/>
              <a:pathLst>
                <a:path extrusionOk="0" h="377" w="462">
                  <a:moveTo>
                    <a:pt x="259" y="1"/>
                  </a:moveTo>
                  <a:cubicBezTo>
                    <a:pt x="228" y="1"/>
                    <a:pt x="196" y="6"/>
                    <a:pt x="169" y="14"/>
                  </a:cubicBezTo>
                  <a:cubicBezTo>
                    <a:pt x="81" y="42"/>
                    <a:pt x="14" y="111"/>
                    <a:pt x="7" y="206"/>
                  </a:cubicBezTo>
                  <a:cubicBezTo>
                    <a:pt x="1" y="279"/>
                    <a:pt x="32" y="353"/>
                    <a:pt x="108" y="373"/>
                  </a:cubicBezTo>
                  <a:cubicBezTo>
                    <a:pt x="119" y="375"/>
                    <a:pt x="130" y="376"/>
                    <a:pt x="141" y="376"/>
                  </a:cubicBezTo>
                  <a:cubicBezTo>
                    <a:pt x="155" y="376"/>
                    <a:pt x="168" y="375"/>
                    <a:pt x="181" y="372"/>
                  </a:cubicBezTo>
                  <a:cubicBezTo>
                    <a:pt x="183" y="372"/>
                    <a:pt x="186" y="372"/>
                    <a:pt x="188" y="372"/>
                  </a:cubicBezTo>
                  <a:cubicBezTo>
                    <a:pt x="265" y="372"/>
                    <a:pt x="331" y="324"/>
                    <a:pt x="384" y="267"/>
                  </a:cubicBezTo>
                  <a:cubicBezTo>
                    <a:pt x="431" y="217"/>
                    <a:pt x="462" y="143"/>
                    <a:pt x="424" y="79"/>
                  </a:cubicBezTo>
                  <a:cubicBezTo>
                    <a:pt x="390" y="22"/>
                    <a:pt x="324"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6"/>
            <p:cNvSpPr/>
            <p:nvPr/>
          </p:nvSpPr>
          <p:spPr>
            <a:xfrm>
              <a:off x="538438" y="2458882"/>
              <a:ext cx="25660" cy="6845"/>
            </a:xfrm>
            <a:custGeom>
              <a:rect b="b" l="l" r="r" t="t"/>
              <a:pathLst>
                <a:path extrusionOk="0" h="211" w="791">
                  <a:moveTo>
                    <a:pt x="347" y="1"/>
                  </a:moveTo>
                  <a:cubicBezTo>
                    <a:pt x="215" y="1"/>
                    <a:pt x="86" y="37"/>
                    <a:pt x="9" y="115"/>
                  </a:cubicBezTo>
                  <a:cubicBezTo>
                    <a:pt x="0" y="123"/>
                    <a:pt x="16" y="141"/>
                    <a:pt x="26" y="141"/>
                  </a:cubicBezTo>
                  <a:cubicBezTo>
                    <a:pt x="26" y="141"/>
                    <a:pt x="27" y="141"/>
                    <a:pt x="27" y="141"/>
                  </a:cubicBezTo>
                  <a:cubicBezTo>
                    <a:pt x="138" y="135"/>
                    <a:pt x="247" y="113"/>
                    <a:pt x="358" y="113"/>
                  </a:cubicBezTo>
                  <a:cubicBezTo>
                    <a:pt x="385" y="113"/>
                    <a:pt x="413" y="114"/>
                    <a:pt x="440" y="118"/>
                  </a:cubicBezTo>
                  <a:cubicBezTo>
                    <a:pt x="545" y="131"/>
                    <a:pt x="636" y="180"/>
                    <a:pt x="737" y="208"/>
                  </a:cubicBezTo>
                  <a:cubicBezTo>
                    <a:pt x="742" y="209"/>
                    <a:pt x="747" y="210"/>
                    <a:pt x="751" y="210"/>
                  </a:cubicBezTo>
                  <a:cubicBezTo>
                    <a:pt x="779" y="210"/>
                    <a:pt x="791" y="180"/>
                    <a:pt x="768" y="155"/>
                  </a:cubicBezTo>
                  <a:cubicBezTo>
                    <a:pt x="680" y="55"/>
                    <a:pt x="511"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6"/>
            <p:cNvSpPr/>
            <p:nvPr/>
          </p:nvSpPr>
          <p:spPr>
            <a:xfrm>
              <a:off x="590374" y="2501540"/>
              <a:ext cx="30072" cy="8564"/>
            </a:xfrm>
            <a:custGeom>
              <a:rect b="b" l="l" r="r" t="t"/>
              <a:pathLst>
                <a:path extrusionOk="0" h="264" w="927">
                  <a:moveTo>
                    <a:pt x="16" y="0"/>
                  </a:moveTo>
                  <a:cubicBezTo>
                    <a:pt x="1" y="0"/>
                    <a:pt x="1" y="25"/>
                    <a:pt x="13" y="36"/>
                  </a:cubicBezTo>
                  <a:cubicBezTo>
                    <a:pt x="162" y="163"/>
                    <a:pt x="330" y="242"/>
                    <a:pt x="526" y="258"/>
                  </a:cubicBezTo>
                  <a:cubicBezTo>
                    <a:pt x="560" y="261"/>
                    <a:pt x="597" y="264"/>
                    <a:pt x="636" y="264"/>
                  </a:cubicBezTo>
                  <a:cubicBezTo>
                    <a:pt x="745" y="264"/>
                    <a:pt x="860" y="243"/>
                    <a:pt x="912" y="148"/>
                  </a:cubicBezTo>
                  <a:cubicBezTo>
                    <a:pt x="927" y="123"/>
                    <a:pt x="889" y="89"/>
                    <a:pt x="861" y="89"/>
                  </a:cubicBezTo>
                  <a:cubicBezTo>
                    <a:pt x="858" y="89"/>
                    <a:pt x="855" y="89"/>
                    <a:pt x="853" y="90"/>
                  </a:cubicBezTo>
                  <a:cubicBezTo>
                    <a:pt x="742" y="127"/>
                    <a:pt x="634" y="146"/>
                    <a:pt x="527" y="146"/>
                  </a:cubicBezTo>
                  <a:cubicBezTo>
                    <a:pt x="356" y="146"/>
                    <a:pt x="190" y="98"/>
                    <a:pt x="27" y="4"/>
                  </a:cubicBezTo>
                  <a:cubicBezTo>
                    <a:pt x="22" y="1"/>
                    <a:pt x="19" y="0"/>
                    <a:pt x="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6"/>
            <p:cNvSpPr/>
            <p:nvPr/>
          </p:nvSpPr>
          <p:spPr>
            <a:xfrm>
              <a:off x="564844" y="2449701"/>
              <a:ext cx="109031" cy="44929"/>
            </a:xfrm>
            <a:custGeom>
              <a:rect b="b" l="l" r="r" t="t"/>
              <a:pathLst>
                <a:path extrusionOk="0" h="1385" w="3361">
                  <a:moveTo>
                    <a:pt x="2456" y="274"/>
                  </a:moveTo>
                  <a:cubicBezTo>
                    <a:pt x="2543" y="274"/>
                    <a:pt x="2643" y="316"/>
                    <a:pt x="2673" y="339"/>
                  </a:cubicBezTo>
                  <a:cubicBezTo>
                    <a:pt x="2710" y="369"/>
                    <a:pt x="2738" y="407"/>
                    <a:pt x="2761" y="449"/>
                  </a:cubicBezTo>
                  <a:cubicBezTo>
                    <a:pt x="2704" y="475"/>
                    <a:pt x="2642" y="494"/>
                    <a:pt x="2571" y="499"/>
                  </a:cubicBezTo>
                  <a:cubicBezTo>
                    <a:pt x="2553" y="501"/>
                    <a:pt x="2526" y="503"/>
                    <a:pt x="2497" y="503"/>
                  </a:cubicBezTo>
                  <a:cubicBezTo>
                    <a:pt x="2408" y="503"/>
                    <a:pt x="2297" y="483"/>
                    <a:pt x="2325" y="362"/>
                  </a:cubicBezTo>
                  <a:cubicBezTo>
                    <a:pt x="2341" y="296"/>
                    <a:pt x="2395" y="274"/>
                    <a:pt x="2456" y="274"/>
                  </a:cubicBezTo>
                  <a:close/>
                  <a:moveTo>
                    <a:pt x="1260" y="972"/>
                  </a:moveTo>
                  <a:cubicBezTo>
                    <a:pt x="1397" y="972"/>
                    <a:pt x="1610" y="1092"/>
                    <a:pt x="1664" y="1143"/>
                  </a:cubicBezTo>
                  <a:cubicBezTo>
                    <a:pt x="1688" y="1213"/>
                    <a:pt x="1543" y="1272"/>
                    <a:pt x="1399" y="1272"/>
                  </a:cubicBezTo>
                  <a:cubicBezTo>
                    <a:pt x="1265" y="1272"/>
                    <a:pt x="1132" y="1220"/>
                    <a:pt x="1142" y="1076"/>
                  </a:cubicBezTo>
                  <a:cubicBezTo>
                    <a:pt x="1146" y="1000"/>
                    <a:pt x="1195" y="972"/>
                    <a:pt x="1260" y="972"/>
                  </a:cubicBezTo>
                  <a:close/>
                  <a:moveTo>
                    <a:pt x="3269" y="0"/>
                  </a:moveTo>
                  <a:cubicBezTo>
                    <a:pt x="3257" y="0"/>
                    <a:pt x="3245" y="5"/>
                    <a:pt x="3237" y="15"/>
                  </a:cubicBezTo>
                  <a:cubicBezTo>
                    <a:pt x="3139" y="144"/>
                    <a:pt x="3031" y="258"/>
                    <a:pt x="2904" y="359"/>
                  </a:cubicBezTo>
                  <a:cubicBezTo>
                    <a:pt x="2885" y="374"/>
                    <a:pt x="2865" y="387"/>
                    <a:pt x="2846" y="401"/>
                  </a:cubicBezTo>
                  <a:cubicBezTo>
                    <a:pt x="2758" y="260"/>
                    <a:pt x="2624" y="156"/>
                    <a:pt x="2481" y="156"/>
                  </a:cubicBezTo>
                  <a:cubicBezTo>
                    <a:pt x="2410" y="156"/>
                    <a:pt x="2336" y="181"/>
                    <a:pt x="2265" y="241"/>
                  </a:cubicBezTo>
                  <a:cubicBezTo>
                    <a:pt x="2024" y="441"/>
                    <a:pt x="2318" y="596"/>
                    <a:pt x="2508" y="603"/>
                  </a:cubicBezTo>
                  <a:cubicBezTo>
                    <a:pt x="2513" y="603"/>
                    <a:pt x="2518" y="603"/>
                    <a:pt x="2524" y="603"/>
                  </a:cubicBezTo>
                  <a:cubicBezTo>
                    <a:pt x="2618" y="603"/>
                    <a:pt x="2711" y="585"/>
                    <a:pt x="2800" y="554"/>
                  </a:cubicBezTo>
                  <a:cubicBezTo>
                    <a:pt x="2811" y="604"/>
                    <a:pt x="2821" y="654"/>
                    <a:pt x="2812" y="700"/>
                  </a:cubicBezTo>
                  <a:cubicBezTo>
                    <a:pt x="2744" y="1046"/>
                    <a:pt x="2438" y="1165"/>
                    <a:pt x="2154" y="1165"/>
                  </a:cubicBezTo>
                  <a:cubicBezTo>
                    <a:pt x="2022" y="1165"/>
                    <a:pt x="1895" y="1139"/>
                    <a:pt x="1799" y="1099"/>
                  </a:cubicBezTo>
                  <a:cubicBezTo>
                    <a:pt x="1835" y="988"/>
                    <a:pt x="1831" y="860"/>
                    <a:pt x="1774" y="746"/>
                  </a:cubicBezTo>
                  <a:cubicBezTo>
                    <a:pt x="1432" y="61"/>
                    <a:pt x="366" y="755"/>
                    <a:pt x="8" y="4"/>
                  </a:cubicBezTo>
                  <a:cubicBezTo>
                    <a:pt x="7" y="2"/>
                    <a:pt x="5" y="1"/>
                    <a:pt x="4" y="1"/>
                  </a:cubicBezTo>
                  <a:cubicBezTo>
                    <a:pt x="2" y="1"/>
                    <a:pt x="0" y="3"/>
                    <a:pt x="2" y="6"/>
                  </a:cubicBezTo>
                  <a:cubicBezTo>
                    <a:pt x="78" y="217"/>
                    <a:pt x="174" y="354"/>
                    <a:pt x="388" y="436"/>
                  </a:cubicBezTo>
                  <a:cubicBezTo>
                    <a:pt x="485" y="472"/>
                    <a:pt x="589" y="481"/>
                    <a:pt x="691" y="488"/>
                  </a:cubicBezTo>
                  <a:cubicBezTo>
                    <a:pt x="721" y="488"/>
                    <a:pt x="751" y="489"/>
                    <a:pt x="781" y="489"/>
                  </a:cubicBezTo>
                  <a:cubicBezTo>
                    <a:pt x="846" y="489"/>
                    <a:pt x="911" y="487"/>
                    <a:pt x="976" y="484"/>
                  </a:cubicBezTo>
                  <a:cubicBezTo>
                    <a:pt x="1765" y="491"/>
                    <a:pt x="1711" y="942"/>
                    <a:pt x="1645" y="1020"/>
                  </a:cubicBezTo>
                  <a:cubicBezTo>
                    <a:pt x="1586" y="981"/>
                    <a:pt x="1451" y="895"/>
                    <a:pt x="1384" y="876"/>
                  </a:cubicBezTo>
                  <a:cubicBezTo>
                    <a:pt x="1334" y="863"/>
                    <a:pt x="1288" y="852"/>
                    <a:pt x="1244" y="852"/>
                  </a:cubicBezTo>
                  <a:cubicBezTo>
                    <a:pt x="1188" y="852"/>
                    <a:pt x="1136" y="871"/>
                    <a:pt x="1088" y="935"/>
                  </a:cubicBezTo>
                  <a:cubicBezTo>
                    <a:pt x="918" y="1160"/>
                    <a:pt x="1205" y="1385"/>
                    <a:pt x="1419" y="1385"/>
                  </a:cubicBezTo>
                  <a:cubicBezTo>
                    <a:pt x="1428" y="1385"/>
                    <a:pt x="1437" y="1384"/>
                    <a:pt x="1445" y="1384"/>
                  </a:cubicBezTo>
                  <a:cubicBezTo>
                    <a:pt x="1592" y="1371"/>
                    <a:pt x="1701" y="1288"/>
                    <a:pt x="1764" y="1176"/>
                  </a:cubicBezTo>
                  <a:cubicBezTo>
                    <a:pt x="1875" y="1229"/>
                    <a:pt x="1978" y="1268"/>
                    <a:pt x="2100" y="1283"/>
                  </a:cubicBezTo>
                  <a:cubicBezTo>
                    <a:pt x="2116" y="1285"/>
                    <a:pt x="2134" y="1286"/>
                    <a:pt x="2156" y="1286"/>
                  </a:cubicBezTo>
                  <a:cubicBezTo>
                    <a:pt x="2315" y="1286"/>
                    <a:pt x="2613" y="1229"/>
                    <a:pt x="2776" y="1066"/>
                  </a:cubicBezTo>
                  <a:cubicBezTo>
                    <a:pt x="2939" y="903"/>
                    <a:pt x="2943" y="611"/>
                    <a:pt x="2903" y="511"/>
                  </a:cubicBezTo>
                  <a:cubicBezTo>
                    <a:pt x="3089" y="420"/>
                    <a:pt x="3249" y="268"/>
                    <a:pt x="3342" y="87"/>
                  </a:cubicBezTo>
                  <a:cubicBezTo>
                    <a:pt x="3361" y="50"/>
                    <a:pt x="3309" y="0"/>
                    <a:pt x="32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6"/>
            <p:cNvSpPr/>
            <p:nvPr/>
          </p:nvSpPr>
          <p:spPr>
            <a:xfrm>
              <a:off x="619116" y="2449539"/>
              <a:ext cx="84506" cy="72568"/>
            </a:xfrm>
            <a:custGeom>
              <a:rect b="b" l="l" r="r" t="t"/>
              <a:pathLst>
                <a:path extrusionOk="0" h="2237" w="2605">
                  <a:moveTo>
                    <a:pt x="1646" y="587"/>
                  </a:moveTo>
                  <a:cubicBezTo>
                    <a:pt x="1659" y="587"/>
                    <a:pt x="1673" y="589"/>
                    <a:pt x="1688" y="592"/>
                  </a:cubicBezTo>
                  <a:cubicBezTo>
                    <a:pt x="1920" y="645"/>
                    <a:pt x="1980" y="917"/>
                    <a:pt x="1980" y="917"/>
                  </a:cubicBezTo>
                  <a:cubicBezTo>
                    <a:pt x="1495" y="908"/>
                    <a:pt x="1460" y="587"/>
                    <a:pt x="1646" y="587"/>
                  </a:cubicBezTo>
                  <a:close/>
                  <a:moveTo>
                    <a:pt x="2482" y="0"/>
                  </a:moveTo>
                  <a:cubicBezTo>
                    <a:pt x="2466" y="0"/>
                    <a:pt x="2455" y="9"/>
                    <a:pt x="2456" y="32"/>
                  </a:cubicBezTo>
                  <a:cubicBezTo>
                    <a:pt x="2469" y="301"/>
                    <a:pt x="2472" y="547"/>
                    <a:pt x="2298" y="752"/>
                  </a:cubicBezTo>
                  <a:cubicBezTo>
                    <a:pt x="2221" y="843"/>
                    <a:pt x="2141" y="917"/>
                    <a:pt x="2074" y="944"/>
                  </a:cubicBezTo>
                  <a:cubicBezTo>
                    <a:pt x="2049" y="719"/>
                    <a:pt x="1915" y="493"/>
                    <a:pt x="1687" y="493"/>
                  </a:cubicBezTo>
                  <a:cubicBezTo>
                    <a:pt x="1657" y="493"/>
                    <a:pt x="1625" y="497"/>
                    <a:pt x="1592" y="505"/>
                  </a:cubicBezTo>
                  <a:cubicBezTo>
                    <a:pt x="1286" y="581"/>
                    <a:pt x="1432" y="844"/>
                    <a:pt x="1627" y="949"/>
                  </a:cubicBezTo>
                  <a:cubicBezTo>
                    <a:pt x="1728" y="1003"/>
                    <a:pt x="1824" y="1027"/>
                    <a:pt x="1912" y="1027"/>
                  </a:cubicBezTo>
                  <a:cubicBezTo>
                    <a:pt x="1953" y="1027"/>
                    <a:pt x="1992" y="1022"/>
                    <a:pt x="2030" y="1012"/>
                  </a:cubicBezTo>
                  <a:lnTo>
                    <a:pt x="2030" y="1012"/>
                  </a:lnTo>
                  <a:cubicBezTo>
                    <a:pt x="2025" y="1118"/>
                    <a:pt x="2004" y="1166"/>
                    <a:pt x="1937" y="1253"/>
                  </a:cubicBezTo>
                  <a:cubicBezTo>
                    <a:pt x="1699" y="1562"/>
                    <a:pt x="1186" y="1522"/>
                    <a:pt x="853" y="1561"/>
                  </a:cubicBezTo>
                  <a:cubicBezTo>
                    <a:pt x="450" y="1609"/>
                    <a:pt x="22" y="1751"/>
                    <a:pt x="2" y="2215"/>
                  </a:cubicBezTo>
                  <a:cubicBezTo>
                    <a:pt x="1" y="2222"/>
                    <a:pt x="11" y="2236"/>
                    <a:pt x="19" y="2236"/>
                  </a:cubicBezTo>
                  <a:cubicBezTo>
                    <a:pt x="22" y="2236"/>
                    <a:pt x="25" y="2234"/>
                    <a:pt x="26" y="2230"/>
                  </a:cubicBezTo>
                  <a:cubicBezTo>
                    <a:pt x="364" y="1278"/>
                    <a:pt x="1733" y="2038"/>
                    <a:pt x="2047" y="1207"/>
                  </a:cubicBezTo>
                  <a:cubicBezTo>
                    <a:pt x="2071" y="1145"/>
                    <a:pt x="2080" y="1072"/>
                    <a:pt x="2078" y="997"/>
                  </a:cubicBezTo>
                  <a:cubicBezTo>
                    <a:pt x="2408" y="877"/>
                    <a:pt x="2605" y="412"/>
                    <a:pt x="2561" y="62"/>
                  </a:cubicBezTo>
                  <a:cubicBezTo>
                    <a:pt x="2557" y="33"/>
                    <a:pt x="2511" y="0"/>
                    <a:pt x="24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6"/>
            <p:cNvSpPr/>
            <p:nvPr/>
          </p:nvSpPr>
          <p:spPr>
            <a:xfrm>
              <a:off x="477840" y="2528239"/>
              <a:ext cx="120969" cy="52423"/>
            </a:xfrm>
            <a:custGeom>
              <a:rect b="b" l="l" r="r" t="t"/>
              <a:pathLst>
                <a:path extrusionOk="0" h="1616" w="3729">
                  <a:moveTo>
                    <a:pt x="1264" y="1029"/>
                  </a:moveTo>
                  <a:cubicBezTo>
                    <a:pt x="1404" y="1029"/>
                    <a:pt x="1582" y="1159"/>
                    <a:pt x="1706" y="1257"/>
                  </a:cubicBezTo>
                  <a:cubicBezTo>
                    <a:pt x="1731" y="1278"/>
                    <a:pt x="1758" y="1295"/>
                    <a:pt x="1783" y="1312"/>
                  </a:cubicBezTo>
                  <a:cubicBezTo>
                    <a:pt x="1673" y="1428"/>
                    <a:pt x="1546" y="1472"/>
                    <a:pt x="1430" y="1472"/>
                  </a:cubicBezTo>
                  <a:cubicBezTo>
                    <a:pt x="1203" y="1472"/>
                    <a:pt x="1020" y="1303"/>
                    <a:pt x="1087" y="1163"/>
                  </a:cubicBezTo>
                  <a:cubicBezTo>
                    <a:pt x="1126" y="1065"/>
                    <a:pt x="1190" y="1029"/>
                    <a:pt x="1264" y="1029"/>
                  </a:cubicBezTo>
                  <a:close/>
                  <a:moveTo>
                    <a:pt x="2210" y="0"/>
                  </a:moveTo>
                  <a:cubicBezTo>
                    <a:pt x="2199" y="0"/>
                    <a:pt x="2192" y="14"/>
                    <a:pt x="2193" y="25"/>
                  </a:cubicBezTo>
                  <a:cubicBezTo>
                    <a:pt x="2185" y="27"/>
                    <a:pt x="2176" y="42"/>
                    <a:pt x="2179" y="49"/>
                  </a:cubicBezTo>
                  <a:cubicBezTo>
                    <a:pt x="2238" y="191"/>
                    <a:pt x="2310" y="287"/>
                    <a:pt x="2411" y="398"/>
                  </a:cubicBezTo>
                  <a:cubicBezTo>
                    <a:pt x="2667" y="678"/>
                    <a:pt x="2942" y="876"/>
                    <a:pt x="2416" y="1273"/>
                  </a:cubicBezTo>
                  <a:cubicBezTo>
                    <a:pt x="2360" y="1314"/>
                    <a:pt x="2284" y="1330"/>
                    <a:pt x="2209" y="1330"/>
                  </a:cubicBezTo>
                  <a:cubicBezTo>
                    <a:pt x="2110" y="1330"/>
                    <a:pt x="2014" y="1302"/>
                    <a:pt x="1977" y="1269"/>
                  </a:cubicBezTo>
                  <a:cubicBezTo>
                    <a:pt x="2243" y="724"/>
                    <a:pt x="1881" y="182"/>
                    <a:pt x="1311" y="182"/>
                  </a:cubicBezTo>
                  <a:cubicBezTo>
                    <a:pt x="1294" y="182"/>
                    <a:pt x="1277" y="182"/>
                    <a:pt x="1260" y="183"/>
                  </a:cubicBezTo>
                  <a:cubicBezTo>
                    <a:pt x="548" y="223"/>
                    <a:pt x="51" y="781"/>
                    <a:pt x="1" y="1463"/>
                  </a:cubicBezTo>
                  <a:cubicBezTo>
                    <a:pt x="1" y="1466"/>
                    <a:pt x="2" y="1467"/>
                    <a:pt x="4" y="1467"/>
                  </a:cubicBezTo>
                  <a:cubicBezTo>
                    <a:pt x="6" y="1467"/>
                    <a:pt x="9" y="1464"/>
                    <a:pt x="9" y="1461"/>
                  </a:cubicBezTo>
                  <a:cubicBezTo>
                    <a:pt x="72" y="1039"/>
                    <a:pt x="317" y="638"/>
                    <a:pt x="712" y="434"/>
                  </a:cubicBezTo>
                  <a:cubicBezTo>
                    <a:pt x="874" y="351"/>
                    <a:pt x="1070" y="292"/>
                    <a:pt x="1260" y="292"/>
                  </a:cubicBezTo>
                  <a:cubicBezTo>
                    <a:pt x="1378" y="292"/>
                    <a:pt x="1495" y="315"/>
                    <a:pt x="1599" y="371"/>
                  </a:cubicBezTo>
                  <a:cubicBezTo>
                    <a:pt x="1841" y="501"/>
                    <a:pt x="1966" y="735"/>
                    <a:pt x="1926" y="1007"/>
                  </a:cubicBezTo>
                  <a:cubicBezTo>
                    <a:pt x="1922" y="1094"/>
                    <a:pt x="1900" y="1166"/>
                    <a:pt x="1861" y="1226"/>
                  </a:cubicBezTo>
                  <a:cubicBezTo>
                    <a:pt x="1816" y="1193"/>
                    <a:pt x="1761" y="1103"/>
                    <a:pt x="1604" y="998"/>
                  </a:cubicBezTo>
                  <a:cubicBezTo>
                    <a:pt x="1508" y="933"/>
                    <a:pt x="1404" y="907"/>
                    <a:pt x="1311" y="907"/>
                  </a:cubicBezTo>
                  <a:cubicBezTo>
                    <a:pt x="1197" y="907"/>
                    <a:pt x="1099" y="945"/>
                    <a:pt x="1049" y="999"/>
                  </a:cubicBezTo>
                  <a:cubicBezTo>
                    <a:pt x="739" y="1336"/>
                    <a:pt x="1067" y="1616"/>
                    <a:pt x="1417" y="1616"/>
                  </a:cubicBezTo>
                  <a:cubicBezTo>
                    <a:pt x="1553" y="1616"/>
                    <a:pt x="1692" y="1574"/>
                    <a:pt x="1798" y="1476"/>
                  </a:cubicBezTo>
                  <a:cubicBezTo>
                    <a:pt x="1833" y="1445"/>
                    <a:pt x="1864" y="1411"/>
                    <a:pt x="1893" y="1376"/>
                  </a:cubicBezTo>
                  <a:cubicBezTo>
                    <a:pt x="1897" y="1378"/>
                    <a:pt x="1901" y="1381"/>
                    <a:pt x="1905" y="1383"/>
                  </a:cubicBezTo>
                  <a:cubicBezTo>
                    <a:pt x="1999" y="1430"/>
                    <a:pt x="2101" y="1468"/>
                    <a:pt x="2207" y="1468"/>
                  </a:cubicBezTo>
                  <a:cubicBezTo>
                    <a:pt x="2227" y="1468"/>
                    <a:pt x="2247" y="1467"/>
                    <a:pt x="2267" y="1464"/>
                  </a:cubicBezTo>
                  <a:cubicBezTo>
                    <a:pt x="2492" y="1430"/>
                    <a:pt x="2793" y="1175"/>
                    <a:pt x="2835" y="946"/>
                  </a:cubicBezTo>
                  <a:cubicBezTo>
                    <a:pt x="2905" y="550"/>
                    <a:pt x="2440" y="317"/>
                    <a:pt x="2223" y="55"/>
                  </a:cubicBezTo>
                  <a:lnTo>
                    <a:pt x="2223" y="55"/>
                  </a:lnTo>
                  <a:cubicBezTo>
                    <a:pt x="2436" y="240"/>
                    <a:pt x="2733" y="313"/>
                    <a:pt x="3016" y="313"/>
                  </a:cubicBezTo>
                  <a:cubicBezTo>
                    <a:pt x="3056" y="313"/>
                    <a:pt x="3095" y="312"/>
                    <a:pt x="3134" y="309"/>
                  </a:cubicBezTo>
                  <a:cubicBezTo>
                    <a:pt x="3321" y="295"/>
                    <a:pt x="3631" y="253"/>
                    <a:pt x="3720" y="62"/>
                  </a:cubicBezTo>
                  <a:cubicBezTo>
                    <a:pt x="3728" y="44"/>
                    <a:pt x="3723" y="27"/>
                    <a:pt x="3708" y="27"/>
                  </a:cubicBezTo>
                  <a:cubicBezTo>
                    <a:pt x="3704" y="27"/>
                    <a:pt x="3700" y="28"/>
                    <a:pt x="3695" y="30"/>
                  </a:cubicBezTo>
                  <a:cubicBezTo>
                    <a:pt x="3465" y="136"/>
                    <a:pt x="3252" y="180"/>
                    <a:pt x="3042" y="180"/>
                  </a:cubicBezTo>
                  <a:cubicBezTo>
                    <a:pt x="2772" y="180"/>
                    <a:pt x="2507" y="107"/>
                    <a:pt x="2214" y="1"/>
                  </a:cubicBezTo>
                  <a:cubicBezTo>
                    <a:pt x="2212" y="0"/>
                    <a:pt x="2211" y="0"/>
                    <a:pt x="22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6"/>
            <p:cNvSpPr/>
            <p:nvPr/>
          </p:nvSpPr>
          <p:spPr>
            <a:xfrm>
              <a:off x="487702" y="2575666"/>
              <a:ext cx="12133" cy="7396"/>
            </a:xfrm>
            <a:custGeom>
              <a:rect b="b" l="l" r="r" t="t"/>
              <a:pathLst>
                <a:path extrusionOk="0" h="228" w="374">
                  <a:moveTo>
                    <a:pt x="175" y="0"/>
                  </a:moveTo>
                  <a:cubicBezTo>
                    <a:pt x="137" y="0"/>
                    <a:pt x="97" y="12"/>
                    <a:pt x="69" y="36"/>
                  </a:cubicBezTo>
                  <a:cubicBezTo>
                    <a:pt x="43" y="52"/>
                    <a:pt x="24" y="75"/>
                    <a:pt x="18" y="105"/>
                  </a:cubicBezTo>
                  <a:cubicBezTo>
                    <a:pt x="0" y="191"/>
                    <a:pt x="88" y="228"/>
                    <a:pt x="164" y="228"/>
                  </a:cubicBezTo>
                  <a:cubicBezTo>
                    <a:pt x="185" y="228"/>
                    <a:pt x="205" y="225"/>
                    <a:pt x="222" y="219"/>
                  </a:cubicBezTo>
                  <a:cubicBezTo>
                    <a:pt x="308" y="191"/>
                    <a:pt x="373" y="78"/>
                    <a:pt x="268" y="25"/>
                  </a:cubicBezTo>
                  <a:cubicBezTo>
                    <a:pt x="257" y="20"/>
                    <a:pt x="245" y="15"/>
                    <a:pt x="233" y="12"/>
                  </a:cubicBezTo>
                  <a:cubicBezTo>
                    <a:pt x="227" y="10"/>
                    <a:pt x="221" y="7"/>
                    <a:pt x="215" y="5"/>
                  </a:cubicBezTo>
                  <a:cubicBezTo>
                    <a:pt x="202" y="2"/>
                    <a:pt x="189" y="0"/>
                    <a:pt x="17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6"/>
            <p:cNvSpPr/>
            <p:nvPr/>
          </p:nvSpPr>
          <p:spPr>
            <a:xfrm>
              <a:off x="576522" y="2551303"/>
              <a:ext cx="14987" cy="12230"/>
            </a:xfrm>
            <a:custGeom>
              <a:rect b="b" l="l" r="r" t="t"/>
              <a:pathLst>
                <a:path extrusionOk="0" h="377" w="462">
                  <a:moveTo>
                    <a:pt x="142" y="1"/>
                  </a:moveTo>
                  <a:cubicBezTo>
                    <a:pt x="130" y="1"/>
                    <a:pt x="119" y="2"/>
                    <a:pt x="108" y="5"/>
                  </a:cubicBezTo>
                  <a:cubicBezTo>
                    <a:pt x="32" y="24"/>
                    <a:pt x="1" y="98"/>
                    <a:pt x="7" y="171"/>
                  </a:cubicBezTo>
                  <a:cubicBezTo>
                    <a:pt x="14" y="265"/>
                    <a:pt x="81" y="335"/>
                    <a:pt x="169" y="363"/>
                  </a:cubicBezTo>
                  <a:cubicBezTo>
                    <a:pt x="196" y="371"/>
                    <a:pt x="228" y="376"/>
                    <a:pt x="259" y="376"/>
                  </a:cubicBezTo>
                  <a:cubicBezTo>
                    <a:pt x="324" y="376"/>
                    <a:pt x="390" y="355"/>
                    <a:pt x="424" y="298"/>
                  </a:cubicBezTo>
                  <a:cubicBezTo>
                    <a:pt x="462" y="234"/>
                    <a:pt x="431" y="161"/>
                    <a:pt x="384" y="110"/>
                  </a:cubicBezTo>
                  <a:cubicBezTo>
                    <a:pt x="332" y="54"/>
                    <a:pt x="266" y="6"/>
                    <a:pt x="190" y="6"/>
                  </a:cubicBezTo>
                  <a:cubicBezTo>
                    <a:pt x="187" y="6"/>
                    <a:pt x="184" y="6"/>
                    <a:pt x="181" y="6"/>
                  </a:cubicBezTo>
                  <a:cubicBezTo>
                    <a:pt x="168" y="3"/>
                    <a:pt x="155" y="1"/>
                    <a:pt x="1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6"/>
            <p:cNvSpPr/>
            <p:nvPr/>
          </p:nvSpPr>
          <p:spPr>
            <a:xfrm>
              <a:off x="538438" y="2580564"/>
              <a:ext cx="25692" cy="6845"/>
            </a:xfrm>
            <a:custGeom>
              <a:rect b="b" l="l" r="r" t="t"/>
              <a:pathLst>
                <a:path extrusionOk="0" h="211" w="792">
                  <a:moveTo>
                    <a:pt x="750" y="1"/>
                  </a:moveTo>
                  <a:cubicBezTo>
                    <a:pt x="746" y="1"/>
                    <a:pt x="742" y="2"/>
                    <a:pt x="737" y="3"/>
                  </a:cubicBezTo>
                  <a:cubicBezTo>
                    <a:pt x="636" y="31"/>
                    <a:pt x="545" y="80"/>
                    <a:pt x="440" y="93"/>
                  </a:cubicBezTo>
                  <a:cubicBezTo>
                    <a:pt x="411" y="97"/>
                    <a:pt x="383" y="98"/>
                    <a:pt x="355" y="98"/>
                  </a:cubicBezTo>
                  <a:cubicBezTo>
                    <a:pt x="245" y="98"/>
                    <a:pt x="137" y="76"/>
                    <a:pt x="27" y="69"/>
                  </a:cubicBezTo>
                  <a:cubicBezTo>
                    <a:pt x="17" y="69"/>
                    <a:pt x="0" y="88"/>
                    <a:pt x="9" y="97"/>
                  </a:cubicBezTo>
                  <a:cubicBezTo>
                    <a:pt x="86" y="175"/>
                    <a:pt x="214" y="211"/>
                    <a:pt x="347" y="211"/>
                  </a:cubicBezTo>
                  <a:cubicBezTo>
                    <a:pt x="510" y="211"/>
                    <a:pt x="680" y="156"/>
                    <a:pt x="768" y="57"/>
                  </a:cubicBezTo>
                  <a:cubicBezTo>
                    <a:pt x="791" y="30"/>
                    <a:pt x="779" y="1"/>
                    <a:pt x="7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6"/>
            <p:cNvSpPr/>
            <p:nvPr/>
          </p:nvSpPr>
          <p:spPr>
            <a:xfrm>
              <a:off x="590374" y="2536186"/>
              <a:ext cx="30072" cy="8597"/>
            </a:xfrm>
            <a:custGeom>
              <a:rect b="b" l="l" r="r" t="t"/>
              <a:pathLst>
                <a:path extrusionOk="0" h="265" w="927">
                  <a:moveTo>
                    <a:pt x="633" y="1"/>
                  </a:moveTo>
                  <a:cubicBezTo>
                    <a:pt x="596" y="1"/>
                    <a:pt x="559" y="3"/>
                    <a:pt x="526" y="6"/>
                  </a:cubicBezTo>
                  <a:cubicBezTo>
                    <a:pt x="330" y="22"/>
                    <a:pt x="162" y="102"/>
                    <a:pt x="13" y="228"/>
                  </a:cubicBezTo>
                  <a:cubicBezTo>
                    <a:pt x="1" y="239"/>
                    <a:pt x="1" y="264"/>
                    <a:pt x="16" y="264"/>
                  </a:cubicBezTo>
                  <a:cubicBezTo>
                    <a:pt x="19" y="264"/>
                    <a:pt x="23" y="263"/>
                    <a:pt x="27" y="261"/>
                  </a:cubicBezTo>
                  <a:cubicBezTo>
                    <a:pt x="190" y="167"/>
                    <a:pt x="356" y="119"/>
                    <a:pt x="528" y="119"/>
                  </a:cubicBezTo>
                  <a:cubicBezTo>
                    <a:pt x="634" y="119"/>
                    <a:pt x="742" y="137"/>
                    <a:pt x="853" y="175"/>
                  </a:cubicBezTo>
                  <a:cubicBezTo>
                    <a:pt x="855" y="176"/>
                    <a:pt x="858" y="176"/>
                    <a:pt x="861" y="176"/>
                  </a:cubicBezTo>
                  <a:cubicBezTo>
                    <a:pt x="889" y="176"/>
                    <a:pt x="927" y="141"/>
                    <a:pt x="912" y="115"/>
                  </a:cubicBezTo>
                  <a:cubicBezTo>
                    <a:pt x="860" y="21"/>
                    <a:pt x="743" y="1"/>
                    <a:pt x="6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6"/>
            <p:cNvSpPr/>
            <p:nvPr/>
          </p:nvSpPr>
          <p:spPr>
            <a:xfrm>
              <a:off x="564812" y="2551660"/>
              <a:ext cx="109063" cy="44962"/>
            </a:xfrm>
            <a:custGeom>
              <a:rect b="b" l="l" r="r" t="t"/>
              <a:pathLst>
                <a:path extrusionOk="0" h="1386" w="3362">
                  <a:moveTo>
                    <a:pt x="1400" y="113"/>
                  </a:moveTo>
                  <a:cubicBezTo>
                    <a:pt x="1544" y="113"/>
                    <a:pt x="1689" y="172"/>
                    <a:pt x="1665" y="242"/>
                  </a:cubicBezTo>
                  <a:cubicBezTo>
                    <a:pt x="1612" y="293"/>
                    <a:pt x="1399" y="413"/>
                    <a:pt x="1261" y="413"/>
                  </a:cubicBezTo>
                  <a:cubicBezTo>
                    <a:pt x="1196" y="413"/>
                    <a:pt x="1147" y="385"/>
                    <a:pt x="1143" y="310"/>
                  </a:cubicBezTo>
                  <a:cubicBezTo>
                    <a:pt x="1133" y="165"/>
                    <a:pt x="1266" y="113"/>
                    <a:pt x="1400" y="113"/>
                  </a:cubicBezTo>
                  <a:close/>
                  <a:moveTo>
                    <a:pt x="2500" y="882"/>
                  </a:moveTo>
                  <a:cubicBezTo>
                    <a:pt x="2528" y="882"/>
                    <a:pt x="2554" y="884"/>
                    <a:pt x="2572" y="886"/>
                  </a:cubicBezTo>
                  <a:cubicBezTo>
                    <a:pt x="2643" y="892"/>
                    <a:pt x="2705" y="909"/>
                    <a:pt x="2762" y="936"/>
                  </a:cubicBezTo>
                  <a:cubicBezTo>
                    <a:pt x="2739" y="979"/>
                    <a:pt x="2711" y="1017"/>
                    <a:pt x="2674" y="1046"/>
                  </a:cubicBezTo>
                  <a:cubicBezTo>
                    <a:pt x="2644" y="1069"/>
                    <a:pt x="2544" y="1111"/>
                    <a:pt x="2457" y="1111"/>
                  </a:cubicBezTo>
                  <a:cubicBezTo>
                    <a:pt x="2396" y="1111"/>
                    <a:pt x="2342" y="1090"/>
                    <a:pt x="2326" y="1024"/>
                  </a:cubicBezTo>
                  <a:cubicBezTo>
                    <a:pt x="2298" y="902"/>
                    <a:pt x="2411" y="882"/>
                    <a:pt x="2500" y="882"/>
                  </a:cubicBezTo>
                  <a:close/>
                  <a:moveTo>
                    <a:pt x="1420" y="0"/>
                  </a:moveTo>
                  <a:cubicBezTo>
                    <a:pt x="1206" y="0"/>
                    <a:pt x="919" y="225"/>
                    <a:pt x="1089" y="450"/>
                  </a:cubicBezTo>
                  <a:cubicBezTo>
                    <a:pt x="1137" y="513"/>
                    <a:pt x="1189" y="534"/>
                    <a:pt x="1246" y="534"/>
                  </a:cubicBezTo>
                  <a:cubicBezTo>
                    <a:pt x="1289" y="534"/>
                    <a:pt x="1335" y="522"/>
                    <a:pt x="1385" y="508"/>
                  </a:cubicBezTo>
                  <a:cubicBezTo>
                    <a:pt x="1452" y="491"/>
                    <a:pt x="1587" y="405"/>
                    <a:pt x="1646" y="365"/>
                  </a:cubicBezTo>
                  <a:lnTo>
                    <a:pt x="1646" y="365"/>
                  </a:lnTo>
                  <a:cubicBezTo>
                    <a:pt x="1712" y="443"/>
                    <a:pt x="1766" y="894"/>
                    <a:pt x="977" y="901"/>
                  </a:cubicBezTo>
                  <a:cubicBezTo>
                    <a:pt x="907" y="898"/>
                    <a:pt x="838" y="896"/>
                    <a:pt x="768" y="896"/>
                  </a:cubicBezTo>
                  <a:cubicBezTo>
                    <a:pt x="743" y="896"/>
                    <a:pt x="717" y="896"/>
                    <a:pt x="692" y="897"/>
                  </a:cubicBezTo>
                  <a:cubicBezTo>
                    <a:pt x="590" y="904"/>
                    <a:pt x="486" y="912"/>
                    <a:pt x="389" y="949"/>
                  </a:cubicBezTo>
                  <a:cubicBezTo>
                    <a:pt x="175" y="1031"/>
                    <a:pt x="79" y="1167"/>
                    <a:pt x="2" y="1379"/>
                  </a:cubicBezTo>
                  <a:cubicBezTo>
                    <a:pt x="1" y="1382"/>
                    <a:pt x="3" y="1384"/>
                    <a:pt x="5" y="1384"/>
                  </a:cubicBezTo>
                  <a:cubicBezTo>
                    <a:pt x="6" y="1384"/>
                    <a:pt x="8" y="1383"/>
                    <a:pt x="9" y="1381"/>
                  </a:cubicBezTo>
                  <a:cubicBezTo>
                    <a:pt x="367" y="629"/>
                    <a:pt x="1433" y="1323"/>
                    <a:pt x="1775" y="639"/>
                  </a:cubicBezTo>
                  <a:cubicBezTo>
                    <a:pt x="1831" y="525"/>
                    <a:pt x="1836" y="398"/>
                    <a:pt x="1800" y="286"/>
                  </a:cubicBezTo>
                  <a:cubicBezTo>
                    <a:pt x="1896" y="245"/>
                    <a:pt x="2023" y="219"/>
                    <a:pt x="2155" y="219"/>
                  </a:cubicBezTo>
                  <a:cubicBezTo>
                    <a:pt x="2439" y="219"/>
                    <a:pt x="2745" y="338"/>
                    <a:pt x="2813" y="685"/>
                  </a:cubicBezTo>
                  <a:cubicBezTo>
                    <a:pt x="2822" y="731"/>
                    <a:pt x="2812" y="782"/>
                    <a:pt x="2801" y="830"/>
                  </a:cubicBezTo>
                  <a:cubicBezTo>
                    <a:pt x="2714" y="800"/>
                    <a:pt x="2622" y="783"/>
                    <a:pt x="2531" y="783"/>
                  </a:cubicBezTo>
                  <a:cubicBezTo>
                    <a:pt x="2524" y="783"/>
                    <a:pt x="2516" y="783"/>
                    <a:pt x="2509" y="783"/>
                  </a:cubicBezTo>
                  <a:cubicBezTo>
                    <a:pt x="2319" y="788"/>
                    <a:pt x="2025" y="944"/>
                    <a:pt x="2265" y="1144"/>
                  </a:cubicBezTo>
                  <a:cubicBezTo>
                    <a:pt x="2337" y="1204"/>
                    <a:pt x="2410" y="1230"/>
                    <a:pt x="2482" y="1230"/>
                  </a:cubicBezTo>
                  <a:cubicBezTo>
                    <a:pt x="2625" y="1230"/>
                    <a:pt x="2759" y="1125"/>
                    <a:pt x="2847" y="985"/>
                  </a:cubicBezTo>
                  <a:cubicBezTo>
                    <a:pt x="2866" y="997"/>
                    <a:pt x="2886" y="1011"/>
                    <a:pt x="2905" y="1026"/>
                  </a:cubicBezTo>
                  <a:cubicBezTo>
                    <a:pt x="3032" y="1126"/>
                    <a:pt x="3140" y="1240"/>
                    <a:pt x="3238" y="1370"/>
                  </a:cubicBezTo>
                  <a:cubicBezTo>
                    <a:pt x="3246" y="1381"/>
                    <a:pt x="3258" y="1385"/>
                    <a:pt x="3270" y="1385"/>
                  </a:cubicBezTo>
                  <a:cubicBezTo>
                    <a:pt x="3310" y="1385"/>
                    <a:pt x="3362" y="1336"/>
                    <a:pt x="3343" y="1298"/>
                  </a:cubicBezTo>
                  <a:cubicBezTo>
                    <a:pt x="3250" y="1116"/>
                    <a:pt x="3090" y="965"/>
                    <a:pt x="2903" y="873"/>
                  </a:cubicBezTo>
                  <a:cubicBezTo>
                    <a:pt x="2944" y="774"/>
                    <a:pt x="2940" y="482"/>
                    <a:pt x="2777" y="320"/>
                  </a:cubicBezTo>
                  <a:cubicBezTo>
                    <a:pt x="2614" y="156"/>
                    <a:pt x="2316" y="99"/>
                    <a:pt x="2157" y="99"/>
                  </a:cubicBezTo>
                  <a:cubicBezTo>
                    <a:pt x="2135" y="99"/>
                    <a:pt x="2117" y="100"/>
                    <a:pt x="2101" y="102"/>
                  </a:cubicBezTo>
                  <a:cubicBezTo>
                    <a:pt x="1979" y="117"/>
                    <a:pt x="1875" y="156"/>
                    <a:pt x="1765" y="208"/>
                  </a:cubicBezTo>
                  <a:cubicBezTo>
                    <a:pt x="1702" y="98"/>
                    <a:pt x="1593" y="15"/>
                    <a:pt x="1446" y="1"/>
                  </a:cubicBezTo>
                  <a:cubicBezTo>
                    <a:pt x="1438" y="0"/>
                    <a:pt x="1429" y="0"/>
                    <a:pt x="14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6"/>
            <p:cNvSpPr/>
            <p:nvPr/>
          </p:nvSpPr>
          <p:spPr>
            <a:xfrm>
              <a:off x="619116" y="2524184"/>
              <a:ext cx="84506" cy="72568"/>
            </a:xfrm>
            <a:custGeom>
              <a:rect b="b" l="l" r="r" t="t"/>
              <a:pathLst>
                <a:path extrusionOk="0" h="2237" w="2605">
                  <a:moveTo>
                    <a:pt x="1980" y="1321"/>
                  </a:moveTo>
                  <a:lnTo>
                    <a:pt x="1980" y="1321"/>
                  </a:lnTo>
                  <a:cubicBezTo>
                    <a:pt x="1980" y="1321"/>
                    <a:pt x="1920" y="1592"/>
                    <a:pt x="1688" y="1644"/>
                  </a:cubicBezTo>
                  <a:cubicBezTo>
                    <a:pt x="1673" y="1648"/>
                    <a:pt x="1659" y="1650"/>
                    <a:pt x="1645" y="1650"/>
                  </a:cubicBezTo>
                  <a:cubicBezTo>
                    <a:pt x="1460" y="1650"/>
                    <a:pt x="1495" y="1330"/>
                    <a:pt x="1980" y="1321"/>
                  </a:cubicBezTo>
                  <a:close/>
                  <a:moveTo>
                    <a:pt x="19" y="1"/>
                  </a:moveTo>
                  <a:cubicBezTo>
                    <a:pt x="11" y="1"/>
                    <a:pt x="1" y="15"/>
                    <a:pt x="2" y="23"/>
                  </a:cubicBezTo>
                  <a:cubicBezTo>
                    <a:pt x="22" y="486"/>
                    <a:pt x="450" y="629"/>
                    <a:pt x="853" y="676"/>
                  </a:cubicBezTo>
                  <a:cubicBezTo>
                    <a:pt x="1186" y="716"/>
                    <a:pt x="1699" y="675"/>
                    <a:pt x="1937" y="984"/>
                  </a:cubicBezTo>
                  <a:cubicBezTo>
                    <a:pt x="2004" y="1072"/>
                    <a:pt x="2025" y="1119"/>
                    <a:pt x="2030" y="1225"/>
                  </a:cubicBezTo>
                  <a:cubicBezTo>
                    <a:pt x="1991" y="1216"/>
                    <a:pt x="1952" y="1210"/>
                    <a:pt x="1910" y="1210"/>
                  </a:cubicBezTo>
                  <a:cubicBezTo>
                    <a:pt x="1822" y="1210"/>
                    <a:pt x="1727" y="1234"/>
                    <a:pt x="1627" y="1288"/>
                  </a:cubicBezTo>
                  <a:cubicBezTo>
                    <a:pt x="1432" y="1393"/>
                    <a:pt x="1285" y="1657"/>
                    <a:pt x="1592" y="1733"/>
                  </a:cubicBezTo>
                  <a:cubicBezTo>
                    <a:pt x="1625" y="1741"/>
                    <a:pt x="1656" y="1745"/>
                    <a:pt x="1686" y="1745"/>
                  </a:cubicBezTo>
                  <a:cubicBezTo>
                    <a:pt x="1915" y="1745"/>
                    <a:pt x="2049" y="1519"/>
                    <a:pt x="2074" y="1294"/>
                  </a:cubicBezTo>
                  <a:cubicBezTo>
                    <a:pt x="2141" y="1321"/>
                    <a:pt x="2221" y="1394"/>
                    <a:pt x="2298" y="1486"/>
                  </a:cubicBezTo>
                  <a:cubicBezTo>
                    <a:pt x="2472" y="1690"/>
                    <a:pt x="2469" y="1936"/>
                    <a:pt x="2456" y="2206"/>
                  </a:cubicBezTo>
                  <a:cubicBezTo>
                    <a:pt x="2455" y="2228"/>
                    <a:pt x="2466" y="2237"/>
                    <a:pt x="2482" y="2237"/>
                  </a:cubicBezTo>
                  <a:cubicBezTo>
                    <a:pt x="2511" y="2237"/>
                    <a:pt x="2557" y="2205"/>
                    <a:pt x="2561" y="2175"/>
                  </a:cubicBezTo>
                  <a:cubicBezTo>
                    <a:pt x="2605" y="1825"/>
                    <a:pt x="2408" y="1361"/>
                    <a:pt x="2078" y="1240"/>
                  </a:cubicBezTo>
                  <a:cubicBezTo>
                    <a:pt x="2080" y="1165"/>
                    <a:pt x="2071" y="1092"/>
                    <a:pt x="2047" y="1031"/>
                  </a:cubicBezTo>
                  <a:cubicBezTo>
                    <a:pt x="1733" y="199"/>
                    <a:pt x="364" y="960"/>
                    <a:pt x="26" y="7"/>
                  </a:cubicBezTo>
                  <a:cubicBezTo>
                    <a:pt x="25" y="3"/>
                    <a:pt x="22" y="1"/>
                    <a:pt x="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6"/>
            <p:cNvSpPr/>
            <p:nvPr/>
          </p:nvSpPr>
          <p:spPr>
            <a:xfrm>
              <a:off x="624339" y="2485839"/>
              <a:ext cx="48887" cy="74515"/>
            </a:xfrm>
            <a:custGeom>
              <a:rect b="b" l="l" r="r" t="t"/>
              <a:pathLst>
                <a:path extrusionOk="0" h="2297" w="1507">
                  <a:moveTo>
                    <a:pt x="450" y="1027"/>
                  </a:moveTo>
                  <a:cubicBezTo>
                    <a:pt x="586" y="1027"/>
                    <a:pt x="711" y="1073"/>
                    <a:pt x="823" y="1149"/>
                  </a:cubicBezTo>
                  <a:cubicBezTo>
                    <a:pt x="711" y="1225"/>
                    <a:pt x="586" y="1270"/>
                    <a:pt x="450" y="1270"/>
                  </a:cubicBezTo>
                  <a:cubicBezTo>
                    <a:pt x="328" y="1270"/>
                    <a:pt x="198" y="1233"/>
                    <a:pt x="60" y="1149"/>
                  </a:cubicBezTo>
                  <a:cubicBezTo>
                    <a:pt x="198" y="1064"/>
                    <a:pt x="328" y="1027"/>
                    <a:pt x="450" y="1027"/>
                  </a:cubicBezTo>
                  <a:close/>
                  <a:moveTo>
                    <a:pt x="1461" y="1"/>
                  </a:moveTo>
                  <a:cubicBezTo>
                    <a:pt x="1457" y="1"/>
                    <a:pt x="1454" y="3"/>
                    <a:pt x="1454" y="9"/>
                  </a:cubicBezTo>
                  <a:cubicBezTo>
                    <a:pt x="1403" y="363"/>
                    <a:pt x="1201" y="846"/>
                    <a:pt x="889" y="1100"/>
                  </a:cubicBezTo>
                  <a:cubicBezTo>
                    <a:pt x="757" y="1016"/>
                    <a:pt x="611" y="966"/>
                    <a:pt x="457" y="966"/>
                  </a:cubicBezTo>
                  <a:cubicBezTo>
                    <a:pt x="318" y="966"/>
                    <a:pt x="173" y="1006"/>
                    <a:pt x="27" y="1099"/>
                  </a:cubicBezTo>
                  <a:cubicBezTo>
                    <a:pt x="7" y="1112"/>
                    <a:pt x="0" y="1134"/>
                    <a:pt x="5" y="1149"/>
                  </a:cubicBezTo>
                  <a:cubicBezTo>
                    <a:pt x="0" y="1164"/>
                    <a:pt x="7" y="1186"/>
                    <a:pt x="27" y="1199"/>
                  </a:cubicBezTo>
                  <a:cubicBezTo>
                    <a:pt x="173" y="1291"/>
                    <a:pt x="318" y="1332"/>
                    <a:pt x="457" y="1332"/>
                  </a:cubicBezTo>
                  <a:cubicBezTo>
                    <a:pt x="611" y="1332"/>
                    <a:pt x="758" y="1282"/>
                    <a:pt x="889" y="1198"/>
                  </a:cubicBezTo>
                  <a:cubicBezTo>
                    <a:pt x="1200" y="1451"/>
                    <a:pt x="1403" y="1935"/>
                    <a:pt x="1454" y="2288"/>
                  </a:cubicBezTo>
                  <a:cubicBezTo>
                    <a:pt x="1454" y="2294"/>
                    <a:pt x="1457" y="2297"/>
                    <a:pt x="1461" y="2297"/>
                  </a:cubicBezTo>
                  <a:cubicBezTo>
                    <a:pt x="1470" y="2297"/>
                    <a:pt x="1486" y="2279"/>
                    <a:pt x="1486" y="2270"/>
                  </a:cubicBezTo>
                  <a:cubicBezTo>
                    <a:pt x="1507" y="1867"/>
                    <a:pt x="1289" y="1400"/>
                    <a:pt x="959" y="1149"/>
                  </a:cubicBezTo>
                  <a:cubicBezTo>
                    <a:pt x="1289" y="898"/>
                    <a:pt x="1507" y="431"/>
                    <a:pt x="1486" y="28"/>
                  </a:cubicBezTo>
                  <a:cubicBezTo>
                    <a:pt x="1486" y="19"/>
                    <a:pt x="1470" y="1"/>
                    <a:pt x="14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6"/>
            <p:cNvSpPr/>
            <p:nvPr/>
          </p:nvSpPr>
          <p:spPr>
            <a:xfrm>
              <a:off x="468757" y="2507704"/>
              <a:ext cx="37922" cy="31597"/>
            </a:xfrm>
            <a:custGeom>
              <a:rect b="b" l="l" r="r" t="t"/>
              <a:pathLst>
                <a:path extrusionOk="0" h="974" w="1169">
                  <a:moveTo>
                    <a:pt x="82" y="1"/>
                  </a:moveTo>
                  <a:cubicBezTo>
                    <a:pt x="1" y="1"/>
                    <a:pt x="52" y="104"/>
                    <a:pt x="118" y="112"/>
                  </a:cubicBezTo>
                  <a:cubicBezTo>
                    <a:pt x="492" y="154"/>
                    <a:pt x="863" y="243"/>
                    <a:pt x="1160" y="487"/>
                  </a:cubicBezTo>
                  <a:cubicBezTo>
                    <a:pt x="863" y="732"/>
                    <a:pt x="492" y="821"/>
                    <a:pt x="118" y="862"/>
                  </a:cubicBezTo>
                  <a:cubicBezTo>
                    <a:pt x="52" y="870"/>
                    <a:pt x="1" y="974"/>
                    <a:pt x="82" y="974"/>
                  </a:cubicBezTo>
                  <a:cubicBezTo>
                    <a:pt x="85" y="974"/>
                    <a:pt x="89" y="973"/>
                    <a:pt x="93" y="973"/>
                  </a:cubicBezTo>
                  <a:cubicBezTo>
                    <a:pt x="503" y="929"/>
                    <a:pt x="925" y="856"/>
                    <a:pt x="1169" y="490"/>
                  </a:cubicBezTo>
                  <a:cubicBezTo>
                    <a:pt x="1169" y="490"/>
                    <a:pt x="1169" y="490"/>
                    <a:pt x="1169" y="489"/>
                  </a:cubicBezTo>
                  <a:cubicBezTo>
                    <a:pt x="1169" y="489"/>
                    <a:pt x="1169" y="488"/>
                    <a:pt x="1169" y="487"/>
                  </a:cubicBezTo>
                  <a:cubicBezTo>
                    <a:pt x="1169" y="486"/>
                    <a:pt x="1169" y="486"/>
                    <a:pt x="1169" y="485"/>
                  </a:cubicBezTo>
                  <a:cubicBezTo>
                    <a:pt x="1169" y="485"/>
                    <a:pt x="1169" y="484"/>
                    <a:pt x="1169" y="484"/>
                  </a:cubicBezTo>
                  <a:cubicBezTo>
                    <a:pt x="925" y="119"/>
                    <a:pt x="503" y="45"/>
                    <a:pt x="93" y="1"/>
                  </a:cubicBezTo>
                  <a:cubicBezTo>
                    <a:pt x="89" y="1"/>
                    <a:pt x="85" y="1"/>
                    <a:pt x="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6"/>
            <p:cNvSpPr/>
            <p:nvPr/>
          </p:nvSpPr>
          <p:spPr>
            <a:xfrm>
              <a:off x="1301848" y="2465629"/>
              <a:ext cx="120936" cy="52423"/>
            </a:xfrm>
            <a:custGeom>
              <a:rect b="b" l="l" r="r" t="t"/>
              <a:pathLst>
                <a:path extrusionOk="0" h="1616" w="3728">
                  <a:moveTo>
                    <a:pt x="2300" y="144"/>
                  </a:moveTo>
                  <a:cubicBezTo>
                    <a:pt x="2526" y="144"/>
                    <a:pt x="2709" y="313"/>
                    <a:pt x="2642" y="453"/>
                  </a:cubicBezTo>
                  <a:cubicBezTo>
                    <a:pt x="2603" y="550"/>
                    <a:pt x="2539" y="587"/>
                    <a:pt x="2464" y="587"/>
                  </a:cubicBezTo>
                  <a:cubicBezTo>
                    <a:pt x="2324" y="587"/>
                    <a:pt x="2146" y="458"/>
                    <a:pt x="2023" y="359"/>
                  </a:cubicBezTo>
                  <a:cubicBezTo>
                    <a:pt x="1998" y="339"/>
                    <a:pt x="1971" y="322"/>
                    <a:pt x="1946" y="304"/>
                  </a:cubicBezTo>
                  <a:cubicBezTo>
                    <a:pt x="2056" y="189"/>
                    <a:pt x="2184" y="144"/>
                    <a:pt x="2300" y="144"/>
                  </a:cubicBezTo>
                  <a:close/>
                  <a:moveTo>
                    <a:pt x="2312" y="0"/>
                  </a:moveTo>
                  <a:cubicBezTo>
                    <a:pt x="2176" y="0"/>
                    <a:pt x="2037" y="42"/>
                    <a:pt x="1930" y="139"/>
                  </a:cubicBezTo>
                  <a:cubicBezTo>
                    <a:pt x="1896" y="171"/>
                    <a:pt x="1864" y="205"/>
                    <a:pt x="1836" y="240"/>
                  </a:cubicBezTo>
                  <a:cubicBezTo>
                    <a:pt x="1832" y="238"/>
                    <a:pt x="1828" y="235"/>
                    <a:pt x="1824" y="233"/>
                  </a:cubicBezTo>
                  <a:cubicBezTo>
                    <a:pt x="1731" y="186"/>
                    <a:pt x="1629" y="148"/>
                    <a:pt x="1524" y="148"/>
                  </a:cubicBezTo>
                  <a:cubicBezTo>
                    <a:pt x="1504" y="148"/>
                    <a:pt x="1483" y="149"/>
                    <a:pt x="1462" y="153"/>
                  </a:cubicBezTo>
                  <a:cubicBezTo>
                    <a:pt x="1237" y="185"/>
                    <a:pt x="935" y="441"/>
                    <a:pt x="894" y="670"/>
                  </a:cubicBezTo>
                  <a:cubicBezTo>
                    <a:pt x="824" y="1066"/>
                    <a:pt x="1289" y="1298"/>
                    <a:pt x="1506" y="1561"/>
                  </a:cubicBezTo>
                  <a:cubicBezTo>
                    <a:pt x="1293" y="1376"/>
                    <a:pt x="996" y="1302"/>
                    <a:pt x="713" y="1302"/>
                  </a:cubicBezTo>
                  <a:cubicBezTo>
                    <a:pt x="673" y="1302"/>
                    <a:pt x="634" y="1304"/>
                    <a:pt x="595" y="1307"/>
                  </a:cubicBezTo>
                  <a:cubicBezTo>
                    <a:pt x="408" y="1321"/>
                    <a:pt x="98" y="1363"/>
                    <a:pt x="9" y="1554"/>
                  </a:cubicBezTo>
                  <a:cubicBezTo>
                    <a:pt x="1" y="1572"/>
                    <a:pt x="6" y="1589"/>
                    <a:pt x="21" y="1589"/>
                  </a:cubicBezTo>
                  <a:cubicBezTo>
                    <a:pt x="25" y="1589"/>
                    <a:pt x="29" y="1588"/>
                    <a:pt x="35" y="1585"/>
                  </a:cubicBezTo>
                  <a:cubicBezTo>
                    <a:pt x="264" y="1480"/>
                    <a:pt x="477" y="1436"/>
                    <a:pt x="687" y="1436"/>
                  </a:cubicBezTo>
                  <a:cubicBezTo>
                    <a:pt x="957" y="1436"/>
                    <a:pt x="1223" y="1508"/>
                    <a:pt x="1515" y="1615"/>
                  </a:cubicBezTo>
                  <a:cubicBezTo>
                    <a:pt x="1517" y="1615"/>
                    <a:pt x="1518" y="1616"/>
                    <a:pt x="1519" y="1616"/>
                  </a:cubicBezTo>
                  <a:cubicBezTo>
                    <a:pt x="1530" y="1616"/>
                    <a:pt x="1537" y="1601"/>
                    <a:pt x="1536" y="1590"/>
                  </a:cubicBezTo>
                  <a:cubicBezTo>
                    <a:pt x="1544" y="1588"/>
                    <a:pt x="1552" y="1574"/>
                    <a:pt x="1549" y="1567"/>
                  </a:cubicBezTo>
                  <a:cubicBezTo>
                    <a:pt x="1491" y="1424"/>
                    <a:pt x="1419" y="1329"/>
                    <a:pt x="1318" y="1217"/>
                  </a:cubicBezTo>
                  <a:cubicBezTo>
                    <a:pt x="1062" y="938"/>
                    <a:pt x="787" y="741"/>
                    <a:pt x="1314" y="343"/>
                  </a:cubicBezTo>
                  <a:cubicBezTo>
                    <a:pt x="1368" y="302"/>
                    <a:pt x="1445" y="286"/>
                    <a:pt x="1519" y="286"/>
                  </a:cubicBezTo>
                  <a:cubicBezTo>
                    <a:pt x="1618" y="286"/>
                    <a:pt x="1714" y="314"/>
                    <a:pt x="1751" y="347"/>
                  </a:cubicBezTo>
                  <a:cubicBezTo>
                    <a:pt x="1485" y="892"/>
                    <a:pt x="1848" y="1434"/>
                    <a:pt x="2417" y="1434"/>
                  </a:cubicBezTo>
                  <a:cubicBezTo>
                    <a:pt x="2434" y="1434"/>
                    <a:pt x="2451" y="1434"/>
                    <a:pt x="2469" y="1433"/>
                  </a:cubicBezTo>
                  <a:cubicBezTo>
                    <a:pt x="3180" y="1393"/>
                    <a:pt x="3677" y="835"/>
                    <a:pt x="3727" y="153"/>
                  </a:cubicBezTo>
                  <a:cubicBezTo>
                    <a:pt x="3727" y="150"/>
                    <a:pt x="3727" y="149"/>
                    <a:pt x="3725" y="149"/>
                  </a:cubicBezTo>
                  <a:cubicBezTo>
                    <a:pt x="3723" y="149"/>
                    <a:pt x="3719" y="152"/>
                    <a:pt x="3719" y="155"/>
                  </a:cubicBezTo>
                  <a:cubicBezTo>
                    <a:pt x="3657" y="577"/>
                    <a:pt x="3411" y="979"/>
                    <a:pt x="3017" y="1182"/>
                  </a:cubicBezTo>
                  <a:cubicBezTo>
                    <a:pt x="2854" y="1265"/>
                    <a:pt x="2658" y="1324"/>
                    <a:pt x="2469" y="1324"/>
                  </a:cubicBezTo>
                  <a:cubicBezTo>
                    <a:pt x="2350" y="1324"/>
                    <a:pt x="2234" y="1301"/>
                    <a:pt x="2130" y="1245"/>
                  </a:cubicBezTo>
                  <a:cubicBezTo>
                    <a:pt x="1888" y="1115"/>
                    <a:pt x="1762" y="881"/>
                    <a:pt x="1803" y="610"/>
                  </a:cubicBezTo>
                  <a:cubicBezTo>
                    <a:pt x="1806" y="523"/>
                    <a:pt x="1829" y="450"/>
                    <a:pt x="1867" y="390"/>
                  </a:cubicBezTo>
                  <a:cubicBezTo>
                    <a:pt x="1913" y="423"/>
                    <a:pt x="1968" y="512"/>
                    <a:pt x="2125" y="618"/>
                  </a:cubicBezTo>
                  <a:cubicBezTo>
                    <a:pt x="2221" y="683"/>
                    <a:pt x="2325" y="709"/>
                    <a:pt x="2419" y="709"/>
                  </a:cubicBezTo>
                  <a:cubicBezTo>
                    <a:pt x="2532" y="709"/>
                    <a:pt x="2630" y="671"/>
                    <a:pt x="2680" y="617"/>
                  </a:cubicBezTo>
                  <a:cubicBezTo>
                    <a:pt x="2990" y="279"/>
                    <a:pt x="2662" y="0"/>
                    <a:pt x="2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6"/>
            <p:cNvSpPr/>
            <p:nvPr/>
          </p:nvSpPr>
          <p:spPr>
            <a:xfrm>
              <a:off x="1400823" y="2463229"/>
              <a:ext cx="12133" cy="7396"/>
            </a:xfrm>
            <a:custGeom>
              <a:rect b="b" l="l" r="r" t="t"/>
              <a:pathLst>
                <a:path extrusionOk="0" h="228" w="374">
                  <a:moveTo>
                    <a:pt x="212" y="1"/>
                  </a:moveTo>
                  <a:cubicBezTo>
                    <a:pt x="190" y="1"/>
                    <a:pt x="169" y="4"/>
                    <a:pt x="152" y="9"/>
                  </a:cubicBezTo>
                  <a:cubicBezTo>
                    <a:pt x="66" y="37"/>
                    <a:pt x="1" y="151"/>
                    <a:pt x="106" y="203"/>
                  </a:cubicBezTo>
                  <a:cubicBezTo>
                    <a:pt x="116" y="209"/>
                    <a:pt x="129" y="212"/>
                    <a:pt x="141" y="215"/>
                  </a:cubicBezTo>
                  <a:cubicBezTo>
                    <a:pt x="147" y="218"/>
                    <a:pt x="153" y="220"/>
                    <a:pt x="159" y="222"/>
                  </a:cubicBezTo>
                  <a:cubicBezTo>
                    <a:pt x="172" y="226"/>
                    <a:pt x="185" y="228"/>
                    <a:pt x="199" y="228"/>
                  </a:cubicBezTo>
                  <a:cubicBezTo>
                    <a:pt x="237" y="228"/>
                    <a:pt x="277" y="216"/>
                    <a:pt x="304" y="192"/>
                  </a:cubicBezTo>
                  <a:cubicBezTo>
                    <a:pt x="331" y="175"/>
                    <a:pt x="350" y="153"/>
                    <a:pt x="356" y="123"/>
                  </a:cubicBezTo>
                  <a:cubicBezTo>
                    <a:pt x="374" y="37"/>
                    <a:pt x="287" y="1"/>
                    <a:pt x="2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6"/>
            <p:cNvSpPr/>
            <p:nvPr/>
          </p:nvSpPr>
          <p:spPr>
            <a:xfrm>
              <a:off x="1309147" y="2482758"/>
              <a:ext cx="14955" cy="12230"/>
            </a:xfrm>
            <a:custGeom>
              <a:rect b="b" l="l" r="r" t="t"/>
              <a:pathLst>
                <a:path extrusionOk="0" h="377" w="461">
                  <a:moveTo>
                    <a:pt x="203" y="1"/>
                  </a:moveTo>
                  <a:cubicBezTo>
                    <a:pt x="137" y="1"/>
                    <a:pt x="72" y="22"/>
                    <a:pt x="38" y="79"/>
                  </a:cubicBezTo>
                  <a:cubicBezTo>
                    <a:pt x="0" y="143"/>
                    <a:pt x="31" y="217"/>
                    <a:pt x="78" y="267"/>
                  </a:cubicBezTo>
                  <a:cubicBezTo>
                    <a:pt x="131" y="324"/>
                    <a:pt x="197" y="372"/>
                    <a:pt x="273" y="372"/>
                  </a:cubicBezTo>
                  <a:cubicBezTo>
                    <a:pt x="275" y="372"/>
                    <a:pt x="278" y="372"/>
                    <a:pt x="280" y="372"/>
                  </a:cubicBezTo>
                  <a:cubicBezTo>
                    <a:pt x="293" y="375"/>
                    <a:pt x="307" y="376"/>
                    <a:pt x="321" y="376"/>
                  </a:cubicBezTo>
                  <a:cubicBezTo>
                    <a:pt x="332" y="376"/>
                    <a:pt x="343" y="375"/>
                    <a:pt x="354" y="373"/>
                  </a:cubicBezTo>
                  <a:cubicBezTo>
                    <a:pt x="430" y="353"/>
                    <a:pt x="460" y="279"/>
                    <a:pt x="455" y="206"/>
                  </a:cubicBezTo>
                  <a:cubicBezTo>
                    <a:pt x="448" y="111"/>
                    <a:pt x="381" y="42"/>
                    <a:pt x="293" y="14"/>
                  </a:cubicBezTo>
                  <a:cubicBezTo>
                    <a:pt x="266" y="6"/>
                    <a:pt x="234" y="1"/>
                    <a:pt x="2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6"/>
            <p:cNvSpPr/>
            <p:nvPr/>
          </p:nvSpPr>
          <p:spPr>
            <a:xfrm>
              <a:off x="1336559" y="2458882"/>
              <a:ext cx="25628" cy="6845"/>
            </a:xfrm>
            <a:custGeom>
              <a:rect b="b" l="l" r="r" t="t"/>
              <a:pathLst>
                <a:path extrusionOk="0" h="211" w="790">
                  <a:moveTo>
                    <a:pt x="444" y="1"/>
                  </a:moveTo>
                  <a:cubicBezTo>
                    <a:pt x="280" y="1"/>
                    <a:pt x="111" y="55"/>
                    <a:pt x="23" y="155"/>
                  </a:cubicBezTo>
                  <a:cubicBezTo>
                    <a:pt x="0" y="180"/>
                    <a:pt x="11" y="210"/>
                    <a:pt x="40" y="210"/>
                  </a:cubicBezTo>
                  <a:cubicBezTo>
                    <a:pt x="44" y="210"/>
                    <a:pt x="49" y="209"/>
                    <a:pt x="54" y="208"/>
                  </a:cubicBezTo>
                  <a:cubicBezTo>
                    <a:pt x="155" y="180"/>
                    <a:pt x="246" y="131"/>
                    <a:pt x="351" y="118"/>
                  </a:cubicBezTo>
                  <a:cubicBezTo>
                    <a:pt x="378" y="114"/>
                    <a:pt x="406" y="113"/>
                    <a:pt x="433" y="113"/>
                  </a:cubicBezTo>
                  <a:cubicBezTo>
                    <a:pt x="544" y="113"/>
                    <a:pt x="653" y="135"/>
                    <a:pt x="764" y="141"/>
                  </a:cubicBezTo>
                  <a:cubicBezTo>
                    <a:pt x="764" y="141"/>
                    <a:pt x="765" y="141"/>
                    <a:pt x="765" y="141"/>
                  </a:cubicBezTo>
                  <a:cubicBezTo>
                    <a:pt x="775" y="141"/>
                    <a:pt x="790" y="123"/>
                    <a:pt x="782" y="115"/>
                  </a:cubicBezTo>
                  <a:cubicBezTo>
                    <a:pt x="705" y="37"/>
                    <a:pt x="577" y="1"/>
                    <a:pt x="4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6"/>
            <p:cNvSpPr/>
            <p:nvPr/>
          </p:nvSpPr>
          <p:spPr>
            <a:xfrm>
              <a:off x="1280211" y="2501540"/>
              <a:ext cx="30072" cy="8564"/>
            </a:xfrm>
            <a:custGeom>
              <a:rect b="b" l="l" r="r" t="t"/>
              <a:pathLst>
                <a:path extrusionOk="0" h="264" w="927">
                  <a:moveTo>
                    <a:pt x="911" y="0"/>
                  </a:moveTo>
                  <a:cubicBezTo>
                    <a:pt x="908" y="0"/>
                    <a:pt x="905" y="1"/>
                    <a:pt x="900" y="4"/>
                  </a:cubicBezTo>
                  <a:cubicBezTo>
                    <a:pt x="737" y="98"/>
                    <a:pt x="571" y="146"/>
                    <a:pt x="399" y="146"/>
                  </a:cubicBezTo>
                  <a:cubicBezTo>
                    <a:pt x="293" y="146"/>
                    <a:pt x="184" y="127"/>
                    <a:pt x="73" y="90"/>
                  </a:cubicBezTo>
                  <a:cubicBezTo>
                    <a:pt x="71" y="89"/>
                    <a:pt x="68" y="89"/>
                    <a:pt x="65" y="89"/>
                  </a:cubicBezTo>
                  <a:cubicBezTo>
                    <a:pt x="38" y="89"/>
                    <a:pt x="0" y="123"/>
                    <a:pt x="15" y="148"/>
                  </a:cubicBezTo>
                  <a:cubicBezTo>
                    <a:pt x="67" y="243"/>
                    <a:pt x="182" y="264"/>
                    <a:pt x="291" y="264"/>
                  </a:cubicBezTo>
                  <a:cubicBezTo>
                    <a:pt x="330" y="264"/>
                    <a:pt x="367" y="261"/>
                    <a:pt x="401" y="258"/>
                  </a:cubicBezTo>
                  <a:cubicBezTo>
                    <a:pt x="597" y="242"/>
                    <a:pt x="765" y="163"/>
                    <a:pt x="913" y="36"/>
                  </a:cubicBezTo>
                  <a:cubicBezTo>
                    <a:pt x="926" y="25"/>
                    <a:pt x="926" y="0"/>
                    <a:pt x="9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6"/>
            <p:cNvSpPr/>
            <p:nvPr/>
          </p:nvSpPr>
          <p:spPr>
            <a:xfrm>
              <a:off x="1226782" y="2449701"/>
              <a:ext cx="109063" cy="44929"/>
            </a:xfrm>
            <a:custGeom>
              <a:rect b="b" l="l" r="r" t="t"/>
              <a:pathLst>
                <a:path extrusionOk="0" h="1385" w="3362">
                  <a:moveTo>
                    <a:pt x="904" y="274"/>
                  </a:moveTo>
                  <a:cubicBezTo>
                    <a:pt x="966" y="274"/>
                    <a:pt x="1020" y="296"/>
                    <a:pt x="1036" y="362"/>
                  </a:cubicBezTo>
                  <a:cubicBezTo>
                    <a:pt x="1064" y="483"/>
                    <a:pt x="953" y="503"/>
                    <a:pt x="864" y="503"/>
                  </a:cubicBezTo>
                  <a:cubicBezTo>
                    <a:pt x="835" y="503"/>
                    <a:pt x="808" y="501"/>
                    <a:pt x="790" y="499"/>
                  </a:cubicBezTo>
                  <a:cubicBezTo>
                    <a:pt x="719" y="494"/>
                    <a:pt x="658" y="475"/>
                    <a:pt x="600" y="449"/>
                  </a:cubicBezTo>
                  <a:cubicBezTo>
                    <a:pt x="623" y="407"/>
                    <a:pt x="651" y="369"/>
                    <a:pt x="688" y="339"/>
                  </a:cubicBezTo>
                  <a:cubicBezTo>
                    <a:pt x="718" y="316"/>
                    <a:pt x="818" y="274"/>
                    <a:pt x="904" y="274"/>
                  </a:cubicBezTo>
                  <a:close/>
                  <a:moveTo>
                    <a:pt x="2101" y="972"/>
                  </a:moveTo>
                  <a:cubicBezTo>
                    <a:pt x="2166" y="972"/>
                    <a:pt x="2215" y="1000"/>
                    <a:pt x="2219" y="1076"/>
                  </a:cubicBezTo>
                  <a:cubicBezTo>
                    <a:pt x="2229" y="1220"/>
                    <a:pt x="2096" y="1272"/>
                    <a:pt x="1962" y="1272"/>
                  </a:cubicBezTo>
                  <a:cubicBezTo>
                    <a:pt x="1818" y="1272"/>
                    <a:pt x="1672" y="1213"/>
                    <a:pt x="1697" y="1143"/>
                  </a:cubicBezTo>
                  <a:cubicBezTo>
                    <a:pt x="1750" y="1092"/>
                    <a:pt x="1963" y="972"/>
                    <a:pt x="2101" y="972"/>
                  </a:cubicBezTo>
                  <a:close/>
                  <a:moveTo>
                    <a:pt x="92" y="0"/>
                  </a:moveTo>
                  <a:cubicBezTo>
                    <a:pt x="52" y="0"/>
                    <a:pt x="0" y="50"/>
                    <a:pt x="19" y="88"/>
                  </a:cubicBezTo>
                  <a:cubicBezTo>
                    <a:pt x="112" y="268"/>
                    <a:pt x="272" y="420"/>
                    <a:pt x="458" y="511"/>
                  </a:cubicBezTo>
                  <a:cubicBezTo>
                    <a:pt x="418" y="611"/>
                    <a:pt x="422" y="903"/>
                    <a:pt x="585" y="1066"/>
                  </a:cubicBezTo>
                  <a:cubicBezTo>
                    <a:pt x="748" y="1229"/>
                    <a:pt x="1046" y="1286"/>
                    <a:pt x="1205" y="1286"/>
                  </a:cubicBezTo>
                  <a:cubicBezTo>
                    <a:pt x="1227" y="1286"/>
                    <a:pt x="1245" y="1285"/>
                    <a:pt x="1261" y="1283"/>
                  </a:cubicBezTo>
                  <a:cubicBezTo>
                    <a:pt x="1383" y="1268"/>
                    <a:pt x="1486" y="1229"/>
                    <a:pt x="1597" y="1176"/>
                  </a:cubicBezTo>
                  <a:cubicBezTo>
                    <a:pt x="1660" y="1288"/>
                    <a:pt x="1769" y="1371"/>
                    <a:pt x="1916" y="1384"/>
                  </a:cubicBezTo>
                  <a:cubicBezTo>
                    <a:pt x="1925" y="1384"/>
                    <a:pt x="1933" y="1385"/>
                    <a:pt x="1942" y="1385"/>
                  </a:cubicBezTo>
                  <a:cubicBezTo>
                    <a:pt x="2156" y="1385"/>
                    <a:pt x="2443" y="1160"/>
                    <a:pt x="2273" y="935"/>
                  </a:cubicBezTo>
                  <a:cubicBezTo>
                    <a:pt x="2225" y="871"/>
                    <a:pt x="2173" y="852"/>
                    <a:pt x="2117" y="852"/>
                  </a:cubicBezTo>
                  <a:cubicBezTo>
                    <a:pt x="2073" y="852"/>
                    <a:pt x="2027" y="863"/>
                    <a:pt x="1978" y="876"/>
                  </a:cubicBezTo>
                  <a:cubicBezTo>
                    <a:pt x="1910" y="895"/>
                    <a:pt x="1775" y="981"/>
                    <a:pt x="1716" y="1020"/>
                  </a:cubicBezTo>
                  <a:cubicBezTo>
                    <a:pt x="1650" y="942"/>
                    <a:pt x="1596" y="491"/>
                    <a:pt x="2385" y="484"/>
                  </a:cubicBezTo>
                  <a:cubicBezTo>
                    <a:pt x="2455" y="487"/>
                    <a:pt x="2524" y="489"/>
                    <a:pt x="2594" y="489"/>
                  </a:cubicBezTo>
                  <a:cubicBezTo>
                    <a:pt x="2619" y="489"/>
                    <a:pt x="2645" y="488"/>
                    <a:pt x="2670" y="488"/>
                  </a:cubicBezTo>
                  <a:cubicBezTo>
                    <a:pt x="2772" y="481"/>
                    <a:pt x="2876" y="472"/>
                    <a:pt x="2973" y="436"/>
                  </a:cubicBezTo>
                  <a:cubicBezTo>
                    <a:pt x="3187" y="354"/>
                    <a:pt x="3283" y="217"/>
                    <a:pt x="3360" y="6"/>
                  </a:cubicBezTo>
                  <a:cubicBezTo>
                    <a:pt x="3361" y="3"/>
                    <a:pt x="3359" y="1"/>
                    <a:pt x="3357" y="1"/>
                  </a:cubicBezTo>
                  <a:cubicBezTo>
                    <a:pt x="3356" y="1"/>
                    <a:pt x="3354" y="2"/>
                    <a:pt x="3353" y="4"/>
                  </a:cubicBezTo>
                  <a:cubicBezTo>
                    <a:pt x="2995" y="755"/>
                    <a:pt x="1929" y="61"/>
                    <a:pt x="1587" y="746"/>
                  </a:cubicBezTo>
                  <a:cubicBezTo>
                    <a:pt x="1530" y="860"/>
                    <a:pt x="1526" y="988"/>
                    <a:pt x="1562" y="1099"/>
                  </a:cubicBezTo>
                  <a:cubicBezTo>
                    <a:pt x="1467" y="1139"/>
                    <a:pt x="1339" y="1165"/>
                    <a:pt x="1207" y="1165"/>
                  </a:cubicBezTo>
                  <a:cubicBezTo>
                    <a:pt x="923" y="1165"/>
                    <a:pt x="617" y="1046"/>
                    <a:pt x="549" y="700"/>
                  </a:cubicBezTo>
                  <a:cubicBezTo>
                    <a:pt x="540" y="654"/>
                    <a:pt x="550" y="603"/>
                    <a:pt x="561" y="554"/>
                  </a:cubicBezTo>
                  <a:cubicBezTo>
                    <a:pt x="650" y="585"/>
                    <a:pt x="744" y="603"/>
                    <a:pt x="838" y="603"/>
                  </a:cubicBezTo>
                  <a:cubicBezTo>
                    <a:pt x="843" y="603"/>
                    <a:pt x="848" y="603"/>
                    <a:pt x="853" y="603"/>
                  </a:cubicBezTo>
                  <a:cubicBezTo>
                    <a:pt x="1043" y="596"/>
                    <a:pt x="1337" y="441"/>
                    <a:pt x="1096" y="241"/>
                  </a:cubicBezTo>
                  <a:cubicBezTo>
                    <a:pt x="1025" y="181"/>
                    <a:pt x="951" y="156"/>
                    <a:pt x="880" y="156"/>
                  </a:cubicBezTo>
                  <a:cubicBezTo>
                    <a:pt x="737" y="156"/>
                    <a:pt x="603" y="260"/>
                    <a:pt x="515" y="401"/>
                  </a:cubicBezTo>
                  <a:cubicBezTo>
                    <a:pt x="496" y="387"/>
                    <a:pt x="476" y="374"/>
                    <a:pt x="457" y="359"/>
                  </a:cubicBezTo>
                  <a:cubicBezTo>
                    <a:pt x="330" y="258"/>
                    <a:pt x="222" y="144"/>
                    <a:pt x="124" y="15"/>
                  </a:cubicBezTo>
                  <a:cubicBezTo>
                    <a:pt x="116" y="5"/>
                    <a:pt x="104" y="0"/>
                    <a:pt x="9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6"/>
            <p:cNvSpPr/>
            <p:nvPr/>
          </p:nvSpPr>
          <p:spPr>
            <a:xfrm>
              <a:off x="1197035" y="2449507"/>
              <a:ext cx="84506" cy="72601"/>
            </a:xfrm>
            <a:custGeom>
              <a:rect b="b" l="l" r="r" t="t"/>
              <a:pathLst>
                <a:path extrusionOk="0" h="2238" w="2605">
                  <a:moveTo>
                    <a:pt x="960" y="588"/>
                  </a:moveTo>
                  <a:cubicBezTo>
                    <a:pt x="1145" y="588"/>
                    <a:pt x="1109" y="909"/>
                    <a:pt x="626" y="918"/>
                  </a:cubicBezTo>
                  <a:cubicBezTo>
                    <a:pt x="626" y="918"/>
                    <a:pt x="685" y="646"/>
                    <a:pt x="917" y="593"/>
                  </a:cubicBezTo>
                  <a:cubicBezTo>
                    <a:pt x="932" y="590"/>
                    <a:pt x="946" y="588"/>
                    <a:pt x="960" y="588"/>
                  </a:cubicBezTo>
                  <a:close/>
                  <a:moveTo>
                    <a:pt x="123" y="1"/>
                  </a:moveTo>
                  <a:cubicBezTo>
                    <a:pt x="93" y="1"/>
                    <a:pt x="48" y="33"/>
                    <a:pt x="44" y="62"/>
                  </a:cubicBezTo>
                  <a:cubicBezTo>
                    <a:pt x="0" y="413"/>
                    <a:pt x="197" y="878"/>
                    <a:pt x="527" y="998"/>
                  </a:cubicBezTo>
                  <a:cubicBezTo>
                    <a:pt x="525" y="1073"/>
                    <a:pt x="534" y="1146"/>
                    <a:pt x="558" y="1208"/>
                  </a:cubicBezTo>
                  <a:cubicBezTo>
                    <a:pt x="873" y="2039"/>
                    <a:pt x="2241" y="1278"/>
                    <a:pt x="2579" y="2231"/>
                  </a:cubicBezTo>
                  <a:cubicBezTo>
                    <a:pt x="2580" y="2235"/>
                    <a:pt x="2583" y="2237"/>
                    <a:pt x="2586" y="2237"/>
                  </a:cubicBezTo>
                  <a:cubicBezTo>
                    <a:pt x="2594" y="2237"/>
                    <a:pt x="2604" y="2223"/>
                    <a:pt x="2603" y="2216"/>
                  </a:cubicBezTo>
                  <a:cubicBezTo>
                    <a:pt x="2583" y="1752"/>
                    <a:pt x="2155" y="1610"/>
                    <a:pt x="1752" y="1562"/>
                  </a:cubicBezTo>
                  <a:cubicBezTo>
                    <a:pt x="1419" y="1523"/>
                    <a:pt x="906" y="1563"/>
                    <a:pt x="668" y="1254"/>
                  </a:cubicBezTo>
                  <a:cubicBezTo>
                    <a:pt x="600" y="1166"/>
                    <a:pt x="580" y="1119"/>
                    <a:pt x="575" y="1012"/>
                  </a:cubicBezTo>
                  <a:lnTo>
                    <a:pt x="575" y="1012"/>
                  </a:lnTo>
                  <a:cubicBezTo>
                    <a:pt x="614" y="1022"/>
                    <a:pt x="653" y="1027"/>
                    <a:pt x="695" y="1027"/>
                  </a:cubicBezTo>
                  <a:cubicBezTo>
                    <a:pt x="783" y="1027"/>
                    <a:pt x="877" y="1004"/>
                    <a:pt x="977" y="950"/>
                  </a:cubicBezTo>
                  <a:cubicBezTo>
                    <a:pt x="1172" y="845"/>
                    <a:pt x="1319" y="582"/>
                    <a:pt x="1013" y="505"/>
                  </a:cubicBezTo>
                  <a:cubicBezTo>
                    <a:pt x="980" y="497"/>
                    <a:pt x="949" y="493"/>
                    <a:pt x="919" y="493"/>
                  </a:cubicBezTo>
                  <a:cubicBezTo>
                    <a:pt x="690" y="493"/>
                    <a:pt x="556" y="720"/>
                    <a:pt x="531" y="945"/>
                  </a:cubicBezTo>
                  <a:cubicBezTo>
                    <a:pt x="464" y="917"/>
                    <a:pt x="384" y="844"/>
                    <a:pt x="306" y="753"/>
                  </a:cubicBezTo>
                  <a:cubicBezTo>
                    <a:pt x="133" y="548"/>
                    <a:pt x="135" y="302"/>
                    <a:pt x="149" y="32"/>
                  </a:cubicBezTo>
                  <a:cubicBezTo>
                    <a:pt x="150" y="9"/>
                    <a:pt x="139" y="1"/>
                    <a:pt x="1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6"/>
            <p:cNvSpPr/>
            <p:nvPr/>
          </p:nvSpPr>
          <p:spPr>
            <a:xfrm>
              <a:off x="1301848" y="2528239"/>
              <a:ext cx="120936" cy="52455"/>
            </a:xfrm>
            <a:custGeom>
              <a:rect b="b" l="l" r="r" t="t"/>
              <a:pathLst>
                <a:path extrusionOk="0" h="1617" w="3728">
                  <a:moveTo>
                    <a:pt x="2465" y="1029"/>
                  </a:moveTo>
                  <a:cubicBezTo>
                    <a:pt x="2539" y="1029"/>
                    <a:pt x="2603" y="1065"/>
                    <a:pt x="2642" y="1163"/>
                  </a:cubicBezTo>
                  <a:cubicBezTo>
                    <a:pt x="2709" y="1303"/>
                    <a:pt x="2526" y="1472"/>
                    <a:pt x="2299" y="1472"/>
                  </a:cubicBezTo>
                  <a:cubicBezTo>
                    <a:pt x="2183" y="1472"/>
                    <a:pt x="2056" y="1428"/>
                    <a:pt x="1946" y="1312"/>
                  </a:cubicBezTo>
                  <a:cubicBezTo>
                    <a:pt x="1971" y="1295"/>
                    <a:pt x="1998" y="1277"/>
                    <a:pt x="2023" y="1257"/>
                  </a:cubicBezTo>
                  <a:cubicBezTo>
                    <a:pt x="2147" y="1159"/>
                    <a:pt x="2325" y="1029"/>
                    <a:pt x="2465" y="1029"/>
                  </a:cubicBezTo>
                  <a:close/>
                  <a:moveTo>
                    <a:pt x="1519" y="0"/>
                  </a:moveTo>
                  <a:cubicBezTo>
                    <a:pt x="1518" y="0"/>
                    <a:pt x="1517" y="0"/>
                    <a:pt x="1515" y="1"/>
                  </a:cubicBezTo>
                  <a:cubicBezTo>
                    <a:pt x="1222" y="107"/>
                    <a:pt x="956" y="180"/>
                    <a:pt x="686" y="180"/>
                  </a:cubicBezTo>
                  <a:cubicBezTo>
                    <a:pt x="476" y="180"/>
                    <a:pt x="264" y="136"/>
                    <a:pt x="35" y="30"/>
                  </a:cubicBezTo>
                  <a:cubicBezTo>
                    <a:pt x="30" y="28"/>
                    <a:pt x="25" y="27"/>
                    <a:pt x="21" y="27"/>
                  </a:cubicBezTo>
                  <a:cubicBezTo>
                    <a:pt x="6" y="27"/>
                    <a:pt x="1" y="44"/>
                    <a:pt x="9" y="62"/>
                  </a:cubicBezTo>
                  <a:cubicBezTo>
                    <a:pt x="98" y="253"/>
                    <a:pt x="408" y="296"/>
                    <a:pt x="595" y="309"/>
                  </a:cubicBezTo>
                  <a:cubicBezTo>
                    <a:pt x="634" y="312"/>
                    <a:pt x="673" y="313"/>
                    <a:pt x="713" y="313"/>
                  </a:cubicBezTo>
                  <a:cubicBezTo>
                    <a:pt x="996" y="313"/>
                    <a:pt x="1293" y="240"/>
                    <a:pt x="1506" y="56"/>
                  </a:cubicBezTo>
                  <a:lnTo>
                    <a:pt x="1506" y="56"/>
                  </a:lnTo>
                  <a:cubicBezTo>
                    <a:pt x="1289" y="317"/>
                    <a:pt x="824" y="551"/>
                    <a:pt x="894" y="946"/>
                  </a:cubicBezTo>
                  <a:cubicBezTo>
                    <a:pt x="935" y="1175"/>
                    <a:pt x="1237" y="1430"/>
                    <a:pt x="1462" y="1464"/>
                  </a:cubicBezTo>
                  <a:cubicBezTo>
                    <a:pt x="1482" y="1467"/>
                    <a:pt x="1502" y="1468"/>
                    <a:pt x="1522" y="1468"/>
                  </a:cubicBezTo>
                  <a:cubicBezTo>
                    <a:pt x="1628" y="1468"/>
                    <a:pt x="1730" y="1430"/>
                    <a:pt x="1824" y="1383"/>
                  </a:cubicBezTo>
                  <a:cubicBezTo>
                    <a:pt x="1828" y="1381"/>
                    <a:pt x="1832" y="1379"/>
                    <a:pt x="1836" y="1376"/>
                  </a:cubicBezTo>
                  <a:cubicBezTo>
                    <a:pt x="1864" y="1411"/>
                    <a:pt x="1896" y="1445"/>
                    <a:pt x="1930" y="1477"/>
                  </a:cubicBezTo>
                  <a:cubicBezTo>
                    <a:pt x="2037" y="1574"/>
                    <a:pt x="2176" y="1616"/>
                    <a:pt x="2311" y="1616"/>
                  </a:cubicBezTo>
                  <a:cubicBezTo>
                    <a:pt x="2661" y="1616"/>
                    <a:pt x="2990" y="1337"/>
                    <a:pt x="2680" y="999"/>
                  </a:cubicBezTo>
                  <a:cubicBezTo>
                    <a:pt x="2630" y="945"/>
                    <a:pt x="2532" y="907"/>
                    <a:pt x="2418" y="907"/>
                  </a:cubicBezTo>
                  <a:cubicBezTo>
                    <a:pt x="2325" y="907"/>
                    <a:pt x="2221" y="933"/>
                    <a:pt x="2125" y="998"/>
                  </a:cubicBezTo>
                  <a:cubicBezTo>
                    <a:pt x="1967" y="1103"/>
                    <a:pt x="1913" y="1193"/>
                    <a:pt x="1867" y="1226"/>
                  </a:cubicBezTo>
                  <a:cubicBezTo>
                    <a:pt x="1829" y="1167"/>
                    <a:pt x="1806" y="1094"/>
                    <a:pt x="1803" y="1007"/>
                  </a:cubicBezTo>
                  <a:cubicBezTo>
                    <a:pt x="1763" y="735"/>
                    <a:pt x="1888" y="502"/>
                    <a:pt x="2130" y="372"/>
                  </a:cubicBezTo>
                  <a:cubicBezTo>
                    <a:pt x="2234" y="315"/>
                    <a:pt x="2350" y="292"/>
                    <a:pt x="2469" y="292"/>
                  </a:cubicBezTo>
                  <a:cubicBezTo>
                    <a:pt x="2659" y="292"/>
                    <a:pt x="2855" y="352"/>
                    <a:pt x="3017" y="435"/>
                  </a:cubicBezTo>
                  <a:cubicBezTo>
                    <a:pt x="3411" y="638"/>
                    <a:pt x="3657" y="1039"/>
                    <a:pt x="3719" y="1461"/>
                  </a:cubicBezTo>
                  <a:cubicBezTo>
                    <a:pt x="3719" y="1464"/>
                    <a:pt x="3723" y="1468"/>
                    <a:pt x="3725" y="1468"/>
                  </a:cubicBezTo>
                  <a:cubicBezTo>
                    <a:pt x="3727" y="1468"/>
                    <a:pt x="3727" y="1467"/>
                    <a:pt x="3727" y="1464"/>
                  </a:cubicBezTo>
                  <a:cubicBezTo>
                    <a:pt x="3677" y="781"/>
                    <a:pt x="3180" y="223"/>
                    <a:pt x="2469" y="183"/>
                  </a:cubicBezTo>
                  <a:cubicBezTo>
                    <a:pt x="2451" y="182"/>
                    <a:pt x="2434" y="182"/>
                    <a:pt x="2417" y="182"/>
                  </a:cubicBezTo>
                  <a:cubicBezTo>
                    <a:pt x="1848" y="182"/>
                    <a:pt x="1485" y="724"/>
                    <a:pt x="1751" y="1269"/>
                  </a:cubicBezTo>
                  <a:cubicBezTo>
                    <a:pt x="1714" y="1302"/>
                    <a:pt x="1619" y="1330"/>
                    <a:pt x="1520" y="1330"/>
                  </a:cubicBezTo>
                  <a:cubicBezTo>
                    <a:pt x="1445" y="1330"/>
                    <a:pt x="1368" y="1314"/>
                    <a:pt x="1314" y="1273"/>
                  </a:cubicBezTo>
                  <a:cubicBezTo>
                    <a:pt x="787" y="876"/>
                    <a:pt x="1062" y="678"/>
                    <a:pt x="1318" y="398"/>
                  </a:cubicBezTo>
                  <a:cubicBezTo>
                    <a:pt x="1419" y="287"/>
                    <a:pt x="1491" y="191"/>
                    <a:pt x="1549" y="49"/>
                  </a:cubicBezTo>
                  <a:cubicBezTo>
                    <a:pt x="1552" y="42"/>
                    <a:pt x="1544" y="27"/>
                    <a:pt x="1536" y="25"/>
                  </a:cubicBezTo>
                  <a:cubicBezTo>
                    <a:pt x="1537" y="15"/>
                    <a:pt x="1529" y="0"/>
                    <a:pt x="15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6"/>
            <p:cNvSpPr/>
            <p:nvPr/>
          </p:nvSpPr>
          <p:spPr>
            <a:xfrm>
              <a:off x="1400823" y="2575666"/>
              <a:ext cx="12133" cy="7396"/>
            </a:xfrm>
            <a:custGeom>
              <a:rect b="b" l="l" r="r" t="t"/>
              <a:pathLst>
                <a:path extrusionOk="0" h="228" w="374">
                  <a:moveTo>
                    <a:pt x="199" y="0"/>
                  </a:moveTo>
                  <a:cubicBezTo>
                    <a:pt x="185" y="0"/>
                    <a:pt x="172" y="2"/>
                    <a:pt x="159" y="5"/>
                  </a:cubicBezTo>
                  <a:cubicBezTo>
                    <a:pt x="153" y="7"/>
                    <a:pt x="147" y="10"/>
                    <a:pt x="141" y="12"/>
                  </a:cubicBezTo>
                  <a:cubicBezTo>
                    <a:pt x="129" y="15"/>
                    <a:pt x="116" y="20"/>
                    <a:pt x="106" y="25"/>
                  </a:cubicBezTo>
                  <a:cubicBezTo>
                    <a:pt x="1" y="78"/>
                    <a:pt x="66" y="191"/>
                    <a:pt x="152" y="219"/>
                  </a:cubicBezTo>
                  <a:cubicBezTo>
                    <a:pt x="169" y="225"/>
                    <a:pt x="189" y="228"/>
                    <a:pt x="210" y="228"/>
                  </a:cubicBezTo>
                  <a:cubicBezTo>
                    <a:pt x="286" y="228"/>
                    <a:pt x="374" y="191"/>
                    <a:pt x="356" y="105"/>
                  </a:cubicBezTo>
                  <a:cubicBezTo>
                    <a:pt x="350" y="75"/>
                    <a:pt x="331" y="52"/>
                    <a:pt x="304" y="36"/>
                  </a:cubicBezTo>
                  <a:cubicBezTo>
                    <a:pt x="277" y="12"/>
                    <a:pt x="237"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6"/>
            <p:cNvSpPr/>
            <p:nvPr/>
          </p:nvSpPr>
          <p:spPr>
            <a:xfrm>
              <a:off x="1309147" y="2551303"/>
              <a:ext cx="14955" cy="12230"/>
            </a:xfrm>
            <a:custGeom>
              <a:rect b="b" l="l" r="r" t="t"/>
              <a:pathLst>
                <a:path extrusionOk="0" h="377" w="461">
                  <a:moveTo>
                    <a:pt x="320" y="1"/>
                  </a:moveTo>
                  <a:cubicBezTo>
                    <a:pt x="307" y="1"/>
                    <a:pt x="293" y="3"/>
                    <a:pt x="280" y="6"/>
                  </a:cubicBezTo>
                  <a:cubicBezTo>
                    <a:pt x="277" y="6"/>
                    <a:pt x="274" y="6"/>
                    <a:pt x="271" y="6"/>
                  </a:cubicBezTo>
                  <a:cubicBezTo>
                    <a:pt x="196" y="6"/>
                    <a:pt x="130" y="54"/>
                    <a:pt x="78" y="110"/>
                  </a:cubicBezTo>
                  <a:cubicBezTo>
                    <a:pt x="31" y="161"/>
                    <a:pt x="0" y="234"/>
                    <a:pt x="38" y="298"/>
                  </a:cubicBezTo>
                  <a:cubicBezTo>
                    <a:pt x="72" y="355"/>
                    <a:pt x="137" y="376"/>
                    <a:pt x="202" y="376"/>
                  </a:cubicBezTo>
                  <a:cubicBezTo>
                    <a:pt x="234" y="376"/>
                    <a:pt x="265" y="371"/>
                    <a:pt x="293" y="363"/>
                  </a:cubicBezTo>
                  <a:cubicBezTo>
                    <a:pt x="381" y="335"/>
                    <a:pt x="448" y="265"/>
                    <a:pt x="455" y="171"/>
                  </a:cubicBezTo>
                  <a:cubicBezTo>
                    <a:pt x="460" y="98"/>
                    <a:pt x="430" y="24"/>
                    <a:pt x="354" y="5"/>
                  </a:cubicBezTo>
                  <a:cubicBezTo>
                    <a:pt x="343" y="2"/>
                    <a:pt x="332"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6"/>
            <p:cNvSpPr/>
            <p:nvPr/>
          </p:nvSpPr>
          <p:spPr>
            <a:xfrm>
              <a:off x="1336527" y="2580564"/>
              <a:ext cx="25660" cy="6845"/>
            </a:xfrm>
            <a:custGeom>
              <a:rect b="b" l="l" r="r" t="t"/>
              <a:pathLst>
                <a:path extrusionOk="0" h="211" w="791">
                  <a:moveTo>
                    <a:pt x="41" y="1"/>
                  </a:moveTo>
                  <a:cubicBezTo>
                    <a:pt x="12" y="1"/>
                    <a:pt x="1" y="30"/>
                    <a:pt x="24" y="57"/>
                  </a:cubicBezTo>
                  <a:cubicBezTo>
                    <a:pt x="112" y="156"/>
                    <a:pt x="282" y="211"/>
                    <a:pt x="445" y="211"/>
                  </a:cubicBezTo>
                  <a:cubicBezTo>
                    <a:pt x="578" y="211"/>
                    <a:pt x="706" y="175"/>
                    <a:pt x="783" y="97"/>
                  </a:cubicBezTo>
                  <a:cubicBezTo>
                    <a:pt x="791" y="88"/>
                    <a:pt x="775" y="69"/>
                    <a:pt x="765" y="69"/>
                  </a:cubicBezTo>
                  <a:cubicBezTo>
                    <a:pt x="655" y="76"/>
                    <a:pt x="547" y="98"/>
                    <a:pt x="437" y="98"/>
                  </a:cubicBezTo>
                  <a:cubicBezTo>
                    <a:pt x="409" y="98"/>
                    <a:pt x="381" y="97"/>
                    <a:pt x="352" y="93"/>
                  </a:cubicBezTo>
                  <a:cubicBezTo>
                    <a:pt x="247" y="80"/>
                    <a:pt x="156" y="31"/>
                    <a:pt x="55" y="3"/>
                  </a:cubicBezTo>
                  <a:cubicBezTo>
                    <a:pt x="50" y="2"/>
                    <a:pt x="46" y="1"/>
                    <a:pt x="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6"/>
            <p:cNvSpPr/>
            <p:nvPr/>
          </p:nvSpPr>
          <p:spPr>
            <a:xfrm>
              <a:off x="1280211" y="2536186"/>
              <a:ext cx="30072" cy="8597"/>
            </a:xfrm>
            <a:custGeom>
              <a:rect b="b" l="l" r="r" t="t"/>
              <a:pathLst>
                <a:path extrusionOk="0" h="265" w="927">
                  <a:moveTo>
                    <a:pt x="294" y="1"/>
                  </a:moveTo>
                  <a:cubicBezTo>
                    <a:pt x="184" y="1"/>
                    <a:pt x="67" y="21"/>
                    <a:pt x="15" y="115"/>
                  </a:cubicBezTo>
                  <a:cubicBezTo>
                    <a:pt x="0" y="141"/>
                    <a:pt x="38" y="176"/>
                    <a:pt x="65" y="176"/>
                  </a:cubicBezTo>
                  <a:cubicBezTo>
                    <a:pt x="68" y="176"/>
                    <a:pt x="71" y="176"/>
                    <a:pt x="73" y="175"/>
                  </a:cubicBezTo>
                  <a:cubicBezTo>
                    <a:pt x="184" y="137"/>
                    <a:pt x="292" y="119"/>
                    <a:pt x="399" y="119"/>
                  </a:cubicBezTo>
                  <a:cubicBezTo>
                    <a:pt x="571" y="119"/>
                    <a:pt x="737" y="167"/>
                    <a:pt x="900" y="261"/>
                  </a:cubicBezTo>
                  <a:cubicBezTo>
                    <a:pt x="905" y="263"/>
                    <a:pt x="908" y="264"/>
                    <a:pt x="911" y="264"/>
                  </a:cubicBezTo>
                  <a:cubicBezTo>
                    <a:pt x="926" y="264"/>
                    <a:pt x="926" y="239"/>
                    <a:pt x="913" y="228"/>
                  </a:cubicBezTo>
                  <a:cubicBezTo>
                    <a:pt x="765" y="102"/>
                    <a:pt x="597" y="22"/>
                    <a:pt x="401" y="6"/>
                  </a:cubicBezTo>
                  <a:cubicBezTo>
                    <a:pt x="368" y="3"/>
                    <a:pt x="331" y="1"/>
                    <a:pt x="29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6"/>
            <p:cNvSpPr/>
            <p:nvPr/>
          </p:nvSpPr>
          <p:spPr>
            <a:xfrm>
              <a:off x="1226782" y="2551660"/>
              <a:ext cx="109031" cy="44962"/>
            </a:xfrm>
            <a:custGeom>
              <a:rect b="b" l="l" r="r" t="t"/>
              <a:pathLst>
                <a:path extrusionOk="0" h="1386" w="3361">
                  <a:moveTo>
                    <a:pt x="1961" y="113"/>
                  </a:moveTo>
                  <a:cubicBezTo>
                    <a:pt x="2096" y="113"/>
                    <a:pt x="2229" y="165"/>
                    <a:pt x="2219" y="310"/>
                  </a:cubicBezTo>
                  <a:cubicBezTo>
                    <a:pt x="2215" y="385"/>
                    <a:pt x="2166" y="413"/>
                    <a:pt x="2101" y="413"/>
                  </a:cubicBezTo>
                  <a:cubicBezTo>
                    <a:pt x="1964" y="413"/>
                    <a:pt x="1750" y="293"/>
                    <a:pt x="1697" y="242"/>
                  </a:cubicBezTo>
                  <a:cubicBezTo>
                    <a:pt x="1672" y="172"/>
                    <a:pt x="1818" y="113"/>
                    <a:pt x="1961" y="113"/>
                  </a:cubicBezTo>
                  <a:close/>
                  <a:moveTo>
                    <a:pt x="862" y="882"/>
                  </a:moveTo>
                  <a:cubicBezTo>
                    <a:pt x="951" y="882"/>
                    <a:pt x="1065" y="902"/>
                    <a:pt x="1036" y="1024"/>
                  </a:cubicBezTo>
                  <a:cubicBezTo>
                    <a:pt x="1020" y="1090"/>
                    <a:pt x="966" y="1111"/>
                    <a:pt x="904" y="1111"/>
                  </a:cubicBezTo>
                  <a:cubicBezTo>
                    <a:pt x="818" y="1111"/>
                    <a:pt x="718" y="1069"/>
                    <a:pt x="688" y="1046"/>
                  </a:cubicBezTo>
                  <a:cubicBezTo>
                    <a:pt x="651" y="1017"/>
                    <a:pt x="623" y="979"/>
                    <a:pt x="600" y="936"/>
                  </a:cubicBezTo>
                  <a:cubicBezTo>
                    <a:pt x="658" y="909"/>
                    <a:pt x="719" y="892"/>
                    <a:pt x="790" y="886"/>
                  </a:cubicBezTo>
                  <a:cubicBezTo>
                    <a:pt x="808" y="884"/>
                    <a:pt x="834" y="882"/>
                    <a:pt x="862" y="882"/>
                  </a:cubicBezTo>
                  <a:close/>
                  <a:moveTo>
                    <a:pt x="1942" y="0"/>
                  </a:moveTo>
                  <a:cubicBezTo>
                    <a:pt x="1933" y="0"/>
                    <a:pt x="1925" y="0"/>
                    <a:pt x="1916" y="1"/>
                  </a:cubicBezTo>
                  <a:cubicBezTo>
                    <a:pt x="1769" y="15"/>
                    <a:pt x="1659" y="98"/>
                    <a:pt x="1596" y="208"/>
                  </a:cubicBezTo>
                  <a:cubicBezTo>
                    <a:pt x="1486" y="156"/>
                    <a:pt x="1383" y="117"/>
                    <a:pt x="1260" y="102"/>
                  </a:cubicBezTo>
                  <a:cubicBezTo>
                    <a:pt x="1245" y="100"/>
                    <a:pt x="1226" y="99"/>
                    <a:pt x="1205" y="99"/>
                  </a:cubicBezTo>
                  <a:cubicBezTo>
                    <a:pt x="1046" y="99"/>
                    <a:pt x="747" y="156"/>
                    <a:pt x="584" y="320"/>
                  </a:cubicBezTo>
                  <a:cubicBezTo>
                    <a:pt x="421" y="482"/>
                    <a:pt x="418" y="774"/>
                    <a:pt x="458" y="873"/>
                  </a:cubicBezTo>
                  <a:cubicBezTo>
                    <a:pt x="272" y="965"/>
                    <a:pt x="112" y="1116"/>
                    <a:pt x="19" y="1298"/>
                  </a:cubicBezTo>
                  <a:cubicBezTo>
                    <a:pt x="0" y="1336"/>
                    <a:pt x="52" y="1385"/>
                    <a:pt x="92" y="1385"/>
                  </a:cubicBezTo>
                  <a:cubicBezTo>
                    <a:pt x="105" y="1385"/>
                    <a:pt x="116" y="1381"/>
                    <a:pt x="124" y="1370"/>
                  </a:cubicBezTo>
                  <a:cubicBezTo>
                    <a:pt x="221" y="1241"/>
                    <a:pt x="329" y="1126"/>
                    <a:pt x="457" y="1026"/>
                  </a:cubicBezTo>
                  <a:cubicBezTo>
                    <a:pt x="476" y="1011"/>
                    <a:pt x="496" y="997"/>
                    <a:pt x="515" y="985"/>
                  </a:cubicBezTo>
                  <a:cubicBezTo>
                    <a:pt x="603" y="1125"/>
                    <a:pt x="736" y="1230"/>
                    <a:pt x="880" y="1230"/>
                  </a:cubicBezTo>
                  <a:cubicBezTo>
                    <a:pt x="951" y="1230"/>
                    <a:pt x="1025" y="1204"/>
                    <a:pt x="1096" y="1144"/>
                  </a:cubicBezTo>
                  <a:cubicBezTo>
                    <a:pt x="1336" y="944"/>
                    <a:pt x="1043" y="788"/>
                    <a:pt x="852" y="783"/>
                  </a:cubicBezTo>
                  <a:cubicBezTo>
                    <a:pt x="845" y="783"/>
                    <a:pt x="837" y="783"/>
                    <a:pt x="830" y="783"/>
                  </a:cubicBezTo>
                  <a:cubicBezTo>
                    <a:pt x="739" y="783"/>
                    <a:pt x="648" y="800"/>
                    <a:pt x="561" y="830"/>
                  </a:cubicBezTo>
                  <a:cubicBezTo>
                    <a:pt x="549" y="782"/>
                    <a:pt x="540" y="731"/>
                    <a:pt x="549" y="685"/>
                  </a:cubicBezTo>
                  <a:cubicBezTo>
                    <a:pt x="617" y="339"/>
                    <a:pt x="924" y="220"/>
                    <a:pt x="1208" y="220"/>
                  </a:cubicBezTo>
                  <a:cubicBezTo>
                    <a:pt x="1340" y="220"/>
                    <a:pt x="1467" y="245"/>
                    <a:pt x="1562" y="286"/>
                  </a:cubicBezTo>
                  <a:cubicBezTo>
                    <a:pt x="1525" y="398"/>
                    <a:pt x="1530" y="525"/>
                    <a:pt x="1587" y="639"/>
                  </a:cubicBezTo>
                  <a:cubicBezTo>
                    <a:pt x="1929" y="1323"/>
                    <a:pt x="2994" y="629"/>
                    <a:pt x="3352" y="1381"/>
                  </a:cubicBezTo>
                  <a:cubicBezTo>
                    <a:pt x="3353" y="1383"/>
                    <a:pt x="3355" y="1384"/>
                    <a:pt x="3357" y="1384"/>
                  </a:cubicBezTo>
                  <a:cubicBezTo>
                    <a:pt x="3359" y="1384"/>
                    <a:pt x="3360" y="1382"/>
                    <a:pt x="3359" y="1379"/>
                  </a:cubicBezTo>
                  <a:cubicBezTo>
                    <a:pt x="3283" y="1167"/>
                    <a:pt x="3187" y="1031"/>
                    <a:pt x="2972" y="949"/>
                  </a:cubicBezTo>
                  <a:cubicBezTo>
                    <a:pt x="2876" y="912"/>
                    <a:pt x="2771" y="905"/>
                    <a:pt x="2670" y="897"/>
                  </a:cubicBezTo>
                  <a:cubicBezTo>
                    <a:pt x="2645" y="896"/>
                    <a:pt x="2619" y="896"/>
                    <a:pt x="2594" y="896"/>
                  </a:cubicBezTo>
                  <a:cubicBezTo>
                    <a:pt x="2524" y="896"/>
                    <a:pt x="2454" y="898"/>
                    <a:pt x="2385" y="901"/>
                  </a:cubicBezTo>
                  <a:cubicBezTo>
                    <a:pt x="1595" y="894"/>
                    <a:pt x="1650" y="443"/>
                    <a:pt x="1716" y="365"/>
                  </a:cubicBezTo>
                  <a:lnTo>
                    <a:pt x="1716" y="365"/>
                  </a:lnTo>
                  <a:cubicBezTo>
                    <a:pt x="1775" y="405"/>
                    <a:pt x="1910" y="491"/>
                    <a:pt x="1978" y="508"/>
                  </a:cubicBezTo>
                  <a:cubicBezTo>
                    <a:pt x="2027" y="522"/>
                    <a:pt x="2073" y="534"/>
                    <a:pt x="2116" y="534"/>
                  </a:cubicBezTo>
                  <a:cubicBezTo>
                    <a:pt x="2173" y="534"/>
                    <a:pt x="2224" y="513"/>
                    <a:pt x="2273" y="450"/>
                  </a:cubicBezTo>
                  <a:cubicBezTo>
                    <a:pt x="2443" y="225"/>
                    <a:pt x="2156" y="0"/>
                    <a:pt x="19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6"/>
            <p:cNvSpPr/>
            <p:nvPr/>
          </p:nvSpPr>
          <p:spPr>
            <a:xfrm>
              <a:off x="1197035" y="2524184"/>
              <a:ext cx="84506" cy="72568"/>
            </a:xfrm>
            <a:custGeom>
              <a:rect b="b" l="l" r="r" t="t"/>
              <a:pathLst>
                <a:path extrusionOk="0" h="2237" w="2605">
                  <a:moveTo>
                    <a:pt x="626" y="1321"/>
                  </a:moveTo>
                  <a:lnTo>
                    <a:pt x="626" y="1321"/>
                  </a:lnTo>
                  <a:cubicBezTo>
                    <a:pt x="1109" y="1330"/>
                    <a:pt x="1145" y="1650"/>
                    <a:pt x="960" y="1650"/>
                  </a:cubicBezTo>
                  <a:cubicBezTo>
                    <a:pt x="946" y="1650"/>
                    <a:pt x="932" y="1648"/>
                    <a:pt x="917" y="1644"/>
                  </a:cubicBezTo>
                  <a:cubicBezTo>
                    <a:pt x="685" y="1592"/>
                    <a:pt x="626" y="1321"/>
                    <a:pt x="626" y="1321"/>
                  </a:cubicBezTo>
                  <a:close/>
                  <a:moveTo>
                    <a:pt x="2586" y="0"/>
                  </a:moveTo>
                  <a:cubicBezTo>
                    <a:pt x="2583" y="0"/>
                    <a:pt x="2580" y="2"/>
                    <a:pt x="2579" y="7"/>
                  </a:cubicBezTo>
                  <a:cubicBezTo>
                    <a:pt x="2241" y="960"/>
                    <a:pt x="873" y="198"/>
                    <a:pt x="558" y="1030"/>
                  </a:cubicBezTo>
                  <a:cubicBezTo>
                    <a:pt x="534" y="1092"/>
                    <a:pt x="525" y="1165"/>
                    <a:pt x="527" y="1240"/>
                  </a:cubicBezTo>
                  <a:cubicBezTo>
                    <a:pt x="197" y="1361"/>
                    <a:pt x="0" y="1825"/>
                    <a:pt x="44" y="2175"/>
                  </a:cubicBezTo>
                  <a:cubicBezTo>
                    <a:pt x="48" y="2205"/>
                    <a:pt x="93" y="2237"/>
                    <a:pt x="123" y="2237"/>
                  </a:cubicBezTo>
                  <a:cubicBezTo>
                    <a:pt x="139" y="2237"/>
                    <a:pt x="150" y="2228"/>
                    <a:pt x="149" y="2206"/>
                  </a:cubicBezTo>
                  <a:cubicBezTo>
                    <a:pt x="135" y="1936"/>
                    <a:pt x="132" y="1690"/>
                    <a:pt x="306" y="1485"/>
                  </a:cubicBezTo>
                  <a:cubicBezTo>
                    <a:pt x="384" y="1393"/>
                    <a:pt x="464" y="1321"/>
                    <a:pt x="531" y="1293"/>
                  </a:cubicBezTo>
                  <a:cubicBezTo>
                    <a:pt x="556" y="1518"/>
                    <a:pt x="690" y="1745"/>
                    <a:pt x="919" y="1745"/>
                  </a:cubicBezTo>
                  <a:cubicBezTo>
                    <a:pt x="949" y="1745"/>
                    <a:pt x="980" y="1741"/>
                    <a:pt x="1013" y="1733"/>
                  </a:cubicBezTo>
                  <a:cubicBezTo>
                    <a:pt x="1319" y="1656"/>
                    <a:pt x="1172" y="1393"/>
                    <a:pt x="977" y="1288"/>
                  </a:cubicBezTo>
                  <a:cubicBezTo>
                    <a:pt x="877" y="1234"/>
                    <a:pt x="781" y="1210"/>
                    <a:pt x="693" y="1210"/>
                  </a:cubicBezTo>
                  <a:cubicBezTo>
                    <a:pt x="652" y="1210"/>
                    <a:pt x="613" y="1215"/>
                    <a:pt x="575" y="1224"/>
                  </a:cubicBezTo>
                  <a:cubicBezTo>
                    <a:pt x="580" y="1119"/>
                    <a:pt x="600" y="1071"/>
                    <a:pt x="668" y="983"/>
                  </a:cubicBezTo>
                  <a:cubicBezTo>
                    <a:pt x="905" y="675"/>
                    <a:pt x="1418" y="715"/>
                    <a:pt x="1752" y="676"/>
                  </a:cubicBezTo>
                  <a:cubicBezTo>
                    <a:pt x="2155" y="628"/>
                    <a:pt x="2583" y="485"/>
                    <a:pt x="2603" y="22"/>
                  </a:cubicBezTo>
                  <a:cubicBezTo>
                    <a:pt x="2604" y="15"/>
                    <a:pt x="2594" y="0"/>
                    <a:pt x="25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6"/>
            <p:cNvSpPr/>
            <p:nvPr/>
          </p:nvSpPr>
          <p:spPr>
            <a:xfrm>
              <a:off x="1227431" y="2485839"/>
              <a:ext cx="48887" cy="74515"/>
            </a:xfrm>
            <a:custGeom>
              <a:rect b="b" l="l" r="r" t="t"/>
              <a:pathLst>
                <a:path extrusionOk="0" h="2297" w="1507">
                  <a:moveTo>
                    <a:pt x="1056" y="1027"/>
                  </a:moveTo>
                  <a:cubicBezTo>
                    <a:pt x="1178" y="1027"/>
                    <a:pt x="1309" y="1064"/>
                    <a:pt x="1447" y="1149"/>
                  </a:cubicBezTo>
                  <a:cubicBezTo>
                    <a:pt x="1309" y="1233"/>
                    <a:pt x="1178" y="1270"/>
                    <a:pt x="1056" y="1270"/>
                  </a:cubicBezTo>
                  <a:cubicBezTo>
                    <a:pt x="921" y="1270"/>
                    <a:pt x="796" y="1225"/>
                    <a:pt x="684" y="1149"/>
                  </a:cubicBezTo>
                  <a:cubicBezTo>
                    <a:pt x="796" y="1073"/>
                    <a:pt x="921" y="1027"/>
                    <a:pt x="1056" y="1027"/>
                  </a:cubicBezTo>
                  <a:close/>
                  <a:moveTo>
                    <a:pt x="46" y="1"/>
                  </a:moveTo>
                  <a:cubicBezTo>
                    <a:pt x="37" y="1"/>
                    <a:pt x="21" y="19"/>
                    <a:pt x="21" y="28"/>
                  </a:cubicBezTo>
                  <a:cubicBezTo>
                    <a:pt x="0" y="431"/>
                    <a:pt x="218" y="898"/>
                    <a:pt x="548" y="1149"/>
                  </a:cubicBezTo>
                  <a:cubicBezTo>
                    <a:pt x="218" y="1400"/>
                    <a:pt x="0" y="1867"/>
                    <a:pt x="21" y="2270"/>
                  </a:cubicBezTo>
                  <a:cubicBezTo>
                    <a:pt x="21" y="2279"/>
                    <a:pt x="37" y="2297"/>
                    <a:pt x="46" y="2297"/>
                  </a:cubicBezTo>
                  <a:cubicBezTo>
                    <a:pt x="50" y="2297"/>
                    <a:pt x="53" y="2294"/>
                    <a:pt x="53" y="2288"/>
                  </a:cubicBezTo>
                  <a:cubicBezTo>
                    <a:pt x="104" y="1935"/>
                    <a:pt x="307" y="1451"/>
                    <a:pt x="618" y="1198"/>
                  </a:cubicBezTo>
                  <a:cubicBezTo>
                    <a:pt x="749" y="1282"/>
                    <a:pt x="895" y="1332"/>
                    <a:pt x="1049" y="1332"/>
                  </a:cubicBezTo>
                  <a:cubicBezTo>
                    <a:pt x="1188" y="1332"/>
                    <a:pt x="1334" y="1291"/>
                    <a:pt x="1480" y="1199"/>
                  </a:cubicBezTo>
                  <a:cubicBezTo>
                    <a:pt x="1500" y="1187"/>
                    <a:pt x="1507" y="1164"/>
                    <a:pt x="1501" y="1149"/>
                  </a:cubicBezTo>
                  <a:cubicBezTo>
                    <a:pt x="1507" y="1134"/>
                    <a:pt x="1500" y="1112"/>
                    <a:pt x="1480" y="1099"/>
                  </a:cubicBezTo>
                  <a:cubicBezTo>
                    <a:pt x="1334" y="1006"/>
                    <a:pt x="1189" y="966"/>
                    <a:pt x="1050" y="966"/>
                  </a:cubicBezTo>
                  <a:cubicBezTo>
                    <a:pt x="896" y="966"/>
                    <a:pt x="750" y="1016"/>
                    <a:pt x="618" y="1100"/>
                  </a:cubicBezTo>
                  <a:cubicBezTo>
                    <a:pt x="307" y="846"/>
                    <a:pt x="104" y="363"/>
                    <a:pt x="53" y="9"/>
                  </a:cubicBezTo>
                  <a:cubicBezTo>
                    <a:pt x="53" y="3"/>
                    <a:pt x="50" y="1"/>
                    <a:pt x="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6"/>
            <p:cNvSpPr/>
            <p:nvPr/>
          </p:nvSpPr>
          <p:spPr>
            <a:xfrm>
              <a:off x="1393946" y="2507736"/>
              <a:ext cx="37922" cy="15896"/>
            </a:xfrm>
            <a:custGeom>
              <a:rect b="b" l="l" r="r" t="t"/>
              <a:pathLst>
                <a:path extrusionOk="0" h="490" w="1169">
                  <a:moveTo>
                    <a:pt x="1089" y="1"/>
                  </a:moveTo>
                  <a:cubicBezTo>
                    <a:pt x="1086" y="1"/>
                    <a:pt x="1081" y="1"/>
                    <a:pt x="1077" y="1"/>
                  </a:cubicBezTo>
                  <a:cubicBezTo>
                    <a:pt x="667" y="44"/>
                    <a:pt x="245" y="118"/>
                    <a:pt x="2" y="483"/>
                  </a:cubicBezTo>
                  <a:cubicBezTo>
                    <a:pt x="1" y="485"/>
                    <a:pt x="1" y="490"/>
                    <a:pt x="3" y="490"/>
                  </a:cubicBezTo>
                  <a:cubicBezTo>
                    <a:pt x="3" y="490"/>
                    <a:pt x="4" y="490"/>
                    <a:pt x="5" y="489"/>
                  </a:cubicBezTo>
                  <a:cubicBezTo>
                    <a:pt x="304" y="242"/>
                    <a:pt x="676" y="153"/>
                    <a:pt x="1052" y="111"/>
                  </a:cubicBezTo>
                  <a:cubicBezTo>
                    <a:pt x="1117" y="103"/>
                    <a:pt x="1169" y="1"/>
                    <a:pt x="10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6"/>
            <p:cNvSpPr/>
            <p:nvPr/>
          </p:nvSpPr>
          <p:spPr>
            <a:xfrm>
              <a:off x="1393946" y="2523373"/>
              <a:ext cx="37955" cy="15928"/>
            </a:xfrm>
            <a:custGeom>
              <a:rect b="b" l="l" r="r" t="t"/>
              <a:pathLst>
                <a:path extrusionOk="0" h="491" w="1170">
                  <a:moveTo>
                    <a:pt x="3" y="0"/>
                  </a:moveTo>
                  <a:cubicBezTo>
                    <a:pt x="1" y="0"/>
                    <a:pt x="1" y="6"/>
                    <a:pt x="2" y="7"/>
                  </a:cubicBezTo>
                  <a:cubicBezTo>
                    <a:pt x="245" y="373"/>
                    <a:pt x="667" y="446"/>
                    <a:pt x="1077" y="490"/>
                  </a:cubicBezTo>
                  <a:cubicBezTo>
                    <a:pt x="1081" y="490"/>
                    <a:pt x="1085" y="491"/>
                    <a:pt x="1088" y="491"/>
                  </a:cubicBezTo>
                  <a:cubicBezTo>
                    <a:pt x="1169" y="491"/>
                    <a:pt x="1118" y="387"/>
                    <a:pt x="1052" y="379"/>
                  </a:cubicBezTo>
                  <a:cubicBezTo>
                    <a:pt x="676" y="337"/>
                    <a:pt x="304" y="248"/>
                    <a:pt x="5" y="1"/>
                  </a:cubicBezTo>
                  <a:cubicBezTo>
                    <a:pt x="4" y="1"/>
                    <a:pt x="3"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6"/>
            <p:cNvSpPr/>
            <p:nvPr/>
          </p:nvSpPr>
          <p:spPr>
            <a:xfrm>
              <a:off x="709948" y="2459823"/>
              <a:ext cx="481085" cy="31175"/>
            </a:xfrm>
            <a:custGeom>
              <a:rect b="b" l="l" r="r" t="t"/>
              <a:pathLst>
                <a:path extrusionOk="0" h="961" w="14830">
                  <a:moveTo>
                    <a:pt x="7219" y="124"/>
                  </a:moveTo>
                  <a:cubicBezTo>
                    <a:pt x="7162" y="181"/>
                    <a:pt x="7110" y="243"/>
                    <a:pt x="7103" y="249"/>
                  </a:cubicBezTo>
                  <a:cubicBezTo>
                    <a:pt x="6940" y="376"/>
                    <a:pt x="6759" y="466"/>
                    <a:pt x="6558" y="514"/>
                  </a:cubicBezTo>
                  <a:cubicBezTo>
                    <a:pt x="6485" y="532"/>
                    <a:pt x="6379" y="555"/>
                    <a:pt x="6291" y="555"/>
                  </a:cubicBezTo>
                  <a:cubicBezTo>
                    <a:pt x="6257" y="555"/>
                    <a:pt x="6226" y="552"/>
                    <a:pt x="6200" y="543"/>
                  </a:cubicBezTo>
                  <a:cubicBezTo>
                    <a:pt x="5857" y="426"/>
                    <a:pt x="5951" y="251"/>
                    <a:pt x="6079" y="125"/>
                  </a:cubicBezTo>
                  <a:cubicBezTo>
                    <a:pt x="6376" y="124"/>
                    <a:pt x="6790" y="124"/>
                    <a:pt x="7219" y="124"/>
                  </a:cubicBezTo>
                  <a:close/>
                  <a:moveTo>
                    <a:pt x="7610" y="124"/>
                  </a:moveTo>
                  <a:cubicBezTo>
                    <a:pt x="8039" y="124"/>
                    <a:pt x="8453" y="125"/>
                    <a:pt x="8751" y="125"/>
                  </a:cubicBezTo>
                  <a:cubicBezTo>
                    <a:pt x="8880" y="251"/>
                    <a:pt x="8972" y="426"/>
                    <a:pt x="8631" y="543"/>
                  </a:cubicBezTo>
                  <a:cubicBezTo>
                    <a:pt x="8604" y="552"/>
                    <a:pt x="8572" y="555"/>
                    <a:pt x="8537" y="555"/>
                  </a:cubicBezTo>
                  <a:cubicBezTo>
                    <a:pt x="8449" y="555"/>
                    <a:pt x="8344" y="533"/>
                    <a:pt x="8272" y="515"/>
                  </a:cubicBezTo>
                  <a:cubicBezTo>
                    <a:pt x="8070" y="466"/>
                    <a:pt x="7890" y="377"/>
                    <a:pt x="7728" y="250"/>
                  </a:cubicBezTo>
                  <a:cubicBezTo>
                    <a:pt x="7721" y="243"/>
                    <a:pt x="7668" y="181"/>
                    <a:pt x="7610" y="124"/>
                  </a:cubicBezTo>
                  <a:close/>
                  <a:moveTo>
                    <a:pt x="7517" y="124"/>
                  </a:moveTo>
                  <a:cubicBezTo>
                    <a:pt x="7588" y="243"/>
                    <a:pt x="7645" y="358"/>
                    <a:pt x="7634" y="509"/>
                  </a:cubicBezTo>
                  <a:cubicBezTo>
                    <a:pt x="7623" y="674"/>
                    <a:pt x="7533" y="775"/>
                    <a:pt x="7415" y="866"/>
                  </a:cubicBezTo>
                  <a:cubicBezTo>
                    <a:pt x="7296" y="775"/>
                    <a:pt x="7207" y="674"/>
                    <a:pt x="7196" y="509"/>
                  </a:cubicBezTo>
                  <a:cubicBezTo>
                    <a:pt x="7186" y="357"/>
                    <a:pt x="7242" y="243"/>
                    <a:pt x="7314" y="124"/>
                  </a:cubicBezTo>
                  <a:close/>
                  <a:moveTo>
                    <a:pt x="7722" y="403"/>
                  </a:moveTo>
                  <a:cubicBezTo>
                    <a:pt x="7851" y="487"/>
                    <a:pt x="8004" y="561"/>
                    <a:pt x="8163" y="604"/>
                  </a:cubicBezTo>
                  <a:cubicBezTo>
                    <a:pt x="8181" y="665"/>
                    <a:pt x="8194" y="733"/>
                    <a:pt x="8174" y="788"/>
                  </a:cubicBezTo>
                  <a:cubicBezTo>
                    <a:pt x="8149" y="853"/>
                    <a:pt x="8099" y="876"/>
                    <a:pt x="8044" y="876"/>
                  </a:cubicBezTo>
                  <a:cubicBezTo>
                    <a:pt x="8008" y="876"/>
                    <a:pt x="7970" y="866"/>
                    <a:pt x="7936" y="852"/>
                  </a:cubicBezTo>
                  <a:cubicBezTo>
                    <a:pt x="7823" y="807"/>
                    <a:pt x="7725" y="695"/>
                    <a:pt x="7697" y="602"/>
                  </a:cubicBezTo>
                  <a:cubicBezTo>
                    <a:pt x="7716" y="537"/>
                    <a:pt x="7726" y="469"/>
                    <a:pt x="7722" y="403"/>
                  </a:cubicBezTo>
                  <a:close/>
                  <a:moveTo>
                    <a:pt x="7109" y="403"/>
                  </a:moveTo>
                  <a:lnTo>
                    <a:pt x="7109" y="403"/>
                  </a:lnTo>
                  <a:cubicBezTo>
                    <a:pt x="7105" y="469"/>
                    <a:pt x="7114" y="537"/>
                    <a:pt x="7132" y="602"/>
                  </a:cubicBezTo>
                  <a:cubicBezTo>
                    <a:pt x="7121" y="670"/>
                    <a:pt x="7080" y="774"/>
                    <a:pt x="6894" y="852"/>
                  </a:cubicBezTo>
                  <a:cubicBezTo>
                    <a:pt x="6860" y="867"/>
                    <a:pt x="6822" y="876"/>
                    <a:pt x="6787" y="876"/>
                  </a:cubicBezTo>
                  <a:cubicBezTo>
                    <a:pt x="6731" y="876"/>
                    <a:pt x="6681" y="853"/>
                    <a:pt x="6656" y="788"/>
                  </a:cubicBezTo>
                  <a:cubicBezTo>
                    <a:pt x="6635" y="733"/>
                    <a:pt x="6649" y="665"/>
                    <a:pt x="6666" y="604"/>
                  </a:cubicBezTo>
                  <a:cubicBezTo>
                    <a:pt x="6825" y="561"/>
                    <a:pt x="6980" y="487"/>
                    <a:pt x="7109" y="403"/>
                  </a:cubicBezTo>
                  <a:close/>
                  <a:moveTo>
                    <a:pt x="4559" y="0"/>
                  </a:moveTo>
                  <a:cubicBezTo>
                    <a:pt x="4376" y="0"/>
                    <a:pt x="4197" y="1"/>
                    <a:pt x="4023" y="1"/>
                  </a:cubicBezTo>
                  <a:cubicBezTo>
                    <a:pt x="2837" y="1"/>
                    <a:pt x="1648" y="13"/>
                    <a:pt x="463" y="13"/>
                  </a:cubicBezTo>
                  <a:cubicBezTo>
                    <a:pt x="256" y="13"/>
                    <a:pt x="93" y="159"/>
                    <a:pt x="48" y="353"/>
                  </a:cubicBezTo>
                  <a:cubicBezTo>
                    <a:pt x="0" y="555"/>
                    <a:pt x="165" y="726"/>
                    <a:pt x="365" y="726"/>
                  </a:cubicBezTo>
                  <a:cubicBezTo>
                    <a:pt x="373" y="726"/>
                    <a:pt x="381" y="726"/>
                    <a:pt x="389" y="725"/>
                  </a:cubicBezTo>
                  <a:cubicBezTo>
                    <a:pt x="558" y="713"/>
                    <a:pt x="818" y="533"/>
                    <a:pt x="695" y="342"/>
                  </a:cubicBezTo>
                  <a:cubicBezTo>
                    <a:pt x="658" y="285"/>
                    <a:pt x="584" y="258"/>
                    <a:pt x="509" y="258"/>
                  </a:cubicBezTo>
                  <a:cubicBezTo>
                    <a:pt x="392" y="258"/>
                    <a:pt x="273" y="324"/>
                    <a:pt x="297" y="442"/>
                  </a:cubicBezTo>
                  <a:cubicBezTo>
                    <a:pt x="302" y="468"/>
                    <a:pt x="347" y="508"/>
                    <a:pt x="379" y="508"/>
                  </a:cubicBezTo>
                  <a:cubicBezTo>
                    <a:pt x="393" y="508"/>
                    <a:pt x="403" y="501"/>
                    <a:pt x="408" y="483"/>
                  </a:cubicBezTo>
                  <a:cubicBezTo>
                    <a:pt x="421" y="434"/>
                    <a:pt x="461" y="380"/>
                    <a:pt x="513" y="364"/>
                  </a:cubicBezTo>
                  <a:cubicBezTo>
                    <a:pt x="534" y="358"/>
                    <a:pt x="550" y="355"/>
                    <a:pt x="563" y="355"/>
                  </a:cubicBezTo>
                  <a:cubicBezTo>
                    <a:pt x="630" y="355"/>
                    <a:pt x="593" y="434"/>
                    <a:pt x="562" y="480"/>
                  </a:cubicBezTo>
                  <a:cubicBezTo>
                    <a:pt x="519" y="542"/>
                    <a:pt x="418" y="590"/>
                    <a:pt x="327" y="590"/>
                  </a:cubicBezTo>
                  <a:cubicBezTo>
                    <a:pt x="246" y="590"/>
                    <a:pt x="173" y="551"/>
                    <a:pt x="159" y="449"/>
                  </a:cubicBezTo>
                  <a:cubicBezTo>
                    <a:pt x="136" y="277"/>
                    <a:pt x="215" y="114"/>
                    <a:pt x="506" y="114"/>
                  </a:cubicBezTo>
                  <a:cubicBezTo>
                    <a:pt x="1692" y="114"/>
                    <a:pt x="2882" y="127"/>
                    <a:pt x="4068" y="127"/>
                  </a:cubicBezTo>
                  <a:cubicBezTo>
                    <a:pt x="4390" y="127"/>
                    <a:pt x="4711" y="127"/>
                    <a:pt x="5032" y="127"/>
                  </a:cubicBezTo>
                  <a:cubicBezTo>
                    <a:pt x="5272" y="127"/>
                    <a:pt x="5513" y="127"/>
                    <a:pt x="5754" y="126"/>
                  </a:cubicBezTo>
                  <a:cubicBezTo>
                    <a:pt x="5813" y="126"/>
                    <a:pt x="5894" y="125"/>
                    <a:pt x="5989" y="125"/>
                  </a:cubicBezTo>
                  <a:cubicBezTo>
                    <a:pt x="5832" y="280"/>
                    <a:pt x="5890" y="506"/>
                    <a:pt x="6136" y="600"/>
                  </a:cubicBezTo>
                  <a:cubicBezTo>
                    <a:pt x="6217" y="630"/>
                    <a:pt x="6302" y="644"/>
                    <a:pt x="6390" y="644"/>
                  </a:cubicBezTo>
                  <a:cubicBezTo>
                    <a:pt x="6464" y="644"/>
                    <a:pt x="6541" y="634"/>
                    <a:pt x="6616" y="616"/>
                  </a:cubicBezTo>
                  <a:lnTo>
                    <a:pt x="6616" y="616"/>
                  </a:lnTo>
                  <a:cubicBezTo>
                    <a:pt x="6557" y="754"/>
                    <a:pt x="6583" y="918"/>
                    <a:pt x="6763" y="955"/>
                  </a:cubicBezTo>
                  <a:cubicBezTo>
                    <a:pt x="6784" y="959"/>
                    <a:pt x="6806" y="961"/>
                    <a:pt x="6828" y="961"/>
                  </a:cubicBezTo>
                  <a:cubicBezTo>
                    <a:pt x="6973" y="961"/>
                    <a:pt x="7125" y="870"/>
                    <a:pt x="7192" y="742"/>
                  </a:cubicBezTo>
                  <a:cubicBezTo>
                    <a:pt x="7230" y="808"/>
                    <a:pt x="7381" y="949"/>
                    <a:pt x="7412" y="949"/>
                  </a:cubicBezTo>
                  <a:cubicBezTo>
                    <a:pt x="7413" y="949"/>
                    <a:pt x="7414" y="949"/>
                    <a:pt x="7415" y="949"/>
                  </a:cubicBezTo>
                  <a:cubicBezTo>
                    <a:pt x="7416" y="949"/>
                    <a:pt x="7417" y="949"/>
                    <a:pt x="7418" y="949"/>
                  </a:cubicBezTo>
                  <a:cubicBezTo>
                    <a:pt x="7448" y="949"/>
                    <a:pt x="7599" y="808"/>
                    <a:pt x="7638" y="742"/>
                  </a:cubicBezTo>
                  <a:cubicBezTo>
                    <a:pt x="7704" y="870"/>
                    <a:pt x="7856" y="961"/>
                    <a:pt x="8002" y="961"/>
                  </a:cubicBezTo>
                  <a:cubicBezTo>
                    <a:pt x="8024" y="961"/>
                    <a:pt x="8046" y="959"/>
                    <a:pt x="8067" y="955"/>
                  </a:cubicBezTo>
                  <a:cubicBezTo>
                    <a:pt x="8246" y="918"/>
                    <a:pt x="8272" y="755"/>
                    <a:pt x="8213" y="616"/>
                  </a:cubicBezTo>
                  <a:lnTo>
                    <a:pt x="8213" y="616"/>
                  </a:lnTo>
                  <a:cubicBezTo>
                    <a:pt x="8289" y="634"/>
                    <a:pt x="8365" y="644"/>
                    <a:pt x="8440" y="644"/>
                  </a:cubicBezTo>
                  <a:cubicBezTo>
                    <a:pt x="8527" y="644"/>
                    <a:pt x="8613" y="630"/>
                    <a:pt x="8693" y="600"/>
                  </a:cubicBezTo>
                  <a:cubicBezTo>
                    <a:pt x="8939" y="506"/>
                    <a:pt x="8998" y="280"/>
                    <a:pt x="8841" y="125"/>
                  </a:cubicBezTo>
                  <a:cubicBezTo>
                    <a:pt x="8936" y="125"/>
                    <a:pt x="9016" y="126"/>
                    <a:pt x="9075" y="126"/>
                  </a:cubicBezTo>
                  <a:cubicBezTo>
                    <a:pt x="9316" y="127"/>
                    <a:pt x="9557" y="127"/>
                    <a:pt x="9798" y="127"/>
                  </a:cubicBezTo>
                  <a:cubicBezTo>
                    <a:pt x="10119" y="127"/>
                    <a:pt x="10440" y="127"/>
                    <a:pt x="10761" y="127"/>
                  </a:cubicBezTo>
                  <a:cubicBezTo>
                    <a:pt x="11947" y="127"/>
                    <a:pt x="13137" y="114"/>
                    <a:pt x="14324" y="114"/>
                  </a:cubicBezTo>
                  <a:cubicBezTo>
                    <a:pt x="14615" y="114"/>
                    <a:pt x="14694" y="277"/>
                    <a:pt x="14670" y="449"/>
                  </a:cubicBezTo>
                  <a:cubicBezTo>
                    <a:pt x="14656" y="551"/>
                    <a:pt x="14583" y="590"/>
                    <a:pt x="14502" y="590"/>
                  </a:cubicBezTo>
                  <a:cubicBezTo>
                    <a:pt x="14412" y="590"/>
                    <a:pt x="14310" y="542"/>
                    <a:pt x="14268" y="480"/>
                  </a:cubicBezTo>
                  <a:cubicBezTo>
                    <a:pt x="14236" y="434"/>
                    <a:pt x="14199" y="355"/>
                    <a:pt x="14266" y="355"/>
                  </a:cubicBezTo>
                  <a:cubicBezTo>
                    <a:pt x="14279" y="355"/>
                    <a:pt x="14296" y="358"/>
                    <a:pt x="14316" y="364"/>
                  </a:cubicBezTo>
                  <a:cubicBezTo>
                    <a:pt x="14369" y="380"/>
                    <a:pt x="14409" y="434"/>
                    <a:pt x="14422" y="483"/>
                  </a:cubicBezTo>
                  <a:cubicBezTo>
                    <a:pt x="14426" y="501"/>
                    <a:pt x="14437" y="508"/>
                    <a:pt x="14450" y="508"/>
                  </a:cubicBezTo>
                  <a:cubicBezTo>
                    <a:pt x="14482" y="508"/>
                    <a:pt x="14528" y="468"/>
                    <a:pt x="14533" y="442"/>
                  </a:cubicBezTo>
                  <a:cubicBezTo>
                    <a:pt x="14556" y="324"/>
                    <a:pt x="14438" y="258"/>
                    <a:pt x="14321" y="258"/>
                  </a:cubicBezTo>
                  <a:cubicBezTo>
                    <a:pt x="14246" y="258"/>
                    <a:pt x="14171" y="285"/>
                    <a:pt x="14134" y="342"/>
                  </a:cubicBezTo>
                  <a:cubicBezTo>
                    <a:pt x="14011" y="533"/>
                    <a:pt x="14271" y="713"/>
                    <a:pt x="14441" y="725"/>
                  </a:cubicBezTo>
                  <a:cubicBezTo>
                    <a:pt x="14449" y="726"/>
                    <a:pt x="14457" y="726"/>
                    <a:pt x="14465" y="726"/>
                  </a:cubicBezTo>
                  <a:cubicBezTo>
                    <a:pt x="14664" y="726"/>
                    <a:pt x="14829" y="555"/>
                    <a:pt x="14783" y="353"/>
                  </a:cubicBezTo>
                  <a:cubicBezTo>
                    <a:pt x="14738" y="159"/>
                    <a:pt x="14574" y="13"/>
                    <a:pt x="14367" y="13"/>
                  </a:cubicBezTo>
                  <a:cubicBezTo>
                    <a:pt x="13182" y="13"/>
                    <a:pt x="11992" y="1"/>
                    <a:pt x="10806" y="1"/>
                  </a:cubicBezTo>
                  <a:cubicBezTo>
                    <a:pt x="10668" y="1"/>
                    <a:pt x="10526" y="1"/>
                    <a:pt x="10381" y="1"/>
                  </a:cubicBezTo>
                  <a:cubicBezTo>
                    <a:pt x="9372" y="1"/>
                    <a:pt x="8256" y="3"/>
                    <a:pt x="7415" y="41"/>
                  </a:cubicBezTo>
                  <a:lnTo>
                    <a:pt x="7414" y="41"/>
                  </a:lnTo>
                  <a:cubicBezTo>
                    <a:pt x="6604" y="3"/>
                    <a:pt x="5538" y="0"/>
                    <a:pt x="45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6"/>
            <p:cNvSpPr/>
            <p:nvPr/>
          </p:nvSpPr>
          <p:spPr>
            <a:xfrm>
              <a:off x="709948" y="2556007"/>
              <a:ext cx="481053" cy="31175"/>
            </a:xfrm>
            <a:custGeom>
              <a:rect b="b" l="l" r="r" t="t"/>
              <a:pathLst>
                <a:path extrusionOk="0" h="961" w="14829">
                  <a:moveTo>
                    <a:pt x="8044" y="86"/>
                  </a:moveTo>
                  <a:cubicBezTo>
                    <a:pt x="8099" y="86"/>
                    <a:pt x="8149" y="108"/>
                    <a:pt x="8174" y="174"/>
                  </a:cubicBezTo>
                  <a:cubicBezTo>
                    <a:pt x="8195" y="228"/>
                    <a:pt x="8181" y="297"/>
                    <a:pt x="8163" y="357"/>
                  </a:cubicBezTo>
                  <a:cubicBezTo>
                    <a:pt x="8004" y="400"/>
                    <a:pt x="7851" y="474"/>
                    <a:pt x="7722" y="558"/>
                  </a:cubicBezTo>
                  <a:cubicBezTo>
                    <a:pt x="7725" y="492"/>
                    <a:pt x="7716" y="425"/>
                    <a:pt x="7697" y="359"/>
                  </a:cubicBezTo>
                  <a:cubicBezTo>
                    <a:pt x="7725" y="266"/>
                    <a:pt x="7823" y="154"/>
                    <a:pt x="7936" y="109"/>
                  </a:cubicBezTo>
                  <a:cubicBezTo>
                    <a:pt x="7970" y="95"/>
                    <a:pt x="8008" y="86"/>
                    <a:pt x="8044" y="86"/>
                  </a:cubicBezTo>
                  <a:close/>
                  <a:moveTo>
                    <a:pt x="6786" y="85"/>
                  </a:moveTo>
                  <a:cubicBezTo>
                    <a:pt x="6822" y="85"/>
                    <a:pt x="6860" y="95"/>
                    <a:pt x="6894" y="109"/>
                  </a:cubicBezTo>
                  <a:cubicBezTo>
                    <a:pt x="7080" y="187"/>
                    <a:pt x="7121" y="291"/>
                    <a:pt x="7132" y="359"/>
                  </a:cubicBezTo>
                  <a:cubicBezTo>
                    <a:pt x="7114" y="425"/>
                    <a:pt x="7105" y="492"/>
                    <a:pt x="7109" y="559"/>
                  </a:cubicBezTo>
                  <a:cubicBezTo>
                    <a:pt x="6979" y="474"/>
                    <a:pt x="6825" y="400"/>
                    <a:pt x="6666" y="357"/>
                  </a:cubicBezTo>
                  <a:cubicBezTo>
                    <a:pt x="6649" y="298"/>
                    <a:pt x="6635" y="228"/>
                    <a:pt x="6656" y="174"/>
                  </a:cubicBezTo>
                  <a:cubicBezTo>
                    <a:pt x="6681" y="108"/>
                    <a:pt x="6731" y="85"/>
                    <a:pt x="6786" y="85"/>
                  </a:cubicBezTo>
                  <a:close/>
                  <a:moveTo>
                    <a:pt x="6293" y="406"/>
                  </a:moveTo>
                  <a:cubicBezTo>
                    <a:pt x="6381" y="406"/>
                    <a:pt x="6485" y="429"/>
                    <a:pt x="6558" y="446"/>
                  </a:cubicBezTo>
                  <a:cubicBezTo>
                    <a:pt x="6759" y="495"/>
                    <a:pt x="6940" y="586"/>
                    <a:pt x="7103" y="713"/>
                  </a:cubicBezTo>
                  <a:cubicBezTo>
                    <a:pt x="7110" y="718"/>
                    <a:pt x="7162" y="780"/>
                    <a:pt x="7219" y="838"/>
                  </a:cubicBezTo>
                  <a:cubicBezTo>
                    <a:pt x="6790" y="838"/>
                    <a:pt x="6376" y="838"/>
                    <a:pt x="6079" y="837"/>
                  </a:cubicBezTo>
                  <a:cubicBezTo>
                    <a:pt x="5951" y="711"/>
                    <a:pt x="5858" y="535"/>
                    <a:pt x="6200" y="419"/>
                  </a:cubicBezTo>
                  <a:cubicBezTo>
                    <a:pt x="6226" y="409"/>
                    <a:pt x="6258" y="406"/>
                    <a:pt x="6293" y="406"/>
                  </a:cubicBezTo>
                  <a:close/>
                  <a:moveTo>
                    <a:pt x="7415" y="96"/>
                  </a:moveTo>
                  <a:cubicBezTo>
                    <a:pt x="7533" y="186"/>
                    <a:pt x="7623" y="287"/>
                    <a:pt x="7633" y="452"/>
                  </a:cubicBezTo>
                  <a:cubicBezTo>
                    <a:pt x="7644" y="604"/>
                    <a:pt x="7588" y="718"/>
                    <a:pt x="7517" y="838"/>
                  </a:cubicBezTo>
                  <a:lnTo>
                    <a:pt x="7314" y="838"/>
                  </a:lnTo>
                  <a:cubicBezTo>
                    <a:pt x="7241" y="718"/>
                    <a:pt x="7186" y="604"/>
                    <a:pt x="7196" y="452"/>
                  </a:cubicBezTo>
                  <a:cubicBezTo>
                    <a:pt x="7206" y="287"/>
                    <a:pt x="7296" y="186"/>
                    <a:pt x="7415" y="96"/>
                  </a:cubicBezTo>
                  <a:close/>
                  <a:moveTo>
                    <a:pt x="8539" y="406"/>
                  </a:moveTo>
                  <a:cubicBezTo>
                    <a:pt x="8573" y="406"/>
                    <a:pt x="8605" y="410"/>
                    <a:pt x="8631" y="419"/>
                  </a:cubicBezTo>
                  <a:cubicBezTo>
                    <a:pt x="8972" y="535"/>
                    <a:pt x="8880" y="711"/>
                    <a:pt x="8752" y="837"/>
                  </a:cubicBezTo>
                  <a:cubicBezTo>
                    <a:pt x="8453" y="838"/>
                    <a:pt x="8040" y="838"/>
                    <a:pt x="7610" y="838"/>
                  </a:cubicBezTo>
                  <a:cubicBezTo>
                    <a:pt x="7668" y="780"/>
                    <a:pt x="7721" y="718"/>
                    <a:pt x="7728" y="713"/>
                  </a:cubicBezTo>
                  <a:cubicBezTo>
                    <a:pt x="7891" y="586"/>
                    <a:pt x="8070" y="495"/>
                    <a:pt x="8272" y="447"/>
                  </a:cubicBezTo>
                  <a:cubicBezTo>
                    <a:pt x="8345" y="430"/>
                    <a:pt x="8451" y="406"/>
                    <a:pt x="8539" y="406"/>
                  </a:cubicBezTo>
                  <a:close/>
                  <a:moveTo>
                    <a:pt x="6828" y="0"/>
                  </a:moveTo>
                  <a:cubicBezTo>
                    <a:pt x="6806" y="0"/>
                    <a:pt x="6784" y="2"/>
                    <a:pt x="6763" y="7"/>
                  </a:cubicBezTo>
                  <a:cubicBezTo>
                    <a:pt x="6583" y="43"/>
                    <a:pt x="6557" y="206"/>
                    <a:pt x="6616" y="345"/>
                  </a:cubicBezTo>
                  <a:cubicBezTo>
                    <a:pt x="6541" y="327"/>
                    <a:pt x="6464" y="317"/>
                    <a:pt x="6390" y="317"/>
                  </a:cubicBezTo>
                  <a:cubicBezTo>
                    <a:pt x="6302" y="317"/>
                    <a:pt x="6217" y="331"/>
                    <a:pt x="6136" y="361"/>
                  </a:cubicBezTo>
                  <a:cubicBezTo>
                    <a:pt x="5890" y="455"/>
                    <a:pt x="5832" y="681"/>
                    <a:pt x="5989" y="837"/>
                  </a:cubicBezTo>
                  <a:cubicBezTo>
                    <a:pt x="5894" y="837"/>
                    <a:pt x="5813" y="836"/>
                    <a:pt x="5754" y="836"/>
                  </a:cubicBezTo>
                  <a:cubicBezTo>
                    <a:pt x="5513" y="834"/>
                    <a:pt x="5272" y="834"/>
                    <a:pt x="5032" y="834"/>
                  </a:cubicBezTo>
                  <a:cubicBezTo>
                    <a:pt x="4711" y="834"/>
                    <a:pt x="4390" y="835"/>
                    <a:pt x="4068" y="835"/>
                  </a:cubicBezTo>
                  <a:cubicBezTo>
                    <a:pt x="2882" y="835"/>
                    <a:pt x="1692" y="847"/>
                    <a:pt x="506" y="847"/>
                  </a:cubicBezTo>
                  <a:cubicBezTo>
                    <a:pt x="215" y="847"/>
                    <a:pt x="136" y="684"/>
                    <a:pt x="159" y="512"/>
                  </a:cubicBezTo>
                  <a:cubicBezTo>
                    <a:pt x="173" y="410"/>
                    <a:pt x="246" y="371"/>
                    <a:pt x="328" y="371"/>
                  </a:cubicBezTo>
                  <a:cubicBezTo>
                    <a:pt x="418" y="371"/>
                    <a:pt x="519" y="419"/>
                    <a:pt x="562" y="481"/>
                  </a:cubicBezTo>
                  <a:cubicBezTo>
                    <a:pt x="593" y="528"/>
                    <a:pt x="630" y="606"/>
                    <a:pt x="562" y="606"/>
                  </a:cubicBezTo>
                  <a:cubicBezTo>
                    <a:pt x="550" y="606"/>
                    <a:pt x="533" y="603"/>
                    <a:pt x="513" y="597"/>
                  </a:cubicBezTo>
                  <a:cubicBezTo>
                    <a:pt x="461" y="582"/>
                    <a:pt x="421" y="527"/>
                    <a:pt x="408" y="478"/>
                  </a:cubicBezTo>
                  <a:cubicBezTo>
                    <a:pt x="403" y="460"/>
                    <a:pt x="393" y="453"/>
                    <a:pt x="379" y="453"/>
                  </a:cubicBezTo>
                  <a:cubicBezTo>
                    <a:pt x="347" y="453"/>
                    <a:pt x="302" y="494"/>
                    <a:pt x="297" y="519"/>
                  </a:cubicBezTo>
                  <a:cubicBezTo>
                    <a:pt x="273" y="638"/>
                    <a:pt x="392" y="704"/>
                    <a:pt x="509" y="704"/>
                  </a:cubicBezTo>
                  <a:cubicBezTo>
                    <a:pt x="584" y="704"/>
                    <a:pt x="658" y="677"/>
                    <a:pt x="695" y="619"/>
                  </a:cubicBezTo>
                  <a:cubicBezTo>
                    <a:pt x="818" y="428"/>
                    <a:pt x="558" y="248"/>
                    <a:pt x="389" y="237"/>
                  </a:cubicBezTo>
                  <a:cubicBezTo>
                    <a:pt x="380" y="237"/>
                    <a:pt x="372" y="236"/>
                    <a:pt x="363" y="236"/>
                  </a:cubicBezTo>
                  <a:cubicBezTo>
                    <a:pt x="164" y="236"/>
                    <a:pt x="0" y="407"/>
                    <a:pt x="48" y="609"/>
                  </a:cubicBezTo>
                  <a:cubicBezTo>
                    <a:pt x="93" y="802"/>
                    <a:pt x="256" y="948"/>
                    <a:pt x="463" y="948"/>
                  </a:cubicBezTo>
                  <a:cubicBezTo>
                    <a:pt x="1648" y="948"/>
                    <a:pt x="2837" y="961"/>
                    <a:pt x="4023" y="961"/>
                  </a:cubicBezTo>
                  <a:cubicBezTo>
                    <a:pt x="4162" y="961"/>
                    <a:pt x="4304" y="961"/>
                    <a:pt x="4448" y="961"/>
                  </a:cubicBezTo>
                  <a:cubicBezTo>
                    <a:pt x="5457" y="961"/>
                    <a:pt x="6574" y="958"/>
                    <a:pt x="7414" y="921"/>
                  </a:cubicBezTo>
                  <a:lnTo>
                    <a:pt x="7415" y="921"/>
                  </a:lnTo>
                  <a:cubicBezTo>
                    <a:pt x="8256" y="958"/>
                    <a:pt x="9372" y="961"/>
                    <a:pt x="10381" y="961"/>
                  </a:cubicBezTo>
                  <a:cubicBezTo>
                    <a:pt x="10526" y="961"/>
                    <a:pt x="10668" y="961"/>
                    <a:pt x="10806" y="961"/>
                  </a:cubicBezTo>
                  <a:cubicBezTo>
                    <a:pt x="11992" y="961"/>
                    <a:pt x="13182" y="948"/>
                    <a:pt x="14367" y="948"/>
                  </a:cubicBezTo>
                  <a:cubicBezTo>
                    <a:pt x="14574" y="948"/>
                    <a:pt x="14738" y="802"/>
                    <a:pt x="14783" y="609"/>
                  </a:cubicBezTo>
                  <a:cubicBezTo>
                    <a:pt x="14829" y="407"/>
                    <a:pt x="14665" y="236"/>
                    <a:pt x="14467" y="236"/>
                  </a:cubicBezTo>
                  <a:cubicBezTo>
                    <a:pt x="14458" y="236"/>
                    <a:pt x="14450" y="237"/>
                    <a:pt x="14441" y="237"/>
                  </a:cubicBezTo>
                  <a:cubicBezTo>
                    <a:pt x="14271" y="248"/>
                    <a:pt x="14011" y="428"/>
                    <a:pt x="14134" y="619"/>
                  </a:cubicBezTo>
                  <a:cubicBezTo>
                    <a:pt x="14171" y="677"/>
                    <a:pt x="14245" y="704"/>
                    <a:pt x="14320" y="704"/>
                  </a:cubicBezTo>
                  <a:cubicBezTo>
                    <a:pt x="14438" y="704"/>
                    <a:pt x="14556" y="638"/>
                    <a:pt x="14533" y="519"/>
                  </a:cubicBezTo>
                  <a:cubicBezTo>
                    <a:pt x="14528" y="494"/>
                    <a:pt x="14482" y="453"/>
                    <a:pt x="14450" y="453"/>
                  </a:cubicBezTo>
                  <a:cubicBezTo>
                    <a:pt x="14437" y="453"/>
                    <a:pt x="14426" y="460"/>
                    <a:pt x="14422" y="478"/>
                  </a:cubicBezTo>
                  <a:cubicBezTo>
                    <a:pt x="14409" y="527"/>
                    <a:pt x="14369" y="582"/>
                    <a:pt x="14316" y="597"/>
                  </a:cubicBezTo>
                  <a:cubicBezTo>
                    <a:pt x="14296" y="603"/>
                    <a:pt x="14280" y="606"/>
                    <a:pt x="14267" y="606"/>
                  </a:cubicBezTo>
                  <a:cubicBezTo>
                    <a:pt x="14199" y="606"/>
                    <a:pt x="14236" y="528"/>
                    <a:pt x="14268" y="481"/>
                  </a:cubicBezTo>
                  <a:cubicBezTo>
                    <a:pt x="14311" y="419"/>
                    <a:pt x="14412" y="371"/>
                    <a:pt x="14502" y="371"/>
                  </a:cubicBezTo>
                  <a:cubicBezTo>
                    <a:pt x="14583" y="371"/>
                    <a:pt x="14656" y="410"/>
                    <a:pt x="14670" y="512"/>
                  </a:cubicBezTo>
                  <a:cubicBezTo>
                    <a:pt x="14694" y="684"/>
                    <a:pt x="14615" y="847"/>
                    <a:pt x="14324" y="847"/>
                  </a:cubicBezTo>
                  <a:cubicBezTo>
                    <a:pt x="13137" y="847"/>
                    <a:pt x="11947" y="835"/>
                    <a:pt x="10761" y="835"/>
                  </a:cubicBezTo>
                  <a:cubicBezTo>
                    <a:pt x="10440" y="835"/>
                    <a:pt x="10119" y="834"/>
                    <a:pt x="9798" y="834"/>
                  </a:cubicBezTo>
                  <a:cubicBezTo>
                    <a:pt x="9557" y="834"/>
                    <a:pt x="9316" y="834"/>
                    <a:pt x="9075" y="836"/>
                  </a:cubicBezTo>
                  <a:cubicBezTo>
                    <a:pt x="9016" y="836"/>
                    <a:pt x="8936" y="837"/>
                    <a:pt x="8841" y="837"/>
                  </a:cubicBezTo>
                  <a:cubicBezTo>
                    <a:pt x="8998" y="681"/>
                    <a:pt x="8939" y="455"/>
                    <a:pt x="8693" y="361"/>
                  </a:cubicBezTo>
                  <a:cubicBezTo>
                    <a:pt x="8613" y="331"/>
                    <a:pt x="8527" y="317"/>
                    <a:pt x="8440" y="317"/>
                  </a:cubicBezTo>
                  <a:cubicBezTo>
                    <a:pt x="8365" y="317"/>
                    <a:pt x="8289" y="327"/>
                    <a:pt x="8213" y="345"/>
                  </a:cubicBezTo>
                  <a:cubicBezTo>
                    <a:pt x="8272" y="207"/>
                    <a:pt x="8246" y="43"/>
                    <a:pt x="8067" y="7"/>
                  </a:cubicBezTo>
                  <a:cubicBezTo>
                    <a:pt x="8046" y="2"/>
                    <a:pt x="8024" y="0"/>
                    <a:pt x="8002" y="0"/>
                  </a:cubicBezTo>
                  <a:cubicBezTo>
                    <a:pt x="7856" y="0"/>
                    <a:pt x="7704" y="91"/>
                    <a:pt x="7638" y="220"/>
                  </a:cubicBezTo>
                  <a:cubicBezTo>
                    <a:pt x="7599" y="153"/>
                    <a:pt x="7448" y="12"/>
                    <a:pt x="7418" y="12"/>
                  </a:cubicBezTo>
                  <a:cubicBezTo>
                    <a:pt x="7417" y="12"/>
                    <a:pt x="7416" y="12"/>
                    <a:pt x="7415" y="13"/>
                  </a:cubicBezTo>
                  <a:cubicBezTo>
                    <a:pt x="7414" y="12"/>
                    <a:pt x="7413" y="12"/>
                    <a:pt x="7412" y="12"/>
                  </a:cubicBezTo>
                  <a:cubicBezTo>
                    <a:pt x="7381" y="12"/>
                    <a:pt x="7230" y="153"/>
                    <a:pt x="7192" y="220"/>
                  </a:cubicBezTo>
                  <a:cubicBezTo>
                    <a:pt x="7125" y="91"/>
                    <a:pt x="6973" y="0"/>
                    <a:pt x="6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2" name="Google Shape;3722;p56"/>
          <p:cNvGrpSpPr/>
          <p:nvPr/>
        </p:nvGrpSpPr>
        <p:grpSpPr>
          <a:xfrm rot="5400000">
            <a:off x="403816" y="3697090"/>
            <a:ext cx="2477964" cy="609580"/>
            <a:chOff x="531269" y="2648039"/>
            <a:chExt cx="1034122" cy="254394"/>
          </a:xfrm>
        </p:grpSpPr>
        <p:sp>
          <p:nvSpPr>
            <p:cNvPr id="3723" name="Google Shape;3723;p56"/>
            <p:cNvSpPr/>
            <p:nvPr/>
          </p:nvSpPr>
          <p:spPr>
            <a:xfrm>
              <a:off x="531269" y="2648039"/>
              <a:ext cx="1034122" cy="254394"/>
            </a:xfrm>
            <a:custGeom>
              <a:rect b="b" l="l" r="r" t="t"/>
              <a:pathLst>
                <a:path extrusionOk="0" h="7842" w="31878">
                  <a:moveTo>
                    <a:pt x="1132" y="0"/>
                  </a:moveTo>
                  <a:cubicBezTo>
                    <a:pt x="1132" y="0"/>
                    <a:pt x="1" y="3403"/>
                    <a:pt x="1132" y="7841"/>
                  </a:cubicBezTo>
                  <a:lnTo>
                    <a:pt x="30746" y="7841"/>
                  </a:lnTo>
                  <a:cubicBezTo>
                    <a:pt x="31878" y="3403"/>
                    <a:pt x="30746" y="0"/>
                    <a:pt x="307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6"/>
            <p:cNvSpPr/>
            <p:nvPr/>
          </p:nvSpPr>
          <p:spPr>
            <a:xfrm>
              <a:off x="630503" y="2668736"/>
              <a:ext cx="174527" cy="209919"/>
            </a:xfrm>
            <a:custGeom>
              <a:rect b="b" l="l" r="r" t="t"/>
              <a:pathLst>
                <a:path extrusionOk="0" h="6471" w="5380">
                  <a:moveTo>
                    <a:pt x="0" y="1"/>
                  </a:moveTo>
                  <a:lnTo>
                    <a:pt x="0" y="6471"/>
                  </a:lnTo>
                  <a:lnTo>
                    <a:pt x="5379" y="6471"/>
                  </a:lnTo>
                  <a:lnTo>
                    <a:pt x="53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6"/>
            <p:cNvSpPr/>
            <p:nvPr/>
          </p:nvSpPr>
          <p:spPr>
            <a:xfrm>
              <a:off x="959282" y="2668736"/>
              <a:ext cx="174592" cy="209919"/>
            </a:xfrm>
            <a:custGeom>
              <a:rect b="b" l="l" r="r" t="t"/>
              <a:pathLst>
                <a:path extrusionOk="0" h="6471" w="5382">
                  <a:moveTo>
                    <a:pt x="1" y="1"/>
                  </a:moveTo>
                  <a:lnTo>
                    <a:pt x="1" y="6471"/>
                  </a:lnTo>
                  <a:lnTo>
                    <a:pt x="5381" y="6471"/>
                  </a:lnTo>
                  <a:lnTo>
                    <a:pt x="53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6"/>
            <p:cNvSpPr/>
            <p:nvPr/>
          </p:nvSpPr>
          <p:spPr>
            <a:xfrm>
              <a:off x="860243" y="2648039"/>
              <a:ext cx="42367" cy="254394"/>
            </a:xfrm>
            <a:custGeom>
              <a:rect b="b" l="l" r="r" t="t"/>
              <a:pathLst>
                <a:path extrusionOk="0" h="7842" w="1306">
                  <a:moveTo>
                    <a:pt x="1" y="0"/>
                  </a:moveTo>
                  <a:lnTo>
                    <a:pt x="1" y="7841"/>
                  </a:lnTo>
                  <a:lnTo>
                    <a:pt x="1305" y="7841"/>
                  </a:lnTo>
                  <a:lnTo>
                    <a:pt x="130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6"/>
            <p:cNvSpPr/>
            <p:nvPr/>
          </p:nvSpPr>
          <p:spPr>
            <a:xfrm>
              <a:off x="1188892" y="2648039"/>
              <a:ext cx="42302" cy="254394"/>
            </a:xfrm>
            <a:custGeom>
              <a:rect b="b" l="l" r="r" t="t"/>
              <a:pathLst>
                <a:path extrusionOk="0" h="7842" w="1304">
                  <a:moveTo>
                    <a:pt x="0" y="0"/>
                  </a:moveTo>
                  <a:lnTo>
                    <a:pt x="0" y="7841"/>
                  </a:lnTo>
                  <a:lnTo>
                    <a:pt x="1304" y="7841"/>
                  </a:lnTo>
                  <a:lnTo>
                    <a:pt x="130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6"/>
            <p:cNvSpPr/>
            <p:nvPr/>
          </p:nvSpPr>
          <p:spPr>
            <a:xfrm>
              <a:off x="1288905" y="2668736"/>
              <a:ext cx="174560" cy="209919"/>
            </a:xfrm>
            <a:custGeom>
              <a:rect b="b" l="l" r="r" t="t"/>
              <a:pathLst>
                <a:path extrusionOk="0" h="6471" w="5381">
                  <a:moveTo>
                    <a:pt x="0" y="1"/>
                  </a:moveTo>
                  <a:lnTo>
                    <a:pt x="0" y="6471"/>
                  </a:lnTo>
                  <a:lnTo>
                    <a:pt x="5380" y="6471"/>
                  </a:lnTo>
                  <a:lnTo>
                    <a:pt x="53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6"/>
            <p:cNvSpPr/>
            <p:nvPr/>
          </p:nvSpPr>
          <p:spPr>
            <a:xfrm>
              <a:off x="578923" y="2670585"/>
              <a:ext cx="6520" cy="213715"/>
            </a:xfrm>
            <a:custGeom>
              <a:rect b="b" l="l" r="r" t="t"/>
              <a:pathLst>
                <a:path extrusionOk="0" h="6588" w="201">
                  <a:moveTo>
                    <a:pt x="83" y="1"/>
                  </a:moveTo>
                  <a:cubicBezTo>
                    <a:pt x="75" y="1"/>
                    <a:pt x="69" y="5"/>
                    <a:pt x="68" y="17"/>
                  </a:cubicBezTo>
                  <a:cubicBezTo>
                    <a:pt x="1" y="1074"/>
                    <a:pt x="40" y="2140"/>
                    <a:pt x="42" y="3199"/>
                  </a:cubicBezTo>
                  <a:cubicBezTo>
                    <a:pt x="43" y="4323"/>
                    <a:pt x="6"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1"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6"/>
            <p:cNvSpPr/>
            <p:nvPr/>
          </p:nvSpPr>
          <p:spPr>
            <a:xfrm>
              <a:off x="612790" y="2670585"/>
              <a:ext cx="6520" cy="213715"/>
            </a:xfrm>
            <a:custGeom>
              <a:rect b="b" l="l" r="r" t="t"/>
              <a:pathLst>
                <a:path extrusionOk="0" h="6588" w="201">
                  <a:moveTo>
                    <a:pt x="84" y="1"/>
                  </a:moveTo>
                  <a:cubicBezTo>
                    <a:pt x="76"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7" y="4467"/>
                    <a:pt x="158" y="3414"/>
                  </a:cubicBezTo>
                  <a:cubicBezTo>
                    <a:pt x="159" y="2293"/>
                    <a:pt x="201" y="1161"/>
                    <a:pt x="131" y="41"/>
                  </a:cubicBezTo>
                  <a:cubicBezTo>
                    <a:pt x="130" y="24"/>
                    <a:pt x="102" y="1"/>
                    <a:pt x="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6"/>
            <p:cNvSpPr/>
            <p:nvPr/>
          </p:nvSpPr>
          <p:spPr>
            <a:xfrm>
              <a:off x="815216" y="2670585"/>
              <a:ext cx="6456" cy="213715"/>
            </a:xfrm>
            <a:custGeom>
              <a:rect b="b" l="l" r="r" t="t"/>
              <a:pathLst>
                <a:path extrusionOk="0" h="6588" w="199">
                  <a:moveTo>
                    <a:pt x="82" y="1"/>
                  </a:moveTo>
                  <a:cubicBezTo>
                    <a:pt x="74" y="1"/>
                    <a:pt x="68" y="5"/>
                    <a:pt x="68" y="17"/>
                  </a:cubicBezTo>
                  <a:cubicBezTo>
                    <a:pt x="0" y="1074"/>
                    <a:pt x="39" y="2140"/>
                    <a:pt x="40" y="3199"/>
                  </a:cubicBezTo>
                  <a:cubicBezTo>
                    <a:pt x="41" y="4323"/>
                    <a:pt x="5" y="5456"/>
                    <a:pt x="92" y="6577"/>
                  </a:cubicBezTo>
                  <a:cubicBezTo>
                    <a:pt x="92" y="6582"/>
                    <a:pt x="98" y="6588"/>
                    <a:pt x="101" y="6588"/>
                  </a:cubicBezTo>
                  <a:cubicBezTo>
                    <a:pt x="103" y="6588"/>
                    <a:pt x="104" y="6587"/>
                    <a:pt x="105" y="6584"/>
                  </a:cubicBezTo>
                  <a:cubicBezTo>
                    <a:pt x="192" y="5532"/>
                    <a:pt x="156" y="4467"/>
                    <a:pt x="157" y="3414"/>
                  </a:cubicBezTo>
                  <a:cubicBezTo>
                    <a:pt x="157" y="2293"/>
                    <a:pt x="199" y="1161"/>
                    <a:pt x="129" y="41"/>
                  </a:cubicBezTo>
                  <a:cubicBezTo>
                    <a:pt x="128" y="24"/>
                    <a:pt x="100" y="1"/>
                    <a:pt x="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6"/>
            <p:cNvSpPr/>
            <p:nvPr/>
          </p:nvSpPr>
          <p:spPr>
            <a:xfrm>
              <a:off x="849083" y="2670585"/>
              <a:ext cx="6488" cy="213715"/>
            </a:xfrm>
            <a:custGeom>
              <a:rect b="b" l="l" r="r" t="t"/>
              <a:pathLst>
                <a:path extrusionOk="0" h="6588" w="200">
                  <a:moveTo>
                    <a:pt x="83" y="1"/>
                  </a:moveTo>
                  <a:cubicBezTo>
                    <a:pt x="75" y="1"/>
                    <a:pt x="69" y="5"/>
                    <a:pt x="68" y="17"/>
                  </a:cubicBezTo>
                  <a:cubicBezTo>
                    <a:pt x="0" y="1074"/>
                    <a:pt x="39" y="2140"/>
                    <a:pt x="40" y="3199"/>
                  </a:cubicBezTo>
                  <a:cubicBezTo>
                    <a:pt x="41" y="4323"/>
                    <a:pt x="6" y="5456"/>
                    <a:pt x="93" y="6577"/>
                  </a:cubicBezTo>
                  <a:cubicBezTo>
                    <a:pt x="93" y="6582"/>
                    <a:pt x="98" y="6588"/>
                    <a:pt x="102" y="6588"/>
                  </a:cubicBezTo>
                  <a:cubicBezTo>
                    <a:pt x="103" y="6588"/>
                    <a:pt x="105" y="6587"/>
                    <a:pt x="105" y="6584"/>
                  </a:cubicBezTo>
                  <a:cubicBezTo>
                    <a:pt x="192" y="5532"/>
                    <a:pt x="156" y="4467"/>
                    <a:pt x="157" y="3414"/>
                  </a:cubicBezTo>
                  <a:cubicBezTo>
                    <a:pt x="157" y="2293"/>
                    <a:pt x="199"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6"/>
            <p:cNvSpPr/>
            <p:nvPr/>
          </p:nvSpPr>
          <p:spPr>
            <a:xfrm>
              <a:off x="630276" y="2667276"/>
              <a:ext cx="41393" cy="42496"/>
            </a:xfrm>
            <a:custGeom>
              <a:rect b="b" l="l" r="r" t="t"/>
              <a:pathLst>
                <a:path extrusionOk="0" h="1310" w="1276">
                  <a:moveTo>
                    <a:pt x="330" y="0"/>
                  </a:moveTo>
                  <a:cubicBezTo>
                    <a:pt x="231" y="0"/>
                    <a:pt x="133" y="4"/>
                    <a:pt x="38" y="17"/>
                  </a:cubicBezTo>
                  <a:cubicBezTo>
                    <a:pt x="12" y="20"/>
                    <a:pt x="10" y="35"/>
                    <a:pt x="18" y="53"/>
                  </a:cubicBezTo>
                  <a:cubicBezTo>
                    <a:pt x="16" y="55"/>
                    <a:pt x="14" y="57"/>
                    <a:pt x="14" y="60"/>
                  </a:cubicBezTo>
                  <a:cubicBezTo>
                    <a:pt x="1" y="509"/>
                    <a:pt x="12" y="1180"/>
                    <a:pt x="12" y="1255"/>
                  </a:cubicBezTo>
                  <a:cubicBezTo>
                    <a:pt x="12" y="1292"/>
                    <a:pt x="28" y="1310"/>
                    <a:pt x="43" y="1310"/>
                  </a:cubicBezTo>
                  <a:cubicBezTo>
                    <a:pt x="58" y="1310"/>
                    <a:pt x="73" y="1293"/>
                    <a:pt x="73" y="1261"/>
                  </a:cubicBezTo>
                  <a:cubicBezTo>
                    <a:pt x="73" y="1198"/>
                    <a:pt x="98" y="458"/>
                    <a:pt x="101" y="102"/>
                  </a:cubicBezTo>
                  <a:cubicBezTo>
                    <a:pt x="101" y="102"/>
                    <a:pt x="477" y="106"/>
                    <a:pt x="663" y="106"/>
                  </a:cubicBezTo>
                  <a:cubicBezTo>
                    <a:pt x="772" y="106"/>
                    <a:pt x="887" y="115"/>
                    <a:pt x="1000" y="115"/>
                  </a:cubicBezTo>
                  <a:cubicBezTo>
                    <a:pt x="1083" y="115"/>
                    <a:pt x="1165" y="110"/>
                    <a:pt x="1243" y="94"/>
                  </a:cubicBezTo>
                  <a:cubicBezTo>
                    <a:pt x="1276" y="87"/>
                    <a:pt x="1237" y="33"/>
                    <a:pt x="1217" y="30"/>
                  </a:cubicBezTo>
                  <a:cubicBezTo>
                    <a:pt x="1073" y="6"/>
                    <a:pt x="926" y="5"/>
                    <a:pt x="780" y="5"/>
                  </a:cubicBezTo>
                  <a:cubicBezTo>
                    <a:pt x="758" y="5"/>
                    <a:pt x="737" y="5"/>
                    <a:pt x="715" y="5"/>
                  </a:cubicBezTo>
                  <a:cubicBezTo>
                    <a:pt x="695" y="5"/>
                    <a:pt x="676" y="5"/>
                    <a:pt x="656" y="5"/>
                  </a:cubicBezTo>
                  <a:cubicBezTo>
                    <a:pt x="548" y="5"/>
                    <a:pt x="439" y="0"/>
                    <a:pt x="3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6"/>
            <p:cNvSpPr/>
            <p:nvPr/>
          </p:nvSpPr>
          <p:spPr>
            <a:xfrm>
              <a:off x="631638" y="2668736"/>
              <a:ext cx="35424" cy="32797"/>
            </a:xfrm>
            <a:custGeom>
              <a:rect b="b" l="l" r="r" t="t"/>
              <a:pathLst>
                <a:path extrusionOk="0" h="1011" w="1092">
                  <a:moveTo>
                    <a:pt x="549" y="0"/>
                  </a:moveTo>
                  <a:cubicBezTo>
                    <a:pt x="512" y="0"/>
                    <a:pt x="486" y="27"/>
                    <a:pt x="529" y="64"/>
                  </a:cubicBezTo>
                  <a:cubicBezTo>
                    <a:pt x="791" y="292"/>
                    <a:pt x="917" y="582"/>
                    <a:pt x="996" y="910"/>
                  </a:cubicBezTo>
                  <a:cubicBezTo>
                    <a:pt x="994" y="910"/>
                    <a:pt x="992" y="909"/>
                    <a:pt x="990" y="909"/>
                  </a:cubicBezTo>
                  <a:cubicBezTo>
                    <a:pt x="927" y="917"/>
                    <a:pt x="867" y="921"/>
                    <a:pt x="808" y="921"/>
                  </a:cubicBezTo>
                  <a:cubicBezTo>
                    <a:pt x="505" y="921"/>
                    <a:pt x="245" y="812"/>
                    <a:pt x="6" y="604"/>
                  </a:cubicBezTo>
                  <a:cubicBezTo>
                    <a:pt x="5" y="603"/>
                    <a:pt x="4" y="603"/>
                    <a:pt x="3" y="603"/>
                  </a:cubicBezTo>
                  <a:cubicBezTo>
                    <a:pt x="1" y="603"/>
                    <a:pt x="0" y="608"/>
                    <a:pt x="2" y="610"/>
                  </a:cubicBezTo>
                  <a:cubicBezTo>
                    <a:pt x="221" y="961"/>
                    <a:pt x="676" y="1004"/>
                    <a:pt x="1048" y="1010"/>
                  </a:cubicBezTo>
                  <a:cubicBezTo>
                    <a:pt x="1049" y="1010"/>
                    <a:pt x="1050" y="1010"/>
                    <a:pt x="1050" y="1010"/>
                  </a:cubicBezTo>
                  <a:cubicBezTo>
                    <a:pt x="1091" y="1010"/>
                    <a:pt x="1089" y="979"/>
                    <a:pt x="1069" y="951"/>
                  </a:cubicBezTo>
                  <a:cubicBezTo>
                    <a:pt x="1075" y="590"/>
                    <a:pt x="867" y="251"/>
                    <a:pt x="601"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56"/>
            <p:cNvSpPr/>
            <p:nvPr/>
          </p:nvSpPr>
          <p:spPr>
            <a:xfrm>
              <a:off x="693404" y="2685345"/>
              <a:ext cx="42269" cy="67443"/>
            </a:xfrm>
            <a:custGeom>
              <a:rect b="b" l="l" r="r" t="t"/>
              <a:pathLst>
                <a:path extrusionOk="0" h="2079" w="1303">
                  <a:moveTo>
                    <a:pt x="799" y="155"/>
                  </a:moveTo>
                  <a:cubicBezTo>
                    <a:pt x="1096" y="485"/>
                    <a:pt x="1218" y="829"/>
                    <a:pt x="1129" y="1285"/>
                  </a:cubicBezTo>
                  <a:cubicBezTo>
                    <a:pt x="1075" y="1561"/>
                    <a:pt x="976" y="1839"/>
                    <a:pt x="745" y="2012"/>
                  </a:cubicBezTo>
                  <a:cubicBezTo>
                    <a:pt x="187" y="1451"/>
                    <a:pt x="251" y="679"/>
                    <a:pt x="799" y="155"/>
                  </a:cubicBezTo>
                  <a:close/>
                  <a:moveTo>
                    <a:pt x="757" y="0"/>
                  </a:moveTo>
                  <a:cubicBezTo>
                    <a:pt x="730" y="0"/>
                    <a:pt x="706" y="10"/>
                    <a:pt x="701" y="29"/>
                  </a:cubicBezTo>
                  <a:cubicBezTo>
                    <a:pt x="102" y="573"/>
                    <a:pt x="0" y="1571"/>
                    <a:pt x="730" y="2050"/>
                  </a:cubicBezTo>
                  <a:cubicBezTo>
                    <a:pt x="736" y="2065"/>
                    <a:pt x="752" y="2079"/>
                    <a:pt x="765" y="2079"/>
                  </a:cubicBezTo>
                  <a:cubicBezTo>
                    <a:pt x="767" y="2079"/>
                    <a:pt x="770" y="2078"/>
                    <a:pt x="772" y="2077"/>
                  </a:cubicBezTo>
                  <a:cubicBezTo>
                    <a:pt x="1134" y="1914"/>
                    <a:pt x="1262" y="1429"/>
                    <a:pt x="1281" y="1066"/>
                  </a:cubicBezTo>
                  <a:cubicBezTo>
                    <a:pt x="1303" y="649"/>
                    <a:pt x="1096" y="335"/>
                    <a:pt x="831" y="31"/>
                  </a:cubicBezTo>
                  <a:cubicBezTo>
                    <a:pt x="813" y="10"/>
                    <a:pt x="784"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6"/>
            <p:cNvSpPr/>
            <p:nvPr/>
          </p:nvSpPr>
          <p:spPr>
            <a:xfrm>
              <a:off x="629984" y="2756324"/>
              <a:ext cx="67994" cy="34613"/>
            </a:xfrm>
            <a:custGeom>
              <a:rect b="b" l="l" r="r" t="t"/>
              <a:pathLst>
                <a:path extrusionOk="0" h="1067" w="2096">
                  <a:moveTo>
                    <a:pt x="1020" y="126"/>
                  </a:moveTo>
                  <a:cubicBezTo>
                    <a:pt x="1108" y="126"/>
                    <a:pt x="1200" y="135"/>
                    <a:pt x="1298" y="154"/>
                  </a:cubicBezTo>
                  <a:cubicBezTo>
                    <a:pt x="1574" y="207"/>
                    <a:pt x="1851" y="308"/>
                    <a:pt x="2024" y="538"/>
                  </a:cubicBezTo>
                  <a:cubicBezTo>
                    <a:pt x="1758" y="802"/>
                    <a:pt x="1445" y="927"/>
                    <a:pt x="1134" y="927"/>
                  </a:cubicBezTo>
                  <a:cubicBezTo>
                    <a:pt x="787" y="927"/>
                    <a:pt x="443" y="773"/>
                    <a:pt x="168" y="484"/>
                  </a:cubicBezTo>
                  <a:cubicBezTo>
                    <a:pt x="426" y="251"/>
                    <a:pt x="695" y="126"/>
                    <a:pt x="1020" y="126"/>
                  </a:cubicBezTo>
                  <a:close/>
                  <a:moveTo>
                    <a:pt x="1016" y="0"/>
                  </a:moveTo>
                  <a:cubicBezTo>
                    <a:pt x="630" y="0"/>
                    <a:pt x="332" y="201"/>
                    <a:pt x="43" y="452"/>
                  </a:cubicBezTo>
                  <a:cubicBezTo>
                    <a:pt x="1" y="489"/>
                    <a:pt x="5" y="573"/>
                    <a:pt x="41" y="581"/>
                  </a:cubicBezTo>
                  <a:cubicBezTo>
                    <a:pt x="320" y="890"/>
                    <a:pt x="720" y="1066"/>
                    <a:pt x="1107" y="1066"/>
                  </a:cubicBezTo>
                  <a:cubicBezTo>
                    <a:pt x="1474" y="1066"/>
                    <a:pt x="1829" y="908"/>
                    <a:pt x="2062" y="554"/>
                  </a:cubicBezTo>
                  <a:cubicBezTo>
                    <a:pt x="2079" y="545"/>
                    <a:pt x="2095" y="525"/>
                    <a:pt x="2089" y="510"/>
                  </a:cubicBezTo>
                  <a:cubicBezTo>
                    <a:pt x="1926" y="149"/>
                    <a:pt x="1442" y="21"/>
                    <a:pt x="1078" y="2"/>
                  </a:cubicBezTo>
                  <a:cubicBezTo>
                    <a:pt x="1057" y="1"/>
                    <a:pt x="1037" y="0"/>
                    <a:pt x="10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6"/>
            <p:cNvSpPr/>
            <p:nvPr/>
          </p:nvSpPr>
          <p:spPr>
            <a:xfrm>
              <a:off x="738398" y="2755383"/>
              <a:ext cx="67994" cy="34613"/>
            </a:xfrm>
            <a:custGeom>
              <a:rect b="b" l="l" r="r" t="t"/>
              <a:pathLst>
                <a:path extrusionOk="0" h="1067" w="2096">
                  <a:moveTo>
                    <a:pt x="961" y="140"/>
                  </a:moveTo>
                  <a:cubicBezTo>
                    <a:pt x="1308" y="140"/>
                    <a:pt x="1653" y="295"/>
                    <a:pt x="1928" y="584"/>
                  </a:cubicBezTo>
                  <a:cubicBezTo>
                    <a:pt x="1670" y="816"/>
                    <a:pt x="1403" y="941"/>
                    <a:pt x="1078" y="941"/>
                  </a:cubicBezTo>
                  <a:cubicBezTo>
                    <a:pt x="990" y="941"/>
                    <a:pt x="896" y="932"/>
                    <a:pt x="798" y="913"/>
                  </a:cubicBezTo>
                  <a:cubicBezTo>
                    <a:pt x="522" y="859"/>
                    <a:pt x="246" y="759"/>
                    <a:pt x="72" y="529"/>
                  </a:cubicBezTo>
                  <a:cubicBezTo>
                    <a:pt x="338" y="265"/>
                    <a:pt x="650" y="140"/>
                    <a:pt x="961" y="140"/>
                  </a:cubicBezTo>
                  <a:close/>
                  <a:moveTo>
                    <a:pt x="989" y="1"/>
                  </a:moveTo>
                  <a:cubicBezTo>
                    <a:pt x="622" y="1"/>
                    <a:pt x="267" y="159"/>
                    <a:pt x="35" y="513"/>
                  </a:cubicBezTo>
                  <a:cubicBezTo>
                    <a:pt x="17" y="521"/>
                    <a:pt x="1" y="542"/>
                    <a:pt x="7" y="556"/>
                  </a:cubicBezTo>
                  <a:cubicBezTo>
                    <a:pt x="170" y="918"/>
                    <a:pt x="655" y="1046"/>
                    <a:pt x="1018" y="1065"/>
                  </a:cubicBezTo>
                  <a:cubicBezTo>
                    <a:pt x="1038" y="1066"/>
                    <a:pt x="1058" y="1067"/>
                    <a:pt x="1077" y="1067"/>
                  </a:cubicBezTo>
                  <a:cubicBezTo>
                    <a:pt x="1464" y="1067"/>
                    <a:pt x="1764" y="866"/>
                    <a:pt x="2053" y="614"/>
                  </a:cubicBezTo>
                  <a:cubicBezTo>
                    <a:pt x="2095" y="577"/>
                    <a:pt x="2091" y="494"/>
                    <a:pt x="2055" y="485"/>
                  </a:cubicBezTo>
                  <a:cubicBezTo>
                    <a:pt x="1776" y="177"/>
                    <a:pt x="1376"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6"/>
            <p:cNvSpPr/>
            <p:nvPr/>
          </p:nvSpPr>
          <p:spPr>
            <a:xfrm>
              <a:off x="678125" y="2704874"/>
              <a:ext cx="13365" cy="14436"/>
            </a:xfrm>
            <a:custGeom>
              <a:rect b="b" l="l" r="r" t="t"/>
              <a:pathLst>
                <a:path extrusionOk="0" h="445" w="412">
                  <a:moveTo>
                    <a:pt x="47" y="0"/>
                  </a:moveTo>
                  <a:cubicBezTo>
                    <a:pt x="22" y="0"/>
                    <a:pt x="1" y="11"/>
                    <a:pt x="6" y="42"/>
                  </a:cubicBezTo>
                  <a:cubicBezTo>
                    <a:pt x="17" y="118"/>
                    <a:pt x="99" y="178"/>
                    <a:pt x="148" y="232"/>
                  </a:cubicBezTo>
                  <a:cubicBezTo>
                    <a:pt x="223" y="312"/>
                    <a:pt x="301" y="386"/>
                    <a:pt x="395" y="442"/>
                  </a:cubicBezTo>
                  <a:cubicBezTo>
                    <a:pt x="397" y="444"/>
                    <a:pt x="400" y="444"/>
                    <a:pt x="401" y="444"/>
                  </a:cubicBezTo>
                  <a:cubicBezTo>
                    <a:pt x="410" y="444"/>
                    <a:pt x="412" y="432"/>
                    <a:pt x="409" y="424"/>
                  </a:cubicBezTo>
                  <a:cubicBezTo>
                    <a:pt x="372" y="348"/>
                    <a:pt x="330" y="279"/>
                    <a:pt x="276" y="213"/>
                  </a:cubicBezTo>
                  <a:cubicBezTo>
                    <a:pt x="220" y="142"/>
                    <a:pt x="173"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6"/>
            <p:cNvSpPr/>
            <p:nvPr/>
          </p:nvSpPr>
          <p:spPr>
            <a:xfrm>
              <a:off x="764610" y="2667276"/>
              <a:ext cx="41361" cy="42496"/>
            </a:xfrm>
            <a:custGeom>
              <a:rect b="b" l="l" r="r" t="t"/>
              <a:pathLst>
                <a:path extrusionOk="0" h="1310" w="1275">
                  <a:moveTo>
                    <a:pt x="946" y="0"/>
                  </a:moveTo>
                  <a:cubicBezTo>
                    <a:pt x="837" y="0"/>
                    <a:pt x="727" y="5"/>
                    <a:pt x="619" y="5"/>
                  </a:cubicBezTo>
                  <a:cubicBezTo>
                    <a:pt x="599" y="5"/>
                    <a:pt x="580" y="5"/>
                    <a:pt x="560" y="5"/>
                  </a:cubicBezTo>
                  <a:cubicBezTo>
                    <a:pt x="538" y="5"/>
                    <a:pt x="517" y="5"/>
                    <a:pt x="496" y="5"/>
                  </a:cubicBezTo>
                  <a:cubicBezTo>
                    <a:pt x="349" y="5"/>
                    <a:pt x="202" y="6"/>
                    <a:pt x="58" y="30"/>
                  </a:cubicBezTo>
                  <a:cubicBezTo>
                    <a:pt x="39" y="33"/>
                    <a:pt x="0" y="87"/>
                    <a:pt x="33" y="94"/>
                  </a:cubicBezTo>
                  <a:cubicBezTo>
                    <a:pt x="111" y="110"/>
                    <a:pt x="193" y="115"/>
                    <a:pt x="276" y="115"/>
                  </a:cubicBezTo>
                  <a:cubicBezTo>
                    <a:pt x="389" y="115"/>
                    <a:pt x="504" y="106"/>
                    <a:pt x="612" y="106"/>
                  </a:cubicBezTo>
                  <a:cubicBezTo>
                    <a:pt x="798" y="106"/>
                    <a:pt x="1175" y="102"/>
                    <a:pt x="1175" y="102"/>
                  </a:cubicBezTo>
                  <a:cubicBezTo>
                    <a:pt x="1177" y="458"/>
                    <a:pt x="1203" y="1198"/>
                    <a:pt x="1203" y="1261"/>
                  </a:cubicBezTo>
                  <a:cubicBezTo>
                    <a:pt x="1203" y="1293"/>
                    <a:pt x="1218" y="1310"/>
                    <a:pt x="1233" y="1310"/>
                  </a:cubicBezTo>
                  <a:cubicBezTo>
                    <a:pt x="1249" y="1310"/>
                    <a:pt x="1264" y="1292"/>
                    <a:pt x="1264" y="1255"/>
                  </a:cubicBezTo>
                  <a:cubicBezTo>
                    <a:pt x="1264" y="1180"/>
                    <a:pt x="1274" y="509"/>
                    <a:pt x="1261" y="60"/>
                  </a:cubicBezTo>
                  <a:cubicBezTo>
                    <a:pt x="1261" y="57"/>
                    <a:pt x="1259" y="55"/>
                    <a:pt x="1258" y="53"/>
                  </a:cubicBezTo>
                  <a:cubicBezTo>
                    <a:pt x="1266" y="35"/>
                    <a:pt x="1263" y="20"/>
                    <a:pt x="1238" y="17"/>
                  </a:cubicBezTo>
                  <a:cubicBezTo>
                    <a:pt x="1142" y="4"/>
                    <a:pt x="1044" y="0"/>
                    <a:pt x="9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6"/>
            <p:cNvSpPr/>
            <p:nvPr/>
          </p:nvSpPr>
          <p:spPr>
            <a:xfrm>
              <a:off x="769184" y="2668736"/>
              <a:ext cx="35457" cy="32797"/>
            </a:xfrm>
            <a:custGeom>
              <a:rect b="b" l="l" r="r" t="t"/>
              <a:pathLst>
                <a:path extrusionOk="0" h="1011" w="1093">
                  <a:moveTo>
                    <a:pt x="544" y="0"/>
                  </a:moveTo>
                  <a:cubicBezTo>
                    <a:pt x="527" y="0"/>
                    <a:pt x="507" y="6"/>
                    <a:pt x="492" y="20"/>
                  </a:cubicBezTo>
                  <a:cubicBezTo>
                    <a:pt x="226" y="251"/>
                    <a:pt x="17" y="590"/>
                    <a:pt x="24" y="951"/>
                  </a:cubicBezTo>
                  <a:cubicBezTo>
                    <a:pt x="3" y="979"/>
                    <a:pt x="1" y="1010"/>
                    <a:pt x="42" y="1010"/>
                  </a:cubicBezTo>
                  <a:cubicBezTo>
                    <a:pt x="42" y="1010"/>
                    <a:pt x="43" y="1010"/>
                    <a:pt x="44" y="1010"/>
                  </a:cubicBezTo>
                  <a:cubicBezTo>
                    <a:pt x="417" y="1004"/>
                    <a:pt x="872" y="961"/>
                    <a:pt x="1091" y="610"/>
                  </a:cubicBezTo>
                  <a:cubicBezTo>
                    <a:pt x="1093" y="608"/>
                    <a:pt x="1092" y="603"/>
                    <a:pt x="1090" y="603"/>
                  </a:cubicBezTo>
                  <a:cubicBezTo>
                    <a:pt x="1089" y="603"/>
                    <a:pt x="1088" y="603"/>
                    <a:pt x="1087" y="604"/>
                  </a:cubicBezTo>
                  <a:cubicBezTo>
                    <a:pt x="847" y="812"/>
                    <a:pt x="587" y="921"/>
                    <a:pt x="285" y="921"/>
                  </a:cubicBezTo>
                  <a:cubicBezTo>
                    <a:pt x="226" y="921"/>
                    <a:pt x="165" y="917"/>
                    <a:pt x="103" y="909"/>
                  </a:cubicBezTo>
                  <a:cubicBezTo>
                    <a:pt x="101" y="909"/>
                    <a:pt x="99" y="910"/>
                    <a:pt x="96" y="910"/>
                  </a:cubicBezTo>
                  <a:cubicBezTo>
                    <a:pt x="176" y="582"/>
                    <a:pt x="302" y="292"/>
                    <a:pt x="564" y="64"/>
                  </a:cubicBezTo>
                  <a:cubicBezTo>
                    <a:pt x="607" y="27"/>
                    <a:pt x="581"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6"/>
            <p:cNvSpPr/>
            <p:nvPr/>
          </p:nvSpPr>
          <p:spPr>
            <a:xfrm>
              <a:off x="744789" y="2704874"/>
              <a:ext cx="13365" cy="14436"/>
            </a:xfrm>
            <a:custGeom>
              <a:rect b="b" l="l" r="r" t="t"/>
              <a:pathLst>
                <a:path extrusionOk="0" h="445" w="412">
                  <a:moveTo>
                    <a:pt x="365" y="0"/>
                  </a:moveTo>
                  <a:cubicBezTo>
                    <a:pt x="347" y="0"/>
                    <a:pt x="328" y="5"/>
                    <a:pt x="316" y="13"/>
                  </a:cubicBezTo>
                  <a:cubicBezTo>
                    <a:pt x="239" y="60"/>
                    <a:pt x="192" y="142"/>
                    <a:pt x="136" y="213"/>
                  </a:cubicBezTo>
                  <a:cubicBezTo>
                    <a:pt x="82" y="279"/>
                    <a:pt x="39" y="348"/>
                    <a:pt x="4" y="424"/>
                  </a:cubicBezTo>
                  <a:cubicBezTo>
                    <a:pt x="0" y="432"/>
                    <a:pt x="2" y="444"/>
                    <a:pt x="10" y="444"/>
                  </a:cubicBezTo>
                  <a:cubicBezTo>
                    <a:pt x="12" y="444"/>
                    <a:pt x="14" y="444"/>
                    <a:pt x="16" y="442"/>
                  </a:cubicBezTo>
                  <a:cubicBezTo>
                    <a:pt x="110" y="386"/>
                    <a:pt x="189" y="312"/>
                    <a:pt x="263" y="232"/>
                  </a:cubicBezTo>
                  <a:cubicBezTo>
                    <a:pt x="313" y="178"/>
                    <a:pt x="394" y="118"/>
                    <a:pt x="406" y="42"/>
                  </a:cubicBezTo>
                  <a:cubicBezTo>
                    <a:pt x="411" y="11"/>
                    <a:pt x="389" y="0"/>
                    <a:pt x="3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6"/>
            <p:cNvSpPr/>
            <p:nvPr/>
          </p:nvSpPr>
          <p:spPr>
            <a:xfrm>
              <a:off x="630276" y="2837619"/>
              <a:ext cx="41393" cy="42496"/>
            </a:xfrm>
            <a:custGeom>
              <a:rect b="b" l="l" r="r" t="t"/>
              <a:pathLst>
                <a:path extrusionOk="0" h="1310" w="1276">
                  <a:moveTo>
                    <a:pt x="43" y="0"/>
                  </a:moveTo>
                  <a:cubicBezTo>
                    <a:pt x="27" y="0"/>
                    <a:pt x="12" y="18"/>
                    <a:pt x="12" y="55"/>
                  </a:cubicBezTo>
                  <a:cubicBezTo>
                    <a:pt x="12" y="129"/>
                    <a:pt x="1" y="800"/>
                    <a:pt x="14" y="1249"/>
                  </a:cubicBezTo>
                  <a:cubicBezTo>
                    <a:pt x="14" y="1253"/>
                    <a:pt x="16" y="1254"/>
                    <a:pt x="18" y="1256"/>
                  </a:cubicBezTo>
                  <a:cubicBezTo>
                    <a:pt x="10" y="1274"/>
                    <a:pt x="12" y="1289"/>
                    <a:pt x="38" y="1292"/>
                  </a:cubicBezTo>
                  <a:cubicBezTo>
                    <a:pt x="134" y="1306"/>
                    <a:pt x="232" y="1310"/>
                    <a:pt x="331" y="1310"/>
                  </a:cubicBezTo>
                  <a:cubicBezTo>
                    <a:pt x="440" y="1310"/>
                    <a:pt x="549" y="1305"/>
                    <a:pt x="656" y="1304"/>
                  </a:cubicBezTo>
                  <a:cubicBezTo>
                    <a:pt x="708" y="1304"/>
                    <a:pt x="761" y="1305"/>
                    <a:pt x="813" y="1305"/>
                  </a:cubicBezTo>
                  <a:cubicBezTo>
                    <a:pt x="948" y="1305"/>
                    <a:pt x="1084" y="1302"/>
                    <a:pt x="1217" y="1279"/>
                  </a:cubicBezTo>
                  <a:cubicBezTo>
                    <a:pt x="1237" y="1276"/>
                    <a:pt x="1276" y="1224"/>
                    <a:pt x="1243" y="1216"/>
                  </a:cubicBezTo>
                  <a:cubicBezTo>
                    <a:pt x="1164" y="1199"/>
                    <a:pt x="1080" y="1194"/>
                    <a:pt x="996" y="1194"/>
                  </a:cubicBezTo>
                  <a:cubicBezTo>
                    <a:pt x="884" y="1194"/>
                    <a:pt x="771" y="1203"/>
                    <a:pt x="663" y="1203"/>
                  </a:cubicBezTo>
                  <a:cubicBezTo>
                    <a:pt x="477" y="1203"/>
                    <a:pt x="101" y="1207"/>
                    <a:pt x="101" y="1207"/>
                  </a:cubicBezTo>
                  <a:cubicBezTo>
                    <a:pt x="98" y="853"/>
                    <a:pt x="73" y="113"/>
                    <a:pt x="73" y="49"/>
                  </a:cubicBezTo>
                  <a:cubicBezTo>
                    <a:pt x="73" y="17"/>
                    <a:pt x="58"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6"/>
            <p:cNvSpPr/>
            <p:nvPr/>
          </p:nvSpPr>
          <p:spPr>
            <a:xfrm>
              <a:off x="631638" y="2845826"/>
              <a:ext cx="35424" cy="32829"/>
            </a:xfrm>
            <a:custGeom>
              <a:rect b="b" l="l" r="r" t="t"/>
              <a:pathLst>
                <a:path extrusionOk="0" h="1012" w="1092">
                  <a:moveTo>
                    <a:pt x="1050" y="1"/>
                  </a:moveTo>
                  <a:cubicBezTo>
                    <a:pt x="1050" y="1"/>
                    <a:pt x="1049" y="1"/>
                    <a:pt x="1048" y="1"/>
                  </a:cubicBezTo>
                  <a:cubicBezTo>
                    <a:pt x="676" y="7"/>
                    <a:pt x="221" y="50"/>
                    <a:pt x="2" y="401"/>
                  </a:cubicBezTo>
                  <a:cubicBezTo>
                    <a:pt x="0" y="404"/>
                    <a:pt x="1" y="409"/>
                    <a:pt x="3" y="409"/>
                  </a:cubicBezTo>
                  <a:cubicBezTo>
                    <a:pt x="4" y="409"/>
                    <a:pt x="5" y="409"/>
                    <a:pt x="6" y="408"/>
                  </a:cubicBezTo>
                  <a:cubicBezTo>
                    <a:pt x="246" y="200"/>
                    <a:pt x="506" y="90"/>
                    <a:pt x="810" y="90"/>
                  </a:cubicBezTo>
                  <a:cubicBezTo>
                    <a:pt x="869" y="90"/>
                    <a:pt x="928" y="94"/>
                    <a:pt x="990" y="102"/>
                  </a:cubicBezTo>
                  <a:lnTo>
                    <a:pt x="996" y="102"/>
                  </a:lnTo>
                  <a:cubicBezTo>
                    <a:pt x="917" y="429"/>
                    <a:pt x="791" y="720"/>
                    <a:pt x="529" y="948"/>
                  </a:cubicBezTo>
                  <a:cubicBezTo>
                    <a:pt x="486" y="984"/>
                    <a:pt x="513" y="1011"/>
                    <a:pt x="549" y="1011"/>
                  </a:cubicBezTo>
                  <a:cubicBezTo>
                    <a:pt x="567" y="1011"/>
                    <a:pt x="586" y="1005"/>
                    <a:pt x="601" y="992"/>
                  </a:cubicBezTo>
                  <a:cubicBezTo>
                    <a:pt x="867" y="760"/>
                    <a:pt x="1075" y="421"/>
                    <a:pt x="1069" y="61"/>
                  </a:cubicBezTo>
                  <a:cubicBezTo>
                    <a:pt x="1089" y="33"/>
                    <a:pt x="1091" y="1"/>
                    <a:pt x="10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6"/>
            <p:cNvSpPr/>
            <p:nvPr/>
          </p:nvSpPr>
          <p:spPr>
            <a:xfrm>
              <a:off x="693404" y="2794603"/>
              <a:ext cx="42269" cy="67443"/>
            </a:xfrm>
            <a:custGeom>
              <a:rect b="b" l="l" r="r" t="t"/>
              <a:pathLst>
                <a:path extrusionOk="0" h="2079" w="1303">
                  <a:moveTo>
                    <a:pt x="745" y="67"/>
                  </a:moveTo>
                  <a:lnTo>
                    <a:pt x="745" y="67"/>
                  </a:lnTo>
                  <a:cubicBezTo>
                    <a:pt x="976" y="241"/>
                    <a:pt x="1075" y="517"/>
                    <a:pt x="1129" y="793"/>
                  </a:cubicBezTo>
                  <a:cubicBezTo>
                    <a:pt x="1218" y="1250"/>
                    <a:pt x="1096" y="1594"/>
                    <a:pt x="799" y="1923"/>
                  </a:cubicBezTo>
                  <a:cubicBezTo>
                    <a:pt x="251" y="1400"/>
                    <a:pt x="187" y="627"/>
                    <a:pt x="745" y="67"/>
                  </a:cubicBezTo>
                  <a:close/>
                  <a:moveTo>
                    <a:pt x="765" y="0"/>
                  </a:moveTo>
                  <a:cubicBezTo>
                    <a:pt x="752" y="0"/>
                    <a:pt x="737" y="15"/>
                    <a:pt x="730" y="29"/>
                  </a:cubicBezTo>
                  <a:cubicBezTo>
                    <a:pt x="0" y="507"/>
                    <a:pt x="102" y="1506"/>
                    <a:pt x="701" y="2050"/>
                  </a:cubicBezTo>
                  <a:cubicBezTo>
                    <a:pt x="706" y="2068"/>
                    <a:pt x="730" y="2078"/>
                    <a:pt x="757" y="2078"/>
                  </a:cubicBezTo>
                  <a:cubicBezTo>
                    <a:pt x="784" y="2078"/>
                    <a:pt x="813" y="2069"/>
                    <a:pt x="831" y="2048"/>
                  </a:cubicBezTo>
                  <a:cubicBezTo>
                    <a:pt x="1096" y="1744"/>
                    <a:pt x="1303" y="1429"/>
                    <a:pt x="1281" y="1013"/>
                  </a:cubicBezTo>
                  <a:cubicBezTo>
                    <a:pt x="1263" y="649"/>
                    <a:pt x="1134" y="165"/>
                    <a:pt x="772" y="2"/>
                  </a:cubicBezTo>
                  <a:cubicBezTo>
                    <a:pt x="769" y="1"/>
                    <a:pt x="767"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6"/>
            <p:cNvSpPr/>
            <p:nvPr/>
          </p:nvSpPr>
          <p:spPr>
            <a:xfrm>
              <a:off x="678125" y="2828081"/>
              <a:ext cx="13365" cy="14468"/>
            </a:xfrm>
            <a:custGeom>
              <a:rect b="b" l="l" r="r" t="t"/>
              <a:pathLst>
                <a:path extrusionOk="0" h="446" w="412">
                  <a:moveTo>
                    <a:pt x="402" y="1"/>
                  </a:moveTo>
                  <a:cubicBezTo>
                    <a:pt x="400" y="1"/>
                    <a:pt x="398" y="1"/>
                    <a:pt x="395" y="3"/>
                  </a:cubicBezTo>
                  <a:cubicBezTo>
                    <a:pt x="301" y="58"/>
                    <a:pt x="223" y="132"/>
                    <a:pt x="148" y="213"/>
                  </a:cubicBezTo>
                  <a:cubicBezTo>
                    <a:pt x="99" y="266"/>
                    <a:pt x="17" y="328"/>
                    <a:pt x="6" y="402"/>
                  </a:cubicBezTo>
                  <a:cubicBezTo>
                    <a:pt x="1" y="434"/>
                    <a:pt x="23" y="445"/>
                    <a:pt x="47" y="445"/>
                  </a:cubicBezTo>
                  <a:cubicBezTo>
                    <a:pt x="64" y="445"/>
                    <a:pt x="83" y="440"/>
                    <a:pt x="95" y="432"/>
                  </a:cubicBezTo>
                  <a:cubicBezTo>
                    <a:pt x="173" y="384"/>
                    <a:pt x="220" y="302"/>
                    <a:pt x="276" y="232"/>
                  </a:cubicBezTo>
                  <a:cubicBezTo>
                    <a:pt x="330" y="166"/>
                    <a:pt x="372" y="97"/>
                    <a:pt x="409" y="20"/>
                  </a:cubicBezTo>
                  <a:cubicBezTo>
                    <a:pt x="412" y="14"/>
                    <a:pt x="410" y="1"/>
                    <a:pt x="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6"/>
            <p:cNvSpPr/>
            <p:nvPr/>
          </p:nvSpPr>
          <p:spPr>
            <a:xfrm>
              <a:off x="764610" y="2837619"/>
              <a:ext cx="41361" cy="42496"/>
            </a:xfrm>
            <a:custGeom>
              <a:rect b="b" l="l" r="r" t="t"/>
              <a:pathLst>
                <a:path extrusionOk="0" h="1310" w="1275">
                  <a:moveTo>
                    <a:pt x="1233" y="0"/>
                  </a:moveTo>
                  <a:cubicBezTo>
                    <a:pt x="1218" y="0"/>
                    <a:pt x="1203" y="17"/>
                    <a:pt x="1203" y="49"/>
                  </a:cubicBezTo>
                  <a:cubicBezTo>
                    <a:pt x="1203" y="113"/>
                    <a:pt x="1177" y="853"/>
                    <a:pt x="1175" y="1207"/>
                  </a:cubicBezTo>
                  <a:cubicBezTo>
                    <a:pt x="1175" y="1207"/>
                    <a:pt x="798" y="1203"/>
                    <a:pt x="612" y="1203"/>
                  </a:cubicBezTo>
                  <a:cubicBezTo>
                    <a:pt x="505" y="1203"/>
                    <a:pt x="391" y="1194"/>
                    <a:pt x="279" y="1194"/>
                  </a:cubicBezTo>
                  <a:cubicBezTo>
                    <a:pt x="195" y="1194"/>
                    <a:pt x="112" y="1199"/>
                    <a:pt x="33" y="1216"/>
                  </a:cubicBezTo>
                  <a:cubicBezTo>
                    <a:pt x="0" y="1224"/>
                    <a:pt x="39" y="1276"/>
                    <a:pt x="58" y="1279"/>
                  </a:cubicBezTo>
                  <a:cubicBezTo>
                    <a:pt x="191" y="1302"/>
                    <a:pt x="327" y="1305"/>
                    <a:pt x="462" y="1305"/>
                  </a:cubicBezTo>
                  <a:cubicBezTo>
                    <a:pt x="515" y="1305"/>
                    <a:pt x="567" y="1304"/>
                    <a:pt x="619" y="1304"/>
                  </a:cubicBezTo>
                  <a:cubicBezTo>
                    <a:pt x="727" y="1305"/>
                    <a:pt x="836" y="1310"/>
                    <a:pt x="945" y="1310"/>
                  </a:cubicBezTo>
                  <a:cubicBezTo>
                    <a:pt x="1044" y="1310"/>
                    <a:pt x="1142" y="1306"/>
                    <a:pt x="1238" y="1292"/>
                  </a:cubicBezTo>
                  <a:cubicBezTo>
                    <a:pt x="1263" y="1289"/>
                    <a:pt x="1266" y="1274"/>
                    <a:pt x="1258" y="1256"/>
                  </a:cubicBezTo>
                  <a:cubicBezTo>
                    <a:pt x="1259" y="1254"/>
                    <a:pt x="1261" y="1253"/>
                    <a:pt x="1261" y="1249"/>
                  </a:cubicBezTo>
                  <a:cubicBezTo>
                    <a:pt x="1274" y="800"/>
                    <a:pt x="1264" y="129"/>
                    <a:pt x="1264" y="55"/>
                  </a:cubicBezTo>
                  <a:cubicBezTo>
                    <a:pt x="1264" y="18"/>
                    <a:pt x="1249" y="0"/>
                    <a:pt x="12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6"/>
            <p:cNvSpPr/>
            <p:nvPr/>
          </p:nvSpPr>
          <p:spPr>
            <a:xfrm>
              <a:off x="769184" y="2845826"/>
              <a:ext cx="35457" cy="32829"/>
            </a:xfrm>
            <a:custGeom>
              <a:rect b="b" l="l" r="r" t="t"/>
              <a:pathLst>
                <a:path extrusionOk="0" h="1012" w="1093">
                  <a:moveTo>
                    <a:pt x="42" y="1"/>
                  </a:moveTo>
                  <a:cubicBezTo>
                    <a:pt x="1" y="1"/>
                    <a:pt x="3" y="33"/>
                    <a:pt x="24" y="61"/>
                  </a:cubicBezTo>
                  <a:cubicBezTo>
                    <a:pt x="17" y="421"/>
                    <a:pt x="226" y="760"/>
                    <a:pt x="492" y="992"/>
                  </a:cubicBezTo>
                  <a:cubicBezTo>
                    <a:pt x="507" y="1005"/>
                    <a:pt x="527" y="1011"/>
                    <a:pt x="544" y="1011"/>
                  </a:cubicBezTo>
                  <a:cubicBezTo>
                    <a:pt x="580" y="1011"/>
                    <a:pt x="607" y="984"/>
                    <a:pt x="564" y="948"/>
                  </a:cubicBezTo>
                  <a:cubicBezTo>
                    <a:pt x="302" y="720"/>
                    <a:pt x="176" y="429"/>
                    <a:pt x="96" y="102"/>
                  </a:cubicBezTo>
                  <a:lnTo>
                    <a:pt x="103" y="102"/>
                  </a:lnTo>
                  <a:cubicBezTo>
                    <a:pt x="165" y="94"/>
                    <a:pt x="224" y="90"/>
                    <a:pt x="282" y="90"/>
                  </a:cubicBezTo>
                  <a:cubicBezTo>
                    <a:pt x="586" y="90"/>
                    <a:pt x="846" y="200"/>
                    <a:pt x="1087" y="408"/>
                  </a:cubicBezTo>
                  <a:cubicBezTo>
                    <a:pt x="1088" y="409"/>
                    <a:pt x="1089" y="409"/>
                    <a:pt x="1090" y="409"/>
                  </a:cubicBezTo>
                  <a:cubicBezTo>
                    <a:pt x="1092" y="409"/>
                    <a:pt x="1093" y="404"/>
                    <a:pt x="1091" y="401"/>
                  </a:cubicBezTo>
                  <a:cubicBezTo>
                    <a:pt x="872" y="50"/>
                    <a:pt x="417" y="7"/>
                    <a:pt x="44" y="1"/>
                  </a:cubicBezTo>
                  <a:cubicBezTo>
                    <a:pt x="43" y="1"/>
                    <a:pt x="42" y="1"/>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6"/>
            <p:cNvSpPr/>
            <p:nvPr/>
          </p:nvSpPr>
          <p:spPr>
            <a:xfrm>
              <a:off x="744789" y="2828081"/>
              <a:ext cx="13365" cy="14468"/>
            </a:xfrm>
            <a:custGeom>
              <a:rect b="b" l="l" r="r" t="t"/>
              <a:pathLst>
                <a:path extrusionOk="0" h="446" w="412">
                  <a:moveTo>
                    <a:pt x="10" y="1"/>
                  </a:moveTo>
                  <a:cubicBezTo>
                    <a:pt x="2" y="1"/>
                    <a:pt x="0" y="14"/>
                    <a:pt x="4" y="20"/>
                  </a:cubicBezTo>
                  <a:cubicBezTo>
                    <a:pt x="39" y="97"/>
                    <a:pt x="82" y="166"/>
                    <a:pt x="136" y="232"/>
                  </a:cubicBezTo>
                  <a:cubicBezTo>
                    <a:pt x="192" y="302"/>
                    <a:pt x="239" y="384"/>
                    <a:pt x="316" y="432"/>
                  </a:cubicBezTo>
                  <a:cubicBezTo>
                    <a:pt x="328" y="440"/>
                    <a:pt x="347" y="445"/>
                    <a:pt x="364" y="445"/>
                  </a:cubicBezTo>
                  <a:cubicBezTo>
                    <a:pt x="389" y="445"/>
                    <a:pt x="411" y="434"/>
                    <a:pt x="406" y="402"/>
                  </a:cubicBezTo>
                  <a:cubicBezTo>
                    <a:pt x="394" y="328"/>
                    <a:pt x="313" y="266"/>
                    <a:pt x="263" y="213"/>
                  </a:cubicBezTo>
                  <a:cubicBezTo>
                    <a:pt x="189" y="132"/>
                    <a:pt x="110" y="58"/>
                    <a:pt x="16" y="3"/>
                  </a:cubicBezTo>
                  <a:cubicBezTo>
                    <a:pt x="14" y="1"/>
                    <a:pt x="12" y="1"/>
                    <a:pt x="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6"/>
            <p:cNvSpPr/>
            <p:nvPr/>
          </p:nvSpPr>
          <p:spPr>
            <a:xfrm>
              <a:off x="645393" y="2740299"/>
              <a:ext cx="14241" cy="4606"/>
            </a:xfrm>
            <a:custGeom>
              <a:rect b="b" l="l" r="r" t="t"/>
              <a:pathLst>
                <a:path extrusionOk="0" h="142" w="439">
                  <a:moveTo>
                    <a:pt x="45" y="0"/>
                  </a:moveTo>
                  <a:cubicBezTo>
                    <a:pt x="0" y="0"/>
                    <a:pt x="38" y="58"/>
                    <a:pt x="52" y="69"/>
                  </a:cubicBezTo>
                  <a:cubicBezTo>
                    <a:pt x="126" y="125"/>
                    <a:pt x="240" y="142"/>
                    <a:pt x="340" y="142"/>
                  </a:cubicBezTo>
                  <a:cubicBezTo>
                    <a:pt x="367" y="142"/>
                    <a:pt x="393" y="140"/>
                    <a:pt x="417" y="138"/>
                  </a:cubicBezTo>
                  <a:cubicBezTo>
                    <a:pt x="439" y="136"/>
                    <a:pt x="418" y="100"/>
                    <a:pt x="406" y="96"/>
                  </a:cubicBezTo>
                  <a:cubicBezTo>
                    <a:pt x="352" y="80"/>
                    <a:pt x="297" y="65"/>
                    <a:pt x="243" y="50"/>
                  </a:cubicBezTo>
                  <a:cubicBezTo>
                    <a:pt x="177" y="33"/>
                    <a:pt x="113" y="1"/>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6"/>
            <p:cNvSpPr/>
            <p:nvPr/>
          </p:nvSpPr>
          <p:spPr>
            <a:xfrm>
              <a:off x="776418" y="2736698"/>
              <a:ext cx="16739" cy="8078"/>
            </a:xfrm>
            <a:custGeom>
              <a:rect b="b" l="l" r="r" t="t"/>
              <a:pathLst>
                <a:path extrusionOk="0" h="249" w="516">
                  <a:moveTo>
                    <a:pt x="435" y="1"/>
                  </a:moveTo>
                  <a:cubicBezTo>
                    <a:pt x="428" y="1"/>
                    <a:pt x="422" y="3"/>
                    <a:pt x="416" y="7"/>
                  </a:cubicBezTo>
                  <a:cubicBezTo>
                    <a:pt x="298" y="95"/>
                    <a:pt x="170" y="160"/>
                    <a:pt x="29" y="197"/>
                  </a:cubicBezTo>
                  <a:cubicBezTo>
                    <a:pt x="0" y="205"/>
                    <a:pt x="32" y="248"/>
                    <a:pt x="54" y="248"/>
                  </a:cubicBezTo>
                  <a:cubicBezTo>
                    <a:pt x="54" y="248"/>
                    <a:pt x="54" y="248"/>
                    <a:pt x="54" y="248"/>
                  </a:cubicBezTo>
                  <a:cubicBezTo>
                    <a:pt x="214" y="234"/>
                    <a:pt x="364" y="176"/>
                    <a:pt x="488" y="73"/>
                  </a:cubicBezTo>
                  <a:cubicBezTo>
                    <a:pt x="515" y="50"/>
                    <a:pt x="470"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6"/>
            <p:cNvSpPr/>
            <p:nvPr/>
          </p:nvSpPr>
          <p:spPr>
            <a:xfrm>
              <a:off x="645393" y="2803914"/>
              <a:ext cx="14241" cy="4639"/>
            </a:xfrm>
            <a:custGeom>
              <a:rect b="b" l="l" r="r" t="t"/>
              <a:pathLst>
                <a:path extrusionOk="0" h="143" w="439">
                  <a:moveTo>
                    <a:pt x="340" y="1"/>
                  </a:moveTo>
                  <a:cubicBezTo>
                    <a:pt x="240" y="1"/>
                    <a:pt x="126" y="17"/>
                    <a:pt x="52" y="73"/>
                  </a:cubicBezTo>
                  <a:cubicBezTo>
                    <a:pt x="38" y="85"/>
                    <a:pt x="0" y="142"/>
                    <a:pt x="45" y="142"/>
                  </a:cubicBezTo>
                  <a:cubicBezTo>
                    <a:pt x="113" y="141"/>
                    <a:pt x="177" y="110"/>
                    <a:pt x="243" y="93"/>
                  </a:cubicBezTo>
                  <a:cubicBezTo>
                    <a:pt x="297" y="78"/>
                    <a:pt x="352" y="62"/>
                    <a:pt x="406" y="47"/>
                  </a:cubicBezTo>
                  <a:cubicBezTo>
                    <a:pt x="418" y="43"/>
                    <a:pt x="439" y="6"/>
                    <a:pt x="417" y="4"/>
                  </a:cubicBezTo>
                  <a:cubicBezTo>
                    <a:pt x="393" y="2"/>
                    <a:pt x="367" y="1"/>
                    <a:pt x="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6"/>
            <p:cNvSpPr/>
            <p:nvPr/>
          </p:nvSpPr>
          <p:spPr>
            <a:xfrm>
              <a:off x="776418" y="2804076"/>
              <a:ext cx="16739" cy="8045"/>
            </a:xfrm>
            <a:custGeom>
              <a:rect b="b" l="l" r="r" t="t"/>
              <a:pathLst>
                <a:path extrusionOk="0" h="248" w="516">
                  <a:moveTo>
                    <a:pt x="53" y="1"/>
                  </a:moveTo>
                  <a:cubicBezTo>
                    <a:pt x="31" y="1"/>
                    <a:pt x="1" y="43"/>
                    <a:pt x="29" y="51"/>
                  </a:cubicBezTo>
                  <a:cubicBezTo>
                    <a:pt x="170" y="89"/>
                    <a:pt x="298" y="154"/>
                    <a:pt x="416" y="242"/>
                  </a:cubicBezTo>
                  <a:cubicBezTo>
                    <a:pt x="422" y="246"/>
                    <a:pt x="428" y="248"/>
                    <a:pt x="435" y="248"/>
                  </a:cubicBezTo>
                  <a:cubicBezTo>
                    <a:pt x="470" y="248"/>
                    <a:pt x="515" y="198"/>
                    <a:pt x="488" y="176"/>
                  </a:cubicBezTo>
                  <a:cubicBezTo>
                    <a:pt x="364" y="73"/>
                    <a:pt x="214" y="14"/>
                    <a:pt x="54" y="1"/>
                  </a:cubicBezTo>
                  <a:cubicBezTo>
                    <a:pt x="54" y="1"/>
                    <a:pt x="53" y="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6"/>
            <p:cNvSpPr/>
            <p:nvPr/>
          </p:nvSpPr>
          <p:spPr>
            <a:xfrm>
              <a:off x="595889" y="2670585"/>
              <a:ext cx="6520" cy="213715"/>
            </a:xfrm>
            <a:custGeom>
              <a:rect b="b" l="l" r="r" t="t"/>
              <a:pathLst>
                <a:path extrusionOk="0" h="6588" w="201">
                  <a:moveTo>
                    <a:pt x="83" y="1"/>
                  </a:moveTo>
                  <a:cubicBezTo>
                    <a:pt x="74" y="1"/>
                    <a:pt x="68" y="5"/>
                    <a:pt x="68" y="17"/>
                  </a:cubicBezTo>
                  <a:cubicBezTo>
                    <a:pt x="0" y="1074"/>
                    <a:pt x="39" y="2140"/>
                    <a:pt x="40" y="3199"/>
                  </a:cubicBezTo>
                  <a:cubicBezTo>
                    <a:pt x="41" y="4323"/>
                    <a:pt x="5" y="5456"/>
                    <a:pt x="92" y="6577"/>
                  </a:cubicBezTo>
                  <a:cubicBezTo>
                    <a:pt x="92" y="6582"/>
                    <a:pt x="98" y="6588"/>
                    <a:pt x="102" y="6588"/>
                  </a:cubicBezTo>
                  <a:cubicBezTo>
                    <a:pt x="104" y="6588"/>
                    <a:pt x="105" y="6587"/>
                    <a:pt x="105" y="6584"/>
                  </a:cubicBezTo>
                  <a:cubicBezTo>
                    <a:pt x="192" y="5532"/>
                    <a:pt x="156" y="4467"/>
                    <a:pt x="157" y="3414"/>
                  </a:cubicBezTo>
                  <a:cubicBezTo>
                    <a:pt x="158" y="2293"/>
                    <a:pt x="200" y="1161"/>
                    <a:pt x="129"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6"/>
            <p:cNvSpPr/>
            <p:nvPr/>
          </p:nvSpPr>
          <p:spPr>
            <a:xfrm>
              <a:off x="832117" y="2670585"/>
              <a:ext cx="6520" cy="213715"/>
            </a:xfrm>
            <a:custGeom>
              <a:rect b="b" l="l" r="r" t="t"/>
              <a:pathLst>
                <a:path extrusionOk="0" h="6588" w="201">
                  <a:moveTo>
                    <a:pt x="83" y="1"/>
                  </a:moveTo>
                  <a:cubicBezTo>
                    <a:pt x="75"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6" y="4467"/>
                    <a:pt x="158" y="3414"/>
                  </a:cubicBezTo>
                  <a:cubicBezTo>
                    <a:pt x="159" y="2293"/>
                    <a:pt x="201"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6"/>
            <p:cNvSpPr/>
            <p:nvPr/>
          </p:nvSpPr>
          <p:spPr>
            <a:xfrm>
              <a:off x="676178" y="2681777"/>
              <a:ext cx="12879" cy="8726"/>
            </a:xfrm>
            <a:custGeom>
              <a:rect b="b" l="l" r="r" t="t"/>
              <a:pathLst>
                <a:path extrusionOk="0" h="269" w="397">
                  <a:moveTo>
                    <a:pt x="189" y="0"/>
                  </a:moveTo>
                  <a:cubicBezTo>
                    <a:pt x="146" y="0"/>
                    <a:pt x="104" y="17"/>
                    <a:pt x="77" y="57"/>
                  </a:cubicBezTo>
                  <a:cubicBezTo>
                    <a:pt x="1" y="170"/>
                    <a:pt x="135" y="269"/>
                    <a:pt x="250" y="269"/>
                  </a:cubicBezTo>
                  <a:cubicBezTo>
                    <a:pt x="278" y="269"/>
                    <a:pt x="305" y="263"/>
                    <a:pt x="327" y="249"/>
                  </a:cubicBezTo>
                  <a:cubicBezTo>
                    <a:pt x="376" y="221"/>
                    <a:pt x="397" y="162"/>
                    <a:pt x="376" y="109"/>
                  </a:cubicBezTo>
                  <a:cubicBezTo>
                    <a:pt x="353" y="51"/>
                    <a:pt x="292" y="16"/>
                    <a:pt x="231" y="6"/>
                  </a:cubicBezTo>
                  <a:cubicBezTo>
                    <a:pt x="217" y="2"/>
                    <a:pt x="203"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6"/>
            <p:cNvSpPr/>
            <p:nvPr/>
          </p:nvSpPr>
          <p:spPr>
            <a:xfrm>
              <a:off x="643868" y="2713179"/>
              <a:ext cx="10056" cy="7526"/>
            </a:xfrm>
            <a:custGeom>
              <a:rect b="b" l="l" r="r" t="t"/>
              <a:pathLst>
                <a:path extrusionOk="0" h="232" w="310">
                  <a:moveTo>
                    <a:pt x="111" y="1"/>
                  </a:moveTo>
                  <a:cubicBezTo>
                    <a:pt x="108" y="1"/>
                    <a:pt x="106" y="1"/>
                    <a:pt x="104" y="1"/>
                  </a:cubicBezTo>
                  <a:cubicBezTo>
                    <a:pt x="69" y="2"/>
                    <a:pt x="23" y="18"/>
                    <a:pt x="9" y="54"/>
                  </a:cubicBezTo>
                  <a:cubicBezTo>
                    <a:pt x="0" y="78"/>
                    <a:pt x="3" y="99"/>
                    <a:pt x="13" y="119"/>
                  </a:cubicBezTo>
                  <a:cubicBezTo>
                    <a:pt x="16" y="140"/>
                    <a:pt x="27" y="161"/>
                    <a:pt x="41" y="177"/>
                  </a:cubicBezTo>
                  <a:cubicBezTo>
                    <a:pt x="70" y="210"/>
                    <a:pt x="123" y="232"/>
                    <a:pt x="173" y="232"/>
                  </a:cubicBezTo>
                  <a:cubicBezTo>
                    <a:pt x="224" y="232"/>
                    <a:pt x="272" y="209"/>
                    <a:pt x="286" y="154"/>
                  </a:cubicBezTo>
                  <a:cubicBezTo>
                    <a:pt x="310" y="61"/>
                    <a:pt x="188" y="1"/>
                    <a:pt x="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6"/>
            <p:cNvSpPr/>
            <p:nvPr/>
          </p:nvSpPr>
          <p:spPr>
            <a:xfrm>
              <a:off x="664921" y="2722392"/>
              <a:ext cx="36365" cy="31305"/>
            </a:xfrm>
            <a:custGeom>
              <a:rect b="b" l="l" r="r" t="t"/>
              <a:pathLst>
                <a:path extrusionOk="0" h="965" w="1121">
                  <a:moveTo>
                    <a:pt x="81" y="81"/>
                  </a:moveTo>
                  <a:lnTo>
                    <a:pt x="81" y="81"/>
                  </a:lnTo>
                  <a:cubicBezTo>
                    <a:pt x="144" y="100"/>
                    <a:pt x="208" y="111"/>
                    <a:pt x="272" y="133"/>
                  </a:cubicBezTo>
                  <a:cubicBezTo>
                    <a:pt x="425" y="183"/>
                    <a:pt x="559" y="271"/>
                    <a:pt x="672" y="386"/>
                  </a:cubicBezTo>
                  <a:cubicBezTo>
                    <a:pt x="809" y="523"/>
                    <a:pt x="880" y="701"/>
                    <a:pt x="988" y="853"/>
                  </a:cubicBezTo>
                  <a:cubicBezTo>
                    <a:pt x="740" y="842"/>
                    <a:pt x="506" y="747"/>
                    <a:pt x="336" y="561"/>
                  </a:cubicBezTo>
                  <a:cubicBezTo>
                    <a:pt x="206" y="421"/>
                    <a:pt x="145" y="256"/>
                    <a:pt x="81" y="81"/>
                  </a:cubicBezTo>
                  <a:close/>
                  <a:moveTo>
                    <a:pt x="141" y="1"/>
                  </a:moveTo>
                  <a:cubicBezTo>
                    <a:pt x="102" y="1"/>
                    <a:pt x="65" y="8"/>
                    <a:pt x="32" y="24"/>
                  </a:cubicBezTo>
                  <a:cubicBezTo>
                    <a:pt x="27" y="23"/>
                    <a:pt x="23" y="22"/>
                    <a:pt x="20" y="22"/>
                  </a:cubicBezTo>
                  <a:cubicBezTo>
                    <a:pt x="9" y="22"/>
                    <a:pt x="2" y="28"/>
                    <a:pt x="2" y="43"/>
                  </a:cubicBezTo>
                  <a:cubicBezTo>
                    <a:pt x="1" y="582"/>
                    <a:pt x="568" y="943"/>
                    <a:pt x="1050" y="964"/>
                  </a:cubicBezTo>
                  <a:cubicBezTo>
                    <a:pt x="1052" y="964"/>
                    <a:pt x="1053" y="964"/>
                    <a:pt x="1054" y="964"/>
                  </a:cubicBezTo>
                  <a:cubicBezTo>
                    <a:pt x="1071" y="964"/>
                    <a:pt x="1080" y="958"/>
                    <a:pt x="1084" y="951"/>
                  </a:cubicBezTo>
                  <a:cubicBezTo>
                    <a:pt x="1090" y="953"/>
                    <a:pt x="1095" y="954"/>
                    <a:pt x="1100" y="954"/>
                  </a:cubicBezTo>
                  <a:cubicBezTo>
                    <a:pt x="1112" y="954"/>
                    <a:pt x="1121" y="948"/>
                    <a:pt x="1120" y="930"/>
                  </a:cubicBezTo>
                  <a:cubicBezTo>
                    <a:pt x="1115" y="711"/>
                    <a:pt x="887" y="450"/>
                    <a:pt x="737" y="307"/>
                  </a:cubicBezTo>
                  <a:cubicBezTo>
                    <a:pt x="618" y="195"/>
                    <a:pt x="347" y="1"/>
                    <a:pt x="1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6"/>
            <p:cNvSpPr/>
            <p:nvPr/>
          </p:nvSpPr>
          <p:spPr>
            <a:xfrm>
              <a:off x="747222" y="2681777"/>
              <a:ext cx="12879" cy="8726"/>
            </a:xfrm>
            <a:custGeom>
              <a:rect b="b" l="l" r="r" t="t"/>
              <a:pathLst>
                <a:path extrusionOk="0" h="269" w="397">
                  <a:moveTo>
                    <a:pt x="208" y="0"/>
                  </a:moveTo>
                  <a:cubicBezTo>
                    <a:pt x="194" y="0"/>
                    <a:pt x="179" y="2"/>
                    <a:pt x="165" y="6"/>
                  </a:cubicBezTo>
                  <a:cubicBezTo>
                    <a:pt x="105" y="16"/>
                    <a:pt x="43" y="51"/>
                    <a:pt x="21" y="109"/>
                  </a:cubicBezTo>
                  <a:cubicBezTo>
                    <a:pt x="0" y="162"/>
                    <a:pt x="21" y="221"/>
                    <a:pt x="70" y="249"/>
                  </a:cubicBezTo>
                  <a:cubicBezTo>
                    <a:pt x="92" y="263"/>
                    <a:pt x="119" y="269"/>
                    <a:pt x="147" y="269"/>
                  </a:cubicBezTo>
                  <a:cubicBezTo>
                    <a:pt x="262" y="269"/>
                    <a:pt x="396" y="170"/>
                    <a:pt x="319" y="57"/>
                  </a:cubicBezTo>
                  <a:cubicBezTo>
                    <a:pt x="292" y="17"/>
                    <a:pt x="251" y="0"/>
                    <a:pt x="2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6"/>
            <p:cNvSpPr/>
            <p:nvPr/>
          </p:nvSpPr>
          <p:spPr>
            <a:xfrm>
              <a:off x="782354" y="2713179"/>
              <a:ext cx="10089" cy="7526"/>
            </a:xfrm>
            <a:custGeom>
              <a:rect b="b" l="l" r="r" t="t"/>
              <a:pathLst>
                <a:path extrusionOk="0" h="232" w="311">
                  <a:moveTo>
                    <a:pt x="199" y="1"/>
                  </a:moveTo>
                  <a:cubicBezTo>
                    <a:pt x="121" y="1"/>
                    <a:pt x="0" y="61"/>
                    <a:pt x="24" y="154"/>
                  </a:cubicBezTo>
                  <a:cubicBezTo>
                    <a:pt x="38" y="209"/>
                    <a:pt x="85" y="232"/>
                    <a:pt x="136" y="232"/>
                  </a:cubicBezTo>
                  <a:cubicBezTo>
                    <a:pt x="186" y="232"/>
                    <a:pt x="240" y="210"/>
                    <a:pt x="269" y="177"/>
                  </a:cubicBezTo>
                  <a:cubicBezTo>
                    <a:pt x="283" y="161"/>
                    <a:pt x="294" y="140"/>
                    <a:pt x="297" y="119"/>
                  </a:cubicBezTo>
                  <a:cubicBezTo>
                    <a:pt x="307" y="99"/>
                    <a:pt x="310" y="78"/>
                    <a:pt x="301" y="54"/>
                  </a:cubicBezTo>
                  <a:cubicBezTo>
                    <a:pt x="286" y="18"/>
                    <a:pt x="241" y="2"/>
                    <a:pt x="207" y="1"/>
                  </a:cubicBezTo>
                  <a:cubicBezTo>
                    <a:pt x="204" y="1"/>
                    <a:pt x="202"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6"/>
            <p:cNvSpPr/>
            <p:nvPr/>
          </p:nvSpPr>
          <p:spPr>
            <a:xfrm>
              <a:off x="734992" y="2722392"/>
              <a:ext cx="36365" cy="31305"/>
            </a:xfrm>
            <a:custGeom>
              <a:rect b="b" l="l" r="r" t="t"/>
              <a:pathLst>
                <a:path extrusionOk="0" h="965" w="1121">
                  <a:moveTo>
                    <a:pt x="1039" y="81"/>
                  </a:moveTo>
                  <a:lnTo>
                    <a:pt x="1039" y="81"/>
                  </a:lnTo>
                  <a:cubicBezTo>
                    <a:pt x="976" y="256"/>
                    <a:pt x="915" y="421"/>
                    <a:pt x="785" y="561"/>
                  </a:cubicBezTo>
                  <a:cubicBezTo>
                    <a:pt x="615" y="747"/>
                    <a:pt x="381" y="842"/>
                    <a:pt x="132" y="853"/>
                  </a:cubicBezTo>
                  <a:cubicBezTo>
                    <a:pt x="241" y="701"/>
                    <a:pt x="311" y="523"/>
                    <a:pt x="448" y="386"/>
                  </a:cubicBezTo>
                  <a:cubicBezTo>
                    <a:pt x="562" y="271"/>
                    <a:pt x="695" y="183"/>
                    <a:pt x="849" y="133"/>
                  </a:cubicBezTo>
                  <a:cubicBezTo>
                    <a:pt x="913" y="111"/>
                    <a:pt x="977" y="100"/>
                    <a:pt x="1039" y="81"/>
                  </a:cubicBezTo>
                  <a:close/>
                  <a:moveTo>
                    <a:pt x="979" y="1"/>
                  </a:moveTo>
                  <a:cubicBezTo>
                    <a:pt x="773" y="1"/>
                    <a:pt x="503" y="195"/>
                    <a:pt x="384" y="307"/>
                  </a:cubicBezTo>
                  <a:cubicBezTo>
                    <a:pt x="233" y="450"/>
                    <a:pt x="6" y="711"/>
                    <a:pt x="1" y="930"/>
                  </a:cubicBezTo>
                  <a:cubicBezTo>
                    <a:pt x="0" y="948"/>
                    <a:pt x="9" y="954"/>
                    <a:pt x="20" y="954"/>
                  </a:cubicBezTo>
                  <a:cubicBezTo>
                    <a:pt x="25" y="954"/>
                    <a:pt x="31" y="953"/>
                    <a:pt x="36" y="951"/>
                  </a:cubicBezTo>
                  <a:cubicBezTo>
                    <a:pt x="41" y="958"/>
                    <a:pt x="49" y="964"/>
                    <a:pt x="66" y="964"/>
                  </a:cubicBezTo>
                  <a:cubicBezTo>
                    <a:pt x="67" y="964"/>
                    <a:pt x="68" y="964"/>
                    <a:pt x="70" y="964"/>
                  </a:cubicBezTo>
                  <a:cubicBezTo>
                    <a:pt x="554" y="943"/>
                    <a:pt x="1120" y="582"/>
                    <a:pt x="1119" y="43"/>
                  </a:cubicBezTo>
                  <a:cubicBezTo>
                    <a:pt x="1119" y="28"/>
                    <a:pt x="1112" y="22"/>
                    <a:pt x="1102" y="22"/>
                  </a:cubicBezTo>
                  <a:cubicBezTo>
                    <a:pt x="1098" y="22"/>
                    <a:pt x="1094" y="23"/>
                    <a:pt x="1090" y="24"/>
                  </a:cubicBezTo>
                  <a:cubicBezTo>
                    <a:pt x="1056" y="8"/>
                    <a:pt x="1019" y="1"/>
                    <a:pt x="9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6"/>
            <p:cNvSpPr/>
            <p:nvPr/>
          </p:nvSpPr>
          <p:spPr>
            <a:xfrm>
              <a:off x="676178" y="2856856"/>
              <a:ext cx="12879" cy="8759"/>
            </a:xfrm>
            <a:custGeom>
              <a:rect b="b" l="l" r="r" t="t"/>
              <a:pathLst>
                <a:path extrusionOk="0" h="270" w="397">
                  <a:moveTo>
                    <a:pt x="250" y="1"/>
                  </a:moveTo>
                  <a:cubicBezTo>
                    <a:pt x="136" y="1"/>
                    <a:pt x="0" y="100"/>
                    <a:pt x="77" y="212"/>
                  </a:cubicBezTo>
                  <a:cubicBezTo>
                    <a:pt x="104" y="253"/>
                    <a:pt x="147" y="270"/>
                    <a:pt x="190" y="270"/>
                  </a:cubicBezTo>
                  <a:cubicBezTo>
                    <a:pt x="204" y="270"/>
                    <a:pt x="217" y="268"/>
                    <a:pt x="231" y="265"/>
                  </a:cubicBezTo>
                  <a:cubicBezTo>
                    <a:pt x="292" y="253"/>
                    <a:pt x="353" y="219"/>
                    <a:pt x="376" y="161"/>
                  </a:cubicBezTo>
                  <a:cubicBezTo>
                    <a:pt x="397" y="107"/>
                    <a:pt x="376" y="49"/>
                    <a:pt x="327"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6"/>
            <p:cNvSpPr/>
            <p:nvPr/>
          </p:nvSpPr>
          <p:spPr>
            <a:xfrm>
              <a:off x="643868" y="2826687"/>
              <a:ext cx="10056" cy="7526"/>
            </a:xfrm>
            <a:custGeom>
              <a:rect b="b" l="l" r="r" t="t"/>
              <a:pathLst>
                <a:path extrusionOk="0" h="232" w="310">
                  <a:moveTo>
                    <a:pt x="173" y="0"/>
                  </a:moveTo>
                  <a:cubicBezTo>
                    <a:pt x="123" y="0"/>
                    <a:pt x="70" y="21"/>
                    <a:pt x="41" y="54"/>
                  </a:cubicBezTo>
                  <a:cubicBezTo>
                    <a:pt x="27" y="70"/>
                    <a:pt x="16" y="92"/>
                    <a:pt x="13" y="113"/>
                  </a:cubicBezTo>
                  <a:cubicBezTo>
                    <a:pt x="3" y="133"/>
                    <a:pt x="0" y="154"/>
                    <a:pt x="9" y="178"/>
                  </a:cubicBezTo>
                  <a:cubicBezTo>
                    <a:pt x="23" y="214"/>
                    <a:pt x="69" y="229"/>
                    <a:pt x="104" y="231"/>
                  </a:cubicBezTo>
                  <a:cubicBezTo>
                    <a:pt x="105" y="231"/>
                    <a:pt x="107" y="231"/>
                    <a:pt x="109" y="231"/>
                  </a:cubicBezTo>
                  <a:cubicBezTo>
                    <a:pt x="187" y="231"/>
                    <a:pt x="310" y="172"/>
                    <a:pt x="286" y="78"/>
                  </a:cubicBezTo>
                  <a:cubicBezTo>
                    <a:pt x="272" y="22"/>
                    <a:pt x="224" y="0"/>
                    <a:pt x="1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6"/>
            <p:cNvSpPr/>
            <p:nvPr/>
          </p:nvSpPr>
          <p:spPr>
            <a:xfrm>
              <a:off x="664889" y="2793695"/>
              <a:ext cx="36398" cy="31272"/>
            </a:xfrm>
            <a:custGeom>
              <a:rect b="b" l="l" r="r" t="t"/>
              <a:pathLst>
                <a:path extrusionOk="0" h="964" w="1122">
                  <a:moveTo>
                    <a:pt x="989" y="112"/>
                  </a:moveTo>
                  <a:lnTo>
                    <a:pt x="989" y="112"/>
                  </a:lnTo>
                  <a:cubicBezTo>
                    <a:pt x="881" y="264"/>
                    <a:pt x="810" y="441"/>
                    <a:pt x="674" y="579"/>
                  </a:cubicBezTo>
                  <a:cubicBezTo>
                    <a:pt x="560" y="693"/>
                    <a:pt x="426" y="781"/>
                    <a:pt x="273" y="831"/>
                  </a:cubicBezTo>
                  <a:cubicBezTo>
                    <a:pt x="209" y="853"/>
                    <a:pt x="144" y="864"/>
                    <a:pt x="82" y="883"/>
                  </a:cubicBezTo>
                  <a:cubicBezTo>
                    <a:pt x="146" y="709"/>
                    <a:pt x="207" y="544"/>
                    <a:pt x="337" y="403"/>
                  </a:cubicBezTo>
                  <a:cubicBezTo>
                    <a:pt x="507" y="218"/>
                    <a:pt x="741" y="122"/>
                    <a:pt x="989" y="112"/>
                  </a:cubicBezTo>
                  <a:close/>
                  <a:moveTo>
                    <a:pt x="1056" y="1"/>
                  </a:moveTo>
                  <a:cubicBezTo>
                    <a:pt x="1054" y="1"/>
                    <a:pt x="1053" y="1"/>
                    <a:pt x="1051" y="1"/>
                  </a:cubicBezTo>
                  <a:cubicBezTo>
                    <a:pt x="569" y="22"/>
                    <a:pt x="1" y="383"/>
                    <a:pt x="2" y="921"/>
                  </a:cubicBezTo>
                  <a:cubicBezTo>
                    <a:pt x="2" y="937"/>
                    <a:pt x="10" y="942"/>
                    <a:pt x="20" y="942"/>
                  </a:cubicBezTo>
                  <a:cubicBezTo>
                    <a:pt x="24" y="942"/>
                    <a:pt x="28" y="941"/>
                    <a:pt x="33" y="940"/>
                  </a:cubicBezTo>
                  <a:cubicBezTo>
                    <a:pt x="66" y="956"/>
                    <a:pt x="103" y="963"/>
                    <a:pt x="142" y="963"/>
                  </a:cubicBezTo>
                  <a:cubicBezTo>
                    <a:pt x="348" y="963"/>
                    <a:pt x="618" y="769"/>
                    <a:pt x="738" y="657"/>
                  </a:cubicBezTo>
                  <a:cubicBezTo>
                    <a:pt x="888" y="515"/>
                    <a:pt x="1116" y="253"/>
                    <a:pt x="1121" y="35"/>
                  </a:cubicBezTo>
                  <a:cubicBezTo>
                    <a:pt x="1122" y="17"/>
                    <a:pt x="1113" y="11"/>
                    <a:pt x="1101" y="11"/>
                  </a:cubicBezTo>
                  <a:cubicBezTo>
                    <a:pt x="1096" y="11"/>
                    <a:pt x="1090" y="12"/>
                    <a:pt x="1085" y="13"/>
                  </a:cubicBezTo>
                  <a:cubicBezTo>
                    <a:pt x="1081"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6"/>
            <p:cNvSpPr/>
            <p:nvPr/>
          </p:nvSpPr>
          <p:spPr>
            <a:xfrm>
              <a:off x="747222" y="2856856"/>
              <a:ext cx="12879" cy="8759"/>
            </a:xfrm>
            <a:custGeom>
              <a:rect b="b" l="l" r="r" t="t"/>
              <a:pathLst>
                <a:path extrusionOk="0" h="270" w="397">
                  <a:moveTo>
                    <a:pt x="147" y="1"/>
                  </a:moveTo>
                  <a:cubicBezTo>
                    <a:pt x="119" y="1"/>
                    <a:pt x="92" y="7"/>
                    <a:pt x="70" y="20"/>
                  </a:cubicBezTo>
                  <a:cubicBezTo>
                    <a:pt x="21" y="49"/>
                    <a:pt x="0" y="107"/>
                    <a:pt x="21" y="161"/>
                  </a:cubicBezTo>
                  <a:cubicBezTo>
                    <a:pt x="43" y="219"/>
                    <a:pt x="105" y="253"/>
                    <a:pt x="165" y="265"/>
                  </a:cubicBezTo>
                  <a:cubicBezTo>
                    <a:pt x="179" y="268"/>
                    <a:pt x="193" y="270"/>
                    <a:pt x="207" y="270"/>
                  </a:cubicBezTo>
                  <a:cubicBezTo>
                    <a:pt x="250" y="270"/>
                    <a:pt x="292" y="253"/>
                    <a:pt x="319" y="212"/>
                  </a:cubicBezTo>
                  <a:cubicBezTo>
                    <a:pt x="396" y="100"/>
                    <a:pt x="261" y="1"/>
                    <a:pt x="1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6"/>
            <p:cNvSpPr/>
            <p:nvPr/>
          </p:nvSpPr>
          <p:spPr>
            <a:xfrm>
              <a:off x="782354" y="2826687"/>
              <a:ext cx="10089" cy="7526"/>
            </a:xfrm>
            <a:custGeom>
              <a:rect b="b" l="l" r="r" t="t"/>
              <a:pathLst>
                <a:path extrusionOk="0" h="232" w="311">
                  <a:moveTo>
                    <a:pt x="136" y="0"/>
                  </a:moveTo>
                  <a:cubicBezTo>
                    <a:pt x="85" y="0"/>
                    <a:pt x="38" y="22"/>
                    <a:pt x="24" y="78"/>
                  </a:cubicBezTo>
                  <a:cubicBezTo>
                    <a:pt x="0" y="172"/>
                    <a:pt x="122" y="231"/>
                    <a:pt x="201" y="231"/>
                  </a:cubicBezTo>
                  <a:cubicBezTo>
                    <a:pt x="203" y="231"/>
                    <a:pt x="205" y="231"/>
                    <a:pt x="207" y="231"/>
                  </a:cubicBezTo>
                  <a:cubicBezTo>
                    <a:pt x="241" y="229"/>
                    <a:pt x="286" y="214"/>
                    <a:pt x="301" y="178"/>
                  </a:cubicBezTo>
                  <a:cubicBezTo>
                    <a:pt x="310" y="154"/>
                    <a:pt x="307" y="133"/>
                    <a:pt x="297" y="113"/>
                  </a:cubicBezTo>
                  <a:cubicBezTo>
                    <a:pt x="294" y="92"/>
                    <a:pt x="283" y="70"/>
                    <a:pt x="269" y="54"/>
                  </a:cubicBezTo>
                  <a:cubicBezTo>
                    <a:pt x="240" y="21"/>
                    <a:pt x="18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6"/>
            <p:cNvSpPr/>
            <p:nvPr/>
          </p:nvSpPr>
          <p:spPr>
            <a:xfrm>
              <a:off x="734992" y="2793695"/>
              <a:ext cx="36365" cy="31272"/>
            </a:xfrm>
            <a:custGeom>
              <a:rect b="b" l="l" r="r" t="t"/>
              <a:pathLst>
                <a:path extrusionOk="0" h="964" w="1121">
                  <a:moveTo>
                    <a:pt x="132" y="112"/>
                  </a:moveTo>
                  <a:cubicBezTo>
                    <a:pt x="381" y="123"/>
                    <a:pt x="615" y="218"/>
                    <a:pt x="785" y="403"/>
                  </a:cubicBezTo>
                  <a:cubicBezTo>
                    <a:pt x="915" y="544"/>
                    <a:pt x="976" y="709"/>
                    <a:pt x="1040" y="884"/>
                  </a:cubicBezTo>
                  <a:cubicBezTo>
                    <a:pt x="977" y="864"/>
                    <a:pt x="913" y="853"/>
                    <a:pt x="849" y="832"/>
                  </a:cubicBezTo>
                  <a:cubicBezTo>
                    <a:pt x="695" y="782"/>
                    <a:pt x="562" y="693"/>
                    <a:pt x="448" y="579"/>
                  </a:cubicBezTo>
                  <a:cubicBezTo>
                    <a:pt x="311" y="441"/>
                    <a:pt x="241" y="264"/>
                    <a:pt x="132" y="112"/>
                  </a:cubicBezTo>
                  <a:close/>
                  <a:moveTo>
                    <a:pt x="65" y="1"/>
                  </a:moveTo>
                  <a:cubicBezTo>
                    <a:pt x="49" y="1"/>
                    <a:pt x="41" y="6"/>
                    <a:pt x="36" y="13"/>
                  </a:cubicBezTo>
                  <a:cubicBezTo>
                    <a:pt x="31" y="12"/>
                    <a:pt x="25" y="11"/>
                    <a:pt x="21" y="11"/>
                  </a:cubicBezTo>
                  <a:cubicBezTo>
                    <a:pt x="9" y="11"/>
                    <a:pt x="0" y="17"/>
                    <a:pt x="0" y="35"/>
                  </a:cubicBezTo>
                  <a:cubicBezTo>
                    <a:pt x="6" y="253"/>
                    <a:pt x="233" y="515"/>
                    <a:pt x="384" y="657"/>
                  </a:cubicBezTo>
                  <a:cubicBezTo>
                    <a:pt x="503" y="769"/>
                    <a:pt x="773" y="963"/>
                    <a:pt x="979" y="963"/>
                  </a:cubicBezTo>
                  <a:cubicBezTo>
                    <a:pt x="1019" y="963"/>
                    <a:pt x="1056" y="956"/>
                    <a:pt x="1090" y="940"/>
                  </a:cubicBezTo>
                  <a:cubicBezTo>
                    <a:pt x="1094" y="941"/>
                    <a:pt x="1098" y="942"/>
                    <a:pt x="1102" y="942"/>
                  </a:cubicBezTo>
                  <a:cubicBezTo>
                    <a:pt x="1112" y="942"/>
                    <a:pt x="1119" y="937"/>
                    <a:pt x="1119" y="921"/>
                  </a:cubicBezTo>
                  <a:cubicBezTo>
                    <a:pt x="1120" y="383"/>
                    <a:pt x="553" y="22"/>
                    <a:pt x="70" y="1"/>
                  </a:cubicBezTo>
                  <a:cubicBezTo>
                    <a:pt x="68" y="1"/>
                    <a:pt x="67" y="1"/>
                    <a:pt x="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6"/>
            <p:cNvSpPr/>
            <p:nvPr/>
          </p:nvSpPr>
          <p:spPr>
            <a:xfrm>
              <a:off x="700346" y="2758433"/>
              <a:ext cx="33543" cy="31240"/>
            </a:xfrm>
            <a:custGeom>
              <a:rect b="b" l="l" r="r" t="t"/>
              <a:pathLst>
                <a:path extrusionOk="0" h="963" w="1034">
                  <a:moveTo>
                    <a:pt x="553" y="122"/>
                  </a:moveTo>
                  <a:cubicBezTo>
                    <a:pt x="770" y="122"/>
                    <a:pt x="868" y="355"/>
                    <a:pt x="828" y="553"/>
                  </a:cubicBezTo>
                  <a:cubicBezTo>
                    <a:pt x="803" y="680"/>
                    <a:pt x="730" y="756"/>
                    <a:pt x="646" y="836"/>
                  </a:cubicBezTo>
                  <a:cubicBezTo>
                    <a:pt x="627" y="838"/>
                    <a:pt x="608" y="839"/>
                    <a:pt x="589" y="839"/>
                  </a:cubicBezTo>
                  <a:cubicBezTo>
                    <a:pt x="368" y="839"/>
                    <a:pt x="157" y="712"/>
                    <a:pt x="196" y="448"/>
                  </a:cubicBezTo>
                  <a:cubicBezTo>
                    <a:pt x="221" y="285"/>
                    <a:pt x="346" y="144"/>
                    <a:pt x="513" y="125"/>
                  </a:cubicBezTo>
                  <a:cubicBezTo>
                    <a:pt x="527" y="123"/>
                    <a:pt x="540" y="122"/>
                    <a:pt x="553" y="122"/>
                  </a:cubicBezTo>
                  <a:close/>
                  <a:moveTo>
                    <a:pt x="503" y="0"/>
                  </a:moveTo>
                  <a:cubicBezTo>
                    <a:pt x="436" y="0"/>
                    <a:pt x="370" y="14"/>
                    <a:pt x="308" y="45"/>
                  </a:cubicBezTo>
                  <a:cubicBezTo>
                    <a:pt x="57" y="168"/>
                    <a:pt x="0" y="491"/>
                    <a:pt x="136" y="720"/>
                  </a:cubicBezTo>
                  <a:cubicBezTo>
                    <a:pt x="211" y="850"/>
                    <a:pt x="401" y="958"/>
                    <a:pt x="570" y="958"/>
                  </a:cubicBezTo>
                  <a:cubicBezTo>
                    <a:pt x="583" y="958"/>
                    <a:pt x="596" y="957"/>
                    <a:pt x="609" y="956"/>
                  </a:cubicBezTo>
                  <a:cubicBezTo>
                    <a:pt x="616" y="960"/>
                    <a:pt x="623" y="962"/>
                    <a:pt x="628" y="962"/>
                  </a:cubicBezTo>
                  <a:cubicBezTo>
                    <a:pt x="629" y="962"/>
                    <a:pt x="631" y="962"/>
                    <a:pt x="632" y="962"/>
                  </a:cubicBezTo>
                  <a:cubicBezTo>
                    <a:pt x="911" y="925"/>
                    <a:pt x="1033" y="563"/>
                    <a:pt x="957" y="318"/>
                  </a:cubicBezTo>
                  <a:cubicBezTo>
                    <a:pt x="896" y="123"/>
                    <a:pt x="700"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6"/>
            <p:cNvSpPr/>
            <p:nvPr/>
          </p:nvSpPr>
          <p:spPr>
            <a:xfrm>
              <a:off x="873057" y="2861592"/>
              <a:ext cx="16869" cy="12619"/>
            </a:xfrm>
            <a:custGeom>
              <a:rect b="b" l="l" r="r" t="t"/>
              <a:pathLst>
                <a:path extrusionOk="0" h="389" w="520">
                  <a:moveTo>
                    <a:pt x="259" y="1"/>
                  </a:moveTo>
                  <a:cubicBezTo>
                    <a:pt x="215" y="1"/>
                    <a:pt x="172" y="11"/>
                    <a:pt x="136" y="32"/>
                  </a:cubicBezTo>
                  <a:cubicBezTo>
                    <a:pt x="113" y="44"/>
                    <a:pt x="94" y="61"/>
                    <a:pt x="79" y="82"/>
                  </a:cubicBezTo>
                  <a:cubicBezTo>
                    <a:pt x="8" y="142"/>
                    <a:pt x="0" y="242"/>
                    <a:pt x="64" y="312"/>
                  </a:cubicBezTo>
                  <a:cubicBezTo>
                    <a:pt x="111" y="364"/>
                    <a:pt x="181" y="389"/>
                    <a:pt x="252" y="389"/>
                  </a:cubicBezTo>
                  <a:cubicBezTo>
                    <a:pt x="307" y="389"/>
                    <a:pt x="361" y="374"/>
                    <a:pt x="405" y="345"/>
                  </a:cubicBezTo>
                  <a:cubicBezTo>
                    <a:pt x="479" y="296"/>
                    <a:pt x="520" y="205"/>
                    <a:pt x="478" y="121"/>
                  </a:cubicBezTo>
                  <a:cubicBezTo>
                    <a:pt x="439" y="42"/>
                    <a:pt x="348"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6"/>
            <p:cNvSpPr/>
            <p:nvPr/>
          </p:nvSpPr>
          <p:spPr>
            <a:xfrm>
              <a:off x="873057" y="2831455"/>
              <a:ext cx="16869" cy="12619"/>
            </a:xfrm>
            <a:custGeom>
              <a:rect b="b" l="l" r="r" t="t"/>
              <a:pathLst>
                <a:path extrusionOk="0" h="389" w="520">
                  <a:moveTo>
                    <a:pt x="259" y="0"/>
                  </a:moveTo>
                  <a:cubicBezTo>
                    <a:pt x="215" y="0"/>
                    <a:pt x="172" y="10"/>
                    <a:pt x="136" y="31"/>
                  </a:cubicBezTo>
                  <a:cubicBezTo>
                    <a:pt x="113" y="43"/>
                    <a:pt x="94" y="61"/>
                    <a:pt x="79" y="81"/>
                  </a:cubicBezTo>
                  <a:cubicBezTo>
                    <a:pt x="8" y="142"/>
                    <a:pt x="0" y="241"/>
                    <a:pt x="64" y="312"/>
                  </a:cubicBezTo>
                  <a:cubicBezTo>
                    <a:pt x="110" y="364"/>
                    <a:pt x="181" y="388"/>
                    <a:pt x="251" y="388"/>
                  </a:cubicBezTo>
                  <a:cubicBezTo>
                    <a:pt x="306" y="388"/>
                    <a:pt x="361" y="373"/>
                    <a:pt x="405" y="345"/>
                  </a:cubicBezTo>
                  <a:cubicBezTo>
                    <a:pt x="479" y="295"/>
                    <a:pt x="520" y="204"/>
                    <a:pt x="478" y="120"/>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6"/>
            <p:cNvSpPr/>
            <p:nvPr/>
          </p:nvSpPr>
          <p:spPr>
            <a:xfrm>
              <a:off x="873057" y="2801286"/>
              <a:ext cx="16869" cy="12619"/>
            </a:xfrm>
            <a:custGeom>
              <a:rect b="b" l="l" r="r" t="t"/>
              <a:pathLst>
                <a:path extrusionOk="0" h="389" w="520">
                  <a:moveTo>
                    <a:pt x="258" y="1"/>
                  </a:moveTo>
                  <a:cubicBezTo>
                    <a:pt x="215" y="1"/>
                    <a:pt x="172" y="11"/>
                    <a:pt x="136" y="31"/>
                  </a:cubicBezTo>
                  <a:cubicBezTo>
                    <a:pt x="113" y="44"/>
                    <a:pt x="94" y="61"/>
                    <a:pt x="79" y="82"/>
                  </a:cubicBezTo>
                  <a:cubicBezTo>
                    <a:pt x="8" y="143"/>
                    <a:pt x="0" y="242"/>
                    <a:pt x="64" y="312"/>
                  </a:cubicBezTo>
                  <a:cubicBezTo>
                    <a:pt x="110" y="364"/>
                    <a:pt x="181" y="389"/>
                    <a:pt x="251" y="389"/>
                  </a:cubicBezTo>
                  <a:cubicBezTo>
                    <a:pt x="306" y="389"/>
                    <a:pt x="361" y="374"/>
                    <a:pt x="405" y="345"/>
                  </a:cubicBezTo>
                  <a:cubicBezTo>
                    <a:pt x="479" y="297"/>
                    <a:pt x="520" y="205"/>
                    <a:pt x="478" y="122"/>
                  </a:cubicBezTo>
                  <a:cubicBezTo>
                    <a:pt x="439" y="43"/>
                    <a:pt x="347"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6"/>
            <p:cNvSpPr/>
            <p:nvPr/>
          </p:nvSpPr>
          <p:spPr>
            <a:xfrm>
              <a:off x="873057" y="2771149"/>
              <a:ext cx="16869" cy="12619"/>
            </a:xfrm>
            <a:custGeom>
              <a:rect b="b" l="l" r="r" t="t"/>
              <a:pathLst>
                <a:path extrusionOk="0" h="389" w="520">
                  <a:moveTo>
                    <a:pt x="258" y="0"/>
                  </a:moveTo>
                  <a:cubicBezTo>
                    <a:pt x="215" y="0"/>
                    <a:pt x="172" y="10"/>
                    <a:pt x="136" y="31"/>
                  </a:cubicBezTo>
                  <a:cubicBezTo>
                    <a:pt x="113" y="43"/>
                    <a:pt x="94" y="61"/>
                    <a:pt x="79" y="81"/>
                  </a:cubicBezTo>
                  <a:cubicBezTo>
                    <a:pt x="8" y="143"/>
                    <a:pt x="0" y="241"/>
                    <a:pt x="64" y="312"/>
                  </a:cubicBezTo>
                  <a:cubicBezTo>
                    <a:pt x="110" y="364"/>
                    <a:pt x="181" y="388"/>
                    <a:pt x="251" y="388"/>
                  </a:cubicBezTo>
                  <a:cubicBezTo>
                    <a:pt x="306" y="388"/>
                    <a:pt x="361" y="373"/>
                    <a:pt x="405" y="345"/>
                  </a:cubicBezTo>
                  <a:cubicBezTo>
                    <a:pt x="479" y="296"/>
                    <a:pt x="520" y="204"/>
                    <a:pt x="478" y="121"/>
                  </a:cubicBezTo>
                  <a:cubicBezTo>
                    <a:pt x="439" y="42"/>
                    <a:pt x="347"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6"/>
            <p:cNvSpPr/>
            <p:nvPr/>
          </p:nvSpPr>
          <p:spPr>
            <a:xfrm>
              <a:off x="873057" y="2740980"/>
              <a:ext cx="16869" cy="12619"/>
            </a:xfrm>
            <a:custGeom>
              <a:rect b="b" l="l" r="r" t="t"/>
              <a:pathLst>
                <a:path extrusionOk="0" h="389" w="520">
                  <a:moveTo>
                    <a:pt x="258" y="1"/>
                  </a:moveTo>
                  <a:cubicBezTo>
                    <a:pt x="215" y="1"/>
                    <a:pt x="172" y="11"/>
                    <a:pt x="136" y="31"/>
                  </a:cubicBezTo>
                  <a:cubicBezTo>
                    <a:pt x="113" y="45"/>
                    <a:pt x="94" y="61"/>
                    <a:pt x="79" y="82"/>
                  </a:cubicBezTo>
                  <a:cubicBezTo>
                    <a:pt x="8" y="143"/>
                    <a:pt x="0" y="242"/>
                    <a:pt x="64" y="313"/>
                  </a:cubicBezTo>
                  <a:cubicBezTo>
                    <a:pt x="110" y="364"/>
                    <a:pt x="180" y="389"/>
                    <a:pt x="251" y="389"/>
                  </a:cubicBezTo>
                  <a:cubicBezTo>
                    <a:pt x="306" y="389"/>
                    <a:pt x="361" y="374"/>
                    <a:pt x="405" y="345"/>
                  </a:cubicBezTo>
                  <a:cubicBezTo>
                    <a:pt x="479" y="297"/>
                    <a:pt x="520" y="206"/>
                    <a:pt x="478" y="122"/>
                  </a:cubicBezTo>
                  <a:cubicBezTo>
                    <a:pt x="439" y="43"/>
                    <a:pt x="347" y="1"/>
                    <a:pt x="2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6"/>
            <p:cNvSpPr/>
            <p:nvPr/>
          </p:nvSpPr>
          <p:spPr>
            <a:xfrm>
              <a:off x="873057" y="2710843"/>
              <a:ext cx="16869" cy="12619"/>
            </a:xfrm>
            <a:custGeom>
              <a:rect b="b" l="l" r="r" t="t"/>
              <a:pathLst>
                <a:path extrusionOk="0" h="389" w="520">
                  <a:moveTo>
                    <a:pt x="258" y="0"/>
                  </a:moveTo>
                  <a:cubicBezTo>
                    <a:pt x="215" y="0"/>
                    <a:pt x="172" y="10"/>
                    <a:pt x="136" y="31"/>
                  </a:cubicBezTo>
                  <a:cubicBezTo>
                    <a:pt x="113" y="44"/>
                    <a:pt x="94" y="61"/>
                    <a:pt x="79" y="81"/>
                  </a:cubicBezTo>
                  <a:cubicBezTo>
                    <a:pt x="8" y="143"/>
                    <a:pt x="0" y="241"/>
                    <a:pt x="64" y="313"/>
                  </a:cubicBezTo>
                  <a:cubicBezTo>
                    <a:pt x="110" y="364"/>
                    <a:pt x="180" y="388"/>
                    <a:pt x="251" y="388"/>
                  </a:cubicBezTo>
                  <a:cubicBezTo>
                    <a:pt x="306" y="388"/>
                    <a:pt x="361" y="373"/>
                    <a:pt x="405" y="344"/>
                  </a:cubicBezTo>
                  <a:cubicBezTo>
                    <a:pt x="479" y="296"/>
                    <a:pt x="520" y="205"/>
                    <a:pt x="478" y="121"/>
                  </a:cubicBezTo>
                  <a:cubicBezTo>
                    <a:pt x="439" y="42"/>
                    <a:pt x="347" y="0"/>
                    <a:pt x="2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6"/>
            <p:cNvSpPr/>
            <p:nvPr/>
          </p:nvSpPr>
          <p:spPr>
            <a:xfrm>
              <a:off x="873057" y="2680707"/>
              <a:ext cx="16869" cy="12587"/>
            </a:xfrm>
            <a:custGeom>
              <a:rect b="b" l="l" r="r" t="t"/>
              <a:pathLst>
                <a:path extrusionOk="0" h="388" w="520">
                  <a:moveTo>
                    <a:pt x="259" y="0"/>
                  </a:moveTo>
                  <a:cubicBezTo>
                    <a:pt x="215" y="0"/>
                    <a:pt x="172" y="10"/>
                    <a:pt x="136" y="31"/>
                  </a:cubicBezTo>
                  <a:cubicBezTo>
                    <a:pt x="113" y="44"/>
                    <a:pt x="94" y="60"/>
                    <a:pt x="79" y="81"/>
                  </a:cubicBezTo>
                  <a:cubicBezTo>
                    <a:pt x="8" y="142"/>
                    <a:pt x="0" y="240"/>
                    <a:pt x="64" y="312"/>
                  </a:cubicBezTo>
                  <a:cubicBezTo>
                    <a:pt x="110" y="363"/>
                    <a:pt x="180" y="388"/>
                    <a:pt x="251" y="388"/>
                  </a:cubicBezTo>
                  <a:cubicBezTo>
                    <a:pt x="306" y="388"/>
                    <a:pt x="361" y="373"/>
                    <a:pt x="405" y="344"/>
                  </a:cubicBezTo>
                  <a:cubicBezTo>
                    <a:pt x="479" y="296"/>
                    <a:pt x="520" y="205"/>
                    <a:pt x="478" y="121"/>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6"/>
            <p:cNvSpPr/>
            <p:nvPr/>
          </p:nvSpPr>
          <p:spPr>
            <a:xfrm>
              <a:off x="907573" y="2670585"/>
              <a:ext cx="6488" cy="213715"/>
            </a:xfrm>
            <a:custGeom>
              <a:rect b="b" l="l" r="r" t="t"/>
              <a:pathLst>
                <a:path extrusionOk="0" h="6588" w="200">
                  <a:moveTo>
                    <a:pt x="82" y="1"/>
                  </a:moveTo>
                  <a:cubicBezTo>
                    <a:pt x="74" y="1"/>
                    <a:pt x="68" y="5"/>
                    <a:pt x="68" y="17"/>
                  </a:cubicBezTo>
                  <a:cubicBezTo>
                    <a:pt x="0" y="1074"/>
                    <a:pt x="40" y="2140"/>
                    <a:pt x="41" y="3199"/>
                  </a:cubicBezTo>
                  <a:cubicBezTo>
                    <a:pt x="41" y="4323"/>
                    <a:pt x="5" y="5456"/>
                    <a:pt x="92" y="6577"/>
                  </a:cubicBezTo>
                  <a:cubicBezTo>
                    <a:pt x="92" y="6582"/>
                    <a:pt x="98" y="6588"/>
                    <a:pt x="102" y="6588"/>
                  </a:cubicBezTo>
                  <a:cubicBezTo>
                    <a:pt x="104" y="6588"/>
                    <a:pt x="105" y="6587"/>
                    <a:pt x="106" y="6584"/>
                  </a:cubicBezTo>
                  <a:cubicBezTo>
                    <a:pt x="192" y="5532"/>
                    <a:pt x="156" y="4467"/>
                    <a:pt x="157" y="3414"/>
                  </a:cubicBezTo>
                  <a:cubicBezTo>
                    <a:pt x="158" y="2293"/>
                    <a:pt x="200" y="1161"/>
                    <a:pt x="129" y="41"/>
                  </a:cubicBezTo>
                  <a:cubicBezTo>
                    <a:pt x="128" y="24"/>
                    <a:pt x="100" y="1"/>
                    <a:pt x="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6"/>
            <p:cNvSpPr/>
            <p:nvPr/>
          </p:nvSpPr>
          <p:spPr>
            <a:xfrm>
              <a:off x="941440" y="2670585"/>
              <a:ext cx="6520" cy="213715"/>
            </a:xfrm>
            <a:custGeom>
              <a:rect b="b" l="l" r="r" t="t"/>
              <a:pathLst>
                <a:path extrusionOk="0" h="6588" w="201">
                  <a:moveTo>
                    <a:pt x="83" y="1"/>
                  </a:moveTo>
                  <a:cubicBezTo>
                    <a:pt x="75" y="1"/>
                    <a:pt x="69" y="5"/>
                    <a:pt x="68" y="17"/>
                  </a:cubicBezTo>
                  <a:cubicBezTo>
                    <a:pt x="0" y="1074"/>
                    <a:pt x="40" y="2140"/>
                    <a:pt x="41" y="3199"/>
                  </a:cubicBezTo>
                  <a:cubicBezTo>
                    <a:pt x="41" y="4323"/>
                    <a:pt x="6" y="5456"/>
                    <a:pt x="93" y="6577"/>
                  </a:cubicBezTo>
                  <a:cubicBezTo>
                    <a:pt x="93" y="6582"/>
                    <a:pt x="99" y="6588"/>
                    <a:pt x="103" y="6588"/>
                  </a:cubicBezTo>
                  <a:cubicBezTo>
                    <a:pt x="104" y="6588"/>
                    <a:pt x="106" y="6587"/>
                    <a:pt x="106" y="6584"/>
                  </a:cubicBezTo>
                  <a:cubicBezTo>
                    <a:pt x="192"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6"/>
            <p:cNvSpPr/>
            <p:nvPr/>
          </p:nvSpPr>
          <p:spPr>
            <a:xfrm>
              <a:off x="1143801" y="2670585"/>
              <a:ext cx="6520" cy="213715"/>
            </a:xfrm>
            <a:custGeom>
              <a:rect b="b" l="l" r="r" t="t"/>
              <a:pathLst>
                <a:path extrusionOk="0" h="6588" w="201">
                  <a:moveTo>
                    <a:pt x="83" y="1"/>
                  </a:moveTo>
                  <a:cubicBezTo>
                    <a:pt x="75" y="1"/>
                    <a:pt x="69" y="5"/>
                    <a:pt x="68" y="17"/>
                  </a:cubicBezTo>
                  <a:cubicBezTo>
                    <a:pt x="1" y="1074"/>
                    <a:pt x="41" y="2140"/>
                    <a:pt x="42" y="3199"/>
                  </a:cubicBezTo>
                  <a:cubicBezTo>
                    <a:pt x="43" y="4323"/>
                    <a:pt x="6" y="5456"/>
                    <a:pt x="93" y="6577"/>
                  </a:cubicBezTo>
                  <a:cubicBezTo>
                    <a:pt x="94" y="6582"/>
                    <a:pt x="99" y="6588"/>
                    <a:pt x="103" y="6588"/>
                  </a:cubicBezTo>
                  <a:cubicBezTo>
                    <a:pt x="105" y="6588"/>
                    <a:pt x="106" y="6587"/>
                    <a:pt x="106" y="6584"/>
                  </a:cubicBezTo>
                  <a:cubicBezTo>
                    <a:pt x="193" y="5532"/>
                    <a:pt x="156" y="4467"/>
                    <a:pt x="157" y="3414"/>
                  </a:cubicBezTo>
                  <a:cubicBezTo>
                    <a:pt x="158" y="2293"/>
                    <a:pt x="200" y="1161"/>
                    <a:pt x="131" y="41"/>
                  </a:cubicBezTo>
                  <a:cubicBezTo>
                    <a:pt x="129" y="24"/>
                    <a:pt x="102"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6"/>
            <p:cNvSpPr/>
            <p:nvPr/>
          </p:nvSpPr>
          <p:spPr>
            <a:xfrm>
              <a:off x="1177668" y="2670585"/>
              <a:ext cx="6520" cy="213715"/>
            </a:xfrm>
            <a:custGeom>
              <a:rect b="b" l="l" r="r" t="t"/>
              <a:pathLst>
                <a:path extrusionOk="0" h="6588" w="201">
                  <a:moveTo>
                    <a:pt x="84" y="1"/>
                  </a:moveTo>
                  <a:cubicBezTo>
                    <a:pt x="76" y="1"/>
                    <a:pt x="70" y="5"/>
                    <a:pt x="69" y="17"/>
                  </a:cubicBezTo>
                  <a:cubicBezTo>
                    <a:pt x="1" y="1074"/>
                    <a:pt x="41" y="2140"/>
                    <a:pt x="42" y="3199"/>
                  </a:cubicBezTo>
                  <a:cubicBezTo>
                    <a:pt x="43" y="4323"/>
                    <a:pt x="6" y="5456"/>
                    <a:pt x="93" y="6577"/>
                  </a:cubicBezTo>
                  <a:cubicBezTo>
                    <a:pt x="94" y="6582"/>
                    <a:pt x="100" y="6588"/>
                    <a:pt x="103" y="6588"/>
                  </a:cubicBezTo>
                  <a:cubicBezTo>
                    <a:pt x="105" y="6588"/>
                    <a:pt x="106" y="6587"/>
                    <a:pt x="106" y="6584"/>
                  </a:cubicBezTo>
                  <a:cubicBezTo>
                    <a:pt x="194" y="5532"/>
                    <a:pt x="157" y="4467"/>
                    <a:pt x="158" y="3414"/>
                  </a:cubicBezTo>
                  <a:cubicBezTo>
                    <a:pt x="159" y="2293"/>
                    <a:pt x="201" y="1161"/>
                    <a:pt x="131" y="41"/>
                  </a:cubicBezTo>
                  <a:cubicBezTo>
                    <a:pt x="130" y="24"/>
                    <a:pt x="102" y="1"/>
                    <a:pt x="8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6"/>
            <p:cNvSpPr/>
            <p:nvPr/>
          </p:nvSpPr>
          <p:spPr>
            <a:xfrm>
              <a:off x="958925" y="2667276"/>
              <a:ext cx="41393" cy="42496"/>
            </a:xfrm>
            <a:custGeom>
              <a:rect b="b" l="l" r="r" t="t"/>
              <a:pathLst>
                <a:path extrusionOk="0" h="1310" w="1276">
                  <a:moveTo>
                    <a:pt x="329" y="0"/>
                  </a:moveTo>
                  <a:cubicBezTo>
                    <a:pt x="231" y="0"/>
                    <a:pt x="133" y="4"/>
                    <a:pt x="37" y="17"/>
                  </a:cubicBezTo>
                  <a:cubicBezTo>
                    <a:pt x="12" y="20"/>
                    <a:pt x="10" y="35"/>
                    <a:pt x="17" y="53"/>
                  </a:cubicBezTo>
                  <a:cubicBezTo>
                    <a:pt x="16" y="55"/>
                    <a:pt x="14" y="57"/>
                    <a:pt x="14" y="60"/>
                  </a:cubicBezTo>
                  <a:cubicBezTo>
                    <a:pt x="0" y="509"/>
                    <a:pt x="12" y="1180"/>
                    <a:pt x="12" y="1255"/>
                  </a:cubicBezTo>
                  <a:cubicBezTo>
                    <a:pt x="12" y="1292"/>
                    <a:pt x="27" y="1310"/>
                    <a:pt x="42" y="1310"/>
                  </a:cubicBezTo>
                  <a:cubicBezTo>
                    <a:pt x="57" y="1310"/>
                    <a:pt x="71" y="1293"/>
                    <a:pt x="71" y="1261"/>
                  </a:cubicBezTo>
                  <a:cubicBezTo>
                    <a:pt x="71" y="1198"/>
                    <a:pt x="98" y="458"/>
                    <a:pt x="101" y="102"/>
                  </a:cubicBezTo>
                  <a:cubicBezTo>
                    <a:pt x="101" y="102"/>
                    <a:pt x="477" y="106"/>
                    <a:pt x="663" y="106"/>
                  </a:cubicBezTo>
                  <a:cubicBezTo>
                    <a:pt x="771" y="106"/>
                    <a:pt x="886" y="115"/>
                    <a:pt x="999" y="115"/>
                  </a:cubicBezTo>
                  <a:cubicBezTo>
                    <a:pt x="1082" y="115"/>
                    <a:pt x="1164" y="110"/>
                    <a:pt x="1242" y="94"/>
                  </a:cubicBezTo>
                  <a:cubicBezTo>
                    <a:pt x="1275" y="87"/>
                    <a:pt x="1235" y="33"/>
                    <a:pt x="1217" y="30"/>
                  </a:cubicBezTo>
                  <a:cubicBezTo>
                    <a:pt x="1072" y="6"/>
                    <a:pt x="926" y="5"/>
                    <a:pt x="779" y="5"/>
                  </a:cubicBezTo>
                  <a:cubicBezTo>
                    <a:pt x="758" y="5"/>
                    <a:pt x="736" y="5"/>
                    <a:pt x="715" y="5"/>
                  </a:cubicBezTo>
                  <a:cubicBezTo>
                    <a:pt x="695" y="5"/>
                    <a:pt x="675" y="5"/>
                    <a:pt x="655" y="5"/>
                  </a:cubicBezTo>
                  <a:cubicBezTo>
                    <a:pt x="547" y="5"/>
                    <a:pt x="438" y="0"/>
                    <a:pt x="3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6"/>
            <p:cNvSpPr/>
            <p:nvPr/>
          </p:nvSpPr>
          <p:spPr>
            <a:xfrm>
              <a:off x="960255" y="2668736"/>
              <a:ext cx="35424" cy="32797"/>
            </a:xfrm>
            <a:custGeom>
              <a:rect b="b" l="l" r="r" t="t"/>
              <a:pathLst>
                <a:path extrusionOk="0" h="1011" w="1092">
                  <a:moveTo>
                    <a:pt x="549" y="0"/>
                  </a:moveTo>
                  <a:cubicBezTo>
                    <a:pt x="513" y="0"/>
                    <a:pt x="487" y="27"/>
                    <a:pt x="529" y="64"/>
                  </a:cubicBezTo>
                  <a:cubicBezTo>
                    <a:pt x="792" y="292"/>
                    <a:pt x="918" y="582"/>
                    <a:pt x="997" y="910"/>
                  </a:cubicBezTo>
                  <a:cubicBezTo>
                    <a:pt x="995" y="910"/>
                    <a:pt x="992" y="909"/>
                    <a:pt x="989" y="909"/>
                  </a:cubicBezTo>
                  <a:cubicBezTo>
                    <a:pt x="927" y="917"/>
                    <a:pt x="867" y="921"/>
                    <a:pt x="808" y="921"/>
                  </a:cubicBezTo>
                  <a:cubicBezTo>
                    <a:pt x="505" y="921"/>
                    <a:pt x="246" y="812"/>
                    <a:pt x="7" y="604"/>
                  </a:cubicBezTo>
                  <a:cubicBezTo>
                    <a:pt x="5" y="603"/>
                    <a:pt x="4" y="603"/>
                    <a:pt x="4" y="603"/>
                  </a:cubicBezTo>
                  <a:cubicBezTo>
                    <a:pt x="1" y="603"/>
                    <a:pt x="1" y="608"/>
                    <a:pt x="2" y="610"/>
                  </a:cubicBezTo>
                  <a:cubicBezTo>
                    <a:pt x="221" y="961"/>
                    <a:pt x="677" y="1004"/>
                    <a:pt x="1049" y="1010"/>
                  </a:cubicBezTo>
                  <a:cubicBezTo>
                    <a:pt x="1050" y="1010"/>
                    <a:pt x="1050" y="1010"/>
                    <a:pt x="1051" y="1010"/>
                  </a:cubicBezTo>
                  <a:cubicBezTo>
                    <a:pt x="1092" y="1010"/>
                    <a:pt x="1090" y="979"/>
                    <a:pt x="1069" y="951"/>
                  </a:cubicBezTo>
                  <a:cubicBezTo>
                    <a:pt x="1076" y="590"/>
                    <a:pt x="866" y="251"/>
                    <a:pt x="601"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6"/>
            <p:cNvSpPr/>
            <p:nvPr/>
          </p:nvSpPr>
          <p:spPr>
            <a:xfrm>
              <a:off x="1022021" y="2685345"/>
              <a:ext cx="42302" cy="67443"/>
            </a:xfrm>
            <a:custGeom>
              <a:rect b="b" l="l" r="r" t="t"/>
              <a:pathLst>
                <a:path extrusionOk="0" h="2079" w="1304">
                  <a:moveTo>
                    <a:pt x="800" y="155"/>
                  </a:moveTo>
                  <a:cubicBezTo>
                    <a:pt x="1096" y="485"/>
                    <a:pt x="1218" y="829"/>
                    <a:pt x="1129" y="1285"/>
                  </a:cubicBezTo>
                  <a:cubicBezTo>
                    <a:pt x="1076" y="1561"/>
                    <a:pt x="975" y="1839"/>
                    <a:pt x="746" y="2012"/>
                  </a:cubicBezTo>
                  <a:cubicBezTo>
                    <a:pt x="187" y="1451"/>
                    <a:pt x="252" y="679"/>
                    <a:pt x="800" y="155"/>
                  </a:cubicBezTo>
                  <a:close/>
                  <a:moveTo>
                    <a:pt x="757" y="0"/>
                  </a:moveTo>
                  <a:cubicBezTo>
                    <a:pt x="730" y="0"/>
                    <a:pt x="706" y="10"/>
                    <a:pt x="702" y="29"/>
                  </a:cubicBezTo>
                  <a:cubicBezTo>
                    <a:pt x="102" y="573"/>
                    <a:pt x="1" y="1571"/>
                    <a:pt x="729" y="2050"/>
                  </a:cubicBezTo>
                  <a:cubicBezTo>
                    <a:pt x="736" y="2065"/>
                    <a:pt x="752" y="2079"/>
                    <a:pt x="766" y="2079"/>
                  </a:cubicBezTo>
                  <a:cubicBezTo>
                    <a:pt x="768" y="2079"/>
                    <a:pt x="770" y="2078"/>
                    <a:pt x="772" y="2077"/>
                  </a:cubicBezTo>
                  <a:cubicBezTo>
                    <a:pt x="1134" y="1914"/>
                    <a:pt x="1262" y="1429"/>
                    <a:pt x="1282" y="1066"/>
                  </a:cubicBezTo>
                  <a:cubicBezTo>
                    <a:pt x="1303" y="649"/>
                    <a:pt x="1095" y="335"/>
                    <a:pt x="831" y="31"/>
                  </a:cubicBezTo>
                  <a:cubicBezTo>
                    <a:pt x="813" y="10"/>
                    <a:pt x="783"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6"/>
            <p:cNvSpPr/>
            <p:nvPr/>
          </p:nvSpPr>
          <p:spPr>
            <a:xfrm>
              <a:off x="958601" y="2756324"/>
              <a:ext cx="68027" cy="34613"/>
            </a:xfrm>
            <a:custGeom>
              <a:rect b="b" l="l" r="r" t="t"/>
              <a:pathLst>
                <a:path extrusionOk="0" h="1067" w="2097">
                  <a:moveTo>
                    <a:pt x="1020" y="126"/>
                  </a:moveTo>
                  <a:cubicBezTo>
                    <a:pt x="1108" y="126"/>
                    <a:pt x="1200" y="135"/>
                    <a:pt x="1298" y="154"/>
                  </a:cubicBezTo>
                  <a:cubicBezTo>
                    <a:pt x="1573" y="207"/>
                    <a:pt x="1851" y="308"/>
                    <a:pt x="2024" y="538"/>
                  </a:cubicBezTo>
                  <a:cubicBezTo>
                    <a:pt x="1759" y="802"/>
                    <a:pt x="1446" y="927"/>
                    <a:pt x="1134" y="927"/>
                  </a:cubicBezTo>
                  <a:cubicBezTo>
                    <a:pt x="788" y="927"/>
                    <a:pt x="443" y="773"/>
                    <a:pt x="167" y="484"/>
                  </a:cubicBezTo>
                  <a:cubicBezTo>
                    <a:pt x="427" y="251"/>
                    <a:pt x="695" y="126"/>
                    <a:pt x="1020" y="126"/>
                  </a:cubicBezTo>
                  <a:close/>
                  <a:moveTo>
                    <a:pt x="1017" y="0"/>
                  </a:moveTo>
                  <a:cubicBezTo>
                    <a:pt x="630" y="0"/>
                    <a:pt x="332" y="201"/>
                    <a:pt x="43" y="452"/>
                  </a:cubicBezTo>
                  <a:cubicBezTo>
                    <a:pt x="0" y="489"/>
                    <a:pt x="5" y="573"/>
                    <a:pt x="41" y="581"/>
                  </a:cubicBezTo>
                  <a:cubicBezTo>
                    <a:pt x="321" y="890"/>
                    <a:pt x="720" y="1066"/>
                    <a:pt x="1107" y="1066"/>
                  </a:cubicBezTo>
                  <a:cubicBezTo>
                    <a:pt x="1474" y="1066"/>
                    <a:pt x="1829" y="908"/>
                    <a:pt x="2062" y="554"/>
                  </a:cubicBezTo>
                  <a:cubicBezTo>
                    <a:pt x="2080" y="545"/>
                    <a:pt x="2096" y="525"/>
                    <a:pt x="2090" y="510"/>
                  </a:cubicBezTo>
                  <a:cubicBezTo>
                    <a:pt x="1927" y="149"/>
                    <a:pt x="1441" y="21"/>
                    <a:pt x="1078" y="2"/>
                  </a:cubicBezTo>
                  <a:cubicBezTo>
                    <a:pt x="1058" y="1"/>
                    <a:pt x="1037" y="0"/>
                    <a:pt x="1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6"/>
            <p:cNvSpPr/>
            <p:nvPr/>
          </p:nvSpPr>
          <p:spPr>
            <a:xfrm>
              <a:off x="1067015" y="2755383"/>
              <a:ext cx="68027" cy="34613"/>
            </a:xfrm>
            <a:custGeom>
              <a:rect b="b" l="l" r="r" t="t"/>
              <a:pathLst>
                <a:path extrusionOk="0" h="1067" w="2097">
                  <a:moveTo>
                    <a:pt x="962" y="140"/>
                  </a:moveTo>
                  <a:cubicBezTo>
                    <a:pt x="1308" y="140"/>
                    <a:pt x="1653" y="295"/>
                    <a:pt x="1929" y="584"/>
                  </a:cubicBezTo>
                  <a:cubicBezTo>
                    <a:pt x="1671" y="816"/>
                    <a:pt x="1403" y="941"/>
                    <a:pt x="1079" y="941"/>
                  </a:cubicBezTo>
                  <a:cubicBezTo>
                    <a:pt x="990" y="941"/>
                    <a:pt x="897" y="932"/>
                    <a:pt x="799" y="913"/>
                  </a:cubicBezTo>
                  <a:cubicBezTo>
                    <a:pt x="523" y="859"/>
                    <a:pt x="246" y="759"/>
                    <a:pt x="73" y="529"/>
                  </a:cubicBezTo>
                  <a:cubicBezTo>
                    <a:pt x="338" y="265"/>
                    <a:pt x="651" y="140"/>
                    <a:pt x="962" y="140"/>
                  </a:cubicBezTo>
                  <a:close/>
                  <a:moveTo>
                    <a:pt x="989" y="1"/>
                  </a:moveTo>
                  <a:cubicBezTo>
                    <a:pt x="622" y="1"/>
                    <a:pt x="267" y="159"/>
                    <a:pt x="34" y="513"/>
                  </a:cubicBezTo>
                  <a:cubicBezTo>
                    <a:pt x="17" y="521"/>
                    <a:pt x="0" y="542"/>
                    <a:pt x="7" y="556"/>
                  </a:cubicBezTo>
                  <a:cubicBezTo>
                    <a:pt x="169" y="918"/>
                    <a:pt x="655" y="1046"/>
                    <a:pt x="1018" y="1065"/>
                  </a:cubicBezTo>
                  <a:cubicBezTo>
                    <a:pt x="1038" y="1066"/>
                    <a:pt x="1057" y="1067"/>
                    <a:pt x="1077" y="1067"/>
                  </a:cubicBezTo>
                  <a:cubicBezTo>
                    <a:pt x="1465" y="1067"/>
                    <a:pt x="1764" y="866"/>
                    <a:pt x="2054" y="614"/>
                  </a:cubicBezTo>
                  <a:cubicBezTo>
                    <a:pt x="2096" y="577"/>
                    <a:pt x="2091" y="494"/>
                    <a:pt x="2056" y="485"/>
                  </a:cubicBezTo>
                  <a:cubicBezTo>
                    <a:pt x="1776" y="177"/>
                    <a:pt x="1376"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6"/>
            <p:cNvSpPr/>
            <p:nvPr/>
          </p:nvSpPr>
          <p:spPr>
            <a:xfrm>
              <a:off x="1006742" y="2704874"/>
              <a:ext cx="13398" cy="14436"/>
            </a:xfrm>
            <a:custGeom>
              <a:rect b="b" l="l" r="r" t="t"/>
              <a:pathLst>
                <a:path extrusionOk="0" h="445" w="413">
                  <a:moveTo>
                    <a:pt x="47" y="0"/>
                  </a:moveTo>
                  <a:cubicBezTo>
                    <a:pt x="22" y="0"/>
                    <a:pt x="1" y="11"/>
                    <a:pt x="6" y="42"/>
                  </a:cubicBezTo>
                  <a:cubicBezTo>
                    <a:pt x="18" y="118"/>
                    <a:pt x="99" y="178"/>
                    <a:pt x="149" y="232"/>
                  </a:cubicBezTo>
                  <a:cubicBezTo>
                    <a:pt x="224" y="312"/>
                    <a:pt x="301" y="386"/>
                    <a:pt x="396" y="442"/>
                  </a:cubicBezTo>
                  <a:cubicBezTo>
                    <a:pt x="398" y="444"/>
                    <a:pt x="400" y="444"/>
                    <a:pt x="401" y="444"/>
                  </a:cubicBezTo>
                  <a:cubicBezTo>
                    <a:pt x="410" y="444"/>
                    <a:pt x="412" y="432"/>
                    <a:pt x="409" y="424"/>
                  </a:cubicBezTo>
                  <a:cubicBezTo>
                    <a:pt x="372" y="348"/>
                    <a:pt x="330" y="279"/>
                    <a:pt x="277" y="213"/>
                  </a:cubicBezTo>
                  <a:cubicBezTo>
                    <a:pt x="221" y="142"/>
                    <a:pt x="173"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6"/>
            <p:cNvSpPr/>
            <p:nvPr/>
          </p:nvSpPr>
          <p:spPr>
            <a:xfrm>
              <a:off x="1093227" y="2667276"/>
              <a:ext cx="41361" cy="42496"/>
            </a:xfrm>
            <a:custGeom>
              <a:rect b="b" l="l" r="r" t="t"/>
              <a:pathLst>
                <a:path extrusionOk="0" h="1310" w="1275">
                  <a:moveTo>
                    <a:pt x="946" y="0"/>
                  </a:moveTo>
                  <a:cubicBezTo>
                    <a:pt x="837" y="0"/>
                    <a:pt x="728" y="5"/>
                    <a:pt x="620" y="5"/>
                  </a:cubicBezTo>
                  <a:cubicBezTo>
                    <a:pt x="600" y="5"/>
                    <a:pt x="580" y="5"/>
                    <a:pt x="560" y="5"/>
                  </a:cubicBezTo>
                  <a:cubicBezTo>
                    <a:pt x="539" y="5"/>
                    <a:pt x="517" y="5"/>
                    <a:pt x="496" y="5"/>
                  </a:cubicBezTo>
                  <a:cubicBezTo>
                    <a:pt x="350" y="5"/>
                    <a:pt x="203" y="6"/>
                    <a:pt x="58" y="30"/>
                  </a:cubicBezTo>
                  <a:cubicBezTo>
                    <a:pt x="40" y="33"/>
                    <a:pt x="1" y="87"/>
                    <a:pt x="34" y="94"/>
                  </a:cubicBezTo>
                  <a:cubicBezTo>
                    <a:pt x="111" y="110"/>
                    <a:pt x="193" y="115"/>
                    <a:pt x="276" y="115"/>
                  </a:cubicBezTo>
                  <a:cubicBezTo>
                    <a:pt x="389" y="115"/>
                    <a:pt x="504" y="106"/>
                    <a:pt x="613" y="106"/>
                  </a:cubicBezTo>
                  <a:cubicBezTo>
                    <a:pt x="798" y="106"/>
                    <a:pt x="1174" y="102"/>
                    <a:pt x="1174" y="102"/>
                  </a:cubicBezTo>
                  <a:cubicBezTo>
                    <a:pt x="1177" y="458"/>
                    <a:pt x="1204" y="1198"/>
                    <a:pt x="1204" y="1261"/>
                  </a:cubicBezTo>
                  <a:cubicBezTo>
                    <a:pt x="1204" y="1293"/>
                    <a:pt x="1219" y="1310"/>
                    <a:pt x="1234" y="1310"/>
                  </a:cubicBezTo>
                  <a:cubicBezTo>
                    <a:pt x="1249" y="1310"/>
                    <a:pt x="1264" y="1292"/>
                    <a:pt x="1264" y="1255"/>
                  </a:cubicBezTo>
                  <a:cubicBezTo>
                    <a:pt x="1264" y="1180"/>
                    <a:pt x="1275" y="509"/>
                    <a:pt x="1261" y="60"/>
                  </a:cubicBezTo>
                  <a:cubicBezTo>
                    <a:pt x="1261" y="57"/>
                    <a:pt x="1259" y="55"/>
                    <a:pt x="1258" y="53"/>
                  </a:cubicBezTo>
                  <a:cubicBezTo>
                    <a:pt x="1266" y="35"/>
                    <a:pt x="1263" y="20"/>
                    <a:pt x="1238" y="17"/>
                  </a:cubicBezTo>
                  <a:cubicBezTo>
                    <a:pt x="1142" y="4"/>
                    <a:pt x="1044" y="0"/>
                    <a:pt x="9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6"/>
            <p:cNvSpPr/>
            <p:nvPr/>
          </p:nvSpPr>
          <p:spPr>
            <a:xfrm>
              <a:off x="1097833" y="2668736"/>
              <a:ext cx="35457" cy="32797"/>
            </a:xfrm>
            <a:custGeom>
              <a:rect b="b" l="l" r="r" t="t"/>
              <a:pathLst>
                <a:path extrusionOk="0" h="1011" w="1093">
                  <a:moveTo>
                    <a:pt x="544" y="0"/>
                  </a:moveTo>
                  <a:cubicBezTo>
                    <a:pt x="526" y="0"/>
                    <a:pt x="507" y="6"/>
                    <a:pt x="491" y="20"/>
                  </a:cubicBezTo>
                  <a:cubicBezTo>
                    <a:pt x="226" y="251"/>
                    <a:pt x="17" y="590"/>
                    <a:pt x="23" y="951"/>
                  </a:cubicBezTo>
                  <a:cubicBezTo>
                    <a:pt x="3" y="979"/>
                    <a:pt x="0" y="1010"/>
                    <a:pt x="41" y="1010"/>
                  </a:cubicBezTo>
                  <a:cubicBezTo>
                    <a:pt x="42" y="1010"/>
                    <a:pt x="43" y="1010"/>
                    <a:pt x="43" y="1010"/>
                  </a:cubicBezTo>
                  <a:cubicBezTo>
                    <a:pt x="416" y="1004"/>
                    <a:pt x="871" y="961"/>
                    <a:pt x="1090" y="610"/>
                  </a:cubicBezTo>
                  <a:cubicBezTo>
                    <a:pt x="1092" y="608"/>
                    <a:pt x="1092" y="603"/>
                    <a:pt x="1089" y="603"/>
                  </a:cubicBezTo>
                  <a:cubicBezTo>
                    <a:pt x="1088" y="603"/>
                    <a:pt x="1087" y="603"/>
                    <a:pt x="1086" y="604"/>
                  </a:cubicBezTo>
                  <a:cubicBezTo>
                    <a:pt x="846" y="812"/>
                    <a:pt x="587" y="921"/>
                    <a:pt x="284" y="921"/>
                  </a:cubicBezTo>
                  <a:cubicBezTo>
                    <a:pt x="225" y="921"/>
                    <a:pt x="165" y="917"/>
                    <a:pt x="103" y="909"/>
                  </a:cubicBezTo>
                  <a:cubicBezTo>
                    <a:pt x="101" y="909"/>
                    <a:pt x="98" y="910"/>
                    <a:pt x="96" y="910"/>
                  </a:cubicBezTo>
                  <a:cubicBezTo>
                    <a:pt x="174" y="582"/>
                    <a:pt x="302" y="292"/>
                    <a:pt x="564" y="64"/>
                  </a:cubicBezTo>
                  <a:cubicBezTo>
                    <a:pt x="606" y="27"/>
                    <a:pt x="580"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6"/>
            <p:cNvSpPr/>
            <p:nvPr/>
          </p:nvSpPr>
          <p:spPr>
            <a:xfrm>
              <a:off x="1073374" y="2704874"/>
              <a:ext cx="13398" cy="14436"/>
            </a:xfrm>
            <a:custGeom>
              <a:rect b="b" l="l" r="r" t="t"/>
              <a:pathLst>
                <a:path extrusionOk="0" h="445" w="413">
                  <a:moveTo>
                    <a:pt x="366" y="0"/>
                  </a:moveTo>
                  <a:cubicBezTo>
                    <a:pt x="349" y="0"/>
                    <a:pt x="330" y="5"/>
                    <a:pt x="318" y="13"/>
                  </a:cubicBezTo>
                  <a:cubicBezTo>
                    <a:pt x="240" y="60"/>
                    <a:pt x="194" y="142"/>
                    <a:pt x="137" y="213"/>
                  </a:cubicBezTo>
                  <a:cubicBezTo>
                    <a:pt x="83" y="279"/>
                    <a:pt x="41" y="348"/>
                    <a:pt x="4" y="424"/>
                  </a:cubicBezTo>
                  <a:cubicBezTo>
                    <a:pt x="1" y="432"/>
                    <a:pt x="4" y="444"/>
                    <a:pt x="12" y="444"/>
                  </a:cubicBezTo>
                  <a:cubicBezTo>
                    <a:pt x="13" y="444"/>
                    <a:pt x="15" y="444"/>
                    <a:pt x="17" y="442"/>
                  </a:cubicBezTo>
                  <a:cubicBezTo>
                    <a:pt x="112" y="386"/>
                    <a:pt x="190" y="312"/>
                    <a:pt x="264" y="232"/>
                  </a:cubicBezTo>
                  <a:cubicBezTo>
                    <a:pt x="315" y="178"/>
                    <a:pt x="396" y="118"/>
                    <a:pt x="408" y="42"/>
                  </a:cubicBezTo>
                  <a:cubicBezTo>
                    <a:pt x="413" y="11"/>
                    <a:pt x="391" y="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6"/>
            <p:cNvSpPr/>
            <p:nvPr/>
          </p:nvSpPr>
          <p:spPr>
            <a:xfrm>
              <a:off x="958925" y="2837619"/>
              <a:ext cx="41393" cy="42496"/>
            </a:xfrm>
            <a:custGeom>
              <a:rect b="b" l="l" r="r" t="t"/>
              <a:pathLst>
                <a:path extrusionOk="0" h="1310" w="1276">
                  <a:moveTo>
                    <a:pt x="42" y="0"/>
                  </a:moveTo>
                  <a:cubicBezTo>
                    <a:pt x="27" y="0"/>
                    <a:pt x="12" y="18"/>
                    <a:pt x="12" y="55"/>
                  </a:cubicBezTo>
                  <a:cubicBezTo>
                    <a:pt x="12" y="129"/>
                    <a:pt x="0" y="800"/>
                    <a:pt x="14" y="1249"/>
                  </a:cubicBezTo>
                  <a:cubicBezTo>
                    <a:pt x="14" y="1253"/>
                    <a:pt x="16" y="1254"/>
                    <a:pt x="17" y="1256"/>
                  </a:cubicBezTo>
                  <a:cubicBezTo>
                    <a:pt x="10" y="1274"/>
                    <a:pt x="12" y="1289"/>
                    <a:pt x="37" y="1292"/>
                  </a:cubicBezTo>
                  <a:cubicBezTo>
                    <a:pt x="133" y="1306"/>
                    <a:pt x="231" y="1310"/>
                    <a:pt x="330" y="1310"/>
                  </a:cubicBezTo>
                  <a:cubicBezTo>
                    <a:pt x="439" y="1310"/>
                    <a:pt x="548" y="1305"/>
                    <a:pt x="655" y="1304"/>
                  </a:cubicBezTo>
                  <a:cubicBezTo>
                    <a:pt x="708" y="1304"/>
                    <a:pt x="760" y="1305"/>
                    <a:pt x="812" y="1305"/>
                  </a:cubicBezTo>
                  <a:cubicBezTo>
                    <a:pt x="948" y="1305"/>
                    <a:pt x="1083" y="1302"/>
                    <a:pt x="1217" y="1279"/>
                  </a:cubicBezTo>
                  <a:cubicBezTo>
                    <a:pt x="1235" y="1276"/>
                    <a:pt x="1275" y="1224"/>
                    <a:pt x="1242" y="1216"/>
                  </a:cubicBezTo>
                  <a:cubicBezTo>
                    <a:pt x="1162" y="1199"/>
                    <a:pt x="1079" y="1194"/>
                    <a:pt x="995" y="1194"/>
                  </a:cubicBezTo>
                  <a:cubicBezTo>
                    <a:pt x="883" y="1194"/>
                    <a:pt x="770" y="1203"/>
                    <a:pt x="663" y="1203"/>
                  </a:cubicBezTo>
                  <a:cubicBezTo>
                    <a:pt x="477" y="1203"/>
                    <a:pt x="101" y="1207"/>
                    <a:pt x="101" y="1207"/>
                  </a:cubicBezTo>
                  <a:cubicBezTo>
                    <a:pt x="98" y="853"/>
                    <a:pt x="71" y="113"/>
                    <a:pt x="71" y="49"/>
                  </a:cubicBezTo>
                  <a:cubicBezTo>
                    <a:pt x="71" y="17"/>
                    <a:pt x="56" y="0"/>
                    <a:pt x="4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6"/>
            <p:cNvSpPr/>
            <p:nvPr/>
          </p:nvSpPr>
          <p:spPr>
            <a:xfrm>
              <a:off x="960255" y="2845826"/>
              <a:ext cx="35424" cy="32829"/>
            </a:xfrm>
            <a:custGeom>
              <a:rect b="b" l="l" r="r" t="t"/>
              <a:pathLst>
                <a:path extrusionOk="0" h="1012" w="1092">
                  <a:moveTo>
                    <a:pt x="1051" y="1"/>
                  </a:moveTo>
                  <a:cubicBezTo>
                    <a:pt x="1050" y="1"/>
                    <a:pt x="1050" y="1"/>
                    <a:pt x="1049" y="1"/>
                  </a:cubicBezTo>
                  <a:cubicBezTo>
                    <a:pt x="677" y="7"/>
                    <a:pt x="221" y="50"/>
                    <a:pt x="2" y="401"/>
                  </a:cubicBezTo>
                  <a:cubicBezTo>
                    <a:pt x="1" y="404"/>
                    <a:pt x="1" y="409"/>
                    <a:pt x="4" y="409"/>
                  </a:cubicBezTo>
                  <a:cubicBezTo>
                    <a:pt x="5" y="409"/>
                    <a:pt x="6" y="409"/>
                    <a:pt x="7" y="408"/>
                  </a:cubicBezTo>
                  <a:cubicBezTo>
                    <a:pt x="247" y="200"/>
                    <a:pt x="507" y="90"/>
                    <a:pt x="810" y="90"/>
                  </a:cubicBezTo>
                  <a:cubicBezTo>
                    <a:pt x="868" y="90"/>
                    <a:pt x="928" y="94"/>
                    <a:pt x="989" y="102"/>
                  </a:cubicBezTo>
                  <a:lnTo>
                    <a:pt x="997" y="102"/>
                  </a:lnTo>
                  <a:cubicBezTo>
                    <a:pt x="918" y="429"/>
                    <a:pt x="792" y="720"/>
                    <a:pt x="529" y="948"/>
                  </a:cubicBezTo>
                  <a:cubicBezTo>
                    <a:pt x="487" y="984"/>
                    <a:pt x="513" y="1011"/>
                    <a:pt x="550" y="1011"/>
                  </a:cubicBezTo>
                  <a:cubicBezTo>
                    <a:pt x="567" y="1011"/>
                    <a:pt x="586" y="1005"/>
                    <a:pt x="601" y="992"/>
                  </a:cubicBezTo>
                  <a:cubicBezTo>
                    <a:pt x="866" y="760"/>
                    <a:pt x="1076" y="421"/>
                    <a:pt x="1069" y="61"/>
                  </a:cubicBezTo>
                  <a:cubicBezTo>
                    <a:pt x="1090" y="33"/>
                    <a:pt x="1092" y="1"/>
                    <a:pt x="1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6"/>
            <p:cNvSpPr/>
            <p:nvPr/>
          </p:nvSpPr>
          <p:spPr>
            <a:xfrm>
              <a:off x="1022021" y="2794603"/>
              <a:ext cx="42302" cy="67443"/>
            </a:xfrm>
            <a:custGeom>
              <a:rect b="b" l="l" r="r" t="t"/>
              <a:pathLst>
                <a:path extrusionOk="0" h="2079" w="1304">
                  <a:moveTo>
                    <a:pt x="746" y="67"/>
                  </a:moveTo>
                  <a:lnTo>
                    <a:pt x="746" y="67"/>
                  </a:lnTo>
                  <a:cubicBezTo>
                    <a:pt x="975" y="241"/>
                    <a:pt x="1076" y="517"/>
                    <a:pt x="1129" y="793"/>
                  </a:cubicBezTo>
                  <a:cubicBezTo>
                    <a:pt x="1218" y="1250"/>
                    <a:pt x="1096" y="1594"/>
                    <a:pt x="800" y="1923"/>
                  </a:cubicBezTo>
                  <a:cubicBezTo>
                    <a:pt x="252" y="1400"/>
                    <a:pt x="187" y="627"/>
                    <a:pt x="746" y="67"/>
                  </a:cubicBezTo>
                  <a:close/>
                  <a:moveTo>
                    <a:pt x="765" y="0"/>
                  </a:moveTo>
                  <a:cubicBezTo>
                    <a:pt x="752" y="0"/>
                    <a:pt x="736" y="15"/>
                    <a:pt x="729" y="29"/>
                  </a:cubicBezTo>
                  <a:cubicBezTo>
                    <a:pt x="1" y="507"/>
                    <a:pt x="102" y="1506"/>
                    <a:pt x="702" y="2050"/>
                  </a:cubicBezTo>
                  <a:cubicBezTo>
                    <a:pt x="706" y="2068"/>
                    <a:pt x="730" y="2078"/>
                    <a:pt x="757" y="2078"/>
                  </a:cubicBezTo>
                  <a:cubicBezTo>
                    <a:pt x="783" y="2078"/>
                    <a:pt x="813" y="2069"/>
                    <a:pt x="831" y="2048"/>
                  </a:cubicBezTo>
                  <a:cubicBezTo>
                    <a:pt x="1095" y="1744"/>
                    <a:pt x="1303" y="1429"/>
                    <a:pt x="1282" y="1013"/>
                  </a:cubicBezTo>
                  <a:cubicBezTo>
                    <a:pt x="1262" y="649"/>
                    <a:pt x="1134" y="165"/>
                    <a:pt x="772" y="2"/>
                  </a:cubicBezTo>
                  <a:cubicBezTo>
                    <a:pt x="770" y="1"/>
                    <a:pt x="768"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6"/>
            <p:cNvSpPr/>
            <p:nvPr/>
          </p:nvSpPr>
          <p:spPr>
            <a:xfrm>
              <a:off x="1006742" y="2828081"/>
              <a:ext cx="13398" cy="14468"/>
            </a:xfrm>
            <a:custGeom>
              <a:rect b="b" l="l" r="r" t="t"/>
              <a:pathLst>
                <a:path extrusionOk="0" h="446" w="413">
                  <a:moveTo>
                    <a:pt x="402" y="1"/>
                  </a:moveTo>
                  <a:cubicBezTo>
                    <a:pt x="400" y="1"/>
                    <a:pt x="398" y="1"/>
                    <a:pt x="396" y="3"/>
                  </a:cubicBezTo>
                  <a:cubicBezTo>
                    <a:pt x="301" y="58"/>
                    <a:pt x="224" y="132"/>
                    <a:pt x="149" y="213"/>
                  </a:cubicBezTo>
                  <a:cubicBezTo>
                    <a:pt x="99" y="266"/>
                    <a:pt x="18" y="328"/>
                    <a:pt x="6" y="402"/>
                  </a:cubicBezTo>
                  <a:cubicBezTo>
                    <a:pt x="1" y="434"/>
                    <a:pt x="23" y="445"/>
                    <a:pt x="47" y="445"/>
                  </a:cubicBezTo>
                  <a:cubicBezTo>
                    <a:pt x="65" y="445"/>
                    <a:pt x="83" y="440"/>
                    <a:pt x="95" y="432"/>
                  </a:cubicBezTo>
                  <a:cubicBezTo>
                    <a:pt x="173" y="384"/>
                    <a:pt x="221" y="302"/>
                    <a:pt x="277" y="232"/>
                  </a:cubicBezTo>
                  <a:cubicBezTo>
                    <a:pt x="330" y="166"/>
                    <a:pt x="372" y="97"/>
                    <a:pt x="409" y="20"/>
                  </a:cubicBezTo>
                  <a:cubicBezTo>
                    <a:pt x="412" y="14"/>
                    <a:pt x="410" y="1"/>
                    <a:pt x="4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6"/>
            <p:cNvSpPr/>
            <p:nvPr/>
          </p:nvSpPr>
          <p:spPr>
            <a:xfrm>
              <a:off x="1093227" y="2837619"/>
              <a:ext cx="41361" cy="42496"/>
            </a:xfrm>
            <a:custGeom>
              <a:rect b="b" l="l" r="r" t="t"/>
              <a:pathLst>
                <a:path extrusionOk="0" h="1310" w="1275">
                  <a:moveTo>
                    <a:pt x="1234" y="0"/>
                  </a:moveTo>
                  <a:cubicBezTo>
                    <a:pt x="1219" y="0"/>
                    <a:pt x="1204" y="17"/>
                    <a:pt x="1204" y="49"/>
                  </a:cubicBezTo>
                  <a:cubicBezTo>
                    <a:pt x="1204" y="113"/>
                    <a:pt x="1177" y="853"/>
                    <a:pt x="1174" y="1207"/>
                  </a:cubicBezTo>
                  <a:cubicBezTo>
                    <a:pt x="1174" y="1207"/>
                    <a:pt x="798" y="1203"/>
                    <a:pt x="613" y="1203"/>
                  </a:cubicBezTo>
                  <a:cubicBezTo>
                    <a:pt x="505" y="1203"/>
                    <a:pt x="392" y="1194"/>
                    <a:pt x="280" y="1194"/>
                  </a:cubicBezTo>
                  <a:cubicBezTo>
                    <a:pt x="196" y="1194"/>
                    <a:pt x="113" y="1199"/>
                    <a:pt x="34" y="1216"/>
                  </a:cubicBezTo>
                  <a:cubicBezTo>
                    <a:pt x="1" y="1224"/>
                    <a:pt x="40" y="1276"/>
                    <a:pt x="58" y="1279"/>
                  </a:cubicBezTo>
                  <a:cubicBezTo>
                    <a:pt x="192" y="1302"/>
                    <a:pt x="327" y="1305"/>
                    <a:pt x="463" y="1305"/>
                  </a:cubicBezTo>
                  <a:cubicBezTo>
                    <a:pt x="515" y="1305"/>
                    <a:pt x="567" y="1304"/>
                    <a:pt x="620" y="1304"/>
                  </a:cubicBezTo>
                  <a:cubicBezTo>
                    <a:pt x="727" y="1305"/>
                    <a:pt x="837" y="1310"/>
                    <a:pt x="945" y="1310"/>
                  </a:cubicBezTo>
                  <a:cubicBezTo>
                    <a:pt x="1044" y="1310"/>
                    <a:pt x="1142" y="1306"/>
                    <a:pt x="1238" y="1292"/>
                  </a:cubicBezTo>
                  <a:cubicBezTo>
                    <a:pt x="1263" y="1289"/>
                    <a:pt x="1266" y="1274"/>
                    <a:pt x="1258" y="1256"/>
                  </a:cubicBezTo>
                  <a:cubicBezTo>
                    <a:pt x="1259" y="1254"/>
                    <a:pt x="1261" y="1253"/>
                    <a:pt x="1261" y="1249"/>
                  </a:cubicBezTo>
                  <a:cubicBezTo>
                    <a:pt x="1275" y="800"/>
                    <a:pt x="1264" y="129"/>
                    <a:pt x="1264" y="55"/>
                  </a:cubicBezTo>
                  <a:cubicBezTo>
                    <a:pt x="1264" y="18"/>
                    <a:pt x="1249" y="0"/>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6"/>
            <p:cNvSpPr/>
            <p:nvPr/>
          </p:nvSpPr>
          <p:spPr>
            <a:xfrm>
              <a:off x="1097833" y="2845826"/>
              <a:ext cx="35457" cy="32829"/>
            </a:xfrm>
            <a:custGeom>
              <a:rect b="b" l="l" r="r" t="t"/>
              <a:pathLst>
                <a:path extrusionOk="0" h="1012" w="1093">
                  <a:moveTo>
                    <a:pt x="41" y="1"/>
                  </a:moveTo>
                  <a:cubicBezTo>
                    <a:pt x="0" y="1"/>
                    <a:pt x="3" y="33"/>
                    <a:pt x="23" y="61"/>
                  </a:cubicBezTo>
                  <a:cubicBezTo>
                    <a:pt x="17" y="421"/>
                    <a:pt x="226" y="760"/>
                    <a:pt x="491" y="992"/>
                  </a:cubicBezTo>
                  <a:cubicBezTo>
                    <a:pt x="507" y="1005"/>
                    <a:pt x="526" y="1011"/>
                    <a:pt x="543" y="1011"/>
                  </a:cubicBezTo>
                  <a:cubicBezTo>
                    <a:pt x="580" y="1011"/>
                    <a:pt x="607" y="984"/>
                    <a:pt x="564" y="948"/>
                  </a:cubicBezTo>
                  <a:cubicBezTo>
                    <a:pt x="302" y="720"/>
                    <a:pt x="174" y="429"/>
                    <a:pt x="96" y="102"/>
                  </a:cubicBezTo>
                  <a:lnTo>
                    <a:pt x="103" y="102"/>
                  </a:lnTo>
                  <a:cubicBezTo>
                    <a:pt x="164" y="94"/>
                    <a:pt x="224" y="90"/>
                    <a:pt x="282" y="90"/>
                  </a:cubicBezTo>
                  <a:cubicBezTo>
                    <a:pt x="585" y="90"/>
                    <a:pt x="846" y="200"/>
                    <a:pt x="1086" y="408"/>
                  </a:cubicBezTo>
                  <a:cubicBezTo>
                    <a:pt x="1087" y="409"/>
                    <a:pt x="1088" y="409"/>
                    <a:pt x="1089" y="409"/>
                  </a:cubicBezTo>
                  <a:cubicBezTo>
                    <a:pt x="1092" y="409"/>
                    <a:pt x="1092" y="404"/>
                    <a:pt x="1090" y="401"/>
                  </a:cubicBezTo>
                  <a:cubicBezTo>
                    <a:pt x="871" y="50"/>
                    <a:pt x="416" y="7"/>
                    <a:pt x="43" y="1"/>
                  </a:cubicBezTo>
                  <a:cubicBezTo>
                    <a:pt x="43" y="1"/>
                    <a:pt x="42" y="1"/>
                    <a:pt x="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6"/>
            <p:cNvSpPr/>
            <p:nvPr/>
          </p:nvSpPr>
          <p:spPr>
            <a:xfrm>
              <a:off x="1073374" y="2828081"/>
              <a:ext cx="13398" cy="14468"/>
            </a:xfrm>
            <a:custGeom>
              <a:rect b="b" l="l" r="r" t="t"/>
              <a:pathLst>
                <a:path extrusionOk="0" h="446" w="413">
                  <a:moveTo>
                    <a:pt x="11" y="1"/>
                  </a:moveTo>
                  <a:cubicBezTo>
                    <a:pt x="4" y="1"/>
                    <a:pt x="1" y="14"/>
                    <a:pt x="4" y="20"/>
                  </a:cubicBezTo>
                  <a:cubicBezTo>
                    <a:pt x="41" y="97"/>
                    <a:pt x="83" y="166"/>
                    <a:pt x="137" y="232"/>
                  </a:cubicBezTo>
                  <a:cubicBezTo>
                    <a:pt x="194" y="302"/>
                    <a:pt x="240" y="384"/>
                    <a:pt x="318" y="432"/>
                  </a:cubicBezTo>
                  <a:cubicBezTo>
                    <a:pt x="330" y="440"/>
                    <a:pt x="348" y="445"/>
                    <a:pt x="366" y="445"/>
                  </a:cubicBezTo>
                  <a:cubicBezTo>
                    <a:pt x="391" y="445"/>
                    <a:pt x="413" y="434"/>
                    <a:pt x="408" y="402"/>
                  </a:cubicBezTo>
                  <a:cubicBezTo>
                    <a:pt x="396" y="328"/>
                    <a:pt x="315" y="266"/>
                    <a:pt x="264" y="213"/>
                  </a:cubicBezTo>
                  <a:cubicBezTo>
                    <a:pt x="190" y="132"/>
                    <a:pt x="112" y="58"/>
                    <a:pt x="17" y="3"/>
                  </a:cubicBezTo>
                  <a:cubicBezTo>
                    <a:pt x="15" y="1"/>
                    <a:pt x="13" y="1"/>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6"/>
            <p:cNvSpPr/>
            <p:nvPr/>
          </p:nvSpPr>
          <p:spPr>
            <a:xfrm>
              <a:off x="974010" y="2740299"/>
              <a:ext cx="14274" cy="4606"/>
            </a:xfrm>
            <a:custGeom>
              <a:rect b="b" l="l" r="r" t="t"/>
              <a:pathLst>
                <a:path extrusionOk="0" h="142" w="440">
                  <a:moveTo>
                    <a:pt x="45" y="0"/>
                  </a:moveTo>
                  <a:cubicBezTo>
                    <a:pt x="1" y="0"/>
                    <a:pt x="39" y="58"/>
                    <a:pt x="53" y="69"/>
                  </a:cubicBezTo>
                  <a:cubicBezTo>
                    <a:pt x="125" y="125"/>
                    <a:pt x="240" y="142"/>
                    <a:pt x="340" y="142"/>
                  </a:cubicBezTo>
                  <a:cubicBezTo>
                    <a:pt x="367" y="142"/>
                    <a:pt x="393" y="140"/>
                    <a:pt x="417" y="138"/>
                  </a:cubicBezTo>
                  <a:cubicBezTo>
                    <a:pt x="439" y="136"/>
                    <a:pt x="418" y="100"/>
                    <a:pt x="407" y="96"/>
                  </a:cubicBezTo>
                  <a:cubicBezTo>
                    <a:pt x="352" y="80"/>
                    <a:pt x="298" y="65"/>
                    <a:pt x="244" y="50"/>
                  </a:cubicBezTo>
                  <a:cubicBezTo>
                    <a:pt x="178" y="33"/>
                    <a:pt x="113" y="1"/>
                    <a:pt x="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6"/>
            <p:cNvSpPr/>
            <p:nvPr/>
          </p:nvSpPr>
          <p:spPr>
            <a:xfrm>
              <a:off x="1105035" y="2736698"/>
              <a:ext cx="16739" cy="8078"/>
            </a:xfrm>
            <a:custGeom>
              <a:rect b="b" l="l" r="r" t="t"/>
              <a:pathLst>
                <a:path extrusionOk="0" h="249" w="516">
                  <a:moveTo>
                    <a:pt x="435" y="1"/>
                  </a:moveTo>
                  <a:cubicBezTo>
                    <a:pt x="428" y="1"/>
                    <a:pt x="421" y="3"/>
                    <a:pt x="416" y="7"/>
                  </a:cubicBezTo>
                  <a:cubicBezTo>
                    <a:pt x="299" y="95"/>
                    <a:pt x="171" y="160"/>
                    <a:pt x="28" y="197"/>
                  </a:cubicBezTo>
                  <a:cubicBezTo>
                    <a:pt x="1" y="205"/>
                    <a:pt x="33" y="248"/>
                    <a:pt x="54" y="248"/>
                  </a:cubicBezTo>
                  <a:cubicBezTo>
                    <a:pt x="54" y="248"/>
                    <a:pt x="55" y="248"/>
                    <a:pt x="55" y="248"/>
                  </a:cubicBezTo>
                  <a:cubicBezTo>
                    <a:pt x="215" y="234"/>
                    <a:pt x="364" y="176"/>
                    <a:pt x="488" y="73"/>
                  </a:cubicBezTo>
                  <a:cubicBezTo>
                    <a:pt x="516" y="50"/>
                    <a:pt x="471"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6"/>
            <p:cNvSpPr/>
            <p:nvPr/>
          </p:nvSpPr>
          <p:spPr>
            <a:xfrm>
              <a:off x="974010" y="2803914"/>
              <a:ext cx="14274" cy="4639"/>
            </a:xfrm>
            <a:custGeom>
              <a:rect b="b" l="l" r="r" t="t"/>
              <a:pathLst>
                <a:path extrusionOk="0" h="143" w="440">
                  <a:moveTo>
                    <a:pt x="340" y="1"/>
                  </a:moveTo>
                  <a:cubicBezTo>
                    <a:pt x="240" y="1"/>
                    <a:pt x="125" y="17"/>
                    <a:pt x="53" y="73"/>
                  </a:cubicBezTo>
                  <a:cubicBezTo>
                    <a:pt x="39" y="85"/>
                    <a:pt x="1" y="142"/>
                    <a:pt x="45" y="142"/>
                  </a:cubicBezTo>
                  <a:cubicBezTo>
                    <a:pt x="113" y="141"/>
                    <a:pt x="178" y="110"/>
                    <a:pt x="244" y="93"/>
                  </a:cubicBezTo>
                  <a:cubicBezTo>
                    <a:pt x="298" y="78"/>
                    <a:pt x="352" y="62"/>
                    <a:pt x="407" y="47"/>
                  </a:cubicBezTo>
                  <a:cubicBezTo>
                    <a:pt x="418" y="43"/>
                    <a:pt x="439" y="6"/>
                    <a:pt x="417" y="4"/>
                  </a:cubicBezTo>
                  <a:cubicBezTo>
                    <a:pt x="393" y="2"/>
                    <a:pt x="367" y="1"/>
                    <a:pt x="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6"/>
            <p:cNvSpPr/>
            <p:nvPr/>
          </p:nvSpPr>
          <p:spPr>
            <a:xfrm>
              <a:off x="1105067" y="2804076"/>
              <a:ext cx="16707" cy="8045"/>
            </a:xfrm>
            <a:custGeom>
              <a:rect b="b" l="l" r="r" t="t"/>
              <a:pathLst>
                <a:path extrusionOk="0" h="248" w="515">
                  <a:moveTo>
                    <a:pt x="52" y="1"/>
                  </a:moveTo>
                  <a:cubicBezTo>
                    <a:pt x="31" y="1"/>
                    <a:pt x="0" y="43"/>
                    <a:pt x="27" y="51"/>
                  </a:cubicBezTo>
                  <a:cubicBezTo>
                    <a:pt x="170" y="89"/>
                    <a:pt x="298" y="154"/>
                    <a:pt x="415" y="242"/>
                  </a:cubicBezTo>
                  <a:cubicBezTo>
                    <a:pt x="420" y="246"/>
                    <a:pt x="427" y="248"/>
                    <a:pt x="434" y="248"/>
                  </a:cubicBezTo>
                  <a:cubicBezTo>
                    <a:pt x="470" y="248"/>
                    <a:pt x="515" y="198"/>
                    <a:pt x="487" y="176"/>
                  </a:cubicBezTo>
                  <a:cubicBezTo>
                    <a:pt x="363" y="73"/>
                    <a:pt x="214" y="14"/>
                    <a:pt x="54" y="1"/>
                  </a:cubicBezTo>
                  <a:cubicBezTo>
                    <a:pt x="53" y="1"/>
                    <a:pt x="53" y="1"/>
                    <a:pt x="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6"/>
            <p:cNvSpPr/>
            <p:nvPr/>
          </p:nvSpPr>
          <p:spPr>
            <a:xfrm>
              <a:off x="924474" y="2670585"/>
              <a:ext cx="6520" cy="213715"/>
            </a:xfrm>
            <a:custGeom>
              <a:rect b="b" l="l" r="r" t="t"/>
              <a:pathLst>
                <a:path extrusionOk="0" h="6588" w="201">
                  <a:moveTo>
                    <a:pt x="84" y="1"/>
                  </a:moveTo>
                  <a:cubicBezTo>
                    <a:pt x="75" y="1"/>
                    <a:pt x="69" y="5"/>
                    <a:pt x="68" y="17"/>
                  </a:cubicBezTo>
                  <a:cubicBezTo>
                    <a:pt x="1" y="1074"/>
                    <a:pt x="41" y="2140"/>
                    <a:pt x="42" y="3199"/>
                  </a:cubicBezTo>
                  <a:cubicBezTo>
                    <a:pt x="43" y="4323"/>
                    <a:pt x="7" y="5456"/>
                    <a:pt x="93" y="6577"/>
                  </a:cubicBezTo>
                  <a:cubicBezTo>
                    <a:pt x="94" y="6582"/>
                    <a:pt x="99" y="6588"/>
                    <a:pt x="103" y="6588"/>
                  </a:cubicBezTo>
                  <a:cubicBezTo>
                    <a:pt x="105" y="6588"/>
                    <a:pt x="106" y="6587"/>
                    <a:pt x="106" y="6584"/>
                  </a:cubicBezTo>
                  <a:cubicBezTo>
                    <a:pt x="193" y="5532"/>
                    <a:pt x="158" y="4467"/>
                    <a:pt x="158" y="3414"/>
                  </a:cubicBezTo>
                  <a:cubicBezTo>
                    <a:pt x="159" y="2293"/>
                    <a:pt x="201" y="1161"/>
                    <a:pt x="131" y="41"/>
                  </a:cubicBezTo>
                  <a:cubicBezTo>
                    <a:pt x="129" y="24"/>
                    <a:pt x="102" y="1"/>
                    <a:pt x="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6"/>
            <p:cNvSpPr/>
            <p:nvPr/>
          </p:nvSpPr>
          <p:spPr>
            <a:xfrm>
              <a:off x="1160767" y="2670585"/>
              <a:ext cx="6520" cy="213715"/>
            </a:xfrm>
            <a:custGeom>
              <a:rect b="b" l="l" r="r" t="t"/>
              <a:pathLst>
                <a:path extrusionOk="0" h="6588" w="201">
                  <a:moveTo>
                    <a:pt x="83" y="1"/>
                  </a:moveTo>
                  <a:cubicBezTo>
                    <a:pt x="75" y="1"/>
                    <a:pt x="69" y="5"/>
                    <a:pt x="68" y="17"/>
                  </a:cubicBezTo>
                  <a:cubicBezTo>
                    <a:pt x="0" y="1074"/>
                    <a:pt x="40" y="2140"/>
                    <a:pt x="40" y="3199"/>
                  </a:cubicBezTo>
                  <a:cubicBezTo>
                    <a:pt x="41" y="4323"/>
                    <a:pt x="5" y="5456"/>
                    <a:pt x="93" y="6577"/>
                  </a:cubicBezTo>
                  <a:cubicBezTo>
                    <a:pt x="93" y="6582"/>
                    <a:pt x="98" y="6588"/>
                    <a:pt x="102" y="6588"/>
                  </a:cubicBezTo>
                  <a:cubicBezTo>
                    <a:pt x="104" y="6588"/>
                    <a:pt x="105" y="6587"/>
                    <a:pt x="105" y="6584"/>
                  </a:cubicBezTo>
                  <a:cubicBezTo>
                    <a:pt x="192" y="5532"/>
                    <a:pt x="156" y="4467"/>
                    <a:pt x="157" y="3414"/>
                  </a:cubicBezTo>
                  <a:cubicBezTo>
                    <a:pt x="158" y="2293"/>
                    <a:pt x="200" y="1161"/>
                    <a:pt x="129"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6"/>
            <p:cNvSpPr/>
            <p:nvPr/>
          </p:nvSpPr>
          <p:spPr>
            <a:xfrm>
              <a:off x="1004795" y="2681777"/>
              <a:ext cx="12911" cy="8726"/>
            </a:xfrm>
            <a:custGeom>
              <a:rect b="b" l="l" r="r" t="t"/>
              <a:pathLst>
                <a:path extrusionOk="0" h="269" w="398">
                  <a:moveTo>
                    <a:pt x="189" y="0"/>
                  </a:moveTo>
                  <a:cubicBezTo>
                    <a:pt x="146" y="0"/>
                    <a:pt x="105" y="17"/>
                    <a:pt x="78" y="57"/>
                  </a:cubicBezTo>
                  <a:cubicBezTo>
                    <a:pt x="0" y="170"/>
                    <a:pt x="135" y="269"/>
                    <a:pt x="250" y="269"/>
                  </a:cubicBezTo>
                  <a:cubicBezTo>
                    <a:pt x="278" y="269"/>
                    <a:pt x="305" y="263"/>
                    <a:pt x="328" y="249"/>
                  </a:cubicBezTo>
                  <a:cubicBezTo>
                    <a:pt x="377" y="221"/>
                    <a:pt x="397" y="162"/>
                    <a:pt x="376" y="109"/>
                  </a:cubicBezTo>
                  <a:cubicBezTo>
                    <a:pt x="353" y="51"/>
                    <a:pt x="293" y="16"/>
                    <a:pt x="231" y="6"/>
                  </a:cubicBezTo>
                  <a:cubicBezTo>
                    <a:pt x="217" y="2"/>
                    <a:pt x="203"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6"/>
            <p:cNvSpPr/>
            <p:nvPr/>
          </p:nvSpPr>
          <p:spPr>
            <a:xfrm>
              <a:off x="972453" y="2713179"/>
              <a:ext cx="10089" cy="7526"/>
            </a:xfrm>
            <a:custGeom>
              <a:rect b="b" l="l" r="r" t="t"/>
              <a:pathLst>
                <a:path extrusionOk="0" h="232" w="311">
                  <a:moveTo>
                    <a:pt x="113" y="1"/>
                  </a:moveTo>
                  <a:cubicBezTo>
                    <a:pt x="110" y="1"/>
                    <a:pt x="108" y="1"/>
                    <a:pt x="105" y="1"/>
                  </a:cubicBezTo>
                  <a:cubicBezTo>
                    <a:pt x="70" y="2"/>
                    <a:pt x="24" y="18"/>
                    <a:pt x="10" y="54"/>
                  </a:cubicBezTo>
                  <a:cubicBezTo>
                    <a:pt x="1" y="78"/>
                    <a:pt x="5" y="99"/>
                    <a:pt x="15" y="119"/>
                  </a:cubicBezTo>
                  <a:cubicBezTo>
                    <a:pt x="18" y="140"/>
                    <a:pt x="28" y="161"/>
                    <a:pt x="43" y="177"/>
                  </a:cubicBezTo>
                  <a:cubicBezTo>
                    <a:pt x="72" y="210"/>
                    <a:pt x="125" y="232"/>
                    <a:pt x="175" y="232"/>
                  </a:cubicBezTo>
                  <a:cubicBezTo>
                    <a:pt x="226" y="232"/>
                    <a:pt x="273" y="209"/>
                    <a:pt x="288" y="154"/>
                  </a:cubicBezTo>
                  <a:cubicBezTo>
                    <a:pt x="310" y="61"/>
                    <a:pt x="190" y="1"/>
                    <a:pt x="1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6"/>
            <p:cNvSpPr/>
            <p:nvPr/>
          </p:nvSpPr>
          <p:spPr>
            <a:xfrm>
              <a:off x="993539" y="2722392"/>
              <a:ext cx="36398" cy="31305"/>
            </a:xfrm>
            <a:custGeom>
              <a:rect b="b" l="l" r="r" t="t"/>
              <a:pathLst>
                <a:path extrusionOk="0" h="965" w="1122">
                  <a:moveTo>
                    <a:pt x="81" y="81"/>
                  </a:moveTo>
                  <a:lnTo>
                    <a:pt x="81" y="81"/>
                  </a:lnTo>
                  <a:cubicBezTo>
                    <a:pt x="144" y="100"/>
                    <a:pt x="208" y="111"/>
                    <a:pt x="273" y="133"/>
                  </a:cubicBezTo>
                  <a:cubicBezTo>
                    <a:pt x="426" y="183"/>
                    <a:pt x="560" y="271"/>
                    <a:pt x="673" y="386"/>
                  </a:cubicBezTo>
                  <a:cubicBezTo>
                    <a:pt x="810" y="523"/>
                    <a:pt x="881" y="701"/>
                    <a:pt x="988" y="853"/>
                  </a:cubicBezTo>
                  <a:cubicBezTo>
                    <a:pt x="739" y="842"/>
                    <a:pt x="506" y="747"/>
                    <a:pt x="335" y="561"/>
                  </a:cubicBezTo>
                  <a:cubicBezTo>
                    <a:pt x="206" y="421"/>
                    <a:pt x="145" y="256"/>
                    <a:pt x="81" y="81"/>
                  </a:cubicBezTo>
                  <a:close/>
                  <a:moveTo>
                    <a:pt x="142" y="1"/>
                  </a:moveTo>
                  <a:cubicBezTo>
                    <a:pt x="102" y="1"/>
                    <a:pt x="65" y="8"/>
                    <a:pt x="32" y="24"/>
                  </a:cubicBezTo>
                  <a:cubicBezTo>
                    <a:pt x="28" y="23"/>
                    <a:pt x="23" y="22"/>
                    <a:pt x="19" y="22"/>
                  </a:cubicBezTo>
                  <a:cubicBezTo>
                    <a:pt x="9" y="22"/>
                    <a:pt x="1" y="28"/>
                    <a:pt x="1" y="43"/>
                  </a:cubicBezTo>
                  <a:cubicBezTo>
                    <a:pt x="0" y="582"/>
                    <a:pt x="568" y="943"/>
                    <a:pt x="1051" y="964"/>
                  </a:cubicBezTo>
                  <a:cubicBezTo>
                    <a:pt x="1052" y="964"/>
                    <a:pt x="1054" y="964"/>
                    <a:pt x="1055" y="964"/>
                  </a:cubicBezTo>
                  <a:cubicBezTo>
                    <a:pt x="1072" y="964"/>
                    <a:pt x="1081" y="958"/>
                    <a:pt x="1085" y="951"/>
                  </a:cubicBezTo>
                  <a:cubicBezTo>
                    <a:pt x="1090" y="953"/>
                    <a:pt x="1096" y="954"/>
                    <a:pt x="1101" y="954"/>
                  </a:cubicBezTo>
                  <a:cubicBezTo>
                    <a:pt x="1112" y="954"/>
                    <a:pt x="1121" y="948"/>
                    <a:pt x="1120" y="930"/>
                  </a:cubicBezTo>
                  <a:cubicBezTo>
                    <a:pt x="1115" y="711"/>
                    <a:pt x="888" y="450"/>
                    <a:pt x="737" y="307"/>
                  </a:cubicBezTo>
                  <a:cubicBezTo>
                    <a:pt x="618" y="195"/>
                    <a:pt x="348" y="1"/>
                    <a:pt x="1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6"/>
            <p:cNvSpPr/>
            <p:nvPr/>
          </p:nvSpPr>
          <p:spPr>
            <a:xfrm>
              <a:off x="1075807" y="2681777"/>
              <a:ext cx="12911" cy="8726"/>
            </a:xfrm>
            <a:custGeom>
              <a:rect b="b" l="l" r="r" t="t"/>
              <a:pathLst>
                <a:path extrusionOk="0" h="269" w="398">
                  <a:moveTo>
                    <a:pt x="209" y="0"/>
                  </a:moveTo>
                  <a:cubicBezTo>
                    <a:pt x="195" y="0"/>
                    <a:pt x="181" y="2"/>
                    <a:pt x="167" y="6"/>
                  </a:cubicBezTo>
                  <a:cubicBezTo>
                    <a:pt x="105" y="16"/>
                    <a:pt x="45" y="51"/>
                    <a:pt x="22" y="109"/>
                  </a:cubicBezTo>
                  <a:cubicBezTo>
                    <a:pt x="1" y="162"/>
                    <a:pt x="21" y="221"/>
                    <a:pt x="72" y="249"/>
                  </a:cubicBezTo>
                  <a:cubicBezTo>
                    <a:pt x="94" y="263"/>
                    <a:pt x="121" y="269"/>
                    <a:pt x="149" y="269"/>
                  </a:cubicBezTo>
                  <a:cubicBezTo>
                    <a:pt x="263" y="269"/>
                    <a:pt x="398" y="170"/>
                    <a:pt x="321" y="57"/>
                  </a:cubicBezTo>
                  <a:cubicBezTo>
                    <a:pt x="294" y="17"/>
                    <a:pt x="252"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6"/>
            <p:cNvSpPr/>
            <p:nvPr/>
          </p:nvSpPr>
          <p:spPr>
            <a:xfrm>
              <a:off x="1110971" y="2713179"/>
              <a:ext cx="10089" cy="7526"/>
            </a:xfrm>
            <a:custGeom>
              <a:rect b="b" l="l" r="r" t="t"/>
              <a:pathLst>
                <a:path extrusionOk="0" h="232" w="311">
                  <a:moveTo>
                    <a:pt x="199" y="1"/>
                  </a:moveTo>
                  <a:cubicBezTo>
                    <a:pt x="121" y="1"/>
                    <a:pt x="1" y="61"/>
                    <a:pt x="25" y="154"/>
                  </a:cubicBezTo>
                  <a:cubicBezTo>
                    <a:pt x="38" y="209"/>
                    <a:pt x="86" y="232"/>
                    <a:pt x="137" y="232"/>
                  </a:cubicBezTo>
                  <a:cubicBezTo>
                    <a:pt x="187" y="232"/>
                    <a:pt x="240" y="210"/>
                    <a:pt x="270" y="177"/>
                  </a:cubicBezTo>
                  <a:cubicBezTo>
                    <a:pt x="284" y="161"/>
                    <a:pt x="294" y="140"/>
                    <a:pt x="297" y="119"/>
                  </a:cubicBezTo>
                  <a:cubicBezTo>
                    <a:pt x="306" y="99"/>
                    <a:pt x="311" y="78"/>
                    <a:pt x="301" y="54"/>
                  </a:cubicBezTo>
                  <a:cubicBezTo>
                    <a:pt x="287" y="18"/>
                    <a:pt x="242" y="2"/>
                    <a:pt x="206" y="1"/>
                  </a:cubicBezTo>
                  <a:cubicBezTo>
                    <a:pt x="204" y="1"/>
                    <a:pt x="201" y="1"/>
                    <a:pt x="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6"/>
            <p:cNvSpPr/>
            <p:nvPr/>
          </p:nvSpPr>
          <p:spPr>
            <a:xfrm>
              <a:off x="1063609" y="2722392"/>
              <a:ext cx="36365" cy="31305"/>
            </a:xfrm>
            <a:custGeom>
              <a:rect b="b" l="l" r="r" t="t"/>
              <a:pathLst>
                <a:path extrusionOk="0" h="965" w="1121">
                  <a:moveTo>
                    <a:pt x="1040" y="81"/>
                  </a:moveTo>
                  <a:lnTo>
                    <a:pt x="1040" y="81"/>
                  </a:lnTo>
                  <a:cubicBezTo>
                    <a:pt x="976" y="256"/>
                    <a:pt x="915" y="421"/>
                    <a:pt x="786" y="561"/>
                  </a:cubicBezTo>
                  <a:cubicBezTo>
                    <a:pt x="616" y="747"/>
                    <a:pt x="382" y="842"/>
                    <a:pt x="133" y="853"/>
                  </a:cubicBezTo>
                  <a:cubicBezTo>
                    <a:pt x="240" y="701"/>
                    <a:pt x="311" y="523"/>
                    <a:pt x="449" y="386"/>
                  </a:cubicBezTo>
                  <a:cubicBezTo>
                    <a:pt x="561" y="271"/>
                    <a:pt x="696" y="183"/>
                    <a:pt x="849" y="133"/>
                  </a:cubicBezTo>
                  <a:cubicBezTo>
                    <a:pt x="913" y="111"/>
                    <a:pt x="977" y="100"/>
                    <a:pt x="1040" y="81"/>
                  </a:cubicBezTo>
                  <a:close/>
                  <a:moveTo>
                    <a:pt x="980" y="1"/>
                  </a:moveTo>
                  <a:cubicBezTo>
                    <a:pt x="774" y="1"/>
                    <a:pt x="504" y="195"/>
                    <a:pt x="385" y="307"/>
                  </a:cubicBezTo>
                  <a:cubicBezTo>
                    <a:pt x="233" y="450"/>
                    <a:pt x="6" y="711"/>
                    <a:pt x="1" y="930"/>
                  </a:cubicBezTo>
                  <a:cubicBezTo>
                    <a:pt x="1" y="948"/>
                    <a:pt x="9" y="954"/>
                    <a:pt x="21" y="954"/>
                  </a:cubicBezTo>
                  <a:cubicBezTo>
                    <a:pt x="26" y="954"/>
                    <a:pt x="31" y="953"/>
                    <a:pt x="37" y="951"/>
                  </a:cubicBezTo>
                  <a:cubicBezTo>
                    <a:pt x="40" y="958"/>
                    <a:pt x="49" y="964"/>
                    <a:pt x="66" y="964"/>
                  </a:cubicBezTo>
                  <a:cubicBezTo>
                    <a:pt x="68" y="964"/>
                    <a:pt x="69" y="964"/>
                    <a:pt x="70" y="964"/>
                  </a:cubicBezTo>
                  <a:cubicBezTo>
                    <a:pt x="553" y="943"/>
                    <a:pt x="1121" y="582"/>
                    <a:pt x="1120" y="43"/>
                  </a:cubicBezTo>
                  <a:cubicBezTo>
                    <a:pt x="1120" y="28"/>
                    <a:pt x="1112" y="22"/>
                    <a:pt x="1102" y="22"/>
                  </a:cubicBezTo>
                  <a:cubicBezTo>
                    <a:pt x="1098" y="22"/>
                    <a:pt x="1094" y="23"/>
                    <a:pt x="1090" y="24"/>
                  </a:cubicBezTo>
                  <a:cubicBezTo>
                    <a:pt x="1057" y="8"/>
                    <a:pt x="1019"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6"/>
            <p:cNvSpPr/>
            <p:nvPr/>
          </p:nvSpPr>
          <p:spPr>
            <a:xfrm>
              <a:off x="1004795" y="2856856"/>
              <a:ext cx="12911" cy="8759"/>
            </a:xfrm>
            <a:custGeom>
              <a:rect b="b" l="l" r="r" t="t"/>
              <a:pathLst>
                <a:path extrusionOk="0" h="270" w="398">
                  <a:moveTo>
                    <a:pt x="250" y="1"/>
                  </a:moveTo>
                  <a:cubicBezTo>
                    <a:pt x="135" y="1"/>
                    <a:pt x="0" y="100"/>
                    <a:pt x="78" y="212"/>
                  </a:cubicBezTo>
                  <a:cubicBezTo>
                    <a:pt x="105" y="253"/>
                    <a:pt x="147" y="270"/>
                    <a:pt x="190" y="270"/>
                  </a:cubicBezTo>
                  <a:cubicBezTo>
                    <a:pt x="204" y="270"/>
                    <a:pt x="218" y="268"/>
                    <a:pt x="231" y="265"/>
                  </a:cubicBezTo>
                  <a:cubicBezTo>
                    <a:pt x="293" y="253"/>
                    <a:pt x="353" y="219"/>
                    <a:pt x="376" y="161"/>
                  </a:cubicBezTo>
                  <a:cubicBezTo>
                    <a:pt x="397" y="107"/>
                    <a:pt x="377" y="49"/>
                    <a:pt x="328"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6"/>
            <p:cNvSpPr/>
            <p:nvPr/>
          </p:nvSpPr>
          <p:spPr>
            <a:xfrm>
              <a:off x="972453" y="2826687"/>
              <a:ext cx="10089" cy="7526"/>
            </a:xfrm>
            <a:custGeom>
              <a:rect b="b" l="l" r="r" t="t"/>
              <a:pathLst>
                <a:path extrusionOk="0" h="232" w="311">
                  <a:moveTo>
                    <a:pt x="175" y="0"/>
                  </a:moveTo>
                  <a:cubicBezTo>
                    <a:pt x="125" y="0"/>
                    <a:pt x="72" y="21"/>
                    <a:pt x="43" y="54"/>
                  </a:cubicBezTo>
                  <a:cubicBezTo>
                    <a:pt x="28" y="70"/>
                    <a:pt x="18" y="92"/>
                    <a:pt x="15" y="113"/>
                  </a:cubicBezTo>
                  <a:cubicBezTo>
                    <a:pt x="5" y="133"/>
                    <a:pt x="1" y="154"/>
                    <a:pt x="10" y="178"/>
                  </a:cubicBezTo>
                  <a:cubicBezTo>
                    <a:pt x="24" y="214"/>
                    <a:pt x="70" y="229"/>
                    <a:pt x="105" y="231"/>
                  </a:cubicBezTo>
                  <a:cubicBezTo>
                    <a:pt x="107" y="231"/>
                    <a:pt x="109" y="231"/>
                    <a:pt x="111" y="231"/>
                  </a:cubicBezTo>
                  <a:cubicBezTo>
                    <a:pt x="188" y="231"/>
                    <a:pt x="311" y="172"/>
                    <a:pt x="288" y="78"/>
                  </a:cubicBezTo>
                  <a:cubicBezTo>
                    <a:pt x="273" y="22"/>
                    <a:pt x="226" y="0"/>
                    <a:pt x="1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6"/>
            <p:cNvSpPr/>
            <p:nvPr/>
          </p:nvSpPr>
          <p:spPr>
            <a:xfrm>
              <a:off x="993539" y="2793695"/>
              <a:ext cx="36398" cy="31272"/>
            </a:xfrm>
            <a:custGeom>
              <a:rect b="b" l="l" r="r" t="t"/>
              <a:pathLst>
                <a:path extrusionOk="0" h="964" w="1122">
                  <a:moveTo>
                    <a:pt x="988" y="112"/>
                  </a:moveTo>
                  <a:lnTo>
                    <a:pt x="988" y="112"/>
                  </a:lnTo>
                  <a:cubicBezTo>
                    <a:pt x="881" y="264"/>
                    <a:pt x="810" y="441"/>
                    <a:pt x="673" y="579"/>
                  </a:cubicBezTo>
                  <a:cubicBezTo>
                    <a:pt x="560" y="693"/>
                    <a:pt x="426" y="781"/>
                    <a:pt x="273" y="831"/>
                  </a:cubicBezTo>
                  <a:cubicBezTo>
                    <a:pt x="208" y="853"/>
                    <a:pt x="144" y="864"/>
                    <a:pt x="81" y="883"/>
                  </a:cubicBezTo>
                  <a:cubicBezTo>
                    <a:pt x="145" y="709"/>
                    <a:pt x="206" y="544"/>
                    <a:pt x="335" y="403"/>
                  </a:cubicBezTo>
                  <a:cubicBezTo>
                    <a:pt x="506" y="218"/>
                    <a:pt x="739" y="122"/>
                    <a:pt x="988" y="112"/>
                  </a:cubicBezTo>
                  <a:close/>
                  <a:moveTo>
                    <a:pt x="1056" y="1"/>
                  </a:moveTo>
                  <a:cubicBezTo>
                    <a:pt x="1054" y="1"/>
                    <a:pt x="1052" y="1"/>
                    <a:pt x="1051" y="1"/>
                  </a:cubicBezTo>
                  <a:cubicBezTo>
                    <a:pt x="568" y="22"/>
                    <a:pt x="0" y="383"/>
                    <a:pt x="1" y="921"/>
                  </a:cubicBezTo>
                  <a:cubicBezTo>
                    <a:pt x="1" y="937"/>
                    <a:pt x="9" y="942"/>
                    <a:pt x="19" y="942"/>
                  </a:cubicBezTo>
                  <a:cubicBezTo>
                    <a:pt x="23" y="942"/>
                    <a:pt x="27" y="941"/>
                    <a:pt x="32" y="940"/>
                  </a:cubicBezTo>
                  <a:cubicBezTo>
                    <a:pt x="65" y="956"/>
                    <a:pt x="102" y="963"/>
                    <a:pt x="142" y="963"/>
                  </a:cubicBezTo>
                  <a:cubicBezTo>
                    <a:pt x="347" y="963"/>
                    <a:pt x="618" y="769"/>
                    <a:pt x="736" y="657"/>
                  </a:cubicBezTo>
                  <a:cubicBezTo>
                    <a:pt x="888" y="515"/>
                    <a:pt x="1115" y="253"/>
                    <a:pt x="1120" y="35"/>
                  </a:cubicBezTo>
                  <a:cubicBezTo>
                    <a:pt x="1121" y="17"/>
                    <a:pt x="1112" y="11"/>
                    <a:pt x="1100" y="11"/>
                  </a:cubicBezTo>
                  <a:cubicBezTo>
                    <a:pt x="1095" y="11"/>
                    <a:pt x="1090" y="12"/>
                    <a:pt x="1085" y="13"/>
                  </a:cubicBezTo>
                  <a:cubicBezTo>
                    <a:pt x="1081"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6"/>
            <p:cNvSpPr/>
            <p:nvPr/>
          </p:nvSpPr>
          <p:spPr>
            <a:xfrm>
              <a:off x="1075807" y="2856856"/>
              <a:ext cx="12911" cy="8759"/>
            </a:xfrm>
            <a:custGeom>
              <a:rect b="b" l="l" r="r" t="t"/>
              <a:pathLst>
                <a:path extrusionOk="0" h="270" w="398">
                  <a:moveTo>
                    <a:pt x="149" y="1"/>
                  </a:moveTo>
                  <a:cubicBezTo>
                    <a:pt x="120" y="1"/>
                    <a:pt x="94" y="7"/>
                    <a:pt x="72" y="20"/>
                  </a:cubicBezTo>
                  <a:cubicBezTo>
                    <a:pt x="21" y="49"/>
                    <a:pt x="1" y="107"/>
                    <a:pt x="22" y="161"/>
                  </a:cubicBezTo>
                  <a:cubicBezTo>
                    <a:pt x="45" y="219"/>
                    <a:pt x="105" y="253"/>
                    <a:pt x="167" y="265"/>
                  </a:cubicBezTo>
                  <a:cubicBezTo>
                    <a:pt x="180" y="268"/>
                    <a:pt x="194" y="270"/>
                    <a:pt x="208" y="270"/>
                  </a:cubicBezTo>
                  <a:cubicBezTo>
                    <a:pt x="251" y="270"/>
                    <a:pt x="293" y="253"/>
                    <a:pt x="321" y="212"/>
                  </a:cubicBezTo>
                  <a:cubicBezTo>
                    <a:pt x="398" y="100"/>
                    <a:pt x="263" y="1"/>
                    <a:pt x="1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6"/>
            <p:cNvSpPr/>
            <p:nvPr/>
          </p:nvSpPr>
          <p:spPr>
            <a:xfrm>
              <a:off x="1110971" y="2826687"/>
              <a:ext cx="10089" cy="7526"/>
            </a:xfrm>
            <a:custGeom>
              <a:rect b="b" l="l" r="r" t="t"/>
              <a:pathLst>
                <a:path extrusionOk="0" h="232" w="311">
                  <a:moveTo>
                    <a:pt x="137" y="0"/>
                  </a:moveTo>
                  <a:cubicBezTo>
                    <a:pt x="86" y="0"/>
                    <a:pt x="38" y="22"/>
                    <a:pt x="25" y="78"/>
                  </a:cubicBezTo>
                  <a:cubicBezTo>
                    <a:pt x="1" y="172"/>
                    <a:pt x="123" y="231"/>
                    <a:pt x="200" y="231"/>
                  </a:cubicBezTo>
                  <a:cubicBezTo>
                    <a:pt x="202" y="231"/>
                    <a:pt x="204" y="231"/>
                    <a:pt x="206" y="231"/>
                  </a:cubicBezTo>
                  <a:cubicBezTo>
                    <a:pt x="242" y="229"/>
                    <a:pt x="287" y="214"/>
                    <a:pt x="301" y="178"/>
                  </a:cubicBezTo>
                  <a:cubicBezTo>
                    <a:pt x="311" y="154"/>
                    <a:pt x="306" y="133"/>
                    <a:pt x="297" y="113"/>
                  </a:cubicBezTo>
                  <a:cubicBezTo>
                    <a:pt x="294" y="92"/>
                    <a:pt x="284" y="70"/>
                    <a:pt x="270" y="54"/>
                  </a:cubicBezTo>
                  <a:cubicBezTo>
                    <a:pt x="240" y="21"/>
                    <a:pt x="187"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6"/>
            <p:cNvSpPr/>
            <p:nvPr/>
          </p:nvSpPr>
          <p:spPr>
            <a:xfrm>
              <a:off x="1063577" y="2793695"/>
              <a:ext cx="36398" cy="31272"/>
            </a:xfrm>
            <a:custGeom>
              <a:rect b="b" l="l" r="r" t="t"/>
              <a:pathLst>
                <a:path extrusionOk="0" h="964" w="1122">
                  <a:moveTo>
                    <a:pt x="134" y="112"/>
                  </a:moveTo>
                  <a:lnTo>
                    <a:pt x="134" y="112"/>
                  </a:lnTo>
                  <a:cubicBezTo>
                    <a:pt x="383" y="123"/>
                    <a:pt x="617" y="218"/>
                    <a:pt x="787" y="403"/>
                  </a:cubicBezTo>
                  <a:cubicBezTo>
                    <a:pt x="916" y="544"/>
                    <a:pt x="977" y="709"/>
                    <a:pt x="1041" y="884"/>
                  </a:cubicBezTo>
                  <a:cubicBezTo>
                    <a:pt x="978" y="864"/>
                    <a:pt x="914" y="853"/>
                    <a:pt x="850" y="832"/>
                  </a:cubicBezTo>
                  <a:cubicBezTo>
                    <a:pt x="697" y="782"/>
                    <a:pt x="563" y="693"/>
                    <a:pt x="450" y="579"/>
                  </a:cubicBezTo>
                  <a:cubicBezTo>
                    <a:pt x="312" y="441"/>
                    <a:pt x="241" y="264"/>
                    <a:pt x="134" y="112"/>
                  </a:cubicBezTo>
                  <a:close/>
                  <a:moveTo>
                    <a:pt x="67" y="1"/>
                  </a:moveTo>
                  <a:cubicBezTo>
                    <a:pt x="50" y="1"/>
                    <a:pt x="41" y="6"/>
                    <a:pt x="38" y="13"/>
                  </a:cubicBezTo>
                  <a:cubicBezTo>
                    <a:pt x="32" y="12"/>
                    <a:pt x="27" y="11"/>
                    <a:pt x="22" y="11"/>
                  </a:cubicBezTo>
                  <a:cubicBezTo>
                    <a:pt x="10" y="11"/>
                    <a:pt x="1" y="17"/>
                    <a:pt x="2" y="35"/>
                  </a:cubicBezTo>
                  <a:cubicBezTo>
                    <a:pt x="7" y="253"/>
                    <a:pt x="234" y="515"/>
                    <a:pt x="386" y="657"/>
                  </a:cubicBezTo>
                  <a:cubicBezTo>
                    <a:pt x="505" y="769"/>
                    <a:pt x="775" y="963"/>
                    <a:pt x="980" y="963"/>
                  </a:cubicBezTo>
                  <a:cubicBezTo>
                    <a:pt x="1020" y="963"/>
                    <a:pt x="1057" y="956"/>
                    <a:pt x="1090" y="940"/>
                  </a:cubicBezTo>
                  <a:cubicBezTo>
                    <a:pt x="1095" y="941"/>
                    <a:pt x="1099" y="942"/>
                    <a:pt x="1103" y="942"/>
                  </a:cubicBezTo>
                  <a:cubicBezTo>
                    <a:pt x="1114" y="942"/>
                    <a:pt x="1121" y="937"/>
                    <a:pt x="1121" y="921"/>
                  </a:cubicBezTo>
                  <a:cubicBezTo>
                    <a:pt x="1122" y="383"/>
                    <a:pt x="554" y="22"/>
                    <a:pt x="71" y="1"/>
                  </a:cubicBezTo>
                  <a:cubicBezTo>
                    <a:pt x="70" y="1"/>
                    <a:pt x="68" y="1"/>
                    <a:pt x="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56"/>
            <p:cNvSpPr/>
            <p:nvPr/>
          </p:nvSpPr>
          <p:spPr>
            <a:xfrm>
              <a:off x="1028963" y="2758433"/>
              <a:ext cx="33543" cy="31240"/>
            </a:xfrm>
            <a:custGeom>
              <a:rect b="b" l="l" r="r" t="t"/>
              <a:pathLst>
                <a:path extrusionOk="0" h="963" w="1034">
                  <a:moveTo>
                    <a:pt x="554" y="122"/>
                  </a:moveTo>
                  <a:cubicBezTo>
                    <a:pt x="770" y="122"/>
                    <a:pt x="869" y="355"/>
                    <a:pt x="829" y="553"/>
                  </a:cubicBezTo>
                  <a:cubicBezTo>
                    <a:pt x="803" y="680"/>
                    <a:pt x="730" y="756"/>
                    <a:pt x="646" y="836"/>
                  </a:cubicBezTo>
                  <a:cubicBezTo>
                    <a:pt x="627" y="838"/>
                    <a:pt x="608" y="839"/>
                    <a:pt x="589" y="839"/>
                  </a:cubicBezTo>
                  <a:cubicBezTo>
                    <a:pt x="368" y="839"/>
                    <a:pt x="158" y="712"/>
                    <a:pt x="197" y="448"/>
                  </a:cubicBezTo>
                  <a:cubicBezTo>
                    <a:pt x="221" y="285"/>
                    <a:pt x="346" y="144"/>
                    <a:pt x="513" y="125"/>
                  </a:cubicBezTo>
                  <a:cubicBezTo>
                    <a:pt x="527" y="123"/>
                    <a:pt x="541" y="122"/>
                    <a:pt x="554" y="122"/>
                  </a:cubicBezTo>
                  <a:close/>
                  <a:moveTo>
                    <a:pt x="504" y="0"/>
                  </a:moveTo>
                  <a:cubicBezTo>
                    <a:pt x="437" y="0"/>
                    <a:pt x="370" y="14"/>
                    <a:pt x="308" y="45"/>
                  </a:cubicBezTo>
                  <a:cubicBezTo>
                    <a:pt x="57" y="168"/>
                    <a:pt x="1" y="491"/>
                    <a:pt x="135" y="720"/>
                  </a:cubicBezTo>
                  <a:cubicBezTo>
                    <a:pt x="211" y="850"/>
                    <a:pt x="401" y="958"/>
                    <a:pt x="571" y="958"/>
                  </a:cubicBezTo>
                  <a:cubicBezTo>
                    <a:pt x="584" y="958"/>
                    <a:pt x="597" y="957"/>
                    <a:pt x="610" y="956"/>
                  </a:cubicBezTo>
                  <a:cubicBezTo>
                    <a:pt x="616" y="960"/>
                    <a:pt x="622" y="962"/>
                    <a:pt x="628" y="962"/>
                  </a:cubicBezTo>
                  <a:cubicBezTo>
                    <a:pt x="630" y="962"/>
                    <a:pt x="631" y="962"/>
                    <a:pt x="632" y="962"/>
                  </a:cubicBezTo>
                  <a:cubicBezTo>
                    <a:pt x="912" y="925"/>
                    <a:pt x="1034" y="563"/>
                    <a:pt x="957" y="318"/>
                  </a:cubicBezTo>
                  <a:cubicBezTo>
                    <a:pt x="897" y="123"/>
                    <a:pt x="701" y="0"/>
                    <a:pt x="5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6"/>
            <p:cNvSpPr/>
            <p:nvPr/>
          </p:nvSpPr>
          <p:spPr>
            <a:xfrm>
              <a:off x="1201674" y="2861592"/>
              <a:ext cx="16901" cy="12619"/>
            </a:xfrm>
            <a:custGeom>
              <a:rect b="b" l="l" r="r" t="t"/>
              <a:pathLst>
                <a:path extrusionOk="0" h="389" w="521">
                  <a:moveTo>
                    <a:pt x="259" y="1"/>
                  </a:moveTo>
                  <a:cubicBezTo>
                    <a:pt x="215" y="1"/>
                    <a:pt x="172" y="11"/>
                    <a:pt x="136" y="32"/>
                  </a:cubicBezTo>
                  <a:cubicBezTo>
                    <a:pt x="114" y="44"/>
                    <a:pt x="93" y="61"/>
                    <a:pt x="79" y="82"/>
                  </a:cubicBezTo>
                  <a:cubicBezTo>
                    <a:pt x="9" y="142"/>
                    <a:pt x="1" y="242"/>
                    <a:pt x="64" y="312"/>
                  </a:cubicBezTo>
                  <a:cubicBezTo>
                    <a:pt x="111" y="364"/>
                    <a:pt x="181" y="389"/>
                    <a:pt x="252" y="389"/>
                  </a:cubicBezTo>
                  <a:cubicBezTo>
                    <a:pt x="307" y="389"/>
                    <a:pt x="361" y="374"/>
                    <a:pt x="405" y="345"/>
                  </a:cubicBezTo>
                  <a:cubicBezTo>
                    <a:pt x="478" y="296"/>
                    <a:pt x="520" y="205"/>
                    <a:pt x="478" y="121"/>
                  </a:cubicBezTo>
                  <a:cubicBezTo>
                    <a:pt x="439" y="42"/>
                    <a:pt x="348"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6"/>
            <p:cNvSpPr/>
            <p:nvPr/>
          </p:nvSpPr>
          <p:spPr>
            <a:xfrm>
              <a:off x="1201674" y="2831455"/>
              <a:ext cx="16901" cy="12619"/>
            </a:xfrm>
            <a:custGeom>
              <a:rect b="b" l="l" r="r" t="t"/>
              <a:pathLst>
                <a:path extrusionOk="0" h="389" w="521">
                  <a:moveTo>
                    <a:pt x="259" y="0"/>
                  </a:moveTo>
                  <a:cubicBezTo>
                    <a:pt x="215" y="0"/>
                    <a:pt x="172" y="10"/>
                    <a:pt x="136" y="31"/>
                  </a:cubicBezTo>
                  <a:cubicBezTo>
                    <a:pt x="114" y="43"/>
                    <a:pt x="93" y="61"/>
                    <a:pt x="79" y="81"/>
                  </a:cubicBezTo>
                  <a:cubicBezTo>
                    <a:pt x="9" y="142"/>
                    <a:pt x="1" y="241"/>
                    <a:pt x="64" y="312"/>
                  </a:cubicBezTo>
                  <a:cubicBezTo>
                    <a:pt x="110" y="364"/>
                    <a:pt x="181" y="388"/>
                    <a:pt x="251" y="388"/>
                  </a:cubicBezTo>
                  <a:cubicBezTo>
                    <a:pt x="306" y="388"/>
                    <a:pt x="361" y="373"/>
                    <a:pt x="405" y="345"/>
                  </a:cubicBezTo>
                  <a:cubicBezTo>
                    <a:pt x="478" y="295"/>
                    <a:pt x="520" y="204"/>
                    <a:pt x="478" y="120"/>
                  </a:cubicBezTo>
                  <a:cubicBezTo>
                    <a:pt x="439" y="42"/>
                    <a:pt x="348"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6"/>
            <p:cNvSpPr/>
            <p:nvPr/>
          </p:nvSpPr>
          <p:spPr>
            <a:xfrm>
              <a:off x="1201674" y="2801286"/>
              <a:ext cx="16901" cy="12619"/>
            </a:xfrm>
            <a:custGeom>
              <a:rect b="b" l="l" r="r" t="t"/>
              <a:pathLst>
                <a:path extrusionOk="0" h="389" w="521">
                  <a:moveTo>
                    <a:pt x="259" y="1"/>
                  </a:moveTo>
                  <a:cubicBezTo>
                    <a:pt x="215" y="1"/>
                    <a:pt x="172" y="11"/>
                    <a:pt x="136" y="31"/>
                  </a:cubicBezTo>
                  <a:cubicBezTo>
                    <a:pt x="114" y="44"/>
                    <a:pt x="93" y="61"/>
                    <a:pt x="79" y="82"/>
                  </a:cubicBezTo>
                  <a:cubicBezTo>
                    <a:pt x="9" y="143"/>
                    <a:pt x="1" y="242"/>
                    <a:pt x="64" y="312"/>
                  </a:cubicBezTo>
                  <a:cubicBezTo>
                    <a:pt x="110" y="364"/>
                    <a:pt x="181" y="389"/>
                    <a:pt x="251" y="389"/>
                  </a:cubicBezTo>
                  <a:cubicBezTo>
                    <a:pt x="306" y="389"/>
                    <a:pt x="361" y="374"/>
                    <a:pt x="405" y="345"/>
                  </a:cubicBezTo>
                  <a:cubicBezTo>
                    <a:pt x="478" y="297"/>
                    <a:pt x="520" y="205"/>
                    <a:pt x="478" y="122"/>
                  </a:cubicBezTo>
                  <a:cubicBezTo>
                    <a:pt x="439" y="43"/>
                    <a:pt x="347"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6"/>
            <p:cNvSpPr/>
            <p:nvPr/>
          </p:nvSpPr>
          <p:spPr>
            <a:xfrm>
              <a:off x="1201674" y="2771149"/>
              <a:ext cx="16901" cy="12619"/>
            </a:xfrm>
            <a:custGeom>
              <a:rect b="b" l="l" r="r" t="t"/>
              <a:pathLst>
                <a:path extrusionOk="0" h="389" w="521">
                  <a:moveTo>
                    <a:pt x="259" y="0"/>
                  </a:moveTo>
                  <a:cubicBezTo>
                    <a:pt x="215" y="0"/>
                    <a:pt x="172" y="10"/>
                    <a:pt x="136" y="31"/>
                  </a:cubicBezTo>
                  <a:cubicBezTo>
                    <a:pt x="114" y="43"/>
                    <a:pt x="93" y="61"/>
                    <a:pt x="79" y="81"/>
                  </a:cubicBezTo>
                  <a:cubicBezTo>
                    <a:pt x="9" y="143"/>
                    <a:pt x="1" y="241"/>
                    <a:pt x="64" y="312"/>
                  </a:cubicBezTo>
                  <a:cubicBezTo>
                    <a:pt x="110" y="364"/>
                    <a:pt x="181" y="388"/>
                    <a:pt x="251" y="388"/>
                  </a:cubicBezTo>
                  <a:cubicBezTo>
                    <a:pt x="306" y="388"/>
                    <a:pt x="361" y="373"/>
                    <a:pt x="405" y="345"/>
                  </a:cubicBezTo>
                  <a:cubicBezTo>
                    <a:pt x="478" y="296"/>
                    <a:pt x="520" y="204"/>
                    <a:pt x="478" y="121"/>
                  </a:cubicBezTo>
                  <a:cubicBezTo>
                    <a:pt x="439" y="42"/>
                    <a:pt x="347"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6"/>
            <p:cNvSpPr/>
            <p:nvPr/>
          </p:nvSpPr>
          <p:spPr>
            <a:xfrm>
              <a:off x="1201674" y="2740980"/>
              <a:ext cx="16901" cy="12619"/>
            </a:xfrm>
            <a:custGeom>
              <a:rect b="b" l="l" r="r" t="t"/>
              <a:pathLst>
                <a:path extrusionOk="0" h="389" w="521">
                  <a:moveTo>
                    <a:pt x="259" y="1"/>
                  </a:moveTo>
                  <a:cubicBezTo>
                    <a:pt x="215" y="1"/>
                    <a:pt x="172" y="11"/>
                    <a:pt x="136" y="31"/>
                  </a:cubicBezTo>
                  <a:cubicBezTo>
                    <a:pt x="114" y="45"/>
                    <a:pt x="93" y="61"/>
                    <a:pt x="79" y="82"/>
                  </a:cubicBezTo>
                  <a:cubicBezTo>
                    <a:pt x="9" y="143"/>
                    <a:pt x="1" y="242"/>
                    <a:pt x="64" y="313"/>
                  </a:cubicBezTo>
                  <a:cubicBezTo>
                    <a:pt x="110" y="364"/>
                    <a:pt x="181" y="389"/>
                    <a:pt x="251" y="389"/>
                  </a:cubicBezTo>
                  <a:cubicBezTo>
                    <a:pt x="306" y="389"/>
                    <a:pt x="361" y="374"/>
                    <a:pt x="405" y="345"/>
                  </a:cubicBezTo>
                  <a:cubicBezTo>
                    <a:pt x="478" y="297"/>
                    <a:pt x="520" y="206"/>
                    <a:pt x="478" y="122"/>
                  </a:cubicBezTo>
                  <a:cubicBezTo>
                    <a:pt x="439" y="43"/>
                    <a:pt x="347" y="1"/>
                    <a:pt x="2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6"/>
            <p:cNvSpPr/>
            <p:nvPr/>
          </p:nvSpPr>
          <p:spPr>
            <a:xfrm>
              <a:off x="1201674" y="2710843"/>
              <a:ext cx="16901" cy="12619"/>
            </a:xfrm>
            <a:custGeom>
              <a:rect b="b" l="l" r="r" t="t"/>
              <a:pathLst>
                <a:path extrusionOk="0" h="389" w="521">
                  <a:moveTo>
                    <a:pt x="259" y="0"/>
                  </a:moveTo>
                  <a:cubicBezTo>
                    <a:pt x="215" y="0"/>
                    <a:pt x="172" y="10"/>
                    <a:pt x="136" y="31"/>
                  </a:cubicBezTo>
                  <a:cubicBezTo>
                    <a:pt x="114" y="44"/>
                    <a:pt x="93" y="61"/>
                    <a:pt x="79" y="81"/>
                  </a:cubicBezTo>
                  <a:cubicBezTo>
                    <a:pt x="9" y="143"/>
                    <a:pt x="1" y="241"/>
                    <a:pt x="64" y="313"/>
                  </a:cubicBezTo>
                  <a:cubicBezTo>
                    <a:pt x="110" y="364"/>
                    <a:pt x="181" y="388"/>
                    <a:pt x="251" y="388"/>
                  </a:cubicBezTo>
                  <a:cubicBezTo>
                    <a:pt x="306" y="388"/>
                    <a:pt x="361" y="373"/>
                    <a:pt x="405" y="344"/>
                  </a:cubicBezTo>
                  <a:cubicBezTo>
                    <a:pt x="478" y="296"/>
                    <a:pt x="520" y="205"/>
                    <a:pt x="478" y="121"/>
                  </a:cubicBezTo>
                  <a:cubicBezTo>
                    <a:pt x="439" y="42"/>
                    <a:pt x="347" y="0"/>
                    <a:pt x="2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6"/>
            <p:cNvSpPr/>
            <p:nvPr/>
          </p:nvSpPr>
          <p:spPr>
            <a:xfrm>
              <a:off x="1201674" y="2680707"/>
              <a:ext cx="16901" cy="12587"/>
            </a:xfrm>
            <a:custGeom>
              <a:rect b="b" l="l" r="r" t="t"/>
              <a:pathLst>
                <a:path extrusionOk="0" h="388" w="521">
                  <a:moveTo>
                    <a:pt x="260" y="0"/>
                  </a:moveTo>
                  <a:cubicBezTo>
                    <a:pt x="216" y="0"/>
                    <a:pt x="172" y="10"/>
                    <a:pt x="136" y="31"/>
                  </a:cubicBezTo>
                  <a:cubicBezTo>
                    <a:pt x="114" y="44"/>
                    <a:pt x="93" y="60"/>
                    <a:pt x="79" y="81"/>
                  </a:cubicBezTo>
                  <a:cubicBezTo>
                    <a:pt x="9" y="142"/>
                    <a:pt x="1" y="240"/>
                    <a:pt x="64" y="312"/>
                  </a:cubicBezTo>
                  <a:cubicBezTo>
                    <a:pt x="110" y="363"/>
                    <a:pt x="181" y="388"/>
                    <a:pt x="251" y="388"/>
                  </a:cubicBezTo>
                  <a:cubicBezTo>
                    <a:pt x="306" y="388"/>
                    <a:pt x="361" y="373"/>
                    <a:pt x="405" y="344"/>
                  </a:cubicBezTo>
                  <a:cubicBezTo>
                    <a:pt x="478" y="296"/>
                    <a:pt x="520" y="205"/>
                    <a:pt x="478" y="121"/>
                  </a:cubicBezTo>
                  <a:cubicBezTo>
                    <a:pt x="439" y="42"/>
                    <a:pt x="348" y="0"/>
                    <a:pt x="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6"/>
            <p:cNvSpPr/>
            <p:nvPr/>
          </p:nvSpPr>
          <p:spPr>
            <a:xfrm>
              <a:off x="1236190" y="2670585"/>
              <a:ext cx="6520" cy="213715"/>
            </a:xfrm>
            <a:custGeom>
              <a:rect b="b" l="l" r="r" t="t"/>
              <a:pathLst>
                <a:path extrusionOk="0" h="6588" w="201">
                  <a:moveTo>
                    <a:pt x="83" y="1"/>
                  </a:moveTo>
                  <a:cubicBezTo>
                    <a:pt x="75" y="1"/>
                    <a:pt x="69" y="5"/>
                    <a:pt x="68" y="17"/>
                  </a:cubicBezTo>
                  <a:cubicBezTo>
                    <a:pt x="1" y="1074"/>
                    <a:pt x="40" y="2140"/>
                    <a:pt x="41" y="3199"/>
                  </a:cubicBezTo>
                  <a:cubicBezTo>
                    <a:pt x="42" y="4323"/>
                    <a:pt x="6" y="5456"/>
                    <a:pt x="93" y="6577"/>
                  </a:cubicBezTo>
                  <a:cubicBezTo>
                    <a:pt x="93" y="6582"/>
                    <a:pt x="98" y="6588"/>
                    <a:pt x="102" y="6588"/>
                  </a:cubicBezTo>
                  <a:cubicBezTo>
                    <a:pt x="104" y="6588"/>
                    <a:pt x="105" y="6587"/>
                    <a:pt x="105" y="6584"/>
                  </a:cubicBezTo>
                  <a:cubicBezTo>
                    <a:pt x="192"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6"/>
            <p:cNvSpPr/>
            <p:nvPr/>
          </p:nvSpPr>
          <p:spPr>
            <a:xfrm>
              <a:off x="1270057" y="2670585"/>
              <a:ext cx="6520" cy="213715"/>
            </a:xfrm>
            <a:custGeom>
              <a:rect b="b" l="l" r="r" t="t"/>
              <a:pathLst>
                <a:path extrusionOk="0" h="6588" w="201">
                  <a:moveTo>
                    <a:pt x="83" y="1"/>
                  </a:moveTo>
                  <a:cubicBezTo>
                    <a:pt x="75" y="1"/>
                    <a:pt x="69" y="5"/>
                    <a:pt x="69" y="17"/>
                  </a:cubicBezTo>
                  <a:cubicBezTo>
                    <a:pt x="1" y="1074"/>
                    <a:pt x="40" y="2140"/>
                    <a:pt x="41" y="3199"/>
                  </a:cubicBezTo>
                  <a:cubicBezTo>
                    <a:pt x="42" y="4323"/>
                    <a:pt x="6" y="5456"/>
                    <a:pt x="93" y="6577"/>
                  </a:cubicBezTo>
                  <a:cubicBezTo>
                    <a:pt x="93" y="6582"/>
                    <a:pt x="99" y="6588"/>
                    <a:pt x="102" y="6588"/>
                  </a:cubicBezTo>
                  <a:cubicBezTo>
                    <a:pt x="104" y="6588"/>
                    <a:pt x="105" y="6587"/>
                    <a:pt x="105" y="6584"/>
                  </a:cubicBezTo>
                  <a:cubicBezTo>
                    <a:pt x="193" y="5532"/>
                    <a:pt x="157" y="4467"/>
                    <a:pt x="158" y="3414"/>
                  </a:cubicBezTo>
                  <a:cubicBezTo>
                    <a:pt x="159" y="2293"/>
                    <a:pt x="201"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6"/>
            <p:cNvSpPr/>
            <p:nvPr/>
          </p:nvSpPr>
          <p:spPr>
            <a:xfrm>
              <a:off x="1472450" y="2670585"/>
              <a:ext cx="6488" cy="213715"/>
            </a:xfrm>
            <a:custGeom>
              <a:rect b="b" l="l" r="r" t="t"/>
              <a:pathLst>
                <a:path extrusionOk="0" h="6588" w="200">
                  <a:moveTo>
                    <a:pt x="83" y="1"/>
                  </a:moveTo>
                  <a:cubicBezTo>
                    <a:pt x="75" y="1"/>
                    <a:pt x="69" y="5"/>
                    <a:pt x="68" y="17"/>
                  </a:cubicBezTo>
                  <a:cubicBezTo>
                    <a:pt x="0" y="1074"/>
                    <a:pt x="40" y="2140"/>
                    <a:pt x="41" y="3199"/>
                  </a:cubicBezTo>
                  <a:cubicBezTo>
                    <a:pt x="42" y="4323"/>
                    <a:pt x="5" y="5456"/>
                    <a:pt x="92" y="6577"/>
                  </a:cubicBezTo>
                  <a:cubicBezTo>
                    <a:pt x="93" y="6582"/>
                    <a:pt x="99" y="6588"/>
                    <a:pt x="102" y="6588"/>
                  </a:cubicBezTo>
                  <a:cubicBezTo>
                    <a:pt x="104" y="6588"/>
                    <a:pt x="105" y="6587"/>
                    <a:pt x="106" y="6584"/>
                  </a:cubicBezTo>
                  <a:cubicBezTo>
                    <a:pt x="193" y="5532"/>
                    <a:pt x="156" y="4467"/>
                    <a:pt x="157" y="3414"/>
                  </a:cubicBezTo>
                  <a:cubicBezTo>
                    <a:pt x="158" y="2293"/>
                    <a:pt x="200" y="1161"/>
                    <a:pt x="130"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6"/>
            <p:cNvSpPr/>
            <p:nvPr/>
          </p:nvSpPr>
          <p:spPr>
            <a:xfrm>
              <a:off x="1506318" y="2670585"/>
              <a:ext cx="6520" cy="213715"/>
            </a:xfrm>
            <a:custGeom>
              <a:rect b="b" l="l" r="r" t="t"/>
              <a:pathLst>
                <a:path extrusionOk="0" h="6588" w="201">
                  <a:moveTo>
                    <a:pt x="83" y="1"/>
                  </a:moveTo>
                  <a:cubicBezTo>
                    <a:pt x="75" y="1"/>
                    <a:pt x="69" y="5"/>
                    <a:pt x="68" y="17"/>
                  </a:cubicBezTo>
                  <a:cubicBezTo>
                    <a:pt x="0" y="1074"/>
                    <a:pt x="40" y="2140"/>
                    <a:pt x="41" y="3199"/>
                  </a:cubicBezTo>
                  <a:cubicBezTo>
                    <a:pt x="42" y="4323"/>
                    <a:pt x="6"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1" y="41"/>
                  </a:cubicBezTo>
                  <a:cubicBezTo>
                    <a:pt x="129" y="24"/>
                    <a:pt x="101" y="1"/>
                    <a:pt x="8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6"/>
            <p:cNvSpPr/>
            <p:nvPr/>
          </p:nvSpPr>
          <p:spPr>
            <a:xfrm>
              <a:off x="1287510" y="2667276"/>
              <a:ext cx="41393" cy="42496"/>
            </a:xfrm>
            <a:custGeom>
              <a:rect b="b" l="l" r="r" t="t"/>
              <a:pathLst>
                <a:path extrusionOk="0" h="1310" w="1276">
                  <a:moveTo>
                    <a:pt x="330" y="0"/>
                  </a:moveTo>
                  <a:cubicBezTo>
                    <a:pt x="232" y="0"/>
                    <a:pt x="134" y="4"/>
                    <a:pt x="38" y="17"/>
                  </a:cubicBezTo>
                  <a:cubicBezTo>
                    <a:pt x="13" y="20"/>
                    <a:pt x="10" y="35"/>
                    <a:pt x="18" y="53"/>
                  </a:cubicBezTo>
                  <a:cubicBezTo>
                    <a:pt x="17" y="55"/>
                    <a:pt x="15" y="57"/>
                    <a:pt x="15" y="60"/>
                  </a:cubicBezTo>
                  <a:cubicBezTo>
                    <a:pt x="1" y="509"/>
                    <a:pt x="12" y="1180"/>
                    <a:pt x="12" y="1255"/>
                  </a:cubicBezTo>
                  <a:cubicBezTo>
                    <a:pt x="12" y="1292"/>
                    <a:pt x="28" y="1310"/>
                    <a:pt x="43" y="1310"/>
                  </a:cubicBezTo>
                  <a:cubicBezTo>
                    <a:pt x="58" y="1310"/>
                    <a:pt x="73" y="1293"/>
                    <a:pt x="73" y="1261"/>
                  </a:cubicBezTo>
                  <a:cubicBezTo>
                    <a:pt x="73" y="1198"/>
                    <a:pt x="99" y="458"/>
                    <a:pt x="101" y="102"/>
                  </a:cubicBezTo>
                  <a:cubicBezTo>
                    <a:pt x="101" y="102"/>
                    <a:pt x="479" y="106"/>
                    <a:pt x="664" y="106"/>
                  </a:cubicBezTo>
                  <a:cubicBezTo>
                    <a:pt x="772" y="106"/>
                    <a:pt x="887" y="115"/>
                    <a:pt x="1001" y="115"/>
                  </a:cubicBezTo>
                  <a:cubicBezTo>
                    <a:pt x="1083" y="115"/>
                    <a:pt x="1165" y="110"/>
                    <a:pt x="1243" y="94"/>
                  </a:cubicBezTo>
                  <a:cubicBezTo>
                    <a:pt x="1276" y="87"/>
                    <a:pt x="1237" y="33"/>
                    <a:pt x="1219" y="30"/>
                  </a:cubicBezTo>
                  <a:cubicBezTo>
                    <a:pt x="1074" y="6"/>
                    <a:pt x="927" y="5"/>
                    <a:pt x="781" y="5"/>
                  </a:cubicBezTo>
                  <a:cubicBezTo>
                    <a:pt x="759" y="5"/>
                    <a:pt x="738" y="5"/>
                    <a:pt x="716" y="5"/>
                  </a:cubicBezTo>
                  <a:cubicBezTo>
                    <a:pt x="697" y="5"/>
                    <a:pt x="677" y="5"/>
                    <a:pt x="657" y="5"/>
                  </a:cubicBezTo>
                  <a:cubicBezTo>
                    <a:pt x="549" y="5"/>
                    <a:pt x="439" y="0"/>
                    <a:pt x="33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6"/>
            <p:cNvSpPr/>
            <p:nvPr/>
          </p:nvSpPr>
          <p:spPr>
            <a:xfrm>
              <a:off x="1288872" y="2668736"/>
              <a:ext cx="35457" cy="32797"/>
            </a:xfrm>
            <a:custGeom>
              <a:rect b="b" l="l" r="r" t="t"/>
              <a:pathLst>
                <a:path extrusionOk="0" h="1011" w="1093">
                  <a:moveTo>
                    <a:pt x="549" y="0"/>
                  </a:moveTo>
                  <a:cubicBezTo>
                    <a:pt x="512" y="0"/>
                    <a:pt x="486" y="27"/>
                    <a:pt x="529" y="64"/>
                  </a:cubicBezTo>
                  <a:cubicBezTo>
                    <a:pt x="791" y="292"/>
                    <a:pt x="918" y="582"/>
                    <a:pt x="997" y="910"/>
                  </a:cubicBezTo>
                  <a:cubicBezTo>
                    <a:pt x="995" y="910"/>
                    <a:pt x="992" y="909"/>
                    <a:pt x="990" y="909"/>
                  </a:cubicBezTo>
                  <a:cubicBezTo>
                    <a:pt x="928" y="917"/>
                    <a:pt x="867" y="921"/>
                    <a:pt x="808" y="921"/>
                  </a:cubicBezTo>
                  <a:cubicBezTo>
                    <a:pt x="506" y="921"/>
                    <a:pt x="247" y="812"/>
                    <a:pt x="7" y="604"/>
                  </a:cubicBezTo>
                  <a:cubicBezTo>
                    <a:pt x="6" y="603"/>
                    <a:pt x="5" y="603"/>
                    <a:pt x="4" y="603"/>
                  </a:cubicBezTo>
                  <a:cubicBezTo>
                    <a:pt x="1" y="603"/>
                    <a:pt x="1" y="608"/>
                    <a:pt x="3" y="610"/>
                  </a:cubicBezTo>
                  <a:cubicBezTo>
                    <a:pt x="221" y="961"/>
                    <a:pt x="676" y="1004"/>
                    <a:pt x="1049" y="1010"/>
                  </a:cubicBezTo>
                  <a:cubicBezTo>
                    <a:pt x="1050" y="1010"/>
                    <a:pt x="1051" y="1010"/>
                    <a:pt x="1051" y="1010"/>
                  </a:cubicBezTo>
                  <a:cubicBezTo>
                    <a:pt x="1092" y="1010"/>
                    <a:pt x="1090" y="979"/>
                    <a:pt x="1070" y="951"/>
                  </a:cubicBezTo>
                  <a:cubicBezTo>
                    <a:pt x="1076" y="590"/>
                    <a:pt x="867" y="251"/>
                    <a:pt x="602" y="20"/>
                  </a:cubicBezTo>
                  <a:cubicBezTo>
                    <a:pt x="586" y="6"/>
                    <a:pt x="566" y="0"/>
                    <a:pt x="5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56"/>
            <p:cNvSpPr/>
            <p:nvPr/>
          </p:nvSpPr>
          <p:spPr>
            <a:xfrm>
              <a:off x="1350671" y="2685345"/>
              <a:ext cx="42269" cy="67443"/>
            </a:xfrm>
            <a:custGeom>
              <a:rect b="b" l="l" r="r" t="t"/>
              <a:pathLst>
                <a:path extrusionOk="0" h="2079" w="1303">
                  <a:moveTo>
                    <a:pt x="799" y="155"/>
                  </a:moveTo>
                  <a:cubicBezTo>
                    <a:pt x="1096" y="485"/>
                    <a:pt x="1218" y="829"/>
                    <a:pt x="1129" y="1285"/>
                  </a:cubicBezTo>
                  <a:cubicBezTo>
                    <a:pt x="1075" y="1561"/>
                    <a:pt x="975" y="1839"/>
                    <a:pt x="744" y="2012"/>
                  </a:cubicBezTo>
                  <a:cubicBezTo>
                    <a:pt x="187" y="1451"/>
                    <a:pt x="250" y="679"/>
                    <a:pt x="799" y="155"/>
                  </a:cubicBezTo>
                  <a:close/>
                  <a:moveTo>
                    <a:pt x="757" y="0"/>
                  </a:moveTo>
                  <a:cubicBezTo>
                    <a:pt x="729" y="0"/>
                    <a:pt x="705" y="10"/>
                    <a:pt x="701" y="29"/>
                  </a:cubicBezTo>
                  <a:cubicBezTo>
                    <a:pt x="102" y="573"/>
                    <a:pt x="0" y="1571"/>
                    <a:pt x="729" y="2050"/>
                  </a:cubicBezTo>
                  <a:cubicBezTo>
                    <a:pt x="736" y="2065"/>
                    <a:pt x="752" y="2079"/>
                    <a:pt x="765" y="2079"/>
                  </a:cubicBezTo>
                  <a:cubicBezTo>
                    <a:pt x="768" y="2079"/>
                    <a:pt x="770" y="2078"/>
                    <a:pt x="772" y="2077"/>
                  </a:cubicBezTo>
                  <a:cubicBezTo>
                    <a:pt x="1134" y="1914"/>
                    <a:pt x="1262" y="1429"/>
                    <a:pt x="1280" y="1066"/>
                  </a:cubicBezTo>
                  <a:cubicBezTo>
                    <a:pt x="1303" y="649"/>
                    <a:pt x="1095" y="335"/>
                    <a:pt x="830" y="31"/>
                  </a:cubicBezTo>
                  <a:cubicBezTo>
                    <a:pt x="812" y="10"/>
                    <a:pt x="783" y="0"/>
                    <a:pt x="7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56"/>
            <p:cNvSpPr/>
            <p:nvPr/>
          </p:nvSpPr>
          <p:spPr>
            <a:xfrm>
              <a:off x="1287218" y="2756324"/>
              <a:ext cx="68027" cy="34613"/>
            </a:xfrm>
            <a:custGeom>
              <a:rect b="b" l="l" r="r" t="t"/>
              <a:pathLst>
                <a:path extrusionOk="0" h="1067" w="2097">
                  <a:moveTo>
                    <a:pt x="1020" y="126"/>
                  </a:moveTo>
                  <a:cubicBezTo>
                    <a:pt x="1108" y="126"/>
                    <a:pt x="1201" y="135"/>
                    <a:pt x="1298" y="154"/>
                  </a:cubicBezTo>
                  <a:cubicBezTo>
                    <a:pt x="1574" y="207"/>
                    <a:pt x="1851" y="308"/>
                    <a:pt x="2024" y="538"/>
                  </a:cubicBezTo>
                  <a:cubicBezTo>
                    <a:pt x="1759" y="802"/>
                    <a:pt x="1446" y="927"/>
                    <a:pt x="1135" y="927"/>
                  </a:cubicBezTo>
                  <a:cubicBezTo>
                    <a:pt x="788" y="927"/>
                    <a:pt x="444" y="773"/>
                    <a:pt x="168" y="484"/>
                  </a:cubicBezTo>
                  <a:cubicBezTo>
                    <a:pt x="427" y="251"/>
                    <a:pt x="695" y="126"/>
                    <a:pt x="1020" y="126"/>
                  </a:cubicBezTo>
                  <a:close/>
                  <a:moveTo>
                    <a:pt x="1017" y="0"/>
                  </a:moveTo>
                  <a:cubicBezTo>
                    <a:pt x="631" y="0"/>
                    <a:pt x="333" y="201"/>
                    <a:pt x="43" y="452"/>
                  </a:cubicBezTo>
                  <a:cubicBezTo>
                    <a:pt x="1" y="489"/>
                    <a:pt x="6" y="573"/>
                    <a:pt x="41" y="581"/>
                  </a:cubicBezTo>
                  <a:cubicBezTo>
                    <a:pt x="321" y="890"/>
                    <a:pt x="720" y="1066"/>
                    <a:pt x="1108" y="1066"/>
                  </a:cubicBezTo>
                  <a:cubicBezTo>
                    <a:pt x="1474" y="1066"/>
                    <a:pt x="1830" y="908"/>
                    <a:pt x="2063" y="554"/>
                  </a:cubicBezTo>
                  <a:cubicBezTo>
                    <a:pt x="2080" y="545"/>
                    <a:pt x="2097" y="525"/>
                    <a:pt x="2090" y="510"/>
                  </a:cubicBezTo>
                  <a:cubicBezTo>
                    <a:pt x="1927" y="149"/>
                    <a:pt x="1442" y="21"/>
                    <a:pt x="1079" y="2"/>
                  </a:cubicBezTo>
                  <a:cubicBezTo>
                    <a:pt x="1058" y="1"/>
                    <a:pt x="1038" y="0"/>
                    <a:pt x="1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6"/>
            <p:cNvSpPr/>
            <p:nvPr/>
          </p:nvSpPr>
          <p:spPr>
            <a:xfrm>
              <a:off x="1395632" y="2755383"/>
              <a:ext cx="68027" cy="34613"/>
            </a:xfrm>
            <a:custGeom>
              <a:rect b="b" l="l" r="r" t="t"/>
              <a:pathLst>
                <a:path extrusionOk="0" h="1067" w="2097">
                  <a:moveTo>
                    <a:pt x="962" y="140"/>
                  </a:moveTo>
                  <a:cubicBezTo>
                    <a:pt x="1309" y="140"/>
                    <a:pt x="1654" y="295"/>
                    <a:pt x="1930" y="584"/>
                  </a:cubicBezTo>
                  <a:cubicBezTo>
                    <a:pt x="1671" y="816"/>
                    <a:pt x="1403" y="941"/>
                    <a:pt x="1079" y="941"/>
                  </a:cubicBezTo>
                  <a:cubicBezTo>
                    <a:pt x="991" y="941"/>
                    <a:pt x="897" y="932"/>
                    <a:pt x="799" y="913"/>
                  </a:cubicBezTo>
                  <a:cubicBezTo>
                    <a:pt x="523" y="859"/>
                    <a:pt x="247" y="759"/>
                    <a:pt x="73" y="529"/>
                  </a:cubicBezTo>
                  <a:cubicBezTo>
                    <a:pt x="338" y="265"/>
                    <a:pt x="651" y="140"/>
                    <a:pt x="962" y="140"/>
                  </a:cubicBezTo>
                  <a:close/>
                  <a:moveTo>
                    <a:pt x="989" y="1"/>
                  </a:moveTo>
                  <a:cubicBezTo>
                    <a:pt x="623" y="1"/>
                    <a:pt x="267" y="159"/>
                    <a:pt x="35" y="513"/>
                  </a:cubicBezTo>
                  <a:cubicBezTo>
                    <a:pt x="17" y="521"/>
                    <a:pt x="1" y="542"/>
                    <a:pt x="7" y="556"/>
                  </a:cubicBezTo>
                  <a:cubicBezTo>
                    <a:pt x="170" y="918"/>
                    <a:pt x="656" y="1046"/>
                    <a:pt x="1018" y="1065"/>
                  </a:cubicBezTo>
                  <a:cubicBezTo>
                    <a:pt x="1038" y="1066"/>
                    <a:pt x="1058" y="1067"/>
                    <a:pt x="1077" y="1067"/>
                  </a:cubicBezTo>
                  <a:cubicBezTo>
                    <a:pt x="1465" y="1067"/>
                    <a:pt x="1764" y="866"/>
                    <a:pt x="2055" y="614"/>
                  </a:cubicBezTo>
                  <a:cubicBezTo>
                    <a:pt x="2097" y="577"/>
                    <a:pt x="2091" y="494"/>
                    <a:pt x="2057" y="485"/>
                  </a:cubicBezTo>
                  <a:cubicBezTo>
                    <a:pt x="1776" y="177"/>
                    <a:pt x="1377" y="1"/>
                    <a:pt x="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6"/>
            <p:cNvSpPr/>
            <p:nvPr/>
          </p:nvSpPr>
          <p:spPr>
            <a:xfrm>
              <a:off x="1335391" y="2704874"/>
              <a:ext cx="13398" cy="14436"/>
            </a:xfrm>
            <a:custGeom>
              <a:rect b="b" l="l" r="r" t="t"/>
              <a:pathLst>
                <a:path extrusionOk="0" h="445" w="413">
                  <a:moveTo>
                    <a:pt x="47" y="0"/>
                  </a:moveTo>
                  <a:cubicBezTo>
                    <a:pt x="22" y="0"/>
                    <a:pt x="0" y="11"/>
                    <a:pt x="5" y="42"/>
                  </a:cubicBezTo>
                  <a:cubicBezTo>
                    <a:pt x="17" y="118"/>
                    <a:pt x="98" y="178"/>
                    <a:pt x="148" y="232"/>
                  </a:cubicBezTo>
                  <a:cubicBezTo>
                    <a:pt x="223" y="312"/>
                    <a:pt x="301" y="386"/>
                    <a:pt x="395" y="442"/>
                  </a:cubicBezTo>
                  <a:cubicBezTo>
                    <a:pt x="397" y="444"/>
                    <a:pt x="399" y="444"/>
                    <a:pt x="401" y="444"/>
                  </a:cubicBezTo>
                  <a:cubicBezTo>
                    <a:pt x="409" y="444"/>
                    <a:pt x="412" y="432"/>
                    <a:pt x="409" y="424"/>
                  </a:cubicBezTo>
                  <a:cubicBezTo>
                    <a:pt x="372" y="348"/>
                    <a:pt x="330" y="279"/>
                    <a:pt x="275" y="213"/>
                  </a:cubicBezTo>
                  <a:cubicBezTo>
                    <a:pt x="219" y="142"/>
                    <a:pt x="172" y="60"/>
                    <a:pt x="95" y="13"/>
                  </a:cubicBezTo>
                  <a:cubicBezTo>
                    <a:pt x="83" y="5"/>
                    <a:pt x="64" y="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6"/>
            <p:cNvSpPr/>
            <p:nvPr/>
          </p:nvSpPr>
          <p:spPr>
            <a:xfrm>
              <a:off x="1421844" y="2667276"/>
              <a:ext cx="41393" cy="42496"/>
            </a:xfrm>
            <a:custGeom>
              <a:rect b="b" l="l" r="r" t="t"/>
              <a:pathLst>
                <a:path extrusionOk="0" h="1310" w="1276">
                  <a:moveTo>
                    <a:pt x="947" y="0"/>
                  </a:moveTo>
                  <a:cubicBezTo>
                    <a:pt x="837" y="0"/>
                    <a:pt x="728" y="5"/>
                    <a:pt x="620" y="5"/>
                  </a:cubicBezTo>
                  <a:cubicBezTo>
                    <a:pt x="601" y="5"/>
                    <a:pt x="581" y="5"/>
                    <a:pt x="561" y="5"/>
                  </a:cubicBezTo>
                  <a:cubicBezTo>
                    <a:pt x="539" y="5"/>
                    <a:pt x="518" y="5"/>
                    <a:pt x="497" y="5"/>
                  </a:cubicBezTo>
                  <a:cubicBezTo>
                    <a:pt x="350" y="5"/>
                    <a:pt x="203" y="6"/>
                    <a:pt x="59" y="30"/>
                  </a:cubicBezTo>
                  <a:cubicBezTo>
                    <a:pt x="40" y="33"/>
                    <a:pt x="0" y="87"/>
                    <a:pt x="34" y="94"/>
                  </a:cubicBezTo>
                  <a:cubicBezTo>
                    <a:pt x="112" y="110"/>
                    <a:pt x="194" y="115"/>
                    <a:pt x="277" y="115"/>
                  </a:cubicBezTo>
                  <a:cubicBezTo>
                    <a:pt x="390" y="115"/>
                    <a:pt x="505" y="106"/>
                    <a:pt x="613" y="106"/>
                  </a:cubicBezTo>
                  <a:cubicBezTo>
                    <a:pt x="799" y="106"/>
                    <a:pt x="1175" y="102"/>
                    <a:pt x="1175" y="102"/>
                  </a:cubicBezTo>
                  <a:cubicBezTo>
                    <a:pt x="1178" y="458"/>
                    <a:pt x="1205" y="1198"/>
                    <a:pt x="1205" y="1261"/>
                  </a:cubicBezTo>
                  <a:cubicBezTo>
                    <a:pt x="1205" y="1293"/>
                    <a:pt x="1219" y="1310"/>
                    <a:pt x="1234" y="1310"/>
                  </a:cubicBezTo>
                  <a:cubicBezTo>
                    <a:pt x="1249" y="1310"/>
                    <a:pt x="1264" y="1292"/>
                    <a:pt x="1264" y="1255"/>
                  </a:cubicBezTo>
                  <a:cubicBezTo>
                    <a:pt x="1264" y="1180"/>
                    <a:pt x="1275" y="509"/>
                    <a:pt x="1262" y="60"/>
                  </a:cubicBezTo>
                  <a:cubicBezTo>
                    <a:pt x="1262" y="57"/>
                    <a:pt x="1260" y="55"/>
                    <a:pt x="1259" y="53"/>
                  </a:cubicBezTo>
                  <a:cubicBezTo>
                    <a:pt x="1266" y="35"/>
                    <a:pt x="1264" y="20"/>
                    <a:pt x="1238" y="17"/>
                  </a:cubicBezTo>
                  <a:cubicBezTo>
                    <a:pt x="1143" y="4"/>
                    <a:pt x="1045" y="0"/>
                    <a:pt x="9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6"/>
            <p:cNvSpPr/>
            <p:nvPr/>
          </p:nvSpPr>
          <p:spPr>
            <a:xfrm>
              <a:off x="1426450" y="2668736"/>
              <a:ext cx="35424" cy="32797"/>
            </a:xfrm>
            <a:custGeom>
              <a:rect b="b" l="l" r="r" t="t"/>
              <a:pathLst>
                <a:path extrusionOk="0" h="1011" w="1092">
                  <a:moveTo>
                    <a:pt x="544" y="0"/>
                  </a:moveTo>
                  <a:cubicBezTo>
                    <a:pt x="526" y="0"/>
                    <a:pt x="507" y="6"/>
                    <a:pt x="492" y="20"/>
                  </a:cubicBezTo>
                  <a:cubicBezTo>
                    <a:pt x="226" y="251"/>
                    <a:pt x="17" y="590"/>
                    <a:pt x="23" y="951"/>
                  </a:cubicBezTo>
                  <a:cubicBezTo>
                    <a:pt x="3" y="979"/>
                    <a:pt x="1" y="1010"/>
                    <a:pt x="42" y="1010"/>
                  </a:cubicBezTo>
                  <a:cubicBezTo>
                    <a:pt x="42" y="1010"/>
                    <a:pt x="43" y="1010"/>
                    <a:pt x="44" y="1010"/>
                  </a:cubicBezTo>
                  <a:cubicBezTo>
                    <a:pt x="416" y="1004"/>
                    <a:pt x="872" y="961"/>
                    <a:pt x="1090" y="610"/>
                  </a:cubicBezTo>
                  <a:cubicBezTo>
                    <a:pt x="1092" y="608"/>
                    <a:pt x="1092" y="603"/>
                    <a:pt x="1089" y="603"/>
                  </a:cubicBezTo>
                  <a:cubicBezTo>
                    <a:pt x="1088" y="603"/>
                    <a:pt x="1087" y="603"/>
                    <a:pt x="1086" y="604"/>
                  </a:cubicBezTo>
                  <a:cubicBezTo>
                    <a:pt x="847" y="812"/>
                    <a:pt x="587" y="921"/>
                    <a:pt x="285" y="921"/>
                  </a:cubicBezTo>
                  <a:cubicBezTo>
                    <a:pt x="226" y="921"/>
                    <a:pt x="166" y="917"/>
                    <a:pt x="103" y="909"/>
                  </a:cubicBezTo>
                  <a:cubicBezTo>
                    <a:pt x="100" y="909"/>
                    <a:pt x="98" y="910"/>
                    <a:pt x="96" y="910"/>
                  </a:cubicBezTo>
                  <a:cubicBezTo>
                    <a:pt x="175" y="582"/>
                    <a:pt x="301" y="292"/>
                    <a:pt x="563" y="64"/>
                  </a:cubicBezTo>
                  <a:cubicBezTo>
                    <a:pt x="606" y="27"/>
                    <a:pt x="580" y="0"/>
                    <a:pt x="5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6"/>
            <p:cNvSpPr/>
            <p:nvPr/>
          </p:nvSpPr>
          <p:spPr>
            <a:xfrm>
              <a:off x="1402023" y="2704874"/>
              <a:ext cx="13365" cy="14436"/>
            </a:xfrm>
            <a:custGeom>
              <a:rect b="b" l="l" r="r" t="t"/>
              <a:pathLst>
                <a:path extrusionOk="0" h="445" w="412">
                  <a:moveTo>
                    <a:pt x="366" y="0"/>
                  </a:moveTo>
                  <a:cubicBezTo>
                    <a:pt x="348" y="0"/>
                    <a:pt x="329" y="5"/>
                    <a:pt x="317" y="13"/>
                  </a:cubicBezTo>
                  <a:cubicBezTo>
                    <a:pt x="239" y="60"/>
                    <a:pt x="192" y="142"/>
                    <a:pt x="136" y="213"/>
                  </a:cubicBezTo>
                  <a:cubicBezTo>
                    <a:pt x="83" y="279"/>
                    <a:pt x="41" y="348"/>
                    <a:pt x="4" y="424"/>
                  </a:cubicBezTo>
                  <a:cubicBezTo>
                    <a:pt x="0" y="432"/>
                    <a:pt x="3" y="444"/>
                    <a:pt x="11" y="444"/>
                  </a:cubicBezTo>
                  <a:cubicBezTo>
                    <a:pt x="13" y="444"/>
                    <a:pt x="15" y="444"/>
                    <a:pt x="17" y="442"/>
                  </a:cubicBezTo>
                  <a:cubicBezTo>
                    <a:pt x="111" y="386"/>
                    <a:pt x="189" y="312"/>
                    <a:pt x="264" y="232"/>
                  </a:cubicBezTo>
                  <a:cubicBezTo>
                    <a:pt x="314" y="178"/>
                    <a:pt x="395" y="118"/>
                    <a:pt x="406" y="42"/>
                  </a:cubicBezTo>
                  <a:cubicBezTo>
                    <a:pt x="412" y="11"/>
                    <a:pt x="390" y="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6"/>
            <p:cNvSpPr/>
            <p:nvPr/>
          </p:nvSpPr>
          <p:spPr>
            <a:xfrm>
              <a:off x="1287510" y="2837619"/>
              <a:ext cx="41393" cy="42496"/>
            </a:xfrm>
            <a:custGeom>
              <a:rect b="b" l="l" r="r" t="t"/>
              <a:pathLst>
                <a:path extrusionOk="0" h="1310" w="1276">
                  <a:moveTo>
                    <a:pt x="43" y="0"/>
                  </a:moveTo>
                  <a:cubicBezTo>
                    <a:pt x="27" y="0"/>
                    <a:pt x="12" y="18"/>
                    <a:pt x="12" y="55"/>
                  </a:cubicBezTo>
                  <a:cubicBezTo>
                    <a:pt x="12" y="129"/>
                    <a:pt x="1" y="800"/>
                    <a:pt x="15" y="1249"/>
                  </a:cubicBezTo>
                  <a:cubicBezTo>
                    <a:pt x="15" y="1253"/>
                    <a:pt x="17" y="1254"/>
                    <a:pt x="18" y="1256"/>
                  </a:cubicBezTo>
                  <a:cubicBezTo>
                    <a:pt x="10" y="1274"/>
                    <a:pt x="13" y="1289"/>
                    <a:pt x="38" y="1292"/>
                  </a:cubicBezTo>
                  <a:cubicBezTo>
                    <a:pt x="134" y="1306"/>
                    <a:pt x="233" y="1310"/>
                    <a:pt x="331" y="1310"/>
                  </a:cubicBezTo>
                  <a:cubicBezTo>
                    <a:pt x="440" y="1310"/>
                    <a:pt x="549" y="1305"/>
                    <a:pt x="657" y="1304"/>
                  </a:cubicBezTo>
                  <a:cubicBezTo>
                    <a:pt x="709" y="1304"/>
                    <a:pt x="762" y="1305"/>
                    <a:pt x="814" y="1305"/>
                  </a:cubicBezTo>
                  <a:cubicBezTo>
                    <a:pt x="949" y="1305"/>
                    <a:pt x="1085" y="1302"/>
                    <a:pt x="1219" y="1279"/>
                  </a:cubicBezTo>
                  <a:cubicBezTo>
                    <a:pt x="1237" y="1276"/>
                    <a:pt x="1276" y="1224"/>
                    <a:pt x="1243" y="1216"/>
                  </a:cubicBezTo>
                  <a:cubicBezTo>
                    <a:pt x="1164" y="1199"/>
                    <a:pt x="1081" y="1194"/>
                    <a:pt x="997" y="1194"/>
                  </a:cubicBezTo>
                  <a:cubicBezTo>
                    <a:pt x="885" y="1194"/>
                    <a:pt x="771" y="1203"/>
                    <a:pt x="664" y="1203"/>
                  </a:cubicBezTo>
                  <a:cubicBezTo>
                    <a:pt x="479" y="1203"/>
                    <a:pt x="101" y="1207"/>
                    <a:pt x="101" y="1207"/>
                  </a:cubicBezTo>
                  <a:cubicBezTo>
                    <a:pt x="99" y="853"/>
                    <a:pt x="73" y="113"/>
                    <a:pt x="73" y="49"/>
                  </a:cubicBezTo>
                  <a:cubicBezTo>
                    <a:pt x="73" y="17"/>
                    <a:pt x="58" y="0"/>
                    <a:pt x="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6"/>
            <p:cNvSpPr/>
            <p:nvPr/>
          </p:nvSpPr>
          <p:spPr>
            <a:xfrm>
              <a:off x="1288872" y="2845826"/>
              <a:ext cx="35457" cy="32829"/>
            </a:xfrm>
            <a:custGeom>
              <a:rect b="b" l="l" r="r" t="t"/>
              <a:pathLst>
                <a:path extrusionOk="0" h="1012" w="1093">
                  <a:moveTo>
                    <a:pt x="1051" y="1"/>
                  </a:moveTo>
                  <a:cubicBezTo>
                    <a:pt x="1051" y="1"/>
                    <a:pt x="1050" y="1"/>
                    <a:pt x="1049" y="1"/>
                  </a:cubicBezTo>
                  <a:cubicBezTo>
                    <a:pt x="676" y="7"/>
                    <a:pt x="221" y="50"/>
                    <a:pt x="3" y="401"/>
                  </a:cubicBezTo>
                  <a:cubicBezTo>
                    <a:pt x="1" y="404"/>
                    <a:pt x="1" y="409"/>
                    <a:pt x="4" y="409"/>
                  </a:cubicBezTo>
                  <a:cubicBezTo>
                    <a:pt x="5" y="409"/>
                    <a:pt x="6" y="409"/>
                    <a:pt x="7" y="408"/>
                  </a:cubicBezTo>
                  <a:cubicBezTo>
                    <a:pt x="247" y="200"/>
                    <a:pt x="507" y="90"/>
                    <a:pt x="811" y="90"/>
                  </a:cubicBezTo>
                  <a:cubicBezTo>
                    <a:pt x="869" y="90"/>
                    <a:pt x="929" y="94"/>
                    <a:pt x="990" y="102"/>
                  </a:cubicBezTo>
                  <a:lnTo>
                    <a:pt x="997" y="102"/>
                  </a:lnTo>
                  <a:cubicBezTo>
                    <a:pt x="918" y="429"/>
                    <a:pt x="791" y="720"/>
                    <a:pt x="529" y="948"/>
                  </a:cubicBezTo>
                  <a:cubicBezTo>
                    <a:pt x="486" y="984"/>
                    <a:pt x="513" y="1011"/>
                    <a:pt x="550" y="1011"/>
                  </a:cubicBezTo>
                  <a:cubicBezTo>
                    <a:pt x="567" y="1011"/>
                    <a:pt x="586" y="1005"/>
                    <a:pt x="602" y="992"/>
                  </a:cubicBezTo>
                  <a:cubicBezTo>
                    <a:pt x="867" y="760"/>
                    <a:pt x="1076" y="421"/>
                    <a:pt x="1070" y="61"/>
                  </a:cubicBezTo>
                  <a:cubicBezTo>
                    <a:pt x="1090" y="33"/>
                    <a:pt x="1092" y="1"/>
                    <a:pt x="10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6"/>
            <p:cNvSpPr/>
            <p:nvPr/>
          </p:nvSpPr>
          <p:spPr>
            <a:xfrm>
              <a:off x="1350671" y="2794603"/>
              <a:ext cx="42269" cy="67443"/>
            </a:xfrm>
            <a:custGeom>
              <a:rect b="b" l="l" r="r" t="t"/>
              <a:pathLst>
                <a:path extrusionOk="0" h="2079" w="1303">
                  <a:moveTo>
                    <a:pt x="744" y="67"/>
                  </a:moveTo>
                  <a:lnTo>
                    <a:pt x="744" y="67"/>
                  </a:lnTo>
                  <a:cubicBezTo>
                    <a:pt x="975" y="241"/>
                    <a:pt x="1075" y="517"/>
                    <a:pt x="1129" y="793"/>
                  </a:cubicBezTo>
                  <a:cubicBezTo>
                    <a:pt x="1218" y="1250"/>
                    <a:pt x="1095" y="1594"/>
                    <a:pt x="799" y="1923"/>
                  </a:cubicBezTo>
                  <a:cubicBezTo>
                    <a:pt x="250" y="1400"/>
                    <a:pt x="187" y="627"/>
                    <a:pt x="744" y="67"/>
                  </a:cubicBezTo>
                  <a:close/>
                  <a:moveTo>
                    <a:pt x="765" y="0"/>
                  </a:moveTo>
                  <a:cubicBezTo>
                    <a:pt x="751" y="0"/>
                    <a:pt x="736" y="15"/>
                    <a:pt x="729" y="29"/>
                  </a:cubicBezTo>
                  <a:cubicBezTo>
                    <a:pt x="0" y="507"/>
                    <a:pt x="102" y="1506"/>
                    <a:pt x="701" y="2050"/>
                  </a:cubicBezTo>
                  <a:cubicBezTo>
                    <a:pt x="705" y="2068"/>
                    <a:pt x="729" y="2078"/>
                    <a:pt x="757" y="2078"/>
                  </a:cubicBezTo>
                  <a:cubicBezTo>
                    <a:pt x="783" y="2078"/>
                    <a:pt x="812" y="2069"/>
                    <a:pt x="830" y="2048"/>
                  </a:cubicBezTo>
                  <a:cubicBezTo>
                    <a:pt x="1095" y="1744"/>
                    <a:pt x="1303" y="1429"/>
                    <a:pt x="1281" y="1013"/>
                  </a:cubicBezTo>
                  <a:cubicBezTo>
                    <a:pt x="1262" y="649"/>
                    <a:pt x="1134" y="165"/>
                    <a:pt x="772" y="2"/>
                  </a:cubicBezTo>
                  <a:cubicBezTo>
                    <a:pt x="770" y="1"/>
                    <a:pt x="767" y="0"/>
                    <a:pt x="7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6"/>
            <p:cNvSpPr/>
            <p:nvPr/>
          </p:nvSpPr>
          <p:spPr>
            <a:xfrm>
              <a:off x="1335391" y="2828081"/>
              <a:ext cx="13365" cy="14468"/>
            </a:xfrm>
            <a:custGeom>
              <a:rect b="b" l="l" r="r" t="t"/>
              <a:pathLst>
                <a:path extrusionOk="0" h="446" w="412">
                  <a:moveTo>
                    <a:pt x="401" y="1"/>
                  </a:moveTo>
                  <a:cubicBezTo>
                    <a:pt x="400" y="1"/>
                    <a:pt x="398" y="1"/>
                    <a:pt x="395" y="3"/>
                  </a:cubicBezTo>
                  <a:cubicBezTo>
                    <a:pt x="301" y="58"/>
                    <a:pt x="223" y="132"/>
                    <a:pt x="148" y="213"/>
                  </a:cubicBezTo>
                  <a:cubicBezTo>
                    <a:pt x="98" y="266"/>
                    <a:pt x="17" y="328"/>
                    <a:pt x="5" y="402"/>
                  </a:cubicBezTo>
                  <a:cubicBezTo>
                    <a:pt x="0" y="434"/>
                    <a:pt x="22" y="445"/>
                    <a:pt x="47" y="445"/>
                  </a:cubicBezTo>
                  <a:cubicBezTo>
                    <a:pt x="64" y="445"/>
                    <a:pt x="83" y="440"/>
                    <a:pt x="95" y="432"/>
                  </a:cubicBezTo>
                  <a:cubicBezTo>
                    <a:pt x="172" y="384"/>
                    <a:pt x="219" y="302"/>
                    <a:pt x="275" y="232"/>
                  </a:cubicBezTo>
                  <a:cubicBezTo>
                    <a:pt x="330" y="166"/>
                    <a:pt x="372" y="97"/>
                    <a:pt x="409" y="20"/>
                  </a:cubicBezTo>
                  <a:cubicBezTo>
                    <a:pt x="412" y="14"/>
                    <a:pt x="409" y="1"/>
                    <a:pt x="4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6"/>
            <p:cNvSpPr/>
            <p:nvPr/>
          </p:nvSpPr>
          <p:spPr>
            <a:xfrm>
              <a:off x="1421844" y="2837619"/>
              <a:ext cx="41393" cy="42496"/>
            </a:xfrm>
            <a:custGeom>
              <a:rect b="b" l="l" r="r" t="t"/>
              <a:pathLst>
                <a:path extrusionOk="0" h="1310" w="1276">
                  <a:moveTo>
                    <a:pt x="1234" y="0"/>
                  </a:moveTo>
                  <a:cubicBezTo>
                    <a:pt x="1219" y="0"/>
                    <a:pt x="1205" y="17"/>
                    <a:pt x="1205" y="49"/>
                  </a:cubicBezTo>
                  <a:cubicBezTo>
                    <a:pt x="1205" y="113"/>
                    <a:pt x="1178" y="853"/>
                    <a:pt x="1175" y="1207"/>
                  </a:cubicBezTo>
                  <a:cubicBezTo>
                    <a:pt x="1175" y="1207"/>
                    <a:pt x="799" y="1203"/>
                    <a:pt x="613" y="1203"/>
                  </a:cubicBezTo>
                  <a:cubicBezTo>
                    <a:pt x="506" y="1203"/>
                    <a:pt x="393" y="1194"/>
                    <a:pt x="280" y="1194"/>
                  </a:cubicBezTo>
                  <a:cubicBezTo>
                    <a:pt x="196" y="1194"/>
                    <a:pt x="113" y="1199"/>
                    <a:pt x="34" y="1216"/>
                  </a:cubicBezTo>
                  <a:cubicBezTo>
                    <a:pt x="0" y="1224"/>
                    <a:pt x="40" y="1276"/>
                    <a:pt x="59" y="1279"/>
                  </a:cubicBezTo>
                  <a:cubicBezTo>
                    <a:pt x="192" y="1302"/>
                    <a:pt x="328" y="1305"/>
                    <a:pt x="463" y="1305"/>
                  </a:cubicBezTo>
                  <a:cubicBezTo>
                    <a:pt x="516" y="1305"/>
                    <a:pt x="568" y="1304"/>
                    <a:pt x="620" y="1304"/>
                  </a:cubicBezTo>
                  <a:cubicBezTo>
                    <a:pt x="727" y="1305"/>
                    <a:pt x="837" y="1310"/>
                    <a:pt x="945" y="1310"/>
                  </a:cubicBezTo>
                  <a:cubicBezTo>
                    <a:pt x="1044" y="1310"/>
                    <a:pt x="1142" y="1306"/>
                    <a:pt x="1238" y="1292"/>
                  </a:cubicBezTo>
                  <a:cubicBezTo>
                    <a:pt x="1264" y="1289"/>
                    <a:pt x="1266" y="1274"/>
                    <a:pt x="1259" y="1256"/>
                  </a:cubicBezTo>
                  <a:cubicBezTo>
                    <a:pt x="1260" y="1254"/>
                    <a:pt x="1262" y="1253"/>
                    <a:pt x="1262" y="1249"/>
                  </a:cubicBezTo>
                  <a:cubicBezTo>
                    <a:pt x="1275" y="800"/>
                    <a:pt x="1264" y="129"/>
                    <a:pt x="1264" y="55"/>
                  </a:cubicBezTo>
                  <a:cubicBezTo>
                    <a:pt x="1264" y="18"/>
                    <a:pt x="1249" y="0"/>
                    <a:pt x="12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6"/>
            <p:cNvSpPr/>
            <p:nvPr/>
          </p:nvSpPr>
          <p:spPr>
            <a:xfrm>
              <a:off x="1426450" y="2845826"/>
              <a:ext cx="35424" cy="32829"/>
            </a:xfrm>
            <a:custGeom>
              <a:rect b="b" l="l" r="r" t="t"/>
              <a:pathLst>
                <a:path extrusionOk="0" h="1012" w="1092">
                  <a:moveTo>
                    <a:pt x="42" y="1"/>
                  </a:moveTo>
                  <a:cubicBezTo>
                    <a:pt x="1" y="1"/>
                    <a:pt x="3" y="33"/>
                    <a:pt x="23" y="61"/>
                  </a:cubicBezTo>
                  <a:cubicBezTo>
                    <a:pt x="17" y="421"/>
                    <a:pt x="226" y="760"/>
                    <a:pt x="492" y="992"/>
                  </a:cubicBezTo>
                  <a:cubicBezTo>
                    <a:pt x="507" y="1005"/>
                    <a:pt x="526" y="1011"/>
                    <a:pt x="543" y="1011"/>
                  </a:cubicBezTo>
                  <a:cubicBezTo>
                    <a:pt x="580" y="1011"/>
                    <a:pt x="606" y="984"/>
                    <a:pt x="563" y="948"/>
                  </a:cubicBezTo>
                  <a:cubicBezTo>
                    <a:pt x="301" y="720"/>
                    <a:pt x="175" y="429"/>
                    <a:pt x="96" y="102"/>
                  </a:cubicBezTo>
                  <a:lnTo>
                    <a:pt x="103" y="102"/>
                  </a:lnTo>
                  <a:cubicBezTo>
                    <a:pt x="165" y="94"/>
                    <a:pt x="224" y="90"/>
                    <a:pt x="282" y="90"/>
                  </a:cubicBezTo>
                  <a:cubicBezTo>
                    <a:pt x="586" y="90"/>
                    <a:pt x="846" y="200"/>
                    <a:pt x="1086" y="408"/>
                  </a:cubicBezTo>
                  <a:cubicBezTo>
                    <a:pt x="1087" y="409"/>
                    <a:pt x="1088" y="409"/>
                    <a:pt x="1089" y="409"/>
                  </a:cubicBezTo>
                  <a:cubicBezTo>
                    <a:pt x="1092" y="409"/>
                    <a:pt x="1092" y="404"/>
                    <a:pt x="1090" y="401"/>
                  </a:cubicBezTo>
                  <a:cubicBezTo>
                    <a:pt x="872" y="50"/>
                    <a:pt x="416" y="7"/>
                    <a:pt x="44" y="1"/>
                  </a:cubicBezTo>
                  <a:cubicBezTo>
                    <a:pt x="43" y="1"/>
                    <a:pt x="43" y="1"/>
                    <a:pt x="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6"/>
            <p:cNvSpPr/>
            <p:nvPr/>
          </p:nvSpPr>
          <p:spPr>
            <a:xfrm>
              <a:off x="1402023" y="2828081"/>
              <a:ext cx="13365" cy="14468"/>
            </a:xfrm>
            <a:custGeom>
              <a:rect b="b" l="l" r="r" t="t"/>
              <a:pathLst>
                <a:path extrusionOk="0" h="446" w="412">
                  <a:moveTo>
                    <a:pt x="11" y="1"/>
                  </a:moveTo>
                  <a:cubicBezTo>
                    <a:pt x="3" y="1"/>
                    <a:pt x="0" y="14"/>
                    <a:pt x="4" y="20"/>
                  </a:cubicBezTo>
                  <a:cubicBezTo>
                    <a:pt x="41" y="97"/>
                    <a:pt x="83" y="166"/>
                    <a:pt x="136" y="232"/>
                  </a:cubicBezTo>
                  <a:cubicBezTo>
                    <a:pt x="192" y="302"/>
                    <a:pt x="239" y="384"/>
                    <a:pt x="317" y="432"/>
                  </a:cubicBezTo>
                  <a:cubicBezTo>
                    <a:pt x="329" y="440"/>
                    <a:pt x="348" y="445"/>
                    <a:pt x="365" y="445"/>
                  </a:cubicBezTo>
                  <a:cubicBezTo>
                    <a:pt x="390" y="445"/>
                    <a:pt x="412" y="434"/>
                    <a:pt x="406" y="402"/>
                  </a:cubicBezTo>
                  <a:cubicBezTo>
                    <a:pt x="395" y="328"/>
                    <a:pt x="314" y="266"/>
                    <a:pt x="264" y="213"/>
                  </a:cubicBezTo>
                  <a:cubicBezTo>
                    <a:pt x="189" y="132"/>
                    <a:pt x="111" y="58"/>
                    <a:pt x="17" y="3"/>
                  </a:cubicBezTo>
                  <a:cubicBezTo>
                    <a:pt x="15" y="1"/>
                    <a:pt x="13" y="1"/>
                    <a:pt x="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6"/>
            <p:cNvSpPr/>
            <p:nvPr/>
          </p:nvSpPr>
          <p:spPr>
            <a:xfrm>
              <a:off x="1302659" y="2740299"/>
              <a:ext cx="14241" cy="4606"/>
            </a:xfrm>
            <a:custGeom>
              <a:rect b="b" l="l" r="r" t="t"/>
              <a:pathLst>
                <a:path extrusionOk="0" h="142" w="439">
                  <a:moveTo>
                    <a:pt x="44" y="0"/>
                  </a:moveTo>
                  <a:cubicBezTo>
                    <a:pt x="0" y="0"/>
                    <a:pt x="38" y="58"/>
                    <a:pt x="53" y="69"/>
                  </a:cubicBezTo>
                  <a:cubicBezTo>
                    <a:pt x="125" y="125"/>
                    <a:pt x="239" y="142"/>
                    <a:pt x="339" y="142"/>
                  </a:cubicBezTo>
                  <a:cubicBezTo>
                    <a:pt x="366" y="142"/>
                    <a:pt x="392" y="140"/>
                    <a:pt x="416" y="138"/>
                  </a:cubicBezTo>
                  <a:cubicBezTo>
                    <a:pt x="439" y="136"/>
                    <a:pt x="417" y="100"/>
                    <a:pt x="406" y="96"/>
                  </a:cubicBezTo>
                  <a:cubicBezTo>
                    <a:pt x="352" y="80"/>
                    <a:pt x="297" y="65"/>
                    <a:pt x="243" y="50"/>
                  </a:cubicBezTo>
                  <a:cubicBezTo>
                    <a:pt x="178" y="33"/>
                    <a:pt x="113" y="1"/>
                    <a:pt x="4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6"/>
            <p:cNvSpPr/>
            <p:nvPr/>
          </p:nvSpPr>
          <p:spPr>
            <a:xfrm>
              <a:off x="1433652" y="2736698"/>
              <a:ext cx="16771" cy="8078"/>
            </a:xfrm>
            <a:custGeom>
              <a:rect b="b" l="l" r="r" t="t"/>
              <a:pathLst>
                <a:path extrusionOk="0" h="249" w="517">
                  <a:moveTo>
                    <a:pt x="435" y="1"/>
                  </a:moveTo>
                  <a:cubicBezTo>
                    <a:pt x="428" y="1"/>
                    <a:pt x="422" y="3"/>
                    <a:pt x="416" y="7"/>
                  </a:cubicBezTo>
                  <a:cubicBezTo>
                    <a:pt x="299" y="95"/>
                    <a:pt x="171" y="160"/>
                    <a:pt x="29" y="197"/>
                  </a:cubicBezTo>
                  <a:cubicBezTo>
                    <a:pt x="0" y="205"/>
                    <a:pt x="33" y="248"/>
                    <a:pt x="55" y="248"/>
                  </a:cubicBezTo>
                  <a:cubicBezTo>
                    <a:pt x="55" y="248"/>
                    <a:pt x="55" y="248"/>
                    <a:pt x="56" y="248"/>
                  </a:cubicBezTo>
                  <a:cubicBezTo>
                    <a:pt x="215" y="234"/>
                    <a:pt x="365" y="176"/>
                    <a:pt x="489" y="73"/>
                  </a:cubicBezTo>
                  <a:cubicBezTo>
                    <a:pt x="517" y="50"/>
                    <a:pt x="471" y="1"/>
                    <a:pt x="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6"/>
            <p:cNvSpPr/>
            <p:nvPr/>
          </p:nvSpPr>
          <p:spPr>
            <a:xfrm>
              <a:off x="1302659" y="2803914"/>
              <a:ext cx="14241" cy="4639"/>
            </a:xfrm>
            <a:custGeom>
              <a:rect b="b" l="l" r="r" t="t"/>
              <a:pathLst>
                <a:path extrusionOk="0" h="143" w="439">
                  <a:moveTo>
                    <a:pt x="339" y="1"/>
                  </a:moveTo>
                  <a:cubicBezTo>
                    <a:pt x="239" y="1"/>
                    <a:pt x="125" y="17"/>
                    <a:pt x="53" y="73"/>
                  </a:cubicBezTo>
                  <a:cubicBezTo>
                    <a:pt x="38" y="85"/>
                    <a:pt x="0" y="142"/>
                    <a:pt x="44" y="142"/>
                  </a:cubicBezTo>
                  <a:cubicBezTo>
                    <a:pt x="113" y="141"/>
                    <a:pt x="178" y="110"/>
                    <a:pt x="243" y="93"/>
                  </a:cubicBezTo>
                  <a:cubicBezTo>
                    <a:pt x="297" y="78"/>
                    <a:pt x="352" y="62"/>
                    <a:pt x="406" y="47"/>
                  </a:cubicBezTo>
                  <a:cubicBezTo>
                    <a:pt x="417" y="43"/>
                    <a:pt x="439" y="6"/>
                    <a:pt x="416" y="4"/>
                  </a:cubicBezTo>
                  <a:cubicBezTo>
                    <a:pt x="392" y="2"/>
                    <a:pt x="366" y="1"/>
                    <a:pt x="3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6"/>
            <p:cNvSpPr/>
            <p:nvPr/>
          </p:nvSpPr>
          <p:spPr>
            <a:xfrm>
              <a:off x="1433652" y="2804076"/>
              <a:ext cx="16771" cy="8045"/>
            </a:xfrm>
            <a:custGeom>
              <a:rect b="b" l="l" r="r" t="t"/>
              <a:pathLst>
                <a:path extrusionOk="0" h="248" w="517">
                  <a:moveTo>
                    <a:pt x="54" y="1"/>
                  </a:moveTo>
                  <a:cubicBezTo>
                    <a:pt x="32" y="1"/>
                    <a:pt x="1" y="43"/>
                    <a:pt x="29" y="51"/>
                  </a:cubicBezTo>
                  <a:cubicBezTo>
                    <a:pt x="171" y="89"/>
                    <a:pt x="299" y="154"/>
                    <a:pt x="416" y="242"/>
                  </a:cubicBezTo>
                  <a:cubicBezTo>
                    <a:pt x="422" y="246"/>
                    <a:pt x="428" y="248"/>
                    <a:pt x="435" y="248"/>
                  </a:cubicBezTo>
                  <a:cubicBezTo>
                    <a:pt x="471" y="248"/>
                    <a:pt x="517" y="198"/>
                    <a:pt x="489" y="176"/>
                  </a:cubicBezTo>
                  <a:cubicBezTo>
                    <a:pt x="365" y="73"/>
                    <a:pt x="215" y="14"/>
                    <a:pt x="56" y="1"/>
                  </a:cubicBezTo>
                  <a:cubicBezTo>
                    <a:pt x="55" y="1"/>
                    <a:pt x="55" y="1"/>
                    <a:pt x="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6"/>
            <p:cNvSpPr/>
            <p:nvPr/>
          </p:nvSpPr>
          <p:spPr>
            <a:xfrm>
              <a:off x="1253124" y="2670585"/>
              <a:ext cx="6520" cy="213715"/>
            </a:xfrm>
            <a:custGeom>
              <a:rect b="b" l="l" r="r" t="t"/>
              <a:pathLst>
                <a:path extrusionOk="0" h="6588" w="201">
                  <a:moveTo>
                    <a:pt x="83" y="1"/>
                  </a:moveTo>
                  <a:cubicBezTo>
                    <a:pt x="75" y="1"/>
                    <a:pt x="69" y="5"/>
                    <a:pt x="68" y="17"/>
                  </a:cubicBezTo>
                  <a:cubicBezTo>
                    <a:pt x="0" y="1074"/>
                    <a:pt x="40" y="2140"/>
                    <a:pt x="41" y="3199"/>
                  </a:cubicBezTo>
                  <a:cubicBezTo>
                    <a:pt x="42" y="4323"/>
                    <a:pt x="5" y="5456"/>
                    <a:pt x="93" y="6577"/>
                  </a:cubicBezTo>
                  <a:cubicBezTo>
                    <a:pt x="93" y="6582"/>
                    <a:pt x="99" y="6588"/>
                    <a:pt x="103" y="6588"/>
                  </a:cubicBezTo>
                  <a:cubicBezTo>
                    <a:pt x="104" y="6588"/>
                    <a:pt x="106" y="6587"/>
                    <a:pt x="106" y="6584"/>
                  </a:cubicBezTo>
                  <a:cubicBezTo>
                    <a:pt x="193" y="5532"/>
                    <a:pt x="156" y="4467"/>
                    <a:pt x="157" y="3414"/>
                  </a:cubicBezTo>
                  <a:cubicBezTo>
                    <a:pt x="158" y="2293"/>
                    <a:pt x="200"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6"/>
            <p:cNvSpPr/>
            <p:nvPr/>
          </p:nvSpPr>
          <p:spPr>
            <a:xfrm>
              <a:off x="1489384" y="2670585"/>
              <a:ext cx="6488" cy="213715"/>
            </a:xfrm>
            <a:custGeom>
              <a:rect b="b" l="l" r="r" t="t"/>
              <a:pathLst>
                <a:path extrusionOk="0" h="6588" w="200">
                  <a:moveTo>
                    <a:pt x="83" y="1"/>
                  </a:moveTo>
                  <a:cubicBezTo>
                    <a:pt x="75" y="1"/>
                    <a:pt x="69" y="5"/>
                    <a:pt x="68" y="17"/>
                  </a:cubicBezTo>
                  <a:cubicBezTo>
                    <a:pt x="1" y="1074"/>
                    <a:pt x="40" y="2140"/>
                    <a:pt x="41" y="3199"/>
                  </a:cubicBezTo>
                  <a:cubicBezTo>
                    <a:pt x="42" y="4323"/>
                    <a:pt x="6" y="5456"/>
                    <a:pt x="93" y="6577"/>
                  </a:cubicBezTo>
                  <a:cubicBezTo>
                    <a:pt x="93" y="6582"/>
                    <a:pt x="98" y="6588"/>
                    <a:pt x="102" y="6588"/>
                  </a:cubicBezTo>
                  <a:cubicBezTo>
                    <a:pt x="104" y="6588"/>
                    <a:pt x="105" y="6587"/>
                    <a:pt x="105" y="6584"/>
                  </a:cubicBezTo>
                  <a:cubicBezTo>
                    <a:pt x="192" y="5532"/>
                    <a:pt x="157" y="4467"/>
                    <a:pt x="158" y="3414"/>
                  </a:cubicBezTo>
                  <a:cubicBezTo>
                    <a:pt x="158" y="2293"/>
                    <a:pt x="200" y="1161"/>
                    <a:pt x="130" y="41"/>
                  </a:cubicBezTo>
                  <a:cubicBezTo>
                    <a:pt x="129" y="24"/>
                    <a:pt x="101" y="1"/>
                    <a:pt x="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6"/>
            <p:cNvSpPr/>
            <p:nvPr/>
          </p:nvSpPr>
          <p:spPr>
            <a:xfrm>
              <a:off x="1333413" y="2681777"/>
              <a:ext cx="12911" cy="8726"/>
            </a:xfrm>
            <a:custGeom>
              <a:rect b="b" l="l" r="r" t="t"/>
              <a:pathLst>
                <a:path extrusionOk="0" h="269" w="398">
                  <a:moveTo>
                    <a:pt x="189" y="0"/>
                  </a:moveTo>
                  <a:cubicBezTo>
                    <a:pt x="146" y="0"/>
                    <a:pt x="105" y="17"/>
                    <a:pt x="78" y="57"/>
                  </a:cubicBezTo>
                  <a:cubicBezTo>
                    <a:pt x="1" y="170"/>
                    <a:pt x="135" y="269"/>
                    <a:pt x="250" y="269"/>
                  </a:cubicBezTo>
                  <a:cubicBezTo>
                    <a:pt x="278" y="269"/>
                    <a:pt x="305" y="263"/>
                    <a:pt x="327" y="249"/>
                  </a:cubicBezTo>
                  <a:cubicBezTo>
                    <a:pt x="377" y="221"/>
                    <a:pt x="398" y="162"/>
                    <a:pt x="376" y="109"/>
                  </a:cubicBezTo>
                  <a:cubicBezTo>
                    <a:pt x="354" y="51"/>
                    <a:pt x="293" y="16"/>
                    <a:pt x="232" y="6"/>
                  </a:cubicBezTo>
                  <a:cubicBezTo>
                    <a:pt x="218" y="2"/>
                    <a:pt x="204" y="0"/>
                    <a:pt x="1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6"/>
            <p:cNvSpPr/>
            <p:nvPr/>
          </p:nvSpPr>
          <p:spPr>
            <a:xfrm>
              <a:off x="1301102" y="2713179"/>
              <a:ext cx="10056" cy="7526"/>
            </a:xfrm>
            <a:custGeom>
              <a:rect b="b" l="l" r="r" t="t"/>
              <a:pathLst>
                <a:path extrusionOk="0" h="232" w="310">
                  <a:moveTo>
                    <a:pt x="112" y="1"/>
                  </a:moveTo>
                  <a:cubicBezTo>
                    <a:pt x="110" y="1"/>
                    <a:pt x="107" y="1"/>
                    <a:pt x="105" y="1"/>
                  </a:cubicBezTo>
                  <a:cubicBezTo>
                    <a:pt x="69" y="2"/>
                    <a:pt x="24" y="18"/>
                    <a:pt x="9" y="54"/>
                  </a:cubicBezTo>
                  <a:cubicBezTo>
                    <a:pt x="0" y="78"/>
                    <a:pt x="4" y="99"/>
                    <a:pt x="13" y="119"/>
                  </a:cubicBezTo>
                  <a:cubicBezTo>
                    <a:pt x="17" y="140"/>
                    <a:pt x="27" y="161"/>
                    <a:pt x="41" y="177"/>
                  </a:cubicBezTo>
                  <a:cubicBezTo>
                    <a:pt x="70" y="210"/>
                    <a:pt x="124" y="232"/>
                    <a:pt x="174" y="232"/>
                  </a:cubicBezTo>
                  <a:cubicBezTo>
                    <a:pt x="225" y="232"/>
                    <a:pt x="273" y="209"/>
                    <a:pt x="286" y="154"/>
                  </a:cubicBezTo>
                  <a:cubicBezTo>
                    <a:pt x="310" y="61"/>
                    <a:pt x="190" y="1"/>
                    <a:pt x="11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6"/>
            <p:cNvSpPr/>
            <p:nvPr/>
          </p:nvSpPr>
          <p:spPr>
            <a:xfrm>
              <a:off x="1322156" y="2722392"/>
              <a:ext cx="36398" cy="31305"/>
            </a:xfrm>
            <a:custGeom>
              <a:rect b="b" l="l" r="r" t="t"/>
              <a:pathLst>
                <a:path extrusionOk="0" h="965" w="1122">
                  <a:moveTo>
                    <a:pt x="82" y="81"/>
                  </a:moveTo>
                  <a:lnTo>
                    <a:pt x="82" y="81"/>
                  </a:lnTo>
                  <a:cubicBezTo>
                    <a:pt x="144" y="100"/>
                    <a:pt x="209" y="111"/>
                    <a:pt x="272" y="133"/>
                  </a:cubicBezTo>
                  <a:cubicBezTo>
                    <a:pt x="426" y="183"/>
                    <a:pt x="559" y="271"/>
                    <a:pt x="673" y="386"/>
                  </a:cubicBezTo>
                  <a:cubicBezTo>
                    <a:pt x="810" y="523"/>
                    <a:pt x="881" y="701"/>
                    <a:pt x="989" y="853"/>
                  </a:cubicBezTo>
                  <a:cubicBezTo>
                    <a:pt x="740" y="842"/>
                    <a:pt x="506" y="747"/>
                    <a:pt x="336" y="561"/>
                  </a:cubicBezTo>
                  <a:cubicBezTo>
                    <a:pt x="207" y="421"/>
                    <a:pt x="145" y="256"/>
                    <a:pt x="82" y="81"/>
                  </a:cubicBezTo>
                  <a:close/>
                  <a:moveTo>
                    <a:pt x="143" y="1"/>
                  </a:moveTo>
                  <a:cubicBezTo>
                    <a:pt x="103" y="1"/>
                    <a:pt x="66" y="8"/>
                    <a:pt x="33" y="24"/>
                  </a:cubicBezTo>
                  <a:cubicBezTo>
                    <a:pt x="28" y="23"/>
                    <a:pt x="24" y="22"/>
                    <a:pt x="20" y="22"/>
                  </a:cubicBezTo>
                  <a:cubicBezTo>
                    <a:pt x="10" y="22"/>
                    <a:pt x="2" y="28"/>
                    <a:pt x="2" y="43"/>
                  </a:cubicBezTo>
                  <a:cubicBezTo>
                    <a:pt x="1" y="582"/>
                    <a:pt x="569" y="943"/>
                    <a:pt x="1051" y="964"/>
                  </a:cubicBezTo>
                  <a:cubicBezTo>
                    <a:pt x="1053" y="964"/>
                    <a:pt x="1054" y="964"/>
                    <a:pt x="1055" y="964"/>
                  </a:cubicBezTo>
                  <a:cubicBezTo>
                    <a:pt x="1072" y="964"/>
                    <a:pt x="1080" y="958"/>
                    <a:pt x="1085" y="951"/>
                  </a:cubicBezTo>
                  <a:cubicBezTo>
                    <a:pt x="1091" y="953"/>
                    <a:pt x="1096" y="954"/>
                    <a:pt x="1101" y="954"/>
                  </a:cubicBezTo>
                  <a:cubicBezTo>
                    <a:pt x="1112" y="954"/>
                    <a:pt x="1121" y="948"/>
                    <a:pt x="1121" y="930"/>
                  </a:cubicBezTo>
                  <a:cubicBezTo>
                    <a:pt x="1116" y="711"/>
                    <a:pt x="888" y="450"/>
                    <a:pt x="737" y="307"/>
                  </a:cubicBezTo>
                  <a:cubicBezTo>
                    <a:pt x="618" y="195"/>
                    <a:pt x="348" y="1"/>
                    <a:pt x="1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6"/>
            <p:cNvSpPr/>
            <p:nvPr/>
          </p:nvSpPr>
          <p:spPr>
            <a:xfrm>
              <a:off x="1404456" y="2681777"/>
              <a:ext cx="12911" cy="8726"/>
            </a:xfrm>
            <a:custGeom>
              <a:rect b="b" l="l" r="r" t="t"/>
              <a:pathLst>
                <a:path extrusionOk="0" h="269" w="398">
                  <a:moveTo>
                    <a:pt x="209" y="0"/>
                  </a:moveTo>
                  <a:cubicBezTo>
                    <a:pt x="195" y="0"/>
                    <a:pt x="180" y="2"/>
                    <a:pt x="166" y="6"/>
                  </a:cubicBezTo>
                  <a:cubicBezTo>
                    <a:pt x="105" y="16"/>
                    <a:pt x="44" y="51"/>
                    <a:pt x="22" y="109"/>
                  </a:cubicBezTo>
                  <a:cubicBezTo>
                    <a:pt x="0" y="162"/>
                    <a:pt x="21" y="221"/>
                    <a:pt x="70" y="249"/>
                  </a:cubicBezTo>
                  <a:cubicBezTo>
                    <a:pt x="93" y="263"/>
                    <a:pt x="120" y="269"/>
                    <a:pt x="148" y="269"/>
                  </a:cubicBezTo>
                  <a:cubicBezTo>
                    <a:pt x="263" y="269"/>
                    <a:pt x="397" y="170"/>
                    <a:pt x="320" y="57"/>
                  </a:cubicBezTo>
                  <a:cubicBezTo>
                    <a:pt x="293" y="17"/>
                    <a:pt x="252" y="0"/>
                    <a:pt x="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6"/>
            <p:cNvSpPr/>
            <p:nvPr/>
          </p:nvSpPr>
          <p:spPr>
            <a:xfrm>
              <a:off x="1439621" y="2713179"/>
              <a:ext cx="10089" cy="7526"/>
            </a:xfrm>
            <a:custGeom>
              <a:rect b="b" l="l" r="r" t="t"/>
              <a:pathLst>
                <a:path extrusionOk="0" h="232" w="311">
                  <a:moveTo>
                    <a:pt x="198" y="1"/>
                  </a:moveTo>
                  <a:cubicBezTo>
                    <a:pt x="121" y="1"/>
                    <a:pt x="0" y="61"/>
                    <a:pt x="23" y="154"/>
                  </a:cubicBezTo>
                  <a:cubicBezTo>
                    <a:pt x="37" y="209"/>
                    <a:pt x="85" y="232"/>
                    <a:pt x="136" y="232"/>
                  </a:cubicBezTo>
                  <a:cubicBezTo>
                    <a:pt x="186" y="232"/>
                    <a:pt x="239" y="210"/>
                    <a:pt x="268" y="177"/>
                  </a:cubicBezTo>
                  <a:cubicBezTo>
                    <a:pt x="282" y="161"/>
                    <a:pt x="293" y="140"/>
                    <a:pt x="296" y="119"/>
                  </a:cubicBezTo>
                  <a:cubicBezTo>
                    <a:pt x="306" y="99"/>
                    <a:pt x="310" y="78"/>
                    <a:pt x="301" y="54"/>
                  </a:cubicBezTo>
                  <a:cubicBezTo>
                    <a:pt x="287" y="18"/>
                    <a:pt x="240" y="2"/>
                    <a:pt x="206" y="1"/>
                  </a:cubicBezTo>
                  <a:cubicBezTo>
                    <a:pt x="203" y="1"/>
                    <a:pt x="201" y="1"/>
                    <a:pt x="1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6"/>
            <p:cNvSpPr/>
            <p:nvPr/>
          </p:nvSpPr>
          <p:spPr>
            <a:xfrm>
              <a:off x="1392226" y="2722392"/>
              <a:ext cx="36398" cy="31305"/>
            </a:xfrm>
            <a:custGeom>
              <a:rect b="b" l="l" r="r" t="t"/>
              <a:pathLst>
                <a:path extrusionOk="0" h="965" w="1122">
                  <a:moveTo>
                    <a:pt x="1040" y="81"/>
                  </a:moveTo>
                  <a:cubicBezTo>
                    <a:pt x="977" y="256"/>
                    <a:pt x="915" y="421"/>
                    <a:pt x="786" y="561"/>
                  </a:cubicBezTo>
                  <a:cubicBezTo>
                    <a:pt x="616" y="747"/>
                    <a:pt x="382" y="842"/>
                    <a:pt x="133" y="853"/>
                  </a:cubicBezTo>
                  <a:cubicBezTo>
                    <a:pt x="241" y="701"/>
                    <a:pt x="312" y="523"/>
                    <a:pt x="449" y="386"/>
                  </a:cubicBezTo>
                  <a:cubicBezTo>
                    <a:pt x="562" y="271"/>
                    <a:pt x="696" y="183"/>
                    <a:pt x="849" y="133"/>
                  </a:cubicBezTo>
                  <a:cubicBezTo>
                    <a:pt x="913" y="111"/>
                    <a:pt x="978" y="100"/>
                    <a:pt x="1040" y="81"/>
                  </a:cubicBezTo>
                  <a:close/>
                  <a:moveTo>
                    <a:pt x="980" y="1"/>
                  </a:moveTo>
                  <a:cubicBezTo>
                    <a:pt x="774" y="1"/>
                    <a:pt x="504" y="195"/>
                    <a:pt x="385" y="307"/>
                  </a:cubicBezTo>
                  <a:cubicBezTo>
                    <a:pt x="234" y="450"/>
                    <a:pt x="6" y="711"/>
                    <a:pt x="1" y="930"/>
                  </a:cubicBezTo>
                  <a:cubicBezTo>
                    <a:pt x="1" y="948"/>
                    <a:pt x="9" y="954"/>
                    <a:pt x="21" y="954"/>
                  </a:cubicBezTo>
                  <a:cubicBezTo>
                    <a:pt x="26" y="954"/>
                    <a:pt x="32" y="953"/>
                    <a:pt x="37" y="951"/>
                  </a:cubicBezTo>
                  <a:cubicBezTo>
                    <a:pt x="41" y="958"/>
                    <a:pt x="50" y="964"/>
                    <a:pt x="67" y="964"/>
                  </a:cubicBezTo>
                  <a:cubicBezTo>
                    <a:pt x="68" y="964"/>
                    <a:pt x="69" y="964"/>
                    <a:pt x="71" y="964"/>
                  </a:cubicBezTo>
                  <a:cubicBezTo>
                    <a:pt x="554" y="943"/>
                    <a:pt x="1121" y="582"/>
                    <a:pt x="1120" y="43"/>
                  </a:cubicBezTo>
                  <a:cubicBezTo>
                    <a:pt x="1120" y="28"/>
                    <a:pt x="1113" y="22"/>
                    <a:pt x="1102" y="22"/>
                  </a:cubicBezTo>
                  <a:cubicBezTo>
                    <a:pt x="1098" y="22"/>
                    <a:pt x="1094" y="23"/>
                    <a:pt x="1090" y="24"/>
                  </a:cubicBezTo>
                  <a:cubicBezTo>
                    <a:pt x="1056" y="8"/>
                    <a:pt x="1019" y="1"/>
                    <a:pt x="9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6"/>
            <p:cNvSpPr/>
            <p:nvPr/>
          </p:nvSpPr>
          <p:spPr>
            <a:xfrm>
              <a:off x="1333413" y="2856856"/>
              <a:ext cx="12911" cy="8759"/>
            </a:xfrm>
            <a:custGeom>
              <a:rect b="b" l="l" r="r" t="t"/>
              <a:pathLst>
                <a:path extrusionOk="0" h="270" w="398">
                  <a:moveTo>
                    <a:pt x="250" y="1"/>
                  </a:moveTo>
                  <a:cubicBezTo>
                    <a:pt x="136" y="1"/>
                    <a:pt x="1" y="100"/>
                    <a:pt x="78" y="212"/>
                  </a:cubicBezTo>
                  <a:cubicBezTo>
                    <a:pt x="105" y="253"/>
                    <a:pt x="147" y="270"/>
                    <a:pt x="190" y="270"/>
                  </a:cubicBezTo>
                  <a:cubicBezTo>
                    <a:pt x="204" y="270"/>
                    <a:pt x="218" y="268"/>
                    <a:pt x="232" y="265"/>
                  </a:cubicBezTo>
                  <a:cubicBezTo>
                    <a:pt x="293" y="253"/>
                    <a:pt x="354" y="219"/>
                    <a:pt x="376" y="161"/>
                  </a:cubicBezTo>
                  <a:cubicBezTo>
                    <a:pt x="398" y="107"/>
                    <a:pt x="377" y="49"/>
                    <a:pt x="327" y="20"/>
                  </a:cubicBezTo>
                  <a:cubicBezTo>
                    <a:pt x="305" y="7"/>
                    <a:pt x="278" y="1"/>
                    <a:pt x="2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6"/>
            <p:cNvSpPr/>
            <p:nvPr/>
          </p:nvSpPr>
          <p:spPr>
            <a:xfrm>
              <a:off x="1301102" y="2826687"/>
              <a:ext cx="10089" cy="7526"/>
            </a:xfrm>
            <a:custGeom>
              <a:rect b="b" l="l" r="r" t="t"/>
              <a:pathLst>
                <a:path extrusionOk="0" h="232" w="311">
                  <a:moveTo>
                    <a:pt x="174" y="0"/>
                  </a:moveTo>
                  <a:cubicBezTo>
                    <a:pt x="124" y="0"/>
                    <a:pt x="70" y="21"/>
                    <a:pt x="41" y="54"/>
                  </a:cubicBezTo>
                  <a:cubicBezTo>
                    <a:pt x="27" y="70"/>
                    <a:pt x="17" y="92"/>
                    <a:pt x="13" y="113"/>
                  </a:cubicBezTo>
                  <a:cubicBezTo>
                    <a:pt x="4" y="133"/>
                    <a:pt x="0" y="154"/>
                    <a:pt x="9" y="178"/>
                  </a:cubicBezTo>
                  <a:cubicBezTo>
                    <a:pt x="24" y="214"/>
                    <a:pt x="69" y="229"/>
                    <a:pt x="105" y="231"/>
                  </a:cubicBezTo>
                  <a:cubicBezTo>
                    <a:pt x="107" y="231"/>
                    <a:pt x="108" y="231"/>
                    <a:pt x="110" y="231"/>
                  </a:cubicBezTo>
                  <a:cubicBezTo>
                    <a:pt x="188" y="231"/>
                    <a:pt x="310" y="172"/>
                    <a:pt x="286" y="78"/>
                  </a:cubicBezTo>
                  <a:cubicBezTo>
                    <a:pt x="273" y="22"/>
                    <a:pt x="225" y="0"/>
                    <a:pt x="1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6"/>
            <p:cNvSpPr/>
            <p:nvPr/>
          </p:nvSpPr>
          <p:spPr>
            <a:xfrm>
              <a:off x="1322156" y="2793695"/>
              <a:ext cx="36398" cy="31272"/>
            </a:xfrm>
            <a:custGeom>
              <a:rect b="b" l="l" r="r" t="t"/>
              <a:pathLst>
                <a:path extrusionOk="0" h="964" w="1122">
                  <a:moveTo>
                    <a:pt x="989" y="112"/>
                  </a:moveTo>
                  <a:lnTo>
                    <a:pt x="989" y="112"/>
                  </a:lnTo>
                  <a:cubicBezTo>
                    <a:pt x="881" y="264"/>
                    <a:pt x="810" y="441"/>
                    <a:pt x="673" y="579"/>
                  </a:cubicBezTo>
                  <a:cubicBezTo>
                    <a:pt x="559" y="693"/>
                    <a:pt x="426" y="781"/>
                    <a:pt x="272" y="831"/>
                  </a:cubicBezTo>
                  <a:cubicBezTo>
                    <a:pt x="209" y="853"/>
                    <a:pt x="144" y="864"/>
                    <a:pt x="82" y="883"/>
                  </a:cubicBezTo>
                  <a:cubicBezTo>
                    <a:pt x="145" y="709"/>
                    <a:pt x="207" y="544"/>
                    <a:pt x="336" y="403"/>
                  </a:cubicBezTo>
                  <a:cubicBezTo>
                    <a:pt x="506" y="218"/>
                    <a:pt x="740" y="122"/>
                    <a:pt x="989" y="112"/>
                  </a:cubicBezTo>
                  <a:close/>
                  <a:moveTo>
                    <a:pt x="1056" y="1"/>
                  </a:moveTo>
                  <a:cubicBezTo>
                    <a:pt x="1055" y="1"/>
                    <a:pt x="1053" y="1"/>
                    <a:pt x="1051" y="1"/>
                  </a:cubicBezTo>
                  <a:cubicBezTo>
                    <a:pt x="569" y="22"/>
                    <a:pt x="1" y="383"/>
                    <a:pt x="2" y="921"/>
                  </a:cubicBezTo>
                  <a:cubicBezTo>
                    <a:pt x="2" y="937"/>
                    <a:pt x="9" y="942"/>
                    <a:pt x="19" y="942"/>
                  </a:cubicBezTo>
                  <a:cubicBezTo>
                    <a:pt x="23" y="942"/>
                    <a:pt x="27" y="941"/>
                    <a:pt x="32" y="940"/>
                  </a:cubicBezTo>
                  <a:cubicBezTo>
                    <a:pt x="65" y="956"/>
                    <a:pt x="102" y="963"/>
                    <a:pt x="142" y="963"/>
                  </a:cubicBezTo>
                  <a:cubicBezTo>
                    <a:pt x="348" y="963"/>
                    <a:pt x="618" y="769"/>
                    <a:pt x="737" y="657"/>
                  </a:cubicBezTo>
                  <a:cubicBezTo>
                    <a:pt x="888" y="515"/>
                    <a:pt x="1116" y="253"/>
                    <a:pt x="1121" y="35"/>
                  </a:cubicBezTo>
                  <a:cubicBezTo>
                    <a:pt x="1121" y="17"/>
                    <a:pt x="1112" y="11"/>
                    <a:pt x="1101" y="11"/>
                  </a:cubicBezTo>
                  <a:cubicBezTo>
                    <a:pt x="1096" y="11"/>
                    <a:pt x="1091" y="12"/>
                    <a:pt x="1085" y="13"/>
                  </a:cubicBezTo>
                  <a:cubicBezTo>
                    <a:pt x="1080" y="6"/>
                    <a:pt x="1072" y="1"/>
                    <a:pt x="10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6"/>
            <p:cNvSpPr/>
            <p:nvPr/>
          </p:nvSpPr>
          <p:spPr>
            <a:xfrm>
              <a:off x="1404456" y="2856856"/>
              <a:ext cx="12911" cy="8759"/>
            </a:xfrm>
            <a:custGeom>
              <a:rect b="b" l="l" r="r" t="t"/>
              <a:pathLst>
                <a:path extrusionOk="0" h="270" w="398">
                  <a:moveTo>
                    <a:pt x="148" y="1"/>
                  </a:moveTo>
                  <a:cubicBezTo>
                    <a:pt x="119" y="1"/>
                    <a:pt x="92" y="7"/>
                    <a:pt x="70" y="20"/>
                  </a:cubicBezTo>
                  <a:cubicBezTo>
                    <a:pt x="21" y="49"/>
                    <a:pt x="0" y="107"/>
                    <a:pt x="22" y="161"/>
                  </a:cubicBezTo>
                  <a:cubicBezTo>
                    <a:pt x="44" y="219"/>
                    <a:pt x="105" y="253"/>
                    <a:pt x="166" y="265"/>
                  </a:cubicBezTo>
                  <a:cubicBezTo>
                    <a:pt x="180" y="268"/>
                    <a:pt x="194" y="270"/>
                    <a:pt x="208" y="270"/>
                  </a:cubicBezTo>
                  <a:cubicBezTo>
                    <a:pt x="251" y="270"/>
                    <a:pt x="293" y="253"/>
                    <a:pt x="320" y="212"/>
                  </a:cubicBezTo>
                  <a:cubicBezTo>
                    <a:pt x="397" y="100"/>
                    <a:pt x="263" y="1"/>
                    <a:pt x="1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6"/>
            <p:cNvSpPr/>
            <p:nvPr/>
          </p:nvSpPr>
          <p:spPr>
            <a:xfrm>
              <a:off x="1439621" y="2826687"/>
              <a:ext cx="10089" cy="7526"/>
            </a:xfrm>
            <a:custGeom>
              <a:rect b="b" l="l" r="r" t="t"/>
              <a:pathLst>
                <a:path extrusionOk="0" h="232" w="311">
                  <a:moveTo>
                    <a:pt x="136" y="0"/>
                  </a:moveTo>
                  <a:cubicBezTo>
                    <a:pt x="85" y="0"/>
                    <a:pt x="37" y="22"/>
                    <a:pt x="23" y="78"/>
                  </a:cubicBezTo>
                  <a:cubicBezTo>
                    <a:pt x="0" y="172"/>
                    <a:pt x="123" y="231"/>
                    <a:pt x="200" y="231"/>
                  </a:cubicBezTo>
                  <a:cubicBezTo>
                    <a:pt x="202" y="231"/>
                    <a:pt x="204" y="231"/>
                    <a:pt x="206" y="231"/>
                  </a:cubicBezTo>
                  <a:cubicBezTo>
                    <a:pt x="240" y="229"/>
                    <a:pt x="287" y="214"/>
                    <a:pt x="301" y="178"/>
                  </a:cubicBezTo>
                  <a:cubicBezTo>
                    <a:pt x="310" y="154"/>
                    <a:pt x="306" y="133"/>
                    <a:pt x="296" y="113"/>
                  </a:cubicBezTo>
                  <a:cubicBezTo>
                    <a:pt x="293" y="92"/>
                    <a:pt x="282" y="70"/>
                    <a:pt x="268" y="54"/>
                  </a:cubicBezTo>
                  <a:cubicBezTo>
                    <a:pt x="239" y="21"/>
                    <a:pt x="186" y="0"/>
                    <a:pt x="1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6"/>
            <p:cNvSpPr/>
            <p:nvPr/>
          </p:nvSpPr>
          <p:spPr>
            <a:xfrm>
              <a:off x="1392226" y="2793695"/>
              <a:ext cx="36398" cy="31272"/>
            </a:xfrm>
            <a:custGeom>
              <a:rect b="b" l="l" r="r" t="t"/>
              <a:pathLst>
                <a:path extrusionOk="0" h="964" w="1122">
                  <a:moveTo>
                    <a:pt x="133" y="112"/>
                  </a:moveTo>
                  <a:cubicBezTo>
                    <a:pt x="382" y="123"/>
                    <a:pt x="616" y="218"/>
                    <a:pt x="786" y="403"/>
                  </a:cubicBezTo>
                  <a:cubicBezTo>
                    <a:pt x="915" y="544"/>
                    <a:pt x="977" y="709"/>
                    <a:pt x="1040" y="884"/>
                  </a:cubicBezTo>
                  <a:cubicBezTo>
                    <a:pt x="978" y="864"/>
                    <a:pt x="913" y="853"/>
                    <a:pt x="849" y="832"/>
                  </a:cubicBezTo>
                  <a:cubicBezTo>
                    <a:pt x="696" y="782"/>
                    <a:pt x="562" y="693"/>
                    <a:pt x="449" y="579"/>
                  </a:cubicBezTo>
                  <a:cubicBezTo>
                    <a:pt x="312" y="441"/>
                    <a:pt x="241" y="264"/>
                    <a:pt x="133" y="112"/>
                  </a:cubicBezTo>
                  <a:close/>
                  <a:moveTo>
                    <a:pt x="66" y="1"/>
                  </a:moveTo>
                  <a:cubicBezTo>
                    <a:pt x="50" y="1"/>
                    <a:pt x="41" y="6"/>
                    <a:pt x="37" y="13"/>
                  </a:cubicBezTo>
                  <a:cubicBezTo>
                    <a:pt x="32" y="12"/>
                    <a:pt x="26" y="11"/>
                    <a:pt x="22" y="11"/>
                  </a:cubicBezTo>
                  <a:cubicBezTo>
                    <a:pt x="10" y="11"/>
                    <a:pt x="1" y="17"/>
                    <a:pt x="1" y="35"/>
                  </a:cubicBezTo>
                  <a:cubicBezTo>
                    <a:pt x="6" y="253"/>
                    <a:pt x="234" y="515"/>
                    <a:pt x="385" y="657"/>
                  </a:cubicBezTo>
                  <a:cubicBezTo>
                    <a:pt x="504" y="769"/>
                    <a:pt x="774" y="963"/>
                    <a:pt x="980" y="963"/>
                  </a:cubicBezTo>
                  <a:cubicBezTo>
                    <a:pt x="1019" y="963"/>
                    <a:pt x="1056" y="956"/>
                    <a:pt x="1090" y="940"/>
                  </a:cubicBezTo>
                  <a:cubicBezTo>
                    <a:pt x="1094" y="941"/>
                    <a:pt x="1099" y="942"/>
                    <a:pt x="1103" y="942"/>
                  </a:cubicBezTo>
                  <a:cubicBezTo>
                    <a:pt x="1113" y="942"/>
                    <a:pt x="1120" y="937"/>
                    <a:pt x="1120" y="921"/>
                  </a:cubicBezTo>
                  <a:cubicBezTo>
                    <a:pt x="1121" y="383"/>
                    <a:pt x="554" y="22"/>
                    <a:pt x="71" y="1"/>
                  </a:cubicBezTo>
                  <a:cubicBezTo>
                    <a:pt x="69" y="1"/>
                    <a:pt x="68" y="1"/>
                    <a:pt x="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6"/>
            <p:cNvSpPr/>
            <p:nvPr/>
          </p:nvSpPr>
          <p:spPr>
            <a:xfrm>
              <a:off x="1357613" y="2758433"/>
              <a:ext cx="33511" cy="31240"/>
            </a:xfrm>
            <a:custGeom>
              <a:rect b="b" l="l" r="r" t="t"/>
              <a:pathLst>
                <a:path extrusionOk="0" h="963" w="1033">
                  <a:moveTo>
                    <a:pt x="552" y="122"/>
                  </a:moveTo>
                  <a:cubicBezTo>
                    <a:pt x="769" y="122"/>
                    <a:pt x="868" y="355"/>
                    <a:pt x="828" y="553"/>
                  </a:cubicBezTo>
                  <a:cubicBezTo>
                    <a:pt x="803" y="680"/>
                    <a:pt x="729" y="756"/>
                    <a:pt x="646" y="836"/>
                  </a:cubicBezTo>
                  <a:cubicBezTo>
                    <a:pt x="627" y="838"/>
                    <a:pt x="608" y="839"/>
                    <a:pt x="589" y="839"/>
                  </a:cubicBezTo>
                  <a:cubicBezTo>
                    <a:pt x="367" y="839"/>
                    <a:pt x="157" y="712"/>
                    <a:pt x="196" y="448"/>
                  </a:cubicBezTo>
                  <a:cubicBezTo>
                    <a:pt x="220" y="285"/>
                    <a:pt x="346" y="144"/>
                    <a:pt x="512" y="125"/>
                  </a:cubicBezTo>
                  <a:cubicBezTo>
                    <a:pt x="526" y="123"/>
                    <a:pt x="539" y="122"/>
                    <a:pt x="552" y="122"/>
                  </a:cubicBezTo>
                  <a:close/>
                  <a:moveTo>
                    <a:pt x="503" y="0"/>
                  </a:moveTo>
                  <a:cubicBezTo>
                    <a:pt x="437" y="0"/>
                    <a:pt x="370" y="14"/>
                    <a:pt x="308" y="45"/>
                  </a:cubicBezTo>
                  <a:cubicBezTo>
                    <a:pt x="57" y="168"/>
                    <a:pt x="0" y="491"/>
                    <a:pt x="135" y="720"/>
                  </a:cubicBezTo>
                  <a:cubicBezTo>
                    <a:pt x="211" y="850"/>
                    <a:pt x="401" y="958"/>
                    <a:pt x="569" y="958"/>
                  </a:cubicBezTo>
                  <a:cubicBezTo>
                    <a:pt x="582" y="958"/>
                    <a:pt x="595" y="957"/>
                    <a:pt x="608" y="956"/>
                  </a:cubicBezTo>
                  <a:cubicBezTo>
                    <a:pt x="615" y="960"/>
                    <a:pt x="622" y="962"/>
                    <a:pt x="628" y="962"/>
                  </a:cubicBezTo>
                  <a:cubicBezTo>
                    <a:pt x="629" y="962"/>
                    <a:pt x="630" y="962"/>
                    <a:pt x="632" y="962"/>
                  </a:cubicBezTo>
                  <a:cubicBezTo>
                    <a:pt x="911" y="925"/>
                    <a:pt x="1032" y="563"/>
                    <a:pt x="957" y="318"/>
                  </a:cubicBezTo>
                  <a:cubicBezTo>
                    <a:pt x="896" y="123"/>
                    <a:pt x="700" y="0"/>
                    <a:pt x="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0" name="Google Shape;3860;p56"/>
          <p:cNvGrpSpPr/>
          <p:nvPr/>
        </p:nvGrpSpPr>
        <p:grpSpPr>
          <a:xfrm rot="5400000">
            <a:off x="-401255" y="3613744"/>
            <a:ext cx="2740312" cy="738150"/>
            <a:chOff x="353789" y="2971920"/>
            <a:chExt cx="1143607" cy="308050"/>
          </a:xfrm>
        </p:grpSpPr>
        <p:sp>
          <p:nvSpPr>
            <p:cNvPr id="3861" name="Google Shape;3861;p56"/>
            <p:cNvSpPr/>
            <p:nvPr/>
          </p:nvSpPr>
          <p:spPr>
            <a:xfrm>
              <a:off x="353789" y="2971920"/>
              <a:ext cx="1143607" cy="308050"/>
            </a:xfrm>
            <a:custGeom>
              <a:rect b="b" l="l" r="r" t="t"/>
              <a:pathLst>
                <a:path extrusionOk="0" h="9496" w="35253">
                  <a:moveTo>
                    <a:pt x="1131" y="0"/>
                  </a:moveTo>
                  <a:cubicBezTo>
                    <a:pt x="0" y="5376"/>
                    <a:pt x="1131" y="9495"/>
                    <a:pt x="1131" y="9495"/>
                  </a:cubicBezTo>
                  <a:lnTo>
                    <a:pt x="34121" y="9495"/>
                  </a:lnTo>
                  <a:cubicBezTo>
                    <a:pt x="34121" y="9495"/>
                    <a:pt x="35253" y="5376"/>
                    <a:pt x="34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6"/>
            <p:cNvSpPr/>
            <p:nvPr/>
          </p:nvSpPr>
          <p:spPr>
            <a:xfrm>
              <a:off x="474920" y="3052437"/>
              <a:ext cx="926843" cy="147051"/>
            </a:xfrm>
            <a:custGeom>
              <a:rect b="b" l="l" r="r" t="t"/>
              <a:pathLst>
                <a:path extrusionOk="0" h="4533" w="28571">
                  <a:moveTo>
                    <a:pt x="1" y="0"/>
                  </a:moveTo>
                  <a:lnTo>
                    <a:pt x="1" y="4532"/>
                  </a:lnTo>
                  <a:lnTo>
                    <a:pt x="28570" y="4532"/>
                  </a:lnTo>
                  <a:lnTo>
                    <a:pt x="2857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6"/>
            <p:cNvSpPr/>
            <p:nvPr/>
          </p:nvSpPr>
          <p:spPr>
            <a:xfrm>
              <a:off x="366182" y="3002868"/>
              <a:ext cx="144812" cy="246155"/>
            </a:xfrm>
            <a:custGeom>
              <a:rect b="b" l="l" r="r" t="t"/>
              <a:pathLst>
                <a:path extrusionOk="0" h="7588" w="4464">
                  <a:moveTo>
                    <a:pt x="569" y="0"/>
                  </a:moveTo>
                  <a:cubicBezTo>
                    <a:pt x="1" y="3402"/>
                    <a:pt x="308" y="6196"/>
                    <a:pt x="549" y="7587"/>
                  </a:cubicBezTo>
                  <a:lnTo>
                    <a:pt x="3561" y="7587"/>
                  </a:lnTo>
                  <a:cubicBezTo>
                    <a:pt x="3561" y="7587"/>
                    <a:pt x="4464" y="4294"/>
                    <a:pt x="3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6"/>
            <p:cNvSpPr/>
            <p:nvPr/>
          </p:nvSpPr>
          <p:spPr>
            <a:xfrm>
              <a:off x="374162" y="3002868"/>
              <a:ext cx="120547" cy="246155"/>
            </a:xfrm>
            <a:custGeom>
              <a:rect b="b" l="l" r="r" t="t"/>
              <a:pathLst>
                <a:path extrusionOk="0" h="7588" w="3716">
                  <a:moveTo>
                    <a:pt x="1093" y="44"/>
                  </a:moveTo>
                  <a:lnTo>
                    <a:pt x="1675" y="627"/>
                  </a:lnTo>
                  <a:cubicBezTo>
                    <a:pt x="1484" y="818"/>
                    <a:pt x="1294" y="1009"/>
                    <a:pt x="1102" y="1199"/>
                  </a:cubicBezTo>
                  <a:cubicBezTo>
                    <a:pt x="909" y="1006"/>
                    <a:pt x="714" y="812"/>
                    <a:pt x="519" y="619"/>
                  </a:cubicBezTo>
                  <a:lnTo>
                    <a:pt x="1093" y="44"/>
                  </a:lnTo>
                  <a:close/>
                  <a:moveTo>
                    <a:pt x="2408" y="44"/>
                  </a:moveTo>
                  <a:lnTo>
                    <a:pt x="2990" y="627"/>
                  </a:lnTo>
                  <a:lnTo>
                    <a:pt x="2414" y="1203"/>
                  </a:lnTo>
                  <a:lnTo>
                    <a:pt x="1832" y="620"/>
                  </a:lnTo>
                  <a:lnTo>
                    <a:pt x="2408" y="44"/>
                  </a:lnTo>
                  <a:close/>
                  <a:moveTo>
                    <a:pt x="1751" y="701"/>
                  </a:moveTo>
                  <a:cubicBezTo>
                    <a:pt x="1945" y="896"/>
                    <a:pt x="2138" y="1090"/>
                    <a:pt x="2333" y="1283"/>
                  </a:cubicBezTo>
                  <a:lnTo>
                    <a:pt x="1761" y="1855"/>
                  </a:lnTo>
                  <a:cubicBezTo>
                    <a:pt x="1566" y="1662"/>
                    <a:pt x="1372" y="1468"/>
                    <a:pt x="1178" y="1274"/>
                  </a:cubicBezTo>
                  <a:lnTo>
                    <a:pt x="1751" y="701"/>
                  </a:lnTo>
                  <a:close/>
                  <a:moveTo>
                    <a:pt x="2408" y="1359"/>
                  </a:moveTo>
                  <a:cubicBezTo>
                    <a:pt x="2602" y="1553"/>
                    <a:pt x="2795" y="1747"/>
                    <a:pt x="2990" y="1940"/>
                  </a:cubicBezTo>
                  <a:lnTo>
                    <a:pt x="2420" y="2511"/>
                  </a:lnTo>
                  <a:cubicBezTo>
                    <a:pt x="2225" y="2318"/>
                    <a:pt x="2031" y="2124"/>
                    <a:pt x="1836" y="1930"/>
                  </a:cubicBezTo>
                  <a:lnTo>
                    <a:pt x="2408" y="1359"/>
                  </a:lnTo>
                  <a:close/>
                  <a:moveTo>
                    <a:pt x="1097" y="1356"/>
                  </a:moveTo>
                  <a:cubicBezTo>
                    <a:pt x="1291" y="1549"/>
                    <a:pt x="1486" y="1743"/>
                    <a:pt x="1680" y="1936"/>
                  </a:cubicBezTo>
                  <a:lnTo>
                    <a:pt x="1100" y="2516"/>
                  </a:lnTo>
                  <a:lnTo>
                    <a:pt x="518" y="1934"/>
                  </a:lnTo>
                  <a:lnTo>
                    <a:pt x="1097" y="1356"/>
                  </a:lnTo>
                  <a:close/>
                  <a:moveTo>
                    <a:pt x="3065" y="2016"/>
                  </a:moveTo>
                  <a:cubicBezTo>
                    <a:pt x="3258" y="2210"/>
                    <a:pt x="3453" y="2404"/>
                    <a:pt x="3647" y="2598"/>
                  </a:cubicBezTo>
                  <a:cubicBezTo>
                    <a:pt x="3457" y="2787"/>
                    <a:pt x="3268" y="2977"/>
                    <a:pt x="3078" y="3166"/>
                  </a:cubicBezTo>
                  <a:cubicBezTo>
                    <a:pt x="2883" y="2972"/>
                    <a:pt x="2690" y="2780"/>
                    <a:pt x="2495" y="2586"/>
                  </a:cubicBezTo>
                  <a:lnTo>
                    <a:pt x="3065" y="2016"/>
                  </a:lnTo>
                  <a:close/>
                  <a:moveTo>
                    <a:pt x="1755" y="2011"/>
                  </a:moveTo>
                  <a:cubicBezTo>
                    <a:pt x="1950" y="2205"/>
                    <a:pt x="2144" y="2399"/>
                    <a:pt x="2338" y="2592"/>
                  </a:cubicBezTo>
                  <a:cubicBezTo>
                    <a:pt x="2144" y="2786"/>
                    <a:pt x="1951" y="2980"/>
                    <a:pt x="1757" y="3173"/>
                  </a:cubicBezTo>
                  <a:lnTo>
                    <a:pt x="1175" y="2592"/>
                  </a:lnTo>
                  <a:cubicBezTo>
                    <a:pt x="1369" y="2399"/>
                    <a:pt x="1561" y="2205"/>
                    <a:pt x="1755" y="2011"/>
                  </a:cubicBezTo>
                  <a:close/>
                  <a:moveTo>
                    <a:pt x="1093" y="2673"/>
                  </a:moveTo>
                  <a:lnTo>
                    <a:pt x="1675" y="3255"/>
                  </a:lnTo>
                  <a:lnTo>
                    <a:pt x="1102" y="3828"/>
                  </a:lnTo>
                  <a:cubicBezTo>
                    <a:pt x="908" y="3634"/>
                    <a:pt x="713" y="3442"/>
                    <a:pt x="519" y="3248"/>
                  </a:cubicBezTo>
                  <a:lnTo>
                    <a:pt x="1093" y="2673"/>
                  </a:lnTo>
                  <a:close/>
                  <a:moveTo>
                    <a:pt x="2414" y="2667"/>
                  </a:moveTo>
                  <a:cubicBezTo>
                    <a:pt x="2608" y="2861"/>
                    <a:pt x="2802" y="3054"/>
                    <a:pt x="2997" y="3248"/>
                  </a:cubicBezTo>
                  <a:lnTo>
                    <a:pt x="2414" y="3831"/>
                  </a:lnTo>
                  <a:cubicBezTo>
                    <a:pt x="2220" y="3637"/>
                    <a:pt x="2026" y="3443"/>
                    <a:pt x="1832" y="3249"/>
                  </a:cubicBezTo>
                  <a:lnTo>
                    <a:pt x="2414" y="2667"/>
                  </a:lnTo>
                  <a:close/>
                  <a:moveTo>
                    <a:pt x="3072" y="3323"/>
                  </a:moveTo>
                  <a:cubicBezTo>
                    <a:pt x="3264" y="3514"/>
                    <a:pt x="3455" y="3704"/>
                    <a:pt x="3647" y="3895"/>
                  </a:cubicBezTo>
                  <a:lnTo>
                    <a:pt x="3062" y="4479"/>
                  </a:lnTo>
                  <a:lnTo>
                    <a:pt x="2489" y="3906"/>
                  </a:lnTo>
                  <a:lnTo>
                    <a:pt x="3072" y="3323"/>
                  </a:lnTo>
                  <a:close/>
                  <a:moveTo>
                    <a:pt x="1751" y="3330"/>
                  </a:moveTo>
                  <a:lnTo>
                    <a:pt x="2333" y="3912"/>
                  </a:lnTo>
                  <a:cubicBezTo>
                    <a:pt x="2141" y="4103"/>
                    <a:pt x="1951" y="4293"/>
                    <a:pt x="1760" y="4484"/>
                  </a:cubicBezTo>
                  <a:cubicBezTo>
                    <a:pt x="1565" y="4290"/>
                    <a:pt x="1372" y="4098"/>
                    <a:pt x="1177" y="3904"/>
                  </a:cubicBezTo>
                  <a:lnTo>
                    <a:pt x="1751" y="3330"/>
                  </a:lnTo>
                  <a:close/>
                  <a:moveTo>
                    <a:pt x="1096" y="3985"/>
                  </a:moveTo>
                  <a:cubicBezTo>
                    <a:pt x="1291" y="4179"/>
                    <a:pt x="1484" y="4372"/>
                    <a:pt x="1679" y="4566"/>
                  </a:cubicBezTo>
                  <a:lnTo>
                    <a:pt x="1122" y="5124"/>
                  </a:lnTo>
                  <a:cubicBezTo>
                    <a:pt x="927" y="4929"/>
                    <a:pt x="733" y="4735"/>
                    <a:pt x="540" y="4541"/>
                  </a:cubicBezTo>
                  <a:lnTo>
                    <a:pt x="1096" y="3985"/>
                  </a:lnTo>
                  <a:close/>
                  <a:moveTo>
                    <a:pt x="2408" y="3987"/>
                  </a:moveTo>
                  <a:cubicBezTo>
                    <a:pt x="2598" y="4179"/>
                    <a:pt x="2790" y="4369"/>
                    <a:pt x="2981" y="4560"/>
                  </a:cubicBezTo>
                  <a:lnTo>
                    <a:pt x="2410" y="5132"/>
                  </a:lnTo>
                  <a:cubicBezTo>
                    <a:pt x="2218" y="4941"/>
                    <a:pt x="2027" y="4751"/>
                    <a:pt x="1835" y="4560"/>
                  </a:cubicBezTo>
                  <a:lnTo>
                    <a:pt x="2408" y="3987"/>
                  </a:lnTo>
                  <a:close/>
                  <a:moveTo>
                    <a:pt x="1754" y="4641"/>
                  </a:moveTo>
                  <a:cubicBezTo>
                    <a:pt x="1946" y="4831"/>
                    <a:pt x="2137" y="5022"/>
                    <a:pt x="2328" y="5213"/>
                  </a:cubicBezTo>
                  <a:cubicBezTo>
                    <a:pt x="2142" y="5399"/>
                    <a:pt x="1956" y="5586"/>
                    <a:pt x="1769" y="5771"/>
                  </a:cubicBezTo>
                  <a:lnTo>
                    <a:pt x="1197" y="5198"/>
                  </a:lnTo>
                  <a:lnTo>
                    <a:pt x="1754" y="4641"/>
                  </a:lnTo>
                  <a:close/>
                  <a:moveTo>
                    <a:pt x="3056" y="4636"/>
                  </a:moveTo>
                  <a:cubicBezTo>
                    <a:pt x="3250" y="4829"/>
                    <a:pt x="3444" y="5023"/>
                    <a:pt x="3638" y="5218"/>
                  </a:cubicBezTo>
                  <a:lnTo>
                    <a:pt x="3068" y="5788"/>
                  </a:lnTo>
                  <a:cubicBezTo>
                    <a:pt x="2873" y="5594"/>
                    <a:pt x="2679" y="5400"/>
                    <a:pt x="2485" y="5207"/>
                  </a:cubicBezTo>
                  <a:cubicBezTo>
                    <a:pt x="2675" y="5016"/>
                    <a:pt x="2866" y="4825"/>
                    <a:pt x="3056" y="4636"/>
                  </a:cubicBezTo>
                  <a:close/>
                  <a:moveTo>
                    <a:pt x="1116" y="5279"/>
                  </a:moveTo>
                  <a:lnTo>
                    <a:pt x="1688" y="5852"/>
                  </a:lnTo>
                  <a:cubicBezTo>
                    <a:pt x="1497" y="6045"/>
                    <a:pt x="1304" y="6237"/>
                    <a:pt x="1112" y="6428"/>
                  </a:cubicBezTo>
                  <a:lnTo>
                    <a:pt x="540" y="5855"/>
                  </a:lnTo>
                  <a:lnTo>
                    <a:pt x="1116" y="5279"/>
                  </a:lnTo>
                  <a:close/>
                  <a:moveTo>
                    <a:pt x="2404" y="5288"/>
                  </a:moveTo>
                  <a:cubicBezTo>
                    <a:pt x="2597" y="5481"/>
                    <a:pt x="2792" y="5675"/>
                    <a:pt x="2987" y="5869"/>
                  </a:cubicBezTo>
                  <a:cubicBezTo>
                    <a:pt x="2800" y="6055"/>
                    <a:pt x="2613" y="6242"/>
                    <a:pt x="2426" y="6428"/>
                  </a:cubicBezTo>
                  <a:cubicBezTo>
                    <a:pt x="2233" y="6234"/>
                    <a:pt x="2039" y="6041"/>
                    <a:pt x="1845" y="5847"/>
                  </a:cubicBezTo>
                  <a:lnTo>
                    <a:pt x="2404" y="5288"/>
                  </a:lnTo>
                  <a:close/>
                  <a:moveTo>
                    <a:pt x="1763" y="5928"/>
                  </a:moveTo>
                  <a:lnTo>
                    <a:pt x="2345" y="6510"/>
                  </a:lnTo>
                  <a:cubicBezTo>
                    <a:pt x="2154" y="6702"/>
                    <a:pt x="1962" y="6893"/>
                    <a:pt x="1769" y="7086"/>
                  </a:cubicBezTo>
                  <a:cubicBezTo>
                    <a:pt x="1576" y="6891"/>
                    <a:pt x="1381" y="6698"/>
                    <a:pt x="1187" y="6504"/>
                  </a:cubicBezTo>
                  <a:cubicBezTo>
                    <a:pt x="1380" y="6311"/>
                    <a:pt x="1572" y="6120"/>
                    <a:pt x="1763" y="5928"/>
                  </a:cubicBezTo>
                  <a:close/>
                  <a:moveTo>
                    <a:pt x="987" y="0"/>
                  </a:moveTo>
                  <a:lnTo>
                    <a:pt x="444" y="544"/>
                  </a:lnTo>
                  <a:lnTo>
                    <a:pt x="266" y="366"/>
                  </a:lnTo>
                  <a:cubicBezTo>
                    <a:pt x="259" y="413"/>
                    <a:pt x="252" y="461"/>
                    <a:pt x="244" y="508"/>
                  </a:cubicBezTo>
                  <a:cubicBezTo>
                    <a:pt x="284" y="547"/>
                    <a:pt x="323" y="586"/>
                    <a:pt x="363" y="624"/>
                  </a:cubicBezTo>
                  <a:cubicBezTo>
                    <a:pt x="311" y="677"/>
                    <a:pt x="259" y="729"/>
                    <a:pt x="207" y="781"/>
                  </a:cubicBezTo>
                  <a:cubicBezTo>
                    <a:pt x="199" y="839"/>
                    <a:pt x="191" y="897"/>
                    <a:pt x="184" y="954"/>
                  </a:cubicBezTo>
                  <a:lnTo>
                    <a:pt x="438" y="700"/>
                  </a:lnTo>
                  <a:cubicBezTo>
                    <a:pt x="633" y="894"/>
                    <a:pt x="827" y="1087"/>
                    <a:pt x="1021" y="1280"/>
                  </a:cubicBezTo>
                  <a:lnTo>
                    <a:pt x="442" y="1859"/>
                  </a:lnTo>
                  <a:lnTo>
                    <a:pt x="118" y="1536"/>
                  </a:lnTo>
                  <a:cubicBezTo>
                    <a:pt x="113" y="1585"/>
                    <a:pt x="109" y="1634"/>
                    <a:pt x="104" y="1684"/>
                  </a:cubicBezTo>
                  <a:cubicBezTo>
                    <a:pt x="190" y="1769"/>
                    <a:pt x="275" y="1855"/>
                    <a:pt x="361" y="1940"/>
                  </a:cubicBezTo>
                  <a:lnTo>
                    <a:pt x="59" y="2244"/>
                  </a:lnTo>
                  <a:cubicBezTo>
                    <a:pt x="55" y="2297"/>
                    <a:pt x="51" y="2351"/>
                    <a:pt x="48" y="2405"/>
                  </a:cubicBezTo>
                  <a:lnTo>
                    <a:pt x="436" y="2016"/>
                  </a:lnTo>
                  <a:lnTo>
                    <a:pt x="1018" y="2597"/>
                  </a:lnTo>
                  <a:cubicBezTo>
                    <a:pt x="827" y="2789"/>
                    <a:pt x="635" y="2981"/>
                    <a:pt x="444" y="3172"/>
                  </a:cubicBezTo>
                  <a:cubicBezTo>
                    <a:pt x="305" y="3034"/>
                    <a:pt x="167" y="2897"/>
                    <a:pt x="28" y="2758"/>
                  </a:cubicBezTo>
                  <a:cubicBezTo>
                    <a:pt x="26" y="2810"/>
                    <a:pt x="23" y="2862"/>
                    <a:pt x="21" y="2914"/>
                  </a:cubicBezTo>
                  <a:cubicBezTo>
                    <a:pt x="135" y="3027"/>
                    <a:pt x="249" y="3140"/>
                    <a:pt x="362" y="3253"/>
                  </a:cubicBezTo>
                  <a:lnTo>
                    <a:pt x="3" y="3614"/>
                  </a:lnTo>
                  <a:cubicBezTo>
                    <a:pt x="2" y="3664"/>
                    <a:pt x="2" y="3715"/>
                    <a:pt x="1" y="3766"/>
                  </a:cubicBezTo>
                  <a:lnTo>
                    <a:pt x="438" y="3329"/>
                  </a:lnTo>
                  <a:cubicBezTo>
                    <a:pt x="632" y="3523"/>
                    <a:pt x="827" y="3716"/>
                    <a:pt x="1020" y="3910"/>
                  </a:cubicBezTo>
                  <a:lnTo>
                    <a:pt x="464" y="4467"/>
                  </a:lnTo>
                  <a:lnTo>
                    <a:pt x="1" y="4002"/>
                  </a:lnTo>
                  <a:lnTo>
                    <a:pt x="1" y="4002"/>
                  </a:lnTo>
                  <a:cubicBezTo>
                    <a:pt x="2" y="4058"/>
                    <a:pt x="2" y="4112"/>
                    <a:pt x="3" y="4166"/>
                  </a:cubicBezTo>
                  <a:lnTo>
                    <a:pt x="383" y="4548"/>
                  </a:lnTo>
                  <a:lnTo>
                    <a:pt x="22" y="4908"/>
                  </a:lnTo>
                  <a:cubicBezTo>
                    <a:pt x="24" y="4957"/>
                    <a:pt x="26" y="5005"/>
                    <a:pt x="29" y="5052"/>
                  </a:cubicBezTo>
                  <a:cubicBezTo>
                    <a:pt x="172" y="4908"/>
                    <a:pt x="315" y="4766"/>
                    <a:pt x="459" y="4622"/>
                  </a:cubicBezTo>
                  <a:lnTo>
                    <a:pt x="1040" y="5205"/>
                  </a:lnTo>
                  <a:cubicBezTo>
                    <a:pt x="848" y="5396"/>
                    <a:pt x="656" y="5589"/>
                    <a:pt x="465" y="5780"/>
                  </a:cubicBezTo>
                  <a:lnTo>
                    <a:pt x="47" y="5362"/>
                  </a:lnTo>
                  <a:lnTo>
                    <a:pt x="47" y="5362"/>
                  </a:lnTo>
                  <a:cubicBezTo>
                    <a:pt x="51" y="5422"/>
                    <a:pt x="54" y="5479"/>
                    <a:pt x="58" y="5537"/>
                  </a:cubicBezTo>
                  <a:lnTo>
                    <a:pt x="383" y="5861"/>
                  </a:lnTo>
                  <a:lnTo>
                    <a:pt x="109" y="6136"/>
                  </a:lnTo>
                  <a:cubicBezTo>
                    <a:pt x="113" y="6182"/>
                    <a:pt x="117" y="6228"/>
                    <a:pt x="122" y="6272"/>
                  </a:cubicBezTo>
                  <a:lnTo>
                    <a:pt x="459" y="5937"/>
                  </a:lnTo>
                  <a:lnTo>
                    <a:pt x="1032" y="6510"/>
                  </a:lnTo>
                  <a:cubicBezTo>
                    <a:pt x="838" y="6704"/>
                    <a:pt x="643" y="6898"/>
                    <a:pt x="449" y="7091"/>
                  </a:cubicBezTo>
                  <a:lnTo>
                    <a:pt x="188" y="6830"/>
                  </a:lnTo>
                  <a:lnTo>
                    <a:pt x="188" y="6830"/>
                  </a:lnTo>
                  <a:cubicBezTo>
                    <a:pt x="196" y="6894"/>
                    <a:pt x="205" y="6957"/>
                    <a:pt x="214" y="7019"/>
                  </a:cubicBezTo>
                  <a:lnTo>
                    <a:pt x="368" y="7173"/>
                  </a:lnTo>
                  <a:cubicBezTo>
                    <a:pt x="331" y="7211"/>
                    <a:pt x="292" y="7249"/>
                    <a:pt x="254" y="7287"/>
                  </a:cubicBezTo>
                  <a:cubicBezTo>
                    <a:pt x="261" y="7331"/>
                    <a:pt x="268" y="7374"/>
                    <a:pt x="274" y="7417"/>
                  </a:cubicBezTo>
                  <a:lnTo>
                    <a:pt x="443" y="7248"/>
                  </a:lnTo>
                  <a:lnTo>
                    <a:pt x="782" y="7587"/>
                  </a:lnTo>
                  <a:lnTo>
                    <a:pt x="944" y="7587"/>
                  </a:lnTo>
                  <a:cubicBezTo>
                    <a:pt x="805" y="7447"/>
                    <a:pt x="665" y="7306"/>
                    <a:pt x="524" y="7167"/>
                  </a:cubicBezTo>
                  <a:lnTo>
                    <a:pt x="1106" y="6585"/>
                  </a:lnTo>
                  <a:lnTo>
                    <a:pt x="1688" y="7167"/>
                  </a:lnTo>
                  <a:lnTo>
                    <a:pt x="1268" y="7587"/>
                  </a:lnTo>
                  <a:lnTo>
                    <a:pt x="1418" y="7587"/>
                  </a:lnTo>
                  <a:cubicBezTo>
                    <a:pt x="1534" y="7473"/>
                    <a:pt x="1648" y="7358"/>
                    <a:pt x="1763" y="7242"/>
                  </a:cubicBezTo>
                  <a:cubicBezTo>
                    <a:pt x="1878" y="7358"/>
                    <a:pt x="1993" y="7473"/>
                    <a:pt x="2109" y="7587"/>
                  </a:cubicBezTo>
                  <a:lnTo>
                    <a:pt x="2271" y="7587"/>
                  </a:lnTo>
                  <a:cubicBezTo>
                    <a:pt x="2129" y="7445"/>
                    <a:pt x="1987" y="7303"/>
                    <a:pt x="1844" y="7161"/>
                  </a:cubicBezTo>
                  <a:cubicBezTo>
                    <a:pt x="2037" y="6969"/>
                    <a:pt x="2229" y="6778"/>
                    <a:pt x="2420" y="6585"/>
                  </a:cubicBezTo>
                  <a:lnTo>
                    <a:pt x="3004" y="7169"/>
                  </a:lnTo>
                  <a:lnTo>
                    <a:pt x="2586" y="7587"/>
                  </a:lnTo>
                  <a:lnTo>
                    <a:pt x="2737" y="7587"/>
                  </a:lnTo>
                  <a:cubicBezTo>
                    <a:pt x="2851" y="7473"/>
                    <a:pt x="2965" y="7359"/>
                    <a:pt x="3079" y="7244"/>
                  </a:cubicBezTo>
                  <a:lnTo>
                    <a:pt x="3336" y="7501"/>
                  </a:lnTo>
                  <a:cubicBezTo>
                    <a:pt x="3345" y="7467"/>
                    <a:pt x="3355" y="7422"/>
                    <a:pt x="3367" y="7369"/>
                  </a:cubicBezTo>
                  <a:lnTo>
                    <a:pt x="3161" y="7163"/>
                  </a:lnTo>
                  <a:lnTo>
                    <a:pt x="3469" y="6855"/>
                  </a:lnTo>
                  <a:cubicBezTo>
                    <a:pt x="3479" y="6798"/>
                    <a:pt x="3489" y="6737"/>
                    <a:pt x="3499" y="6674"/>
                  </a:cubicBezTo>
                  <a:lnTo>
                    <a:pt x="3499" y="6674"/>
                  </a:lnTo>
                  <a:lnTo>
                    <a:pt x="3085" y="7088"/>
                  </a:lnTo>
                  <a:lnTo>
                    <a:pt x="2502" y="6504"/>
                  </a:lnTo>
                  <a:lnTo>
                    <a:pt x="3062" y="5943"/>
                  </a:lnTo>
                  <a:cubicBezTo>
                    <a:pt x="3221" y="6102"/>
                    <a:pt x="3379" y="6260"/>
                    <a:pt x="3538" y="6419"/>
                  </a:cubicBezTo>
                  <a:cubicBezTo>
                    <a:pt x="3545" y="6373"/>
                    <a:pt x="3552" y="6326"/>
                    <a:pt x="3559" y="6277"/>
                  </a:cubicBezTo>
                  <a:lnTo>
                    <a:pt x="3143" y="5862"/>
                  </a:lnTo>
                  <a:cubicBezTo>
                    <a:pt x="3315" y="5691"/>
                    <a:pt x="3486" y="5520"/>
                    <a:pt x="3657" y="5348"/>
                  </a:cubicBezTo>
                  <a:cubicBezTo>
                    <a:pt x="3664" y="5265"/>
                    <a:pt x="3670" y="5180"/>
                    <a:pt x="3677" y="5094"/>
                  </a:cubicBezTo>
                  <a:lnTo>
                    <a:pt x="3138" y="4555"/>
                  </a:lnTo>
                  <a:lnTo>
                    <a:pt x="3716" y="3976"/>
                  </a:lnTo>
                  <a:cubicBezTo>
                    <a:pt x="3716" y="3918"/>
                    <a:pt x="3716" y="3859"/>
                    <a:pt x="3716" y="3800"/>
                  </a:cubicBezTo>
                  <a:cubicBezTo>
                    <a:pt x="3528" y="3614"/>
                    <a:pt x="3340" y="3427"/>
                    <a:pt x="3153" y="3242"/>
                  </a:cubicBezTo>
                  <a:lnTo>
                    <a:pt x="3680" y="2715"/>
                  </a:lnTo>
                  <a:cubicBezTo>
                    <a:pt x="3675" y="2628"/>
                    <a:pt x="3668" y="2539"/>
                    <a:pt x="3661" y="2451"/>
                  </a:cubicBezTo>
                  <a:lnTo>
                    <a:pt x="3146" y="1935"/>
                  </a:lnTo>
                  <a:lnTo>
                    <a:pt x="3568" y="1513"/>
                  </a:lnTo>
                  <a:cubicBezTo>
                    <a:pt x="3562" y="1469"/>
                    <a:pt x="3556" y="1425"/>
                    <a:pt x="3550" y="1381"/>
                  </a:cubicBezTo>
                  <a:lnTo>
                    <a:pt x="3071" y="1859"/>
                  </a:lnTo>
                  <a:lnTo>
                    <a:pt x="2489" y="1277"/>
                  </a:lnTo>
                  <a:cubicBezTo>
                    <a:pt x="2680" y="1086"/>
                    <a:pt x="2873" y="894"/>
                    <a:pt x="3065" y="701"/>
                  </a:cubicBezTo>
                  <a:lnTo>
                    <a:pt x="3520" y="1156"/>
                  </a:lnTo>
                  <a:cubicBezTo>
                    <a:pt x="3511" y="1093"/>
                    <a:pt x="3499" y="1028"/>
                    <a:pt x="3490" y="964"/>
                  </a:cubicBezTo>
                  <a:lnTo>
                    <a:pt x="3146" y="620"/>
                  </a:lnTo>
                  <a:lnTo>
                    <a:pt x="3390" y="378"/>
                  </a:lnTo>
                  <a:cubicBezTo>
                    <a:pt x="3381" y="335"/>
                    <a:pt x="3372" y="293"/>
                    <a:pt x="3364" y="251"/>
                  </a:cubicBezTo>
                  <a:lnTo>
                    <a:pt x="3071" y="546"/>
                  </a:lnTo>
                  <a:lnTo>
                    <a:pt x="2527" y="0"/>
                  </a:lnTo>
                  <a:lnTo>
                    <a:pt x="2301" y="0"/>
                  </a:lnTo>
                  <a:lnTo>
                    <a:pt x="1757" y="546"/>
                  </a:lnTo>
                  <a:lnTo>
                    <a:pt x="121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6"/>
            <p:cNvSpPr/>
            <p:nvPr/>
          </p:nvSpPr>
          <p:spPr>
            <a:xfrm>
              <a:off x="380423" y="3001376"/>
              <a:ext cx="124862" cy="249139"/>
            </a:xfrm>
            <a:custGeom>
              <a:rect b="b" l="l" r="r" t="t"/>
              <a:pathLst>
                <a:path extrusionOk="0" h="7680" w="3849">
                  <a:moveTo>
                    <a:pt x="145" y="0"/>
                  </a:moveTo>
                  <a:cubicBezTo>
                    <a:pt x="71" y="0"/>
                    <a:pt x="21" y="92"/>
                    <a:pt x="115" y="92"/>
                  </a:cubicBezTo>
                  <a:lnTo>
                    <a:pt x="2885" y="92"/>
                  </a:lnTo>
                  <a:cubicBezTo>
                    <a:pt x="2941" y="92"/>
                    <a:pt x="2979" y="91"/>
                    <a:pt x="3005" y="91"/>
                  </a:cubicBezTo>
                  <a:cubicBezTo>
                    <a:pt x="3090" y="91"/>
                    <a:pt x="3041" y="108"/>
                    <a:pt x="3093" y="260"/>
                  </a:cubicBezTo>
                  <a:cubicBezTo>
                    <a:pt x="3371" y="1077"/>
                    <a:pt x="3383" y="2104"/>
                    <a:pt x="3427" y="2961"/>
                  </a:cubicBezTo>
                  <a:cubicBezTo>
                    <a:pt x="3494" y="4257"/>
                    <a:pt x="3434" y="5570"/>
                    <a:pt x="3214" y="6850"/>
                  </a:cubicBezTo>
                  <a:cubicBezTo>
                    <a:pt x="3172" y="7091"/>
                    <a:pt x="3142" y="7355"/>
                    <a:pt x="3062" y="7586"/>
                  </a:cubicBezTo>
                  <a:cubicBezTo>
                    <a:pt x="3062" y="7587"/>
                    <a:pt x="3062" y="7587"/>
                    <a:pt x="3062" y="7587"/>
                  </a:cubicBezTo>
                  <a:lnTo>
                    <a:pt x="3062" y="7587"/>
                  </a:lnTo>
                  <a:cubicBezTo>
                    <a:pt x="3017" y="7592"/>
                    <a:pt x="2972" y="7594"/>
                    <a:pt x="2925" y="7594"/>
                  </a:cubicBezTo>
                  <a:cubicBezTo>
                    <a:pt x="2832" y="7594"/>
                    <a:pt x="2737" y="7587"/>
                    <a:pt x="2646" y="7587"/>
                  </a:cubicBezTo>
                  <a:lnTo>
                    <a:pt x="125" y="7587"/>
                  </a:lnTo>
                  <a:cubicBezTo>
                    <a:pt x="51" y="7587"/>
                    <a:pt x="0" y="7679"/>
                    <a:pt x="95" y="7679"/>
                  </a:cubicBezTo>
                  <a:lnTo>
                    <a:pt x="3106" y="7679"/>
                  </a:lnTo>
                  <a:cubicBezTo>
                    <a:pt x="3135" y="7679"/>
                    <a:pt x="3181" y="7673"/>
                    <a:pt x="3191" y="7639"/>
                  </a:cubicBezTo>
                  <a:cubicBezTo>
                    <a:pt x="3848" y="5214"/>
                    <a:pt x="3689" y="2468"/>
                    <a:pt x="3193" y="40"/>
                  </a:cubicBezTo>
                  <a:cubicBezTo>
                    <a:pt x="3187" y="17"/>
                    <a:pt x="3161" y="0"/>
                    <a:pt x="313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6"/>
            <p:cNvSpPr/>
            <p:nvPr/>
          </p:nvSpPr>
          <p:spPr>
            <a:xfrm>
              <a:off x="1340160" y="3002868"/>
              <a:ext cx="144845" cy="246155"/>
            </a:xfrm>
            <a:custGeom>
              <a:rect b="b" l="l" r="r" t="t"/>
              <a:pathLst>
                <a:path extrusionOk="0" h="7588" w="4465">
                  <a:moveTo>
                    <a:pt x="904" y="0"/>
                  </a:moveTo>
                  <a:cubicBezTo>
                    <a:pt x="0" y="4294"/>
                    <a:pt x="904" y="7587"/>
                    <a:pt x="904" y="7587"/>
                  </a:cubicBezTo>
                  <a:lnTo>
                    <a:pt x="3915" y="7587"/>
                  </a:lnTo>
                  <a:cubicBezTo>
                    <a:pt x="4157" y="6196"/>
                    <a:pt x="4465" y="3402"/>
                    <a:pt x="38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6"/>
            <p:cNvSpPr/>
            <p:nvPr/>
          </p:nvSpPr>
          <p:spPr>
            <a:xfrm>
              <a:off x="1356445" y="3002868"/>
              <a:ext cx="120547" cy="246155"/>
            </a:xfrm>
            <a:custGeom>
              <a:rect b="b" l="l" r="r" t="t"/>
              <a:pathLst>
                <a:path extrusionOk="0" h="7588" w="3716">
                  <a:moveTo>
                    <a:pt x="2623" y="44"/>
                  </a:moveTo>
                  <a:lnTo>
                    <a:pt x="3197" y="618"/>
                  </a:lnTo>
                  <a:cubicBezTo>
                    <a:pt x="3003" y="812"/>
                    <a:pt x="2809" y="1006"/>
                    <a:pt x="2614" y="1199"/>
                  </a:cubicBezTo>
                  <a:lnTo>
                    <a:pt x="2041" y="627"/>
                  </a:lnTo>
                  <a:lnTo>
                    <a:pt x="2623" y="44"/>
                  </a:lnTo>
                  <a:close/>
                  <a:moveTo>
                    <a:pt x="1309" y="44"/>
                  </a:moveTo>
                  <a:cubicBezTo>
                    <a:pt x="1501" y="237"/>
                    <a:pt x="1692" y="429"/>
                    <a:pt x="1885" y="620"/>
                  </a:cubicBezTo>
                  <a:lnTo>
                    <a:pt x="1303" y="1203"/>
                  </a:lnTo>
                  <a:lnTo>
                    <a:pt x="727" y="627"/>
                  </a:lnTo>
                  <a:lnTo>
                    <a:pt x="1309" y="44"/>
                  </a:lnTo>
                  <a:close/>
                  <a:moveTo>
                    <a:pt x="1966" y="701"/>
                  </a:moveTo>
                  <a:lnTo>
                    <a:pt x="2539" y="1274"/>
                  </a:lnTo>
                  <a:cubicBezTo>
                    <a:pt x="2344" y="1468"/>
                    <a:pt x="2150" y="1662"/>
                    <a:pt x="1956" y="1855"/>
                  </a:cubicBezTo>
                  <a:lnTo>
                    <a:pt x="1384" y="1283"/>
                  </a:lnTo>
                  <a:lnTo>
                    <a:pt x="1966" y="701"/>
                  </a:lnTo>
                  <a:close/>
                  <a:moveTo>
                    <a:pt x="1309" y="1359"/>
                  </a:moveTo>
                  <a:lnTo>
                    <a:pt x="1880" y="1930"/>
                  </a:lnTo>
                  <a:cubicBezTo>
                    <a:pt x="1685" y="2124"/>
                    <a:pt x="1492" y="2318"/>
                    <a:pt x="1297" y="2510"/>
                  </a:cubicBezTo>
                  <a:lnTo>
                    <a:pt x="727" y="1940"/>
                  </a:lnTo>
                  <a:cubicBezTo>
                    <a:pt x="921" y="1747"/>
                    <a:pt x="1116" y="1553"/>
                    <a:pt x="1309" y="1359"/>
                  </a:cubicBezTo>
                  <a:close/>
                  <a:moveTo>
                    <a:pt x="2620" y="1356"/>
                  </a:moveTo>
                  <a:lnTo>
                    <a:pt x="3199" y="1934"/>
                  </a:lnTo>
                  <a:cubicBezTo>
                    <a:pt x="3005" y="2129"/>
                    <a:pt x="2811" y="2323"/>
                    <a:pt x="2617" y="2516"/>
                  </a:cubicBezTo>
                  <a:lnTo>
                    <a:pt x="2037" y="1936"/>
                  </a:lnTo>
                  <a:cubicBezTo>
                    <a:pt x="2232" y="1743"/>
                    <a:pt x="2425" y="1549"/>
                    <a:pt x="2620" y="1356"/>
                  </a:cubicBezTo>
                  <a:close/>
                  <a:moveTo>
                    <a:pt x="652" y="2016"/>
                  </a:moveTo>
                  <a:lnTo>
                    <a:pt x="1222" y="2586"/>
                  </a:lnTo>
                  <a:cubicBezTo>
                    <a:pt x="1027" y="2779"/>
                    <a:pt x="833" y="2972"/>
                    <a:pt x="638" y="3166"/>
                  </a:cubicBezTo>
                  <a:lnTo>
                    <a:pt x="70" y="2597"/>
                  </a:lnTo>
                  <a:cubicBezTo>
                    <a:pt x="264" y="2404"/>
                    <a:pt x="458" y="2210"/>
                    <a:pt x="652" y="2016"/>
                  </a:cubicBezTo>
                  <a:close/>
                  <a:moveTo>
                    <a:pt x="1962" y="2011"/>
                  </a:moveTo>
                  <a:cubicBezTo>
                    <a:pt x="2155" y="2205"/>
                    <a:pt x="2348" y="2399"/>
                    <a:pt x="2542" y="2592"/>
                  </a:cubicBezTo>
                  <a:cubicBezTo>
                    <a:pt x="2348" y="2786"/>
                    <a:pt x="2154" y="2980"/>
                    <a:pt x="1960" y="3174"/>
                  </a:cubicBezTo>
                  <a:cubicBezTo>
                    <a:pt x="1766" y="2980"/>
                    <a:pt x="1573" y="2786"/>
                    <a:pt x="1378" y="2592"/>
                  </a:cubicBezTo>
                  <a:cubicBezTo>
                    <a:pt x="1573" y="2399"/>
                    <a:pt x="1767" y="2205"/>
                    <a:pt x="1962" y="2011"/>
                  </a:cubicBezTo>
                  <a:close/>
                  <a:moveTo>
                    <a:pt x="2623" y="2673"/>
                  </a:moveTo>
                  <a:lnTo>
                    <a:pt x="3198" y="3248"/>
                  </a:lnTo>
                  <a:cubicBezTo>
                    <a:pt x="3003" y="3442"/>
                    <a:pt x="2810" y="3634"/>
                    <a:pt x="2615" y="3828"/>
                  </a:cubicBezTo>
                  <a:lnTo>
                    <a:pt x="2041" y="3255"/>
                  </a:lnTo>
                  <a:lnTo>
                    <a:pt x="2623" y="2673"/>
                  </a:lnTo>
                  <a:close/>
                  <a:moveTo>
                    <a:pt x="1303" y="2667"/>
                  </a:moveTo>
                  <a:lnTo>
                    <a:pt x="1885" y="3249"/>
                  </a:lnTo>
                  <a:cubicBezTo>
                    <a:pt x="1690" y="3443"/>
                    <a:pt x="1497" y="3637"/>
                    <a:pt x="1303" y="3831"/>
                  </a:cubicBezTo>
                  <a:lnTo>
                    <a:pt x="720" y="3248"/>
                  </a:lnTo>
                  <a:cubicBezTo>
                    <a:pt x="914" y="3054"/>
                    <a:pt x="1108" y="2861"/>
                    <a:pt x="1303" y="2667"/>
                  </a:cubicBezTo>
                  <a:close/>
                  <a:moveTo>
                    <a:pt x="644" y="3323"/>
                  </a:moveTo>
                  <a:lnTo>
                    <a:pt x="1227" y="3906"/>
                  </a:lnTo>
                  <a:lnTo>
                    <a:pt x="654" y="4479"/>
                  </a:lnTo>
                  <a:lnTo>
                    <a:pt x="70" y="3894"/>
                  </a:lnTo>
                  <a:cubicBezTo>
                    <a:pt x="262" y="3704"/>
                    <a:pt x="452" y="3514"/>
                    <a:pt x="644" y="3323"/>
                  </a:cubicBezTo>
                  <a:close/>
                  <a:moveTo>
                    <a:pt x="1966" y="3330"/>
                  </a:moveTo>
                  <a:lnTo>
                    <a:pt x="2539" y="3904"/>
                  </a:lnTo>
                  <a:cubicBezTo>
                    <a:pt x="2345" y="4098"/>
                    <a:pt x="2151" y="4290"/>
                    <a:pt x="1957" y="4484"/>
                  </a:cubicBezTo>
                  <a:cubicBezTo>
                    <a:pt x="1765" y="4293"/>
                    <a:pt x="1575" y="4103"/>
                    <a:pt x="1384" y="3912"/>
                  </a:cubicBezTo>
                  <a:lnTo>
                    <a:pt x="1966" y="3330"/>
                  </a:lnTo>
                  <a:close/>
                  <a:moveTo>
                    <a:pt x="2621" y="3985"/>
                  </a:moveTo>
                  <a:lnTo>
                    <a:pt x="3177" y="4541"/>
                  </a:lnTo>
                  <a:cubicBezTo>
                    <a:pt x="2984" y="4735"/>
                    <a:pt x="2789" y="4929"/>
                    <a:pt x="2595" y="5124"/>
                  </a:cubicBezTo>
                  <a:lnTo>
                    <a:pt x="2038" y="4566"/>
                  </a:lnTo>
                  <a:cubicBezTo>
                    <a:pt x="2233" y="4372"/>
                    <a:pt x="2426" y="4179"/>
                    <a:pt x="2621" y="3985"/>
                  </a:cubicBezTo>
                  <a:close/>
                  <a:moveTo>
                    <a:pt x="1309" y="3987"/>
                  </a:moveTo>
                  <a:lnTo>
                    <a:pt x="1881" y="4560"/>
                  </a:lnTo>
                  <a:cubicBezTo>
                    <a:pt x="1689" y="4751"/>
                    <a:pt x="1499" y="4941"/>
                    <a:pt x="1307" y="5132"/>
                  </a:cubicBezTo>
                  <a:lnTo>
                    <a:pt x="736" y="4560"/>
                  </a:lnTo>
                  <a:cubicBezTo>
                    <a:pt x="927" y="4369"/>
                    <a:pt x="1118" y="4179"/>
                    <a:pt x="1309" y="3987"/>
                  </a:cubicBezTo>
                  <a:close/>
                  <a:moveTo>
                    <a:pt x="1963" y="4641"/>
                  </a:moveTo>
                  <a:lnTo>
                    <a:pt x="2521" y="5198"/>
                  </a:lnTo>
                  <a:lnTo>
                    <a:pt x="1948" y="5771"/>
                  </a:lnTo>
                  <a:lnTo>
                    <a:pt x="1388" y="5213"/>
                  </a:lnTo>
                  <a:cubicBezTo>
                    <a:pt x="1580" y="5022"/>
                    <a:pt x="1771" y="4831"/>
                    <a:pt x="1963" y="4641"/>
                  </a:cubicBezTo>
                  <a:close/>
                  <a:moveTo>
                    <a:pt x="660" y="4636"/>
                  </a:moveTo>
                  <a:cubicBezTo>
                    <a:pt x="851" y="4826"/>
                    <a:pt x="1042" y="5016"/>
                    <a:pt x="1232" y="5207"/>
                  </a:cubicBezTo>
                  <a:cubicBezTo>
                    <a:pt x="1038" y="5400"/>
                    <a:pt x="843" y="5594"/>
                    <a:pt x="649" y="5788"/>
                  </a:cubicBezTo>
                  <a:lnTo>
                    <a:pt x="79" y="5218"/>
                  </a:lnTo>
                  <a:cubicBezTo>
                    <a:pt x="273" y="5023"/>
                    <a:pt x="467" y="4829"/>
                    <a:pt x="660" y="4636"/>
                  </a:cubicBezTo>
                  <a:close/>
                  <a:moveTo>
                    <a:pt x="1313" y="5288"/>
                  </a:moveTo>
                  <a:lnTo>
                    <a:pt x="1872" y="5847"/>
                  </a:lnTo>
                  <a:cubicBezTo>
                    <a:pt x="1678" y="6041"/>
                    <a:pt x="1484" y="6234"/>
                    <a:pt x="1290" y="6428"/>
                  </a:cubicBezTo>
                  <a:cubicBezTo>
                    <a:pt x="1103" y="6242"/>
                    <a:pt x="917" y="6055"/>
                    <a:pt x="730" y="5869"/>
                  </a:cubicBezTo>
                  <a:cubicBezTo>
                    <a:pt x="925" y="5675"/>
                    <a:pt x="1119" y="5481"/>
                    <a:pt x="1313" y="5288"/>
                  </a:cubicBezTo>
                  <a:close/>
                  <a:moveTo>
                    <a:pt x="2602" y="5279"/>
                  </a:moveTo>
                  <a:lnTo>
                    <a:pt x="3177" y="5855"/>
                  </a:lnTo>
                  <a:lnTo>
                    <a:pt x="2605" y="6428"/>
                  </a:lnTo>
                  <a:lnTo>
                    <a:pt x="2029" y="5853"/>
                  </a:lnTo>
                  <a:lnTo>
                    <a:pt x="2602" y="5279"/>
                  </a:lnTo>
                  <a:close/>
                  <a:moveTo>
                    <a:pt x="1953" y="5928"/>
                  </a:moveTo>
                  <a:lnTo>
                    <a:pt x="2529" y="6504"/>
                  </a:lnTo>
                  <a:lnTo>
                    <a:pt x="1947" y="7086"/>
                  </a:lnTo>
                  <a:cubicBezTo>
                    <a:pt x="1755" y="6893"/>
                    <a:pt x="1563" y="6702"/>
                    <a:pt x="1372" y="6510"/>
                  </a:cubicBezTo>
                  <a:lnTo>
                    <a:pt x="1953" y="5928"/>
                  </a:lnTo>
                  <a:close/>
                  <a:moveTo>
                    <a:pt x="1190" y="0"/>
                  </a:moveTo>
                  <a:lnTo>
                    <a:pt x="646" y="546"/>
                  </a:lnTo>
                  <a:lnTo>
                    <a:pt x="353" y="251"/>
                  </a:lnTo>
                  <a:cubicBezTo>
                    <a:pt x="345" y="293"/>
                    <a:pt x="336" y="335"/>
                    <a:pt x="327" y="378"/>
                  </a:cubicBezTo>
                  <a:lnTo>
                    <a:pt x="571" y="620"/>
                  </a:lnTo>
                  <a:cubicBezTo>
                    <a:pt x="457" y="735"/>
                    <a:pt x="342" y="850"/>
                    <a:pt x="227" y="965"/>
                  </a:cubicBezTo>
                  <a:cubicBezTo>
                    <a:pt x="217" y="1028"/>
                    <a:pt x="206" y="1093"/>
                    <a:pt x="197" y="1156"/>
                  </a:cubicBezTo>
                  <a:lnTo>
                    <a:pt x="652" y="701"/>
                  </a:lnTo>
                  <a:lnTo>
                    <a:pt x="1228" y="1277"/>
                  </a:lnTo>
                  <a:lnTo>
                    <a:pt x="646" y="1859"/>
                  </a:lnTo>
                  <a:lnTo>
                    <a:pt x="167" y="1381"/>
                  </a:lnTo>
                  <a:cubicBezTo>
                    <a:pt x="161" y="1425"/>
                    <a:pt x="154" y="1469"/>
                    <a:pt x="149" y="1513"/>
                  </a:cubicBezTo>
                  <a:lnTo>
                    <a:pt x="571" y="1935"/>
                  </a:lnTo>
                  <a:lnTo>
                    <a:pt x="56" y="2451"/>
                  </a:lnTo>
                  <a:cubicBezTo>
                    <a:pt x="49" y="2539"/>
                    <a:pt x="43" y="2628"/>
                    <a:pt x="37" y="2715"/>
                  </a:cubicBezTo>
                  <a:lnTo>
                    <a:pt x="563" y="3242"/>
                  </a:lnTo>
                  <a:cubicBezTo>
                    <a:pt x="377" y="3427"/>
                    <a:pt x="189" y="3614"/>
                    <a:pt x="2" y="3800"/>
                  </a:cubicBezTo>
                  <a:cubicBezTo>
                    <a:pt x="2" y="3859"/>
                    <a:pt x="0" y="3918"/>
                    <a:pt x="2" y="3976"/>
                  </a:cubicBezTo>
                  <a:lnTo>
                    <a:pt x="580" y="4555"/>
                  </a:lnTo>
                  <a:lnTo>
                    <a:pt x="40" y="5094"/>
                  </a:lnTo>
                  <a:cubicBezTo>
                    <a:pt x="47" y="5180"/>
                    <a:pt x="53" y="5265"/>
                    <a:pt x="59" y="5348"/>
                  </a:cubicBezTo>
                  <a:cubicBezTo>
                    <a:pt x="231" y="5519"/>
                    <a:pt x="402" y="5691"/>
                    <a:pt x="574" y="5862"/>
                  </a:cubicBezTo>
                  <a:lnTo>
                    <a:pt x="158" y="6277"/>
                  </a:lnTo>
                  <a:cubicBezTo>
                    <a:pt x="165" y="6326"/>
                    <a:pt x="172" y="6373"/>
                    <a:pt x="179" y="6419"/>
                  </a:cubicBezTo>
                  <a:cubicBezTo>
                    <a:pt x="338" y="6260"/>
                    <a:pt x="497" y="6102"/>
                    <a:pt x="655" y="5943"/>
                  </a:cubicBezTo>
                  <a:lnTo>
                    <a:pt x="1215" y="6504"/>
                  </a:lnTo>
                  <a:lnTo>
                    <a:pt x="631" y="7088"/>
                  </a:lnTo>
                  <a:lnTo>
                    <a:pt x="218" y="6674"/>
                  </a:lnTo>
                  <a:lnTo>
                    <a:pt x="218" y="6674"/>
                  </a:lnTo>
                  <a:cubicBezTo>
                    <a:pt x="228" y="6737"/>
                    <a:pt x="238" y="6798"/>
                    <a:pt x="248" y="6855"/>
                  </a:cubicBezTo>
                  <a:cubicBezTo>
                    <a:pt x="351" y="6957"/>
                    <a:pt x="453" y="7061"/>
                    <a:pt x="556" y="7163"/>
                  </a:cubicBezTo>
                  <a:lnTo>
                    <a:pt x="350" y="7369"/>
                  </a:lnTo>
                  <a:cubicBezTo>
                    <a:pt x="362" y="7422"/>
                    <a:pt x="373" y="7467"/>
                    <a:pt x="381" y="7501"/>
                  </a:cubicBezTo>
                  <a:lnTo>
                    <a:pt x="638" y="7244"/>
                  </a:lnTo>
                  <a:cubicBezTo>
                    <a:pt x="752" y="7359"/>
                    <a:pt x="866" y="7473"/>
                    <a:pt x="980" y="7587"/>
                  </a:cubicBezTo>
                  <a:lnTo>
                    <a:pt x="1131" y="7587"/>
                  </a:lnTo>
                  <a:lnTo>
                    <a:pt x="713" y="7169"/>
                  </a:lnTo>
                  <a:lnTo>
                    <a:pt x="1297" y="6585"/>
                  </a:lnTo>
                  <a:cubicBezTo>
                    <a:pt x="1489" y="6777"/>
                    <a:pt x="1680" y="6969"/>
                    <a:pt x="1872" y="7161"/>
                  </a:cubicBezTo>
                  <a:cubicBezTo>
                    <a:pt x="1730" y="7303"/>
                    <a:pt x="1588" y="7445"/>
                    <a:pt x="1446" y="7587"/>
                  </a:cubicBezTo>
                  <a:lnTo>
                    <a:pt x="1608" y="7587"/>
                  </a:lnTo>
                  <a:cubicBezTo>
                    <a:pt x="1723" y="7473"/>
                    <a:pt x="1838" y="7358"/>
                    <a:pt x="1954" y="7242"/>
                  </a:cubicBezTo>
                  <a:cubicBezTo>
                    <a:pt x="2069" y="7358"/>
                    <a:pt x="2183" y="7473"/>
                    <a:pt x="2298" y="7587"/>
                  </a:cubicBezTo>
                  <a:lnTo>
                    <a:pt x="2449" y="7587"/>
                  </a:lnTo>
                  <a:lnTo>
                    <a:pt x="2029" y="7167"/>
                  </a:lnTo>
                  <a:lnTo>
                    <a:pt x="2611" y="6585"/>
                  </a:lnTo>
                  <a:lnTo>
                    <a:pt x="3192" y="7167"/>
                  </a:lnTo>
                  <a:cubicBezTo>
                    <a:pt x="3052" y="7308"/>
                    <a:pt x="2912" y="7447"/>
                    <a:pt x="2772" y="7587"/>
                  </a:cubicBezTo>
                  <a:lnTo>
                    <a:pt x="2935" y="7587"/>
                  </a:lnTo>
                  <a:lnTo>
                    <a:pt x="3274" y="7248"/>
                  </a:lnTo>
                  <a:lnTo>
                    <a:pt x="3442" y="7417"/>
                  </a:lnTo>
                  <a:cubicBezTo>
                    <a:pt x="3449" y="7375"/>
                    <a:pt x="3456" y="7332"/>
                    <a:pt x="3463" y="7287"/>
                  </a:cubicBezTo>
                  <a:cubicBezTo>
                    <a:pt x="3424" y="7249"/>
                    <a:pt x="3387" y="7211"/>
                    <a:pt x="3349" y="7173"/>
                  </a:cubicBezTo>
                  <a:lnTo>
                    <a:pt x="3502" y="7019"/>
                  </a:lnTo>
                  <a:cubicBezTo>
                    <a:pt x="3512" y="6957"/>
                    <a:pt x="3520" y="6894"/>
                    <a:pt x="3529" y="6830"/>
                  </a:cubicBezTo>
                  <a:lnTo>
                    <a:pt x="3529" y="6830"/>
                  </a:lnTo>
                  <a:lnTo>
                    <a:pt x="3268" y="7091"/>
                  </a:lnTo>
                  <a:cubicBezTo>
                    <a:pt x="3073" y="6898"/>
                    <a:pt x="2879" y="6704"/>
                    <a:pt x="2686" y="6510"/>
                  </a:cubicBezTo>
                  <a:lnTo>
                    <a:pt x="3258" y="5937"/>
                  </a:lnTo>
                  <a:lnTo>
                    <a:pt x="3595" y="6272"/>
                  </a:lnTo>
                  <a:cubicBezTo>
                    <a:pt x="3599" y="6228"/>
                    <a:pt x="3604" y="6182"/>
                    <a:pt x="3608" y="6136"/>
                  </a:cubicBezTo>
                  <a:lnTo>
                    <a:pt x="3333" y="5861"/>
                  </a:lnTo>
                  <a:lnTo>
                    <a:pt x="3658" y="5537"/>
                  </a:lnTo>
                  <a:cubicBezTo>
                    <a:pt x="3662" y="5479"/>
                    <a:pt x="3666" y="5422"/>
                    <a:pt x="3670" y="5362"/>
                  </a:cubicBezTo>
                  <a:lnTo>
                    <a:pt x="3670" y="5362"/>
                  </a:lnTo>
                  <a:lnTo>
                    <a:pt x="3252" y="5780"/>
                  </a:lnTo>
                  <a:lnTo>
                    <a:pt x="2676" y="5205"/>
                  </a:lnTo>
                  <a:lnTo>
                    <a:pt x="3258" y="4622"/>
                  </a:lnTo>
                  <a:cubicBezTo>
                    <a:pt x="3402" y="4766"/>
                    <a:pt x="3544" y="4908"/>
                    <a:pt x="3688" y="5052"/>
                  </a:cubicBezTo>
                  <a:cubicBezTo>
                    <a:pt x="3690" y="5005"/>
                    <a:pt x="3692" y="4957"/>
                    <a:pt x="3694" y="4908"/>
                  </a:cubicBezTo>
                  <a:lnTo>
                    <a:pt x="3334" y="4548"/>
                  </a:lnTo>
                  <a:lnTo>
                    <a:pt x="3715" y="4166"/>
                  </a:lnTo>
                  <a:cubicBezTo>
                    <a:pt x="3716" y="4112"/>
                    <a:pt x="3716" y="4058"/>
                    <a:pt x="3716" y="4002"/>
                  </a:cubicBezTo>
                  <a:lnTo>
                    <a:pt x="3716" y="4002"/>
                  </a:lnTo>
                  <a:cubicBezTo>
                    <a:pt x="3562" y="4157"/>
                    <a:pt x="3407" y="4312"/>
                    <a:pt x="3252" y="4467"/>
                  </a:cubicBezTo>
                  <a:lnTo>
                    <a:pt x="2696" y="3910"/>
                  </a:lnTo>
                  <a:cubicBezTo>
                    <a:pt x="2891" y="3716"/>
                    <a:pt x="3085" y="3523"/>
                    <a:pt x="3279" y="3329"/>
                  </a:cubicBezTo>
                  <a:lnTo>
                    <a:pt x="3716" y="3766"/>
                  </a:lnTo>
                  <a:cubicBezTo>
                    <a:pt x="3716" y="3715"/>
                    <a:pt x="3715" y="3664"/>
                    <a:pt x="3715" y="3614"/>
                  </a:cubicBezTo>
                  <a:lnTo>
                    <a:pt x="3355" y="3253"/>
                  </a:lnTo>
                  <a:cubicBezTo>
                    <a:pt x="3469" y="3140"/>
                    <a:pt x="3582" y="3027"/>
                    <a:pt x="3696" y="2914"/>
                  </a:cubicBezTo>
                  <a:cubicBezTo>
                    <a:pt x="3693" y="2862"/>
                    <a:pt x="3691" y="2810"/>
                    <a:pt x="3689" y="2758"/>
                  </a:cubicBezTo>
                  <a:cubicBezTo>
                    <a:pt x="3551" y="2897"/>
                    <a:pt x="3411" y="3034"/>
                    <a:pt x="3273" y="3172"/>
                  </a:cubicBezTo>
                  <a:lnTo>
                    <a:pt x="2699" y="2598"/>
                  </a:lnTo>
                  <a:cubicBezTo>
                    <a:pt x="2893" y="2404"/>
                    <a:pt x="3086" y="2210"/>
                    <a:pt x="3280" y="2016"/>
                  </a:cubicBezTo>
                  <a:lnTo>
                    <a:pt x="3669" y="2405"/>
                  </a:lnTo>
                  <a:cubicBezTo>
                    <a:pt x="3666" y="2351"/>
                    <a:pt x="3662" y="2297"/>
                    <a:pt x="3658" y="2244"/>
                  </a:cubicBezTo>
                  <a:lnTo>
                    <a:pt x="3356" y="1940"/>
                  </a:lnTo>
                  <a:lnTo>
                    <a:pt x="3612" y="1684"/>
                  </a:lnTo>
                  <a:cubicBezTo>
                    <a:pt x="3608" y="1635"/>
                    <a:pt x="3604" y="1585"/>
                    <a:pt x="3599" y="1536"/>
                  </a:cubicBezTo>
                  <a:lnTo>
                    <a:pt x="3275" y="1859"/>
                  </a:lnTo>
                  <a:lnTo>
                    <a:pt x="2696" y="1280"/>
                  </a:lnTo>
                  <a:cubicBezTo>
                    <a:pt x="2891" y="1087"/>
                    <a:pt x="3084" y="893"/>
                    <a:pt x="3279" y="700"/>
                  </a:cubicBezTo>
                  <a:lnTo>
                    <a:pt x="3533" y="954"/>
                  </a:lnTo>
                  <a:cubicBezTo>
                    <a:pt x="3526" y="897"/>
                    <a:pt x="3518" y="839"/>
                    <a:pt x="3511" y="781"/>
                  </a:cubicBezTo>
                  <a:cubicBezTo>
                    <a:pt x="3458" y="729"/>
                    <a:pt x="3406" y="677"/>
                    <a:pt x="3354" y="626"/>
                  </a:cubicBezTo>
                  <a:cubicBezTo>
                    <a:pt x="3394" y="586"/>
                    <a:pt x="3433" y="547"/>
                    <a:pt x="3473" y="508"/>
                  </a:cubicBezTo>
                  <a:cubicBezTo>
                    <a:pt x="3465" y="461"/>
                    <a:pt x="3458" y="413"/>
                    <a:pt x="3452" y="366"/>
                  </a:cubicBezTo>
                  <a:lnTo>
                    <a:pt x="3273" y="544"/>
                  </a:lnTo>
                  <a:cubicBezTo>
                    <a:pt x="3091" y="363"/>
                    <a:pt x="2911" y="182"/>
                    <a:pt x="2730" y="0"/>
                  </a:cubicBezTo>
                  <a:lnTo>
                    <a:pt x="2505" y="0"/>
                  </a:lnTo>
                  <a:lnTo>
                    <a:pt x="1960" y="546"/>
                  </a:lnTo>
                  <a:lnTo>
                    <a:pt x="141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6"/>
            <p:cNvSpPr/>
            <p:nvPr/>
          </p:nvSpPr>
          <p:spPr>
            <a:xfrm>
              <a:off x="1345837" y="3001376"/>
              <a:ext cx="124894" cy="249139"/>
            </a:xfrm>
            <a:custGeom>
              <a:rect b="b" l="l" r="r" t="t"/>
              <a:pathLst>
                <a:path extrusionOk="0" h="7680" w="3850">
                  <a:moveTo>
                    <a:pt x="744" y="0"/>
                  </a:moveTo>
                  <a:cubicBezTo>
                    <a:pt x="717" y="0"/>
                    <a:pt x="667" y="6"/>
                    <a:pt x="660" y="40"/>
                  </a:cubicBezTo>
                  <a:cubicBezTo>
                    <a:pt x="162" y="2471"/>
                    <a:pt x="1" y="5213"/>
                    <a:pt x="659" y="7639"/>
                  </a:cubicBezTo>
                  <a:cubicBezTo>
                    <a:pt x="665" y="7664"/>
                    <a:pt x="688" y="7679"/>
                    <a:pt x="714" y="7679"/>
                  </a:cubicBezTo>
                  <a:lnTo>
                    <a:pt x="3726" y="7679"/>
                  </a:lnTo>
                  <a:cubicBezTo>
                    <a:pt x="3800" y="7679"/>
                    <a:pt x="3850" y="7587"/>
                    <a:pt x="3756" y="7587"/>
                  </a:cubicBezTo>
                  <a:lnTo>
                    <a:pt x="1588" y="7587"/>
                  </a:lnTo>
                  <a:cubicBezTo>
                    <a:pt x="1471" y="7587"/>
                    <a:pt x="1206" y="7628"/>
                    <a:pt x="996" y="7628"/>
                  </a:cubicBezTo>
                  <a:cubicBezTo>
                    <a:pt x="917" y="7628"/>
                    <a:pt x="846" y="7622"/>
                    <a:pt x="793" y="7606"/>
                  </a:cubicBezTo>
                  <a:lnTo>
                    <a:pt x="793" y="7606"/>
                  </a:lnTo>
                  <a:cubicBezTo>
                    <a:pt x="808" y="7603"/>
                    <a:pt x="782" y="7559"/>
                    <a:pt x="769" y="7504"/>
                  </a:cubicBezTo>
                  <a:cubicBezTo>
                    <a:pt x="744" y="7386"/>
                    <a:pt x="717" y="7268"/>
                    <a:pt x="693" y="7150"/>
                  </a:cubicBezTo>
                  <a:cubicBezTo>
                    <a:pt x="476" y="6052"/>
                    <a:pt x="393" y="4925"/>
                    <a:pt x="399" y="3807"/>
                  </a:cubicBezTo>
                  <a:cubicBezTo>
                    <a:pt x="403" y="2891"/>
                    <a:pt x="476" y="1976"/>
                    <a:pt x="613" y="1071"/>
                  </a:cubicBezTo>
                  <a:cubicBezTo>
                    <a:pt x="636" y="925"/>
                    <a:pt x="700" y="131"/>
                    <a:pt x="758" y="92"/>
                  </a:cubicBezTo>
                  <a:cubicBezTo>
                    <a:pt x="781" y="78"/>
                    <a:pt x="822" y="73"/>
                    <a:pt x="870" y="73"/>
                  </a:cubicBezTo>
                  <a:cubicBezTo>
                    <a:pt x="965" y="73"/>
                    <a:pt x="1087" y="92"/>
                    <a:pt x="1142" y="92"/>
                  </a:cubicBezTo>
                  <a:lnTo>
                    <a:pt x="3705" y="92"/>
                  </a:lnTo>
                  <a:cubicBezTo>
                    <a:pt x="3779" y="92"/>
                    <a:pt x="3830" y="0"/>
                    <a:pt x="37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56"/>
            <p:cNvSpPr/>
            <p:nvPr/>
          </p:nvSpPr>
          <p:spPr>
            <a:xfrm>
              <a:off x="564260" y="3049517"/>
              <a:ext cx="723639" cy="5839"/>
            </a:xfrm>
            <a:custGeom>
              <a:rect b="b" l="l" r="r" t="t"/>
              <a:pathLst>
                <a:path extrusionOk="0" h="180" w="22307">
                  <a:moveTo>
                    <a:pt x="2302" y="0"/>
                  </a:moveTo>
                  <a:cubicBezTo>
                    <a:pt x="1543" y="0"/>
                    <a:pt x="786" y="15"/>
                    <a:pt x="34" y="66"/>
                  </a:cubicBezTo>
                  <a:cubicBezTo>
                    <a:pt x="1" y="68"/>
                    <a:pt x="27" y="117"/>
                    <a:pt x="51" y="118"/>
                  </a:cubicBezTo>
                  <a:cubicBezTo>
                    <a:pt x="826" y="165"/>
                    <a:pt x="1607" y="179"/>
                    <a:pt x="2388" y="179"/>
                  </a:cubicBezTo>
                  <a:cubicBezTo>
                    <a:pt x="3444" y="179"/>
                    <a:pt x="4502" y="154"/>
                    <a:pt x="5552" y="154"/>
                  </a:cubicBezTo>
                  <a:lnTo>
                    <a:pt x="11136" y="154"/>
                  </a:lnTo>
                  <a:cubicBezTo>
                    <a:pt x="13519" y="155"/>
                    <a:pt x="15904" y="179"/>
                    <a:pt x="18288" y="179"/>
                  </a:cubicBezTo>
                  <a:cubicBezTo>
                    <a:pt x="19599" y="179"/>
                    <a:pt x="20910" y="172"/>
                    <a:pt x="22220" y="149"/>
                  </a:cubicBezTo>
                  <a:cubicBezTo>
                    <a:pt x="22306" y="148"/>
                    <a:pt x="22230" y="36"/>
                    <a:pt x="22173" y="35"/>
                  </a:cubicBezTo>
                  <a:cubicBezTo>
                    <a:pt x="20863" y="9"/>
                    <a:pt x="19552" y="1"/>
                    <a:pt x="18240" y="1"/>
                  </a:cubicBezTo>
                  <a:cubicBezTo>
                    <a:pt x="15826" y="1"/>
                    <a:pt x="13411" y="29"/>
                    <a:pt x="10998" y="30"/>
                  </a:cubicBezTo>
                  <a:lnTo>
                    <a:pt x="5510" y="30"/>
                  </a:lnTo>
                  <a:cubicBezTo>
                    <a:pt x="4446" y="30"/>
                    <a:pt x="3373" y="0"/>
                    <a:pt x="2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56"/>
            <p:cNvSpPr/>
            <p:nvPr/>
          </p:nvSpPr>
          <p:spPr>
            <a:xfrm>
              <a:off x="564260" y="3016233"/>
              <a:ext cx="723639" cy="5839"/>
            </a:xfrm>
            <a:custGeom>
              <a:rect b="b" l="l" r="r" t="t"/>
              <a:pathLst>
                <a:path extrusionOk="0" h="180" w="22307">
                  <a:moveTo>
                    <a:pt x="2302" y="1"/>
                  </a:moveTo>
                  <a:cubicBezTo>
                    <a:pt x="1543" y="1"/>
                    <a:pt x="786" y="15"/>
                    <a:pt x="34" y="66"/>
                  </a:cubicBezTo>
                  <a:cubicBezTo>
                    <a:pt x="1" y="68"/>
                    <a:pt x="27" y="117"/>
                    <a:pt x="51" y="118"/>
                  </a:cubicBezTo>
                  <a:cubicBezTo>
                    <a:pt x="826" y="165"/>
                    <a:pt x="1607" y="179"/>
                    <a:pt x="2388" y="179"/>
                  </a:cubicBezTo>
                  <a:cubicBezTo>
                    <a:pt x="3444" y="179"/>
                    <a:pt x="4502" y="154"/>
                    <a:pt x="5552" y="154"/>
                  </a:cubicBezTo>
                  <a:lnTo>
                    <a:pt x="11136" y="154"/>
                  </a:lnTo>
                  <a:cubicBezTo>
                    <a:pt x="13519" y="155"/>
                    <a:pt x="15904" y="179"/>
                    <a:pt x="18288" y="179"/>
                  </a:cubicBezTo>
                  <a:cubicBezTo>
                    <a:pt x="19599" y="179"/>
                    <a:pt x="20910" y="172"/>
                    <a:pt x="22220" y="149"/>
                  </a:cubicBezTo>
                  <a:cubicBezTo>
                    <a:pt x="22306" y="148"/>
                    <a:pt x="22230" y="36"/>
                    <a:pt x="22173" y="35"/>
                  </a:cubicBezTo>
                  <a:cubicBezTo>
                    <a:pt x="20863" y="9"/>
                    <a:pt x="19552" y="1"/>
                    <a:pt x="18240" y="1"/>
                  </a:cubicBezTo>
                  <a:cubicBezTo>
                    <a:pt x="15826" y="1"/>
                    <a:pt x="13411" y="29"/>
                    <a:pt x="10998" y="30"/>
                  </a:cubicBezTo>
                  <a:lnTo>
                    <a:pt x="5510" y="30"/>
                  </a:lnTo>
                  <a:cubicBezTo>
                    <a:pt x="4446" y="30"/>
                    <a:pt x="3373" y="1"/>
                    <a:pt x="23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6"/>
            <p:cNvSpPr/>
            <p:nvPr/>
          </p:nvSpPr>
          <p:spPr>
            <a:xfrm>
              <a:off x="564260" y="3229818"/>
              <a:ext cx="723639" cy="5839"/>
            </a:xfrm>
            <a:custGeom>
              <a:rect b="b" l="l" r="r" t="t"/>
              <a:pathLst>
                <a:path extrusionOk="0" h="180" w="22307">
                  <a:moveTo>
                    <a:pt x="2302" y="0"/>
                  </a:moveTo>
                  <a:cubicBezTo>
                    <a:pt x="1543" y="0"/>
                    <a:pt x="786" y="15"/>
                    <a:pt x="34" y="66"/>
                  </a:cubicBezTo>
                  <a:cubicBezTo>
                    <a:pt x="1" y="68"/>
                    <a:pt x="27" y="117"/>
                    <a:pt x="51" y="119"/>
                  </a:cubicBezTo>
                  <a:cubicBezTo>
                    <a:pt x="822" y="165"/>
                    <a:pt x="1598" y="179"/>
                    <a:pt x="2375" y="179"/>
                  </a:cubicBezTo>
                  <a:cubicBezTo>
                    <a:pt x="3436" y="179"/>
                    <a:pt x="4498" y="154"/>
                    <a:pt x="5552" y="154"/>
                  </a:cubicBezTo>
                  <a:lnTo>
                    <a:pt x="11136" y="155"/>
                  </a:lnTo>
                  <a:cubicBezTo>
                    <a:pt x="13529" y="155"/>
                    <a:pt x="15925" y="180"/>
                    <a:pt x="18320" y="180"/>
                  </a:cubicBezTo>
                  <a:cubicBezTo>
                    <a:pt x="19620" y="180"/>
                    <a:pt x="20921" y="172"/>
                    <a:pt x="22220" y="150"/>
                  </a:cubicBezTo>
                  <a:cubicBezTo>
                    <a:pt x="22306" y="148"/>
                    <a:pt x="22230" y="36"/>
                    <a:pt x="22173" y="35"/>
                  </a:cubicBezTo>
                  <a:cubicBezTo>
                    <a:pt x="20872" y="9"/>
                    <a:pt x="19570" y="1"/>
                    <a:pt x="18268" y="1"/>
                  </a:cubicBezTo>
                  <a:cubicBezTo>
                    <a:pt x="15845" y="1"/>
                    <a:pt x="13420" y="30"/>
                    <a:pt x="10998" y="30"/>
                  </a:cubicBezTo>
                  <a:lnTo>
                    <a:pt x="5510" y="30"/>
                  </a:lnTo>
                  <a:cubicBezTo>
                    <a:pt x="4446" y="30"/>
                    <a:pt x="3373" y="0"/>
                    <a:pt x="23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6"/>
            <p:cNvSpPr/>
            <p:nvPr/>
          </p:nvSpPr>
          <p:spPr>
            <a:xfrm>
              <a:off x="564260" y="3196535"/>
              <a:ext cx="723639" cy="5839"/>
            </a:xfrm>
            <a:custGeom>
              <a:rect b="b" l="l" r="r" t="t"/>
              <a:pathLst>
                <a:path extrusionOk="0" h="180" w="22307">
                  <a:moveTo>
                    <a:pt x="2302" y="0"/>
                  </a:moveTo>
                  <a:cubicBezTo>
                    <a:pt x="1543" y="0"/>
                    <a:pt x="786" y="15"/>
                    <a:pt x="34" y="66"/>
                  </a:cubicBezTo>
                  <a:cubicBezTo>
                    <a:pt x="1" y="68"/>
                    <a:pt x="27" y="117"/>
                    <a:pt x="51" y="119"/>
                  </a:cubicBezTo>
                  <a:cubicBezTo>
                    <a:pt x="822" y="165"/>
                    <a:pt x="1598" y="179"/>
                    <a:pt x="2375" y="179"/>
                  </a:cubicBezTo>
                  <a:cubicBezTo>
                    <a:pt x="3436" y="179"/>
                    <a:pt x="4498" y="154"/>
                    <a:pt x="5552" y="154"/>
                  </a:cubicBezTo>
                  <a:lnTo>
                    <a:pt x="11136" y="155"/>
                  </a:lnTo>
                  <a:cubicBezTo>
                    <a:pt x="13529" y="155"/>
                    <a:pt x="15925" y="180"/>
                    <a:pt x="18320" y="180"/>
                  </a:cubicBezTo>
                  <a:cubicBezTo>
                    <a:pt x="19620" y="180"/>
                    <a:pt x="20921" y="172"/>
                    <a:pt x="22220" y="150"/>
                  </a:cubicBezTo>
                  <a:cubicBezTo>
                    <a:pt x="22306" y="148"/>
                    <a:pt x="22230" y="36"/>
                    <a:pt x="22173" y="35"/>
                  </a:cubicBezTo>
                  <a:cubicBezTo>
                    <a:pt x="20863" y="9"/>
                    <a:pt x="19552" y="1"/>
                    <a:pt x="18240" y="1"/>
                  </a:cubicBezTo>
                  <a:cubicBezTo>
                    <a:pt x="15826" y="1"/>
                    <a:pt x="13411" y="29"/>
                    <a:pt x="10998" y="30"/>
                  </a:cubicBezTo>
                  <a:lnTo>
                    <a:pt x="5510" y="30"/>
                  </a:lnTo>
                  <a:cubicBezTo>
                    <a:pt x="4446" y="30"/>
                    <a:pt x="3373" y="0"/>
                    <a:pt x="230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3" name="Google Shape;3873;p56"/>
          <p:cNvGrpSpPr/>
          <p:nvPr/>
        </p:nvGrpSpPr>
        <p:grpSpPr>
          <a:xfrm rot="-5400000">
            <a:off x="1065573" y="3590813"/>
            <a:ext cx="3006624" cy="517700"/>
            <a:chOff x="320084" y="3336546"/>
            <a:chExt cx="1254747" cy="216050"/>
          </a:xfrm>
        </p:grpSpPr>
        <p:sp>
          <p:nvSpPr>
            <p:cNvPr id="3874" name="Google Shape;3874;p56"/>
            <p:cNvSpPr/>
            <p:nvPr/>
          </p:nvSpPr>
          <p:spPr>
            <a:xfrm>
              <a:off x="320084" y="3336546"/>
              <a:ext cx="1254747" cy="214331"/>
            </a:xfrm>
            <a:custGeom>
              <a:rect b="b" l="l" r="r" t="t"/>
              <a:pathLst>
                <a:path extrusionOk="0" h="6607" w="38679">
                  <a:moveTo>
                    <a:pt x="1132" y="1"/>
                  </a:moveTo>
                  <a:cubicBezTo>
                    <a:pt x="0" y="3740"/>
                    <a:pt x="1132" y="6607"/>
                    <a:pt x="1132" y="6607"/>
                  </a:cubicBezTo>
                  <a:lnTo>
                    <a:pt x="37548" y="6607"/>
                  </a:lnTo>
                  <a:cubicBezTo>
                    <a:pt x="37548" y="6607"/>
                    <a:pt x="38679" y="3740"/>
                    <a:pt x="3754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6"/>
            <p:cNvSpPr/>
            <p:nvPr/>
          </p:nvSpPr>
          <p:spPr>
            <a:xfrm>
              <a:off x="436187" y="3515777"/>
              <a:ext cx="19724" cy="15539"/>
            </a:xfrm>
            <a:custGeom>
              <a:rect b="b" l="l" r="r" t="t"/>
              <a:pathLst>
                <a:path extrusionOk="0" h="479" w="608">
                  <a:moveTo>
                    <a:pt x="301" y="1"/>
                  </a:moveTo>
                  <a:cubicBezTo>
                    <a:pt x="289" y="1"/>
                    <a:pt x="277" y="2"/>
                    <a:pt x="265" y="3"/>
                  </a:cubicBezTo>
                  <a:cubicBezTo>
                    <a:pt x="113" y="19"/>
                    <a:pt x="1" y="152"/>
                    <a:pt x="58" y="306"/>
                  </a:cubicBezTo>
                  <a:cubicBezTo>
                    <a:pt x="93" y="402"/>
                    <a:pt x="212" y="478"/>
                    <a:pt x="320" y="478"/>
                  </a:cubicBezTo>
                  <a:cubicBezTo>
                    <a:pt x="352" y="478"/>
                    <a:pt x="383" y="472"/>
                    <a:pt x="411" y="457"/>
                  </a:cubicBezTo>
                  <a:cubicBezTo>
                    <a:pt x="412" y="456"/>
                    <a:pt x="411" y="455"/>
                    <a:pt x="412" y="455"/>
                  </a:cubicBezTo>
                  <a:cubicBezTo>
                    <a:pt x="523" y="430"/>
                    <a:pt x="608" y="337"/>
                    <a:pt x="593" y="213"/>
                  </a:cubicBezTo>
                  <a:cubicBezTo>
                    <a:pt x="577" y="72"/>
                    <a:pt x="432" y="1"/>
                    <a:pt x="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6"/>
            <p:cNvSpPr/>
            <p:nvPr/>
          </p:nvSpPr>
          <p:spPr>
            <a:xfrm>
              <a:off x="430023" y="3475876"/>
              <a:ext cx="19724" cy="15506"/>
            </a:xfrm>
            <a:custGeom>
              <a:rect b="b" l="l" r="r" t="t"/>
              <a:pathLst>
                <a:path extrusionOk="0" h="478" w="608">
                  <a:moveTo>
                    <a:pt x="303" y="1"/>
                  </a:moveTo>
                  <a:cubicBezTo>
                    <a:pt x="291" y="1"/>
                    <a:pt x="278" y="2"/>
                    <a:pt x="266" y="3"/>
                  </a:cubicBezTo>
                  <a:cubicBezTo>
                    <a:pt x="112" y="18"/>
                    <a:pt x="0" y="152"/>
                    <a:pt x="58" y="306"/>
                  </a:cubicBezTo>
                  <a:cubicBezTo>
                    <a:pt x="93" y="401"/>
                    <a:pt x="212" y="478"/>
                    <a:pt x="319" y="478"/>
                  </a:cubicBezTo>
                  <a:cubicBezTo>
                    <a:pt x="351" y="478"/>
                    <a:pt x="383" y="471"/>
                    <a:pt x="410" y="456"/>
                  </a:cubicBezTo>
                  <a:cubicBezTo>
                    <a:pt x="411" y="456"/>
                    <a:pt x="411" y="455"/>
                    <a:pt x="412" y="454"/>
                  </a:cubicBezTo>
                  <a:cubicBezTo>
                    <a:pt x="522" y="429"/>
                    <a:pt x="608" y="336"/>
                    <a:pt x="594" y="213"/>
                  </a:cubicBezTo>
                  <a:cubicBezTo>
                    <a:pt x="578" y="72"/>
                    <a:pt x="434" y="1"/>
                    <a:pt x="30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6"/>
            <p:cNvSpPr/>
            <p:nvPr/>
          </p:nvSpPr>
          <p:spPr>
            <a:xfrm>
              <a:off x="426942" y="3435975"/>
              <a:ext cx="19724" cy="15506"/>
            </a:xfrm>
            <a:custGeom>
              <a:rect b="b" l="l" r="r" t="t"/>
              <a:pathLst>
                <a:path extrusionOk="0" h="478" w="608">
                  <a:moveTo>
                    <a:pt x="302" y="0"/>
                  </a:moveTo>
                  <a:cubicBezTo>
                    <a:pt x="289" y="0"/>
                    <a:pt x="277" y="1"/>
                    <a:pt x="265" y="2"/>
                  </a:cubicBezTo>
                  <a:cubicBezTo>
                    <a:pt x="113" y="18"/>
                    <a:pt x="1" y="152"/>
                    <a:pt x="57" y="305"/>
                  </a:cubicBezTo>
                  <a:cubicBezTo>
                    <a:pt x="93" y="400"/>
                    <a:pt x="212" y="478"/>
                    <a:pt x="320" y="478"/>
                  </a:cubicBezTo>
                  <a:cubicBezTo>
                    <a:pt x="352" y="478"/>
                    <a:pt x="383" y="471"/>
                    <a:pt x="411" y="456"/>
                  </a:cubicBezTo>
                  <a:cubicBezTo>
                    <a:pt x="412" y="455"/>
                    <a:pt x="411" y="454"/>
                    <a:pt x="412" y="453"/>
                  </a:cubicBezTo>
                  <a:cubicBezTo>
                    <a:pt x="522" y="429"/>
                    <a:pt x="608" y="335"/>
                    <a:pt x="593" y="212"/>
                  </a:cubicBezTo>
                  <a:cubicBezTo>
                    <a:pt x="577" y="71"/>
                    <a:pt x="433" y="0"/>
                    <a:pt x="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6"/>
            <p:cNvSpPr/>
            <p:nvPr/>
          </p:nvSpPr>
          <p:spPr>
            <a:xfrm>
              <a:off x="430023" y="3396041"/>
              <a:ext cx="19724" cy="15506"/>
            </a:xfrm>
            <a:custGeom>
              <a:rect b="b" l="l" r="r" t="t"/>
              <a:pathLst>
                <a:path extrusionOk="0" h="478" w="608">
                  <a:moveTo>
                    <a:pt x="301" y="0"/>
                  </a:moveTo>
                  <a:cubicBezTo>
                    <a:pt x="289" y="0"/>
                    <a:pt x="277" y="1"/>
                    <a:pt x="266" y="2"/>
                  </a:cubicBezTo>
                  <a:cubicBezTo>
                    <a:pt x="112" y="19"/>
                    <a:pt x="0" y="152"/>
                    <a:pt x="58" y="306"/>
                  </a:cubicBezTo>
                  <a:cubicBezTo>
                    <a:pt x="93" y="401"/>
                    <a:pt x="212" y="478"/>
                    <a:pt x="320" y="478"/>
                  </a:cubicBezTo>
                  <a:cubicBezTo>
                    <a:pt x="352" y="478"/>
                    <a:pt x="383" y="471"/>
                    <a:pt x="410" y="456"/>
                  </a:cubicBezTo>
                  <a:cubicBezTo>
                    <a:pt x="411" y="455"/>
                    <a:pt x="411" y="454"/>
                    <a:pt x="412" y="453"/>
                  </a:cubicBezTo>
                  <a:cubicBezTo>
                    <a:pt x="522" y="430"/>
                    <a:pt x="608" y="336"/>
                    <a:pt x="594" y="212"/>
                  </a:cubicBezTo>
                  <a:cubicBezTo>
                    <a:pt x="578" y="72"/>
                    <a:pt x="432" y="0"/>
                    <a:pt x="3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6"/>
            <p:cNvSpPr/>
            <p:nvPr/>
          </p:nvSpPr>
          <p:spPr>
            <a:xfrm>
              <a:off x="436187" y="3356140"/>
              <a:ext cx="19724" cy="15506"/>
            </a:xfrm>
            <a:custGeom>
              <a:rect b="b" l="l" r="r" t="t"/>
              <a:pathLst>
                <a:path extrusionOk="0" h="478" w="608">
                  <a:moveTo>
                    <a:pt x="303" y="0"/>
                  </a:moveTo>
                  <a:cubicBezTo>
                    <a:pt x="290" y="0"/>
                    <a:pt x="278" y="1"/>
                    <a:pt x="265" y="2"/>
                  </a:cubicBezTo>
                  <a:cubicBezTo>
                    <a:pt x="113" y="18"/>
                    <a:pt x="1" y="151"/>
                    <a:pt x="58" y="306"/>
                  </a:cubicBezTo>
                  <a:cubicBezTo>
                    <a:pt x="93" y="401"/>
                    <a:pt x="212" y="477"/>
                    <a:pt x="320" y="477"/>
                  </a:cubicBezTo>
                  <a:cubicBezTo>
                    <a:pt x="352" y="477"/>
                    <a:pt x="383" y="470"/>
                    <a:pt x="411" y="455"/>
                  </a:cubicBezTo>
                  <a:cubicBezTo>
                    <a:pt x="412" y="455"/>
                    <a:pt x="411" y="453"/>
                    <a:pt x="412" y="453"/>
                  </a:cubicBezTo>
                  <a:cubicBezTo>
                    <a:pt x="523" y="429"/>
                    <a:pt x="608" y="335"/>
                    <a:pt x="593" y="213"/>
                  </a:cubicBezTo>
                  <a:cubicBezTo>
                    <a:pt x="577" y="72"/>
                    <a:pt x="434"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6"/>
            <p:cNvSpPr/>
            <p:nvPr/>
          </p:nvSpPr>
          <p:spPr>
            <a:xfrm>
              <a:off x="511999" y="3354193"/>
              <a:ext cx="69584" cy="69551"/>
            </a:xfrm>
            <a:custGeom>
              <a:rect b="b" l="l" r="r" t="t"/>
              <a:pathLst>
                <a:path extrusionOk="0" h="2144" w="2145">
                  <a:moveTo>
                    <a:pt x="980" y="1"/>
                  </a:moveTo>
                  <a:cubicBezTo>
                    <a:pt x="432" y="49"/>
                    <a:pt x="1" y="509"/>
                    <a:pt x="1" y="1070"/>
                  </a:cubicBezTo>
                  <a:cubicBezTo>
                    <a:pt x="1" y="1663"/>
                    <a:pt x="482" y="2144"/>
                    <a:pt x="1075" y="2144"/>
                  </a:cubicBezTo>
                  <a:cubicBezTo>
                    <a:pt x="1636" y="2144"/>
                    <a:pt x="2096" y="1713"/>
                    <a:pt x="2144" y="1165"/>
                  </a:cubicBezTo>
                  <a:lnTo>
                    <a:pt x="2144" y="1165"/>
                  </a:lnTo>
                  <a:cubicBezTo>
                    <a:pt x="2003" y="1456"/>
                    <a:pt x="1705" y="1657"/>
                    <a:pt x="1359" y="1657"/>
                  </a:cubicBezTo>
                  <a:cubicBezTo>
                    <a:pt x="878" y="1657"/>
                    <a:pt x="487" y="1267"/>
                    <a:pt x="487" y="786"/>
                  </a:cubicBezTo>
                  <a:cubicBezTo>
                    <a:pt x="487" y="440"/>
                    <a:pt x="689" y="142"/>
                    <a:pt x="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6"/>
            <p:cNvSpPr/>
            <p:nvPr/>
          </p:nvSpPr>
          <p:spPr>
            <a:xfrm>
              <a:off x="538795" y="3488430"/>
              <a:ext cx="49341" cy="45254"/>
            </a:xfrm>
            <a:custGeom>
              <a:rect b="b" l="l" r="r" t="t"/>
              <a:pathLst>
                <a:path extrusionOk="0" h="1395" w="1521">
                  <a:moveTo>
                    <a:pt x="1055" y="0"/>
                  </a:moveTo>
                  <a:lnTo>
                    <a:pt x="676" y="237"/>
                  </a:lnTo>
                  <a:lnTo>
                    <a:pt x="118" y="102"/>
                  </a:lnTo>
                  <a:lnTo>
                    <a:pt x="304" y="634"/>
                  </a:lnTo>
                  <a:lnTo>
                    <a:pt x="1" y="1082"/>
                  </a:lnTo>
                  <a:lnTo>
                    <a:pt x="439" y="972"/>
                  </a:lnTo>
                  <a:lnTo>
                    <a:pt x="878" y="1394"/>
                  </a:lnTo>
                  <a:lnTo>
                    <a:pt x="906" y="809"/>
                  </a:lnTo>
                  <a:lnTo>
                    <a:pt x="1520" y="600"/>
                  </a:lnTo>
                  <a:lnTo>
                    <a:pt x="1054" y="435"/>
                  </a:lnTo>
                  <a:lnTo>
                    <a:pt x="10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6"/>
            <p:cNvSpPr/>
            <p:nvPr/>
          </p:nvSpPr>
          <p:spPr>
            <a:xfrm>
              <a:off x="492308" y="3443111"/>
              <a:ext cx="14987" cy="15149"/>
            </a:xfrm>
            <a:custGeom>
              <a:rect b="b" l="l" r="r" t="t"/>
              <a:pathLst>
                <a:path extrusionOk="0" h="467" w="462">
                  <a:moveTo>
                    <a:pt x="13" y="0"/>
                  </a:moveTo>
                  <a:cubicBezTo>
                    <a:pt x="6" y="0"/>
                    <a:pt x="1" y="4"/>
                    <a:pt x="4" y="15"/>
                  </a:cubicBezTo>
                  <a:cubicBezTo>
                    <a:pt x="62" y="204"/>
                    <a:pt x="175" y="450"/>
                    <a:pt x="406" y="467"/>
                  </a:cubicBezTo>
                  <a:cubicBezTo>
                    <a:pt x="407" y="467"/>
                    <a:pt x="409" y="467"/>
                    <a:pt x="410" y="467"/>
                  </a:cubicBezTo>
                  <a:cubicBezTo>
                    <a:pt x="462" y="467"/>
                    <a:pt x="419" y="401"/>
                    <a:pt x="388" y="392"/>
                  </a:cubicBezTo>
                  <a:cubicBezTo>
                    <a:pt x="204" y="335"/>
                    <a:pt x="117" y="167"/>
                    <a:pt x="31" y="10"/>
                  </a:cubicBezTo>
                  <a:cubicBezTo>
                    <a:pt x="27" y="4"/>
                    <a:pt x="20" y="0"/>
                    <a:pt x="1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6"/>
            <p:cNvSpPr/>
            <p:nvPr/>
          </p:nvSpPr>
          <p:spPr>
            <a:xfrm>
              <a:off x="513329" y="3453784"/>
              <a:ext cx="21508" cy="6812"/>
            </a:xfrm>
            <a:custGeom>
              <a:rect b="b" l="l" r="r" t="t"/>
              <a:pathLst>
                <a:path extrusionOk="0" h="210" w="663">
                  <a:moveTo>
                    <a:pt x="557" y="1"/>
                  </a:moveTo>
                  <a:cubicBezTo>
                    <a:pt x="550" y="1"/>
                    <a:pt x="543" y="2"/>
                    <a:pt x="538" y="5"/>
                  </a:cubicBezTo>
                  <a:cubicBezTo>
                    <a:pt x="467" y="44"/>
                    <a:pt x="395" y="77"/>
                    <a:pt x="318" y="101"/>
                  </a:cubicBezTo>
                  <a:cubicBezTo>
                    <a:pt x="255" y="120"/>
                    <a:pt x="161" y="151"/>
                    <a:pt x="83" y="151"/>
                  </a:cubicBezTo>
                  <a:cubicBezTo>
                    <a:pt x="61" y="151"/>
                    <a:pt x="40" y="149"/>
                    <a:pt x="22" y="143"/>
                  </a:cubicBezTo>
                  <a:cubicBezTo>
                    <a:pt x="20" y="142"/>
                    <a:pt x="18" y="142"/>
                    <a:pt x="16" y="142"/>
                  </a:cubicBezTo>
                  <a:cubicBezTo>
                    <a:pt x="0" y="142"/>
                    <a:pt x="10" y="170"/>
                    <a:pt x="22" y="177"/>
                  </a:cubicBezTo>
                  <a:cubicBezTo>
                    <a:pt x="68" y="200"/>
                    <a:pt x="122" y="210"/>
                    <a:pt x="179" y="210"/>
                  </a:cubicBezTo>
                  <a:cubicBezTo>
                    <a:pt x="330" y="210"/>
                    <a:pt x="504" y="144"/>
                    <a:pt x="621" y="92"/>
                  </a:cubicBezTo>
                  <a:cubicBezTo>
                    <a:pt x="663" y="73"/>
                    <a:pt x="604" y="1"/>
                    <a:pt x="5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6"/>
            <p:cNvSpPr/>
            <p:nvPr/>
          </p:nvSpPr>
          <p:spPr>
            <a:xfrm>
              <a:off x="540838" y="3445220"/>
              <a:ext cx="21865" cy="7039"/>
            </a:xfrm>
            <a:custGeom>
              <a:rect b="b" l="l" r="r" t="t"/>
              <a:pathLst>
                <a:path extrusionOk="0" h="217" w="674">
                  <a:moveTo>
                    <a:pt x="447" y="0"/>
                  </a:moveTo>
                  <a:cubicBezTo>
                    <a:pt x="297" y="0"/>
                    <a:pt x="152" y="77"/>
                    <a:pt x="23" y="158"/>
                  </a:cubicBezTo>
                  <a:cubicBezTo>
                    <a:pt x="0" y="172"/>
                    <a:pt x="34" y="216"/>
                    <a:pt x="57" y="216"/>
                  </a:cubicBezTo>
                  <a:cubicBezTo>
                    <a:pt x="60" y="216"/>
                    <a:pt x="62" y="216"/>
                    <a:pt x="64" y="215"/>
                  </a:cubicBezTo>
                  <a:cubicBezTo>
                    <a:pt x="212" y="157"/>
                    <a:pt x="345" y="108"/>
                    <a:pt x="494" y="108"/>
                  </a:cubicBezTo>
                  <a:cubicBezTo>
                    <a:pt x="533" y="108"/>
                    <a:pt x="573" y="112"/>
                    <a:pt x="615" y="119"/>
                  </a:cubicBezTo>
                  <a:cubicBezTo>
                    <a:pt x="619" y="119"/>
                    <a:pt x="622" y="120"/>
                    <a:pt x="625" y="120"/>
                  </a:cubicBezTo>
                  <a:cubicBezTo>
                    <a:pt x="673" y="120"/>
                    <a:pt x="639" y="44"/>
                    <a:pt x="607" y="32"/>
                  </a:cubicBezTo>
                  <a:cubicBezTo>
                    <a:pt x="553" y="10"/>
                    <a:pt x="500" y="0"/>
                    <a:pt x="44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6"/>
            <p:cNvSpPr/>
            <p:nvPr/>
          </p:nvSpPr>
          <p:spPr>
            <a:xfrm>
              <a:off x="566661" y="3449048"/>
              <a:ext cx="15669" cy="14858"/>
            </a:xfrm>
            <a:custGeom>
              <a:rect b="b" l="l" r="r" t="t"/>
              <a:pathLst>
                <a:path extrusionOk="0" h="458" w="483">
                  <a:moveTo>
                    <a:pt x="27" y="1"/>
                  </a:moveTo>
                  <a:cubicBezTo>
                    <a:pt x="1" y="1"/>
                    <a:pt x="12" y="51"/>
                    <a:pt x="34" y="68"/>
                  </a:cubicBezTo>
                  <a:cubicBezTo>
                    <a:pt x="108" y="124"/>
                    <a:pt x="179" y="192"/>
                    <a:pt x="237" y="264"/>
                  </a:cubicBezTo>
                  <a:cubicBezTo>
                    <a:pt x="289" y="329"/>
                    <a:pt x="322" y="405"/>
                    <a:pt x="394" y="449"/>
                  </a:cubicBezTo>
                  <a:cubicBezTo>
                    <a:pt x="402" y="454"/>
                    <a:pt x="413" y="457"/>
                    <a:pt x="423" y="457"/>
                  </a:cubicBezTo>
                  <a:cubicBezTo>
                    <a:pt x="434" y="457"/>
                    <a:pt x="445" y="453"/>
                    <a:pt x="450" y="440"/>
                  </a:cubicBezTo>
                  <a:cubicBezTo>
                    <a:pt x="482" y="365"/>
                    <a:pt x="364" y="258"/>
                    <a:pt x="318" y="209"/>
                  </a:cubicBezTo>
                  <a:cubicBezTo>
                    <a:pt x="238" y="125"/>
                    <a:pt x="149" y="60"/>
                    <a:pt x="46" y="7"/>
                  </a:cubicBezTo>
                  <a:cubicBezTo>
                    <a:pt x="39" y="3"/>
                    <a:pt x="32" y="1"/>
                    <a:pt x="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6"/>
            <p:cNvSpPr/>
            <p:nvPr/>
          </p:nvSpPr>
          <p:spPr>
            <a:xfrm>
              <a:off x="582264" y="3469453"/>
              <a:ext cx="13819" cy="15247"/>
            </a:xfrm>
            <a:custGeom>
              <a:rect b="b" l="l" r="r" t="t"/>
              <a:pathLst>
                <a:path extrusionOk="0" h="470" w="426">
                  <a:moveTo>
                    <a:pt x="19" y="1"/>
                  </a:moveTo>
                  <a:cubicBezTo>
                    <a:pt x="8" y="1"/>
                    <a:pt x="0" y="7"/>
                    <a:pt x="5" y="26"/>
                  </a:cubicBezTo>
                  <a:cubicBezTo>
                    <a:pt x="31" y="124"/>
                    <a:pt x="69" y="215"/>
                    <a:pt x="131" y="296"/>
                  </a:cubicBezTo>
                  <a:cubicBezTo>
                    <a:pt x="190" y="373"/>
                    <a:pt x="281" y="463"/>
                    <a:pt x="382" y="469"/>
                  </a:cubicBezTo>
                  <a:cubicBezTo>
                    <a:pt x="383" y="470"/>
                    <a:pt x="384" y="470"/>
                    <a:pt x="386" y="470"/>
                  </a:cubicBezTo>
                  <a:cubicBezTo>
                    <a:pt x="409" y="470"/>
                    <a:pt x="426" y="449"/>
                    <a:pt x="415" y="425"/>
                  </a:cubicBezTo>
                  <a:cubicBezTo>
                    <a:pt x="394" y="375"/>
                    <a:pt x="341" y="356"/>
                    <a:pt x="302" y="325"/>
                  </a:cubicBezTo>
                  <a:cubicBezTo>
                    <a:pt x="270" y="298"/>
                    <a:pt x="243" y="266"/>
                    <a:pt x="217" y="234"/>
                  </a:cubicBezTo>
                  <a:cubicBezTo>
                    <a:pt x="163" y="167"/>
                    <a:pt x="116" y="93"/>
                    <a:pt x="66" y="24"/>
                  </a:cubicBezTo>
                  <a:cubicBezTo>
                    <a:pt x="58" y="13"/>
                    <a:pt x="35" y="1"/>
                    <a:pt x="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6"/>
            <p:cNvSpPr/>
            <p:nvPr/>
          </p:nvSpPr>
          <p:spPr>
            <a:xfrm>
              <a:off x="600009" y="3484797"/>
              <a:ext cx="7721" cy="3568"/>
            </a:xfrm>
            <a:custGeom>
              <a:rect b="b" l="l" r="r" t="t"/>
              <a:pathLst>
                <a:path extrusionOk="0" h="110" w="238">
                  <a:moveTo>
                    <a:pt x="122" y="0"/>
                  </a:moveTo>
                  <a:cubicBezTo>
                    <a:pt x="117" y="0"/>
                    <a:pt x="112" y="1"/>
                    <a:pt x="108" y="3"/>
                  </a:cubicBezTo>
                  <a:cubicBezTo>
                    <a:pt x="73" y="17"/>
                    <a:pt x="29" y="14"/>
                    <a:pt x="1" y="42"/>
                  </a:cubicBezTo>
                  <a:cubicBezTo>
                    <a:pt x="0" y="44"/>
                    <a:pt x="1" y="47"/>
                    <a:pt x="2" y="48"/>
                  </a:cubicBezTo>
                  <a:cubicBezTo>
                    <a:pt x="27" y="93"/>
                    <a:pt x="73" y="109"/>
                    <a:pt x="120" y="109"/>
                  </a:cubicBezTo>
                  <a:cubicBezTo>
                    <a:pt x="139" y="109"/>
                    <a:pt x="158" y="107"/>
                    <a:pt x="177" y="102"/>
                  </a:cubicBezTo>
                  <a:cubicBezTo>
                    <a:pt x="237" y="86"/>
                    <a:pt x="173" y="0"/>
                    <a:pt x="1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6"/>
            <p:cNvSpPr/>
            <p:nvPr/>
          </p:nvSpPr>
          <p:spPr>
            <a:xfrm>
              <a:off x="1439037" y="3515777"/>
              <a:ext cx="19691" cy="15539"/>
            </a:xfrm>
            <a:custGeom>
              <a:rect b="b" l="l" r="r" t="t"/>
              <a:pathLst>
                <a:path extrusionOk="0" h="479" w="607">
                  <a:moveTo>
                    <a:pt x="306" y="1"/>
                  </a:moveTo>
                  <a:cubicBezTo>
                    <a:pt x="175" y="1"/>
                    <a:pt x="29" y="72"/>
                    <a:pt x="14" y="213"/>
                  </a:cubicBezTo>
                  <a:cubicBezTo>
                    <a:pt x="0" y="337"/>
                    <a:pt x="85" y="430"/>
                    <a:pt x="195" y="455"/>
                  </a:cubicBezTo>
                  <a:cubicBezTo>
                    <a:pt x="196" y="455"/>
                    <a:pt x="196" y="456"/>
                    <a:pt x="197" y="457"/>
                  </a:cubicBezTo>
                  <a:cubicBezTo>
                    <a:pt x="225" y="472"/>
                    <a:pt x="256" y="478"/>
                    <a:pt x="288" y="478"/>
                  </a:cubicBezTo>
                  <a:cubicBezTo>
                    <a:pt x="395" y="478"/>
                    <a:pt x="514" y="402"/>
                    <a:pt x="550" y="306"/>
                  </a:cubicBezTo>
                  <a:cubicBezTo>
                    <a:pt x="607" y="152"/>
                    <a:pt x="495" y="19"/>
                    <a:pt x="341" y="3"/>
                  </a:cubicBezTo>
                  <a:cubicBezTo>
                    <a:pt x="330" y="2"/>
                    <a:pt x="318" y="1"/>
                    <a:pt x="3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6"/>
            <p:cNvSpPr/>
            <p:nvPr/>
          </p:nvSpPr>
          <p:spPr>
            <a:xfrm>
              <a:off x="1445168" y="3475876"/>
              <a:ext cx="19724" cy="15539"/>
            </a:xfrm>
            <a:custGeom>
              <a:rect b="b" l="l" r="r" t="t"/>
              <a:pathLst>
                <a:path extrusionOk="0" h="479" w="608">
                  <a:moveTo>
                    <a:pt x="305" y="1"/>
                  </a:moveTo>
                  <a:cubicBezTo>
                    <a:pt x="174" y="1"/>
                    <a:pt x="31" y="72"/>
                    <a:pt x="15" y="213"/>
                  </a:cubicBezTo>
                  <a:cubicBezTo>
                    <a:pt x="1" y="336"/>
                    <a:pt x="86" y="429"/>
                    <a:pt x="197" y="454"/>
                  </a:cubicBezTo>
                  <a:cubicBezTo>
                    <a:pt x="197" y="455"/>
                    <a:pt x="197" y="456"/>
                    <a:pt x="198" y="456"/>
                  </a:cubicBezTo>
                  <a:cubicBezTo>
                    <a:pt x="225" y="471"/>
                    <a:pt x="257" y="478"/>
                    <a:pt x="289" y="478"/>
                  </a:cubicBezTo>
                  <a:cubicBezTo>
                    <a:pt x="396" y="478"/>
                    <a:pt x="515" y="401"/>
                    <a:pt x="550" y="306"/>
                  </a:cubicBezTo>
                  <a:cubicBezTo>
                    <a:pt x="607" y="152"/>
                    <a:pt x="496" y="19"/>
                    <a:pt x="343" y="3"/>
                  </a:cubicBezTo>
                  <a:cubicBezTo>
                    <a:pt x="331" y="2"/>
                    <a:pt x="318" y="1"/>
                    <a:pt x="3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6"/>
            <p:cNvSpPr/>
            <p:nvPr/>
          </p:nvSpPr>
          <p:spPr>
            <a:xfrm>
              <a:off x="1448283" y="3435975"/>
              <a:ext cx="19691" cy="15506"/>
            </a:xfrm>
            <a:custGeom>
              <a:rect b="b" l="l" r="r" t="t"/>
              <a:pathLst>
                <a:path extrusionOk="0" h="478" w="607">
                  <a:moveTo>
                    <a:pt x="305" y="0"/>
                  </a:moveTo>
                  <a:cubicBezTo>
                    <a:pt x="175" y="0"/>
                    <a:pt x="29" y="71"/>
                    <a:pt x="13" y="212"/>
                  </a:cubicBezTo>
                  <a:cubicBezTo>
                    <a:pt x="0" y="335"/>
                    <a:pt x="85" y="429"/>
                    <a:pt x="195" y="453"/>
                  </a:cubicBezTo>
                  <a:cubicBezTo>
                    <a:pt x="196" y="454"/>
                    <a:pt x="196" y="455"/>
                    <a:pt x="197" y="456"/>
                  </a:cubicBezTo>
                  <a:cubicBezTo>
                    <a:pt x="224" y="471"/>
                    <a:pt x="255" y="478"/>
                    <a:pt x="287" y="478"/>
                  </a:cubicBezTo>
                  <a:cubicBezTo>
                    <a:pt x="395" y="478"/>
                    <a:pt x="514" y="400"/>
                    <a:pt x="549" y="305"/>
                  </a:cubicBezTo>
                  <a:cubicBezTo>
                    <a:pt x="607" y="152"/>
                    <a:pt x="495" y="18"/>
                    <a:pt x="341" y="2"/>
                  </a:cubicBezTo>
                  <a:cubicBezTo>
                    <a:pt x="330" y="1"/>
                    <a:pt x="318" y="0"/>
                    <a:pt x="3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6"/>
            <p:cNvSpPr/>
            <p:nvPr/>
          </p:nvSpPr>
          <p:spPr>
            <a:xfrm>
              <a:off x="1445168" y="3396041"/>
              <a:ext cx="19724" cy="15506"/>
            </a:xfrm>
            <a:custGeom>
              <a:rect b="b" l="l" r="r" t="t"/>
              <a:pathLst>
                <a:path extrusionOk="0" h="478" w="608">
                  <a:moveTo>
                    <a:pt x="307" y="0"/>
                  </a:moveTo>
                  <a:cubicBezTo>
                    <a:pt x="176" y="0"/>
                    <a:pt x="31" y="72"/>
                    <a:pt x="15" y="212"/>
                  </a:cubicBezTo>
                  <a:cubicBezTo>
                    <a:pt x="1" y="336"/>
                    <a:pt x="86" y="430"/>
                    <a:pt x="197" y="454"/>
                  </a:cubicBezTo>
                  <a:cubicBezTo>
                    <a:pt x="197" y="454"/>
                    <a:pt x="197" y="455"/>
                    <a:pt x="198" y="456"/>
                  </a:cubicBezTo>
                  <a:cubicBezTo>
                    <a:pt x="225" y="471"/>
                    <a:pt x="256" y="478"/>
                    <a:pt x="288" y="478"/>
                  </a:cubicBezTo>
                  <a:cubicBezTo>
                    <a:pt x="396" y="478"/>
                    <a:pt x="515" y="401"/>
                    <a:pt x="550" y="306"/>
                  </a:cubicBezTo>
                  <a:cubicBezTo>
                    <a:pt x="607" y="152"/>
                    <a:pt x="496" y="19"/>
                    <a:pt x="343" y="2"/>
                  </a:cubicBezTo>
                  <a:cubicBezTo>
                    <a:pt x="331" y="1"/>
                    <a:pt x="319" y="0"/>
                    <a:pt x="30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6"/>
            <p:cNvSpPr/>
            <p:nvPr/>
          </p:nvSpPr>
          <p:spPr>
            <a:xfrm>
              <a:off x="1439037" y="3356140"/>
              <a:ext cx="19691" cy="15506"/>
            </a:xfrm>
            <a:custGeom>
              <a:rect b="b" l="l" r="r" t="t"/>
              <a:pathLst>
                <a:path extrusionOk="0" h="478" w="607">
                  <a:moveTo>
                    <a:pt x="304" y="0"/>
                  </a:moveTo>
                  <a:cubicBezTo>
                    <a:pt x="174" y="0"/>
                    <a:pt x="29" y="72"/>
                    <a:pt x="14" y="213"/>
                  </a:cubicBezTo>
                  <a:cubicBezTo>
                    <a:pt x="0" y="335"/>
                    <a:pt x="85" y="429"/>
                    <a:pt x="195" y="453"/>
                  </a:cubicBezTo>
                  <a:cubicBezTo>
                    <a:pt x="196" y="453"/>
                    <a:pt x="196" y="455"/>
                    <a:pt x="197" y="455"/>
                  </a:cubicBezTo>
                  <a:cubicBezTo>
                    <a:pt x="225" y="470"/>
                    <a:pt x="256" y="477"/>
                    <a:pt x="288" y="477"/>
                  </a:cubicBezTo>
                  <a:cubicBezTo>
                    <a:pt x="396" y="477"/>
                    <a:pt x="514" y="401"/>
                    <a:pt x="550" y="306"/>
                  </a:cubicBezTo>
                  <a:cubicBezTo>
                    <a:pt x="607" y="151"/>
                    <a:pt x="495" y="18"/>
                    <a:pt x="341" y="2"/>
                  </a:cubicBezTo>
                  <a:cubicBezTo>
                    <a:pt x="329" y="1"/>
                    <a:pt x="316" y="0"/>
                    <a:pt x="3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6"/>
            <p:cNvSpPr/>
            <p:nvPr/>
          </p:nvSpPr>
          <p:spPr>
            <a:xfrm>
              <a:off x="1313365" y="3354193"/>
              <a:ext cx="69551" cy="69551"/>
            </a:xfrm>
            <a:custGeom>
              <a:rect b="b" l="l" r="r" t="t"/>
              <a:pathLst>
                <a:path extrusionOk="0" h="2144" w="2144">
                  <a:moveTo>
                    <a:pt x="1163" y="1"/>
                  </a:moveTo>
                  <a:cubicBezTo>
                    <a:pt x="1456" y="142"/>
                    <a:pt x="1656" y="440"/>
                    <a:pt x="1656" y="786"/>
                  </a:cubicBezTo>
                  <a:cubicBezTo>
                    <a:pt x="1656" y="1267"/>
                    <a:pt x="1266" y="1657"/>
                    <a:pt x="784" y="1657"/>
                  </a:cubicBezTo>
                  <a:cubicBezTo>
                    <a:pt x="439" y="1657"/>
                    <a:pt x="142" y="1456"/>
                    <a:pt x="0" y="1165"/>
                  </a:cubicBezTo>
                  <a:lnTo>
                    <a:pt x="0" y="1165"/>
                  </a:lnTo>
                  <a:cubicBezTo>
                    <a:pt x="48" y="1713"/>
                    <a:pt x="508" y="2144"/>
                    <a:pt x="1069" y="2144"/>
                  </a:cubicBezTo>
                  <a:cubicBezTo>
                    <a:pt x="1663" y="2144"/>
                    <a:pt x="2143" y="1663"/>
                    <a:pt x="2143" y="1070"/>
                  </a:cubicBezTo>
                  <a:cubicBezTo>
                    <a:pt x="2143" y="509"/>
                    <a:pt x="1713" y="49"/>
                    <a:pt x="1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6"/>
            <p:cNvSpPr/>
            <p:nvPr/>
          </p:nvSpPr>
          <p:spPr>
            <a:xfrm>
              <a:off x="1306812" y="3488430"/>
              <a:ext cx="49341" cy="45254"/>
            </a:xfrm>
            <a:custGeom>
              <a:rect b="b" l="l" r="r" t="t"/>
              <a:pathLst>
                <a:path extrusionOk="0" h="1395" w="1521">
                  <a:moveTo>
                    <a:pt x="465" y="0"/>
                  </a:moveTo>
                  <a:lnTo>
                    <a:pt x="467" y="435"/>
                  </a:lnTo>
                  <a:lnTo>
                    <a:pt x="0" y="600"/>
                  </a:lnTo>
                  <a:lnTo>
                    <a:pt x="613" y="809"/>
                  </a:lnTo>
                  <a:lnTo>
                    <a:pt x="642" y="1394"/>
                  </a:lnTo>
                  <a:lnTo>
                    <a:pt x="1081" y="972"/>
                  </a:lnTo>
                  <a:lnTo>
                    <a:pt x="1520" y="1082"/>
                  </a:lnTo>
                  <a:lnTo>
                    <a:pt x="1520" y="1082"/>
                  </a:lnTo>
                  <a:lnTo>
                    <a:pt x="1216" y="634"/>
                  </a:lnTo>
                  <a:lnTo>
                    <a:pt x="1402" y="102"/>
                  </a:lnTo>
                  <a:lnTo>
                    <a:pt x="845" y="237"/>
                  </a:lnTo>
                  <a:lnTo>
                    <a:pt x="4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6"/>
            <p:cNvSpPr/>
            <p:nvPr/>
          </p:nvSpPr>
          <p:spPr>
            <a:xfrm>
              <a:off x="1387620" y="3443111"/>
              <a:ext cx="14987" cy="15149"/>
            </a:xfrm>
            <a:custGeom>
              <a:rect b="b" l="l" r="r" t="t"/>
              <a:pathLst>
                <a:path extrusionOk="0" h="467" w="462">
                  <a:moveTo>
                    <a:pt x="449" y="0"/>
                  </a:moveTo>
                  <a:cubicBezTo>
                    <a:pt x="443" y="0"/>
                    <a:pt x="436" y="4"/>
                    <a:pt x="432" y="10"/>
                  </a:cubicBezTo>
                  <a:cubicBezTo>
                    <a:pt x="345" y="167"/>
                    <a:pt x="258" y="335"/>
                    <a:pt x="75" y="392"/>
                  </a:cubicBezTo>
                  <a:cubicBezTo>
                    <a:pt x="43" y="401"/>
                    <a:pt x="0" y="467"/>
                    <a:pt x="52" y="467"/>
                  </a:cubicBezTo>
                  <a:cubicBezTo>
                    <a:pt x="54" y="467"/>
                    <a:pt x="55" y="467"/>
                    <a:pt x="57" y="467"/>
                  </a:cubicBezTo>
                  <a:cubicBezTo>
                    <a:pt x="287" y="450"/>
                    <a:pt x="399" y="204"/>
                    <a:pt x="458" y="15"/>
                  </a:cubicBezTo>
                  <a:cubicBezTo>
                    <a:pt x="461" y="4"/>
                    <a:pt x="456" y="0"/>
                    <a:pt x="44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6"/>
            <p:cNvSpPr/>
            <p:nvPr/>
          </p:nvSpPr>
          <p:spPr>
            <a:xfrm>
              <a:off x="1360078" y="3453784"/>
              <a:ext cx="21540" cy="6812"/>
            </a:xfrm>
            <a:custGeom>
              <a:rect b="b" l="l" r="r" t="t"/>
              <a:pathLst>
                <a:path extrusionOk="0" h="210" w="664">
                  <a:moveTo>
                    <a:pt x="107" y="1"/>
                  </a:moveTo>
                  <a:cubicBezTo>
                    <a:pt x="59" y="1"/>
                    <a:pt x="0" y="73"/>
                    <a:pt x="43" y="92"/>
                  </a:cubicBezTo>
                  <a:cubicBezTo>
                    <a:pt x="159" y="144"/>
                    <a:pt x="333" y="210"/>
                    <a:pt x="483" y="210"/>
                  </a:cubicBezTo>
                  <a:cubicBezTo>
                    <a:pt x="541" y="210"/>
                    <a:pt x="594" y="200"/>
                    <a:pt x="641" y="177"/>
                  </a:cubicBezTo>
                  <a:cubicBezTo>
                    <a:pt x="654" y="170"/>
                    <a:pt x="663" y="142"/>
                    <a:pt x="647" y="142"/>
                  </a:cubicBezTo>
                  <a:cubicBezTo>
                    <a:pt x="645" y="142"/>
                    <a:pt x="643" y="142"/>
                    <a:pt x="641" y="143"/>
                  </a:cubicBezTo>
                  <a:cubicBezTo>
                    <a:pt x="622" y="149"/>
                    <a:pt x="602" y="151"/>
                    <a:pt x="580" y="151"/>
                  </a:cubicBezTo>
                  <a:cubicBezTo>
                    <a:pt x="502" y="151"/>
                    <a:pt x="408" y="120"/>
                    <a:pt x="346" y="101"/>
                  </a:cubicBezTo>
                  <a:cubicBezTo>
                    <a:pt x="269" y="77"/>
                    <a:pt x="196" y="44"/>
                    <a:pt x="126" y="5"/>
                  </a:cubicBezTo>
                  <a:cubicBezTo>
                    <a:pt x="120" y="2"/>
                    <a:pt x="114" y="1"/>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6"/>
            <p:cNvSpPr/>
            <p:nvPr/>
          </p:nvSpPr>
          <p:spPr>
            <a:xfrm>
              <a:off x="1332212" y="3445220"/>
              <a:ext cx="21865" cy="7039"/>
            </a:xfrm>
            <a:custGeom>
              <a:rect b="b" l="l" r="r" t="t"/>
              <a:pathLst>
                <a:path extrusionOk="0" h="217" w="674">
                  <a:moveTo>
                    <a:pt x="227" y="0"/>
                  </a:moveTo>
                  <a:cubicBezTo>
                    <a:pt x="174" y="0"/>
                    <a:pt x="121" y="10"/>
                    <a:pt x="67" y="32"/>
                  </a:cubicBezTo>
                  <a:cubicBezTo>
                    <a:pt x="36" y="44"/>
                    <a:pt x="1" y="120"/>
                    <a:pt x="49" y="120"/>
                  </a:cubicBezTo>
                  <a:cubicBezTo>
                    <a:pt x="52" y="120"/>
                    <a:pt x="55" y="119"/>
                    <a:pt x="59" y="119"/>
                  </a:cubicBezTo>
                  <a:cubicBezTo>
                    <a:pt x="101" y="112"/>
                    <a:pt x="141" y="108"/>
                    <a:pt x="180" y="108"/>
                  </a:cubicBezTo>
                  <a:cubicBezTo>
                    <a:pt x="330" y="108"/>
                    <a:pt x="462" y="157"/>
                    <a:pt x="610" y="215"/>
                  </a:cubicBezTo>
                  <a:cubicBezTo>
                    <a:pt x="612" y="216"/>
                    <a:pt x="614" y="216"/>
                    <a:pt x="616" y="216"/>
                  </a:cubicBezTo>
                  <a:cubicBezTo>
                    <a:pt x="640" y="216"/>
                    <a:pt x="674" y="172"/>
                    <a:pt x="651" y="158"/>
                  </a:cubicBezTo>
                  <a:cubicBezTo>
                    <a:pt x="522" y="77"/>
                    <a:pt x="377" y="0"/>
                    <a:pt x="2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6"/>
            <p:cNvSpPr/>
            <p:nvPr/>
          </p:nvSpPr>
          <p:spPr>
            <a:xfrm>
              <a:off x="1312619" y="3449048"/>
              <a:ext cx="15636" cy="14858"/>
            </a:xfrm>
            <a:custGeom>
              <a:rect b="b" l="l" r="r" t="t"/>
              <a:pathLst>
                <a:path extrusionOk="0" h="458" w="482">
                  <a:moveTo>
                    <a:pt x="455" y="1"/>
                  </a:moveTo>
                  <a:cubicBezTo>
                    <a:pt x="450" y="1"/>
                    <a:pt x="443" y="3"/>
                    <a:pt x="435" y="7"/>
                  </a:cubicBezTo>
                  <a:cubicBezTo>
                    <a:pt x="333" y="60"/>
                    <a:pt x="244" y="125"/>
                    <a:pt x="165" y="209"/>
                  </a:cubicBezTo>
                  <a:cubicBezTo>
                    <a:pt x="118" y="258"/>
                    <a:pt x="1" y="365"/>
                    <a:pt x="31" y="440"/>
                  </a:cubicBezTo>
                  <a:cubicBezTo>
                    <a:pt x="37" y="453"/>
                    <a:pt x="48" y="457"/>
                    <a:pt x="59" y="457"/>
                  </a:cubicBezTo>
                  <a:cubicBezTo>
                    <a:pt x="69" y="457"/>
                    <a:pt x="80" y="454"/>
                    <a:pt x="88" y="449"/>
                  </a:cubicBezTo>
                  <a:cubicBezTo>
                    <a:pt x="161" y="405"/>
                    <a:pt x="192" y="329"/>
                    <a:pt x="246" y="264"/>
                  </a:cubicBezTo>
                  <a:cubicBezTo>
                    <a:pt x="304" y="192"/>
                    <a:pt x="375" y="124"/>
                    <a:pt x="449" y="68"/>
                  </a:cubicBezTo>
                  <a:cubicBezTo>
                    <a:pt x="471" y="51"/>
                    <a:pt x="481" y="1"/>
                    <a:pt x="4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6"/>
            <p:cNvSpPr/>
            <p:nvPr/>
          </p:nvSpPr>
          <p:spPr>
            <a:xfrm>
              <a:off x="1298832" y="3469453"/>
              <a:ext cx="13819" cy="15247"/>
            </a:xfrm>
            <a:custGeom>
              <a:rect b="b" l="l" r="r" t="t"/>
              <a:pathLst>
                <a:path extrusionOk="0" h="470" w="426">
                  <a:moveTo>
                    <a:pt x="407" y="1"/>
                  </a:moveTo>
                  <a:cubicBezTo>
                    <a:pt x="391" y="1"/>
                    <a:pt x="368" y="13"/>
                    <a:pt x="361" y="24"/>
                  </a:cubicBezTo>
                  <a:cubicBezTo>
                    <a:pt x="311" y="93"/>
                    <a:pt x="264" y="167"/>
                    <a:pt x="210" y="234"/>
                  </a:cubicBezTo>
                  <a:cubicBezTo>
                    <a:pt x="183" y="266"/>
                    <a:pt x="156" y="298"/>
                    <a:pt x="123" y="325"/>
                  </a:cubicBezTo>
                  <a:cubicBezTo>
                    <a:pt x="85" y="356"/>
                    <a:pt x="32" y="375"/>
                    <a:pt x="11" y="425"/>
                  </a:cubicBezTo>
                  <a:cubicBezTo>
                    <a:pt x="1" y="449"/>
                    <a:pt x="17" y="470"/>
                    <a:pt x="41" y="470"/>
                  </a:cubicBezTo>
                  <a:cubicBezTo>
                    <a:pt x="42" y="470"/>
                    <a:pt x="43" y="470"/>
                    <a:pt x="45" y="469"/>
                  </a:cubicBezTo>
                  <a:cubicBezTo>
                    <a:pt x="145" y="463"/>
                    <a:pt x="236" y="373"/>
                    <a:pt x="296" y="296"/>
                  </a:cubicBezTo>
                  <a:cubicBezTo>
                    <a:pt x="357" y="215"/>
                    <a:pt x="396" y="124"/>
                    <a:pt x="421" y="26"/>
                  </a:cubicBezTo>
                  <a:cubicBezTo>
                    <a:pt x="425" y="7"/>
                    <a:pt x="418" y="1"/>
                    <a:pt x="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6"/>
            <p:cNvSpPr/>
            <p:nvPr/>
          </p:nvSpPr>
          <p:spPr>
            <a:xfrm>
              <a:off x="1287218" y="3484797"/>
              <a:ext cx="7721" cy="3568"/>
            </a:xfrm>
            <a:custGeom>
              <a:rect b="b" l="l" r="r" t="t"/>
              <a:pathLst>
                <a:path extrusionOk="0" h="110" w="238">
                  <a:moveTo>
                    <a:pt x="116" y="0"/>
                  </a:moveTo>
                  <a:cubicBezTo>
                    <a:pt x="64" y="0"/>
                    <a:pt x="0" y="86"/>
                    <a:pt x="60" y="102"/>
                  </a:cubicBezTo>
                  <a:cubicBezTo>
                    <a:pt x="79" y="107"/>
                    <a:pt x="98" y="109"/>
                    <a:pt x="117" y="109"/>
                  </a:cubicBezTo>
                  <a:cubicBezTo>
                    <a:pt x="165" y="109"/>
                    <a:pt x="211" y="93"/>
                    <a:pt x="235" y="48"/>
                  </a:cubicBezTo>
                  <a:cubicBezTo>
                    <a:pt x="236" y="47"/>
                    <a:pt x="238" y="44"/>
                    <a:pt x="235" y="42"/>
                  </a:cubicBezTo>
                  <a:cubicBezTo>
                    <a:pt x="209" y="14"/>
                    <a:pt x="165" y="17"/>
                    <a:pt x="130" y="3"/>
                  </a:cubicBezTo>
                  <a:cubicBezTo>
                    <a:pt x="125" y="1"/>
                    <a:pt x="121" y="0"/>
                    <a:pt x="11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6"/>
            <p:cNvSpPr/>
            <p:nvPr/>
          </p:nvSpPr>
          <p:spPr>
            <a:xfrm>
              <a:off x="362321" y="3336546"/>
              <a:ext cx="73282" cy="216050"/>
            </a:xfrm>
            <a:custGeom>
              <a:rect b="b" l="l" r="r" t="t"/>
              <a:pathLst>
                <a:path extrusionOk="0" h="6660" w="2259">
                  <a:moveTo>
                    <a:pt x="1131" y="1"/>
                  </a:moveTo>
                  <a:cubicBezTo>
                    <a:pt x="1" y="3740"/>
                    <a:pt x="1131" y="6607"/>
                    <a:pt x="1131" y="6607"/>
                  </a:cubicBezTo>
                  <a:lnTo>
                    <a:pt x="2182" y="6607"/>
                  </a:lnTo>
                  <a:cubicBezTo>
                    <a:pt x="2196" y="6643"/>
                    <a:pt x="2204" y="6660"/>
                    <a:pt x="2207" y="6660"/>
                  </a:cubicBezTo>
                  <a:cubicBezTo>
                    <a:pt x="2259" y="6660"/>
                    <a:pt x="1281" y="2980"/>
                    <a:pt x="21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6"/>
            <p:cNvSpPr/>
            <p:nvPr/>
          </p:nvSpPr>
          <p:spPr>
            <a:xfrm>
              <a:off x="438036" y="3336546"/>
              <a:ext cx="70784" cy="214331"/>
            </a:xfrm>
            <a:custGeom>
              <a:rect b="b" l="l" r="r" t="t"/>
              <a:pathLst>
                <a:path extrusionOk="0" h="6607" w="2182">
                  <a:moveTo>
                    <a:pt x="1131" y="1"/>
                  </a:moveTo>
                  <a:cubicBezTo>
                    <a:pt x="0" y="3740"/>
                    <a:pt x="1131" y="6607"/>
                    <a:pt x="1131" y="6607"/>
                  </a:cubicBezTo>
                  <a:lnTo>
                    <a:pt x="2181" y="6607"/>
                  </a:lnTo>
                  <a:cubicBezTo>
                    <a:pt x="2181" y="6607"/>
                    <a:pt x="1050" y="3740"/>
                    <a:pt x="21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6"/>
            <p:cNvSpPr/>
            <p:nvPr/>
          </p:nvSpPr>
          <p:spPr>
            <a:xfrm>
              <a:off x="1461843" y="3336546"/>
              <a:ext cx="70784" cy="214331"/>
            </a:xfrm>
            <a:custGeom>
              <a:rect b="b" l="l" r="r" t="t"/>
              <a:pathLst>
                <a:path extrusionOk="0" h="6607" w="2182">
                  <a:moveTo>
                    <a:pt x="0" y="1"/>
                  </a:moveTo>
                  <a:cubicBezTo>
                    <a:pt x="1131" y="3740"/>
                    <a:pt x="0" y="6607"/>
                    <a:pt x="0" y="6607"/>
                  </a:cubicBezTo>
                  <a:lnTo>
                    <a:pt x="1050" y="6607"/>
                  </a:lnTo>
                  <a:cubicBezTo>
                    <a:pt x="1050" y="6607"/>
                    <a:pt x="2181" y="3740"/>
                    <a:pt x="105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6"/>
            <p:cNvSpPr/>
            <p:nvPr/>
          </p:nvSpPr>
          <p:spPr>
            <a:xfrm>
              <a:off x="1395568" y="3336546"/>
              <a:ext cx="70784" cy="214331"/>
            </a:xfrm>
            <a:custGeom>
              <a:rect b="b" l="l" r="r" t="t"/>
              <a:pathLst>
                <a:path extrusionOk="0" h="6607" w="2182">
                  <a:moveTo>
                    <a:pt x="1" y="1"/>
                  </a:moveTo>
                  <a:cubicBezTo>
                    <a:pt x="1132" y="3740"/>
                    <a:pt x="1" y="6607"/>
                    <a:pt x="1" y="6607"/>
                  </a:cubicBezTo>
                  <a:lnTo>
                    <a:pt x="1051" y="6607"/>
                  </a:lnTo>
                  <a:cubicBezTo>
                    <a:pt x="1051" y="6607"/>
                    <a:pt x="2182" y="3740"/>
                    <a:pt x="10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6"/>
            <p:cNvSpPr/>
            <p:nvPr/>
          </p:nvSpPr>
          <p:spPr>
            <a:xfrm>
              <a:off x="561535" y="3368889"/>
              <a:ext cx="776549" cy="149646"/>
            </a:xfrm>
            <a:custGeom>
              <a:rect b="b" l="l" r="r" t="t"/>
              <a:pathLst>
                <a:path extrusionOk="0" h="4613" w="23938">
                  <a:moveTo>
                    <a:pt x="2183" y="1"/>
                  </a:moveTo>
                  <a:cubicBezTo>
                    <a:pt x="1" y="2307"/>
                    <a:pt x="2183" y="4613"/>
                    <a:pt x="2183" y="4613"/>
                  </a:cubicBezTo>
                  <a:lnTo>
                    <a:pt x="11072" y="4613"/>
                  </a:lnTo>
                  <a:cubicBezTo>
                    <a:pt x="11072" y="4106"/>
                    <a:pt x="11483" y="3695"/>
                    <a:pt x="11989" y="3695"/>
                  </a:cubicBezTo>
                  <a:cubicBezTo>
                    <a:pt x="12495" y="3695"/>
                    <a:pt x="12906" y="4106"/>
                    <a:pt x="12906" y="4613"/>
                  </a:cubicBezTo>
                  <a:lnTo>
                    <a:pt x="21755" y="4613"/>
                  </a:lnTo>
                  <a:cubicBezTo>
                    <a:pt x="21755" y="4613"/>
                    <a:pt x="23938" y="2307"/>
                    <a:pt x="21755" y="1"/>
                  </a:cubicBezTo>
                  <a:lnTo>
                    <a:pt x="12906" y="1"/>
                  </a:lnTo>
                  <a:cubicBezTo>
                    <a:pt x="12906" y="507"/>
                    <a:pt x="12495" y="918"/>
                    <a:pt x="11989" y="918"/>
                  </a:cubicBezTo>
                  <a:cubicBezTo>
                    <a:pt x="11483" y="918"/>
                    <a:pt x="11073" y="507"/>
                    <a:pt x="110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6"/>
            <p:cNvSpPr/>
            <p:nvPr/>
          </p:nvSpPr>
          <p:spPr>
            <a:xfrm>
              <a:off x="925155" y="3351631"/>
              <a:ext cx="45156" cy="38831"/>
            </a:xfrm>
            <a:custGeom>
              <a:rect b="b" l="l" r="r" t="t"/>
              <a:pathLst>
                <a:path extrusionOk="0" h="1197" w="1392">
                  <a:moveTo>
                    <a:pt x="721" y="665"/>
                  </a:moveTo>
                  <a:cubicBezTo>
                    <a:pt x="727" y="671"/>
                    <a:pt x="732" y="677"/>
                    <a:pt x="738" y="682"/>
                  </a:cubicBezTo>
                  <a:lnTo>
                    <a:pt x="738" y="682"/>
                  </a:lnTo>
                  <a:cubicBezTo>
                    <a:pt x="739" y="682"/>
                    <a:pt x="740" y="681"/>
                    <a:pt x="740" y="680"/>
                  </a:cubicBezTo>
                  <a:lnTo>
                    <a:pt x="740" y="680"/>
                  </a:lnTo>
                  <a:cubicBezTo>
                    <a:pt x="740" y="682"/>
                    <a:pt x="740" y="683"/>
                    <a:pt x="740" y="684"/>
                  </a:cubicBezTo>
                  <a:lnTo>
                    <a:pt x="740" y="684"/>
                  </a:lnTo>
                  <a:cubicBezTo>
                    <a:pt x="740" y="684"/>
                    <a:pt x="739" y="683"/>
                    <a:pt x="738" y="682"/>
                  </a:cubicBezTo>
                  <a:lnTo>
                    <a:pt x="738" y="682"/>
                  </a:lnTo>
                  <a:cubicBezTo>
                    <a:pt x="733" y="687"/>
                    <a:pt x="726" y="692"/>
                    <a:pt x="719" y="697"/>
                  </a:cubicBezTo>
                  <a:lnTo>
                    <a:pt x="719" y="697"/>
                  </a:lnTo>
                  <a:cubicBezTo>
                    <a:pt x="720" y="686"/>
                    <a:pt x="720" y="676"/>
                    <a:pt x="721" y="665"/>
                  </a:cubicBezTo>
                  <a:close/>
                  <a:moveTo>
                    <a:pt x="638" y="0"/>
                  </a:moveTo>
                  <a:cubicBezTo>
                    <a:pt x="631" y="0"/>
                    <a:pt x="625" y="4"/>
                    <a:pt x="622" y="13"/>
                  </a:cubicBezTo>
                  <a:cubicBezTo>
                    <a:pt x="582" y="163"/>
                    <a:pt x="591" y="319"/>
                    <a:pt x="593" y="472"/>
                  </a:cubicBezTo>
                  <a:cubicBezTo>
                    <a:pt x="501" y="403"/>
                    <a:pt x="412" y="331"/>
                    <a:pt x="330" y="251"/>
                  </a:cubicBezTo>
                  <a:cubicBezTo>
                    <a:pt x="325" y="246"/>
                    <a:pt x="319" y="244"/>
                    <a:pt x="315" y="244"/>
                  </a:cubicBezTo>
                  <a:cubicBezTo>
                    <a:pt x="303" y="244"/>
                    <a:pt x="296" y="260"/>
                    <a:pt x="308" y="275"/>
                  </a:cubicBezTo>
                  <a:cubicBezTo>
                    <a:pt x="370" y="356"/>
                    <a:pt x="443" y="423"/>
                    <a:pt x="519" y="489"/>
                  </a:cubicBezTo>
                  <a:cubicBezTo>
                    <a:pt x="348" y="495"/>
                    <a:pt x="180" y="509"/>
                    <a:pt x="23" y="540"/>
                  </a:cubicBezTo>
                  <a:cubicBezTo>
                    <a:pt x="0" y="544"/>
                    <a:pt x="24" y="579"/>
                    <a:pt x="37" y="582"/>
                  </a:cubicBezTo>
                  <a:cubicBezTo>
                    <a:pt x="194" y="608"/>
                    <a:pt x="361" y="621"/>
                    <a:pt x="529" y="628"/>
                  </a:cubicBezTo>
                  <a:cubicBezTo>
                    <a:pt x="469" y="699"/>
                    <a:pt x="410" y="772"/>
                    <a:pt x="359" y="851"/>
                  </a:cubicBezTo>
                  <a:cubicBezTo>
                    <a:pt x="356" y="855"/>
                    <a:pt x="360" y="867"/>
                    <a:pt x="366" y="867"/>
                  </a:cubicBezTo>
                  <a:cubicBezTo>
                    <a:pt x="366" y="867"/>
                    <a:pt x="367" y="866"/>
                    <a:pt x="368" y="866"/>
                  </a:cubicBezTo>
                  <a:cubicBezTo>
                    <a:pt x="442" y="815"/>
                    <a:pt x="634" y="758"/>
                    <a:pt x="719" y="697"/>
                  </a:cubicBezTo>
                  <a:lnTo>
                    <a:pt x="719" y="697"/>
                  </a:lnTo>
                  <a:cubicBezTo>
                    <a:pt x="718" y="740"/>
                    <a:pt x="715" y="784"/>
                    <a:pt x="712" y="827"/>
                  </a:cubicBezTo>
                  <a:lnTo>
                    <a:pt x="712" y="827"/>
                  </a:lnTo>
                  <a:cubicBezTo>
                    <a:pt x="728" y="779"/>
                    <a:pt x="740" y="732"/>
                    <a:pt x="740" y="684"/>
                  </a:cubicBezTo>
                  <a:lnTo>
                    <a:pt x="740" y="684"/>
                  </a:lnTo>
                  <a:cubicBezTo>
                    <a:pt x="803" y="746"/>
                    <a:pt x="865" y="807"/>
                    <a:pt x="935" y="855"/>
                  </a:cubicBezTo>
                  <a:cubicBezTo>
                    <a:pt x="942" y="859"/>
                    <a:pt x="952" y="861"/>
                    <a:pt x="961" y="861"/>
                  </a:cubicBezTo>
                  <a:cubicBezTo>
                    <a:pt x="976" y="861"/>
                    <a:pt x="990" y="854"/>
                    <a:pt x="983" y="833"/>
                  </a:cubicBezTo>
                  <a:cubicBezTo>
                    <a:pt x="956" y="754"/>
                    <a:pt x="880" y="689"/>
                    <a:pt x="805" y="633"/>
                  </a:cubicBezTo>
                  <a:cubicBezTo>
                    <a:pt x="984" y="631"/>
                    <a:pt x="1161" y="624"/>
                    <a:pt x="1328" y="607"/>
                  </a:cubicBezTo>
                  <a:cubicBezTo>
                    <a:pt x="1392" y="601"/>
                    <a:pt x="1318" y="517"/>
                    <a:pt x="1283" y="513"/>
                  </a:cubicBezTo>
                  <a:cubicBezTo>
                    <a:pt x="1129" y="500"/>
                    <a:pt x="964" y="491"/>
                    <a:pt x="797" y="488"/>
                  </a:cubicBezTo>
                  <a:cubicBezTo>
                    <a:pt x="862" y="426"/>
                    <a:pt x="927" y="362"/>
                    <a:pt x="968" y="285"/>
                  </a:cubicBezTo>
                  <a:cubicBezTo>
                    <a:pt x="979" y="264"/>
                    <a:pt x="952" y="234"/>
                    <a:pt x="928" y="234"/>
                  </a:cubicBezTo>
                  <a:cubicBezTo>
                    <a:pt x="924" y="234"/>
                    <a:pt x="920" y="235"/>
                    <a:pt x="916" y="237"/>
                  </a:cubicBezTo>
                  <a:cubicBezTo>
                    <a:pt x="843" y="281"/>
                    <a:pt x="780" y="345"/>
                    <a:pt x="721" y="412"/>
                  </a:cubicBezTo>
                  <a:cubicBezTo>
                    <a:pt x="715" y="278"/>
                    <a:pt x="701" y="148"/>
                    <a:pt x="674" y="30"/>
                  </a:cubicBezTo>
                  <a:cubicBezTo>
                    <a:pt x="670" y="17"/>
                    <a:pt x="652" y="0"/>
                    <a:pt x="638" y="0"/>
                  </a:cubicBezTo>
                  <a:close/>
                  <a:moveTo>
                    <a:pt x="712" y="827"/>
                  </a:moveTo>
                  <a:cubicBezTo>
                    <a:pt x="673" y="939"/>
                    <a:pt x="610" y="1051"/>
                    <a:pt x="625" y="1162"/>
                  </a:cubicBezTo>
                  <a:cubicBezTo>
                    <a:pt x="627" y="1173"/>
                    <a:pt x="647" y="1196"/>
                    <a:pt x="661" y="1196"/>
                  </a:cubicBezTo>
                  <a:cubicBezTo>
                    <a:pt x="666" y="1196"/>
                    <a:pt x="670" y="1193"/>
                    <a:pt x="671" y="1184"/>
                  </a:cubicBezTo>
                  <a:cubicBezTo>
                    <a:pt x="689" y="1072"/>
                    <a:pt x="703" y="951"/>
                    <a:pt x="712" y="82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6"/>
            <p:cNvSpPr/>
            <p:nvPr/>
          </p:nvSpPr>
          <p:spPr>
            <a:xfrm>
              <a:off x="925155" y="3496994"/>
              <a:ext cx="45156" cy="38831"/>
            </a:xfrm>
            <a:custGeom>
              <a:rect b="b" l="l" r="r" t="t"/>
              <a:pathLst>
                <a:path extrusionOk="0" h="1197" w="1392">
                  <a:moveTo>
                    <a:pt x="661" y="0"/>
                  </a:moveTo>
                  <a:cubicBezTo>
                    <a:pt x="647" y="0"/>
                    <a:pt x="627" y="23"/>
                    <a:pt x="625" y="34"/>
                  </a:cubicBezTo>
                  <a:cubicBezTo>
                    <a:pt x="603" y="194"/>
                    <a:pt x="597" y="355"/>
                    <a:pt x="595" y="516"/>
                  </a:cubicBezTo>
                  <a:cubicBezTo>
                    <a:pt x="523" y="450"/>
                    <a:pt x="449" y="386"/>
                    <a:pt x="368" y="331"/>
                  </a:cubicBezTo>
                  <a:cubicBezTo>
                    <a:pt x="367" y="330"/>
                    <a:pt x="366" y="330"/>
                    <a:pt x="366" y="330"/>
                  </a:cubicBezTo>
                  <a:cubicBezTo>
                    <a:pt x="360" y="330"/>
                    <a:pt x="356" y="342"/>
                    <a:pt x="359" y="346"/>
                  </a:cubicBezTo>
                  <a:cubicBezTo>
                    <a:pt x="410" y="425"/>
                    <a:pt x="469" y="498"/>
                    <a:pt x="529" y="568"/>
                  </a:cubicBezTo>
                  <a:cubicBezTo>
                    <a:pt x="361" y="576"/>
                    <a:pt x="194" y="589"/>
                    <a:pt x="37" y="615"/>
                  </a:cubicBezTo>
                  <a:cubicBezTo>
                    <a:pt x="24" y="618"/>
                    <a:pt x="0" y="652"/>
                    <a:pt x="23" y="657"/>
                  </a:cubicBezTo>
                  <a:cubicBezTo>
                    <a:pt x="180" y="687"/>
                    <a:pt x="348" y="702"/>
                    <a:pt x="519" y="708"/>
                  </a:cubicBezTo>
                  <a:cubicBezTo>
                    <a:pt x="443" y="773"/>
                    <a:pt x="370" y="841"/>
                    <a:pt x="308" y="922"/>
                  </a:cubicBezTo>
                  <a:cubicBezTo>
                    <a:pt x="296" y="937"/>
                    <a:pt x="303" y="953"/>
                    <a:pt x="315" y="953"/>
                  </a:cubicBezTo>
                  <a:cubicBezTo>
                    <a:pt x="319" y="953"/>
                    <a:pt x="325" y="951"/>
                    <a:pt x="330" y="946"/>
                  </a:cubicBezTo>
                  <a:cubicBezTo>
                    <a:pt x="412" y="866"/>
                    <a:pt x="501" y="794"/>
                    <a:pt x="593" y="724"/>
                  </a:cubicBezTo>
                  <a:lnTo>
                    <a:pt x="593" y="724"/>
                  </a:lnTo>
                  <a:cubicBezTo>
                    <a:pt x="591" y="878"/>
                    <a:pt x="582" y="1034"/>
                    <a:pt x="622" y="1183"/>
                  </a:cubicBezTo>
                  <a:cubicBezTo>
                    <a:pt x="625" y="1193"/>
                    <a:pt x="631" y="1197"/>
                    <a:pt x="638" y="1197"/>
                  </a:cubicBezTo>
                  <a:cubicBezTo>
                    <a:pt x="652" y="1197"/>
                    <a:pt x="670" y="1180"/>
                    <a:pt x="674" y="1167"/>
                  </a:cubicBezTo>
                  <a:cubicBezTo>
                    <a:pt x="701" y="1049"/>
                    <a:pt x="715" y="919"/>
                    <a:pt x="721" y="785"/>
                  </a:cubicBezTo>
                  <a:cubicBezTo>
                    <a:pt x="780" y="851"/>
                    <a:pt x="843" y="916"/>
                    <a:pt x="916" y="960"/>
                  </a:cubicBezTo>
                  <a:cubicBezTo>
                    <a:pt x="920" y="962"/>
                    <a:pt x="924" y="963"/>
                    <a:pt x="928" y="963"/>
                  </a:cubicBezTo>
                  <a:cubicBezTo>
                    <a:pt x="952" y="963"/>
                    <a:pt x="979" y="933"/>
                    <a:pt x="968" y="912"/>
                  </a:cubicBezTo>
                  <a:cubicBezTo>
                    <a:pt x="927" y="835"/>
                    <a:pt x="862" y="770"/>
                    <a:pt x="797" y="709"/>
                  </a:cubicBezTo>
                  <a:cubicBezTo>
                    <a:pt x="964" y="706"/>
                    <a:pt x="1129" y="697"/>
                    <a:pt x="1283" y="683"/>
                  </a:cubicBezTo>
                  <a:cubicBezTo>
                    <a:pt x="1318" y="680"/>
                    <a:pt x="1392" y="596"/>
                    <a:pt x="1328" y="590"/>
                  </a:cubicBezTo>
                  <a:cubicBezTo>
                    <a:pt x="1161" y="572"/>
                    <a:pt x="1130" y="565"/>
                    <a:pt x="950" y="563"/>
                  </a:cubicBezTo>
                  <a:cubicBezTo>
                    <a:pt x="1025" y="508"/>
                    <a:pt x="956" y="442"/>
                    <a:pt x="983" y="363"/>
                  </a:cubicBezTo>
                  <a:cubicBezTo>
                    <a:pt x="990" y="343"/>
                    <a:pt x="976" y="335"/>
                    <a:pt x="961" y="335"/>
                  </a:cubicBezTo>
                  <a:cubicBezTo>
                    <a:pt x="952" y="335"/>
                    <a:pt x="942" y="338"/>
                    <a:pt x="935" y="342"/>
                  </a:cubicBezTo>
                  <a:cubicBezTo>
                    <a:pt x="858" y="394"/>
                    <a:pt x="790" y="464"/>
                    <a:pt x="721" y="532"/>
                  </a:cubicBezTo>
                  <a:cubicBezTo>
                    <a:pt x="715" y="351"/>
                    <a:pt x="696" y="172"/>
                    <a:pt x="671" y="13"/>
                  </a:cubicBezTo>
                  <a:cubicBezTo>
                    <a:pt x="670" y="4"/>
                    <a:pt x="666"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6"/>
            <p:cNvSpPr/>
            <p:nvPr/>
          </p:nvSpPr>
          <p:spPr>
            <a:xfrm>
              <a:off x="635725" y="3419657"/>
              <a:ext cx="50185" cy="47979"/>
            </a:xfrm>
            <a:custGeom>
              <a:rect b="b" l="l" r="r" t="t"/>
              <a:pathLst>
                <a:path extrusionOk="0" h="1479" w="1547">
                  <a:moveTo>
                    <a:pt x="710" y="1"/>
                  </a:moveTo>
                  <a:lnTo>
                    <a:pt x="347" y="407"/>
                  </a:lnTo>
                  <a:lnTo>
                    <a:pt x="1" y="221"/>
                  </a:lnTo>
                  <a:lnTo>
                    <a:pt x="1" y="221"/>
                  </a:lnTo>
                  <a:lnTo>
                    <a:pt x="272" y="740"/>
                  </a:lnTo>
                  <a:lnTo>
                    <a:pt x="35" y="1261"/>
                  </a:lnTo>
                  <a:lnTo>
                    <a:pt x="35" y="1261"/>
                  </a:lnTo>
                  <a:lnTo>
                    <a:pt x="347" y="1052"/>
                  </a:lnTo>
                  <a:lnTo>
                    <a:pt x="736" y="1479"/>
                  </a:lnTo>
                  <a:lnTo>
                    <a:pt x="736" y="1052"/>
                  </a:lnTo>
                  <a:lnTo>
                    <a:pt x="1546" y="723"/>
                  </a:lnTo>
                  <a:lnTo>
                    <a:pt x="710" y="423"/>
                  </a:lnTo>
                  <a:lnTo>
                    <a:pt x="7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6"/>
            <p:cNvSpPr/>
            <p:nvPr/>
          </p:nvSpPr>
          <p:spPr>
            <a:xfrm>
              <a:off x="616813" y="3369148"/>
              <a:ext cx="57646" cy="79543"/>
            </a:xfrm>
            <a:custGeom>
              <a:rect b="b" l="l" r="r" t="t"/>
              <a:pathLst>
                <a:path extrusionOk="0" h="2452" w="1777">
                  <a:moveTo>
                    <a:pt x="988" y="987"/>
                  </a:moveTo>
                  <a:lnTo>
                    <a:pt x="988" y="987"/>
                  </a:lnTo>
                  <a:cubicBezTo>
                    <a:pt x="1085" y="1159"/>
                    <a:pt x="957" y="1369"/>
                    <a:pt x="827" y="1369"/>
                  </a:cubicBezTo>
                  <a:cubicBezTo>
                    <a:pt x="804" y="1369"/>
                    <a:pt x="781" y="1363"/>
                    <a:pt x="759" y="1349"/>
                  </a:cubicBezTo>
                  <a:cubicBezTo>
                    <a:pt x="613" y="1253"/>
                    <a:pt x="695" y="1072"/>
                    <a:pt x="988" y="987"/>
                  </a:cubicBezTo>
                  <a:close/>
                  <a:moveTo>
                    <a:pt x="1505" y="1"/>
                  </a:moveTo>
                  <a:cubicBezTo>
                    <a:pt x="1495" y="1"/>
                    <a:pt x="1486" y="6"/>
                    <a:pt x="1489" y="20"/>
                  </a:cubicBezTo>
                  <a:cubicBezTo>
                    <a:pt x="1573" y="419"/>
                    <a:pt x="1484" y="737"/>
                    <a:pt x="1058" y="863"/>
                  </a:cubicBezTo>
                  <a:cubicBezTo>
                    <a:pt x="1051" y="865"/>
                    <a:pt x="1044" y="867"/>
                    <a:pt x="1037" y="869"/>
                  </a:cubicBezTo>
                  <a:cubicBezTo>
                    <a:pt x="961" y="754"/>
                    <a:pt x="850" y="662"/>
                    <a:pt x="735" y="631"/>
                  </a:cubicBezTo>
                  <a:cubicBezTo>
                    <a:pt x="683" y="618"/>
                    <a:pt x="636" y="611"/>
                    <a:pt x="591" y="611"/>
                  </a:cubicBezTo>
                  <a:cubicBezTo>
                    <a:pt x="137" y="611"/>
                    <a:pt x="43" y="1291"/>
                    <a:pt x="29" y="1640"/>
                  </a:cubicBezTo>
                  <a:cubicBezTo>
                    <a:pt x="24" y="1640"/>
                    <a:pt x="18" y="1639"/>
                    <a:pt x="13" y="1639"/>
                  </a:cubicBezTo>
                  <a:cubicBezTo>
                    <a:pt x="11" y="1639"/>
                    <a:pt x="8" y="1639"/>
                    <a:pt x="6" y="1640"/>
                  </a:cubicBezTo>
                  <a:cubicBezTo>
                    <a:pt x="1" y="1640"/>
                    <a:pt x="5" y="1647"/>
                    <a:pt x="7" y="1648"/>
                  </a:cubicBezTo>
                  <a:cubicBezTo>
                    <a:pt x="161" y="1707"/>
                    <a:pt x="321" y="1798"/>
                    <a:pt x="406" y="1943"/>
                  </a:cubicBezTo>
                  <a:cubicBezTo>
                    <a:pt x="497" y="2098"/>
                    <a:pt x="469" y="2246"/>
                    <a:pt x="507" y="2407"/>
                  </a:cubicBezTo>
                  <a:cubicBezTo>
                    <a:pt x="511" y="2424"/>
                    <a:pt x="535" y="2451"/>
                    <a:pt x="555" y="2451"/>
                  </a:cubicBezTo>
                  <a:cubicBezTo>
                    <a:pt x="562" y="2451"/>
                    <a:pt x="569" y="2448"/>
                    <a:pt x="574" y="2439"/>
                  </a:cubicBezTo>
                  <a:cubicBezTo>
                    <a:pt x="659" y="2290"/>
                    <a:pt x="568" y="2041"/>
                    <a:pt x="478" y="1908"/>
                  </a:cubicBezTo>
                  <a:cubicBezTo>
                    <a:pt x="378" y="1760"/>
                    <a:pt x="228" y="1647"/>
                    <a:pt x="50" y="1641"/>
                  </a:cubicBezTo>
                  <a:cubicBezTo>
                    <a:pt x="84" y="1346"/>
                    <a:pt x="133" y="958"/>
                    <a:pt x="414" y="795"/>
                  </a:cubicBezTo>
                  <a:cubicBezTo>
                    <a:pt x="478" y="755"/>
                    <a:pt x="543" y="739"/>
                    <a:pt x="605" y="739"/>
                  </a:cubicBezTo>
                  <a:cubicBezTo>
                    <a:pt x="775" y="739"/>
                    <a:pt x="920" y="857"/>
                    <a:pt x="951" y="894"/>
                  </a:cubicBezTo>
                  <a:cubicBezTo>
                    <a:pt x="787" y="941"/>
                    <a:pt x="610" y="1003"/>
                    <a:pt x="582" y="1192"/>
                  </a:cubicBezTo>
                  <a:cubicBezTo>
                    <a:pt x="556" y="1374"/>
                    <a:pt x="699" y="1484"/>
                    <a:pt x="846" y="1484"/>
                  </a:cubicBezTo>
                  <a:cubicBezTo>
                    <a:pt x="934" y="1484"/>
                    <a:pt x="1023" y="1445"/>
                    <a:pt x="1079" y="1358"/>
                  </a:cubicBezTo>
                  <a:cubicBezTo>
                    <a:pt x="1155" y="1239"/>
                    <a:pt x="1144" y="1092"/>
                    <a:pt x="1085" y="958"/>
                  </a:cubicBezTo>
                  <a:cubicBezTo>
                    <a:pt x="1168" y="940"/>
                    <a:pt x="1256" y="928"/>
                    <a:pt x="1330" y="888"/>
                  </a:cubicBezTo>
                  <a:cubicBezTo>
                    <a:pt x="1628" y="724"/>
                    <a:pt x="1777" y="267"/>
                    <a:pt x="1525" y="8"/>
                  </a:cubicBezTo>
                  <a:cubicBezTo>
                    <a:pt x="1520" y="3"/>
                    <a:pt x="1512" y="1"/>
                    <a:pt x="150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56"/>
            <p:cNvSpPr/>
            <p:nvPr/>
          </p:nvSpPr>
          <p:spPr>
            <a:xfrm>
              <a:off x="616813" y="3438764"/>
              <a:ext cx="57646" cy="79543"/>
            </a:xfrm>
            <a:custGeom>
              <a:rect b="b" l="l" r="r" t="t"/>
              <a:pathLst>
                <a:path extrusionOk="0" h="2452" w="1777">
                  <a:moveTo>
                    <a:pt x="827" y="1082"/>
                  </a:moveTo>
                  <a:cubicBezTo>
                    <a:pt x="957" y="1082"/>
                    <a:pt x="1085" y="1293"/>
                    <a:pt x="988" y="1465"/>
                  </a:cubicBezTo>
                  <a:cubicBezTo>
                    <a:pt x="695" y="1380"/>
                    <a:pt x="613" y="1199"/>
                    <a:pt x="759" y="1103"/>
                  </a:cubicBezTo>
                  <a:cubicBezTo>
                    <a:pt x="781" y="1089"/>
                    <a:pt x="804" y="1082"/>
                    <a:pt x="827" y="1082"/>
                  </a:cubicBezTo>
                  <a:close/>
                  <a:moveTo>
                    <a:pt x="555" y="0"/>
                  </a:moveTo>
                  <a:cubicBezTo>
                    <a:pt x="535" y="0"/>
                    <a:pt x="511" y="28"/>
                    <a:pt x="507" y="44"/>
                  </a:cubicBezTo>
                  <a:cubicBezTo>
                    <a:pt x="469" y="207"/>
                    <a:pt x="497" y="354"/>
                    <a:pt x="406" y="509"/>
                  </a:cubicBezTo>
                  <a:cubicBezTo>
                    <a:pt x="321" y="654"/>
                    <a:pt x="161" y="745"/>
                    <a:pt x="7" y="804"/>
                  </a:cubicBezTo>
                  <a:cubicBezTo>
                    <a:pt x="5" y="805"/>
                    <a:pt x="1" y="812"/>
                    <a:pt x="6" y="813"/>
                  </a:cubicBezTo>
                  <a:cubicBezTo>
                    <a:pt x="13" y="813"/>
                    <a:pt x="21" y="812"/>
                    <a:pt x="29" y="812"/>
                  </a:cubicBezTo>
                  <a:cubicBezTo>
                    <a:pt x="43" y="1161"/>
                    <a:pt x="137" y="1841"/>
                    <a:pt x="592" y="1841"/>
                  </a:cubicBezTo>
                  <a:cubicBezTo>
                    <a:pt x="636" y="1841"/>
                    <a:pt x="684" y="1835"/>
                    <a:pt x="735" y="1821"/>
                  </a:cubicBezTo>
                  <a:cubicBezTo>
                    <a:pt x="851" y="1789"/>
                    <a:pt x="961" y="1697"/>
                    <a:pt x="1037" y="1582"/>
                  </a:cubicBezTo>
                  <a:cubicBezTo>
                    <a:pt x="1044" y="1585"/>
                    <a:pt x="1051" y="1587"/>
                    <a:pt x="1058" y="1589"/>
                  </a:cubicBezTo>
                  <a:cubicBezTo>
                    <a:pt x="1484" y="1715"/>
                    <a:pt x="1573" y="2033"/>
                    <a:pt x="1489" y="2432"/>
                  </a:cubicBezTo>
                  <a:cubicBezTo>
                    <a:pt x="1486" y="2446"/>
                    <a:pt x="1495" y="2451"/>
                    <a:pt x="1505" y="2451"/>
                  </a:cubicBezTo>
                  <a:cubicBezTo>
                    <a:pt x="1512" y="2451"/>
                    <a:pt x="1520" y="2448"/>
                    <a:pt x="1525" y="2443"/>
                  </a:cubicBezTo>
                  <a:cubicBezTo>
                    <a:pt x="1777" y="2186"/>
                    <a:pt x="1628" y="1728"/>
                    <a:pt x="1330" y="1565"/>
                  </a:cubicBezTo>
                  <a:cubicBezTo>
                    <a:pt x="1256" y="1524"/>
                    <a:pt x="1168" y="1512"/>
                    <a:pt x="1085" y="1493"/>
                  </a:cubicBezTo>
                  <a:cubicBezTo>
                    <a:pt x="1144" y="1361"/>
                    <a:pt x="1155" y="1212"/>
                    <a:pt x="1079" y="1094"/>
                  </a:cubicBezTo>
                  <a:cubicBezTo>
                    <a:pt x="1024" y="1007"/>
                    <a:pt x="934" y="968"/>
                    <a:pt x="847" y="968"/>
                  </a:cubicBezTo>
                  <a:cubicBezTo>
                    <a:pt x="699" y="968"/>
                    <a:pt x="556" y="1078"/>
                    <a:pt x="582" y="1260"/>
                  </a:cubicBezTo>
                  <a:cubicBezTo>
                    <a:pt x="610" y="1448"/>
                    <a:pt x="787" y="1512"/>
                    <a:pt x="951" y="1558"/>
                  </a:cubicBezTo>
                  <a:cubicBezTo>
                    <a:pt x="920" y="1595"/>
                    <a:pt x="775" y="1713"/>
                    <a:pt x="605" y="1713"/>
                  </a:cubicBezTo>
                  <a:cubicBezTo>
                    <a:pt x="543" y="1713"/>
                    <a:pt x="478" y="1697"/>
                    <a:pt x="414" y="1656"/>
                  </a:cubicBezTo>
                  <a:cubicBezTo>
                    <a:pt x="133" y="1494"/>
                    <a:pt x="84" y="1107"/>
                    <a:pt x="50" y="812"/>
                  </a:cubicBezTo>
                  <a:cubicBezTo>
                    <a:pt x="228" y="806"/>
                    <a:pt x="378" y="692"/>
                    <a:pt x="478" y="544"/>
                  </a:cubicBezTo>
                  <a:cubicBezTo>
                    <a:pt x="568" y="411"/>
                    <a:pt x="659" y="163"/>
                    <a:pt x="574" y="12"/>
                  </a:cubicBezTo>
                  <a:cubicBezTo>
                    <a:pt x="569" y="4"/>
                    <a:pt x="562" y="0"/>
                    <a:pt x="55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56"/>
            <p:cNvSpPr/>
            <p:nvPr/>
          </p:nvSpPr>
          <p:spPr>
            <a:xfrm>
              <a:off x="1204236" y="3419657"/>
              <a:ext cx="50185" cy="47979"/>
            </a:xfrm>
            <a:custGeom>
              <a:rect b="b" l="l" r="r" t="t"/>
              <a:pathLst>
                <a:path extrusionOk="0" h="1479" w="1547">
                  <a:moveTo>
                    <a:pt x="837" y="1"/>
                  </a:moveTo>
                  <a:lnTo>
                    <a:pt x="837" y="423"/>
                  </a:lnTo>
                  <a:lnTo>
                    <a:pt x="1" y="723"/>
                  </a:lnTo>
                  <a:lnTo>
                    <a:pt x="811" y="1052"/>
                  </a:lnTo>
                  <a:lnTo>
                    <a:pt x="811" y="1479"/>
                  </a:lnTo>
                  <a:lnTo>
                    <a:pt x="1200" y="1052"/>
                  </a:lnTo>
                  <a:lnTo>
                    <a:pt x="1512" y="1261"/>
                  </a:lnTo>
                  <a:lnTo>
                    <a:pt x="1512" y="1261"/>
                  </a:lnTo>
                  <a:lnTo>
                    <a:pt x="1276" y="740"/>
                  </a:lnTo>
                  <a:lnTo>
                    <a:pt x="1546" y="221"/>
                  </a:lnTo>
                  <a:lnTo>
                    <a:pt x="1546" y="221"/>
                  </a:lnTo>
                  <a:lnTo>
                    <a:pt x="1200" y="407"/>
                  </a:lnTo>
                  <a:lnTo>
                    <a:pt x="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6"/>
            <p:cNvSpPr/>
            <p:nvPr/>
          </p:nvSpPr>
          <p:spPr>
            <a:xfrm>
              <a:off x="1215688" y="3369148"/>
              <a:ext cx="57646" cy="79543"/>
            </a:xfrm>
            <a:custGeom>
              <a:rect b="b" l="l" r="r" t="t"/>
              <a:pathLst>
                <a:path extrusionOk="0" h="2452" w="1777">
                  <a:moveTo>
                    <a:pt x="789" y="987"/>
                  </a:moveTo>
                  <a:cubicBezTo>
                    <a:pt x="1082" y="1072"/>
                    <a:pt x="1165" y="1252"/>
                    <a:pt x="1018" y="1349"/>
                  </a:cubicBezTo>
                  <a:cubicBezTo>
                    <a:pt x="996" y="1363"/>
                    <a:pt x="973" y="1369"/>
                    <a:pt x="951" y="1369"/>
                  </a:cubicBezTo>
                  <a:cubicBezTo>
                    <a:pt x="820" y="1369"/>
                    <a:pt x="693" y="1159"/>
                    <a:pt x="789" y="987"/>
                  </a:cubicBezTo>
                  <a:close/>
                  <a:moveTo>
                    <a:pt x="272" y="0"/>
                  </a:moveTo>
                  <a:cubicBezTo>
                    <a:pt x="265" y="0"/>
                    <a:pt x="257" y="3"/>
                    <a:pt x="252" y="8"/>
                  </a:cubicBezTo>
                  <a:cubicBezTo>
                    <a:pt x="0" y="267"/>
                    <a:pt x="149" y="724"/>
                    <a:pt x="447" y="887"/>
                  </a:cubicBezTo>
                  <a:cubicBezTo>
                    <a:pt x="521" y="928"/>
                    <a:pt x="609" y="940"/>
                    <a:pt x="692" y="958"/>
                  </a:cubicBezTo>
                  <a:cubicBezTo>
                    <a:pt x="633" y="1092"/>
                    <a:pt x="622" y="1239"/>
                    <a:pt x="698" y="1358"/>
                  </a:cubicBezTo>
                  <a:cubicBezTo>
                    <a:pt x="754" y="1445"/>
                    <a:pt x="843" y="1484"/>
                    <a:pt x="931" y="1484"/>
                  </a:cubicBezTo>
                  <a:cubicBezTo>
                    <a:pt x="1078" y="1484"/>
                    <a:pt x="1222" y="1374"/>
                    <a:pt x="1195" y="1192"/>
                  </a:cubicBezTo>
                  <a:cubicBezTo>
                    <a:pt x="1168" y="1003"/>
                    <a:pt x="990" y="940"/>
                    <a:pt x="826" y="894"/>
                  </a:cubicBezTo>
                  <a:cubicBezTo>
                    <a:pt x="856" y="857"/>
                    <a:pt x="1002" y="739"/>
                    <a:pt x="1172" y="739"/>
                  </a:cubicBezTo>
                  <a:cubicBezTo>
                    <a:pt x="1234" y="739"/>
                    <a:pt x="1299" y="755"/>
                    <a:pt x="1363" y="795"/>
                  </a:cubicBezTo>
                  <a:cubicBezTo>
                    <a:pt x="1644" y="957"/>
                    <a:pt x="1693" y="1345"/>
                    <a:pt x="1727" y="1640"/>
                  </a:cubicBezTo>
                  <a:cubicBezTo>
                    <a:pt x="1549" y="1646"/>
                    <a:pt x="1399" y="1760"/>
                    <a:pt x="1299" y="1907"/>
                  </a:cubicBezTo>
                  <a:cubicBezTo>
                    <a:pt x="1210" y="2041"/>
                    <a:pt x="1118" y="2289"/>
                    <a:pt x="1203" y="2439"/>
                  </a:cubicBezTo>
                  <a:cubicBezTo>
                    <a:pt x="1208" y="2448"/>
                    <a:pt x="1215" y="2451"/>
                    <a:pt x="1222" y="2451"/>
                  </a:cubicBezTo>
                  <a:cubicBezTo>
                    <a:pt x="1242" y="2451"/>
                    <a:pt x="1266" y="2424"/>
                    <a:pt x="1270" y="2407"/>
                  </a:cubicBezTo>
                  <a:cubicBezTo>
                    <a:pt x="1308" y="2246"/>
                    <a:pt x="1280" y="2098"/>
                    <a:pt x="1372" y="1942"/>
                  </a:cubicBezTo>
                  <a:cubicBezTo>
                    <a:pt x="1457" y="1798"/>
                    <a:pt x="1616" y="1706"/>
                    <a:pt x="1770" y="1648"/>
                  </a:cubicBezTo>
                  <a:cubicBezTo>
                    <a:pt x="1772" y="1647"/>
                    <a:pt x="1776" y="1640"/>
                    <a:pt x="1771" y="1640"/>
                  </a:cubicBezTo>
                  <a:cubicBezTo>
                    <a:pt x="1769" y="1639"/>
                    <a:pt x="1766" y="1639"/>
                    <a:pt x="1764" y="1639"/>
                  </a:cubicBezTo>
                  <a:cubicBezTo>
                    <a:pt x="1759" y="1639"/>
                    <a:pt x="1753" y="1640"/>
                    <a:pt x="1749" y="1640"/>
                  </a:cubicBezTo>
                  <a:cubicBezTo>
                    <a:pt x="1734" y="1291"/>
                    <a:pt x="1641" y="611"/>
                    <a:pt x="1186" y="611"/>
                  </a:cubicBezTo>
                  <a:cubicBezTo>
                    <a:pt x="1142" y="611"/>
                    <a:pt x="1094" y="618"/>
                    <a:pt x="1043" y="631"/>
                  </a:cubicBezTo>
                  <a:cubicBezTo>
                    <a:pt x="927" y="662"/>
                    <a:pt x="816" y="754"/>
                    <a:pt x="740" y="869"/>
                  </a:cubicBezTo>
                  <a:cubicBezTo>
                    <a:pt x="733" y="867"/>
                    <a:pt x="726" y="865"/>
                    <a:pt x="719" y="863"/>
                  </a:cubicBezTo>
                  <a:cubicBezTo>
                    <a:pt x="292" y="737"/>
                    <a:pt x="204" y="418"/>
                    <a:pt x="288" y="20"/>
                  </a:cubicBezTo>
                  <a:cubicBezTo>
                    <a:pt x="291" y="6"/>
                    <a:pt x="282" y="0"/>
                    <a:pt x="2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6"/>
            <p:cNvSpPr/>
            <p:nvPr/>
          </p:nvSpPr>
          <p:spPr>
            <a:xfrm>
              <a:off x="1215688" y="3438764"/>
              <a:ext cx="57646" cy="79543"/>
            </a:xfrm>
            <a:custGeom>
              <a:rect b="b" l="l" r="r" t="t"/>
              <a:pathLst>
                <a:path extrusionOk="0" h="2452" w="1777">
                  <a:moveTo>
                    <a:pt x="951" y="1082"/>
                  </a:moveTo>
                  <a:cubicBezTo>
                    <a:pt x="973" y="1082"/>
                    <a:pt x="996" y="1089"/>
                    <a:pt x="1018" y="1103"/>
                  </a:cubicBezTo>
                  <a:cubicBezTo>
                    <a:pt x="1165" y="1199"/>
                    <a:pt x="1083" y="1380"/>
                    <a:pt x="789" y="1465"/>
                  </a:cubicBezTo>
                  <a:cubicBezTo>
                    <a:pt x="693" y="1293"/>
                    <a:pt x="820" y="1082"/>
                    <a:pt x="951" y="1082"/>
                  </a:cubicBezTo>
                  <a:close/>
                  <a:moveTo>
                    <a:pt x="1222" y="0"/>
                  </a:moveTo>
                  <a:cubicBezTo>
                    <a:pt x="1215" y="0"/>
                    <a:pt x="1208" y="4"/>
                    <a:pt x="1203" y="12"/>
                  </a:cubicBezTo>
                  <a:cubicBezTo>
                    <a:pt x="1118" y="163"/>
                    <a:pt x="1210" y="411"/>
                    <a:pt x="1299" y="544"/>
                  </a:cubicBezTo>
                  <a:cubicBezTo>
                    <a:pt x="1399" y="692"/>
                    <a:pt x="1549" y="806"/>
                    <a:pt x="1727" y="812"/>
                  </a:cubicBezTo>
                  <a:cubicBezTo>
                    <a:pt x="1693" y="1107"/>
                    <a:pt x="1644" y="1494"/>
                    <a:pt x="1363" y="1656"/>
                  </a:cubicBezTo>
                  <a:cubicBezTo>
                    <a:pt x="1299" y="1697"/>
                    <a:pt x="1234" y="1713"/>
                    <a:pt x="1172" y="1713"/>
                  </a:cubicBezTo>
                  <a:cubicBezTo>
                    <a:pt x="1002" y="1713"/>
                    <a:pt x="856" y="1595"/>
                    <a:pt x="826" y="1558"/>
                  </a:cubicBezTo>
                  <a:cubicBezTo>
                    <a:pt x="990" y="1512"/>
                    <a:pt x="1167" y="1448"/>
                    <a:pt x="1195" y="1260"/>
                  </a:cubicBezTo>
                  <a:cubicBezTo>
                    <a:pt x="1222" y="1078"/>
                    <a:pt x="1078" y="968"/>
                    <a:pt x="931" y="968"/>
                  </a:cubicBezTo>
                  <a:cubicBezTo>
                    <a:pt x="843" y="968"/>
                    <a:pt x="754" y="1007"/>
                    <a:pt x="698" y="1094"/>
                  </a:cubicBezTo>
                  <a:cubicBezTo>
                    <a:pt x="622" y="1212"/>
                    <a:pt x="633" y="1360"/>
                    <a:pt x="692" y="1493"/>
                  </a:cubicBezTo>
                  <a:cubicBezTo>
                    <a:pt x="609" y="1512"/>
                    <a:pt x="521" y="1524"/>
                    <a:pt x="447" y="1565"/>
                  </a:cubicBezTo>
                  <a:cubicBezTo>
                    <a:pt x="149" y="1728"/>
                    <a:pt x="0" y="2186"/>
                    <a:pt x="252" y="2443"/>
                  </a:cubicBezTo>
                  <a:cubicBezTo>
                    <a:pt x="257" y="2448"/>
                    <a:pt x="265" y="2451"/>
                    <a:pt x="272" y="2451"/>
                  </a:cubicBezTo>
                  <a:cubicBezTo>
                    <a:pt x="282" y="2451"/>
                    <a:pt x="291" y="2446"/>
                    <a:pt x="288" y="2432"/>
                  </a:cubicBezTo>
                  <a:cubicBezTo>
                    <a:pt x="204" y="2032"/>
                    <a:pt x="292" y="1715"/>
                    <a:pt x="719" y="1589"/>
                  </a:cubicBezTo>
                  <a:cubicBezTo>
                    <a:pt x="726" y="1587"/>
                    <a:pt x="733" y="1585"/>
                    <a:pt x="740" y="1582"/>
                  </a:cubicBezTo>
                  <a:cubicBezTo>
                    <a:pt x="816" y="1697"/>
                    <a:pt x="927" y="1789"/>
                    <a:pt x="1043" y="1820"/>
                  </a:cubicBezTo>
                  <a:cubicBezTo>
                    <a:pt x="1094" y="1834"/>
                    <a:pt x="1142" y="1841"/>
                    <a:pt x="1186" y="1841"/>
                  </a:cubicBezTo>
                  <a:cubicBezTo>
                    <a:pt x="1641" y="1841"/>
                    <a:pt x="1734" y="1161"/>
                    <a:pt x="1749" y="812"/>
                  </a:cubicBezTo>
                  <a:cubicBezTo>
                    <a:pt x="1753" y="812"/>
                    <a:pt x="1759" y="812"/>
                    <a:pt x="1764" y="812"/>
                  </a:cubicBezTo>
                  <a:cubicBezTo>
                    <a:pt x="1766" y="812"/>
                    <a:pt x="1769" y="812"/>
                    <a:pt x="1771" y="812"/>
                  </a:cubicBezTo>
                  <a:cubicBezTo>
                    <a:pt x="1776" y="812"/>
                    <a:pt x="1772" y="805"/>
                    <a:pt x="1770" y="804"/>
                  </a:cubicBezTo>
                  <a:cubicBezTo>
                    <a:pt x="1616" y="745"/>
                    <a:pt x="1457" y="654"/>
                    <a:pt x="1372" y="509"/>
                  </a:cubicBezTo>
                  <a:cubicBezTo>
                    <a:pt x="1280" y="354"/>
                    <a:pt x="1308" y="206"/>
                    <a:pt x="1270" y="44"/>
                  </a:cubicBezTo>
                  <a:cubicBezTo>
                    <a:pt x="1266" y="28"/>
                    <a:pt x="1242" y="0"/>
                    <a:pt x="12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4" name="Google Shape;3914;p56"/>
          <p:cNvGrpSpPr/>
          <p:nvPr/>
        </p:nvGrpSpPr>
        <p:grpSpPr>
          <a:xfrm rot="5400000">
            <a:off x="-1378831" y="3374288"/>
            <a:ext cx="3357510" cy="599863"/>
            <a:chOff x="1561076" y="3302257"/>
            <a:chExt cx="1401181" cy="250339"/>
          </a:xfrm>
        </p:grpSpPr>
        <p:sp>
          <p:nvSpPr>
            <p:cNvPr id="3915" name="Google Shape;3915;p56"/>
            <p:cNvSpPr/>
            <p:nvPr/>
          </p:nvSpPr>
          <p:spPr>
            <a:xfrm>
              <a:off x="1561076" y="3302257"/>
              <a:ext cx="1401181" cy="249885"/>
            </a:xfrm>
            <a:custGeom>
              <a:rect b="b" l="l" r="r" t="t"/>
              <a:pathLst>
                <a:path extrusionOk="0" h="7703" w="43193">
                  <a:moveTo>
                    <a:pt x="1319" y="0"/>
                  </a:moveTo>
                  <a:cubicBezTo>
                    <a:pt x="0" y="4360"/>
                    <a:pt x="1319" y="7703"/>
                    <a:pt x="1319" y="7703"/>
                  </a:cubicBezTo>
                  <a:lnTo>
                    <a:pt x="41873" y="7703"/>
                  </a:lnTo>
                  <a:cubicBezTo>
                    <a:pt x="41873" y="7703"/>
                    <a:pt x="43192" y="4360"/>
                    <a:pt x="418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6"/>
            <p:cNvSpPr/>
            <p:nvPr/>
          </p:nvSpPr>
          <p:spPr>
            <a:xfrm>
              <a:off x="1892678" y="3336968"/>
              <a:ext cx="737945" cy="180464"/>
            </a:xfrm>
            <a:custGeom>
              <a:rect b="b" l="l" r="r" t="t"/>
              <a:pathLst>
                <a:path extrusionOk="0" h="5563" w="22748">
                  <a:moveTo>
                    <a:pt x="1158" y="0"/>
                  </a:moveTo>
                  <a:cubicBezTo>
                    <a:pt x="1146" y="980"/>
                    <a:pt x="632" y="1486"/>
                    <a:pt x="0" y="1486"/>
                  </a:cubicBezTo>
                  <a:lnTo>
                    <a:pt x="0" y="3926"/>
                  </a:lnTo>
                  <a:cubicBezTo>
                    <a:pt x="641" y="3926"/>
                    <a:pt x="1159" y="4446"/>
                    <a:pt x="1159" y="5563"/>
                  </a:cubicBezTo>
                  <a:lnTo>
                    <a:pt x="8276" y="5563"/>
                  </a:lnTo>
                  <a:cubicBezTo>
                    <a:pt x="8420" y="5521"/>
                    <a:pt x="8560" y="5433"/>
                    <a:pt x="8607" y="5253"/>
                  </a:cubicBezTo>
                  <a:cubicBezTo>
                    <a:pt x="8607" y="5253"/>
                    <a:pt x="8770" y="5216"/>
                    <a:pt x="8994" y="5216"/>
                  </a:cubicBezTo>
                  <a:cubicBezTo>
                    <a:pt x="9228" y="5216"/>
                    <a:pt x="9530" y="5257"/>
                    <a:pt x="9780" y="5427"/>
                  </a:cubicBezTo>
                  <a:cubicBezTo>
                    <a:pt x="9780" y="5427"/>
                    <a:pt x="10044" y="5166"/>
                    <a:pt x="10420" y="5157"/>
                  </a:cubicBezTo>
                  <a:cubicBezTo>
                    <a:pt x="10428" y="5157"/>
                    <a:pt x="10436" y="5157"/>
                    <a:pt x="10445" y="5157"/>
                  </a:cubicBezTo>
                  <a:cubicBezTo>
                    <a:pt x="10799" y="5157"/>
                    <a:pt x="10871" y="5349"/>
                    <a:pt x="10871" y="5349"/>
                  </a:cubicBezTo>
                  <a:cubicBezTo>
                    <a:pt x="10871" y="5349"/>
                    <a:pt x="11037" y="5242"/>
                    <a:pt x="11169" y="5242"/>
                  </a:cubicBezTo>
                  <a:cubicBezTo>
                    <a:pt x="11177" y="5242"/>
                    <a:pt x="11185" y="5242"/>
                    <a:pt x="11192" y="5243"/>
                  </a:cubicBezTo>
                  <a:cubicBezTo>
                    <a:pt x="11328" y="5259"/>
                    <a:pt x="11450" y="5363"/>
                    <a:pt x="11450" y="5363"/>
                  </a:cubicBezTo>
                  <a:cubicBezTo>
                    <a:pt x="11450" y="5363"/>
                    <a:pt x="11630" y="5136"/>
                    <a:pt x="11897" y="5136"/>
                  </a:cubicBezTo>
                  <a:cubicBezTo>
                    <a:pt x="11942" y="5136"/>
                    <a:pt x="11989" y="5142"/>
                    <a:pt x="12038" y="5157"/>
                  </a:cubicBezTo>
                  <a:cubicBezTo>
                    <a:pt x="12379" y="5260"/>
                    <a:pt x="12509" y="5426"/>
                    <a:pt x="12509" y="5426"/>
                  </a:cubicBezTo>
                  <a:cubicBezTo>
                    <a:pt x="12509" y="5426"/>
                    <a:pt x="12820" y="5207"/>
                    <a:pt x="13299" y="5207"/>
                  </a:cubicBezTo>
                  <a:cubicBezTo>
                    <a:pt x="13412" y="5207"/>
                    <a:pt x="13534" y="5219"/>
                    <a:pt x="13664" y="5249"/>
                  </a:cubicBezTo>
                  <a:cubicBezTo>
                    <a:pt x="13664" y="5249"/>
                    <a:pt x="13697" y="5465"/>
                    <a:pt x="14129" y="5563"/>
                  </a:cubicBezTo>
                  <a:lnTo>
                    <a:pt x="21588" y="5563"/>
                  </a:lnTo>
                  <a:cubicBezTo>
                    <a:pt x="21588" y="4446"/>
                    <a:pt x="22107" y="3926"/>
                    <a:pt x="22748" y="3926"/>
                  </a:cubicBezTo>
                  <a:lnTo>
                    <a:pt x="22748" y="1486"/>
                  </a:lnTo>
                  <a:cubicBezTo>
                    <a:pt x="22115" y="1486"/>
                    <a:pt x="21602" y="980"/>
                    <a:pt x="21589" y="0"/>
                  </a:cubicBezTo>
                  <a:lnTo>
                    <a:pt x="14129" y="0"/>
                  </a:lnTo>
                  <a:cubicBezTo>
                    <a:pt x="13697" y="98"/>
                    <a:pt x="13664" y="313"/>
                    <a:pt x="13664" y="313"/>
                  </a:cubicBezTo>
                  <a:cubicBezTo>
                    <a:pt x="13534" y="343"/>
                    <a:pt x="13411" y="355"/>
                    <a:pt x="13297" y="355"/>
                  </a:cubicBezTo>
                  <a:cubicBezTo>
                    <a:pt x="12819" y="355"/>
                    <a:pt x="12509" y="137"/>
                    <a:pt x="12509" y="137"/>
                  </a:cubicBezTo>
                  <a:cubicBezTo>
                    <a:pt x="12509" y="137"/>
                    <a:pt x="12379" y="303"/>
                    <a:pt x="12038" y="406"/>
                  </a:cubicBezTo>
                  <a:cubicBezTo>
                    <a:pt x="11989" y="420"/>
                    <a:pt x="11942" y="427"/>
                    <a:pt x="11898" y="427"/>
                  </a:cubicBezTo>
                  <a:cubicBezTo>
                    <a:pt x="11631" y="427"/>
                    <a:pt x="11450" y="200"/>
                    <a:pt x="11450" y="200"/>
                  </a:cubicBezTo>
                  <a:cubicBezTo>
                    <a:pt x="11450" y="200"/>
                    <a:pt x="11328" y="304"/>
                    <a:pt x="11192" y="319"/>
                  </a:cubicBezTo>
                  <a:cubicBezTo>
                    <a:pt x="11184" y="320"/>
                    <a:pt x="11176" y="320"/>
                    <a:pt x="11167" y="320"/>
                  </a:cubicBezTo>
                  <a:cubicBezTo>
                    <a:pt x="11035" y="320"/>
                    <a:pt x="10871" y="214"/>
                    <a:pt x="10871" y="214"/>
                  </a:cubicBezTo>
                  <a:cubicBezTo>
                    <a:pt x="10871" y="214"/>
                    <a:pt x="10799" y="406"/>
                    <a:pt x="10442" y="406"/>
                  </a:cubicBezTo>
                  <a:cubicBezTo>
                    <a:pt x="10435" y="406"/>
                    <a:pt x="10427" y="406"/>
                    <a:pt x="10420" y="406"/>
                  </a:cubicBezTo>
                  <a:cubicBezTo>
                    <a:pt x="10044" y="397"/>
                    <a:pt x="9780" y="136"/>
                    <a:pt x="9780" y="136"/>
                  </a:cubicBezTo>
                  <a:cubicBezTo>
                    <a:pt x="9530" y="306"/>
                    <a:pt x="9227" y="347"/>
                    <a:pt x="8993" y="347"/>
                  </a:cubicBezTo>
                  <a:cubicBezTo>
                    <a:pt x="8769" y="347"/>
                    <a:pt x="8607" y="310"/>
                    <a:pt x="8607" y="310"/>
                  </a:cubicBezTo>
                  <a:cubicBezTo>
                    <a:pt x="8560" y="130"/>
                    <a:pt x="8420" y="42"/>
                    <a:pt x="82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6"/>
            <p:cNvSpPr/>
            <p:nvPr/>
          </p:nvSpPr>
          <p:spPr>
            <a:xfrm>
              <a:off x="1890083" y="3385401"/>
              <a:ext cx="743136" cy="78732"/>
            </a:xfrm>
            <a:custGeom>
              <a:rect b="b" l="l" r="r" t="t"/>
              <a:pathLst>
                <a:path extrusionOk="0" h="2427" w="22908">
                  <a:moveTo>
                    <a:pt x="0" y="0"/>
                  </a:moveTo>
                  <a:lnTo>
                    <a:pt x="0" y="2426"/>
                  </a:lnTo>
                  <a:lnTo>
                    <a:pt x="22907" y="2426"/>
                  </a:lnTo>
                  <a:lnTo>
                    <a:pt x="2290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6"/>
            <p:cNvSpPr/>
            <p:nvPr/>
          </p:nvSpPr>
          <p:spPr>
            <a:xfrm>
              <a:off x="2869479" y="3307642"/>
              <a:ext cx="33802" cy="242294"/>
            </a:xfrm>
            <a:custGeom>
              <a:rect b="b" l="l" r="r" t="t"/>
              <a:pathLst>
                <a:path extrusionOk="0" h="7469" w="1042">
                  <a:moveTo>
                    <a:pt x="38" y="1"/>
                  </a:moveTo>
                  <a:cubicBezTo>
                    <a:pt x="20" y="1"/>
                    <a:pt x="1" y="32"/>
                    <a:pt x="7" y="49"/>
                  </a:cubicBezTo>
                  <a:cubicBezTo>
                    <a:pt x="469" y="1220"/>
                    <a:pt x="904" y="2284"/>
                    <a:pt x="944" y="3570"/>
                  </a:cubicBezTo>
                  <a:cubicBezTo>
                    <a:pt x="985" y="4922"/>
                    <a:pt x="667" y="6240"/>
                    <a:pt x="66" y="7449"/>
                  </a:cubicBezTo>
                  <a:cubicBezTo>
                    <a:pt x="60" y="7460"/>
                    <a:pt x="65" y="7469"/>
                    <a:pt x="71" y="7469"/>
                  </a:cubicBezTo>
                  <a:cubicBezTo>
                    <a:pt x="75" y="7469"/>
                    <a:pt x="80" y="7466"/>
                    <a:pt x="83" y="7460"/>
                  </a:cubicBezTo>
                  <a:cubicBezTo>
                    <a:pt x="697" y="6311"/>
                    <a:pt x="1041" y="5023"/>
                    <a:pt x="1033" y="3717"/>
                  </a:cubicBezTo>
                  <a:cubicBezTo>
                    <a:pt x="1025" y="2487"/>
                    <a:pt x="756" y="1038"/>
                    <a:pt x="50" y="8"/>
                  </a:cubicBezTo>
                  <a:cubicBezTo>
                    <a:pt x="47" y="3"/>
                    <a:pt x="42" y="1"/>
                    <a:pt x="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6"/>
            <p:cNvSpPr/>
            <p:nvPr/>
          </p:nvSpPr>
          <p:spPr>
            <a:xfrm>
              <a:off x="2804631" y="3307642"/>
              <a:ext cx="33770" cy="242294"/>
            </a:xfrm>
            <a:custGeom>
              <a:rect b="b" l="l" r="r" t="t"/>
              <a:pathLst>
                <a:path extrusionOk="0" h="7469" w="1041">
                  <a:moveTo>
                    <a:pt x="37" y="1"/>
                  </a:moveTo>
                  <a:cubicBezTo>
                    <a:pt x="20" y="1"/>
                    <a:pt x="0" y="32"/>
                    <a:pt x="7" y="49"/>
                  </a:cubicBezTo>
                  <a:cubicBezTo>
                    <a:pt x="470" y="1220"/>
                    <a:pt x="904" y="2284"/>
                    <a:pt x="943" y="3570"/>
                  </a:cubicBezTo>
                  <a:cubicBezTo>
                    <a:pt x="985" y="4922"/>
                    <a:pt x="667" y="6240"/>
                    <a:pt x="65" y="7449"/>
                  </a:cubicBezTo>
                  <a:cubicBezTo>
                    <a:pt x="59" y="7460"/>
                    <a:pt x="64" y="7469"/>
                    <a:pt x="71" y="7469"/>
                  </a:cubicBezTo>
                  <a:cubicBezTo>
                    <a:pt x="75" y="7469"/>
                    <a:pt x="80" y="7466"/>
                    <a:pt x="84" y="7460"/>
                  </a:cubicBezTo>
                  <a:cubicBezTo>
                    <a:pt x="697" y="6311"/>
                    <a:pt x="1041" y="5023"/>
                    <a:pt x="1033" y="3717"/>
                  </a:cubicBezTo>
                  <a:cubicBezTo>
                    <a:pt x="1024" y="2487"/>
                    <a:pt x="756" y="1038"/>
                    <a:pt x="50" y="8"/>
                  </a:cubicBezTo>
                  <a:cubicBezTo>
                    <a:pt x="46" y="3"/>
                    <a:pt x="42" y="1"/>
                    <a:pt x="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6"/>
            <p:cNvSpPr/>
            <p:nvPr/>
          </p:nvSpPr>
          <p:spPr>
            <a:xfrm>
              <a:off x="2837850" y="3305469"/>
              <a:ext cx="28061" cy="82852"/>
            </a:xfrm>
            <a:custGeom>
              <a:rect b="b" l="l" r="r" t="t"/>
              <a:pathLst>
                <a:path extrusionOk="0" h="2554" w="865">
                  <a:moveTo>
                    <a:pt x="54" y="0"/>
                  </a:moveTo>
                  <a:cubicBezTo>
                    <a:pt x="31" y="0"/>
                    <a:pt x="0" y="38"/>
                    <a:pt x="11" y="61"/>
                  </a:cubicBezTo>
                  <a:cubicBezTo>
                    <a:pt x="373" y="875"/>
                    <a:pt x="687" y="1667"/>
                    <a:pt x="847" y="2548"/>
                  </a:cubicBezTo>
                  <a:cubicBezTo>
                    <a:pt x="848" y="2552"/>
                    <a:pt x="849" y="2554"/>
                    <a:pt x="852" y="2554"/>
                  </a:cubicBezTo>
                  <a:cubicBezTo>
                    <a:pt x="857" y="2554"/>
                    <a:pt x="864" y="2545"/>
                    <a:pt x="863" y="2539"/>
                  </a:cubicBezTo>
                  <a:cubicBezTo>
                    <a:pt x="750" y="1662"/>
                    <a:pt x="520" y="781"/>
                    <a:pt x="72" y="12"/>
                  </a:cubicBezTo>
                  <a:cubicBezTo>
                    <a:pt x="68" y="4"/>
                    <a:pt x="61" y="0"/>
                    <a:pt x="5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6"/>
            <p:cNvSpPr/>
            <p:nvPr/>
          </p:nvSpPr>
          <p:spPr>
            <a:xfrm>
              <a:off x="2838856" y="3472210"/>
              <a:ext cx="25855" cy="80386"/>
            </a:xfrm>
            <a:custGeom>
              <a:rect b="b" l="l" r="r" t="t"/>
              <a:pathLst>
                <a:path extrusionOk="0" h="2478" w="797">
                  <a:moveTo>
                    <a:pt x="789" y="0"/>
                  </a:moveTo>
                  <a:cubicBezTo>
                    <a:pt x="780" y="0"/>
                    <a:pt x="767" y="12"/>
                    <a:pt x="766" y="21"/>
                  </a:cubicBezTo>
                  <a:cubicBezTo>
                    <a:pt x="641" y="872"/>
                    <a:pt x="423" y="1675"/>
                    <a:pt x="16" y="2437"/>
                  </a:cubicBezTo>
                  <a:cubicBezTo>
                    <a:pt x="0" y="2466"/>
                    <a:pt x="13" y="2478"/>
                    <a:pt x="33" y="2478"/>
                  </a:cubicBezTo>
                  <a:cubicBezTo>
                    <a:pt x="54" y="2478"/>
                    <a:pt x="82" y="2464"/>
                    <a:pt x="93" y="2443"/>
                  </a:cubicBezTo>
                  <a:cubicBezTo>
                    <a:pt x="490" y="1691"/>
                    <a:pt x="763" y="865"/>
                    <a:pt x="796" y="11"/>
                  </a:cubicBezTo>
                  <a:cubicBezTo>
                    <a:pt x="797" y="3"/>
                    <a:pt x="794" y="0"/>
                    <a:pt x="78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6"/>
            <p:cNvSpPr/>
            <p:nvPr/>
          </p:nvSpPr>
          <p:spPr>
            <a:xfrm>
              <a:off x="2878465" y="3377420"/>
              <a:ext cx="9635" cy="7786"/>
            </a:xfrm>
            <a:custGeom>
              <a:rect b="b" l="l" r="r" t="t"/>
              <a:pathLst>
                <a:path extrusionOk="0" h="240" w="297">
                  <a:moveTo>
                    <a:pt x="176" y="0"/>
                  </a:moveTo>
                  <a:cubicBezTo>
                    <a:pt x="130" y="0"/>
                    <a:pt x="79" y="23"/>
                    <a:pt x="49" y="49"/>
                  </a:cubicBezTo>
                  <a:cubicBezTo>
                    <a:pt x="19" y="76"/>
                    <a:pt x="1" y="116"/>
                    <a:pt x="6" y="153"/>
                  </a:cubicBezTo>
                  <a:cubicBezTo>
                    <a:pt x="7" y="182"/>
                    <a:pt x="20" y="201"/>
                    <a:pt x="41" y="213"/>
                  </a:cubicBezTo>
                  <a:cubicBezTo>
                    <a:pt x="63" y="232"/>
                    <a:pt x="89" y="239"/>
                    <a:pt x="117" y="239"/>
                  </a:cubicBezTo>
                  <a:cubicBezTo>
                    <a:pt x="166" y="239"/>
                    <a:pt x="219" y="215"/>
                    <a:pt x="251" y="184"/>
                  </a:cubicBezTo>
                  <a:cubicBezTo>
                    <a:pt x="258" y="178"/>
                    <a:pt x="263" y="170"/>
                    <a:pt x="268" y="163"/>
                  </a:cubicBezTo>
                  <a:cubicBezTo>
                    <a:pt x="282" y="148"/>
                    <a:pt x="291" y="130"/>
                    <a:pt x="294" y="111"/>
                  </a:cubicBezTo>
                  <a:cubicBezTo>
                    <a:pt x="297" y="96"/>
                    <a:pt x="292" y="84"/>
                    <a:pt x="284" y="75"/>
                  </a:cubicBezTo>
                  <a:cubicBezTo>
                    <a:pt x="278" y="61"/>
                    <a:pt x="270" y="48"/>
                    <a:pt x="258" y="38"/>
                  </a:cubicBezTo>
                  <a:cubicBezTo>
                    <a:pt x="256" y="36"/>
                    <a:pt x="256" y="34"/>
                    <a:pt x="254" y="32"/>
                  </a:cubicBezTo>
                  <a:cubicBezTo>
                    <a:pt x="234" y="9"/>
                    <a:pt x="206"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6"/>
            <p:cNvSpPr/>
            <p:nvPr/>
          </p:nvSpPr>
          <p:spPr>
            <a:xfrm>
              <a:off x="2872074" y="3347803"/>
              <a:ext cx="8759" cy="7364"/>
            </a:xfrm>
            <a:custGeom>
              <a:rect b="b" l="l" r="r" t="t"/>
              <a:pathLst>
                <a:path extrusionOk="0" h="227" w="270">
                  <a:moveTo>
                    <a:pt x="182" y="1"/>
                  </a:moveTo>
                  <a:cubicBezTo>
                    <a:pt x="143" y="1"/>
                    <a:pt x="99" y="16"/>
                    <a:pt x="74" y="32"/>
                  </a:cubicBezTo>
                  <a:cubicBezTo>
                    <a:pt x="35" y="58"/>
                    <a:pt x="1" y="102"/>
                    <a:pt x="4" y="145"/>
                  </a:cubicBezTo>
                  <a:cubicBezTo>
                    <a:pt x="4" y="146"/>
                    <a:pt x="4" y="147"/>
                    <a:pt x="4" y="147"/>
                  </a:cubicBezTo>
                  <a:cubicBezTo>
                    <a:pt x="4" y="149"/>
                    <a:pt x="4" y="150"/>
                    <a:pt x="4" y="151"/>
                  </a:cubicBezTo>
                  <a:cubicBezTo>
                    <a:pt x="5" y="155"/>
                    <a:pt x="6" y="160"/>
                    <a:pt x="8" y="164"/>
                  </a:cubicBezTo>
                  <a:cubicBezTo>
                    <a:pt x="16" y="200"/>
                    <a:pt x="46" y="218"/>
                    <a:pt x="83" y="224"/>
                  </a:cubicBezTo>
                  <a:cubicBezTo>
                    <a:pt x="87" y="225"/>
                    <a:pt x="91" y="225"/>
                    <a:pt x="95" y="226"/>
                  </a:cubicBezTo>
                  <a:lnTo>
                    <a:pt x="102" y="226"/>
                  </a:lnTo>
                  <a:cubicBezTo>
                    <a:pt x="107" y="226"/>
                    <a:pt x="111" y="226"/>
                    <a:pt x="115" y="226"/>
                  </a:cubicBezTo>
                  <a:cubicBezTo>
                    <a:pt x="132" y="226"/>
                    <a:pt x="149" y="223"/>
                    <a:pt x="164" y="218"/>
                  </a:cubicBezTo>
                  <a:cubicBezTo>
                    <a:pt x="193" y="211"/>
                    <a:pt x="219" y="200"/>
                    <a:pt x="235" y="186"/>
                  </a:cubicBezTo>
                  <a:cubicBezTo>
                    <a:pt x="247" y="173"/>
                    <a:pt x="254" y="159"/>
                    <a:pt x="257" y="145"/>
                  </a:cubicBezTo>
                  <a:cubicBezTo>
                    <a:pt x="267" y="123"/>
                    <a:pt x="269" y="101"/>
                    <a:pt x="263" y="80"/>
                  </a:cubicBezTo>
                  <a:cubicBezTo>
                    <a:pt x="265" y="65"/>
                    <a:pt x="264" y="50"/>
                    <a:pt x="256" y="36"/>
                  </a:cubicBezTo>
                  <a:cubicBezTo>
                    <a:pt x="241" y="10"/>
                    <a:pt x="213" y="1"/>
                    <a:pt x="1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56"/>
            <p:cNvSpPr/>
            <p:nvPr/>
          </p:nvSpPr>
          <p:spPr>
            <a:xfrm>
              <a:off x="2859877" y="3319937"/>
              <a:ext cx="13398" cy="7948"/>
            </a:xfrm>
            <a:custGeom>
              <a:rect b="b" l="l" r="r" t="t"/>
              <a:pathLst>
                <a:path extrusionOk="0" h="245" w="413">
                  <a:moveTo>
                    <a:pt x="230" y="1"/>
                  </a:moveTo>
                  <a:cubicBezTo>
                    <a:pt x="129" y="1"/>
                    <a:pt x="1" y="132"/>
                    <a:pt x="93" y="217"/>
                  </a:cubicBezTo>
                  <a:cubicBezTo>
                    <a:pt x="114" y="236"/>
                    <a:pt x="141" y="244"/>
                    <a:pt x="170" y="244"/>
                  </a:cubicBezTo>
                  <a:cubicBezTo>
                    <a:pt x="280" y="244"/>
                    <a:pt x="413" y="120"/>
                    <a:pt x="312" y="41"/>
                  </a:cubicBezTo>
                  <a:cubicBezTo>
                    <a:pt x="309" y="39"/>
                    <a:pt x="306" y="37"/>
                    <a:pt x="302" y="35"/>
                  </a:cubicBezTo>
                  <a:cubicBezTo>
                    <a:pt x="302" y="35"/>
                    <a:pt x="302" y="34"/>
                    <a:pt x="302" y="34"/>
                  </a:cubicBezTo>
                  <a:cubicBezTo>
                    <a:pt x="284" y="11"/>
                    <a:pt x="258" y="1"/>
                    <a:pt x="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56"/>
            <p:cNvSpPr/>
            <p:nvPr/>
          </p:nvSpPr>
          <p:spPr>
            <a:xfrm>
              <a:off x="2842424" y="3384265"/>
              <a:ext cx="9635" cy="7786"/>
            </a:xfrm>
            <a:custGeom>
              <a:rect b="b" l="l" r="r" t="t"/>
              <a:pathLst>
                <a:path extrusionOk="0" h="240" w="297">
                  <a:moveTo>
                    <a:pt x="176" y="0"/>
                  </a:moveTo>
                  <a:cubicBezTo>
                    <a:pt x="130" y="0"/>
                    <a:pt x="79" y="23"/>
                    <a:pt x="49" y="50"/>
                  </a:cubicBezTo>
                  <a:cubicBezTo>
                    <a:pt x="18" y="76"/>
                    <a:pt x="1" y="116"/>
                    <a:pt x="6" y="153"/>
                  </a:cubicBezTo>
                  <a:cubicBezTo>
                    <a:pt x="7" y="182"/>
                    <a:pt x="20" y="201"/>
                    <a:pt x="41" y="214"/>
                  </a:cubicBezTo>
                  <a:cubicBezTo>
                    <a:pt x="63" y="232"/>
                    <a:pt x="89" y="239"/>
                    <a:pt x="117" y="239"/>
                  </a:cubicBezTo>
                  <a:cubicBezTo>
                    <a:pt x="166" y="239"/>
                    <a:pt x="219" y="215"/>
                    <a:pt x="251" y="184"/>
                  </a:cubicBezTo>
                  <a:cubicBezTo>
                    <a:pt x="258" y="178"/>
                    <a:pt x="263" y="171"/>
                    <a:pt x="268" y="163"/>
                  </a:cubicBezTo>
                  <a:cubicBezTo>
                    <a:pt x="282" y="148"/>
                    <a:pt x="291" y="131"/>
                    <a:pt x="294" y="111"/>
                  </a:cubicBezTo>
                  <a:cubicBezTo>
                    <a:pt x="297" y="96"/>
                    <a:pt x="292" y="84"/>
                    <a:pt x="284" y="75"/>
                  </a:cubicBezTo>
                  <a:cubicBezTo>
                    <a:pt x="279" y="61"/>
                    <a:pt x="270" y="49"/>
                    <a:pt x="258" y="38"/>
                  </a:cubicBezTo>
                  <a:cubicBezTo>
                    <a:pt x="256" y="36"/>
                    <a:pt x="256" y="34"/>
                    <a:pt x="254" y="32"/>
                  </a:cubicBezTo>
                  <a:cubicBezTo>
                    <a:pt x="234" y="9"/>
                    <a:pt x="206"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56"/>
            <p:cNvSpPr/>
            <p:nvPr/>
          </p:nvSpPr>
          <p:spPr>
            <a:xfrm>
              <a:off x="2836066" y="3354648"/>
              <a:ext cx="8726" cy="7364"/>
            </a:xfrm>
            <a:custGeom>
              <a:rect b="b" l="l" r="r" t="t"/>
              <a:pathLst>
                <a:path extrusionOk="0" h="227" w="269">
                  <a:moveTo>
                    <a:pt x="181" y="1"/>
                  </a:moveTo>
                  <a:cubicBezTo>
                    <a:pt x="142" y="1"/>
                    <a:pt x="98" y="16"/>
                    <a:pt x="73" y="32"/>
                  </a:cubicBezTo>
                  <a:cubicBezTo>
                    <a:pt x="34" y="57"/>
                    <a:pt x="0" y="102"/>
                    <a:pt x="3" y="145"/>
                  </a:cubicBezTo>
                  <a:cubicBezTo>
                    <a:pt x="3" y="146"/>
                    <a:pt x="3" y="147"/>
                    <a:pt x="3" y="147"/>
                  </a:cubicBezTo>
                  <a:cubicBezTo>
                    <a:pt x="3" y="149"/>
                    <a:pt x="3" y="150"/>
                    <a:pt x="3" y="151"/>
                  </a:cubicBezTo>
                  <a:cubicBezTo>
                    <a:pt x="4" y="155"/>
                    <a:pt x="5" y="160"/>
                    <a:pt x="7" y="164"/>
                  </a:cubicBezTo>
                  <a:cubicBezTo>
                    <a:pt x="15" y="200"/>
                    <a:pt x="45" y="219"/>
                    <a:pt x="82" y="224"/>
                  </a:cubicBezTo>
                  <a:cubicBezTo>
                    <a:pt x="86" y="225"/>
                    <a:pt x="90" y="225"/>
                    <a:pt x="94" y="226"/>
                  </a:cubicBezTo>
                  <a:lnTo>
                    <a:pt x="102" y="226"/>
                  </a:lnTo>
                  <a:cubicBezTo>
                    <a:pt x="106" y="226"/>
                    <a:pt x="110" y="226"/>
                    <a:pt x="114" y="226"/>
                  </a:cubicBezTo>
                  <a:cubicBezTo>
                    <a:pt x="131" y="226"/>
                    <a:pt x="148" y="223"/>
                    <a:pt x="163" y="219"/>
                  </a:cubicBezTo>
                  <a:cubicBezTo>
                    <a:pt x="192" y="211"/>
                    <a:pt x="218" y="200"/>
                    <a:pt x="234" y="186"/>
                  </a:cubicBezTo>
                  <a:cubicBezTo>
                    <a:pt x="246" y="174"/>
                    <a:pt x="253" y="159"/>
                    <a:pt x="256" y="145"/>
                  </a:cubicBezTo>
                  <a:cubicBezTo>
                    <a:pt x="267" y="123"/>
                    <a:pt x="269" y="101"/>
                    <a:pt x="262" y="80"/>
                  </a:cubicBezTo>
                  <a:cubicBezTo>
                    <a:pt x="264" y="65"/>
                    <a:pt x="263" y="50"/>
                    <a:pt x="255" y="36"/>
                  </a:cubicBezTo>
                  <a:cubicBezTo>
                    <a:pt x="240" y="10"/>
                    <a:pt x="212" y="1"/>
                    <a:pt x="1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56"/>
            <p:cNvSpPr/>
            <p:nvPr/>
          </p:nvSpPr>
          <p:spPr>
            <a:xfrm>
              <a:off x="2823836" y="3326814"/>
              <a:ext cx="13398" cy="7915"/>
            </a:xfrm>
            <a:custGeom>
              <a:rect b="b" l="l" r="r" t="t"/>
              <a:pathLst>
                <a:path extrusionOk="0" h="244" w="413">
                  <a:moveTo>
                    <a:pt x="230" y="0"/>
                  </a:moveTo>
                  <a:cubicBezTo>
                    <a:pt x="129" y="0"/>
                    <a:pt x="1" y="131"/>
                    <a:pt x="93" y="216"/>
                  </a:cubicBezTo>
                  <a:cubicBezTo>
                    <a:pt x="114" y="235"/>
                    <a:pt x="141" y="243"/>
                    <a:pt x="170" y="243"/>
                  </a:cubicBezTo>
                  <a:cubicBezTo>
                    <a:pt x="280" y="243"/>
                    <a:pt x="413" y="119"/>
                    <a:pt x="312" y="40"/>
                  </a:cubicBezTo>
                  <a:cubicBezTo>
                    <a:pt x="309" y="38"/>
                    <a:pt x="306" y="36"/>
                    <a:pt x="302" y="34"/>
                  </a:cubicBezTo>
                  <a:cubicBezTo>
                    <a:pt x="302" y="34"/>
                    <a:pt x="302" y="33"/>
                    <a:pt x="302" y="33"/>
                  </a:cubicBezTo>
                  <a:cubicBezTo>
                    <a:pt x="284" y="10"/>
                    <a:pt x="258" y="0"/>
                    <a:pt x="2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56"/>
            <p:cNvSpPr/>
            <p:nvPr/>
          </p:nvSpPr>
          <p:spPr>
            <a:xfrm>
              <a:off x="2639836" y="3320391"/>
              <a:ext cx="150554" cy="71660"/>
            </a:xfrm>
            <a:custGeom>
              <a:rect b="b" l="l" r="r" t="t"/>
              <a:pathLst>
                <a:path extrusionOk="0" h="2209" w="4641">
                  <a:moveTo>
                    <a:pt x="3188" y="501"/>
                  </a:moveTo>
                  <a:cubicBezTo>
                    <a:pt x="3198" y="586"/>
                    <a:pt x="3224" y="758"/>
                    <a:pt x="3087" y="898"/>
                  </a:cubicBezTo>
                  <a:cubicBezTo>
                    <a:pt x="2944" y="1036"/>
                    <a:pt x="2838" y="1089"/>
                    <a:pt x="2770" y="1089"/>
                  </a:cubicBezTo>
                  <a:cubicBezTo>
                    <a:pt x="2590" y="1089"/>
                    <a:pt x="2679" y="711"/>
                    <a:pt x="3053" y="531"/>
                  </a:cubicBezTo>
                  <a:cubicBezTo>
                    <a:pt x="3095" y="512"/>
                    <a:pt x="3141" y="505"/>
                    <a:pt x="3188" y="501"/>
                  </a:cubicBezTo>
                  <a:close/>
                  <a:moveTo>
                    <a:pt x="708" y="0"/>
                  </a:moveTo>
                  <a:cubicBezTo>
                    <a:pt x="539" y="0"/>
                    <a:pt x="364" y="86"/>
                    <a:pt x="267" y="239"/>
                  </a:cubicBezTo>
                  <a:cubicBezTo>
                    <a:pt x="1" y="662"/>
                    <a:pt x="406" y="1150"/>
                    <a:pt x="852" y="1150"/>
                  </a:cubicBezTo>
                  <a:cubicBezTo>
                    <a:pt x="852" y="1150"/>
                    <a:pt x="853" y="1150"/>
                    <a:pt x="853" y="1150"/>
                  </a:cubicBezTo>
                  <a:cubicBezTo>
                    <a:pt x="1071" y="1150"/>
                    <a:pt x="1277" y="1048"/>
                    <a:pt x="1452" y="926"/>
                  </a:cubicBezTo>
                  <a:cubicBezTo>
                    <a:pt x="1909" y="603"/>
                    <a:pt x="2134" y="249"/>
                    <a:pt x="2779" y="205"/>
                  </a:cubicBezTo>
                  <a:cubicBezTo>
                    <a:pt x="2786" y="204"/>
                    <a:pt x="2793" y="204"/>
                    <a:pt x="2800" y="204"/>
                  </a:cubicBezTo>
                  <a:cubicBezTo>
                    <a:pt x="2980" y="204"/>
                    <a:pt x="3110" y="256"/>
                    <a:pt x="3170" y="359"/>
                  </a:cubicBezTo>
                  <a:lnTo>
                    <a:pt x="3177" y="418"/>
                  </a:lnTo>
                  <a:cubicBezTo>
                    <a:pt x="2890" y="442"/>
                    <a:pt x="2609" y="584"/>
                    <a:pt x="2550" y="886"/>
                  </a:cubicBezTo>
                  <a:cubicBezTo>
                    <a:pt x="2503" y="1129"/>
                    <a:pt x="2606" y="1219"/>
                    <a:pt x="2747" y="1219"/>
                  </a:cubicBezTo>
                  <a:cubicBezTo>
                    <a:pt x="2897" y="1219"/>
                    <a:pt x="3092" y="1115"/>
                    <a:pt x="3194" y="985"/>
                  </a:cubicBezTo>
                  <a:cubicBezTo>
                    <a:pt x="3333" y="807"/>
                    <a:pt x="3374" y="646"/>
                    <a:pt x="3346" y="508"/>
                  </a:cubicBezTo>
                  <a:lnTo>
                    <a:pt x="3346" y="508"/>
                  </a:lnTo>
                  <a:cubicBezTo>
                    <a:pt x="3520" y="538"/>
                    <a:pt x="3698" y="628"/>
                    <a:pt x="3820" y="713"/>
                  </a:cubicBezTo>
                  <a:cubicBezTo>
                    <a:pt x="4292" y="1043"/>
                    <a:pt x="4519" y="1661"/>
                    <a:pt x="4621" y="2202"/>
                  </a:cubicBezTo>
                  <a:cubicBezTo>
                    <a:pt x="4622" y="2207"/>
                    <a:pt x="4624" y="2208"/>
                    <a:pt x="4627" y="2208"/>
                  </a:cubicBezTo>
                  <a:cubicBezTo>
                    <a:pt x="4633" y="2208"/>
                    <a:pt x="4641" y="2198"/>
                    <a:pt x="4641" y="2192"/>
                  </a:cubicBezTo>
                  <a:cubicBezTo>
                    <a:pt x="4610" y="1504"/>
                    <a:pt x="4278" y="656"/>
                    <a:pt x="3545" y="450"/>
                  </a:cubicBezTo>
                  <a:cubicBezTo>
                    <a:pt x="3474" y="430"/>
                    <a:pt x="3395" y="419"/>
                    <a:pt x="3314" y="415"/>
                  </a:cubicBezTo>
                  <a:cubicBezTo>
                    <a:pt x="3206" y="164"/>
                    <a:pt x="2997" y="81"/>
                    <a:pt x="2774" y="81"/>
                  </a:cubicBezTo>
                  <a:cubicBezTo>
                    <a:pt x="2451" y="81"/>
                    <a:pt x="2097" y="253"/>
                    <a:pt x="1965" y="343"/>
                  </a:cubicBezTo>
                  <a:cubicBezTo>
                    <a:pt x="1750" y="491"/>
                    <a:pt x="1583" y="718"/>
                    <a:pt x="1359" y="852"/>
                  </a:cubicBezTo>
                  <a:cubicBezTo>
                    <a:pt x="1274" y="903"/>
                    <a:pt x="1048" y="1006"/>
                    <a:pt x="822" y="1006"/>
                  </a:cubicBezTo>
                  <a:cubicBezTo>
                    <a:pt x="664" y="1006"/>
                    <a:pt x="507" y="956"/>
                    <a:pt x="397" y="805"/>
                  </a:cubicBezTo>
                  <a:cubicBezTo>
                    <a:pt x="175" y="417"/>
                    <a:pt x="470" y="124"/>
                    <a:pt x="731" y="124"/>
                  </a:cubicBezTo>
                  <a:cubicBezTo>
                    <a:pt x="860" y="124"/>
                    <a:pt x="981" y="196"/>
                    <a:pt x="1026" y="364"/>
                  </a:cubicBezTo>
                  <a:cubicBezTo>
                    <a:pt x="1066" y="511"/>
                    <a:pt x="934" y="597"/>
                    <a:pt x="808" y="597"/>
                  </a:cubicBezTo>
                  <a:cubicBezTo>
                    <a:pt x="771" y="597"/>
                    <a:pt x="735" y="590"/>
                    <a:pt x="703" y="574"/>
                  </a:cubicBezTo>
                  <a:cubicBezTo>
                    <a:pt x="703" y="573"/>
                    <a:pt x="701" y="573"/>
                    <a:pt x="700" y="573"/>
                  </a:cubicBezTo>
                  <a:cubicBezTo>
                    <a:pt x="685" y="573"/>
                    <a:pt x="666" y="600"/>
                    <a:pt x="678" y="611"/>
                  </a:cubicBezTo>
                  <a:cubicBezTo>
                    <a:pt x="745" y="681"/>
                    <a:pt x="815" y="710"/>
                    <a:pt x="880" y="710"/>
                  </a:cubicBezTo>
                  <a:cubicBezTo>
                    <a:pt x="1072" y="710"/>
                    <a:pt x="1218" y="455"/>
                    <a:pt x="1101" y="233"/>
                  </a:cubicBezTo>
                  <a:cubicBezTo>
                    <a:pt x="1018" y="73"/>
                    <a:pt x="865" y="0"/>
                    <a:pt x="7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6"/>
            <p:cNvSpPr/>
            <p:nvPr/>
          </p:nvSpPr>
          <p:spPr>
            <a:xfrm>
              <a:off x="2780918" y="3330382"/>
              <a:ext cx="26633" cy="32894"/>
            </a:xfrm>
            <a:custGeom>
              <a:rect b="b" l="l" r="r" t="t"/>
              <a:pathLst>
                <a:path extrusionOk="0" h="1014" w="821">
                  <a:moveTo>
                    <a:pt x="476" y="1"/>
                  </a:moveTo>
                  <a:cubicBezTo>
                    <a:pt x="390" y="1"/>
                    <a:pt x="301" y="40"/>
                    <a:pt x="224" y="132"/>
                  </a:cubicBezTo>
                  <a:cubicBezTo>
                    <a:pt x="1" y="399"/>
                    <a:pt x="147" y="811"/>
                    <a:pt x="384" y="1013"/>
                  </a:cubicBezTo>
                  <a:cubicBezTo>
                    <a:pt x="385" y="1013"/>
                    <a:pt x="385" y="1013"/>
                    <a:pt x="385" y="1013"/>
                  </a:cubicBezTo>
                  <a:cubicBezTo>
                    <a:pt x="387" y="1013"/>
                    <a:pt x="388" y="1010"/>
                    <a:pt x="387" y="1009"/>
                  </a:cubicBezTo>
                  <a:cubicBezTo>
                    <a:pt x="280" y="898"/>
                    <a:pt x="235" y="752"/>
                    <a:pt x="206" y="605"/>
                  </a:cubicBezTo>
                  <a:cubicBezTo>
                    <a:pt x="194" y="539"/>
                    <a:pt x="188" y="476"/>
                    <a:pt x="194" y="410"/>
                  </a:cubicBezTo>
                  <a:cubicBezTo>
                    <a:pt x="191" y="355"/>
                    <a:pt x="202" y="301"/>
                    <a:pt x="224" y="251"/>
                  </a:cubicBezTo>
                  <a:cubicBezTo>
                    <a:pt x="302" y="140"/>
                    <a:pt x="381" y="101"/>
                    <a:pt x="450" y="101"/>
                  </a:cubicBezTo>
                  <a:cubicBezTo>
                    <a:pt x="560" y="101"/>
                    <a:pt x="646" y="199"/>
                    <a:pt x="672" y="258"/>
                  </a:cubicBezTo>
                  <a:cubicBezTo>
                    <a:pt x="749" y="438"/>
                    <a:pt x="634" y="534"/>
                    <a:pt x="544" y="534"/>
                  </a:cubicBezTo>
                  <a:cubicBezTo>
                    <a:pt x="508" y="534"/>
                    <a:pt x="476" y="519"/>
                    <a:pt x="462" y="487"/>
                  </a:cubicBezTo>
                  <a:cubicBezTo>
                    <a:pt x="455" y="460"/>
                    <a:pt x="449" y="434"/>
                    <a:pt x="442" y="406"/>
                  </a:cubicBezTo>
                  <a:cubicBezTo>
                    <a:pt x="449" y="334"/>
                    <a:pt x="468" y="313"/>
                    <a:pt x="495" y="313"/>
                  </a:cubicBezTo>
                  <a:cubicBezTo>
                    <a:pt x="515" y="313"/>
                    <a:pt x="539" y="324"/>
                    <a:pt x="565" y="334"/>
                  </a:cubicBezTo>
                  <a:cubicBezTo>
                    <a:pt x="566" y="335"/>
                    <a:pt x="568" y="335"/>
                    <a:pt x="570" y="335"/>
                  </a:cubicBezTo>
                  <a:cubicBezTo>
                    <a:pt x="587" y="335"/>
                    <a:pt x="599" y="308"/>
                    <a:pt x="597" y="295"/>
                  </a:cubicBezTo>
                  <a:cubicBezTo>
                    <a:pt x="593" y="243"/>
                    <a:pt x="559" y="221"/>
                    <a:pt x="518" y="221"/>
                  </a:cubicBezTo>
                  <a:cubicBezTo>
                    <a:pt x="488" y="221"/>
                    <a:pt x="455" y="233"/>
                    <a:pt x="427" y="253"/>
                  </a:cubicBezTo>
                  <a:cubicBezTo>
                    <a:pt x="331" y="324"/>
                    <a:pt x="330" y="469"/>
                    <a:pt x="383" y="565"/>
                  </a:cubicBezTo>
                  <a:cubicBezTo>
                    <a:pt x="431" y="651"/>
                    <a:pt x="492" y="685"/>
                    <a:pt x="553" y="685"/>
                  </a:cubicBezTo>
                  <a:cubicBezTo>
                    <a:pt x="687" y="685"/>
                    <a:pt x="821" y="517"/>
                    <a:pt x="807" y="358"/>
                  </a:cubicBezTo>
                  <a:cubicBezTo>
                    <a:pt x="790" y="149"/>
                    <a:pt x="640" y="1"/>
                    <a:pt x="4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6"/>
            <p:cNvSpPr/>
            <p:nvPr/>
          </p:nvSpPr>
          <p:spPr>
            <a:xfrm>
              <a:off x="2702186" y="3400485"/>
              <a:ext cx="13268" cy="10575"/>
            </a:xfrm>
            <a:custGeom>
              <a:rect b="b" l="l" r="r" t="t"/>
              <a:pathLst>
                <a:path extrusionOk="0" h="326" w="409">
                  <a:moveTo>
                    <a:pt x="231" y="0"/>
                  </a:moveTo>
                  <a:cubicBezTo>
                    <a:pt x="198" y="0"/>
                    <a:pt x="164" y="8"/>
                    <a:pt x="134" y="20"/>
                  </a:cubicBezTo>
                  <a:cubicBezTo>
                    <a:pt x="71" y="46"/>
                    <a:pt x="5" y="103"/>
                    <a:pt x="3" y="177"/>
                  </a:cubicBezTo>
                  <a:cubicBezTo>
                    <a:pt x="0" y="244"/>
                    <a:pt x="51" y="302"/>
                    <a:pt x="115" y="319"/>
                  </a:cubicBezTo>
                  <a:cubicBezTo>
                    <a:pt x="130" y="323"/>
                    <a:pt x="146" y="325"/>
                    <a:pt x="162" y="325"/>
                  </a:cubicBezTo>
                  <a:cubicBezTo>
                    <a:pt x="207" y="325"/>
                    <a:pt x="252" y="310"/>
                    <a:pt x="289" y="284"/>
                  </a:cubicBezTo>
                  <a:cubicBezTo>
                    <a:pt x="305" y="280"/>
                    <a:pt x="322" y="271"/>
                    <a:pt x="330" y="259"/>
                  </a:cubicBezTo>
                  <a:cubicBezTo>
                    <a:pt x="371" y="199"/>
                    <a:pt x="409" y="109"/>
                    <a:pt x="353" y="48"/>
                  </a:cubicBezTo>
                  <a:cubicBezTo>
                    <a:pt x="321" y="14"/>
                    <a:pt x="276" y="0"/>
                    <a:pt x="2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6"/>
            <p:cNvSpPr/>
            <p:nvPr/>
          </p:nvSpPr>
          <p:spPr>
            <a:xfrm>
              <a:off x="2841029" y="3405416"/>
              <a:ext cx="53429" cy="53721"/>
            </a:xfrm>
            <a:custGeom>
              <a:rect b="b" l="l" r="r" t="t"/>
              <a:pathLst>
                <a:path extrusionOk="0" h="1656" w="1647">
                  <a:moveTo>
                    <a:pt x="1223" y="411"/>
                  </a:moveTo>
                  <a:cubicBezTo>
                    <a:pt x="1179" y="477"/>
                    <a:pt x="1134" y="542"/>
                    <a:pt x="1090" y="608"/>
                  </a:cubicBezTo>
                  <a:cubicBezTo>
                    <a:pt x="1073" y="570"/>
                    <a:pt x="1057" y="529"/>
                    <a:pt x="1045" y="484"/>
                  </a:cubicBezTo>
                  <a:cubicBezTo>
                    <a:pt x="1105" y="459"/>
                    <a:pt x="1164" y="435"/>
                    <a:pt x="1223" y="411"/>
                  </a:cubicBezTo>
                  <a:close/>
                  <a:moveTo>
                    <a:pt x="451" y="429"/>
                  </a:moveTo>
                  <a:cubicBezTo>
                    <a:pt x="513" y="456"/>
                    <a:pt x="575" y="484"/>
                    <a:pt x="637" y="511"/>
                  </a:cubicBezTo>
                  <a:cubicBezTo>
                    <a:pt x="620" y="550"/>
                    <a:pt x="601" y="586"/>
                    <a:pt x="581" y="621"/>
                  </a:cubicBezTo>
                  <a:lnTo>
                    <a:pt x="451" y="429"/>
                  </a:lnTo>
                  <a:close/>
                  <a:moveTo>
                    <a:pt x="1081" y="1087"/>
                  </a:moveTo>
                  <a:cubicBezTo>
                    <a:pt x="1119" y="1150"/>
                    <a:pt x="1157" y="1214"/>
                    <a:pt x="1195" y="1277"/>
                  </a:cubicBezTo>
                  <a:cubicBezTo>
                    <a:pt x="1137" y="1258"/>
                    <a:pt x="1080" y="1237"/>
                    <a:pt x="1022" y="1217"/>
                  </a:cubicBezTo>
                  <a:cubicBezTo>
                    <a:pt x="1039" y="1167"/>
                    <a:pt x="1058" y="1123"/>
                    <a:pt x="1081" y="1087"/>
                  </a:cubicBezTo>
                  <a:close/>
                  <a:moveTo>
                    <a:pt x="860" y="313"/>
                  </a:moveTo>
                  <a:cubicBezTo>
                    <a:pt x="866" y="338"/>
                    <a:pt x="873" y="365"/>
                    <a:pt x="879" y="392"/>
                  </a:cubicBezTo>
                  <a:cubicBezTo>
                    <a:pt x="896" y="462"/>
                    <a:pt x="903" y="620"/>
                    <a:pt x="951" y="679"/>
                  </a:cubicBezTo>
                  <a:cubicBezTo>
                    <a:pt x="1022" y="765"/>
                    <a:pt x="1205" y="808"/>
                    <a:pt x="1359" y="844"/>
                  </a:cubicBezTo>
                  <a:cubicBezTo>
                    <a:pt x="1211" y="885"/>
                    <a:pt x="1039" y="931"/>
                    <a:pt x="958" y="1017"/>
                  </a:cubicBezTo>
                  <a:cubicBezTo>
                    <a:pt x="904" y="1073"/>
                    <a:pt x="868" y="1176"/>
                    <a:pt x="838" y="1283"/>
                  </a:cubicBezTo>
                  <a:cubicBezTo>
                    <a:pt x="812" y="1187"/>
                    <a:pt x="780" y="1095"/>
                    <a:pt x="728" y="1039"/>
                  </a:cubicBezTo>
                  <a:cubicBezTo>
                    <a:pt x="647" y="950"/>
                    <a:pt x="454" y="893"/>
                    <a:pt x="300" y="843"/>
                  </a:cubicBezTo>
                  <a:cubicBezTo>
                    <a:pt x="453" y="807"/>
                    <a:pt x="634" y="765"/>
                    <a:pt x="716" y="679"/>
                  </a:cubicBezTo>
                  <a:cubicBezTo>
                    <a:pt x="769" y="624"/>
                    <a:pt x="792" y="489"/>
                    <a:pt x="819" y="419"/>
                  </a:cubicBezTo>
                  <a:cubicBezTo>
                    <a:pt x="832" y="385"/>
                    <a:pt x="845" y="348"/>
                    <a:pt x="860" y="313"/>
                  </a:cubicBezTo>
                  <a:close/>
                  <a:moveTo>
                    <a:pt x="546" y="1067"/>
                  </a:moveTo>
                  <a:cubicBezTo>
                    <a:pt x="570" y="1081"/>
                    <a:pt x="591" y="1098"/>
                    <a:pt x="607" y="1115"/>
                  </a:cubicBezTo>
                  <a:cubicBezTo>
                    <a:pt x="618" y="1125"/>
                    <a:pt x="630" y="1153"/>
                    <a:pt x="642" y="1192"/>
                  </a:cubicBezTo>
                  <a:cubicBezTo>
                    <a:pt x="569" y="1231"/>
                    <a:pt x="494" y="1270"/>
                    <a:pt x="420" y="1309"/>
                  </a:cubicBezTo>
                  <a:cubicBezTo>
                    <a:pt x="462" y="1228"/>
                    <a:pt x="504" y="1148"/>
                    <a:pt x="546" y="1067"/>
                  </a:cubicBezTo>
                  <a:close/>
                  <a:moveTo>
                    <a:pt x="884" y="1"/>
                  </a:moveTo>
                  <a:cubicBezTo>
                    <a:pt x="848" y="1"/>
                    <a:pt x="811" y="17"/>
                    <a:pt x="799" y="47"/>
                  </a:cubicBezTo>
                  <a:cubicBezTo>
                    <a:pt x="757" y="155"/>
                    <a:pt x="722" y="280"/>
                    <a:pt x="680" y="399"/>
                  </a:cubicBezTo>
                  <a:cubicBezTo>
                    <a:pt x="558" y="346"/>
                    <a:pt x="435" y="291"/>
                    <a:pt x="313" y="237"/>
                  </a:cubicBezTo>
                  <a:cubicBezTo>
                    <a:pt x="306" y="234"/>
                    <a:pt x="292" y="232"/>
                    <a:pt x="276" y="232"/>
                  </a:cubicBezTo>
                  <a:cubicBezTo>
                    <a:pt x="224" y="232"/>
                    <a:pt x="150" y="250"/>
                    <a:pt x="183" y="299"/>
                  </a:cubicBezTo>
                  <a:cubicBezTo>
                    <a:pt x="267" y="423"/>
                    <a:pt x="351" y="547"/>
                    <a:pt x="435" y="671"/>
                  </a:cubicBezTo>
                  <a:cubicBezTo>
                    <a:pt x="417" y="678"/>
                    <a:pt x="399" y="684"/>
                    <a:pt x="381" y="690"/>
                  </a:cubicBezTo>
                  <a:cubicBezTo>
                    <a:pt x="284" y="723"/>
                    <a:pt x="185" y="755"/>
                    <a:pt x="87" y="788"/>
                  </a:cubicBezTo>
                  <a:cubicBezTo>
                    <a:pt x="51" y="801"/>
                    <a:pt x="1" y="853"/>
                    <a:pt x="59" y="878"/>
                  </a:cubicBezTo>
                  <a:cubicBezTo>
                    <a:pt x="151" y="918"/>
                    <a:pt x="293" y="954"/>
                    <a:pt x="415" y="1002"/>
                  </a:cubicBezTo>
                  <a:cubicBezTo>
                    <a:pt x="337" y="1152"/>
                    <a:pt x="259" y="1301"/>
                    <a:pt x="181" y="1450"/>
                  </a:cubicBezTo>
                  <a:cubicBezTo>
                    <a:pt x="159" y="1492"/>
                    <a:pt x="213" y="1506"/>
                    <a:pt x="258" y="1506"/>
                  </a:cubicBezTo>
                  <a:cubicBezTo>
                    <a:pt x="278" y="1506"/>
                    <a:pt x="296" y="1503"/>
                    <a:pt x="304" y="1499"/>
                  </a:cubicBezTo>
                  <a:cubicBezTo>
                    <a:pt x="428" y="1434"/>
                    <a:pt x="551" y="1368"/>
                    <a:pt x="675" y="1304"/>
                  </a:cubicBezTo>
                  <a:cubicBezTo>
                    <a:pt x="707" y="1420"/>
                    <a:pt x="739" y="1557"/>
                    <a:pt x="760" y="1621"/>
                  </a:cubicBezTo>
                  <a:cubicBezTo>
                    <a:pt x="767" y="1645"/>
                    <a:pt x="793" y="1655"/>
                    <a:pt x="821" y="1655"/>
                  </a:cubicBezTo>
                  <a:cubicBezTo>
                    <a:pt x="860" y="1655"/>
                    <a:pt x="905" y="1636"/>
                    <a:pt x="914" y="1608"/>
                  </a:cubicBezTo>
                  <a:cubicBezTo>
                    <a:pt x="941" y="1532"/>
                    <a:pt x="961" y="1429"/>
                    <a:pt x="988" y="1327"/>
                  </a:cubicBezTo>
                  <a:cubicBezTo>
                    <a:pt x="1097" y="1366"/>
                    <a:pt x="1207" y="1404"/>
                    <a:pt x="1317" y="1443"/>
                  </a:cubicBezTo>
                  <a:cubicBezTo>
                    <a:pt x="1322" y="1445"/>
                    <a:pt x="1330" y="1446"/>
                    <a:pt x="1339" y="1446"/>
                  </a:cubicBezTo>
                  <a:cubicBezTo>
                    <a:pt x="1383" y="1446"/>
                    <a:pt x="1457" y="1421"/>
                    <a:pt x="1428" y="1373"/>
                  </a:cubicBezTo>
                  <a:cubicBezTo>
                    <a:pt x="1360" y="1258"/>
                    <a:pt x="1291" y="1142"/>
                    <a:pt x="1222" y="1026"/>
                  </a:cubicBezTo>
                  <a:cubicBezTo>
                    <a:pt x="1270" y="1007"/>
                    <a:pt x="1318" y="986"/>
                    <a:pt x="1338" y="978"/>
                  </a:cubicBezTo>
                  <a:cubicBezTo>
                    <a:pt x="1426" y="945"/>
                    <a:pt x="1515" y="911"/>
                    <a:pt x="1604" y="878"/>
                  </a:cubicBezTo>
                  <a:cubicBezTo>
                    <a:pt x="1641" y="864"/>
                    <a:pt x="1647" y="846"/>
                    <a:pt x="1635" y="828"/>
                  </a:cubicBezTo>
                  <a:cubicBezTo>
                    <a:pt x="1636" y="813"/>
                    <a:pt x="1625" y="799"/>
                    <a:pt x="1595" y="788"/>
                  </a:cubicBezTo>
                  <a:cubicBezTo>
                    <a:pt x="1506" y="759"/>
                    <a:pt x="1418" y="729"/>
                    <a:pt x="1329" y="699"/>
                  </a:cubicBezTo>
                  <a:cubicBezTo>
                    <a:pt x="1294" y="687"/>
                    <a:pt x="1258" y="676"/>
                    <a:pt x="1223" y="663"/>
                  </a:cubicBezTo>
                  <a:cubicBezTo>
                    <a:pt x="1305" y="542"/>
                    <a:pt x="1386" y="420"/>
                    <a:pt x="1468" y="299"/>
                  </a:cubicBezTo>
                  <a:cubicBezTo>
                    <a:pt x="1503" y="249"/>
                    <a:pt x="1446" y="231"/>
                    <a:pt x="1398" y="231"/>
                  </a:cubicBezTo>
                  <a:cubicBezTo>
                    <a:pt x="1380" y="231"/>
                    <a:pt x="1363" y="234"/>
                    <a:pt x="1353" y="238"/>
                  </a:cubicBezTo>
                  <a:cubicBezTo>
                    <a:pt x="1242" y="283"/>
                    <a:pt x="1131" y="329"/>
                    <a:pt x="1019" y="375"/>
                  </a:cubicBezTo>
                  <a:cubicBezTo>
                    <a:pt x="997" y="262"/>
                    <a:pt x="982" y="143"/>
                    <a:pt x="958" y="47"/>
                  </a:cubicBezTo>
                  <a:cubicBezTo>
                    <a:pt x="950" y="15"/>
                    <a:pt x="918" y="1"/>
                    <a:pt x="8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6"/>
            <p:cNvSpPr/>
            <p:nvPr/>
          </p:nvSpPr>
          <p:spPr>
            <a:xfrm>
              <a:off x="2878465" y="3469193"/>
              <a:ext cx="9635" cy="7786"/>
            </a:xfrm>
            <a:custGeom>
              <a:rect b="b" l="l" r="r" t="t"/>
              <a:pathLst>
                <a:path extrusionOk="0" h="240" w="297">
                  <a:moveTo>
                    <a:pt x="117" y="0"/>
                  </a:moveTo>
                  <a:cubicBezTo>
                    <a:pt x="89" y="0"/>
                    <a:pt x="62" y="8"/>
                    <a:pt x="41" y="25"/>
                  </a:cubicBezTo>
                  <a:cubicBezTo>
                    <a:pt x="20" y="38"/>
                    <a:pt x="7" y="58"/>
                    <a:pt x="6" y="86"/>
                  </a:cubicBezTo>
                  <a:cubicBezTo>
                    <a:pt x="1" y="124"/>
                    <a:pt x="19" y="163"/>
                    <a:pt x="49" y="190"/>
                  </a:cubicBezTo>
                  <a:cubicBezTo>
                    <a:pt x="79" y="217"/>
                    <a:pt x="129" y="239"/>
                    <a:pt x="175" y="239"/>
                  </a:cubicBezTo>
                  <a:cubicBezTo>
                    <a:pt x="205" y="239"/>
                    <a:pt x="234" y="230"/>
                    <a:pt x="254" y="207"/>
                  </a:cubicBezTo>
                  <a:cubicBezTo>
                    <a:pt x="256" y="206"/>
                    <a:pt x="256" y="203"/>
                    <a:pt x="258" y="201"/>
                  </a:cubicBezTo>
                  <a:cubicBezTo>
                    <a:pt x="270" y="191"/>
                    <a:pt x="278" y="179"/>
                    <a:pt x="284" y="165"/>
                  </a:cubicBezTo>
                  <a:cubicBezTo>
                    <a:pt x="292" y="156"/>
                    <a:pt x="297" y="143"/>
                    <a:pt x="294" y="128"/>
                  </a:cubicBezTo>
                  <a:cubicBezTo>
                    <a:pt x="291" y="108"/>
                    <a:pt x="282" y="91"/>
                    <a:pt x="268" y="76"/>
                  </a:cubicBezTo>
                  <a:cubicBezTo>
                    <a:pt x="263" y="69"/>
                    <a:pt x="258" y="61"/>
                    <a:pt x="251" y="55"/>
                  </a:cubicBezTo>
                  <a:cubicBezTo>
                    <a:pt x="219" y="24"/>
                    <a:pt x="166" y="0"/>
                    <a:pt x="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6"/>
            <p:cNvSpPr/>
            <p:nvPr/>
          </p:nvSpPr>
          <p:spPr>
            <a:xfrm>
              <a:off x="2872074" y="3499233"/>
              <a:ext cx="8759" cy="7331"/>
            </a:xfrm>
            <a:custGeom>
              <a:rect b="b" l="l" r="r" t="t"/>
              <a:pathLst>
                <a:path extrusionOk="0" h="226" w="270">
                  <a:moveTo>
                    <a:pt x="112" y="0"/>
                  </a:moveTo>
                  <a:cubicBezTo>
                    <a:pt x="109" y="0"/>
                    <a:pt x="106" y="0"/>
                    <a:pt x="102" y="0"/>
                  </a:cubicBezTo>
                  <a:cubicBezTo>
                    <a:pt x="100" y="1"/>
                    <a:pt x="97" y="1"/>
                    <a:pt x="95" y="1"/>
                  </a:cubicBezTo>
                  <a:cubicBezTo>
                    <a:pt x="91" y="2"/>
                    <a:pt x="87" y="2"/>
                    <a:pt x="83" y="3"/>
                  </a:cubicBezTo>
                  <a:cubicBezTo>
                    <a:pt x="46" y="8"/>
                    <a:pt x="16" y="27"/>
                    <a:pt x="8" y="63"/>
                  </a:cubicBezTo>
                  <a:cubicBezTo>
                    <a:pt x="6" y="67"/>
                    <a:pt x="5" y="72"/>
                    <a:pt x="4" y="76"/>
                  </a:cubicBezTo>
                  <a:cubicBezTo>
                    <a:pt x="4" y="77"/>
                    <a:pt x="4" y="78"/>
                    <a:pt x="4" y="79"/>
                  </a:cubicBezTo>
                  <a:cubicBezTo>
                    <a:pt x="4" y="80"/>
                    <a:pt x="4" y="81"/>
                    <a:pt x="4" y="82"/>
                  </a:cubicBezTo>
                  <a:cubicBezTo>
                    <a:pt x="1" y="124"/>
                    <a:pt x="35" y="169"/>
                    <a:pt x="74" y="194"/>
                  </a:cubicBezTo>
                  <a:cubicBezTo>
                    <a:pt x="99" y="210"/>
                    <a:pt x="143" y="226"/>
                    <a:pt x="183" y="226"/>
                  </a:cubicBezTo>
                  <a:cubicBezTo>
                    <a:pt x="214" y="226"/>
                    <a:pt x="242" y="217"/>
                    <a:pt x="256" y="191"/>
                  </a:cubicBezTo>
                  <a:cubicBezTo>
                    <a:pt x="264" y="177"/>
                    <a:pt x="265" y="161"/>
                    <a:pt x="263" y="147"/>
                  </a:cubicBezTo>
                  <a:cubicBezTo>
                    <a:pt x="269" y="126"/>
                    <a:pt x="267" y="104"/>
                    <a:pt x="257" y="82"/>
                  </a:cubicBezTo>
                  <a:cubicBezTo>
                    <a:pt x="254" y="68"/>
                    <a:pt x="247" y="53"/>
                    <a:pt x="235" y="41"/>
                  </a:cubicBezTo>
                  <a:cubicBezTo>
                    <a:pt x="219" y="27"/>
                    <a:pt x="193" y="16"/>
                    <a:pt x="164" y="8"/>
                  </a:cubicBezTo>
                  <a:cubicBezTo>
                    <a:pt x="148" y="2"/>
                    <a:pt x="130" y="0"/>
                    <a:pt x="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6"/>
            <p:cNvSpPr/>
            <p:nvPr/>
          </p:nvSpPr>
          <p:spPr>
            <a:xfrm>
              <a:off x="2859877" y="3526515"/>
              <a:ext cx="13398" cy="7915"/>
            </a:xfrm>
            <a:custGeom>
              <a:rect b="b" l="l" r="r" t="t"/>
              <a:pathLst>
                <a:path extrusionOk="0" h="244" w="413">
                  <a:moveTo>
                    <a:pt x="170" y="1"/>
                  </a:moveTo>
                  <a:cubicBezTo>
                    <a:pt x="141" y="1"/>
                    <a:pt x="114" y="9"/>
                    <a:pt x="93" y="28"/>
                  </a:cubicBezTo>
                  <a:cubicBezTo>
                    <a:pt x="1" y="113"/>
                    <a:pt x="129" y="244"/>
                    <a:pt x="231" y="244"/>
                  </a:cubicBezTo>
                  <a:cubicBezTo>
                    <a:pt x="258" y="244"/>
                    <a:pt x="284" y="234"/>
                    <a:pt x="302" y="211"/>
                  </a:cubicBezTo>
                  <a:cubicBezTo>
                    <a:pt x="302" y="210"/>
                    <a:pt x="302" y="210"/>
                    <a:pt x="302" y="210"/>
                  </a:cubicBezTo>
                  <a:cubicBezTo>
                    <a:pt x="306" y="208"/>
                    <a:pt x="309" y="206"/>
                    <a:pt x="312" y="204"/>
                  </a:cubicBezTo>
                  <a:cubicBezTo>
                    <a:pt x="413" y="125"/>
                    <a:pt x="280"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6"/>
            <p:cNvSpPr/>
            <p:nvPr/>
          </p:nvSpPr>
          <p:spPr>
            <a:xfrm>
              <a:off x="2842424" y="3462348"/>
              <a:ext cx="9635" cy="7786"/>
            </a:xfrm>
            <a:custGeom>
              <a:rect b="b" l="l" r="r" t="t"/>
              <a:pathLst>
                <a:path extrusionOk="0" h="240" w="297">
                  <a:moveTo>
                    <a:pt x="117" y="0"/>
                  </a:moveTo>
                  <a:cubicBezTo>
                    <a:pt x="89" y="0"/>
                    <a:pt x="62" y="8"/>
                    <a:pt x="41" y="25"/>
                  </a:cubicBezTo>
                  <a:cubicBezTo>
                    <a:pt x="20" y="39"/>
                    <a:pt x="7" y="58"/>
                    <a:pt x="6" y="86"/>
                  </a:cubicBezTo>
                  <a:cubicBezTo>
                    <a:pt x="1" y="124"/>
                    <a:pt x="18" y="163"/>
                    <a:pt x="49" y="190"/>
                  </a:cubicBezTo>
                  <a:cubicBezTo>
                    <a:pt x="79" y="217"/>
                    <a:pt x="129" y="239"/>
                    <a:pt x="176" y="239"/>
                  </a:cubicBezTo>
                  <a:cubicBezTo>
                    <a:pt x="206" y="239"/>
                    <a:pt x="234" y="230"/>
                    <a:pt x="254" y="207"/>
                  </a:cubicBezTo>
                  <a:cubicBezTo>
                    <a:pt x="256" y="206"/>
                    <a:pt x="256" y="203"/>
                    <a:pt x="258" y="202"/>
                  </a:cubicBezTo>
                  <a:cubicBezTo>
                    <a:pt x="270" y="191"/>
                    <a:pt x="279" y="179"/>
                    <a:pt x="284" y="165"/>
                  </a:cubicBezTo>
                  <a:cubicBezTo>
                    <a:pt x="292" y="155"/>
                    <a:pt x="297" y="144"/>
                    <a:pt x="294" y="129"/>
                  </a:cubicBezTo>
                  <a:cubicBezTo>
                    <a:pt x="291" y="108"/>
                    <a:pt x="282" y="91"/>
                    <a:pt x="268" y="76"/>
                  </a:cubicBezTo>
                  <a:cubicBezTo>
                    <a:pt x="263" y="68"/>
                    <a:pt x="258" y="62"/>
                    <a:pt x="251" y="55"/>
                  </a:cubicBezTo>
                  <a:cubicBezTo>
                    <a:pt x="219" y="24"/>
                    <a:pt x="166" y="0"/>
                    <a:pt x="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6"/>
            <p:cNvSpPr/>
            <p:nvPr/>
          </p:nvSpPr>
          <p:spPr>
            <a:xfrm>
              <a:off x="2836066" y="3492355"/>
              <a:ext cx="8726" cy="7364"/>
            </a:xfrm>
            <a:custGeom>
              <a:rect b="b" l="l" r="r" t="t"/>
              <a:pathLst>
                <a:path extrusionOk="0" h="227" w="269">
                  <a:moveTo>
                    <a:pt x="111" y="1"/>
                  </a:moveTo>
                  <a:cubicBezTo>
                    <a:pt x="108" y="1"/>
                    <a:pt x="105" y="1"/>
                    <a:pt x="102" y="1"/>
                  </a:cubicBezTo>
                  <a:cubicBezTo>
                    <a:pt x="99" y="2"/>
                    <a:pt x="96" y="2"/>
                    <a:pt x="94" y="2"/>
                  </a:cubicBezTo>
                  <a:cubicBezTo>
                    <a:pt x="90" y="3"/>
                    <a:pt x="86" y="3"/>
                    <a:pt x="82" y="4"/>
                  </a:cubicBezTo>
                  <a:cubicBezTo>
                    <a:pt x="45" y="9"/>
                    <a:pt x="15" y="28"/>
                    <a:pt x="7" y="64"/>
                  </a:cubicBezTo>
                  <a:cubicBezTo>
                    <a:pt x="5" y="68"/>
                    <a:pt x="4" y="73"/>
                    <a:pt x="3" y="77"/>
                  </a:cubicBezTo>
                  <a:cubicBezTo>
                    <a:pt x="3" y="78"/>
                    <a:pt x="3" y="79"/>
                    <a:pt x="3" y="80"/>
                  </a:cubicBezTo>
                  <a:cubicBezTo>
                    <a:pt x="3" y="81"/>
                    <a:pt x="3" y="82"/>
                    <a:pt x="3" y="83"/>
                  </a:cubicBezTo>
                  <a:cubicBezTo>
                    <a:pt x="0" y="125"/>
                    <a:pt x="34" y="170"/>
                    <a:pt x="73" y="195"/>
                  </a:cubicBezTo>
                  <a:cubicBezTo>
                    <a:pt x="98" y="211"/>
                    <a:pt x="142" y="227"/>
                    <a:pt x="183" y="227"/>
                  </a:cubicBezTo>
                  <a:cubicBezTo>
                    <a:pt x="213" y="227"/>
                    <a:pt x="241" y="217"/>
                    <a:pt x="255" y="192"/>
                  </a:cubicBezTo>
                  <a:cubicBezTo>
                    <a:pt x="263" y="177"/>
                    <a:pt x="264" y="162"/>
                    <a:pt x="262" y="148"/>
                  </a:cubicBezTo>
                  <a:cubicBezTo>
                    <a:pt x="269" y="127"/>
                    <a:pt x="267" y="105"/>
                    <a:pt x="256" y="83"/>
                  </a:cubicBezTo>
                  <a:cubicBezTo>
                    <a:pt x="253" y="68"/>
                    <a:pt x="246" y="53"/>
                    <a:pt x="234" y="42"/>
                  </a:cubicBezTo>
                  <a:cubicBezTo>
                    <a:pt x="218" y="28"/>
                    <a:pt x="192" y="16"/>
                    <a:pt x="163" y="9"/>
                  </a:cubicBezTo>
                  <a:cubicBezTo>
                    <a:pt x="147" y="3"/>
                    <a:pt x="129" y="1"/>
                    <a:pt x="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6"/>
            <p:cNvSpPr/>
            <p:nvPr/>
          </p:nvSpPr>
          <p:spPr>
            <a:xfrm>
              <a:off x="2823836" y="3519670"/>
              <a:ext cx="13398" cy="7915"/>
            </a:xfrm>
            <a:custGeom>
              <a:rect b="b" l="l" r="r" t="t"/>
              <a:pathLst>
                <a:path extrusionOk="0" h="244" w="413">
                  <a:moveTo>
                    <a:pt x="170" y="1"/>
                  </a:moveTo>
                  <a:cubicBezTo>
                    <a:pt x="141" y="1"/>
                    <a:pt x="114" y="9"/>
                    <a:pt x="93" y="28"/>
                  </a:cubicBezTo>
                  <a:cubicBezTo>
                    <a:pt x="1" y="113"/>
                    <a:pt x="129" y="243"/>
                    <a:pt x="231" y="243"/>
                  </a:cubicBezTo>
                  <a:cubicBezTo>
                    <a:pt x="258" y="243"/>
                    <a:pt x="284" y="234"/>
                    <a:pt x="302" y="211"/>
                  </a:cubicBezTo>
                  <a:cubicBezTo>
                    <a:pt x="302" y="210"/>
                    <a:pt x="302" y="210"/>
                    <a:pt x="302" y="210"/>
                  </a:cubicBezTo>
                  <a:cubicBezTo>
                    <a:pt x="306" y="208"/>
                    <a:pt x="309" y="206"/>
                    <a:pt x="312" y="203"/>
                  </a:cubicBezTo>
                  <a:cubicBezTo>
                    <a:pt x="413" y="124"/>
                    <a:pt x="280" y="1"/>
                    <a:pt x="1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6"/>
            <p:cNvSpPr/>
            <p:nvPr/>
          </p:nvSpPr>
          <p:spPr>
            <a:xfrm>
              <a:off x="2639836" y="3462348"/>
              <a:ext cx="150554" cy="71660"/>
            </a:xfrm>
            <a:custGeom>
              <a:rect b="b" l="l" r="r" t="t"/>
              <a:pathLst>
                <a:path extrusionOk="0" h="2209" w="4641">
                  <a:moveTo>
                    <a:pt x="2771" y="1120"/>
                  </a:moveTo>
                  <a:cubicBezTo>
                    <a:pt x="2839" y="1120"/>
                    <a:pt x="2945" y="1173"/>
                    <a:pt x="3088" y="1310"/>
                  </a:cubicBezTo>
                  <a:cubicBezTo>
                    <a:pt x="3224" y="1451"/>
                    <a:pt x="3199" y="1622"/>
                    <a:pt x="3188" y="1708"/>
                  </a:cubicBezTo>
                  <a:cubicBezTo>
                    <a:pt x="3141" y="1704"/>
                    <a:pt x="3095" y="1697"/>
                    <a:pt x="3053" y="1678"/>
                  </a:cubicBezTo>
                  <a:cubicBezTo>
                    <a:pt x="2679" y="1498"/>
                    <a:pt x="2590" y="1120"/>
                    <a:pt x="2771" y="1120"/>
                  </a:cubicBezTo>
                  <a:close/>
                  <a:moveTo>
                    <a:pt x="4627" y="0"/>
                  </a:moveTo>
                  <a:cubicBezTo>
                    <a:pt x="4625" y="0"/>
                    <a:pt x="4622" y="2"/>
                    <a:pt x="4621" y="7"/>
                  </a:cubicBezTo>
                  <a:cubicBezTo>
                    <a:pt x="4519" y="548"/>
                    <a:pt x="4294" y="1166"/>
                    <a:pt x="3820" y="1495"/>
                  </a:cubicBezTo>
                  <a:cubicBezTo>
                    <a:pt x="3698" y="1581"/>
                    <a:pt x="3520" y="1670"/>
                    <a:pt x="3347" y="1701"/>
                  </a:cubicBezTo>
                  <a:cubicBezTo>
                    <a:pt x="3374" y="1563"/>
                    <a:pt x="3333" y="1401"/>
                    <a:pt x="3195" y="1223"/>
                  </a:cubicBezTo>
                  <a:cubicBezTo>
                    <a:pt x="3093" y="1093"/>
                    <a:pt x="2898" y="990"/>
                    <a:pt x="2747" y="990"/>
                  </a:cubicBezTo>
                  <a:cubicBezTo>
                    <a:pt x="2606" y="990"/>
                    <a:pt x="2503" y="1080"/>
                    <a:pt x="2550" y="1323"/>
                  </a:cubicBezTo>
                  <a:cubicBezTo>
                    <a:pt x="2609" y="1625"/>
                    <a:pt x="2890" y="1766"/>
                    <a:pt x="3177" y="1790"/>
                  </a:cubicBezTo>
                  <a:lnTo>
                    <a:pt x="3170" y="1850"/>
                  </a:lnTo>
                  <a:cubicBezTo>
                    <a:pt x="3111" y="1952"/>
                    <a:pt x="2982" y="2004"/>
                    <a:pt x="2804" y="2004"/>
                  </a:cubicBezTo>
                  <a:cubicBezTo>
                    <a:pt x="2796" y="2004"/>
                    <a:pt x="2787" y="2004"/>
                    <a:pt x="2779" y="2003"/>
                  </a:cubicBezTo>
                  <a:cubicBezTo>
                    <a:pt x="2134" y="1960"/>
                    <a:pt x="1909" y="1605"/>
                    <a:pt x="1452" y="1283"/>
                  </a:cubicBezTo>
                  <a:cubicBezTo>
                    <a:pt x="1277" y="1160"/>
                    <a:pt x="1071" y="1059"/>
                    <a:pt x="853" y="1058"/>
                  </a:cubicBezTo>
                  <a:cubicBezTo>
                    <a:pt x="407" y="1058"/>
                    <a:pt x="0" y="1546"/>
                    <a:pt x="267" y="1968"/>
                  </a:cubicBezTo>
                  <a:cubicBezTo>
                    <a:pt x="364" y="2123"/>
                    <a:pt x="539" y="2208"/>
                    <a:pt x="708" y="2208"/>
                  </a:cubicBezTo>
                  <a:cubicBezTo>
                    <a:pt x="865" y="2208"/>
                    <a:pt x="1018" y="2135"/>
                    <a:pt x="1101" y="1976"/>
                  </a:cubicBezTo>
                  <a:cubicBezTo>
                    <a:pt x="1218" y="1754"/>
                    <a:pt x="1072" y="1499"/>
                    <a:pt x="880" y="1499"/>
                  </a:cubicBezTo>
                  <a:cubicBezTo>
                    <a:pt x="816" y="1499"/>
                    <a:pt x="745" y="1528"/>
                    <a:pt x="678" y="1597"/>
                  </a:cubicBezTo>
                  <a:cubicBezTo>
                    <a:pt x="666" y="1609"/>
                    <a:pt x="687" y="1636"/>
                    <a:pt x="701" y="1636"/>
                  </a:cubicBezTo>
                  <a:cubicBezTo>
                    <a:pt x="702" y="1636"/>
                    <a:pt x="703" y="1636"/>
                    <a:pt x="703" y="1635"/>
                  </a:cubicBezTo>
                  <a:cubicBezTo>
                    <a:pt x="735" y="1619"/>
                    <a:pt x="772" y="1612"/>
                    <a:pt x="809" y="1612"/>
                  </a:cubicBezTo>
                  <a:cubicBezTo>
                    <a:pt x="934" y="1612"/>
                    <a:pt x="1066" y="1697"/>
                    <a:pt x="1026" y="1843"/>
                  </a:cubicBezTo>
                  <a:cubicBezTo>
                    <a:pt x="981" y="2012"/>
                    <a:pt x="860" y="2084"/>
                    <a:pt x="731" y="2084"/>
                  </a:cubicBezTo>
                  <a:cubicBezTo>
                    <a:pt x="470" y="2084"/>
                    <a:pt x="176" y="1791"/>
                    <a:pt x="397" y="1403"/>
                  </a:cubicBezTo>
                  <a:cubicBezTo>
                    <a:pt x="508" y="1252"/>
                    <a:pt x="665" y="1202"/>
                    <a:pt x="822" y="1202"/>
                  </a:cubicBezTo>
                  <a:cubicBezTo>
                    <a:pt x="1048" y="1202"/>
                    <a:pt x="1274" y="1305"/>
                    <a:pt x="1359" y="1357"/>
                  </a:cubicBezTo>
                  <a:cubicBezTo>
                    <a:pt x="1583" y="1490"/>
                    <a:pt x="1750" y="1717"/>
                    <a:pt x="1965" y="1865"/>
                  </a:cubicBezTo>
                  <a:cubicBezTo>
                    <a:pt x="2097" y="1955"/>
                    <a:pt x="2451" y="2128"/>
                    <a:pt x="2774" y="2128"/>
                  </a:cubicBezTo>
                  <a:cubicBezTo>
                    <a:pt x="2998" y="2128"/>
                    <a:pt x="3206" y="2045"/>
                    <a:pt x="3314" y="1793"/>
                  </a:cubicBezTo>
                  <a:cubicBezTo>
                    <a:pt x="3395" y="1790"/>
                    <a:pt x="3474" y="1778"/>
                    <a:pt x="3545" y="1758"/>
                  </a:cubicBezTo>
                  <a:cubicBezTo>
                    <a:pt x="4278" y="1552"/>
                    <a:pt x="4610" y="704"/>
                    <a:pt x="4641" y="17"/>
                  </a:cubicBezTo>
                  <a:cubicBezTo>
                    <a:pt x="4641" y="10"/>
                    <a:pt x="4633" y="0"/>
                    <a:pt x="46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6"/>
            <p:cNvSpPr/>
            <p:nvPr/>
          </p:nvSpPr>
          <p:spPr>
            <a:xfrm>
              <a:off x="2780918" y="3491123"/>
              <a:ext cx="26633" cy="32862"/>
            </a:xfrm>
            <a:custGeom>
              <a:rect b="b" l="l" r="r" t="t"/>
              <a:pathLst>
                <a:path extrusionOk="0" h="1013" w="821">
                  <a:moveTo>
                    <a:pt x="385" y="0"/>
                  </a:moveTo>
                  <a:cubicBezTo>
                    <a:pt x="385" y="0"/>
                    <a:pt x="384" y="0"/>
                    <a:pt x="384" y="0"/>
                  </a:cubicBezTo>
                  <a:cubicBezTo>
                    <a:pt x="147" y="203"/>
                    <a:pt x="1" y="614"/>
                    <a:pt x="224" y="881"/>
                  </a:cubicBezTo>
                  <a:cubicBezTo>
                    <a:pt x="301" y="973"/>
                    <a:pt x="390" y="1013"/>
                    <a:pt x="476" y="1013"/>
                  </a:cubicBezTo>
                  <a:cubicBezTo>
                    <a:pt x="640" y="1013"/>
                    <a:pt x="790" y="864"/>
                    <a:pt x="807" y="656"/>
                  </a:cubicBezTo>
                  <a:cubicBezTo>
                    <a:pt x="821" y="497"/>
                    <a:pt x="687" y="329"/>
                    <a:pt x="553" y="329"/>
                  </a:cubicBezTo>
                  <a:cubicBezTo>
                    <a:pt x="492" y="329"/>
                    <a:pt x="431" y="363"/>
                    <a:pt x="383" y="449"/>
                  </a:cubicBezTo>
                  <a:cubicBezTo>
                    <a:pt x="330" y="543"/>
                    <a:pt x="331" y="690"/>
                    <a:pt x="427" y="760"/>
                  </a:cubicBezTo>
                  <a:cubicBezTo>
                    <a:pt x="455" y="780"/>
                    <a:pt x="489" y="792"/>
                    <a:pt x="519" y="792"/>
                  </a:cubicBezTo>
                  <a:cubicBezTo>
                    <a:pt x="559" y="792"/>
                    <a:pt x="593" y="770"/>
                    <a:pt x="597" y="718"/>
                  </a:cubicBezTo>
                  <a:cubicBezTo>
                    <a:pt x="599" y="705"/>
                    <a:pt x="587" y="678"/>
                    <a:pt x="570" y="678"/>
                  </a:cubicBezTo>
                  <a:cubicBezTo>
                    <a:pt x="568" y="678"/>
                    <a:pt x="566" y="678"/>
                    <a:pt x="565" y="679"/>
                  </a:cubicBezTo>
                  <a:cubicBezTo>
                    <a:pt x="539" y="689"/>
                    <a:pt x="515" y="700"/>
                    <a:pt x="495" y="700"/>
                  </a:cubicBezTo>
                  <a:cubicBezTo>
                    <a:pt x="468" y="700"/>
                    <a:pt x="449" y="679"/>
                    <a:pt x="442" y="607"/>
                  </a:cubicBezTo>
                  <a:cubicBezTo>
                    <a:pt x="449" y="580"/>
                    <a:pt x="455" y="554"/>
                    <a:pt x="462" y="526"/>
                  </a:cubicBezTo>
                  <a:cubicBezTo>
                    <a:pt x="476" y="494"/>
                    <a:pt x="507" y="479"/>
                    <a:pt x="543" y="479"/>
                  </a:cubicBezTo>
                  <a:cubicBezTo>
                    <a:pt x="633" y="479"/>
                    <a:pt x="749" y="576"/>
                    <a:pt x="672" y="756"/>
                  </a:cubicBezTo>
                  <a:cubicBezTo>
                    <a:pt x="646" y="815"/>
                    <a:pt x="560" y="913"/>
                    <a:pt x="450" y="913"/>
                  </a:cubicBezTo>
                  <a:cubicBezTo>
                    <a:pt x="381" y="913"/>
                    <a:pt x="302" y="874"/>
                    <a:pt x="224" y="763"/>
                  </a:cubicBezTo>
                  <a:cubicBezTo>
                    <a:pt x="202" y="711"/>
                    <a:pt x="191" y="659"/>
                    <a:pt x="194" y="604"/>
                  </a:cubicBezTo>
                  <a:cubicBezTo>
                    <a:pt x="188" y="538"/>
                    <a:pt x="194" y="474"/>
                    <a:pt x="206" y="409"/>
                  </a:cubicBezTo>
                  <a:cubicBezTo>
                    <a:pt x="235" y="262"/>
                    <a:pt x="280" y="115"/>
                    <a:pt x="387" y="4"/>
                  </a:cubicBezTo>
                  <a:cubicBezTo>
                    <a:pt x="388" y="3"/>
                    <a:pt x="387" y="0"/>
                    <a:pt x="3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6"/>
            <p:cNvSpPr/>
            <p:nvPr/>
          </p:nvSpPr>
          <p:spPr>
            <a:xfrm>
              <a:off x="2733296" y="3357405"/>
              <a:ext cx="90281" cy="139589"/>
            </a:xfrm>
            <a:custGeom>
              <a:rect b="b" l="l" r="r" t="t"/>
              <a:pathLst>
                <a:path extrusionOk="0" h="4303" w="2783">
                  <a:moveTo>
                    <a:pt x="676" y="661"/>
                  </a:moveTo>
                  <a:lnTo>
                    <a:pt x="676" y="661"/>
                  </a:lnTo>
                  <a:cubicBezTo>
                    <a:pt x="1450" y="846"/>
                    <a:pt x="2301" y="1284"/>
                    <a:pt x="2721" y="1979"/>
                  </a:cubicBezTo>
                  <a:cubicBezTo>
                    <a:pt x="2312" y="1703"/>
                    <a:pt x="1881" y="1569"/>
                    <a:pt x="1456" y="1569"/>
                  </a:cubicBezTo>
                  <a:cubicBezTo>
                    <a:pt x="1366" y="1569"/>
                    <a:pt x="1276" y="1575"/>
                    <a:pt x="1187" y="1587"/>
                  </a:cubicBezTo>
                  <a:cubicBezTo>
                    <a:pt x="1187" y="1587"/>
                    <a:pt x="1188" y="1586"/>
                    <a:pt x="1187" y="1586"/>
                  </a:cubicBezTo>
                  <a:cubicBezTo>
                    <a:pt x="979" y="1321"/>
                    <a:pt x="747" y="989"/>
                    <a:pt x="676" y="661"/>
                  </a:cubicBezTo>
                  <a:close/>
                  <a:moveTo>
                    <a:pt x="1889" y="152"/>
                  </a:moveTo>
                  <a:lnTo>
                    <a:pt x="1889" y="152"/>
                  </a:lnTo>
                  <a:cubicBezTo>
                    <a:pt x="2329" y="721"/>
                    <a:pt x="2665" y="1250"/>
                    <a:pt x="2745" y="1994"/>
                  </a:cubicBezTo>
                  <a:cubicBezTo>
                    <a:pt x="2743" y="1993"/>
                    <a:pt x="2741" y="1992"/>
                    <a:pt x="2739" y="1991"/>
                  </a:cubicBezTo>
                  <a:cubicBezTo>
                    <a:pt x="2563" y="1607"/>
                    <a:pt x="2265" y="1291"/>
                    <a:pt x="1910" y="1050"/>
                  </a:cubicBezTo>
                  <a:cubicBezTo>
                    <a:pt x="1853" y="753"/>
                    <a:pt x="1850" y="451"/>
                    <a:pt x="1889" y="152"/>
                  </a:cubicBezTo>
                  <a:close/>
                  <a:moveTo>
                    <a:pt x="2721" y="2324"/>
                  </a:moveTo>
                  <a:lnTo>
                    <a:pt x="2721" y="2324"/>
                  </a:lnTo>
                  <a:cubicBezTo>
                    <a:pt x="2302" y="3018"/>
                    <a:pt x="1450" y="3456"/>
                    <a:pt x="676" y="3641"/>
                  </a:cubicBezTo>
                  <a:cubicBezTo>
                    <a:pt x="747" y="3313"/>
                    <a:pt x="979" y="2982"/>
                    <a:pt x="1187" y="2717"/>
                  </a:cubicBezTo>
                  <a:cubicBezTo>
                    <a:pt x="1188" y="2716"/>
                    <a:pt x="1187" y="2716"/>
                    <a:pt x="1187" y="2715"/>
                  </a:cubicBezTo>
                  <a:lnTo>
                    <a:pt x="1187" y="2715"/>
                  </a:lnTo>
                  <a:cubicBezTo>
                    <a:pt x="1277" y="2727"/>
                    <a:pt x="1367" y="2733"/>
                    <a:pt x="1457" y="2733"/>
                  </a:cubicBezTo>
                  <a:cubicBezTo>
                    <a:pt x="1882" y="2733"/>
                    <a:pt x="2312" y="2599"/>
                    <a:pt x="2721" y="2324"/>
                  </a:cubicBezTo>
                  <a:close/>
                  <a:moveTo>
                    <a:pt x="2745" y="2308"/>
                  </a:moveTo>
                  <a:lnTo>
                    <a:pt x="2745" y="2308"/>
                  </a:lnTo>
                  <a:cubicBezTo>
                    <a:pt x="2665" y="3053"/>
                    <a:pt x="2329" y="3582"/>
                    <a:pt x="1889" y="4150"/>
                  </a:cubicBezTo>
                  <a:cubicBezTo>
                    <a:pt x="1850" y="3852"/>
                    <a:pt x="1853" y="3549"/>
                    <a:pt x="1910" y="3253"/>
                  </a:cubicBezTo>
                  <a:cubicBezTo>
                    <a:pt x="2265" y="3011"/>
                    <a:pt x="2563" y="2696"/>
                    <a:pt x="2739" y="2312"/>
                  </a:cubicBezTo>
                  <a:cubicBezTo>
                    <a:pt x="2741" y="2311"/>
                    <a:pt x="2743" y="2310"/>
                    <a:pt x="2745" y="2308"/>
                  </a:cubicBezTo>
                  <a:close/>
                  <a:moveTo>
                    <a:pt x="1852" y="1"/>
                  </a:moveTo>
                  <a:cubicBezTo>
                    <a:pt x="1832" y="1"/>
                    <a:pt x="1807" y="29"/>
                    <a:pt x="1812" y="48"/>
                  </a:cubicBezTo>
                  <a:cubicBezTo>
                    <a:pt x="1791" y="62"/>
                    <a:pt x="1772" y="80"/>
                    <a:pt x="1769" y="100"/>
                  </a:cubicBezTo>
                  <a:cubicBezTo>
                    <a:pt x="1714" y="428"/>
                    <a:pt x="1755" y="727"/>
                    <a:pt x="1877" y="1027"/>
                  </a:cubicBezTo>
                  <a:cubicBezTo>
                    <a:pt x="1496" y="776"/>
                    <a:pt x="1052" y="609"/>
                    <a:pt x="623" y="539"/>
                  </a:cubicBezTo>
                  <a:cubicBezTo>
                    <a:pt x="621" y="539"/>
                    <a:pt x="620" y="539"/>
                    <a:pt x="618" y="539"/>
                  </a:cubicBezTo>
                  <a:cubicBezTo>
                    <a:pt x="572" y="539"/>
                    <a:pt x="514" y="616"/>
                    <a:pt x="563" y="635"/>
                  </a:cubicBezTo>
                  <a:cubicBezTo>
                    <a:pt x="560" y="642"/>
                    <a:pt x="558" y="650"/>
                    <a:pt x="560" y="657"/>
                  </a:cubicBezTo>
                  <a:cubicBezTo>
                    <a:pt x="623" y="1003"/>
                    <a:pt x="845" y="1367"/>
                    <a:pt x="1119" y="1599"/>
                  </a:cubicBezTo>
                  <a:cubicBezTo>
                    <a:pt x="742" y="1663"/>
                    <a:pt x="373" y="1832"/>
                    <a:pt x="32" y="2104"/>
                  </a:cubicBezTo>
                  <a:cubicBezTo>
                    <a:pt x="23" y="2111"/>
                    <a:pt x="17" y="2119"/>
                    <a:pt x="12" y="2126"/>
                  </a:cubicBezTo>
                  <a:cubicBezTo>
                    <a:pt x="4" y="2133"/>
                    <a:pt x="0" y="2141"/>
                    <a:pt x="0" y="2151"/>
                  </a:cubicBezTo>
                  <a:cubicBezTo>
                    <a:pt x="0" y="2162"/>
                    <a:pt x="4" y="2170"/>
                    <a:pt x="12" y="2177"/>
                  </a:cubicBezTo>
                  <a:cubicBezTo>
                    <a:pt x="17" y="2184"/>
                    <a:pt x="23" y="2191"/>
                    <a:pt x="32" y="2199"/>
                  </a:cubicBezTo>
                  <a:cubicBezTo>
                    <a:pt x="373" y="2471"/>
                    <a:pt x="742" y="2640"/>
                    <a:pt x="1119" y="2704"/>
                  </a:cubicBezTo>
                  <a:cubicBezTo>
                    <a:pt x="845" y="2934"/>
                    <a:pt x="623" y="3300"/>
                    <a:pt x="560" y="3645"/>
                  </a:cubicBezTo>
                  <a:cubicBezTo>
                    <a:pt x="559" y="3653"/>
                    <a:pt x="560" y="3660"/>
                    <a:pt x="563" y="3668"/>
                  </a:cubicBezTo>
                  <a:cubicBezTo>
                    <a:pt x="514" y="3686"/>
                    <a:pt x="572" y="3763"/>
                    <a:pt x="617" y="3763"/>
                  </a:cubicBezTo>
                  <a:cubicBezTo>
                    <a:pt x="619" y="3763"/>
                    <a:pt x="621" y="3763"/>
                    <a:pt x="623" y="3763"/>
                  </a:cubicBezTo>
                  <a:cubicBezTo>
                    <a:pt x="1052" y="3693"/>
                    <a:pt x="1496" y="3527"/>
                    <a:pt x="1877" y="3276"/>
                  </a:cubicBezTo>
                  <a:lnTo>
                    <a:pt x="1877" y="3276"/>
                  </a:lnTo>
                  <a:cubicBezTo>
                    <a:pt x="1755" y="3576"/>
                    <a:pt x="1714" y="3875"/>
                    <a:pt x="1769" y="4203"/>
                  </a:cubicBezTo>
                  <a:cubicBezTo>
                    <a:pt x="1772" y="4223"/>
                    <a:pt x="1791" y="4241"/>
                    <a:pt x="1812" y="4254"/>
                  </a:cubicBezTo>
                  <a:cubicBezTo>
                    <a:pt x="1808" y="4274"/>
                    <a:pt x="1832" y="4302"/>
                    <a:pt x="1852" y="4302"/>
                  </a:cubicBezTo>
                  <a:cubicBezTo>
                    <a:pt x="1856" y="4302"/>
                    <a:pt x="1860" y="4301"/>
                    <a:pt x="1863" y="4299"/>
                  </a:cubicBezTo>
                  <a:cubicBezTo>
                    <a:pt x="2465" y="3845"/>
                    <a:pt x="2736" y="3028"/>
                    <a:pt x="2756" y="2301"/>
                  </a:cubicBezTo>
                  <a:cubicBezTo>
                    <a:pt x="2761" y="2297"/>
                    <a:pt x="2765" y="2295"/>
                    <a:pt x="2770" y="2292"/>
                  </a:cubicBezTo>
                  <a:cubicBezTo>
                    <a:pt x="2782" y="2283"/>
                    <a:pt x="2769" y="2258"/>
                    <a:pt x="2755" y="2258"/>
                  </a:cubicBezTo>
                  <a:cubicBezTo>
                    <a:pt x="2754" y="2258"/>
                    <a:pt x="2752" y="2258"/>
                    <a:pt x="2751" y="2259"/>
                  </a:cubicBezTo>
                  <a:cubicBezTo>
                    <a:pt x="2354" y="2420"/>
                    <a:pt x="1956" y="2601"/>
                    <a:pt x="1522" y="2628"/>
                  </a:cubicBezTo>
                  <a:cubicBezTo>
                    <a:pt x="1487" y="2630"/>
                    <a:pt x="1452" y="2631"/>
                    <a:pt x="1418" y="2631"/>
                  </a:cubicBezTo>
                  <a:cubicBezTo>
                    <a:pt x="950" y="2631"/>
                    <a:pt x="521" y="2441"/>
                    <a:pt x="151" y="2151"/>
                  </a:cubicBezTo>
                  <a:cubicBezTo>
                    <a:pt x="521" y="1861"/>
                    <a:pt x="950" y="1672"/>
                    <a:pt x="1418" y="1672"/>
                  </a:cubicBezTo>
                  <a:cubicBezTo>
                    <a:pt x="1452" y="1672"/>
                    <a:pt x="1487" y="1673"/>
                    <a:pt x="1522" y="1675"/>
                  </a:cubicBezTo>
                  <a:cubicBezTo>
                    <a:pt x="1956" y="1702"/>
                    <a:pt x="2354" y="1883"/>
                    <a:pt x="2751" y="2043"/>
                  </a:cubicBezTo>
                  <a:cubicBezTo>
                    <a:pt x="2752" y="2043"/>
                    <a:pt x="2754" y="2044"/>
                    <a:pt x="2755" y="2044"/>
                  </a:cubicBezTo>
                  <a:cubicBezTo>
                    <a:pt x="2769" y="2044"/>
                    <a:pt x="2782" y="2020"/>
                    <a:pt x="2770" y="2011"/>
                  </a:cubicBezTo>
                  <a:cubicBezTo>
                    <a:pt x="2765" y="2008"/>
                    <a:pt x="2760" y="2005"/>
                    <a:pt x="2756" y="2002"/>
                  </a:cubicBezTo>
                  <a:cubicBezTo>
                    <a:pt x="2736" y="1275"/>
                    <a:pt x="2465" y="457"/>
                    <a:pt x="1863" y="4"/>
                  </a:cubicBezTo>
                  <a:cubicBezTo>
                    <a:pt x="1860" y="2"/>
                    <a:pt x="1856" y="1"/>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6"/>
            <p:cNvSpPr/>
            <p:nvPr/>
          </p:nvSpPr>
          <p:spPr>
            <a:xfrm>
              <a:off x="2736507" y="3395490"/>
              <a:ext cx="14468" cy="15798"/>
            </a:xfrm>
            <a:custGeom>
              <a:rect b="b" l="l" r="r" t="t"/>
              <a:pathLst>
                <a:path extrusionOk="0" h="487" w="446">
                  <a:moveTo>
                    <a:pt x="66" y="1"/>
                  </a:moveTo>
                  <a:cubicBezTo>
                    <a:pt x="36" y="1"/>
                    <a:pt x="0" y="46"/>
                    <a:pt x="12" y="70"/>
                  </a:cubicBezTo>
                  <a:cubicBezTo>
                    <a:pt x="49" y="156"/>
                    <a:pt x="108" y="217"/>
                    <a:pt x="170" y="286"/>
                  </a:cubicBezTo>
                  <a:cubicBezTo>
                    <a:pt x="236" y="359"/>
                    <a:pt x="300" y="434"/>
                    <a:pt x="388" y="483"/>
                  </a:cubicBezTo>
                  <a:cubicBezTo>
                    <a:pt x="392" y="485"/>
                    <a:pt x="395" y="486"/>
                    <a:pt x="399" y="486"/>
                  </a:cubicBezTo>
                  <a:cubicBezTo>
                    <a:pt x="424" y="486"/>
                    <a:pt x="446" y="444"/>
                    <a:pt x="439" y="424"/>
                  </a:cubicBezTo>
                  <a:cubicBezTo>
                    <a:pt x="414" y="338"/>
                    <a:pt x="354" y="270"/>
                    <a:pt x="295" y="203"/>
                  </a:cubicBezTo>
                  <a:cubicBezTo>
                    <a:pt x="229" y="126"/>
                    <a:pt x="167" y="55"/>
                    <a:pt x="79" y="4"/>
                  </a:cubicBezTo>
                  <a:cubicBezTo>
                    <a:pt x="75" y="2"/>
                    <a:pt x="70" y="1"/>
                    <a:pt x="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6"/>
            <p:cNvSpPr/>
            <p:nvPr/>
          </p:nvSpPr>
          <p:spPr>
            <a:xfrm>
              <a:off x="2736507" y="3443111"/>
              <a:ext cx="14468" cy="15798"/>
            </a:xfrm>
            <a:custGeom>
              <a:rect b="b" l="l" r="r" t="t"/>
              <a:pathLst>
                <a:path extrusionOk="0" h="487" w="446">
                  <a:moveTo>
                    <a:pt x="399" y="1"/>
                  </a:moveTo>
                  <a:cubicBezTo>
                    <a:pt x="395" y="1"/>
                    <a:pt x="392" y="2"/>
                    <a:pt x="388" y="3"/>
                  </a:cubicBezTo>
                  <a:cubicBezTo>
                    <a:pt x="300" y="53"/>
                    <a:pt x="236" y="127"/>
                    <a:pt x="170" y="201"/>
                  </a:cubicBezTo>
                  <a:cubicBezTo>
                    <a:pt x="108" y="270"/>
                    <a:pt x="49" y="331"/>
                    <a:pt x="12" y="415"/>
                  </a:cubicBezTo>
                  <a:cubicBezTo>
                    <a:pt x="0" y="441"/>
                    <a:pt x="36" y="486"/>
                    <a:pt x="66" y="486"/>
                  </a:cubicBezTo>
                  <a:cubicBezTo>
                    <a:pt x="70" y="486"/>
                    <a:pt x="75" y="485"/>
                    <a:pt x="79" y="483"/>
                  </a:cubicBezTo>
                  <a:cubicBezTo>
                    <a:pt x="167" y="432"/>
                    <a:pt x="229" y="361"/>
                    <a:pt x="295" y="284"/>
                  </a:cubicBezTo>
                  <a:cubicBezTo>
                    <a:pt x="354" y="216"/>
                    <a:pt x="414" y="149"/>
                    <a:pt x="439" y="62"/>
                  </a:cubicBezTo>
                  <a:cubicBezTo>
                    <a:pt x="446" y="43"/>
                    <a:pt x="424" y="1"/>
                    <a:pt x="3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6"/>
            <p:cNvSpPr/>
            <p:nvPr/>
          </p:nvSpPr>
          <p:spPr>
            <a:xfrm>
              <a:off x="2709842" y="3425302"/>
              <a:ext cx="18523" cy="3763"/>
            </a:xfrm>
            <a:custGeom>
              <a:rect b="b" l="l" r="r" t="t"/>
              <a:pathLst>
                <a:path extrusionOk="0" h="116" w="571">
                  <a:moveTo>
                    <a:pt x="215" y="1"/>
                  </a:moveTo>
                  <a:cubicBezTo>
                    <a:pt x="161" y="1"/>
                    <a:pt x="107" y="5"/>
                    <a:pt x="55" y="16"/>
                  </a:cubicBezTo>
                  <a:cubicBezTo>
                    <a:pt x="1" y="29"/>
                    <a:pt x="52" y="96"/>
                    <a:pt x="85" y="102"/>
                  </a:cubicBezTo>
                  <a:cubicBezTo>
                    <a:pt x="145" y="112"/>
                    <a:pt x="204" y="116"/>
                    <a:pt x="264" y="116"/>
                  </a:cubicBezTo>
                  <a:cubicBezTo>
                    <a:pt x="348" y="116"/>
                    <a:pt x="433" y="108"/>
                    <a:pt x="517" y="99"/>
                  </a:cubicBezTo>
                  <a:cubicBezTo>
                    <a:pt x="571" y="93"/>
                    <a:pt x="516" y="23"/>
                    <a:pt x="483" y="21"/>
                  </a:cubicBezTo>
                  <a:cubicBezTo>
                    <a:pt x="396" y="12"/>
                    <a:pt x="305" y="1"/>
                    <a:pt x="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6"/>
            <p:cNvSpPr/>
            <p:nvPr/>
          </p:nvSpPr>
          <p:spPr>
            <a:xfrm>
              <a:off x="2702186" y="3443339"/>
              <a:ext cx="13268" cy="10575"/>
            </a:xfrm>
            <a:custGeom>
              <a:rect b="b" l="l" r="r" t="t"/>
              <a:pathLst>
                <a:path extrusionOk="0" h="326" w="409">
                  <a:moveTo>
                    <a:pt x="163" y="1"/>
                  </a:moveTo>
                  <a:cubicBezTo>
                    <a:pt x="147" y="1"/>
                    <a:pt x="131" y="3"/>
                    <a:pt x="115" y="7"/>
                  </a:cubicBezTo>
                  <a:cubicBezTo>
                    <a:pt x="51" y="23"/>
                    <a:pt x="0" y="81"/>
                    <a:pt x="3" y="149"/>
                  </a:cubicBezTo>
                  <a:cubicBezTo>
                    <a:pt x="5" y="223"/>
                    <a:pt x="71" y="280"/>
                    <a:pt x="134" y="306"/>
                  </a:cubicBezTo>
                  <a:cubicBezTo>
                    <a:pt x="164" y="318"/>
                    <a:pt x="197" y="325"/>
                    <a:pt x="230" y="325"/>
                  </a:cubicBezTo>
                  <a:cubicBezTo>
                    <a:pt x="276" y="325"/>
                    <a:pt x="321" y="312"/>
                    <a:pt x="353" y="277"/>
                  </a:cubicBezTo>
                  <a:cubicBezTo>
                    <a:pt x="409" y="217"/>
                    <a:pt x="371" y="127"/>
                    <a:pt x="330" y="67"/>
                  </a:cubicBezTo>
                  <a:cubicBezTo>
                    <a:pt x="322" y="55"/>
                    <a:pt x="305" y="45"/>
                    <a:pt x="289" y="41"/>
                  </a:cubicBezTo>
                  <a:cubicBezTo>
                    <a:pt x="252" y="15"/>
                    <a:pt x="208" y="1"/>
                    <a:pt x="1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6"/>
            <p:cNvSpPr/>
            <p:nvPr/>
          </p:nvSpPr>
          <p:spPr>
            <a:xfrm>
              <a:off x="1620020" y="3307642"/>
              <a:ext cx="33802" cy="242294"/>
            </a:xfrm>
            <a:custGeom>
              <a:rect b="b" l="l" r="r" t="t"/>
              <a:pathLst>
                <a:path extrusionOk="0" h="7469" w="1042">
                  <a:moveTo>
                    <a:pt x="1005" y="1"/>
                  </a:moveTo>
                  <a:cubicBezTo>
                    <a:pt x="1001" y="1"/>
                    <a:pt x="996" y="3"/>
                    <a:pt x="992" y="8"/>
                  </a:cubicBezTo>
                  <a:cubicBezTo>
                    <a:pt x="286" y="1038"/>
                    <a:pt x="17" y="2487"/>
                    <a:pt x="10" y="3717"/>
                  </a:cubicBezTo>
                  <a:cubicBezTo>
                    <a:pt x="0" y="5023"/>
                    <a:pt x="345" y="6311"/>
                    <a:pt x="959" y="7460"/>
                  </a:cubicBezTo>
                  <a:cubicBezTo>
                    <a:pt x="962" y="7466"/>
                    <a:pt x="967" y="7469"/>
                    <a:pt x="970" y="7469"/>
                  </a:cubicBezTo>
                  <a:cubicBezTo>
                    <a:pt x="978" y="7469"/>
                    <a:pt x="983" y="7460"/>
                    <a:pt x="977" y="7449"/>
                  </a:cubicBezTo>
                  <a:cubicBezTo>
                    <a:pt x="376" y="6240"/>
                    <a:pt x="57" y="4922"/>
                    <a:pt x="99" y="3570"/>
                  </a:cubicBezTo>
                  <a:cubicBezTo>
                    <a:pt x="138" y="2284"/>
                    <a:pt x="572" y="1220"/>
                    <a:pt x="1036" y="49"/>
                  </a:cubicBezTo>
                  <a:cubicBezTo>
                    <a:pt x="1042" y="32"/>
                    <a:pt x="1022" y="1"/>
                    <a:pt x="10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6"/>
            <p:cNvSpPr/>
            <p:nvPr/>
          </p:nvSpPr>
          <p:spPr>
            <a:xfrm>
              <a:off x="1684868" y="3307642"/>
              <a:ext cx="33802" cy="242294"/>
            </a:xfrm>
            <a:custGeom>
              <a:rect b="b" l="l" r="r" t="t"/>
              <a:pathLst>
                <a:path extrusionOk="0" h="7469" w="1042">
                  <a:moveTo>
                    <a:pt x="1005" y="1"/>
                  </a:moveTo>
                  <a:cubicBezTo>
                    <a:pt x="1000" y="1"/>
                    <a:pt x="996" y="3"/>
                    <a:pt x="992" y="8"/>
                  </a:cubicBezTo>
                  <a:cubicBezTo>
                    <a:pt x="286" y="1038"/>
                    <a:pt x="17" y="2487"/>
                    <a:pt x="9" y="3717"/>
                  </a:cubicBezTo>
                  <a:cubicBezTo>
                    <a:pt x="1" y="5023"/>
                    <a:pt x="345" y="6311"/>
                    <a:pt x="959" y="7460"/>
                  </a:cubicBezTo>
                  <a:cubicBezTo>
                    <a:pt x="962" y="7466"/>
                    <a:pt x="967" y="7469"/>
                    <a:pt x="971" y="7469"/>
                  </a:cubicBezTo>
                  <a:cubicBezTo>
                    <a:pt x="978" y="7469"/>
                    <a:pt x="983" y="7460"/>
                    <a:pt x="978" y="7449"/>
                  </a:cubicBezTo>
                  <a:cubicBezTo>
                    <a:pt x="376" y="6240"/>
                    <a:pt x="57" y="4922"/>
                    <a:pt x="98" y="3570"/>
                  </a:cubicBezTo>
                  <a:cubicBezTo>
                    <a:pt x="138" y="2284"/>
                    <a:pt x="573" y="1220"/>
                    <a:pt x="1035" y="49"/>
                  </a:cubicBezTo>
                  <a:cubicBezTo>
                    <a:pt x="1041" y="32"/>
                    <a:pt x="1022" y="1"/>
                    <a:pt x="10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56"/>
            <p:cNvSpPr/>
            <p:nvPr/>
          </p:nvSpPr>
          <p:spPr>
            <a:xfrm>
              <a:off x="1657391" y="3305469"/>
              <a:ext cx="28061" cy="82852"/>
            </a:xfrm>
            <a:custGeom>
              <a:rect b="b" l="l" r="r" t="t"/>
              <a:pathLst>
                <a:path extrusionOk="0" h="2554" w="865">
                  <a:moveTo>
                    <a:pt x="811" y="0"/>
                  </a:moveTo>
                  <a:cubicBezTo>
                    <a:pt x="804" y="0"/>
                    <a:pt x="797" y="4"/>
                    <a:pt x="793" y="12"/>
                  </a:cubicBezTo>
                  <a:cubicBezTo>
                    <a:pt x="346" y="781"/>
                    <a:pt x="116" y="1662"/>
                    <a:pt x="1" y="2539"/>
                  </a:cubicBezTo>
                  <a:cubicBezTo>
                    <a:pt x="1" y="2545"/>
                    <a:pt x="8" y="2554"/>
                    <a:pt x="13" y="2554"/>
                  </a:cubicBezTo>
                  <a:cubicBezTo>
                    <a:pt x="16" y="2554"/>
                    <a:pt x="18" y="2552"/>
                    <a:pt x="19" y="2548"/>
                  </a:cubicBezTo>
                  <a:cubicBezTo>
                    <a:pt x="179" y="1667"/>
                    <a:pt x="491" y="875"/>
                    <a:pt x="854" y="61"/>
                  </a:cubicBezTo>
                  <a:cubicBezTo>
                    <a:pt x="864" y="38"/>
                    <a:pt x="834" y="0"/>
                    <a:pt x="81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56"/>
            <p:cNvSpPr/>
            <p:nvPr/>
          </p:nvSpPr>
          <p:spPr>
            <a:xfrm>
              <a:off x="1658591" y="3472210"/>
              <a:ext cx="25855" cy="80386"/>
            </a:xfrm>
            <a:custGeom>
              <a:rect b="b" l="l" r="r" t="t"/>
              <a:pathLst>
                <a:path extrusionOk="0" h="2478" w="797">
                  <a:moveTo>
                    <a:pt x="8" y="0"/>
                  </a:moveTo>
                  <a:cubicBezTo>
                    <a:pt x="4" y="0"/>
                    <a:pt x="1" y="3"/>
                    <a:pt x="1" y="11"/>
                  </a:cubicBezTo>
                  <a:cubicBezTo>
                    <a:pt x="35" y="865"/>
                    <a:pt x="308" y="1691"/>
                    <a:pt x="703" y="2443"/>
                  </a:cubicBezTo>
                  <a:cubicBezTo>
                    <a:pt x="715" y="2464"/>
                    <a:pt x="744" y="2478"/>
                    <a:pt x="764" y="2478"/>
                  </a:cubicBezTo>
                  <a:cubicBezTo>
                    <a:pt x="784" y="2478"/>
                    <a:pt x="797" y="2466"/>
                    <a:pt x="781" y="2437"/>
                  </a:cubicBezTo>
                  <a:cubicBezTo>
                    <a:pt x="373" y="1675"/>
                    <a:pt x="157" y="872"/>
                    <a:pt x="31" y="21"/>
                  </a:cubicBezTo>
                  <a:cubicBezTo>
                    <a:pt x="30" y="12"/>
                    <a:pt x="17" y="0"/>
                    <a:pt x="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6"/>
            <p:cNvSpPr/>
            <p:nvPr/>
          </p:nvSpPr>
          <p:spPr>
            <a:xfrm>
              <a:off x="1635169" y="3377420"/>
              <a:ext cx="9635" cy="7786"/>
            </a:xfrm>
            <a:custGeom>
              <a:rect b="b" l="l" r="r" t="t"/>
              <a:pathLst>
                <a:path extrusionOk="0" h="240" w="297">
                  <a:moveTo>
                    <a:pt x="121" y="0"/>
                  </a:moveTo>
                  <a:cubicBezTo>
                    <a:pt x="92" y="0"/>
                    <a:pt x="64" y="9"/>
                    <a:pt x="44" y="32"/>
                  </a:cubicBezTo>
                  <a:cubicBezTo>
                    <a:pt x="43" y="34"/>
                    <a:pt x="42" y="36"/>
                    <a:pt x="41" y="38"/>
                  </a:cubicBezTo>
                  <a:cubicBezTo>
                    <a:pt x="27" y="48"/>
                    <a:pt x="19" y="61"/>
                    <a:pt x="14" y="75"/>
                  </a:cubicBezTo>
                  <a:cubicBezTo>
                    <a:pt x="6" y="84"/>
                    <a:pt x="1" y="96"/>
                    <a:pt x="4" y="111"/>
                  </a:cubicBezTo>
                  <a:cubicBezTo>
                    <a:pt x="7" y="130"/>
                    <a:pt x="17" y="148"/>
                    <a:pt x="29" y="163"/>
                  </a:cubicBezTo>
                  <a:cubicBezTo>
                    <a:pt x="35" y="170"/>
                    <a:pt x="41" y="178"/>
                    <a:pt x="47" y="184"/>
                  </a:cubicBezTo>
                  <a:cubicBezTo>
                    <a:pt x="80" y="215"/>
                    <a:pt x="132" y="239"/>
                    <a:pt x="181" y="239"/>
                  </a:cubicBezTo>
                  <a:cubicBezTo>
                    <a:pt x="209" y="239"/>
                    <a:pt x="236" y="232"/>
                    <a:pt x="258" y="213"/>
                  </a:cubicBezTo>
                  <a:cubicBezTo>
                    <a:pt x="278" y="201"/>
                    <a:pt x="292" y="182"/>
                    <a:pt x="293" y="153"/>
                  </a:cubicBezTo>
                  <a:cubicBezTo>
                    <a:pt x="297" y="116"/>
                    <a:pt x="280" y="76"/>
                    <a:pt x="249" y="49"/>
                  </a:cubicBezTo>
                  <a:cubicBezTo>
                    <a:pt x="219" y="23"/>
                    <a:pt x="168"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6"/>
            <p:cNvSpPr/>
            <p:nvPr/>
          </p:nvSpPr>
          <p:spPr>
            <a:xfrm>
              <a:off x="1642468" y="3347803"/>
              <a:ext cx="8726" cy="7364"/>
            </a:xfrm>
            <a:custGeom>
              <a:rect b="b" l="l" r="r" t="t"/>
              <a:pathLst>
                <a:path extrusionOk="0" h="227" w="269">
                  <a:moveTo>
                    <a:pt x="88" y="1"/>
                  </a:moveTo>
                  <a:cubicBezTo>
                    <a:pt x="57" y="1"/>
                    <a:pt x="29" y="10"/>
                    <a:pt x="15" y="36"/>
                  </a:cubicBezTo>
                  <a:cubicBezTo>
                    <a:pt x="6" y="50"/>
                    <a:pt x="4" y="65"/>
                    <a:pt x="6" y="80"/>
                  </a:cubicBezTo>
                  <a:cubicBezTo>
                    <a:pt x="0" y="101"/>
                    <a:pt x="2" y="123"/>
                    <a:pt x="12" y="145"/>
                  </a:cubicBezTo>
                  <a:cubicBezTo>
                    <a:pt x="16" y="159"/>
                    <a:pt x="24" y="173"/>
                    <a:pt x="36" y="186"/>
                  </a:cubicBezTo>
                  <a:cubicBezTo>
                    <a:pt x="51" y="200"/>
                    <a:pt x="77" y="211"/>
                    <a:pt x="106" y="218"/>
                  </a:cubicBezTo>
                  <a:cubicBezTo>
                    <a:pt x="122" y="223"/>
                    <a:pt x="138" y="226"/>
                    <a:pt x="154" y="226"/>
                  </a:cubicBezTo>
                  <a:cubicBezTo>
                    <a:pt x="159" y="226"/>
                    <a:pt x="163" y="226"/>
                    <a:pt x="167" y="226"/>
                  </a:cubicBezTo>
                  <a:lnTo>
                    <a:pt x="175" y="226"/>
                  </a:lnTo>
                  <a:cubicBezTo>
                    <a:pt x="180" y="225"/>
                    <a:pt x="184" y="225"/>
                    <a:pt x="188" y="224"/>
                  </a:cubicBezTo>
                  <a:cubicBezTo>
                    <a:pt x="225" y="218"/>
                    <a:pt x="254" y="200"/>
                    <a:pt x="263" y="164"/>
                  </a:cubicBezTo>
                  <a:cubicBezTo>
                    <a:pt x="264" y="160"/>
                    <a:pt x="265" y="155"/>
                    <a:pt x="266" y="151"/>
                  </a:cubicBezTo>
                  <a:cubicBezTo>
                    <a:pt x="266" y="150"/>
                    <a:pt x="267" y="149"/>
                    <a:pt x="267" y="147"/>
                  </a:cubicBezTo>
                  <a:cubicBezTo>
                    <a:pt x="267" y="147"/>
                    <a:pt x="267" y="146"/>
                    <a:pt x="267" y="145"/>
                  </a:cubicBezTo>
                  <a:cubicBezTo>
                    <a:pt x="269" y="102"/>
                    <a:pt x="236" y="58"/>
                    <a:pt x="196" y="32"/>
                  </a:cubicBezTo>
                  <a:cubicBezTo>
                    <a:pt x="171" y="16"/>
                    <a:pt x="127" y="1"/>
                    <a:pt x="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6"/>
            <p:cNvSpPr/>
            <p:nvPr/>
          </p:nvSpPr>
          <p:spPr>
            <a:xfrm>
              <a:off x="1650027" y="3319937"/>
              <a:ext cx="13398" cy="7948"/>
            </a:xfrm>
            <a:custGeom>
              <a:rect b="b" l="l" r="r" t="t"/>
              <a:pathLst>
                <a:path extrusionOk="0" h="245" w="413">
                  <a:moveTo>
                    <a:pt x="183" y="1"/>
                  </a:moveTo>
                  <a:cubicBezTo>
                    <a:pt x="155" y="1"/>
                    <a:pt x="129" y="11"/>
                    <a:pt x="111" y="34"/>
                  </a:cubicBezTo>
                  <a:cubicBezTo>
                    <a:pt x="111" y="34"/>
                    <a:pt x="111" y="35"/>
                    <a:pt x="111" y="35"/>
                  </a:cubicBezTo>
                  <a:cubicBezTo>
                    <a:pt x="107" y="37"/>
                    <a:pt x="103" y="39"/>
                    <a:pt x="101" y="41"/>
                  </a:cubicBezTo>
                  <a:cubicBezTo>
                    <a:pt x="0" y="120"/>
                    <a:pt x="132" y="244"/>
                    <a:pt x="243" y="244"/>
                  </a:cubicBezTo>
                  <a:cubicBezTo>
                    <a:pt x="271" y="244"/>
                    <a:pt x="298" y="236"/>
                    <a:pt x="320" y="217"/>
                  </a:cubicBezTo>
                  <a:cubicBezTo>
                    <a:pt x="413" y="132"/>
                    <a:pt x="284" y="1"/>
                    <a:pt x="1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6"/>
            <p:cNvSpPr/>
            <p:nvPr/>
          </p:nvSpPr>
          <p:spPr>
            <a:xfrm>
              <a:off x="1671210" y="3384265"/>
              <a:ext cx="9635" cy="7786"/>
            </a:xfrm>
            <a:custGeom>
              <a:rect b="b" l="l" r="r" t="t"/>
              <a:pathLst>
                <a:path extrusionOk="0" h="240" w="297">
                  <a:moveTo>
                    <a:pt x="121" y="0"/>
                  </a:moveTo>
                  <a:cubicBezTo>
                    <a:pt x="92" y="0"/>
                    <a:pt x="64" y="9"/>
                    <a:pt x="44" y="32"/>
                  </a:cubicBezTo>
                  <a:cubicBezTo>
                    <a:pt x="43" y="34"/>
                    <a:pt x="42" y="36"/>
                    <a:pt x="41" y="38"/>
                  </a:cubicBezTo>
                  <a:cubicBezTo>
                    <a:pt x="27" y="49"/>
                    <a:pt x="19" y="61"/>
                    <a:pt x="14" y="75"/>
                  </a:cubicBezTo>
                  <a:cubicBezTo>
                    <a:pt x="6" y="84"/>
                    <a:pt x="1" y="96"/>
                    <a:pt x="4" y="111"/>
                  </a:cubicBezTo>
                  <a:cubicBezTo>
                    <a:pt x="7" y="131"/>
                    <a:pt x="17" y="148"/>
                    <a:pt x="29" y="163"/>
                  </a:cubicBezTo>
                  <a:cubicBezTo>
                    <a:pt x="35" y="171"/>
                    <a:pt x="41" y="178"/>
                    <a:pt x="47" y="184"/>
                  </a:cubicBezTo>
                  <a:cubicBezTo>
                    <a:pt x="80" y="215"/>
                    <a:pt x="132" y="239"/>
                    <a:pt x="181" y="239"/>
                  </a:cubicBezTo>
                  <a:cubicBezTo>
                    <a:pt x="209" y="239"/>
                    <a:pt x="236" y="232"/>
                    <a:pt x="258" y="214"/>
                  </a:cubicBezTo>
                  <a:cubicBezTo>
                    <a:pt x="278" y="201"/>
                    <a:pt x="292" y="182"/>
                    <a:pt x="293" y="153"/>
                  </a:cubicBezTo>
                  <a:cubicBezTo>
                    <a:pt x="297" y="116"/>
                    <a:pt x="279" y="76"/>
                    <a:pt x="249" y="50"/>
                  </a:cubicBezTo>
                  <a:cubicBezTo>
                    <a:pt x="219" y="23"/>
                    <a:pt x="168" y="0"/>
                    <a:pt x="1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6"/>
            <p:cNvSpPr/>
            <p:nvPr/>
          </p:nvSpPr>
          <p:spPr>
            <a:xfrm>
              <a:off x="1678509" y="3354648"/>
              <a:ext cx="8726" cy="7364"/>
            </a:xfrm>
            <a:custGeom>
              <a:rect b="b" l="l" r="r" t="t"/>
              <a:pathLst>
                <a:path extrusionOk="0" h="227" w="269">
                  <a:moveTo>
                    <a:pt x="88" y="1"/>
                  </a:moveTo>
                  <a:cubicBezTo>
                    <a:pt x="57" y="1"/>
                    <a:pt x="29" y="10"/>
                    <a:pt x="14" y="36"/>
                  </a:cubicBezTo>
                  <a:cubicBezTo>
                    <a:pt x="6" y="50"/>
                    <a:pt x="4" y="65"/>
                    <a:pt x="6" y="80"/>
                  </a:cubicBezTo>
                  <a:cubicBezTo>
                    <a:pt x="0" y="101"/>
                    <a:pt x="2" y="123"/>
                    <a:pt x="12" y="145"/>
                  </a:cubicBezTo>
                  <a:cubicBezTo>
                    <a:pt x="15" y="159"/>
                    <a:pt x="24" y="174"/>
                    <a:pt x="36" y="186"/>
                  </a:cubicBezTo>
                  <a:cubicBezTo>
                    <a:pt x="50" y="200"/>
                    <a:pt x="77" y="211"/>
                    <a:pt x="106" y="219"/>
                  </a:cubicBezTo>
                  <a:cubicBezTo>
                    <a:pt x="122" y="223"/>
                    <a:pt x="138" y="226"/>
                    <a:pt x="154" y="226"/>
                  </a:cubicBezTo>
                  <a:cubicBezTo>
                    <a:pt x="159" y="226"/>
                    <a:pt x="163" y="226"/>
                    <a:pt x="167" y="226"/>
                  </a:cubicBezTo>
                  <a:lnTo>
                    <a:pt x="175" y="226"/>
                  </a:lnTo>
                  <a:cubicBezTo>
                    <a:pt x="179" y="225"/>
                    <a:pt x="184" y="225"/>
                    <a:pt x="188" y="224"/>
                  </a:cubicBezTo>
                  <a:cubicBezTo>
                    <a:pt x="225" y="219"/>
                    <a:pt x="254" y="200"/>
                    <a:pt x="262" y="164"/>
                  </a:cubicBezTo>
                  <a:cubicBezTo>
                    <a:pt x="264" y="160"/>
                    <a:pt x="265" y="155"/>
                    <a:pt x="266" y="151"/>
                  </a:cubicBezTo>
                  <a:cubicBezTo>
                    <a:pt x="266" y="150"/>
                    <a:pt x="267" y="149"/>
                    <a:pt x="267" y="147"/>
                  </a:cubicBezTo>
                  <a:cubicBezTo>
                    <a:pt x="267" y="147"/>
                    <a:pt x="267" y="146"/>
                    <a:pt x="267" y="145"/>
                  </a:cubicBezTo>
                  <a:cubicBezTo>
                    <a:pt x="269" y="102"/>
                    <a:pt x="236" y="57"/>
                    <a:pt x="196" y="32"/>
                  </a:cubicBezTo>
                  <a:cubicBezTo>
                    <a:pt x="171" y="16"/>
                    <a:pt x="127" y="1"/>
                    <a:pt x="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6"/>
            <p:cNvSpPr/>
            <p:nvPr/>
          </p:nvSpPr>
          <p:spPr>
            <a:xfrm>
              <a:off x="1686068" y="3326814"/>
              <a:ext cx="13398" cy="7915"/>
            </a:xfrm>
            <a:custGeom>
              <a:rect b="b" l="l" r="r" t="t"/>
              <a:pathLst>
                <a:path extrusionOk="0" h="244" w="413">
                  <a:moveTo>
                    <a:pt x="183" y="0"/>
                  </a:moveTo>
                  <a:cubicBezTo>
                    <a:pt x="155" y="0"/>
                    <a:pt x="130" y="10"/>
                    <a:pt x="111" y="33"/>
                  </a:cubicBezTo>
                  <a:cubicBezTo>
                    <a:pt x="110" y="33"/>
                    <a:pt x="110" y="34"/>
                    <a:pt x="110" y="34"/>
                  </a:cubicBezTo>
                  <a:cubicBezTo>
                    <a:pt x="107" y="36"/>
                    <a:pt x="104" y="38"/>
                    <a:pt x="101" y="40"/>
                  </a:cubicBezTo>
                  <a:cubicBezTo>
                    <a:pt x="0" y="119"/>
                    <a:pt x="132" y="243"/>
                    <a:pt x="243" y="243"/>
                  </a:cubicBezTo>
                  <a:cubicBezTo>
                    <a:pt x="271" y="243"/>
                    <a:pt x="298" y="235"/>
                    <a:pt x="320" y="216"/>
                  </a:cubicBezTo>
                  <a:cubicBezTo>
                    <a:pt x="413" y="131"/>
                    <a:pt x="284" y="0"/>
                    <a:pt x="1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6"/>
            <p:cNvSpPr/>
            <p:nvPr/>
          </p:nvSpPr>
          <p:spPr>
            <a:xfrm>
              <a:off x="1732911" y="3320391"/>
              <a:ext cx="150554" cy="71660"/>
            </a:xfrm>
            <a:custGeom>
              <a:rect b="b" l="l" r="r" t="t"/>
              <a:pathLst>
                <a:path extrusionOk="0" h="2209" w="4641">
                  <a:moveTo>
                    <a:pt x="1453" y="501"/>
                  </a:moveTo>
                  <a:cubicBezTo>
                    <a:pt x="1500" y="505"/>
                    <a:pt x="1546" y="512"/>
                    <a:pt x="1588" y="531"/>
                  </a:cubicBezTo>
                  <a:cubicBezTo>
                    <a:pt x="1962" y="711"/>
                    <a:pt x="2052" y="1089"/>
                    <a:pt x="1871" y="1089"/>
                  </a:cubicBezTo>
                  <a:cubicBezTo>
                    <a:pt x="1803" y="1089"/>
                    <a:pt x="1697" y="1036"/>
                    <a:pt x="1553" y="898"/>
                  </a:cubicBezTo>
                  <a:cubicBezTo>
                    <a:pt x="1417" y="758"/>
                    <a:pt x="1443" y="586"/>
                    <a:pt x="1453" y="501"/>
                  </a:cubicBezTo>
                  <a:close/>
                  <a:moveTo>
                    <a:pt x="3932" y="0"/>
                  </a:moveTo>
                  <a:cubicBezTo>
                    <a:pt x="3775" y="0"/>
                    <a:pt x="3623" y="73"/>
                    <a:pt x="3540" y="233"/>
                  </a:cubicBezTo>
                  <a:cubicBezTo>
                    <a:pt x="3424" y="455"/>
                    <a:pt x="3569" y="710"/>
                    <a:pt x="3760" y="710"/>
                  </a:cubicBezTo>
                  <a:cubicBezTo>
                    <a:pt x="3825" y="710"/>
                    <a:pt x="3895" y="681"/>
                    <a:pt x="3963" y="611"/>
                  </a:cubicBezTo>
                  <a:cubicBezTo>
                    <a:pt x="3974" y="600"/>
                    <a:pt x="3955" y="573"/>
                    <a:pt x="3940" y="573"/>
                  </a:cubicBezTo>
                  <a:cubicBezTo>
                    <a:pt x="3939" y="573"/>
                    <a:pt x="3938" y="573"/>
                    <a:pt x="3937" y="574"/>
                  </a:cubicBezTo>
                  <a:cubicBezTo>
                    <a:pt x="3906" y="590"/>
                    <a:pt x="3869" y="597"/>
                    <a:pt x="3832" y="597"/>
                  </a:cubicBezTo>
                  <a:cubicBezTo>
                    <a:pt x="3707" y="597"/>
                    <a:pt x="3576" y="511"/>
                    <a:pt x="3614" y="366"/>
                  </a:cubicBezTo>
                  <a:cubicBezTo>
                    <a:pt x="3660" y="197"/>
                    <a:pt x="3781" y="124"/>
                    <a:pt x="3910" y="124"/>
                  </a:cubicBezTo>
                  <a:cubicBezTo>
                    <a:pt x="4171" y="124"/>
                    <a:pt x="4466" y="418"/>
                    <a:pt x="4244" y="805"/>
                  </a:cubicBezTo>
                  <a:cubicBezTo>
                    <a:pt x="4134" y="956"/>
                    <a:pt x="3977" y="1006"/>
                    <a:pt x="3819" y="1006"/>
                  </a:cubicBezTo>
                  <a:cubicBezTo>
                    <a:pt x="3593" y="1006"/>
                    <a:pt x="3367" y="903"/>
                    <a:pt x="3281" y="852"/>
                  </a:cubicBezTo>
                  <a:cubicBezTo>
                    <a:pt x="3058" y="719"/>
                    <a:pt x="2892" y="492"/>
                    <a:pt x="2676" y="344"/>
                  </a:cubicBezTo>
                  <a:cubicBezTo>
                    <a:pt x="2544" y="253"/>
                    <a:pt x="2191" y="81"/>
                    <a:pt x="1868" y="81"/>
                  </a:cubicBezTo>
                  <a:cubicBezTo>
                    <a:pt x="1644" y="81"/>
                    <a:pt x="1435" y="164"/>
                    <a:pt x="1327" y="416"/>
                  </a:cubicBezTo>
                  <a:cubicBezTo>
                    <a:pt x="1246" y="419"/>
                    <a:pt x="1167" y="430"/>
                    <a:pt x="1095" y="451"/>
                  </a:cubicBezTo>
                  <a:cubicBezTo>
                    <a:pt x="363" y="656"/>
                    <a:pt x="31" y="1504"/>
                    <a:pt x="1" y="2192"/>
                  </a:cubicBezTo>
                  <a:cubicBezTo>
                    <a:pt x="0" y="2199"/>
                    <a:pt x="8" y="2209"/>
                    <a:pt x="14" y="2209"/>
                  </a:cubicBezTo>
                  <a:cubicBezTo>
                    <a:pt x="16" y="2209"/>
                    <a:pt x="18" y="2207"/>
                    <a:pt x="19" y="2202"/>
                  </a:cubicBezTo>
                  <a:cubicBezTo>
                    <a:pt x="122" y="1661"/>
                    <a:pt x="348" y="1043"/>
                    <a:pt x="821" y="713"/>
                  </a:cubicBezTo>
                  <a:cubicBezTo>
                    <a:pt x="944" y="628"/>
                    <a:pt x="1122" y="538"/>
                    <a:pt x="1295" y="508"/>
                  </a:cubicBezTo>
                  <a:lnTo>
                    <a:pt x="1295" y="508"/>
                  </a:lnTo>
                  <a:cubicBezTo>
                    <a:pt x="1266" y="646"/>
                    <a:pt x="1307" y="808"/>
                    <a:pt x="1447" y="986"/>
                  </a:cubicBezTo>
                  <a:cubicBezTo>
                    <a:pt x="1549" y="1116"/>
                    <a:pt x="1744" y="1219"/>
                    <a:pt x="1894" y="1219"/>
                  </a:cubicBezTo>
                  <a:cubicBezTo>
                    <a:pt x="2035" y="1219"/>
                    <a:pt x="2137" y="1129"/>
                    <a:pt x="2090" y="886"/>
                  </a:cubicBezTo>
                  <a:cubicBezTo>
                    <a:pt x="2032" y="584"/>
                    <a:pt x="1750" y="442"/>
                    <a:pt x="1463" y="419"/>
                  </a:cubicBezTo>
                  <a:lnTo>
                    <a:pt x="1470" y="359"/>
                  </a:lnTo>
                  <a:cubicBezTo>
                    <a:pt x="1530" y="257"/>
                    <a:pt x="1659" y="205"/>
                    <a:pt x="1837" y="205"/>
                  </a:cubicBezTo>
                  <a:cubicBezTo>
                    <a:pt x="1846" y="205"/>
                    <a:pt x="1854" y="205"/>
                    <a:pt x="1863" y="206"/>
                  </a:cubicBezTo>
                  <a:cubicBezTo>
                    <a:pt x="2507" y="249"/>
                    <a:pt x="2732" y="604"/>
                    <a:pt x="3190" y="926"/>
                  </a:cubicBezTo>
                  <a:cubicBezTo>
                    <a:pt x="3364" y="1049"/>
                    <a:pt x="3569" y="1150"/>
                    <a:pt x="3788" y="1150"/>
                  </a:cubicBezTo>
                  <a:cubicBezTo>
                    <a:pt x="3788" y="1150"/>
                    <a:pt x="3789" y="1150"/>
                    <a:pt x="3789" y="1150"/>
                  </a:cubicBezTo>
                  <a:cubicBezTo>
                    <a:pt x="4235" y="1150"/>
                    <a:pt x="4641" y="662"/>
                    <a:pt x="4374" y="240"/>
                  </a:cubicBezTo>
                  <a:cubicBezTo>
                    <a:pt x="4277" y="86"/>
                    <a:pt x="4102" y="0"/>
                    <a:pt x="3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6"/>
            <p:cNvSpPr/>
            <p:nvPr/>
          </p:nvSpPr>
          <p:spPr>
            <a:xfrm>
              <a:off x="1715718" y="3330382"/>
              <a:ext cx="26666" cy="32894"/>
            </a:xfrm>
            <a:custGeom>
              <a:rect b="b" l="l" r="r" t="t"/>
              <a:pathLst>
                <a:path extrusionOk="0" h="1014" w="822">
                  <a:moveTo>
                    <a:pt x="346" y="1"/>
                  </a:moveTo>
                  <a:cubicBezTo>
                    <a:pt x="182" y="1"/>
                    <a:pt x="32" y="149"/>
                    <a:pt x="14" y="358"/>
                  </a:cubicBezTo>
                  <a:cubicBezTo>
                    <a:pt x="1" y="517"/>
                    <a:pt x="134" y="685"/>
                    <a:pt x="269" y="685"/>
                  </a:cubicBezTo>
                  <a:cubicBezTo>
                    <a:pt x="330" y="685"/>
                    <a:pt x="391" y="651"/>
                    <a:pt x="439" y="565"/>
                  </a:cubicBezTo>
                  <a:cubicBezTo>
                    <a:pt x="492" y="469"/>
                    <a:pt x="491" y="324"/>
                    <a:pt x="396" y="253"/>
                  </a:cubicBezTo>
                  <a:cubicBezTo>
                    <a:pt x="368" y="233"/>
                    <a:pt x="335" y="221"/>
                    <a:pt x="305" y="221"/>
                  </a:cubicBezTo>
                  <a:cubicBezTo>
                    <a:pt x="264" y="221"/>
                    <a:pt x="230" y="243"/>
                    <a:pt x="224" y="295"/>
                  </a:cubicBezTo>
                  <a:cubicBezTo>
                    <a:pt x="223" y="308"/>
                    <a:pt x="235" y="335"/>
                    <a:pt x="251" y="335"/>
                  </a:cubicBezTo>
                  <a:cubicBezTo>
                    <a:pt x="253" y="335"/>
                    <a:pt x="255" y="335"/>
                    <a:pt x="257" y="334"/>
                  </a:cubicBezTo>
                  <a:cubicBezTo>
                    <a:pt x="283" y="324"/>
                    <a:pt x="307" y="313"/>
                    <a:pt x="327" y="313"/>
                  </a:cubicBezTo>
                  <a:cubicBezTo>
                    <a:pt x="354" y="313"/>
                    <a:pt x="373" y="334"/>
                    <a:pt x="380" y="406"/>
                  </a:cubicBezTo>
                  <a:cubicBezTo>
                    <a:pt x="373" y="434"/>
                    <a:pt x="367" y="460"/>
                    <a:pt x="360" y="487"/>
                  </a:cubicBezTo>
                  <a:cubicBezTo>
                    <a:pt x="346" y="519"/>
                    <a:pt x="314" y="534"/>
                    <a:pt x="278" y="534"/>
                  </a:cubicBezTo>
                  <a:cubicBezTo>
                    <a:pt x="189" y="534"/>
                    <a:pt x="74" y="438"/>
                    <a:pt x="151" y="258"/>
                  </a:cubicBezTo>
                  <a:cubicBezTo>
                    <a:pt x="176" y="199"/>
                    <a:pt x="262" y="101"/>
                    <a:pt x="372" y="101"/>
                  </a:cubicBezTo>
                  <a:cubicBezTo>
                    <a:pt x="441" y="101"/>
                    <a:pt x="519" y="140"/>
                    <a:pt x="597" y="251"/>
                  </a:cubicBezTo>
                  <a:cubicBezTo>
                    <a:pt x="620" y="301"/>
                    <a:pt x="631" y="355"/>
                    <a:pt x="629" y="410"/>
                  </a:cubicBezTo>
                  <a:cubicBezTo>
                    <a:pt x="633" y="476"/>
                    <a:pt x="628" y="539"/>
                    <a:pt x="616" y="605"/>
                  </a:cubicBezTo>
                  <a:cubicBezTo>
                    <a:pt x="588" y="752"/>
                    <a:pt x="542" y="898"/>
                    <a:pt x="435" y="1009"/>
                  </a:cubicBezTo>
                  <a:cubicBezTo>
                    <a:pt x="434" y="1010"/>
                    <a:pt x="435" y="1013"/>
                    <a:pt x="436" y="1013"/>
                  </a:cubicBezTo>
                  <a:cubicBezTo>
                    <a:pt x="437" y="1013"/>
                    <a:pt x="437" y="1013"/>
                    <a:pt x="438" y="1013"/>
                  </a:cubicBezTo>
                  <a:cubicBezTo>
                    <a:pt x="674" y="811"/>
                    <a:pt x="822" y="399"/>
                    <a:pt x="598" y="132"/>
                  </a:cubicBezTo>
                  <a:cubicBezTo>
                    <a:pt x="521" y="40"/>
                    <a:pt x="432" y="1"/>
                    <a:pt x="3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6"/>
            <p:cNvSpPr/>
            <p:nvPr/>
          </p:nvSpPr>
          <p:spPr>
            <a:xfrm>
              <a:off x="1807815" y="3400485"/>
              <a:ext cx="13300" cy="10575"/>
            </a:xfrm>
            <a:custGeom>
              <a:rect b="b" l="l" r="r" t="t"/>
              <a:pathLst>
                <a:path extrusionOk="0" h="326" w="410">
                  <a:moveTo>
                    <a:pt x="179" y="0"/>
                  </a:moveTo>
                  <a:cubicBezTo>
                    <a:pt x="133" y="0"/>
                    <a:pt x="89" y="14"/>
                    <a:pt x="57" y="48"/>
                  </a:cubicBezTo>
                  <a:cubicBezTo>
                    <a:pt x="1" y="109"/>
                    <a:pt x="39" y="199"/>
                    <a:pt x="80" y="259"/>
                  </a:cubicBezTo>
                  <a:cubicBezTo>
                    <a:pt x="88" y="271"/>
                    <a:pt x="105" y="280"/>
                    <a:pt x="122" y="284"/>
                  </a:cubicBezTo>
                  <a:cubicBezTo>
                    <a:pt x="158" y="310"/>
                    <a:pt x="203" y="325"/>
                    <a:pt x="248" y="325"/>
                  </a:cubicBezTo>
                  <a:cubicBezTo>
                    <a:pt x="264" y="325"/>
                    <a:pt x="280" y="323"/>
                    <a:pt x="295" y="319"/>
                  </a:cubicBezTo>
                  <a:cubicBezTo>
                    <a:pt x="358" y="302"/>
                    <a:pt x="410" y="244"/>
                    <a:pt x="408" y="177"/>
                  </a:cubicBezTo>
                  <a:cubicBezTo>
                    <a:pt x="405" y="103"/>
                    <a:pt x="340" y="46"/>
                    <a:pt x="276" y="20"/>
                  </a:cubicBezTo>
                  <a:cubicBezTo>
                    <a:pt x="246" y="8"/>
                    <a:pt x="212" y="0"/>
                    <a:pt x="1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6"/>
            <p:cNvSpPr/>
            <p:nvPr/>
          </p:nvSpPr>
          <p:spPr>
            <a:xfrm>
              <a:off x="1629006" y="3405416"/>
              <a:ext cx="52747" cy="53721"/>
            </a:xfrm>
            <a:custGeom>
              <a:rect b="b" l="l" r="r" t="t"/>
              <a:pathLst>
                <a:path extrusionOk="0" h="1656" w="1626">
                  <a:moveTo>
                    <a:pt x="430" y="419"/>
                  </a:moveTo>
                  <a:lnTo>
                    <a:pt x="594" y="487"/>
                  </a:lnTo>
                  <a:cubicBezTo>
                    <a:pt x="582" y="527"/>
                    <a:pt x="568" y="565"/>
                    <a:pt x="553" y="603"/>
                  </a:cubicBezTo>
                  <a:cubicBezTo>
                    <a:pt x="512" y="541"/>
                    <a:pt x="471" y="480"/>
                    <a:pt x="430" y="419"/>
                  </a:cubicBezTo>
                  <a:close/>
                  <a:moveTo>
                    <a:pt x="1202" y="419"/>
                  </a:moveTo>
                  <a:cubicBezTo>
                    <a:pt x="1158" y="485"/>
                    <a:pt x="1113" y="552"/>
                    <a:pt x="1069" y="617"/>
                  </a:cubicBezTo>
                  <a:cubicBezTo>
                    <a:pt x="1066" y="616"/>
                    <a:pt x="1064" y="615"/>
                    <a:pt x="1062" y="614"/>
                  </a:cubicBezTo>
                  <a:cubicBezTo>
                    <a:pt x="1040" y="582"/>
                    <a:pt x="1021" y="546"/>
                    <a:pt x="1002" y="507"/>
                  </a:cubicBezTo>
                  <a:cubicBezTo>
                    <a:pt x="1069" y="478"/>
                    <a:pt x="1136" y="449"/>
                    <a:pt x="1202" y="419"/>
                  </a:cubicBezTo>
                  <a:close/>
                  <a:moveTo>
                    <a:pt x="772" y="350"/>
                  </a:moveTo>
                  <a:cubicBezTo>
                    <a:pt x="811" y="482"/>
                    <a:pt x="857" y="615"/>
                    <a:pt x="926" y="685"/>
                  </a:cubicBezTo>
                  <a:cubicBezTo>
                    <a:pt x="1009" y="770"/>
                    <a:pt x="1193" y="810"/>
                    <a:pt x="1345" y="846"/>
                  </a:cubicBezTo>
                  <a:cubicBezTo>
                    <a:pt x="1191" y="897"/>
                    <a:pt x="1006" y="952"/>
                    <a:pt x="914" y="1045"/>
                  </a:cubicBezTo>
                  <a:cubicBezTo>
                    <a:pt x="863" y="1095"/>
                    <a:pt x="830" y="1184"/>
                    <a:pt x="805" y="1280"/>
                  </a:cubicBezTo>
                  <a:cubicBezTo>
                    <a:pt x="774" y="1167"/>
                    <a:pt x="736" y="1060"/>
                    <a:pt x="680" y="1005"/>
                  </a:cubicBezTo>
                  <a:cubicBezTo>
                    <a:pt x="599" y="925"/>
                    <a:pt x="434" y="880"/>
                    <a:pt x="288" y="840"/>
                  </a:cubicBezTo>
                  <a:cubicBezTo>
                    <a:pt x="440" y="805"/>
                    <a:pt x="617" y="761"/>
                    <a:pt x="687" y="679"/>
                  </a:cubicBezTo>
                  <a:cubicBezTo>
                    <a:pt x="733" y="624"/>
                    <a:pt x="738" y="486"/>
                    <a:pt x="754" y="419"/>
                  </a:cubicBezTo>
                  <a:cubicBezTo>
                    <a:pt x="761" y="397"/>
                    <a:pt x="766" y="373"/>
                    <a:pt x="772" y="350"/>
                  </a:cubicBezTo>
                  <a:close/>
                  <a:moveTo>
                    <a:pt x="555" y="1089"/>
                  </a:moveTo>
                  <a:cubicBezTo>
                    <a:pt x="579" y="1126"/>
                    <a:pt x="600" y="1172"/>
                    <a:pt x="617" y="1222"/>
                  </a:cubicBezTo>
                  <a:cubicBezTo>
                    <a:pt x="558" y="1242"/>
                    <a:pt x="498" y="1264"/>
                    <a:pt x="438" y="1284"/>
                  </a:cubicBezTo>
                  <a:cubicBezTo>
                    <a:pt x="477" y="1220"/>
                    <a:pt x="516" y="1154"/>
                    <a:pt x="555" y="1089"/>
                  </a:cubicBezTo>
                  <a:close/>
                  <a:moveTo>
                    <a:pt x="1091" y="1066"/>
                  </a:moveTo>
                  <a:cubicBezTo>
                    <a:pt x="1132" y="1143"/>
                    <a:pt x="1172" y="1221"/>
                    <a:pt x="1213" y="1299"/>
                  </a:cubicBezTo>
                  <a:cubicBezTo>
                    <a:pt x="1148" y="1264"/>
                    <a:pt x="1083" y="1230"/>
                    <a:pt x="1019" y="1196"/>
                  </a:cubicBezTo>
                  <a:cubicBezTo>
                    <a:pt x="1033" y="1149"/>
                    <a:pt x="1043" y="1109"/>
                    <a:pt x="1033" y="1109"/>
                  </a:cubicBezTo>
                  <a:cubicBezTo>
                    <a:pt x="1031" y="1109"/>
                    <a:pt x="1029" y="1111"/>
                    <a:pt x="1025" y="1114"/>
                  </a:cubicBezTo>
                  <a:lnTo>
                    <a:pt x="1025" y="1114"/>
                  </a:lnTo>
                  <a:cubicBezTo>
                    <a:pt x="1044" y="1097"/>
                    <a:pt x="1066" y="1081"/>
                    <a:pt x="1091" y="1066"/>
                  </a:cubicBezTo>
                  <a:close/>
                  <a:moveTo>
                    <a:pt x="774" y="0"/>
                  </a:moveTo>
                  <a:cubicBezTo>
                    <a:pt x="736" y="0"/>
                    <a:pt x="693" y="18"/>
                    <a:pt x="686" y="47"/>
                  </a:cubicBezTo>
                  <a:cubicBezTo>
                    <a:pt x="661" y="148"/>
                    <a:pt x="643" y="260"/>
                    <a:pt x="620" y="370"/>
                  </a:cubicBezTo>
                  <a:cubicBezTo>
                    <a:pt x="513" y="326"/>
                    <a:pt x="405" y="282"/>
                    <a:pt x="298" y="237"/>
                  </a:cubicBezTo>
                  <a:cubicBezTo>
                    <a:pt x="291" y="234"/>
                    <a:pt x="277" y="232"/>
                    <a:pt x="262" y="232"/>
                  </a:cubicBezTo>
                  <a:cubicBezTo>
                    <a:pt x="210" y="232"/>
                    <a:pt x="134" y="250"/>
                    <a:pt x="168" y="299"/>
                  </a:cubicBezTo>
                  <a:cubicBezTo>
                    <a:pt x="251" y="422"/>
                    <a:pt x="334" y="545"/>
                    <a:pt x="417" y="668"/>
                  </a:cubicBezTo>
                  <a:cubicBezTo>
                    <a:pt x="395" y="676"/>
                    <a:pt x="373" y="683"/>
                    <a:pt x="352" y="690"/>
                  </a:cubicBezTo>
                  <a:cubicBezTo>
                    <a:pt x="253" y="723"/>
                    <a:pt x="155" y="755"/>
                    <a:pt x="58" y="788"/>
                  </a:cubicBezTo>
                  <a:cubicBezTo>
                    <a:pt x="28" y="798"/>
                    <a:pt x="14" y="813"/>
                    <a:pt x="10" y="827"/>
                  </a:cubicBezTo>
                  <a:cubicBezTo>
                    <a:pt x="0" y="848"/>
                    <a:pt x="7" y="870"/>
                    <a:pt x="46" y="886"/>
                  </a:cubicBezTo>
                  <a:cubicBezTo>
                    <a:pt x="134" y="918"/>
                    <a:pt x="224" y="952"/>
                    <a:pt x="312" y="985"/>
                  </a:cubicBezTo>
                  <a:cubicBezTo>
                    <a:pt x="349" y="999"/>
                    <a:pt x="387" y="1013"/>
                    <a:pt x="424" y="1027"/>
                  </a:cubicBezTo>
                  <a:cubicBezTo>
                    <a:pt x="355" y="1143"/>
                    <a:pt x="286" y="1259"/>
                    <a:pt x="217" y="1375"/>
                  </a:cubicBezTo>
                  <a:cubicBezTo>
                    <a:pt x="190" y="1421"/>
                    <a:pt x="244" y="1447"/>
                    <a:pt x="287" y="1447"/>
                  </a:cubicBezTo>
                  <a:cubicBezTo>
                    <a:pt x="297" y="1447"/>
                    <a:pt x="307" y="1446"/>
                    <a:pt x="315" y="1443"/>
                  </a:cubicBezTo>
                  <a:cubicBezTo>
                    <a:pt x="426" y="1403"/>
                    <a:pt x="538" y="1364"/>
                    <a:pt x="650" y="1325"/>
                  </a:cubicBezTo>
                  <a:cubicBezTo>
                    <a:pt x="680" y="1430"/>
                    <a:pt x="702" y="1540"/>
                    <a:pt x="730" y="1621"/>
                  </a:cubicBezTo>
                  <a:cubicBezTo>
                    <a:pt x="738" y="1645"/>
                    <a:pt x="764" y="1655"/>
                    <a:pt x="793" y="1655"/>
                  </a:cubicBezTo>
                  <a:cubicBezTo>
                    <a:pt x="832" y="1655"/>
                    <a:pt x="876" y="1637"/>
                    <a:pt x="885" y="1608"/>
                  </a:cubicBezTo>
                  <a:cubicBezTo>
                    <a:pt x="912" y="1521"/>
                    <a:pt x="941" y="1433"/>
                    <a:pt x="969" y="1346"/>
                  </a:cubicBezTo>
                  <a:cubicBezTo>
                    <a:pt x="971" y="1339"/>
                    <a:pt x="974" y="1328"/>
                    <a:pt x="979" y="1315"/>
                  </a:cubicBezTo>
                  <a:cubicBezTo>
                    <a:pt x="1096" y="1377"/>
                    <a:pt x="1213" y="1438"/>
                    <a:pt x="1329" y="1500"/>
                  </a:cubicBezTo>
                  <a:cubicBezTo>
                    <a:pt x="1339" y="1504"/>
                    <a:pt x="1354" y="1507"/>
                    <a:pt x="1372" y="1507"/>
                  </a:cubicBezTo>
                  <a:cubicBezTo>
                    <a:pt x="1421" y="1507"/>
                    <a:pt x="1484" y="1486"/>
                    <a:pt x="1458" y="1437"/>
                  </a:cubicBezTo>
                  <a:cubicBezTo>
                    <a:pt x="1383" y="1290"/>
                    <a:pt x="1306" y="1145"/>
                    <a:pt x="1230" y="999"/>
                  </a:cubicBezTo>
                  <a:cubicBezTo>
                    <a:pt x="1350" y="952"/>
                    <a:pt x="1485" y="916"/>
                    <a:pt x="1573" y="878"/>
                  </a:cubicBezTo>
                  <a:cubicBezTo>
                    <a:pt x="1626" y="856"/>
                    <a:pt x="1613" y="804"/>
                    <a:pt x="1566" y="788"/>
                  </a:cubicBezTo>
                  <a:lnTo>
                    <a:pt x="1300" y="699"/>
                  </a:lnTo>
                  <a:cubicBezTo>
                    <a:pt x="1270" y="689"/>
                    <a:pt x="1236" y="681"/>
                    <a:pt x="1203" y="670"/>
                  </a:cubicBezTo>
                  <a:cubicBezTo>
                    <a:pt x="1286" y="547"/>
                    <a:pt x="1370" y="423"/>
                    <a:pt x="1454" y="299"/>
                  </a:cubicBezTo>
                  <a:cubicBezTo>
                    <a:pt x="1488" y="250"/>
                    <a:pt x="1431" y="230"/>
                    <a:pt x="1383" y="230"/>
                  </a:cubicBezTo>
                  <a:cubicBezTo>
                    <a:pt x="1365" y="230"/>
                    <a:pt x="1348" y="233"/>
                    <a:pt x="1338" y="238"/>
                  </a:cubicBezTo>
                  <a:cubicBezTo>
                    <a:pt x="1213" y="293"/>
                    <a:pt x="1086" y="349"/>
                    <a:pt x="960" y="404"/>
                  </a:cubicBezTo>
                  <a:cubicBezTo>
                    <a:pt x="915" y="278"/>
                    <a:pt x="881" y="140"/>
                    <a:pt x="841" y="33"/>
                  </a:cubicBezTo>
                  <a:cubicBezTo>
                    <a:pt x="832" y="10"/>
                    <a:pt x="804" y="0"/>
                    <a:pt x="7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6"/>
            <p:cNvSpPr/>
            <p:nvPr/>
          </p:nvSpPr>
          <p:spPr>
            <a:xfrm>
              <a:off x="1635169" y="3469193"/>
              <a:ext cx="9635" cy="7786"/>
            </a:xfrm>
            <a:custGeom>
              <a:rect b="b" l="l" r="r" t="t"/>
              <a:pathLst>
                <a:path extrusionOk="0" h="240" w="297">
                  <a:moveTo>
                    <a:pt x="182" y="0"/>
                  </a:moveTo>
                  <a:cubicBezTo>
                    <a:pt x="132" y="0"/>
                    <a:pt x="80" y="24"/>
                    <a:pt x="47" y="55"/>
                  </a:cubicBezTo>
                  <a:cubicBezTo>
                    <a:pt x="41" y="61"/>
                    <a:pt x="35" y="69"/>
                    <a:pt x="29" y="76"/>
                  </a:cubicBezTo>
                  <a:cubicBezTo>
                    <a:pt x="17" y="91"/>
                    <a:pt x="7" y="108"/>
                    <a:pt x="4" y="128"/>
                  </a:cubicBezTo>
                  <a:cubicBezTo>
                    <a:pt x="1" y="143"/>
                    <a:pt x="6" y="156"/>
                    <a:pt x="14" y="165"/>
                  </a:cubicBezTo>
                  <a:cubicBezTo>
                    <a:pt x="19" y="179"/>
                    <a:pt x="27" y="191"/>
                    <a:pt x="41" y="201"/>
                  </a:cubicBezTo>
                  <a:cubicBezTo>
                    <a:pt x="42" y="203"/>
                    <a:pt x="43" y="206"/>
                    <a:pt x="44" y="207"/>
                  </a:cubicBezTo>
                  <a:cubicBezTo>
                    <a:pt x="64" y="230"/>
                    <a:pt x="92" y="239"/>
                    <a:pt x="122" y="239"/>
                  </a:cubicBezTo>
                  <a:cubicBezTo>
                    <a:pt x="169" y="239"/>
                    <a:pt x="219" y="217"/>
                    <a:pt x="249" y="190"/>
                  </a:cubicBezTo>
                  <a:cubicBezTo>
                    <a:pt x="280" y="163"/>
                    <a:pt x="297" y="124"/>
                    <a:pt x="293" y="86"/>
                  </a:cubicBezTo>
                  <a:cubicBezTo>
                    <a:pt x="292" y="58"/>
                    <a:pt x="278" y="38"/>
                    <a:pt x="258" y="25"/>
                  </a:cubicBezTo>
                  <a:cubicBezTo>
                    <a:pt x="236" y="8"/>
                    <a:pt x="209" y="0"/>
                    <a:pt x="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6"/>
            <p:cNvSpPr/>
            <p:nvPr/>
          </p:nvSpPr>
          <p:spPr>
            <a:xfrm>
              <a:off x="1642468" y="3499233"/>
              <a:ext cx="8726" cy="7331"/>
            </a:xfrm>
            <a:custGeom>
              <a:rect b="b" l="l" r="r" t="t"/>
              <a:pathLst>
                <a:path extrusionOk="0" h="226" w="269">
                  <a:moveTo>
                    <a:pt x="158" y="0"/>
                  </a:moveTo>
                  <a:cubicBezTo>
                    <a:pt x="140" y="0"/>
                    <a:pt x="123" y="2"/>
                    <a:pt x="106" y="8"/>
                  </a:cubicBezTo>
                  <a:cubicBezTo>
                    <a:pt x="77" y="16"/>
                    <a:pt x="51" y="27"/>
                    <a:pt x="36" y="41"/>
                  </a:cubicBezTo>
                  <a:cubicBezTo>
                    <a:pt x="24" y="53"/>
                    <a:pt x="16" y="68"/>
                    <a:pt x="12" y="82"/>
                  </a:cubicBezTo>
                  <a:cubicBezTo>
                    <a:pt x="2" y="104"/>
                    <a:pt x="0" y="126"/>
                    <a:pt x="6" y="147"/>
                  </a:cubicBezTo>
                  <a:cubicBezTo>
                    <a:pt x="4" y="161"/>
                    <a:pt x="6" y="177"/>
                    <a:pt x="15" y="191"/>
                  </a:cubicBezTo>
                  <a:cubicBezTo>
                    <a:pt x="29" y="217"/>
                    <a:pt x="57" y="226"/>
                    <a:pt x="87" y="226"/>
                  </a:cubicBezTo>
                  <a:cubicBezTo>
                    <a:pt x="127" y="226"/>
                    <a:pt x="171" y="210"/>
                    <a:pt x="196" y="194"/>
                  </a:cubicBezTo>
                  <a:cubicBezTo>
                    <a:pt x="236" y="169"/>
                    <a:pt x="269" y="124"/>
                    <a:pt x="267" y="82"/>
                  </a:cubicBezTo>
                  <a:cubicBezTo>
                    <a:pt x="267" y="81"/>
                    <a:pt x="267" y="80"/>
                    <a:pt x="267" y="79"/>
                  </a:cubicBezTo>
                  <a:cubicBezTo>
                    <a:pt x="267" y="78"/>
                    <a:pt x="266" y="77"/>
                    <a:pt x="266" y="76"/>
                  </a:cubicBezTo>
                  <a:cubicBezTo>
                    <a:pt x="265" y="72"/>
                    <a:pt x="264" y="67"/>
                    <a:pt x="263" y="63"/>
                  </a:cubicBezTo>
                  <a:cubicBezTo>
                    <a:pt x="254" y="27"/>
                    <a:pt x="225" y="8"/>
                    <a:pt x="188" y="3"/>
                  </a:cubicBezTo>
                  <a:cubicBezTo>
                    <a:pt x="184" y="2"/>
                    <a:pt x="180" y="2"/>
                    <a:pt x="175" y="1"/>
                  </a:cubicBezTo>
                  <a:cubicBezTo>
                    <a:pt x="172" y="1"/>
                    <a:pt x="170" y="1"/>
                    <a:pt x="167" y="0"/>
                  </a:cubicBezTo>
                  <a:cubicBezTo>
                    <a:pt x="164" y="0"/>
                    <a:pt x="161" y="0"/>
                    <a:pt x="1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6"/>
            <p:cNvSpPr/>
            <p:nvPr/>
          </p:nvSpPr>
          <p:spPr>
            <a:xfrm>
              <a:off x="1650027" y="3526515"/>
              <a:ext cx="13398" cy="7915"/>
            </a:xfrm>
            <a:custGeom>
              <a:rect b="b" l="l" r="r" t="t"/>
              <a:pathLst>
                <a:path extrusionOk="0" h="244" w="413">
                  <a:moveTo>
                    <a:pt x="243" y="1"/>
                  </a:moveTo>
                  <a:cubicBezTo>
                    <a:pt x="132" y="1"/>
                    <a:pt x="0" y="125"/>
                    <a:pt x="101" y="204"/>
                  </a:cubicBezTo>
                  <a:cubicBezTo>
                    <a:pt x="103" y="206"/>
                    <a:pt x="107" y="208"/>
                    <a:pt x="111" y="210"/>
                  </a:cubicBezTo>
                  <a:cubicBezTo>
                    <a:pt x="111" y="210"/>
                    <a:pt x="111" y="210"/>
                    <a:pt x="111" y="211"/>
                  </a:cubicBezTo>
                  <a:cubicBezTo>
                    <a:pt x="129" y="234"/>
                    <a:pt x="155" y="244"/>
                    <a:pt x="182" y="244"/>
                  </a:cubicBezTo>
                  <a:cubicBezTo>
                    <a:pt x="284" y="244"/>
                    <a:pt x="413" y="113"/>
                    <a:pt x="320" y="28"/>
                  </a:cubicBezTo>
                  <a:cubicBezTo>
                    <a:pt x="298" y="9"/>
                    <a:pt x="271"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56"/>
            <p:cNvSpPr/>
            <p:nvPr/>
          </p:nvSpPr>
          <p:spPr>
            <a:xfrm>
              <a:off x="1671210" y="3462348"/>
              <a:ext cx="9635" cy="7786"/>
            </a:xfrm>
            <a:custGeom>
              <a:rect b="b" l="l" r="r" t="t"/>
              <a:pathLst>
                <a:path extrusionOk="0" h="240" w="297">
                  <a:moveTo>
                    <a:pt x="182" y="0"/>
                  </a:moveTo>
                  <a:cubicBezTo>
                    <a:pt x="132" y="0"/>
                    <a:pt x="80" y="24"/>
                    <a:pt x="47" y="55"/>
                  </a:cubicBezTo>
                  <a:cubicBezTo>
                    <a:pt x="41" y="62"/>
                    <a:pt x="35" y="68"/>
                    <a:pt x="29" y="76"/>
                  </a:cubicBezTo>
                  <a:cubicBezTo>
                    <a:pt x="17" y="91"/>
                    <a:pt x="7" y="108"/>
                    <a:pt x="4" y="129"/>
                  </a:cubicBezTo>
                  <a:cubicBezTo>
                    <a:pt x="1" y="144"/>
                    <a:pt x="6" y="155"/>
                    <a:pt x="14" y="165"/>
                  </a:cubicBezTo>
                  <a:cubicBezTo>
                    <a:pt x="19" y="179"/>
                    <a:pt x="27" y="191"/>
                    <a:pt x="41" y="202"/>
                  </a:cubicBezTo>
                  <a:cubicBezTo>
                    <a:pt x="42" y="203"/>
                    <a:pt x="43" y="206"/>
                    <a:pt x="44" y="207"/>
                  </a:cubicBezTo>
                  <a:cubicBezTo>
                    <a:pt x="64" y="230"/>
                    <a:pt x="92" y="239"/>
                    <a:pt x="122" y="239"/>
                  </a:cubicBezTo>
                  <a:cubicBezTo>
                    <a:pt x="168" y="239"/>
                    <a:pt x="219" y="217"/>
                    <a:pt x="249" y="190"/>
                  </a:cubicBezTo>
                  <a:cubicBezTo>
                    <a:pt x="279" y="163"/>
                    <a:pt x="297" y="124"/>
                    <a:pt x="293" y="86"/>
                  </a:cubicBezTo>
                  <a:cubicBezTo>
                    <a:pt x="292" y="58"/>
                    <a:pt x="278" y="39"/>
                    <a:pt x="258" y="25"/>
                  </a:cubicBezTo>
                  <a:cubicBezTo>
                    <a:pt x="236" y="8"/>
                    <a:pt x="209" y="0"/>
                    <a:pt x="1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56"/>
            <p:cNvSpPr/>
            <p:nvPr/>
          </p:nvSpPr>
          <p:spPr>
            <a:xfrm>
              <a:off x="1678509" y="3492355"/>
              <a:ext cx="8726" cy="7364"/>
            </a:xfrm>
            <a:custGeom>
              <a:rect b="b" l="l" r="r" t="t"/>
              <a:pathLst>
                <a:path extrusionOk="0" h="227" w="269">
                  <a:moveTo>
                    <a:pt x="157" y="1"/>
                  </a:moveTo>
                  <a:cubicBezTo>
                    <a:pt x="140" y="1"/>
                    <a:pt x="123" y="3"/>
                    <a:pt x="106" y="9"/>
                  </a:cubicBezTo>
                  <a:cubicBezTo>
                    <a:pt x="77" y="16"/>
                    <a:pt x="50" y="28"/>
                    <a:pt x="36" y="42"/>
                  </a:cubicBezTo>
                  <a:cubicBezTo>
                    <a:pt x="24" y="53"/>
                    <a:pt x="15" y="68"/>
                    <a:pt x="12" y="83"/>
                  </a:cubicBezTo>
                  <a:cubicBezTo>
                    <a:pt x="2" y="105"/>
                    <a:pt x="0" y="127"/>
                    <a:pt x="6" y="148"/>
                  </a:cubicBezTo>
                  <a:cubicBezTo>
                    <a:pt x="4" y="162"/>
                    <a:pt x="6" y="177"/>
                    <a:pt x="14" y="192"/>
                  </a:cubicBezTo>
                  <a:cubicBezTo>
                    <a:pt x="29" y="217"/>
                    <a:pt x="57" y="227"/>
                    <a:pt x="87" y="227"/>
                  </a:cubicBezTo>
                  <a:cubicBezTo>
                    <a:pt x="127" y="227"/>
                    <a:pt x="171" y="211"/>
                    <a:pt x="196" y="195"/>
                  </a:cubicBezTo>
                  <a:cubicBezTo>
                    <a:pt x="236" y="170"/>
                    <a:pt x="269" y="125"/>
                    <a:pt x="267" y="83"/>
                  </a:cubicBezTo>
                  <a:cubicBezTo>
                    <a:pt x="267" y="82"/>
                    <a:pt x="267" y="81"/>
                    <a:pt x="267" y="80"/>
                  </a:cubicBezTo>
                  <a:cubicBezTo>
                    <a:pt x="267" y="79"/>
                    <a:pt x="266" y="78"/>
                    <a:pt x="266" y="77"/>
                  </a:cubicBezTo>
                  <a:cubicBezTo>
                    <a:pt x="265" y="73"/>
                    <a:pt x="264" y="68"/>
                    <a:pt x="262" y="64"/>
                  </a:cubicBezTo>
                  <a:cubicBezTo>
                    <a:pt x="254" y="28"/>
                    <a:pt x="225" y="9"/>
                    <a:pt x="188" y="4"/>
                  </a:cubicBezTo>
                  <a:cubicBezTo>
                    <a:pt x="184" y="3"/>
                    <a:pt x="179" y="3"/>
                    <a:pt x="175" y="2"/>
                  </a:cubicBezTo>
                  <a:cubicBezTo>
                    <a:pt x="172" y="2"/>
                    <a:pt x="170" y="2"/>
                    <a:pt x="167" y="1"/>
                  </a:cubicBezTo>
                  <a:cubicBezTo>
                    <a:pt x="164" y="1"/>
                    <a:pt x="161" y="1"/>
                    <a:pt x="1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6"/>
            <p:cNvSpPr/>
            <p:nvPr/>
          </p:nvSpPr>
          <p:spPr>
            <a:xfrm>
              <a:off x="1686068" y="3519670"/>
              <a:ext cx="13398" cy="7915"/>
            </a:xfrm>
            <a:custGeom>
              <a:rect b="b" l="l" r="r" t="t"/>
              <a:pathLst>
                <a:path extrusionOk="0" h="244" w="413">
                  <a:moveTo>
                    <a:pt x="243" y="1"/>
                  </a:moveTo>
                  <a:cubicBezTo>
                    <a:pt x="132" y="1"/>
                    <a:pt x="0" y="124"/>
                    <a:pt x="101" y="203"/>
                  </a:cubicBezTo>
                  <a:cubicBezTo>
                    <a:pt x="104" y="206"/>
                    <a:pt x="107" y="208"/>
                    <a:pt x="110" y="210"/>
                  </a:cubicBezTo>
                  <a:cubicBezTo>
                    <a:pt x="110" y="210"/>
                    <a:pt x="110" y="210"/>
                    <a:pt x="111" y="211"/>
                  </a:cubicBezTo>
                  <a:cubicBezTo>
                    <a:pt x="130" y="234"/>
                    <a:pt x="155" y="243"/>
                    <a:pt x="183" y="243"/>
                  </a:cubicBezTo>
                  <a:cubicBezTo>
                    <a:pt x="284" y="243"/>
                    <a:pt x="413" y="113"/>
                    <a:pt x="320" y="28"/>
                  </a:cubicBezTo>
                  <a:cubicBezTo>
                    <a:pt x="298" y="9"/>
                    <a:pt x="271" y="1"/>
                    <a:pt x="2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6"/>
            <p:cNvSpPr/>
            <p:nvPr/>
          </p:nvSpPr>
          <p:spPr>
            <a:xfrm>
              <a:off x="1732911" y="3462348"/>
              <a:ext cx="150554" cy="71660"/>
            </a:xfrm>
            <a:custGeom>
              <a:rect b="b" l="l" r="r" t="t"/>
              <a:pathLst>
                <a:path extrusionOk="0" h="2209" w="4641">
                  <a:moveTo>
                    <a:pt x="1871" y="1120"/>
                  </a:moveTo>
                  <a:cubicBezTo>
                    <a:pt x="2052" y="1120"/>
                    <a:pt x="1962" y="1498"/>
                    <a:pt x="1588" y="1678"/>
                  </a:cubicBezTo>
                  <a:cubicBezTo>
                    <a:pt x="1546" y="1697"/>
                    <a:pt x="1500" y="1704"/>
                    <a:pt x="1453" y="1708"/>
                  </a:cubicBezTo>
                  <a:cubicBezTo>
                    <a:pt x="1443" y="1622"/>
                    <a:pt x="1417" y="1451"/>
                    <a:pt x="1553" y="1309"/>
                  </a:cubicBezTo>
                  <a:cubicBezTo>
                    <a:pt x="1697" y="1173"/>
                    <a:pt x="1803" y="1120"/>
                    <a:pt x="1871" y="1120"/>
                  </a:cubicBezTo>
                  <a:close/>
                  <a:moveTo>
                    <a:pt x="14" y="0"/>
                  </a:moveTo>
                  <a:cubicBezTo>
                    <a:pt x="8" y="0"/>
                    <a:pt x="0" y="10"/>
                    <a:pt x="1" y="17"/>
                  </a:cubicBezTo>
                  <a:cubicBezTo>
                    <a:pt x="31" y="705"/>
                    <a:pt x="363" y="1553"/>
                    <a:pt x="1095" y="1758"/>
                  </a:cubicBezTo>
                  <a:cubicBezTo>
                    <a:pt x="1167" y="1779"/>
                    <a:pt x="1246" y="1790"/>
                    <a:pt x="1327" y="1793"/>
                  </a:cubicBezTo>
                  <a:cubicBezTo>
                    <a:pt x="1435" y="2045"/>
                    <a:pt x="1643" y="2128"/>
                    <a:pt x="1867" y="2128"/>
                  </a:cubicBezTo>
                  <a:cubicBezTo>
                    <a:pt x="2190" y="2128"/>
                    <a:pt x="2544" y="1955"/>
                    <a:pt x="2676" y="1865"/>
                  </a:cubicBezTo>
                  <a:cubicBezTo>
                    <a:pt x="2892" y="1717"/>
                    <a:pt x="3058" y="1490"/>
                    <a:pt x="3281" y="1357"/>
                  </a:cubicBezTo>
                  <a:cubicBezTo>
                    <a:pt x="3367" y="1306"/>
                    <a:pt x="3593" y="1203"/>
                    <a:pt x="3819" y="1203"/>
                  </a:cubicBezTo>
                  <a:cubicBezTo>
                    <a:pt x="3977" y="1203"/>
                    <a:pt x="4134" y="1253"/>
                    <a:pt x="4244" y="1404"/>
                  </a:cubicBezTo>
                  <a:cubicBezTo>
                    <a:pt x="4466" y="1791"/>
                    <a:pt x="4171" y="2085"/>
                    <a:pt x="3910" y="2085"/>
                  </a:cubicBezTo>
                  <a:cubicBezTo>
                    <a:pt x="3781" y="2085"/>
                    <a:pt x="3660" y="2012"/>
                    <a:pt x="3614" y="1843"/>
                  </a:cubicBezTo>
                  <a:cubicBezTo>
                    <a:pt x="3575" y="1698"/>
                    <a:pt x="3707" y="1612"/>
                    <a:pt x="3832" y="1612"/>
                  </a:cubicBezTo>
                  <a:cubicBezTo>
                    <a:pt x="3869" y="1612"/>
                    <a:pt x="3906" y="1619"/>
                    <a:pt x="3937" y="1635"/>
                  </a:cubicBezTo>
                  <a:cubicBezTo>
                    <a:pt x="3938" y="1636"/>
                    <a:pt x="3939" y="1636"/>
                    <a:pt x="3940" y="1636"/>
                  </a:cubicBezTo>
                  <a:cubicBezTo>
                    <a:pt x="3955" y="1636"/>
                    <a:pt x="3974" y="1609"/>
                    <a:pt x="3963" y="1597"/>
                  </a:cubicBezTo>
                  <a:cubicBezTo>
                    <a:pt x="3895" y="1528"/>
                    <a:pt x="3825" y="1499"/>
                    <a:pt x="3760" y="1499"/>
                  </a:cubicBezTo>
                  <a:cubicBezTo>
                    <a:pt x="3568" y="1499"/>
                    <a:pt x="3423" y="1754"/>
                    <a:pt x="3540" y="1976"/>
                  </a:cubicBezTo>
                  <a:cubicBezTo>
                    <a:pt x="3623" y="2136"/>
                    <a:pt x="3775" y="2209"/>
                    <a:pt x="3932" y="2209"/>
                  </a:cubicBezTo>
                  <a:cubicBezTo>
                    <a:pt x="4102" y="2209"/>
                    <a:pt x="4277" y="2123"/>
                    <a:pt x="4374" y="1968"/>
                  </a:cubicBezTo>
                  <a:cubicBezTo>
                    <a:pt x="4641" y="1547"/>
                    <a:pt x="4235" y="1059"/>
                    <a:pt x="3789" y="1059"/>
                  </a:cubicBezTo>
                  <a:cubicBezTo>
                    <a:pt x="3789" y="1059"/>
                    <a:pt x="3788" y="1059"/>
                    <a:pt x="3788" y="1059"/>
                  </a:cubicBezTo>
                  <a:cubicBezTo>
                    <a:pt x="3569" y="1059"/>
                    <a:pt x="3364" y="1161"/>
                    <a:pt x="3190" y="1283"/>
                  </a:cubicBezTo>
                  <a:cubicBezTo>
                    <a:pt x="2732" y="1605"/>
                    <a:pt x="2507" y="1960"/>
                    <a:pt x="1863" y="2003"/>
                  </a:cubicBezTo>
                  <a:cubicBezTo>
                    <a:pt x="1854" y="2004"/>
                    <a:pt x="1846" y="2004"/>
                    <a:pt x="1837" y="2004"/>
                  </a:cubicBezTo>
                  <a:cubicBezTo>
                    <a:pt x="1659" y="2004"/>
                    <a:pt x="1530" y="1952"/>
                    <a:pt x="1470" y="1850"/>
                  </a:cubicBezTo>
                  <a:lnTo>
                    <a:pt x="1463" y="1790"/>
                  </a:lnTo>
                  <a:cubicBezTo>
                    <a:pt x="1750" y="1767"/>
                    <a:pt x="2032" y="1625"/>
                    <a:pt x="2090" y="1323"/>
                  </a:cubicBezTo>
                  <a:cubicBezTo>
                    <a:pt x="2137" y="1080"/>
                    <a:pt x="2035" y="990"/>
                    <a:pt x="1894" y="990"/>
                  </a:cubicBezTo>
                  <a:cubicBezTo>
                    <a:pt x="1743" y="990"/>
                    <a:pt x="1549" y="1093"/>
                    <a:pt x="1447" y="1223"/>
                  </a:cubicBezTo>
                  <a:cubicBezTo>
                    <a:pt x="1307" y="1401"/>
                    <a:pt x="1266" y="1563"/>
                    <a:pt x="1295" y="1701"/>
                  </a:cubicBezTo>
                  <a:cubicBezTo>
                    <a:pt x="1122" y="1670"/>
                    <a:pt x="944" y="1581"/>
                    <a:pt x="821" y="1496"/>
                  </a:cubicBezTo>
                  <a:cubicBezTo>
                    <a:pt x="348" y="1166"/>
                    <a:pt x="122" y="548"/>
                    <a:pt x="19" y="7"/>
                  </a:cubicBezTo>
                  <a:cubicBezTo>
                    <a:pt x="18" y="2"/>
                    <a:pt x="16" y="0"/>
                    <a:pt x="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6"/>
            <p:cNvSpPr/>
            <p:nvPr/>
          </p:nvSpPr>
          <p:spPr>
            <a:xfrm>
              <a:off x="1715718" y="3491123"/>
              <a:ext cx="26666" cy="32862"/>
            </a:xfrm>
            <a:custGeom>
              <a:rect b="b" l="l" r="r" t="t"/>
              <a:pathLst>
                <a:path extrusionOk="0" h="1013" w="822">
                  <a:moveTo>
                    <a:pt x="437" y="0"/>
                  </a:moveTo>
                  <a:cubicBezTo>
                    <a:pt x="435" y="0"/>
                    <a:pt x="434" y="3"/>
                    <a:pt x="435" y="4"/>
                  </a:cubicBezTo>
                  <a:cubicBezTo>
                    <a:pt x="542" y="115"/>
                    <a:pt x="588" y="262"/>
                    <a:pt x="616" y="409"/>
                  </a:cubicBezTo>
                  <a:cubicBezTo>
                    <a:pt x="628" y="474"/>
                    <a:pt x="633" y="538"/>
                    <a:pt x="629" y="604"/>
                  </a:cubicBezTo>
                  <a:cubicBezTo>
                    <a:pt x="631" y="659"/>
                    <a:pt x="620" y="711"/>
                    <a:pt x="597" y="763"/>
                  </a:cubicBezTo>
                  <a:cubicBezTo>
                    <a:pt x="519" y="874"/>
                    <a:pt x="441" y="913"/>
                    <a:pt x="372" y="913"/>
                  </a:cubicBezTo>
                  <a:cubicBezTo>
                    <a:pt x="262" y="913"/>
                    <a:pt x="176" y="815"/>
                    <a:pt x="151" y="756"/>
                  </a:cubicBezTo>
                  <a:cubicBezTo>
                    <a:pt x="74" y="576"/>
                    <a:pt x="189" y="479"/>
                    <a:pt x="279" y="479"/>
                  </a:cubicBezTo>
                  <a:cubicBezTo>
                    <a:pt x="314" y="479"/>
                    <a:pt x="346" y="494"/>
                    <a:pt x="360" y="526"/>
                  </a:cubicBezTo>
                  <a:cubicBezTo>
                    <a:pt x="367" y="554"/>
                    <a:pt x="373" y="580"/>
                    <a:pt x="380" y="607"/>
                  </a:cubicBezTo>
                  <a:cubicBezTo>
                    <a:pt x="373" y="679"/>
                    <a:pt x="354" y="700"/>
                    <a:pt x="327" y="700"/>
                  </a:cubicBezTo>
                  <a:cubicBezTo>
                    <a:pt x="307" y="700"/>
                    <a:pt x="283" y="689"/>
                    <a:pt x="257" y="679"/>
                  </a:cubicBezTo>
                  <a:cubicBezTo>
                    <a:pt x="255" y="678"/>
                    <a:pt x="253" y="678"/>
                    <a:pt x="251" y="678"/>
                  </a:cubicBezTo>
                  <a:cubicBezTo>
                    <a:pt x="235" y="678"/>
                    <a:pt x="223" y="705"/>
                    <a:pt x="224" y="718"/>
                  </a:cubicBezTo>
                  <a:cubicBezTo>
                    <a:pt x="230" y="770"/>
                    <a:pt x="264" y="792"/>
                    <a:pt x="304" y="792"/>
                  </a:cubicBezTo>
                  <a:cubicBezTo>
                    <a:pt x="334" y="792"/>
                    <a:pt x="368" y="780"/>
                    <a:pt x="396" y="760"/>
                  </a:cubicBezTo>
                  <a:cubicBezTo>
                    <a:pt x="491" y="690"/>
                    <a:pt x="492" y="543"/>
                    <a:pt x="439" y="449"/>
                  </a:cubicBezTo>
                  <a:cubicBezTo>
                    <a:pt x="391" y="363"/>
                    <a:pt x="330" y="329"/>
                    <a:pt x="269" y="329"/>
                  </a:cubicBezTo>
                  <a:cubicBezTo>
                    <a:pt x="134" y="329"/>
                    <a:pt x="1" y="497"/>
                    <a:pt x="14" y="656"/>
                  </a:cubicBezTo>
                  <a:cubicBezTo>
                    <a:pt x="32" y="864"/>
                    <a:pt x="181" y="1013"/>
                    <a:pt x="346" y="1013"/>
                  </a:cubicBezTo>
                  <a:cubicBezTo>
                    <a:pt x="432" y="1013"/>
                    <a:pt x="521" y="973"/>
                    <a:pt x="598" y="881"/>
                  </a:cubicBezTo>
                  <a:cubicBezTo>
                    <a:pt x="822" y="614"/>
                    <a:pt x="674" y="203"/>
                    <a:pt x="438" y="0"/>
                  </a:cubicBezTo>
                  <a:cubicBezTo>
                    <a:pt x="437" y="0"/>
                    <a:pt x="437" y="0"/>
                    <a:pt x="4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6"/>
            <p:cNvSpPr/>
            <p:nvPr/>
          </p:nvSpPr>
          <p:spPr>
            <a:xfrm>
              <a:off x="1699725" y="3357405"/>
              <a:ext cx="90313" cy="139589"/>
            </a:xfrm>
            <a:custGeom>
              <a:rect b="b" l="l" r="r" t="t"/>
              <a:pathLst>
                <a:path extrusionOk="0" h="4303" w="2784">
                  <a:moveTo>
                    <a:pt x="2107" y="661"/>
                  </a:moveTo>
                  <a:cubicBezTo>
                    <a:pt x="2035" y="989"/>
                    <a:pt x="1804" y="1321"/>
                    <a:pt x="1596" y="1586"/>
                  </a:cubicBezTo>
                  <a:cubicBezTo>
                    <a:pt x="1596" y="1586"/>
                    <a:pt x="1596" y="1587"/>
                    <a:pt x="1596" y="1587"/>
                  </a:cubicBezTo>
                  <a:cubicBezTo>
                    <a:pt x="1506" y="1575"/>
                    <a:pt x="1417" y="1569"/>
                    <a:pt x="1327" y="1569"/>
                  </a:cubicBezTo>
                  <a:cubicBezTo>
                    <a:pt x="902" y="1569"/>
                    <a:pt x="472" y="1703"/>
                    <a:pt x="61" y="1979"/>
                  </a:cubicBezTo>
                  <a:cubicBezTo>
                    <a:pt x="482" y="1284"/>
                    <a:pt x="1333" y="846"/>
                    <a:pt x="2107" y="661"/>
                  </a:cubicBezTo>
                  <a:close/>
                  <a:moveTo>
                    <a:pt x="895" y="152"/>
                  </a:moveTo>
                  <a:cubicBezTo>
                    <a:pt x="933" y="451"/>
                    <a:pt x="931" y="753"/>
                    <a:pt x="873" y="1050"/>
                  </a:cubicBezTo>
                  <a:cubicBezTo>
                    <a:pt x="518" y="1292"/>
                    <a:pt x="219" y="1607"/>
                    <a:pt x="44" y="1991"/>
                  </a:cubicBezTo>
                  <a:cubicBezTo>
                    <a:pt x="43" y="1992"/>
                    <a:pt x="41" y="1993"/>
                    <a:pt x="39" y="1994"/>
                  </a:cubicBezTo>
                  <a:cubicBezTo>
                    <a:pt x="118" y="1250"/>
                    <a:pt x="454" y="721"/>
                    <a:pt x="895" y="152"/>
                  </a:cubicBezTo>
                  <a:close/>
                  <a:moveTo>
                    <a:pt x="61" y="2324"/>
                  </a:moveTo>
                  <a:cubicBezTo>
                    <a:pt x="471" y="2599"/>
                    <a:pt x="901" y="2733"/>
                    <a:pt x="1326" y="2733"/>
                  </a:cubicBezTo>
                  <a:cubicBezTo>
                    <a:pt x="1416" y="2733"/>
                    <a:pt x="1506" y="2727"/>
                    <a:pt x="1596" y="2715"/>
                  </a:cubicBezTo>
                  <a:cubicBezTo>
                    <a:pt x="1596" y="2716"/>
                    <a:pt x="1596" y="2716"/>
                    <a:pt x="1596" y="2717"/>
                  </a:cubicBezTo>
                  <a:cubicBezTo>
                    <a:pt x="1804" y="2982"/>
                    <a:pt x="2035" y="3313"/>
                    <a:pt x="2107" y="3641"/>
                  </a:cubicBezTo>
                  <a:cubicBezTo>
                    <a:pt x="1333" y="3456"/>
                    <a:pt x="482" y="3018"/>
                    <a:pt x="61" y="2324"/>
                  </a:cubicBezTo>
                  <a:close/>
                  <a:moveTo>
                    <a:pt x="39" y="2308"/>
                  </a:moveTo>
                  <a:cubicBezTo>
                    <a:pt x="41" y="2310"/>
                    <a:pt x="43" y="2311"/>
                    <a:pt x="44" y="2312"/>
                  </a:cubicBezTo>
                  <a:cubicBezTo>
                    <a:pt x="219" y="2696"/>
                    <a:pt x="518" y="3011"/>
                    <a:pt x="873" y="3253"/>
                  </a:cubicBezTo>
                  <a:cubicBezTo>
                    <a:pt x="931" y="3549"/>
                    <a:pt x="933" y="3852"/>
                    <a:pt x="895" y="4150"/>
                  </a:cubicBezTo>
                  <a:cubicBezTo>
                    <a:pt x="454" y="3582"/>
                    <a:pt x="118" y="3053"/>
                    <a:pt x="39" y="2308"/>
                  </a:cubicBezTo>
                  <a:close/>
                  <a:moveTo>
                    <a:pt x="932" y="0"/>
                  </a:moveTo>
                  <a:cubicBezTo>
                    <a:pt x="928" y="0"/>
                    <a:pt x="924" y="2"/>
                    <a:pt x="920" y="4"/>
                  </a:cubicBezTo>
                  <a:cubicBezTo>
                    <a:pt x="319" y="457"/>
                    <a:pt x="48" y="1275"/>
                    <a:pt x="28" y="2002"/>
                  </a:cubicBezTo>
                  <a:cubicBezTo>
                    <a:pt x="23" y="2005"/>
                    <a:pt x="17" y="2008"/>
                    <a:pt x="13" y="2011"/>
                  </a:cubicBezTo>
                  <a:cubicBezTo>
                    <a:pt x="0" y="2020"/>
                    <a:pt x="14" y="2044"/>
                    <a:pt x="28" y="2044"/>
                  </a:cubicBezTo>
                  <a:cubicBezTo>
                    <a:pt x="30" y="2044"/>
                    <a:pt x="31" y="2043"/>
                    <a:pt x="33" y="2043"/>
                  </a:cubicBezTo>
                  <a:cubicBezTo>
                    <a:pt x="428" y="1883"/>
                    <a:pt x="827" y="1702"/>
                    <a:pt x="1261" y="1675"/>
                  </a:cubicBezTo>
                  <a:cubicBezTo>
                    <a:pt x="1296" y="1673"/>
                    <a:pt x="1332" y="1672"/>
                    <a:pt x="1368" y="1672"/>
                  </a:cubicBezTo>
                  <a:cubicBezTo>
                    <a:pt x="1834" y="1672"/>
                    <a:pt x="2263" y="1862"/>
                    <a:pt x="2633" y="2151"/>
                  </a:cubicBezTo>
                  <a:cubicBezTo>
                    <a:pt x="2262" y="2441"/>
                    <a:pt x="1833" y="2631"/>
                    <a:pt x="1365" y="2631"/>
                  </a:cubicBezTo>
                  <a:cubicBezTo>
                    <a:pt x="1330" y="2631"/>
                    <a:pt x="1295" y="2630"/>
                    <a:pt x="1261" y="2628"/>
                  </a:cubicBezTo>
                  <a:cubicBezTo>
                    <a:pt x="827" y="2601"/>
                    <a:pt x="428" y="2420"/>
                    <a:pt x="33" y="2259"/>
                  </a:cubicBezTo>
                  <a:cubicBezTo>
                    <a:pt x="31" y="2258"/>
                    <a:pt x="30" y="2258"/>
                    <a:pt x="28" y="2258"/>
                  </a:cubicBezTo>
                  <a:cubicBezTo>
                    <a:pt x="14" y="2258"/>
                    <a:pt x="0" y="2283"/>
                    <a:pt x="13" y="2292"/>
                  </a:cubicBezTo>
                  <a:cubicBezTo>
                    <a:pt x="17" y="2295"/>
                    <a:pt x="23" y="2298"/>
                    <a:pt x="28" y="2301"/>
                  </a:cubicBezTo>
                  <a:cubicBezTo>
                    <a:pt x="48" y="3028"/>
                    <a:pt x="319" y="3845"/>
                    <a:pt x="920" y="4299"/>
                  </a:cubicBezTo>
                  <a:cubicBezTo>
                    <a:pt x="924" y="4301"/>
                    <a:pt x="928" y="4302"/>
                    <a:pt x="932" y="4302"/>
                  </a:cubicBezTo>
                  <a:cubicBezTo>
                    <a:pt x="952" y="4302"/>
                    <a:pt x="976" y="4274"/>
                    <a:pt x="972" y="4254"/>
                  </a:cubicBezTo>
                  <a:cubicBezTo>
                    <a:pt x="992" y="4241"/>
                    <a:pt x="1010" y="4223"/>
                    <a:pt x="1015" y="4203"/>
                  </a:cubicBezTo>
                  <a:cubicBezTo>
                    <a:pt x="1069" y="3875"/>
                    <a:pt x="1029" y="3576"/>
                    <a:pt x="906" y="3276"/>
                  </a:cubicBezTo>
                  <a:lnTo>
                    <a:pt x="906" y="3276"/>
                  </a:lnTo>
                  <a:cubicBezTo>
                    <a:pt x="1288" y="3527"/>
                    <a:pt x="1732" y="3693"/>
                    <a:pt x="2159" y="3764"/>
                  </a:cubicBezTo>
                  <a:cubicBezTo>
                    <a:pt x="2161" y="3764"/>
                    <a:pt x="2163" y="3764"/>
                    <a:pt x="2165" y="3764"/>
                  </a:cubicBezTo>
                  <a:cubicBezTo>
                    <a:pt x="2211" y="3764"/>
                    <a:pt x="2269" y="3687"/>
                    <a:pt x="2220" y="3668"/>
                  </a:cubicBezTo>
                  <a:cubicBezTo>
                    <a:pt x="2223" y="3661"/>
                    <a:pt x="2225" y="3653"/>
                    <a:pt x="2224" y="3646"/>
                  </a:cubicBezTo>
                  <a:cubicBezTo>
                    <a:pt x="2160" y="3300"/>
                    <a:pt x="1939" y="2934"/>
                    <a:pt x="1663" y="2704"/>
                  </a:cubicBezTo>
                  <a:cubicBezTo>
                    <a:pt x="2041" y="2640"/>
                    <a:pt x="2409" y="2471"/>
                    <a:pt x="2751" y="2199"/>
                  </a:cubicBezTo>
                  <a:cubicBezTo>
                    <a:pt x="2760" y="2191"/>
                    <a:pt x="2766" y="2184"/>
                    <a:pt x="2771" y="2177"/>
                  </a:cubicBezTo>
                  <a:cubicBezTo>
                    <a:pt x="2778" y="2170"/>
                    <a:pt x="2783" y="2162"/>
                    <a:pt x="2782" y="2151"/>
                  </a:cubicBezTo>
                  <a:cubicBezTo>
                    <a:pt x="2783" y="2141"/>
                    <a:pt x="2778" y="2133"/>
                    <a:pt x="2771" y="2126"/>
                  </a:cubicBezTo>
                  <a:cubicBezTo>
                    <a:pt x="2766" y="2119"/>
                    <a:pt x="2760" y="2111"/>
                    <a:pt x="2751" y="2104"/>
                  </a:cubicBezTo>
                  <a:cubicBezTo>
                    <a:pt x="2409" y="1832"/>
                    <a:pt x="2041" y="1663"/>
                    <a:pt x="1663" y="1599"/>
                  </a:cubicBezTo>
                  <a:cubicBezTo>
                    <a:pt x="1939" y="1367"/>
                    <a:pt x="2160" y="1003"/>
                    <a:pt x="2224" y="657"/>
                  </a:cubicBezTo>
                  <a:cubicBezTo>
                    <a:pt x="2225" y="650"/>
                    <a:pt x="2223" y="642"/>
                    <a:pt x="2220" y="635"/>
                  </a:cubicBezTo>
                  <a:cubicBezTo>
                    <a:pt x="2269" y="616"/>
                    <a:pt x="2211" y="539"/>
                    <a:pt x="2165" y="539"/>
                  </a:cubicBezTo>
                  <a:cubicBezTo>
                    <a:pt x="2163" y="539"/>
                    <a:pt x="2161" y="539"/>
                    <a:pt x="2159" y="539"/>
                  </a:cubicBezTo>
                  <a:cubicBezTo>
                    <a:pt x="1732" y="609"/>
                    <a:pt x="1288" y="775"/>
                    <a:pt x="906" y="1027"/>
                  </a:cubicBezTo>
                  <a:cubicBezTo>
                    <a:pt x="1029" y="726"/>
                    <a:pt x="1069" y="428"/>
                    <a:pt x="1015" y="100"/>
                  </a:cubicBezTo>
                  <a:cubicBezTo>
                    <a:pt x="1010" y="80"/>
                    <a:pt x="993" y="61"/>
                    <a:pt x="972" y="48"/>
                  </a:cubicBezTo>
                  <a:cubicBezTo>
                    <a:pt x="976" y="29"/>
                    <a:pt x="952" y="0"/>
                    <a:pt x="9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6"/>
            <p:cNvSpPr/>
            <p:nvPr/>
          </p:nvSpPr>
          <p:spPr>
            <a:xfrm>
              <a:off x="1772326" y="3395490"/>
              <a:ext cx="14468" cy="15798"/>
            </a:xfrm>
            <a:custGeom>
              <a:rect b="b" l="l" r="r" t="t"/>
              <a:pathLst>
                <a:path extrusionOk="0" h="487" w="446">
                  <a:moveTo>
                    <a:pt x="380" y="1"/>
                  </a:moveTo>
                  <a:cubicBezTo>
                    <a:pt x="376" y="1"/>
                    <a:pt x="371" y="2"/>
                    <a:pt x="367" y="4"/>
                  </a:cubicBezTo>
                  <a:cubicBezTo>
                    <a:pt x="279" y="55"/>
                    <a:pt x="216" y="126"/>
                    <a:pt x="151" y="203"/>
                  </a:cubicBezTo>
                  <a:cubicBezTo>
                    <a:pt x="92" y="270"/>
                    <a:pt x="33" y="338"/>
                    <a:pt x="6" y="424"/>
                  </a:cubicBezTo>
                  <a:cubicBezTo>
                    <a:pt x="1" y="444"/>
                    <a:pt x="22" y="486"/>
                    <a:pt x="47" y="486"/>
                  </a:cubicBezTo>
                  <a:cubicBezTo>
                    <a:pt x="50" y="486"/>
                    <a:pt x="54" y="485"/>
                    <a:pt x="58" y="483"/>
                  </a:cubicBezTo>
                  <a:cubicBezTo>
                    <a:pt x="146" y="434"/>
                    <a:pt x="209" y="359"/>
                    <a:pt x="276" y="286"/>
                  </a:cubicBezTo>
                  <a:cubicBezTo>
                    <a:pt x="337" y="217"/>
                    <a:pt x="397" y="156"/>
                    <a:pt x="435" y="70"/>
                  </a:cubicBezTo>
                  <a:cubicBezTo>
                    <a:pt x="445" y="46"/>
                    <a:pt x="410" y="1"/>
                    <a:pt x="3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6"/>
            <p:cNvSpPr/>
            <p:nvPr/>
          </p:nvSpPr>
          <p:spPr>
            <a:xfrm>
              <a:off x="1772326" y="3443111"/>
              <a:ext cx="14468" cy="15798"/>
            </a:xfrm>
            <a:custGeom>
              <a:rect b="b" l="l" r="r" t="t"/>
              <a:pathLst>
                <a:path extrusionOk="0" h="487" w="446">
                  <a:moveTo>
                    <a:pt x="47" y="1"/>
                  </a:moveTo>
                  <a:cubicBezTo>
                    <a:pt x="22" y="1"/>
                    <a:pt x="1" y="43"/>
                    <a:pt x="6" y="62"/>
                  </a:cubicBezTo>
                  <a:cubicBezTo>
                    <a:pt x="33" y="149"/>
                    <a:pt x="92" y="216"/>
                    <a:pt x="151" y="284"/>
                  </a:cubicBezTo>
                  <a:cubicBezTo>
                    <a:pt x="216" y="361"/>
                    <a:pt x="279" y="432"/>
                    <a:pt x="367" y="483"/>
                  </a:cubicBezTo>
                  <a:cubicBezTo>
                    <a:pt x="371" y="485"/>
                    <a:pt x="376" y="486"/>
                    <a:pt x="380" y="486"/>
                  </a:cubicBezTo>
                  <a:cubicBezTo>
                    <a:pt x="410" y="486"/>
                    <a:pt x="445" y="441"/>
                    <a:pt x="435" y="415"/>
                  </a:cubicBezTo>
                  <a:cubicBezTo>
                    <a:pt x="397" y="331"/>
                    <a:pt x="337" y="270"/>
                    <a:pt x="276" y="201"/>
                  </a:cubicBezTo>
                  <a:cubicBezTo>
                    <a:pt x="209" y="127"/>
                    <a:pt x="146" y="53"/>
                    <a:pt x="58" y="3"/>
                  </a:cubicBezTo>
                  <a:cubicBezTo>
                    <a:pt x="54" y="2"/>
                    <a:pt x="50" y="1"/>
                    <a:pt x="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6"/>
            <p:cNvSpPr/>
            <p:nvPr/>
          </p:nvSpPr>
          <p:spPr>
            <a:xfrm>
              <a:off x="1794969" y="3425302"/>
              <a:ext cx="18458" cy="3763"/>
            </a:xfrm>
            <a:custGeom>
              <a:rect b="b" l="l" r="r" t="t"/>
              <a:pathLst>
                <a:path extrusionOk="0" h="116" w="569">
                  <a:moveTo>
                    <a:pt x="355" y="1"/>
                  </a:moveTo>
                  <a:cubicBezTo>
                    <a:pt x="265" y="1"/>
                    <a:pt x="174" y="12"/>
                    <a:pt x="87" y="21"/>
                  </a:cubicBezTo>
                  <a:cubicBezTo>
                    <a:pt x="53" y="23"/>
                    <a:pt x="0" y="93"/>
                    <a:pt x="53" y="99"/>
                  </a:cubicBezTo>
                  <a:cubicBezTo>
                    <a:pt x="138" y="108"/>
                    <a:pt x="222" y="116"/>
                    <a:pt x="306" y="116"/>
                  </a:cubicBezTo>
                  <a:cubicBezTo>
                    <a:pt x="366" y="116"/>
                    <a:pt x="425" y="112"/>
                    <a:pt x="485" y="102"/>
                  </a:cubicBezTo>
                  <a:cubicBezTo>
                    <a:pt x="519" y="96"/>
                    <a:pt x="569" y="29"/>
                    <a:pt x="516" y="16"/>
                  </a:cubicBezTo>
                  <a:cubicBezTo>
                    <a:pt x="463" y="5"/>
                    <a:pt x="409" y="1"/>
                    <a:pt x="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56"/>
            <p:cNvSpPr/>
            <p:nvPr/>
          </p:nvSpPr>
          <p:spPr>
            <a:xfrm>
              <a:off x="1807815" y="3443339"/>
              <a:ext cx="13300" cy="10575"/>
            </a:xfrm>
            <a:custGeom>
              <a:rect b="b" l="l" r="r" t="t"/>
              <a:pathLst>
                <a:path extrusionOk="0" h="326" w="410">
                  <a:moveTo>
                    <a:pt x="246" y="1"/>
                  </a:moveTo>
                  <a:cubicBezTo>
                    <a:pt x="202" y="1"/>
                    <a:pt x="158" y="15"/>
                    <a:pt x="122" y="41"/>
                  </a:cubicBezTo>
                  <a:cubicBezTo>
                    <a:pt x="105" y="45"/>
                    <a:pt x="88" y="55"/>
                    <a:pt x="80" y="67"/>
                  </a:cubicBezTo>
                  <a:cubicBezTo>
                    <a:pt x="39" y="127"/>
                    <a:pt x="1" y="217"/>
                    <a:pt x="57" y="277"/>
                  </a:cubicBezTo>
                  <a:cubicBezTo>
                    <a:pt x="89" y="312"/>
                    <a:pt x="134" y="325"/>
                    <a:pt x="179" y="325"/>
                  </a:cubicBezTo>
                  <a:cubicBezTo>
                    <a:pt x="213" y="325"/>
                    <a:pt x="247" y="318"/>
                    <a:pt x="276" y="306"/>
                  </a:cubicBezTo>
                  <a:cubicBezTo>
                    <a:pt x="340" y="280"/>
                    <a:pt x="405" y="223"/>
                    <a:pt x="408" y="149"/>
                  </a:cubicBezTo>
                  <a:cubicBezTo>
                    <a:pt x="410" y="81"/>
                    <a:pt x="358" y="23"/>
                    <a:pt x="295" y="7"/>
                  </a:cubicBezTo>
                  <a:cubicBezTo>
                    <a:pt x="279" y="3"/>
                    <a:pt x="263" y="1"/>
                    <a:pt x="2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56"/>
            <p:cNvSpPr/>
            <p:nvPr/>
          </p:nvSpPr>
          <p:spPr>
            <a:xfrm>
              <a:off x="2388718" y="3335248"/>
              <a:ext cx="244500" cy="183902"/>
            </a:xfrm>
            <a:custGeom>
              <a:rect b="b" l="l" r="r" t="t"/>
              <a:pathLst>
                <a:path extrusionOk="0" h="5669" w="7537">
                  <a:moveTo>
                    <a:pt x="178" y="1"/>
                  </a:moveTo>
                  <a:cubicBezTo>
                    <a:pt x="94" y="1"/>
                    <a:pt x="37" y="105"/>
                    <a:pt x="144" y="105"/>
                  </a:cubicBezTo>
                  <a:lnTo>
                    <a:pt x="5612" y="105"/>
                  </a:lnTo>
                  <a:cubicBezTo>
                    <a:pt x="5695" y="105"/>
                    <a:pt x="5896" y="74"/>
                    <a:pt x="6051" y="74"/>
                  </a:cubicBezTo>
                  <a:cubicBezTo>
                    <a:pt x="6129" y="74"/>
                    <a:pt x="6196" y="82"/>
                    <a:pt x="6231" y="105"/>
                  </a:cubicBezTo>
                  <a:cubicBezTo>
                    <a:pt x="6290" y="145"/>
                    <a:pt x="6232" y="325"/>
                    <a:pt x="6256" y="460"/>
                  </a:cubicBezTo>
                  <a:cubicBezTo>
                    <a:pt x="6301" y="705"/>
                    <a:pt x="6386" y="946"/>
                    <a:pt x="6537" y="1144"/>
                  </a:cubicBezTo>
                  <a:cubicBezTo>
                    <a:pt x="6654" y="1297"/>
                    <a:pt x="6805" y="1420"/>
                    <a:pt x="6981" y="1497"/>
                  </a:cubicBezTo>
                  <a:cubicBezTo>
                    <a:pt x="7053" y="1529"/>
                    <a:pt x="7375" y="1581"/>
                    <a:pt x="7377" y="1583"/>
                  </a:cubicBezTo>
                  <a:cubicBezTo>
                    <a:pt x="7488" y="1734"/>
                    <a:pt x="7377" y="2428"/>
                    <a:pt x="7377" y="2610"/>
                  </a:cubicBezTo>
                  <a:cubicBezTo>
                    <a:pt x="7377" y="2993"/>
                    <a:pt x="7442" y="3445"/>
                    <a:pt x="7377" y="3823"/>
                  </a:cubicBezTo>
                  <a:cubicBezTo>
                    <a:pt x="7359" y="3925"/>
                    <a:pt x="7371" y="3948"/>
                    <a:pt x="7370" y="3948"/>
                  </a:cubicBezTo>
                  <a:cubicBezTo>
                    <a:pt x="7369" y="3948"/>
                    <a:pt x="7360" y="3934"/>
                    <a:pt x="7322" y="3934"/>
                  </a:cubicBezTo>
                  <a:cubicBezTo>
                    <a:pt x="7306" y="3934"/>
                    <a:pt x="7284" y="3937"/>
                    <a:pt x="7255" y="3944"/>
                  </a:cubicBezTo>
                  <a:cubicBezTo>
                    <a:pt x="7088" y="3986"/>
                    <a:pt x="6941" y="4031"/>
                    <a:pt x="6799" y="4134"/>
                  </a:cubicBezTo>
                  <a:cubicBezTo>
                    <a:pt x="6455" y="4382"/>
                    <a:pt x="6236" y="4871"/>
                    <a:pt x="6234" y="5290"/>
                  </a:cubicBezTo>
                  <a:cubicBezTo>
                    <a:pt x="6234" y="5448"/>
                    <a:pt x="6333" y="5520"/>
                    <a:pt x="6253" y="5564"/>
                  </a:cubicBezTo>
                  <a:cubicBezTo>
                    <a:pt x="6236" y="5573"/>
                    <a:pt x="6208" y="5576"/>
                    <a:pt x="6175" y="5576"/>
                  </a:cubicBezTo>
                  <a:cubicBezTo>
                    <a:pt x="6110" y="5576"/>
                    <a:pt x="6029" y="5564"/>
                    <a:pt x="5991" y="5564"/>
                  </a:cubicBezTo>
                  <a:lnTo>
                    <a:pt x="142" y="5564"/>
                  </a:lnTo>
                  <a:cubicBezTo>
                    <a:pt x="58" y="5564"/>
                    <a:pt x="1" y="5668"/>
                    <a:pt x="108" y="5668"/>
                  </a:cubicBezTo>
                  <a:lnTo>
                    <a:pt x="6281" y="5668"/>
                  </a:lnTo>
                  <a:cubicBezTo>
                    <a:pt x="6318" y="5668"/>
                    <a:pt x="6376" y="5657"/>
                    <a:pt x="6377" y="5609"/>
                  </a:cubicBezTo>
                  <a:cubicBezTo>
                    <a:pt x="6395" y="4905"/>
                    <a:pt x="6618" y="4067"/>
                    <a:pt x="7462" y="4031"/>
                  </a:cubicBezTo>
                  <a:cubicBezTo>
                    <a:pt x="7493" y="4030"/>
                    <a:pt x="7536" y="4009"/>
                    <a:pt x="7536" y="3972"/>
                  </a:cubicBezTo>
                  <a:lnTo>
                    <a:pt x="7536" y="1532"/>
                  </a:lnTo>
                  <a:cubicBezTo>
                    <a:pt x="7536" y="1503"/>
                    <a:pt x="7497" y="1488"/>
                    <a:pt x="7474" y="1487"/>
                  </a:cubicBezTo>
                  <a:cubicBezTo>
                    <a:pt x="6682" y="1449"/>
                    <a:pt x="6409" y="737"/>
                    <a:pt x="6378" y="46"/>
                  </a:cubicBezTo>
                  <a:cubicBezTo>
                    <a:pt x="6377" y="18"/>
                    <a:pt x="6339" y="1"/>
                    <a:pt x="6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6"/>
            <p:cNvSpPr/>
            <p:nvPr/>
          </p:nvSpPr>
          <p:spPr>
            <a:xfrm>
              <a:off x="1890083" y="3335248"/>
              <a:ext cx="240672" cy="183902"/>
            </a:xfrm>
            <a:custGeom>
              <a:rect b="b" l="l" r="r" t="t"/>
              <a:pathLst>
                <a:path extrusionOk="0" h="5669" w="7419">
                  <a:moveTo>
                    <a:pt x="1236" y="104"/>
                  </a:moveTo>
                  <a:lnTo>
                    <a:pt x="1236" y="104"/>
                  </a:lnTo>
                  <a:cubicBezTo>
                    <a:pt x="1236" y="104"/>
                    <a:pt x="1236" y="104"/>
                    <a:pt x="1236" y="104"/>
                  </a:cubicBezTo>
                  <a:cubicBezTo>
                    <a:pt x="1236" y="104"/>
                    <a:pt x="1236" y="104"/>
                    <a:pt x="1236" y="104"/>
                  </a:cubicBezTo>
                  <a:close/>
                  <a:moveTo>
                    <a:pt x="1256" y="1"/>
                  </a:moveTo>
                  <a:cubicBezTo>
                    <a:pt x="1217" y="1"/>
                    <a:pt x="1160" y="11"/>
                    <a:pt x="1158" y="60"/>
                  </a:cubicBezTo>
                  <a:cubicBezTo>
                    <a:pt x="1129" y="741"/>
                    <a:pt x="858" y="1450"/>
                    <a:pt x="76" y="1487"/>
                  </a:cubicBezTo>
                  <a:cubicBezTo>
                    <a:pt x="43" y="1488"/>
                    <a:pt x="0" y="1509"/>
                    <a:pt x="0" y="1546"/>
                  </a:cubicBezTo>
                  <a:lnTo>
                    <a:pt x="0" y="3986"/>
                  </a:lnTo>
                  <a:cubicBezTo>
                    <a:pt x="0" y="4014"/>
                    <a:pt x="41" y="4030"/>
                    <a:pt x="64" y="4031"/>
                  </a:cubicBezTo>
                  <a:cubicBezTo>
                    <a:pt x="918" y="4068"/>
                    <a:pt x="1142" y="4907"/>
                    <a:pt x="1159" y="5623"/>
                  </a:cubicBezTo>
                  <a:cubicBezTo>
                    <a:pt x="1160" y="5650"/>
                    <a:pt x="1199" y="5668"/>
                    <a:pt x="1223" y="5668"/>
                  </a:cubicBezTo>
                  <a:lnTo>
                    <a:pt x="7278" y="5668"/>
                  </a:lnTo>
                  <a:cubicBezTo>
                    <a:pt x="7361" y="5668"/>
                    <a:pt x="7418" y="5564"/>
                    <a:pt x="7311" y="5564"/>
                  </a:cubicBezTo>
                  <a:lnTo>
                    <a:pt x="1964" y="5564"/>
                  </a:lnTo>
                  <a:cubicBezTo>
                    <a:pt x="1867" y="5564"/>
                    <a:pt x="1677" y="5594"/>
                    <a:pt x="1521" y="5594"/>
                  </a:cubicBezTo>
                  <a:cubicBezTo>
                    <a:pt x="1444" y="5594"/>
                    <a:pt x="1375" y="5587"/>
                    <a:pt x="1330" y="5564"/>
                  </a:cubicBezTo>
                  <a:cubicBezTo>
                    <a:pt x="1221" y="5506"/>
                    <a:pt x="1296" y="5566"/>
                    <a:pt x="1309" y="5357"/>
                  </a:cubicBezTo>
                  <a:cubicBezTo>
                    <a:pt x="1325" y="5118"/>
                    <a:pt x="1228" y="4814"/>
                    <a:pt x="1124" y="4599"/>
                  </a:cubicBezTo>
                  <a:cubicBezTo>
                    <a:pt x="949" y="4240"/>
                    <a:pt x="678" y="4055"/>
                    <a:pt x="305" y="3946"/>
                  </a:cubicBezTo>
                  <a:cubicBezTo>
                    <a:pt x="262" y="3934"/>
                    <a:pt x="233" y="3930"/>
                    <a:pt x="214" y="3930"/>
                  </a:cubicBezTo>
                  <a:cubicBezTo>
                    <a:pt x="186" y="3930"/>
                    <a:pt x="178" y="3938"/>
                    <a:pt x="176" y="3938"/>
                  </a:cubicBezTo>
                  <a:cubicBezTo>
                    <a:pt x="172" y="3938"/>
                    <a:pt x="182" y="3921"/>
                    <a:pt x="161" y="3837"/>
                  </a:cubicBezTo>
                  <a:cubicBezTo>
                    <a:pt x="121" y="3684"/>
                    <a:pt x="161" y="3467"/>
                    <a:pt x="161" y="3308"/>
                  </a:cubicBezTo>
                  <a:lnTo>
                    <a:pt x="161" y="1975"/>
                  </a:lnTo>
                  <a:cubicBezTo>
                    <a:pt x="161" y="1894"/>
                    <a:pt x="117" y="1647"/>
                    <a:pt x="161" y="1582"/>
                  </a:cubicBezTo>
                  <a:cubicBezTo>
                    <a:pt x="172" y="1566"/>
                    <a:pt x="411" y="1551"/>
                    <a:pt x="528" y="1503"/>
                  </a:cubicBezTo>
                  <a:cubicBezTo>
                    <a:pt x="885" y="1357"/>
                    <a:pt x="1121" y="1034"/>
                    <a:pt x="1230" y="672"/>
                  </a:cubicBezTo>
                  <a:cubicBezTo>
                    <a:pt x="1241" y="636"/>
                    <a:pt x="1290" y="117"/>
                    <a:pt x="1248" y="99"/>
                  </a:cubicBezTo>
                  <a:lnTo>
                    <a:pt x="1248" y="99"/>
                  </a:lnTo>
                  <a:cubicBezTo>
                    <a:pt x="1255" y="97"/>
                    <a:pt x="1265" y="97"/>
                    <a:pt x="1277" y="97"/>
                  </a:cubicBezTo>
                  <a:cubicBezTo>
                    <a:pt x="1318" y="97"/>
                    <a:pt x="1378" y="105"/>
                    <a:pt x="1402" y="105"/>
                  </a:cubicBezTo>
                  <a:cubicBezTo>
                    <a:pt x="1404" y="105"/>
                    <a:pt x="1407" y="104"/>
                    <a:pt x="1408" y="104"/>
                  </a:cubicBezTo>
                  <a:cubicBezTo>
                    <a:pt x="1626" y="78"/>
                    <a:pt x="1849" y="69"/>
                    <a:pt x="2076" y="69"/>
                  </a:cubicBezTo>
                  <a:cubicBezTo>
                    <a:pt x="2528" y="69"/>
                    <a:pt x="2990" y="104"/>
                    <a:pt x="3426" y="104"/>
                  </a:cubicBezTo>
                  <a:lnTo>
                    <a:pt x="7077" y="104"/>
                  </a:lnTo>
                  <a:cubicBezTo>
                    <a:pt x="7077" y="104"/>
                    <a:pt x="7078" y="104"/>
                    <a:pt x="7078" y="104"/>
                  </a:cubicBezTo>
                  <a:cubicBezTo>
                    <a:pt x="7160" y="104"/>
                    <a:pt x="7217" y="1"/>
                    <a:pt x="7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6"/>
            <p:cNvSpPr/>
            <p:nvPr/>
          </p:nvSpPr>
          <p:spPr>
            <a:xfrm>
              <a:off x="2100424" y="3320488"/>
              <a:ext cx="308310" cy="46908"/>
            </a:xfrm>
            <a:custGeom>
              <a:rect b="b" l="l" r="r" t="t"/>
              <a:pathLst>
                <a:path extrusionOk="0" h="1446" w="9504">
                  <a:moveTo>
                    <a:pt x="341" y="72"/>
                  </a:moveTo>
                  <a:cubicBezTo>
                    <a:pt x="436" y="72"/>
                    <a:pt x="531" y="178"/>
                    <a:pt x="549" y="245"/>
                  </a:cubicBezTo>
                  <a:cubicBezTo>
                    <a:pt x="572" y="339"/>
                    <a:pt x="557" y="394"/>
                    <a:pt x="550" y="413"/>
                  </a:cubicBezTo>
                  <a:cubicBezTo>
                    <a:pt x="538" y="416"/>
                    <a:pt x="526" y="417"/>
                    <a:pt x="513" y="417"/>
                  </a:cubicBezTo>
                  <a:cubicBezTo>
                    <a:pt x="345" y="417"/>
                    <a:pt x="106" y="182"/>
                    <a:pt x="291" y="83"/>
                  </a:cubicBezTo>
                  <a:cubicBezTo>
                    <a:pt x="308" y="75"/>
                    <a:pt x="325" y="72"/>
                    <a:pt x="341" y="72"/>
                  </a:cubicBezTo>
                  <a:close/>
                  <a:moveTo>
                    <a:pt x="9163" y="72"/>
                  </a:moveTo>
                  <a:cubicBezTo>
                    <a:pt x="9180" y="72"/>
                    <a:pt x="9197" y="75"/>
                    <a:pt x="9213" y="83"/>
                  </a:cubicBezTo>
                  <a:cubicBezTo>
                    <a:pt x="9398" y="182"/>
                    <a:pt x="9160" y="417"/>
                    <a:pt x="8992" y="417"/>
                  </a:cubicBezTo>
                  <a:cubicBezTo>
                    <a:pt x="8979" y="417"/>
                    <a:pt x="8966" y="416"/>
                    <a:pt x="8954" y="413"/>
                  </a:cubicBezTo>
                  <a:cubicBezTo>
                    <a:pt x="8947" y="395"/>
                    <a:pt x="8932" y="339"/>
                    <a:pt x="8956" y="245"/>
                  </a:cubicBezTo>
                  <a:cubicBezTo>
                    <a:pt x="8973" y="178"/>
                    <a:pt x="9069" y="72"/>
                    <a:pt x="9163" y="72"/>
                  </a:cubicBezTo>
                  <a:close/>
                  <a:moveTo>
                    <a:pt x="3252" y="184"/>
                  </a:moveTo>
                  <a:cubicBezTo>
                    <a:pt x="3280" y="184"/>
                    <a:pt x="3317" y="194"/>
                    <a:pt x="3364" y="217"/>
                  </a:cubicBezTo>
                  <a:cubicBezTo>
                    <a:pt x="3564" y="314"/>
                    <a:pt x="3408" y="551"/>
                    <a:pt x="3371" y="595"/>
                  </a:cubicBezTo>
                  <a:cubicBezTo>
                    <a:pt x="3370" y="596"/>
                    <a:pt x="3369" y="598"/>
                    <a:pt x="3367" y="599"/>
                  </a:cubicBezTo>
                  <a:cubicBezTo>
                    <a:pt x="3233" y="517"/>
                    <a:pt x="3092" y="184"/>
                    <a:pt x="3252" y="184"/>
                  </a:cubicBezTo>
                  <a:close/>
                  <a:moveTo>
                    <a:pt x="6252" y="184"/>
                  </a:moveTo>
                  <a:cubicBezTo>
                    <a:pt x="6413" y="184"/>
                    <a:pt x="6271" y="517"/>
                    <a:pt x="6137" y="599"/>
                  </a:cubicBezTo>
                  <a:cubicBezTo>
                    <a:pt x="6136" y="598"/>
                    <a:pt x="6134" y="597"/>
                    <a:pt x="6133" y="595"/>
                  </a:cubicBezTo>
                  <a:cubicBezTo>
                    <a:pt x="6097" y="551"/>
                    <a:pt x="5940" y="314"/>
                    <a:pt x="6140" y="217"/>
                  </a:cubicBezTo>
                  <a:cubicBezTo>
                    <a:pt x="6188" y="194"/>
                    <a:pt x="6224" y="184"/>
                    <a:pt x="6252" y="184"/>
                  </a:cubicBezTo>
                  <a:close/>
                  <a:moveTo>
                    <a:pt x="4331" y="288"/>
                  </a:moveTo>
                  <a:cubicBezTo>
                    <a:pt x="4394" y="288"/>
                    <a:pt x="4475" y="381"/>
                    <a:pt x="4480" y="459"/>
                  </a:cubicBezTo>
                  <a:cubicBezTo>
                    <a:pt x="4484" y="540"/>
                    <a:pt x="4469" y="608"/>
                    <a:pt x="4437" y="668"/>
                  </a:cubicBezTo>
                  <a:cubicBezTo>
                    <a:pt x="4425" y="659"/>
                    <a:pt x="4411" y="650"/>
                    <a:pt x="4399" y="640"/>
                  </a:cubicBezTo>
                  <a:cubicBezTo>
                    <a:pt x="4327" y="581"/>
                    <a:pt x="4246" y="494"/>
                    <a:pt x="4258" y="392"/>
                  </a:cubicBezTo>
                  <a:cubicBezTo>
                    <a:pt x="4266" y="317"/>
                    <a:pt x="4296" y="288"/>
                    <a:pt x="4331" y="288"/>
                  </a:cubicBezTo>
                  <a:close/>
                  <a:moveTo>
                    <a:pt x="5173" y="288"/>
                  </a:moveTo>
                  <a:cubicBezTo>
                    <a:pt x="5208" y="288"/>
                    <a:pt x="5238" y="317"/>
                    <a:pt x="5247" y="392"/>
                  </a:cubicBezTo>
                  <a:cubicBezTo>
                    <a:pt x="5258" y="494"/>
                    <a:pt x="5177" y="581"/>
                    <a:pt x="5106" y="640"/>
                  </a:cubicBezTo>
                  <a:cubicBezTo>
                    <a:pt x="5094" y="650"/>
                    <a:pt x="5080" y="659"/>
                    <a:pt x="5067" y="668"/>
                  </a:cubicBezTo>
                  <a:cubicBezTo>
                    <a:pt x="5036" y="608"/>
                    <a:pt x="5020" y="540"/>
                    <a:pt x="5025" y="459"/>
                  </a:cubicBezTo>
                  <a:cubicBezTo>
                    <a:pt x="5030" y="381"/>
                    <a:pt x="5110" y="288"/>
                    <a:pt x="5173" y="288"/>
                  </a:cubicBezTo>
                  <a:close/>
                  <a:moveTo>
                    <a:pt x="1953" y="873"/>
                  </a:moveTo>
                  <a:cubicBezTo>
                    <a:pt x="2015" y="873"/>
                    <a:pt x="2077" y="876"/>
                    <a:pt x="2139" y="879"/>
                  </a:cubicBezTo>
                  <a:cubicBezTo>
                    <a:pt x="2133" y="918"/>
                    <a:pt x="2118" y="962"/>
                    <a:pt x="2087" y="1011"/>
                  </a:cubicBezTo>
                  <a:cubicBezTo>
                    <a:pt x="2019" y="1121"/>
                    <a:pt x="1839" y="1290"/>
                    <a:pt x="1667" y="1306"/>
                  </a:cubicBezTo>
                  <a:cubicBezTo>
                    <a:pt x="1653" y="1307"/>
                    <a:pt x="1640" y="1308"/>
                    <a:pt x="1627" y="1308"/>
                  </a:cubicBezTo>
                  <a:cubicBezTo>
                    <a:pt x="1264" y="1308"/>
                    <a:pt x="1236" y="917"/>
                    <a:pt x="1796" y="882"/>
                  </a:cubicBezTo>
                  <a:cubicBezTo>
                    <a:pt x="1848" y="875"/>
                    <a:pt x="1900" y="873"/>
                    <a:pt x="1953" y="873"/>
                  </a:cubicBezTo>
                  <a:close/>
                  <a:moveTo>
                    <a:pt x="7551" y="873"/>
                  </a:moveTo>
                  <a:cubicBezTo>
                    <a:pt x="7604" y="873"/>
                    <a:pt x="7657" y="875"/>
                    <a:pt x="7709" y="882"/>
                  </a:cubicBezTo>
                  <a:cubicBezTo>
                    <a:pt x="8268" y="917"/>
                    <a:pt x="8240" y="1308"/>
                    <a:pt x="7877" y="1308"/>
                  </a:cubicBezTo>
                  <a:cubicBezTo>
                    <a:pt x="7864" y="1308"/>
                    <a:pt x="7851" y="1307"/>
                    <a:pt x="7837" y="1306"/>
                  </a:cubicBezTo>
                  <a:cubicBezTo>
                    <a:pt x="7666" y="1290"/>
                    <a:pt x="7485" y="1121"/>
                    <a:pt x="7417" y="1011"/>
                  </a:cubicBezTo>
                  <a:cubicBezTo>
                    <a:pt x="7386" y="962"/>
                    <a:pt x="7371" y="918"/>
                    <a:pt x="7365" y="879"/>
                  </a:cubicBezTo>
                  <a:cubicBezTo>
                    <a:pt x="7427" y="876"/>
                    <a:pt x="7489" y="873"/>
                    <a:pt x="7551" y="873"/>
                  </a:cubicBezTo>
                  <a:close/>
                  <a:moveTo>
                    <a:pt x="278" y="0"/>
                  </a:moveTo>
                  <a:cubicBezTo>
                    <a:pt x="121" y="0"/>
                    <a:pt x="1" y="96"/>
                    <a:pt x="198" y="349"/>
                  </a:cubicBezTo>
                  <a:cubicBezTo>
                    <a:pt x="288" y="466"/>
                    <a:pt x="487" y="514"/>
                    <a:pt x="485" y="516"/>
                  </a:cubicBezTo>
                  <a:lnTo>
                    <a:pt x="632" y="520"/>
                  </a:lnTo>
                  <a:cubicBezTo>
                    <a:pt x="754" y="528"/>
                    <a:pt x="1422" y="553"/>
                    <a:pt x="1629" y="560"/>
                  </a:cubicBezTo>
                  <a:cubicBezTo>
                    <a:pt x="1805" y="567"/>
                    <a:pt x="2066" y="624"/>
                    <a:pt x="2128" y="777"/>
                  </a:cubicBezTo>
                  <a:cubicBezTo>
                    <a:pt x="2071" y="775"/>
                    <a:pt x="2014" y="774"/>
                    <a:pt x="1957" y="774"/>
                  </a:cubicBezTo>
                  <a:cubicBezTo>
                    <a:pt x="1885" y="774"/>
                    <a:pt x="1813" y="775"/>
                    <a:pt x="1741" y="781"/>
                  </a:cubicBezTo>
                  <a:cubicBezTo>
                    <a:pt x="1562" y="792"/>
                    <a:pt x="1344" y="820"/>
                    <a:pt x="1239" y="989"/>
                  </a:cubicBezTo>
                  <a:cubicBezTo>
                    <a:pt x="1073" y="1259"/>
                    <a:pt x="1321" y="1445"/>
                    <a:pt x="1567" y="1445"/>
                  </a:cubicBezTo>
                  <a:cubicBezTo>
                    <a:pt x="1594" y="1445"/>
                    <a:pt x="1620" y="1443"/>
                    <a:pt x="1646" y="1439"/>
                  </a:cubicBezTo>
                  <a:cubicBezTo>
                    <a:pt x="1899" y="1395"/>
                    <a:pt x="2270" y="1162"/>
                    <a:pt x="2275" y="883"/>
                  </a:cubicBezTo>
                  <a:cubicBezTo>
                    <a:pt x="2354" y="885"/>
                    <a:pt x="2465" y="891"/>
                    <a:pt x="2590" y="891"/>
                  </a:cubicBezTo>
                  <a:cubicBezTo>
                    <a:pt x="2861" y="891"/>
                    <a:pt x="3194" y="862"/>
                    <a:pt x="3383" y="696"/>
                  </a:cubicBezTo>
                  <a:cubicBezTo>
                    <a:pt x="3601" y="897"/>
                    <a:pt x="3823" y="964"/>
                    <a:pt x="4011" y="964"/>
                  </a:cubicBezTo>
                  <a:cubicBezTo>
                    <a:pt x="4254" y="964"/>
                    <a:pt x="4441" y="853"/>
                    <a:pt x="4490" y="774"/>
                  </a:cubicBezTo>
                  <a:cubicBezTo>
                    <a:pt x="4571" y="814"/>
                    <a:pt x="4659" y="840"/>
                    <a:pt x="4743" y="845"/>
                  </a:cubicBezTo>
                  <a:cubicBezTo>
                    <a:pt x="4745" y="845"/>
                    <a:pt x="4745" y="846"/>
                    <a:pt x="4746" y="846"/>
                  </a:cubicBezTo>
                  <a:cubicBezTo>
                    <a:pt x="4748" y="846"/>
                    <a:pt x="4751" y="846"/>
                    <a:pt x="4752" y="845"/>
                  </a:cubicBezTo>
                  <a:cubicBezTo>
                    <a:pt x="4754" y="846"/>
                    <a:pt x="4756" y="846"/>
                    <a:pt x="4758" y="846"/>
                  </a:cubicBezTo>
                  <a:cubicBezTo>
                    <a:pt x="4759" y="846"/>
                    <a:pt x="4759" y="845"/>
                    <a:pt x="4760" y="845"/>
                  </a:cubicBezTo>
                  <a:cubicBezTo>
                    <a:pt x="4845" y="840"/>
                    <a:pt x="4932" y="814"/>
                    <a:pt x="5013" y="774"/>
                  </a:cubicBezTo>
                  <a:cubicBezTo>
                    <a:pt x="5063" y="853"/>
                    <a:pt x="5249" y="964"/>
                    <a:pt x="5492" y="964"/>
                  </a:cubicBezTo>
                  <a:cubicBezTo>
                    <a:pt x="5681" y="964"/>
                    <a:pt x="5903" y="897"/>
                    <a:pt x="6121" y="696"/>
                  </a:cubicBezTo>
                  <a:cubicBezTo>
                    <a:pt x="6310" y="862"/>
                    <a:pt x="6642" y="891"/>
                    <a:pt x="6914" y="891"/>
                  </a:cubicBezTo>
                  <a:cubicBezTo>
                    <a:pt x="7038" y="891"/>
                    <a:pt x="7150" y="885"/>
                    <a:pt x="7230" y="883"/>
                  </a:cubicBezTo>
                  <a:cubicBezTo>
                    <a:pt x="7234" y="1162"/>
                    <a:pt x="7605" y="1395"/>
                    <a:pt x="7858" y="1439"/>
                  </a:cubicBezTo>
                  <a:cubicBezTo>
                    <a:pt x="7884" y="1443"/>
                    <a:pt x="7910" y="1445"/>
                    <a:pt x="7937" y="1445"/>
                  </a:cubicBezTo>
                  <a:cubicBezTo>
                    <a:pt x="8183" y="1445"/>
                    <a:pt x="8431" y="1259"/>
                    <a:pt x="8265" y="989"/>
                  </a:cubicBezTo>
                  <a:cubicBezTo>
                    <a:pt x="8160" y="820"/>
                    <a:pt x="7942" y="792"/>
                    <a:pt x="7763" y="781"/>
                  </a:cubicBezTo>
                  <a:cubicBezTo>
                    <a:pt x="7690" y="775"/>
                    <a:pt x="7618" y="774"/>
                    <a:pt x="7546" y="774"/>
                  </a:cubicBezTo>
                  <a:cubicBezTo>
                    <a:pt x="7489" y="774"/>
                    <a:pt x="7432" y="775"/>
                    <a:pt x="7375" y="777"/>
                  </a:cubicBezTo>
                  <a:cubicBezTo>
                    <a:pt x="7438" y="624"/>
                    <a:pt x="7698" y="567"/>
                    <a:pt x="7875" y="560"/>
                  </a:cubicBezTo>
                  <a:cubicBezTo>
                    <a:pt x="8082" y="553"/>
                    <a:pt x="8750" y="528"/>
                    <a:pt x="8871" y="520"/>
                  </a:cubicBezTo>
                  <a:cubicBezTo>
                    <a:pt x="8887" y="550"/>
                    <a:pt x="8938" y="557"/>
                    <a:pt x="8982" y="557"/>
                  </a:cubicBezTo>
                  <a:cubicBezTo>
                    <a:pt x="9023" y="557"/>
                    <a:pt x="9059" y="551"/>
                    <a:pt x="9059" y="551"/>
                  </a:cubicBezTo>
                  <a:cubicBezTo>
                    <a:pt x="9056" y="548"/>
                    <a:pt x="9014" y="511"/>
                    <a:pt x="9012" y="508"/>
                  </a:cubicBezTo>
                  <a:cubicBezTo>
                    <a:pt x="9111" y="494"/>
                    <a:pt x="9215" y="466"/>
                    <a:pt x="9306" y="350"/>
                  </a:cubicBezTo>
                  <a:cubicBezTo>
                    <a:pt x="9503" y="97"/>
                    <a:pt x="9383" y="0"/>
                    <a:pt x="9226" y="0"/>
                  </a:cubicBezTo>
                  <a:cubicBezTo>
                    <a:pt x="9122" y="0"/>
                    <a:pt x="9002" y="42"/>
                    <a:pt x="8947" y="109"/>
                  </a:cubicBezTo>
                  <a:cubicBezTo>
                    <a:pt x="8876" y="198"/>
                    <a:pt x="8813" y="276"/>
                    <a:pt x="8830" y="389"/>
                  </a:cubicBezTo>
                  <a:cubicBezTo>
                    <a:pt x="8831" y="399"/>
                    <a:pt x="8835" y="409"/>
                    <a:pt x="8837" y="418"/>
                  </a:cubicBezTo>
                  <a:cubicBezTo>
                    <a:pt x="8835" y="418"/>
                    <a:pt x="8832" y="419"/>
                    <a:pt x="8830" y="419"/>
                  </a:cubicBezTo>
                  <a:cubicBezTo>
                    <a:pt x="8830" y="419"/>
                    <a:pt x="8829" y="419"/>
                    <a:pt x="8828" y="419"/>
                  </a:cubicBezTo>
                  <a:cubicBezTo>
                    <a:pt x="8795" y="419"/>
                    <a:pt x="8602" y="404"/>
                    <a:pt x="8363" y="404"/>
                  </a:cubicBezTo>
                  <a:cubicBezTo>
                    <a:pt x="7952" y="404"/>
                    <a:pt x="7403" y="448"/>
                    <a:pt x="7291" y="683"/>
                  </a:cubicBezTo>
                  <a:cubicBezTo>
                    <a:pt x="7275" y="718"/>
                    <a:pt x="7256" y="748"/>
                    <a:pt x="7247" y="781"/>
                  </a:cubicBezTo>
                  <a:cubicBezTo>
                    <a:pt x="7176" y="784"/>
                    <a:pt x="7074" y="787"/>
                    <a:pt x="6961" y="787"/>
                  </a:cubicBezTo>
                  <a:cubicBezTo>
                    <a:pt x="6676" y="787"/>
                    <a:pt x="6318" y="765"/>
                    <a:pt x="6188" y="653"/>
                  </a:cubicBezTo>
                  <a:cubicBezTo>
                    <a:pt x="6351" y="537"/>
                    <a:pt x="6600" y="278"/>
                    <a:pt x="6365" y="108"/>
                  </a:cubicBezTo>
                  <a:cubicBezTo>
                    <a:pt x="6329" y="83"/>
                    <a:pt x="6288" y="72"/>
                    <a:pt x="6245" y="72"/>
                  </a:cubicBezTo>
                  <a:cubicBezTo>
                    <a:pt x="6113" y="72"/>
                    <a:pt x="5969" y="180"/>
                    <a:pt x="5938" y="299"/>
                  </a:cubicBezTo>
                  <a:cubicBezTo>
                    <a:pt x="5899" y="454"/>
                    <a:pt x="5954" y="567"/>
                    <a:pt x="6051" y="648"/>
                  </a:cubicBezTo>
                  <a:cubicBezTo>
                    <a:pt x="5952" y="703"/>
                    <a:pt x="5820" y="806"/>
                    <a:pt x="5783" y="819"/>
                  </a:cubicBezTo>
                  <a:cubicBezTo>
                    <a:pt x="5687" y="849"/>
                    <a:pt x="5599" y="861"/>
                    <a:pt x="5519" y="861"/>
                  </a:cubicBezTo>
                  <a:cubicBezTo>
                    <a:pt x="5277" y="861"/>
                    <a:pt x="5121" y="750"/>
                    <a:pt x="5101" y="723"/>
                  </a:cubicBezTo>
                  <a:cubicBezTo>
                    <a:pt x="5180" y="669"/>
                    <a:pt x="5247" y="600"/>
                    <a:pt x="5289" y="520"/>
                  </a:cubicBezTo>
                  <a:cubicBezTo>
                    <a:pt x="5347" y="408"/>
                    <a:pt x="5332" y="197"/>
                    <a:pt x="5185" y="197"/>
                  </a:cubicBezTo>
                  <a:cubicBezTo>
                    <a:pt x="5168" y="197"/>
                    <a:pt x="5149" y="200"/>
                    <a:pt x="5129" y="206"/>
                  </a:cubicBezTo>
                  <a:cubicBezTo>
                    <a:pt x="4958" y="257"/>
                    <a:pt x="4918" y="508"/>
                    <a:pt x="4959" y="654"/>
                  </a:cubicBezTo>
                  <a:cubicBezTo>
                    <a:pt x="4965" y="676"/>
                    <a:pt x="4973" y="698"/>
                    <a:pt x="4982" y="719"/>
                  </a:cubicBezTo>
                  <a:cubicBezTo>
                    <a:pt x="4911" y="755"/>
                    <a:pt x="4835" y="780"/>
                    <a:pt x="4757" y="799"/>
                  </a:cubicBezTo>
                  <a:cubicBezTo>
                    <a:pt x="4755" y="800"/>
                    <a:pt x="4754" y="801"/>
                    <a:pt x="4753" y="802"/>
                  </a:cubicBezTo>
                  <a:cubicBezTo>
                    <a:pt x="4751" y="801"/>
                    <a:pt x="4750" y="800"/>
                    <a:pt x="4747" y="799"/>
                  </a:cubicBezTo>
                  <a:cubicBezTo>
                    <a:pt x="4670" y="781"/>
                    <a:pt x="4593" y="755"/>
                    <a:pt x="4522" y="719"/>
                  </a:cubicBezTo>
                  <a:cubicBezTo>
                    <a:pt x="4531" y="698"/>
                    <a:pt x="4539" y="676"/>
                    <a:pt x="4547" y="654"/>
                  </a:cubicBezTo>
                  <a:cubicBezTo>
                    <a:pt x="4587" y="508"/>
                    <a:pt x="4547" y="257"/>
                    <a:pt x="4375" y="206"/>
                  </a:cubicBezTo>
                  <a:cubicBezTo>
                    <a:pt x="4355" y="200"/>
                    <a:pt x="4336" y="197"/>
                    <a:pt x="4319" y="197"/>
                  </a:cubicBezTo>
                  <a:cubicBezTo>
                    <a:pt x="4172" y="197"/>
                    <a:pt x="4157" y="408"/>
                    <a:pt x="4216" y="520"/>
                  </a:cubicBezTo>
                  <a:cubicBezTo>
                    <a:pt x="4258" y="600"/>
                    <a:pt x="4324" y="669"/>
                    <a:pt x="4403" y="723"/>
                  </a:cubicBezTo>
                  <a:cubicBezTo>
                    <a:pt x="4383" y="750"/>
                    <a:pt x="4227" y="861"/>
                    <a:pt x="3985" y="861"/>
                  </a:cubicBezTo>
                  <a:cubicBezTo>
                    <a:pt x="3906" y="861"/>
                    <a:pt x="3817" y="849"/>
                    <a:pt x="3722" y="819"/>
                  </a:cubicBezTo>
                  <a:cubicBezTo>
                    <a:pt x="3684" y="806"/>
                    <a:pt x="3552" y="703"/>
                    <a:pt x="3453" y="648"/>
                  </a:cubicBezTo>
                  <a:cubicBezTo>
                    <a:pt x="3550" y="567"/>
                    <a:pt x="3605" y="454"/>
                    <a:pt x="3566" y="299"/>
                  </a:cubicBezTo>
                  <a:cubicBezTo>
                    <a:pt x="3536" y="180"/>
                    <a:pt x="3391" y="72"/>
                    <a:pt x="3259" y="72"/>
                  </a:cubicBezTo>
                  <a:cubicBezTo>
                    <a:pt x="3216" y="72"/>
                    <a:pt x="3175" y="83"/>
                    <a:pt x="3139" y="108"/>
                  </a:cubicBezTo>
                  <a:cubicBezTo>
                    <a:pt x="2904" y="278"/>
                    <a:pt x="3153" y="537"/>
                    <a:pt x="3316" y="653"/>
                  </a:cubicBezTo>
                  <a:cubicBezTo>
                    <a:pt x="3186" y="765"/>
                    <a:pt x="2828" y="787"/>
                    <a:pt x="2544" y="787"/>
                  </a:cubicBezTo>
                  <a:cubicBezTo>
                    <a:pt x="2430" y="787"/>
                    <a:pt x="2328" y="784"/>
                    <a:pt x="2257" y="781"/>
                  </a:cubicBezTo>
                  <a:cubicBezTo>
                    <a:pt x="2248" y="748"/>
                    <a:pt x="2229" y="718"/>
                    <a:pt x="2213" y="683"/>
                  </a:cubicBezTo>
                  <a:cubicBezTo>
                    <a:pt x="2101" y="448"/>
                    <a:pt x="1552" y="404"/>
                    <a:pt x="1141" y="404"/>
                  </a:cubicBezTo>
                  <a:cubicBezTo>
                    <a:pt x="902" y="404"/>
                    <a:pt x="709" y="419"/>
                    <a:pt x="676" y="419"/>
                  </a:cubicBezTo>
                  <a:cubicBezTo>
                    <a:pt x="675" y="419"/>
                    <a:pt x="674" y="419"/>
                    <a:pt x="674" y="419"/>
                  </a:cubicBezTo>
                  <a:cubicBezTo>
                    <a:pt x="672" y="418"/>
                    <a:pt x="670" y="418"/>
                    <a:pt x="668" y="418"/>
                  </a:cubicBezTo>
                  <a:cubicBezTo>
                    <a:pt x="670" y="409"/>
                    <a:pt x="673" y="398"/>
                    <a:pt x="674" y="389"/>
                  </a:cubicBezTo>
                  <a:cubicBezTo>
                    <a:pt x="691" y="276"/>
                    <a:pt x="629" y="198"/>
                    <a:pt x="557" y="109"/>
                  </a:cubicBezTo>
                  <a:cubicBezTo>
                    <a:pt x="502" y="42"/>
                    <a:pt x="382" y="0"/>
                    <a:pt x="2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6"/>
            <p:cNvSpPr/>
            <p:nvPr/>
          </p:nvSpPr>
          <p:spPr>
            <a:xfrm>
              <a:off x="2100424" y="3487003"/>
              <a:ext cx="308310" cy="46908"/>
            </a:xfrm>
            <a:custGeom>
              <a:rect b="b" l="l" r="r" t="t"/>
              <a:pathLst>
                <a:path extrusionOk="0" h="1446" w="9504">
                  <a:moveTo>
                    <a:pt x="1626" y="138"/>
                  </a:moveTo>
                  <a:cubicBezTo>
                    <a:pt x="1639" y="138"/>
                    <a:pt x="1653" y="138"/>
                    <a:pt x="1667" y="140"/>
                  </a:cubicBezTo>
                  <a:cubicBezTo>
                    <a:pt x="1839" y="156"/>
                    <a:pt x="2020" y="325"/>
                    <a:pt x="2088" y="435"/>
                  </a:cubicBezTo>
                  <a:cubicBezTo>
                    <a:pt x="2118" y="484"/>
                    <a:pt x="2133" y="527"/>
                    <a:pt x="2139" y="567"/>
                  </a:cubicBezTo>
                  <a:cubicBezTo>
                    <a:pt x="2076" y="569"/>
                    <a:pt x="2012" y="572"/>
                    <a:pt x="1948" y="572"/>
                  </a:cubicBezTo>
                  <a:cubicBezTo>
                    <a:pt x="1897" y="572"/>
                    <a:pt x="1846" y="570"/>
                    <a:pt x="1796" y="564"/>
                  </a:cubicBezTo>
                  <a:cubicBezTo>
                    <a:pt x="1237" y="529"/>
                    <a:pt x="1264" y="138"/>
                    <a:pt x="1626" y="138"/>
                  </a:cubicBezTo>
                  <a:close/>
                  <a:moveTo>
                    <a:pt x="7878" y="138"/>
                  </a:moveTo>
                  <a:cubicBezTo>
                    <a:pt x="8240" y="138"/>
                    <a:pt x="8268" y="529"/>
                    <a:pt x="7709" y="564"/>
                  </a:cubicBezTo>
                  <a:cubicBezTo>
                    <a:pt x="7659" y="570"/>
                    <a:pt x="7607" y="572"/>
                    <a:pt x="7556" y="572"/>
                  </a:cubicBezTo>
                  <a:cubicBezTo>
                    <a:pt x="7492" y="572"/>
                    <a:pt x="7428" y="569"/>
                    <a:pt x="7365" y="567"/>
                  </a:cubicBezTo>
                  <a:cubicBezTo>
                    <a:pt x="7371" y="527"/>
                    <a:pt x="7386" y="484"/>
                    <a:pt x="7417" y="435"/>
                  </a:cubicBezTo>
                  <a:cubicBezTo>
                    <a:pt x="7485" y="325"/>
                    <a:pt x="7665" y="156"/>
                    <a:pt x="7837" y="140"/>
                  </a:cubicBezTo>
                  <a:cubicBezTo>
                    <a:pt x="7851" y="138"/>
                    <a:pt x="7865" y="138"/>
                    <a:pt x="7878" y="138"/>
                  </a:cubicBezTo>
                  <a:close/>
                  <a:moveTo>
                    <a:pt x="4437" y="778"/>
                  </a:moveTo>
                  <a:cubicBezTo>
                    <a:pt x="4468" y="836"/>
                    <a:pt x="4484" y="906"/>
                    <a:pt x="4480" y="987"/>
                  </a:cubicBezTo>
                  <a:cubicBezTo>
                    <a:pt x="4475" y="1065"/>
                    <a:pt x="4395" y="1157"/>
                    <a:pt x="4331" y="1157"/>
                  </a:cubicBezTo>
                  <a:cubicBezTo>
                    <a:pt x="4296" y="1157"/>
                    <a:pt x="4266" y="1129"/>
                    <a:pt x="4258" y="1053"/>
                  </a:cubicBezTo>
                  <a:cubicBezTo>
                    <a:pt x="4247" y="951"/>
                    <a:pt x="4327" y="865"/>
                    <a:pt x="4399" y="806"/>
                  </a:cubicBezTo>
                  <a:cubicBezTo>
                    <a:pt x="4411" y="794"/>
                    <a:pt x="4425" y="787"/>
                    <a:pt x="4437" y="778"/>
                  </a:cubicBezTo>
                  <a:close/>
                  <a:moveTo>
                    <a:pt x="5067" y="778"/>
                  </a:moveTo>
                  <a:cubicBezTo>
                    <a:pt x="5080" y="787"/>
                    <a:pt x="5094" y="794"/>
                    <a:pt x="5106" y="806"/>
                  </a:cubicBezTo>
                  <a:cubicBezTo>
                    <a:pt x="5177" y="865"/>
                    <a:pt x="5258" y="951"/>
                    <a:pt x="5247" y="1053"/>
                  </a:cubicBezTo>
                  <a:cubicBezTo>
                    <a:pt x="5238" y="1129"/>
                    <a:pt x="5208" y="1157"/>
                    <a:pt x="5173" y="1157"/>
                  </a:cubicBezTo>
                  <a:cubicBezTo>
                    <a:pt x="5110" y="1157"/>
                    <a:pt x="5030" y="1065"/>
                    <a:pt x="5025" y="987"/>
                  </a:cubicBezTo>
                  <a:cubicBezTo>
                    <a:pt x="5020" y="906"/>
                    <a:pt x="5036" y="836"/>
                    <a:pt x="5067" y="778"/>
                  </a:cubicBezTo>
                  <a:close/>
                  <a:moveTo>
                    <a:pt x="3367" y="847"/>
                  </a:moveTo>
                  <a:cubicBezTo>
                    <a:pt x="3369" y="848"/>
                    <a:pt x="3370" y="849"/>
                    <a:pt x="3371" y="851"/>
                  </a:cubicBezTo>
                  <a:cubicBezTo>
                    <a:pt x="3408" y="895"/>
                    <a:pt x="3564" y="1132"/>
                    <a:pt x="3364" y="1228"/>
                  </a:cubicBezTo>
                  <a:cubicBezTo>
                    <a:pt x="3317" y="1251"/>
                    <a:pt x="3280" y="1261"/>
                    <a:pt x="3252" y="1261"/>
                  </a:cubicBezTo>
                  <a:cubicBezTo>
                    <a:pt x="3092" y="1261"/>
                    <a:pt x="3233" y="929"/>
                    <a:pt x="3367" y="847"/>
                  </a:cubicBezTo>
                  <a:close/>
                  <a:moveTo>
                    <a:pt x="6137" y="847"/>
                  </a:moveTo>
                  <a:cubicBezTo>
                    <a:pt x="6271" y="929"/>
                    <a:pt x="6413" y="1261"/>
                    <a:pt x="6252" y="1261"/>
                  </a:cubicBezTo>
                  <a:cubicBezTo>
                    <a:pt x="6225" y="1261"/>
                    <a:pt x="6188" y="1251"/>
                    <a:pt x="6140" y="1228"/>
                  </a:cubicBezTo>
                  <a:cubicBezTo>
                    <a:pt x="5940" y="1132"/>
                    <a:pt x="6097" y="895"/>
                    <a:pt x="6133" y="851"/>
                  </a:cubicBezTo>
                  <a:cubicBezTo>
                    <a:pt x="6134" y="849"/>
                    <a:pt x="6136" y="848"/>
                    <a:pt x="6137" y="847"/>
                  </a:cubicBezTo>
                  <a:close/>
                  <a:moveTo>
                    <a:pt x="513" y="1029"/>
                  </a:moveTo>
                  <a:cubicBezTo>
                    <a:pt x="526" y="1029"/>
                    <a:pt x="538" y="1030"/>
                    <a:pt x="550" y="1033"/>
                  </a:cubicBezTo>
                  <a:cubicBezTo>
                    <a:pt x="557" y="1051"/>
                    <a:pt x="572" y="1107"/>
                    <a:pt x="548" y="1201"/>
                  </a:cubicBezTo>
                  <a:cubicBezTo>
                    <a:pt x="531" y="1268"/>
                    <a:pt x="435" y="1374"/>
                    <a:pt x="341" y="1374"/>
                  </a:cubicBezTo>
                  <a:cubicBezTo>
                    <a:pt x="324" y="1374"/>
                    <a:pt x="308" y="1371"/>
                    <a:pt x="291" y="1363"/>
                  </a:cubicBezTo>
                  <a:cubicBezTo>
                    <a:pt x="106" y="1264"/>
                    <a:pt x="345" y="1029"/>
                    <a:pt x="513" y="1029"/>
                  </a:cubicBezTo>
                  <a:close/>
                  <a:moveTo>
                    <a:pt x="8992" y="1029"/>
                  </a:moveTo>
                  <a:cubicBezTo>
                    <a:pt x="9160" y="1029"/>
                    <a:pt x="9398" y="1264"/>
                    <a:pt x="9213" y="1363"/>
                  </a:cubicBezTo>
                  <a:cubicBezTo>
                    <a:pt x="9197" y="1371"/>
                    <a:pt x="9180" y="1374"/>
                    <a:pt x="9164" y="1374"/>
                  </a:cubicBezTo>
                  <a:cubicBezTo>
                    <a:pt x="9070" y="1374"/>
                    <a:pt x="8973" y="1268"/>
                    <a:pt x="8956" y="1201"/>
                  </a:cubicBezTo>
                  <a:cubicBezTo>
                    <a:pt x="8933" y="1107"/>
                    <a:pt x="8947" y="1051"/>
                    <a:pt x="8954" y="1033"/>
                  </a:cubicBezTo>
                  <a:cubicBezTo>
                    <a:pt x="8966" y="1030"/>
                    <a:pt x="8979" y="1029"/>
                    <a:pt x="8992" y="1029"/>
                  </a:cubicBezTo>
                  <a:close/>
                  <a:moveTo>
                    <a:pt x="1567" y="1"/>
                  </a:moveTo>
                  <a:cubicBezTo>
                    <a:pt x="1321" y="1"/>
                    <a:pt x="1073" y="187"/>
                    <a:pt x="1239" y="457"/>
                  </a:cubicBezTo>
                  <a:cubicBezTo>
                    <a:pt x="1344" y="626"/>
                    <a:pt x="1562" y="653"/>
                    <a:pt x="1742" y="665"/>
                  </a:cubicBezTo>
                  <a:cubicBezTo>
                    <a:pt x="1817" y="670"/>
                    <a:pt x="1892" y="672"/>
                    <a:pt x="1968" y="672"/>
                  </a:cubicBezTo>
                  <a:cubicBezTo>
                    <a:pt x="2021" y="672"/>
                    <a:pt x="2075" y="671"/>
                    <a:pt x="2129" y="669"/>
                  </a:cubicBezTo>
                  <a:lnTo>
                    <a:pt x="2129" y="669"/>
                  </a:lnTo>
                  <a:cubicBezTo>
                    <a:pt x="2066" y="822"/>
                    <a:pt x="1806" y="878"/>
                    <a:pt x="1629" y="885"/>
                  </a:cubicBezTo>
                  <a:cubicBezTo>
                    <a:pt x="1422" y="893"/>
                    <a:pt x="754" y="918"/>
                    <a:pt x="633" y="926"/>
                  </a:cubicBezTo>
                  <a:lnTo>
                    <a:pt x="485" y="929"/>
                  </a:lnTo>
                  <a:cubicBezTo>
                    <a:pt x="488" y="932"/>
                    <a:pt x="288" y="980"/>
                    <a:pt x="198" y="1096"/>
                  </a:cubicBezTo>
                  <a:cubicBezTo>
                    <a:pt x="1" y="1349"/>
                    <a:pt x="122" y="1446"/>
                    <a:pt x="279" y="1446"/>
                  </a:cubicBezTo>
                  <a:cubicBezTo>
                    <a:pt x="383" y="1446"/>
                    <a:pt x="503" y="1403"/>
                    <a:pt x="557" y="1337"/>
                  </a:cubicBezTo>
                  <a:cubicBezTo>
                    <a:pt x="629" y="1248"/>
                    <a:pt x="692" y="1170"/>
                    <a:pt x="674" y="1057"/>
                  </a:cubicBezTo>
                  <a:cubicBezTo>
                    <a:pt x="673" y="1047"/>
                    <a:pt x="671" y="1037"/>
                    <a:pt x="669" y="1027"/>
                  </a:cubicBezTo>
                  <a:lnTo>
                    <a:pt x="675" y="1027"/>
                  </a:lnTo>
                  <a:cubicBezTo>
                    <a:pt x="675" y="1027"/>
                    <a:pt x="676" y="1027"/>
                    <a:pt x="677" y="1027"/>
                  </a:cubicBezTo>
                  <a:cubicBezTo>
                    <a:pt x="710" y="1027"/>
                    <a:pt x="902" y="1042"/>
                    <a:pt x="1141" y="1042"/>
                  </a:cubicBezTo>
                  <a:cubicBezTo>
                    <a:pt x="1552" y="1042"/>
                    <a:pt x="2101" y="998"/>
                    <a:pt x="2213" y="763"/>
                  </a:cubicBezTo>
                  <a:cubicBezTo>
                    <a:pt x="2229" y="727"/>
                    <a:pt x="2248" y="697"/>
                    <a:pt x="2258" y="665"/>
                  </a:cubicBezTo>
                  <a:cubicBezTo>
                    <a:pt x="2329" y="662"/>
                    <a:pt x="2431" y="659"/>
                    <a:pt x="2544" y="659"/>
                  </a:cubicBezTo>
                  <a:cubicBezTo>
                    <a:pt x="2829" y="659"/>
                    <a:pt x="3187" y="681"/>
                    <a:pt x="3316" y="793"/>
                  </a:cubicBezTo>
                  <a:cubicBezTo>
                    <a:pt x="3153" y="909"/>
                    <a:pt x="2904" y="1167"/>
                    <a:pt x="3141" y="1337"/>
                  </a:cubicBezTo>
                  <a:cubicBezTo>
                    <a:pt x="3176" y="1362"/>
                    <a:pt x="3217" y="1374"/>
                    <a:pt x="3260" y="1374"/>
                  </a:cubicBezTo>
                  <a:cubicBezTo>
                    <a:pt x="3391" y="1374"/>
                    <a:pt x="3536" y="1266"/>
                    <a:pt x="3566" y="1147"/>
                  </a:cubicBezTo>
                  <a:cubicBezTo>
                    <a:pt x="3605" y="991"/>
                    <a:pt x="3550" y="878"/>
                    <a:pt x="3453" y="797"/>
                  </a:cubicBezTo>
                  <a:cubicBezTo>
                    <a:pt x="3554" y="743"/>
                    <a:pt x="3684" y="639"/>
                    <a:pt x="3722" y="626"/>
                  </a:cubicBezTo>
                  <a:cubicBezTo>
                    <a:pt x="3817" y="596"/>
                    <a:pt x="3905" y="584"/>
                    <a:pt x="3984" y="584"/>
                  </a:cubicBezTo>
                  <a:cubicBezTo>
                    <a:pt x="4226" y="584"/>
                    <a:pt x="4383" y="696"/>
                    <a:pt x="4403" y="723"/>
                  </a:cubicBezTo>
                  <a:cubicBezTo>
                    <a:pt x="4325" y="777"/>
                    <a:pt x="4259" y="845"/>
                    <a:pt x="4216" y="926"/>
                  </a:cubicBezTo>
                  <a:cubicBezTo>
                    <a:pt x="4157" y="1038"/>
                    <a:pt x="4172" y="1249"/>
                    <a:pt x="4319" y="1249"/>
                  </a:cubicBezTo>
                  <a:cubicBezTo>
                    <a:pt x="4336" y="1249"/>
                    <a:pt x="4355" y="1246"/>
                    <a:pt x="4375" y="1240"/>
                  </a:cubicBezTo>
                  <a:cubicBezTo>
                    <a:pt x="4548" y="1189"/>
                    <a:pt x="4587" y="938"/>
                    <a:pt x="4547" y="792"/>
                  </a:cubicBezTo>
                  <a:cubicBezTo>
                    <a:pt x="4540" y="770"/>
                    <a:pt x="4531" y="748"/>
                    <a:pt x="4522" y="727"/>
                  </a:cubicBezTo>
                  <a:cubicBezTo>
                    <a:pt x="4593" y="691"/>
                    <a:pt x="4670" y="665"/>
                    <a:pt x="4748" y="646"/>
                  </a:cubicBezTo>
                  <a:cubicBezTo>
                    <a:pt x="4750" y="646"/>
                    <a:pt x="4751" y="644"/>
                    <a:pt x="4753" y="643"/>
                  </a:cubicBezTo>
                  <a:cubicBezTo>
                    <a:pt x="4754" y="644"/>
                    <a:pt x="4756" y="646"/>
                    <a:pt x="4757" y="646"/>
                  </a:cubicBezTo>
                  <a:cubicBezTo>
                    <a:pt x="4836" y="665"/>
                    <a:pt x="4911" y="691"/>
                    <a:pt x="4983" y="727"/>
                  </a:cubicBezTo>
                  <a:cubicBezTo>
                    <a:pt x="4973" y="748"/>
                    <a:pt x="4965" y="770"/>
                    <a:pt x="4959" y="792"/>
                  </a:cubicBezTo>
                  <a:cubicBezTo>
                    <a:pt x="4919" y="938"/>
                    <a:pt x="4958" y="1189"/>
                    <a:pt x="5129" y="1240"/>
                  </a:cubicBezTo>
                  <a:cubicBezTo>
                    <a:pt x="5149" y="1246"/>
                    <a:pt x="5168" y="1249"/>
                    <a:pt x="5185" y="1249"/>
                  </a:cubicBezTo>
                  <a:cubicBezTo>
                    <a:pt x="5332" y="1249"/>
                    <a:pt x="5347" y="1038"/>
                    <a:pt x="5289" y="926"/>
                  </a:cubicBezTo>
                  <a:cubicBezTo>
                    <a:pt x="5247" y="845"/>
                    <a:pt x="5180" y="777"/>
                    <a:pt x="5102" y="723"/>
                  </a:cubicBezTo>
                  <a:cubicBezTo>
                    <a:pt x="5121" y="696"/>
                    <a:pt x="5278" y="584"/>
                    <a:pt x="5521" y="584"/>
                  </a:cubicBezTo>
                  <a:cubicBezTo>
                    <a:pt x="5600" y="584"/>
                    <a:pt x="5688" y="596"/>
                    <a:pt x="5784" y="626"/>
                  </a:cubicBezTo>
                  <a:cubicBezTo>
                    <a:pt x="5820" y="639"/>
                    <a:pt x="5952" y="743"/>
                    <a:pt x="6052" y="797"/>
                  </a:cubicBezTo>
                  <a:cubicBezTo>
                    <a:pt x="5955" y="878"/>
                    <a:pt x="5899" y="991"/>
                    <a:pt x="5938" y="1147"/>
                  </a:cubicBezTo>
                  <a:cubicBezTo>
                    <a:pt x="5969" y="1266"/>
                    <a:pt x="6113" y="1373"/>
                    <a:pt x="6245" y="1373"/>
                  </a:cubicBezTo>
                  <a:cubicBezTo>
                    <a:pt x="6288" y="1373"/>
                    <a:pt x="6329" y="1362"/>
                    <a:pt x="6365" y="1337"/>
                  </a:cubicBezTo>
                  <a:cubicBezTo>
                    <a:pt x="6601" y="1167"/>
                    <a:pt x="6352" y="909"/>
                    <a:pt x="6189" y="793"/>
                  </a:cubicBezTo>
                  <a:cubicBezTo>
                    <a:pt x="6318" y="681"/>
                    <a:pt x="6677" y="659"/>
                    <a:pt x="6961" y="659"/>
                  </a:cubicBezTo>
                  <a:cubicBezTo>
                    <a:pt x="7075" y="659"/>
                    <a:pt x="7176" y="662"/>
                    <a:pt x="7247" y="665"/>
                  </a:cubicBezTo>
                  <a:cubicBezTo>
                    <a:pt x="7257" y="697"/>
                    <a:pt x="7275" y="727"/>
                    <a:pt x="7292" y="763"/>
                  </a:cubicBezTo>
                  <a:cubicBezTo>
                    <a:pt x="7404" y="998"/>
                    <a:pt x="7952" y="1042"/>
                    <a:pt x="8363" y="1042"/>
                  </a:cubicBezTo>
                  <a:cubicBezTo>
                    <a:pt x="8602" y="1042"/>
                    <a:pt x="8795" y="1027"/>
                    <a:pt x="8828" y="1027"/>
                  </a:cubicBezTo>
                  <a:cubicBezTo>
                    <a:pt x="8829" y="1027"/>
                    <a:pt x="8830" y="1027"/>
                    <a:pt x="8830" y="1027"/>
                  </a:cubicBezTo>
                  <a:lnTo>
                    <a:pt x="8837" y="1027"/>
                  </a:lnTo>
                  <a:cubicBezTo>
                    <a:pt x="8835" y="1037"/>
                    <a:pt x="8832" y="1047"/>
                    <a:pt x="8830" y="1057"/>
                  </a:cubicBezTo>
                  <a:cubicBezTo>
                    <a:pt x="8813" y="1170"/>
                    <a:pt x="8876" y="1248"/>
                    <a:pt x="8947" y="1337"/>
                  </a:cubicBezTo>
                  <a:cubicBezTo>
                    <a:pt x="9002" y="1403"/>
                    <a:pt x="9122" y="1446"/>
                    <a:pt x="9226" y="1446"/>
                  </a:cubicBezTo>
                  <a:cubicBezTo>
                    <a:pt x="9383" y="1446"/>
                    <a:pt x="9503" y="1349"/>
                    <a:pt x="9306" y="1096"/>
                  </a:cubicBezTo>
                  <a:cubicBezTo>
                    <a:pt x="9216" y="980"/>
                    <a:pt x="9111" y="952"/>
                    <a:pt x="9012" y="938"/>
                  </a:cubicBezTo>
                  <a:cubicBezTo>
                    <a:pt x="9014" y="935"/>
                    <a:pt x="9057" y="898"/>
                    <a:pt x="9059" y="895"/>
                  </a:cubicBezTo>
                  <a:cubicBezTo>
                    <a:pt x="9059" y="895"/>
                    <a:pt x="9023" y="889"/>
                    <a:pt x="8983" y="889"/>
                  </a:cubicBezTo>
                  <a:cubicBezTo>
                    <a:pt x="8938" y="889"/>
                    <a:pt x="8887" y="896"/>
                    <a:pt x="8872" y="926"/>
                  </a:cubicBezTo>
                  <a:cubicBezTo>
                    <a:pt x="8750" y="918"/>
                    <a:pt x="8082" y="893"/>
                    <a:pt x="7875" y="885"/>
                  </a:cubicBezTo>
                  <a:cubicBezTo>
                    <a:pt x="7699" y="878"/>
                    <a:pt x="7438" y="822"/>
                    <a:pt x="7376" y="669"/>
                  </a:cubicBezTo>
                  <a:lnTo>
                    <a:pt x="7376" y="669"/>
                  </a:lnTo>
                  <a:cubicBezTo>
                    <a:pt x="7430" y="671"/>
                    <a:pt x="7483" y="672"/>
                    <a:pt x="7537" y="672"/>
                  </a:cubicBezTo>
                  <a:cubicBezTo>
                    <a:pt x="7612" y="672"/>
                    <a:pt x="7688" y="670"/>
                    <a:pt x="7764" y="665"/>
                  </a:cubicBezTo>
                  <a:cubicBezTo>
                    <a:pt x="7942" y="653"/>
                    <a:pt x="8160" y="626"/>
                    <a:pt x="8265" y="457"/>
                  </a:cubicBezTo>
                  <a:cubicBezTo>
                    <a:pt x="8431" y="187"/>
                    <a:pt x="8183" y="1"/>
                    <a:pt x="7937" y="1"/>
                  </a:cubicBezTo>
                  <a:cubicBezTo>
                    <a:pt x="7910" y="1"/>
                    <a:pt x="7884" y="3"/>
                    <a:pt x="7858" y="7"/>
                  </a:cubicBezTo>
                  <a:cubicBezTo>
                    <a:pt x="7605" y="51"/>
                    <a:pt x="7234" y="283"/>
                    <a:pt x="7230" y="563"/>
                  </a:cubicBezTo>
                  <a:cubicBezTo>
                    <a:pt x="7150" y="561"/>
                    <a:pt x="7038" y="555"/>
                    <a:pt x="6913" y="555"/>
                  </a:cubicBezTo>
                  <a:cubicBezTo>
                    <a:pt x="6641" y="555"/>
                    <a:pt x="6309" y="584"/>
                    <a:pt x="6121" y="749"/>
                  </a:cubicBezTo>
                  <a:cubicBezTo>
                    <a:pt x="5904" y="548"/>
                    <a:pt x="5682" y="481"/>
                    <a:pt x="5493" y="481"/>
                  </a:cubicBezTo>
                  <a:cubicBezTo>
                    <a:pt x="5250" y="481"/>
                    <a:pt x="5063" y="592"/>
                    <a:pt x="5014" y="670"/>
                  </a:cubicBezTo>
                  <a:cubicBezTo>
                    <a:pt x="4932" y="630"/>
                    <a:pt x="4845" y="606"/>
                    <a:pt x="4760" y="601"/>
                  </a:cubicBezTo>
                  <a:cubicBezTo>
                    <a:pt x="4759" y="601"/>
                    <a:pt x="4759" y="600"/>
                    <a:pt x="4758" y="600"/>
                  </a:cubicBezTo>
                  <a:lnTo>
                    <a:pt x="4746" y="600"/>
                  </a:lnTo>
                  <a:cubicBezTo>
                    <a:pt x="4745" y="600"/>
                    <a:pt x="4745" y="601"/>
                    <a:pt x="4744" y="601"/>
                  </a:cubicBezTo>
                  <a:cubicBezTo>
                    <a:pt x="4659" y="606"/>
                    <a:pt x="4572" y="630"/>
                    <a:pt x="4491" y="670"/>
                  </a:cubicBezTo>
                  <a:cubicBezTo>
                    <a:pt x="4442" y="592"/>
                    <a:pt x="4254" y="481"/>
                    <a:pt x="4011" y="481"/>
                  </a:cubicBezTo>
                  <a:cubicBezTo>
                    <a:pt x="3823" y="481"/>
                    <a:pt x="3601" y="548"/>
                    <a:pt x="3383" y="749"/>
                  </a:cubicBezTo>
                  <a:cubicBezTo>
                    <a:pt x="3195" y="584"/>
                    <a:pt x="2863" y="555"/>
                    <a:pt x="2592" y="555"/>
                  </a:cubicBezTo>
                  <a:cubicBezTo>
                    <a:pt x="2466" y="555"/>
                    <a:pt x="2354" y="561"/>
                    <a:pt x="2275" y="563"/>
                  </a:cubicBezTo>
                  <a:cubicBezTo>
                    <a:pt x="2270" y="283"/>
                    <a:pt x="1899" y="51"/>
                    <a:pt x="1646" y="7"/>
                  </a:cubicBezTo>
                  <a:cubicBezTo>
                    <a:pt x="1620" y="3"/>
                    <a:pt x="1594" y="1"/>
                    <a:pt x="15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79" name="Shape 3979"/>
        <p:cNvGrpSpPr/>
        <p:nvPr/>
      </p:nvGrpSpPr>
      <p:grpSpPr>
        <a:xfrm>
          <a:off x="0" y="0"/>
          <a:ext cx="0" cy="0"/>
          <a:chOff x="0" y="0"/>
          <a:chExt cx="0" cy="0"/>
        </a:xfrm>
      </p:grpSpPr>
      <p:sp>
        <p:nvSpPr>
          <p:cNvPr id="3980" name="Google Shape;3980;p57"/>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Golden Age themes</a:t>
            </a:r>
            <a:endParaRPr/>
          </a:p>
        </p:txBody>
      </p:sp>
      <p:sp>
        <p:nvSpPr>
          <p:cNvPr id="3981" name="Google Shape;3981;p57"/>
          <p:cNvSpPr txBox="1"/>
          <p:nvPr>
            <p:ph idx="4294967295" type="subTitle"/>
          </p:nvPr>
        </p:nvSpPr>
        <p:spPr>
          <a:xfrm>
            <a:off x="713237" y="3632850"/>
            <a:ext cx="2287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3982" name="Google Shape;3982;p57"/>
          <p:cNvSpPr txBox="1"/>
          <p:nvPr>
            <p:ph idx="4294967295" type="subTitle"/>
          </p:nvPr>
        </p:nvSpPr>
        <p:spPr>
          <a:xfrm>
            <a:off x="713237" y="3192975"/>
            <a:ext cx="2287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latin typeface="Red Hat Text SemiBold"/>
                <a:ea typeface="Red Hat Text SemiBold"/>
                <a:cs typeface="Red Hat Text SemiBold"/>
                <a:sym typeface="Red Hat Text SemiBold"/>
              </a:rPr>
              <a:t>Religious</a:t>
            </a:r>
            <a:r>
              <a:rPr lang="en" sz="2000">
                <a:latin typeface="Red Hat Text SemiBold"/>
                <a:ea typeface="Red Hat Text SemiBold"/>
                <a:cs typeface="Red Hat Text SemiBold"/>
                <a:sym typeface="Red Hat Text SemiBold"/>
              </a:rPr>
              <a:t> conflict</a:t>
            </a:r>
            <a:endParaRPr sz="2000">
              <a:latin typeface="Red Hat Text SemiBold"/>
              <a:ea typeface="Red Hat Text SemiBold"/>
              <a:cs typeface="Red Hat Text SemiBold"/>
              <a:sym typeface="Red Hat Text SemiBold"/>
            </a:endParaRPr>
          </a:p>
        </p:txBody>
      </p:sp>
      <p:sp>
        <p:nvSpPr>
          <p:cNvPr id="3983" name="Google Shape;3983;p57"/>
          <p:cNvSpPr txBox="1"/>
          <p:nvPr>
            <p:ph idx="4294967295" type="subTitle"/>
          </p:nvPr>
        </p:nvSpPr>
        <p:spPr>
          <a:xfrm>
            <a:off x="3312029" y="3632850"/>
            <a:ext cx="2287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984" name="Google Shape;3984;p57"/>
          <p:cNvSpPr txBox="1"/>
          <p:nvPr>
            <p:ph idx="4294967295" type="subTitle"/>
          </p:nvPr>
        </p:nvSpPr>
        <p:spPr>
          <a:xfrm>
            <a:off x="3312029" y="3192975"/>
            <a:ext cx="2287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latin typeface="Red Hat Text SemiBold"/>
                <a:ea typeface="Red Hat Text SemiBold"/>
                <a:cs typeface="Red Hat Text SemiBold"/>
                <a:sym typeface="Red Hat Text SemiBold"/>
              </a:rPr>
              <a:t>Honor</a:t>
            </a:r>
            <a:endParaRPr sz="2000">
              <a:latin typeface="Red Hat Text SemiBold"/>
              <a:ea typeface="Red Hat Text SemiBold"/>
              <a:cs typeface="Red Hat Text SemiBold"/>
              <a:sym typeface="Red Hat Text SemiBold"/>
            </a:endParaRPr>
          </a:p>
        </p:txBody>
      </p:sp>
      <p:sp>
        <p:nvSpPr>
          <p:cNvPr id="3985" name="Google Shape;3985;p57"/>
          <p:cNvSpPr txBox="1"/>
          <p:nvPr>
            <p:ph idx="4294967295" type="subTitle"/>
          </p:nvPr>
        </p:nvSpPr>
        <p:spPr>
          <a:xfrm>
            <a:off x="5910822" y="3632850"/>
            <a:ext cx="2287200" cy="88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986" name="Google Shape;3986;p57"/>
          <p:cNvSpPr txBox="1"/>
          <p:nvPr>
            <p:ph idx="4294967295" type="subTitle"/>
          </p:nvPr>
        </p:nvSpPr>
        <p:spPr>
          <a:xfrm>
            <a:off x="5910822" y="3192975"/>
            <a:ext cx="2287200" cy="457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2000">
                <a:latin typeface="Red Hat Text SemiBold"/>
                <a:ea typeface="Red Hat Text SemiBold"/>
                <a:cs typeface="Red Hat Text SemiBold"/>
                <a:sym typeface="Red Hat Text SemiBold"/>
              </a:rPr>
              <a:t>Love</a:t>
            </a:r>
            <a:endParaRPr sz="2000">
              <a:latin typeface="Red Hat Text SemiBold"/>
              <a:ea typeface="Red Hat Text SemiBold"/>
              <a:cs typeface="Red Hat Text SemiBold"/>
              <a:sym typeface="Red Hat Text SemiBold"/>
            </a:endParaRPr>
          </a:p>
        </p:txBody>
      </p:sp>
      <p:sp>
        <p:nvSpPr>
          <p:cNvPr id="3987" name="Google Shape;3987;p57"/>
          <p:cNvSpPr txBox="1"/>
          <p:nvPr>
            <p:ph idx="4294967295" type="title"/>
          </p:nvPr>
        </p:nvSpPr>
        <p:spPr>
          <a:xfrm>
            <a:off x="3947275" y="1194675"/>
            <a:ext cx="1016700" cy="504000"/>
          </a:xfrm>
          <a:prstGeom prst="rect">
            <a:avLst/>
          </a:prstGeom>
          <a:solidFill>
            <a:schemeClr val="accent3"/>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988" name="Google Shape;3988;p57"/>
          <p:cNvSpPr txBox="1"/>
          <p:nvPr>
            <p:ph idx="4294967295" type="title"/>
          </p:nvPr>
        </p:nvSpPr>
        <p:spPr>
          <a:xfrm>
            <a:off x="6546075" y="1194675"/>
            <a:ext cx="1016700" cy="504000"/>
          </a:xfrm>
          <a:prstGeom prst="rect">
            <a:avLst/>
          </a:prstGeom>
          <a:solidFill>
            <a:schemeClr val="dk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3989" name="Google Shape;3989;p57"/>
          <p:cNvSpPr txBox="1"/>
          <p:nvPr>
            <p:ph idx="4294967295" type="title"/>
          </p:nvPr>
        </p:nvSpPr>
        <p:spPr>
          <a:xfrm>
            <a:off x="1348475" y="1194675"/>
            <a:ext cx="1016700" cy="504000"/>
          </a:xfrm>
          <a:prstGeom prst="rect">
            <a:avLst/>
          </a:prstGeom>
          <a:solidFill>
            <a:schemeClr val="accent4"/>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t>25</a:t>
            </a:r>
            <a:r>
              <a:rPr lang="en"/>
              <a:t>%</a:t>
            </a:r>
            <a:endParaRPr/>
          </a:p>
        </p:txBody>
      </p:sp>
      <p:sp>
        <p:nvSpPr>
          <p:cNvPr id="3990" name="Google Shape;3990;p57"/>
          <p:cNvSpPr/>
          <p:nvPr/>
        </p:nvSpPr>
        <p:spPr>
          <a:xfrm>
            <a:off x="1238387" y="1827375"/>
            <a:ext cx="1236900" cy="123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991" name="Google Shape;3991;p57"/>
          <p:cNvSpPr/>
          <p:nvPr/>
        </p:nvSpPr>
        <p:spPr>
          <a:xfrm>
            <a:off x="3837179" y="1827375"/>
            <a:ext cx="1236900" cy="123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992" name="Google Shape;3992;p57"/>
          <p:cNvSpPr/>
          <p:nvPr/>
        </p:nvSpPr>
        <p:spPr>
          <a:xfrm>
            <a:off x="6435972" y="1827375"/>
            <a:ext cx="1236900" cy="12369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993" name="Google Shape;3993;p57"/>
          <p:cNvSpPr/>
          <p:nvPr/>
        </p:nvSpPr>
        <p:spPr>
          <a:xfrm flipH="1">
            <a:off x="6435972" y="1827375"/>
            <a:ext cx="1236900" cy="1236900"/>
          </a:xfrm>
          <a:prstGeom prst="pie">
            <a:avLst>
              <a:gd fmla="val 0" name="adj1"/>
              <a:gd fmla="val 1620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994" name="Google Shape;3994;p57"/>
          <p:cNvSpPr/>
          <p:nvPr/>
        </p:nvSpPr>
        <p:spPr>
          <a:xfrm flipH="1">
            <a:off x="3837179" y="1827375"/>
            <a:ext cx="1236900" cy="1236900"/>
          </a:xfrm>
          <a:prstGeom prst="pie">
            <a:avLst>
              <a:gd fmla="val 5428231" name="adj1"/>
              <a:gd fmla="val 1620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
        <p:nvSpPr>
          <p:cNvPr id="3995" name="Google Shape;3995;p57"/>
          <p:cNvSpPr/>
          <p:nvPr/>
        </p:nvSpPr>
        <p:spPr>
          <a:xfrm flipH="1">
            <a:off x="1238387" y="1827375"/>
            <a:ext cx="1236900" cy="1236900"/>
          </a:xfrm>
          <a:prstGeom prst="pie">
            <a:avLst>
              <a:gd fmla="val 10818078" name="adj1"/>
              <a:gd fmla="val 16200000" name="adj2"/>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9" name="Shape 3999"/>
        <p:cNvGrpSpPr/>
        <p:nvPr/>
      </p:nvGrpSpPr>
      <p:grpSpPr>
        <a:xfrm>
          <a:off x="0" y="0"/>
          <a:ext cx="0" cy="0"/>
          <a:chOff x="0" y="0"/>
          <a:chExt cx="0" cy="0"/>
        </a:xfrm>
      </p:grpSpPr>
      <p:sp>
        <p:nvSpPr>
          <p:cNvPr id="4000" name="Google Shape;4000;p58"/>
          <p:cNvSpPr txBox="1"/>
          <p:nvPr/>
        </p:nvSpPr>
        <p:spPr>
          <a:xfrm flipH="1">
            <a:off x="888947" y="2267063"/>
            <a:ext cx="2682000" cy="450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Spain</a:t>
            </a:r>
            <a:endParaRPr sz="2000">
              <a:solidFill>
                <a:schemeClr val="dk1"/>
              </a:solidFill>
              <a:latin typeface="Red Hat Text SemiBold"/>
              <a:ea typeface="Red Hat Text SemiBold"/>
              <a:cs typeface="Red Hat Text SemiBold"/>
              <a:sym typeface="Red Hat Text SemiBold"/>
            </a:endParaRPr>
          </a:p>
        </p:txBody>
      </p:sp>
      <p:sp>
        <p:nvSpPr>
          <p:cNvPr id="4001" name="Google Shape;4001;p5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origin of Spanish literature</a:t>
            </a:r>
            <a:endParaRPr/>
          </a:p>
        </p:txBody>
      </p:sp>
      <p:sp>
        <p:nvSpPr>
          <p:cNvPr id="4002" name="Google Shape;4002;p58"/>
          <p:cNvSpPr txBox="1"/>
          <p:nvPr/>
        </p:nvSpPr>
        <p:spPr>
          <a:xfrm flipH="1">
            <a:off x="888963" y="2712196"/>
            <a:ext cx="2682000" cy="1340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Saturn is a gas giant and has several rings. It’s composed mostly of hydrogen and helium. It was named after the Roman god of wealth and agriculture</a:t>
            </a:r>
            <a:endParaRPr>
              <a:solidFill>
                <a:schemeClr val="dk1"/>
              </a:solidFill>
              <a:latin typeface="Commissioner"/>
              <a:ea typeface="Commissioner"/>
              <a:cs typeface="Commissioner"/>
              <a:sym typeface="Commissioner"/>
            </a:endParaRPr>
          </a:p>
        </p:txBody>
      </p:sp>
      <p:grpSp>
        <p:nvGrpSpPr>
          <p:cNvPr id="4003" name="Google Shape;4003;p58"/>
          <p:cNvGrpSpPr/>
          <p:nvPr/>
        </p:nvGrpSpPr>
        <p:grpSpPr>
          <a:xfrm>
            <a:off x="3984225" y="1381619"/>
            <a:ext cx="4824389" cy="2757007"/>
            <a:chOff x="2236340" y="2175248"/>
            <a:chExt cx="1326475" cy="758044"/>
          </a:xfrm>
        </p:grpSpPr>
        <p:grpSp>
          <p:nvGrpSpPr>
            <p:cNvPr id="4004" name="Google Shape;4004;p58"/>
            <p:cNvGrpSpPr/>
            <p:nvPr/>
          </p:nvGrpSpPr>
          <p:grpSpPr>
            <a:xfrm>
              <a:off x="2959207" y="2744730"/>
              <a:ext cx="166544" cy="176065"/>
              <a:chOff x="3960625" y="2587825"/>
              <a:chExt cx="94050" cy="104125"/>
            </a:xfrm>
          </p:grpSpPr>
          <p:sp>
            <p:nvSpPr>
              <p:cNvPr id="4005" name="Google Shape;4005;p58"/>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dk2"/>
              </a:solidFill>
              <a:ln cap="flat" cmpd="sng" w="9525">
                <a:solidFill>
                  <a:schemeClr val="accent1"/>
                </a:solidFill>
                <a:prstDash val="solid"/>
                <a:round/>
                <a:headEnd len="med" w="med" type="none"/>
                <a:tailEnd len="med" w="med" type="none"/>
              </a:ln>
            </p:spPr>
          </p:sp>
          <p:sp>
            <p:nvSpPr>
              <p:cNvPr id="4006" name="Google Shape;4006;p58"/>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7" name="Google Shape;4007;p58"/>
            <p:cNvGrpSpPr/>
            <p:nvPr/>
          </p:nvGrpSpPr>
          <p:grpSpPr>
            <a:xfrm>
              <a:off x="2613415" y="2597748"/>
              <a:ext cx="307411" cy="317762"/>
              <a:chOff x="3765350" y="2500900"/>
              <a:chExt cx="173600" cy="187925"/>
            </a:xfrm>
          </p:grpSpPr>
          <p:sp>
            <p:nvSpPr>
              <p:cNvPr id="4008" name="Google Shape;4008;p58"/>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dk2"/>
              </a:solidFill>
              <a:ln cap="flat" cmpd="sng" w="9525">
                <a:solidFill>
                  <a:schemeClr val="accent1"/>
                </a:solidFill>
                <a:prstDash val="solid"/>
                <a:round/>
                <a:headEnd len="med" w="med" type="none"/>
                <a:tailEnd len="med" w="med" type="none"/>
              </a:ln>
            </p:spPr>
          </p:sp>
          <p:sp>
            <p:nvSpPr>
              <p:cNvPr id="4009" name="Google Shape;4009;p58"/>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8"/>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8"/>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8"/>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8"/>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14" name="Google Shape;4014;p58"/>
            <p:cNvSpPr/>
            <p:nvPr/>
          </p:nvSpPr>
          <p:spPr>
            <a:xfrm>
              <a:off x="2607704" y="2583756"/>
              <a:ext cx="114925" cy="61971"/>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8"/>
            <p:cNvSpPr/>
            <p:nvPr/>
          </p:nvSpPr>
          <p:spPr>
            <a:xfrm>
              <a:off x="2368734" y="2482936"/>
              <a:ext cx="291828" cy="265387"/>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8"/>
            <p:cNvSpPr/>
            <p:nvPr/>
          </p:nvSpPr>
          <p:spPr>
            <a:xfrm rot="183618">
              <a:off x="2256873" y="2754904"/>
              <a:ext cx="78787" cy="151311"/>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8"/>
            <p:cNvSpPr/>
            <p:nvPr/>
          </p:nvSpPr>
          <p:spPr>
            <a:xfrm>
              <a:off x="2652216" y="2247747"/>
              <a:ext cx="98235" cy="115023"/>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8"/>
            <p:cNvSpPr/>
            <p:nvPr/>
          </p:nvSpPr>
          <p:spPr>
            <a:xfrm>
              <a:off x="2986635" y="2175248"/>
              <a:ext cx="101910" cy="88476"/>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8"/>
            <p:cNvSpPr/>
            <p:nvPr/>
          </p:nvSpPr>
          <p:spPr>
            <a:xfrm>
              <a:off x="2939399" y="2238912"/>
              <a:ext cx="162117" cy="8408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8"/>
            <p:cNvSpPr/>
            <p:nvPr/>
          </p:nvSpPr>
          <p:spPr>
            <a:xfrm>
              <a:off x="2944933" y="2296404"/>
              <a:ext cx="126037" cy="88476"/>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8"/>
            <p:cNvSpPr/>
            <p:nvPr/>
          </p:nvSpPr>
          <p:spPr>
            <a:xfrm>
              <a:off x="3005140" y="2302619"/>
              <a:ext cx="214045" cy="158353"/>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8"/>
            <p:cNvSpPr/>
            <p:nvPr/>
          </p:nvSpPr>
          <p:spPr>
            <a:xfrm>
              <a:off x="2857853" y="2559980"/>
              <a:ext cx="147331" cy="91140"/>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8"/>
            <p:cNvSpPr/>
            <p:nvPr/>
          </p:nvSpPr>
          <p:spPr>
            <a:xfrm>
              <a:off x="2869894" y="2533475"/>
              <a:ext cx="126966" cy="5309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8"/>
            <p:cNvSpPr/>
            <p:nvPr/>
          </p:nvSpPr>
          <p:spPr>
            <a:xfrm>
              <a:off x="2936610" y="2741334"/>
              <a:ext cx="48210" cy="88476"/>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8"/>
            <p:cNvSpPr/>
            <p:nvPr/>
          </p:nvSpPr>
          <p:spPr>
            <a:xfrm>
              <a:off x="2913456" y="2708614"/>
              <a:ext cx="46351" cy="55757"/>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8"/>
            <p:cNvSpPr/>
            <p:nvPr/>
          </p:nvSpPr>
          <p:spPr>
            <a:xfrm>
              <a:off x="2843996" y="2661733"/>
              <a:ext cx="96376" cy="80529"/>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8"/>
            <p:cNvSpPr/>
            <p:nvPr/>
          </p:nvSpPr>
          <p:spPr>
            <a:xfrm>
              <a:off x="2791181" y="2614851"/>
              <a:ext cx="75082" cy="45147"/>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8"/>
            <p:cNvSpPr/>
            <p:nvPr/>
          </p:nvSpPr>
          <p:spPr>
            <a:xfrm>
              <a:off x="2694849" y="2546706"/>
              <a:ext cx="176947" cy="81417"/>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8"/>
            <p:cNvSpPr/>
            <p:nvPr/>
          </p:nvSpPr>
          <p:spPr>
            <a:xfrm>
              <a:off x="2794900" y="2352121"/>
              <a:ext cx="234365" cy="188451"/>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8"/>
            <p:cNvSpPr/>
            <p:nvPr/>
          </p:nvSpPr>
          <p:spPr>
            <a:xfrm>
              <a:off x="2748549" y="2482154"/>
              <a:ext cx="187174" cy="77866"/>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8"/>
            <p:cNvSpPr/>
            <p:nvPr/>
          </p:nvSpPr>
          <p:spPr>
            <a:xfrm>
              <a:off x="2603121" y="2353009"/>
              <a:ext cx="213116" cy="243278"/>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8"/>
            <p:cNvSpPr/>
            <p:nvPr/>
          </p:nvSpPr>
          <p:spPr>
            <a:xfrm>
              <a:off x="2546631" y="2406104"/>
              <a:ext cx="91727" cy="79641"/>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8"/>
            <p:cNvSpPr/>
            <p:nvPr/>
          </p:nvSpPr>
          <p:spPr>
            <a:xfrm>
              <a:off x="2538309" y="2471544"/>
              <a:ext cx="72293" cy="59308"/>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8"/>
            <p:cNvSpPr/>
            <p:nvPr/>
          </p:nvSpPr>
          <p:spPr>
            <a:xfrm>
              <a:off x="2601305" y="2511366"/>
              <a:ext cx="17619" cy="23884"/>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8"/>
            <p:cNvSpPr/>
            <p:nvPr/>
          </p:nvSpPr>
          <p:spPr>
            <a:xfrm>
              <a:off x="2236340" y="2337114"/>
              <a:ext cx="102839" cy="130030"/>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36" name="Google Shape;4036;p58"/>
            <p:cNvGrpSpPr/>
            <p:nvPr/>
          </p:nvGrpSpPr>
          <p:grpSpPr>
            <a:xfrm>
              <a:off x="2296486" y="2226427"/>
              <a:ext cx="221394" cy="296372"/>
              <a:chOff x="3586375" y="2281300"/>
              <a:chExt cx="125025" cy="175275"/>
            </a:xfrm>
          </p:grpSpPr>
          <p:sp>
            <p:nvSpPr>
              <p:cNvPr id="4037" name="Google Shape;4037;p58"/>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8"/>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39" name="Google Shape;4039;p58"/>
            <p:cNvSpPr/>
            <p:nvPr/>
          </p:nvSpPr>
          <p:spPr>
            <a:xfrm>
              <a:off x="2990310" y="2429101"/>
              <a:ext cx="420609" cy="25033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8"/>
            <p:cNvSpPr/>
            <p:nvPr/>
          </p:nvSpPr>
          <p:spPr>
            <a:xfrm>
              <a:off x="3094080" y="2552920"/>
              <a:ext cx="88053" cy="93803"/>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8"/>
            <p:cNvSpPr/>
            <p:nvPr/>
          </p:nvSpPr>
          <p:spPr>
            <a:xfrm>
              <a:off x="2953300" y="2568858"/>
              <a:ext cx="226043" cy="138020"/>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8"/>
            <p:cNvSpPr/>
            <p:nvPr/>
          </p:nvSpPr>
          <p:spPr>
            <a:xfrm>
              <a:off x="3009789" y="2690014"/>
              <a:ext cx="148260" cy="89364"/>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3" name="Google Shape;4043;p58"/>
            <p:cNvGrpSpPr/>
            <p:nvPr/>
          </p:nvGrpSpPr>
          <p:grpSpPr>
            <a:xfrm>
              <a:off x="2792974" y="2630636"/>
              <a:ext cx="138964" cy="102638"/>
              <a:chOff x="3866750" y="2520350"/>
              <a:chExt cx="78475" cy="60700"/>
            </a:xfrm>
          </p:grpSpPr>
          <p:sp>
            <p:nvSpPr>
              <p:cNvPr id="4044" name="Google Shape;4044;p58"/>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58"/>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58"/>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8"/>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48" name="Google Shape;4048;p58"/>
            <p:cNvSpPr/>
            <p:nvPr/>
          </p:nvSpPr>
          <p:spPr>
            <a:xfrm>
              <a:off x="2674440" y="2728060"/>
              <a:ext cx="25986" cy="49586"/>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8"/>
            <p:cNvSpPr/>
            <p:nvPr/>
          </p:nvSpPr>
          <p:spPr>
            <a:xfrm>
              <a:off x="2263168" y="2705951"/>
              <a:ext cx="284435" cy="227342"/>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8"/>
            <p:cNvSpPr/>
            <p:nvPr/>
          </p:nvSpPr>
          <p:spPr>
            <a:xfrm>
              <a:off x="3102402" y="2752832"/>
              <a:ext cx="70434" cy="59308"/>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8"/>
            <p:cNvSpPr/>
            <p:nvPr/>
          </p:nvSpPr>
          <p:spPr>
            <a:xfrm>
              <a:off x="3558167" y="2770503"/>
              <a:ext cx="4648" cy="4481"/>
            </a:xfrm>
            <a:custGeom>
              <a:rect b="b" l="l" r="r" t="t"/>
              <a:pathLst>
                <a:path extrusionOk="0" fill="none" h="106" w="105">
                  <a:moveTo>
                    <a:pt x="105" y="105"/>
                  </a:moveTo>
                  <a:lnTo>
                    <a:pt x="0" y="1"/>
                  </a:lnTo>
                </a:path>
              </a:pathLst>
            </a:custGeom>
            <a:solidFill>
              <a:schemeClr val="dk2"/>
            </a:solidFill>
            <a:ln cap="rnd"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8"/>
            <p:cNvSpPr/>
            <p:nvPr/>
          </p:nvSpPr>
          <p:spPr>
            <a:xfrm>
              <a:off x="2970875" y="2748394"/>
              <a:ext cx="62111" cy="50473"/>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8"/>
            <p:cNvSpPr/>
            <p:nvPr/>
          </p:nvSpPr>
          <p:spPr>
            <a:xfrm>
              <a:off x="2919920" y="2635185"/>
              <a:ext cx="103813" cy="130072"/>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dk2"/>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54" name="Google Shape;4054;p58"/>
          <p:cNvSpPr/>
          <p:nvPr/>
        </p:nvSpPr>
        <p:spPr>
          <a:xfrm>
            <a:off x="4393773" y="3495065"/>
            <a:ext cx="369600" cy="3696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8"/>
          <p:cNvSpPr/>
          <p:nvPr/>
        </p:nvSpPr>
        <p:spPr>
          <a:xfrm>
            <a:off x="4495015" y="3556888"/>
            <a:ext cx="166949" cy="245676"/>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8"/>
          <p:cNvSpPr/>
          <p:nvPr/>
        </p:nvSpPr>
        <p:spPr>
          <a:xfrm>
            <a:off x="1934288" y="1541588"/>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8"/>
          <p:cNvSpPr/>
          <p:nvPr/>
        </p:nvSpPr>
        <p:spPr>
          <a:xfrm>
            <a:off x="2096258" y="1640494"/>
            <a:ext cx="267384" cy="393474"/>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61" name="Shape 4061"/>
        <p:cNvGrpSpPr/>
        <p:nvPr/>
      </p:nvGrpSpPr>
      <p:grpSpPr>
        <a:xfrm>
          <a:off x="0" y="0"/>
          <a:ext cx="0" cy="0"/>
          <a:chOff x="0" y="0"/>
          <a:chExt cx="0" cy="0"/>
        </a:xfrm>
      </p:grpSpPr>
      <p:sp>
        <p:nvSpPr>
          <p:cNvPr id="4062" name="Google Shape;4062;p59"/>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short story of Spanish literature</a:t>
            </a:r>
            <a:endParaRPr/>
          </a:p>
        </p:txBody>
      </p:sp>
      <p:sp>
        <p:nvSpPr>
          <p:cNvPr id="4063" name="Google Shape;4063;p59"/>
          <p:cNvSpPr txBox="1"/>
          <p:nvPr/>
        </p:nvSpPr>
        <p:spPr>
          <a:xfrm flipH="1">
            <a:off x="719998" y="3584625"/>
            <a:ext cx="2010900" cy="459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Medieval</a:t>
            </a:r>
            <a:endParaRPr sz="2000">
              <a:solidFill>
                <a:schemeClr val="dk1"/>
              </a:solidFill>
              <a:latin typeface="Red Hat Text SemiBold"/>
              <a:ea typeface="Red Hat Text SemiBold"/>
              <a:cs typeface="Red Hat Text SemiBold"/>
              <a:sym typeface="Red Hat Text SemiBold"/>
            </a:endParaRPr>
          </a:p>
        </p:txBody>
      </p:sp>
      <p:sp>
        <p:nvSpPr>
          <p:cNvPr id="4064" name="Google Shape;4064;p59"/>
          <p:cNvSpPr txBox="1"/>
          <p:nvPr/>
        </p:nvSpPr>
        <p:spPr>
          <a:xfrm flipH="1">
            <a:off x="719998" y="4024575"/>
            <a:ext cx="20109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Mercury is the closest planet to the Sun</a:t>
            </a:r>
            <a:endParaRPr>
              <a:solidFill>
                <a:schemeClr val="dk1"/>
              </a:solidFill>
              <a:latin typeface="Commissioner"/>
              <a:ea typeface="Commissioner"/>
              <a:cs typeface="Commissioner"/>
              <a:sym typeface="Commissioner"/>
            </a:endParaRPr>
          </a:p>
        </p:txBody>
      </p:sp>
      <p:sp>
        <p:nvSpPr>
          <p:cNvPr id="4065" name="Google Shape;4065;p59"/>
          <p:cNvSpPr txBox="1"/>
          <p:nvPr/>
        </p:nvSpPr>
        <p:spPr>
          <a:xfrm flipH="1">
            <a:off x="3566898" y="3584625"/>
            <a:ext cx="2010900" cy="459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Romanticism</a:t>
            </a:r>
            <a:endParaRPr sz="2000">
              <a:solidFill>
                <a:schemeClr val="dk1"/>
              </a:solidFill>
              <a:latin typeface="Red Hat Text SemiBold"/>
              <a:ea typeface="Red Hat Text SemiBold"/>
              <a:cs typeface="Red Hat Text SemiBold"/>
              <a:sym typeface="Red Hat Text SemiBold"/>
            </a:endParaRPr>
          </a:p>
        </p:txBody>
      </p:sp>
      <p:sp>
        <p:nvSpPr>
          <p:cNvPr id="4066" name="Google Shape;4066;p59"/>
          <p:cNvSpPr txBox="1"/>
          <p:nvPr/>
        </p:nvSpPr>
        <p:spPr>
          <a:xfrm flipH="1">
            <a:off x="3566898" y="4024575"/>
            <a:ext cx="20109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Despite being red, Mars is very cold</a:t>
            </a:r>
            <a:endParaRPr>
              <a:solidFill>
                <a:schemeClr val="dk1"/>
              </a:solidFill>
              <a:latin typeface="Commissioner"/>
              <a:ea typeface="Commissioner"/>
              <a:cs typeface="Commissioner"/>
              <a:sym typeface="Commissioner"/>
            </a:endParaRPr>
          </a:p>
        </p:txBody>
      </p:sp>
      <p:sp>
        <p:nvSpPr>
          <p:cNvPr id="4067" name="Google Shape;4067;p59"/>
          <p:cNvSpPr txBox="1"/>
          <p:nvPr/>
        </p:nvSpPr>
        <p:spPr>
          <a:xfrm flipH="1">
            <a:off x="6413798" y="3584625"/>
            <a:ext cx="2010900" cy="459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Modernism</a:t>
            </a:r>
            <a:endParaRPr sz="2000">
              <a:solidFill>
                <a:schemeClr val="dk1"/>
              </a:solidFill>
              <a:latin typeface="Red Hat Text SemiBold"/>
              <a:ea typeface="Red Hat Text SemiBold"/>
              <a:cs typeface="Red Hat Text SemiBold"/>
              <a:sym typeface="Red Hat Text SemiBold"/>
            </a:endParaRPr>
          </a:p>
        </p:txBody>
      </p:sp>
      <p:sp>
        <p:nvSpPr>
          <p:cNvPr id="4068" name="Google Shape;4068;p59"/>
          <p:cNvSpPr txBox="1"/>
          <p:nvPr/>
        </p:nvSpPr>
        <p:spPr>
          <a:xfrm flipH="1">
            <a:off x="6413798" y="4024575"/>
            <a:ext cx="20109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Saturn was named after a Roman god</a:t>
            </a:r>
            <a:endParaRPr>
              <a:solidFill>
                <a:schemeClr val="dk1"/>
              </a:solidFill>
              <a:latin typeface="Commissioner"/>
              <a:ea typeface="Commissioner"/>
              <a:cs typeface="Commissioner"/>
              <a:sym typeface="Commissioner"/>
            </a:endParaRPr>
          </a:p>
        </p:txBody>
      </p:sp>
      <p:sp>
        <p:nvSpPr>
          <p:cNvPr id="4069" name="Google Shape;4069;p59"/>
          <p:cNvSpPr txBox="1"/>
          <p:nvPr/>
        </p:nvSpPr>
        <p:spPr>
          <a:xfrm flipH="1">
            <a:off x="2143448" y="1900725"/>
            <a:ext cx="2010900" cy="459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Golden Age</a:t>
            </a:r>
            <a:endParaRPr sz="2000">
              <a:solidFill>
                <a:schemeClr val="dk1"/>
              </a:solidFill>
              <a:latin typeface="Red Hat Text SemiBold"/>
              <a:ea typeface="Red Hat Text SemiBold"/>
              <a:cs typeface="Red Hat Text SemiBold"/>
              <a:sym typeface="Red Hat Text SemiBold"/>
            </a:endParaRPr>
          </a:p>
        </p:txBody>
      </p:sp>
      <p:sp>
        <p:nvSpPr>
          <p:cNvPr id="4070" name="Google Shape;4070;p59"/>
          <p:cNvSpPr txBox="1"/>
          <p:nvPr/>
        </p:nvSpPr>
        <p:spPr>
          <a:xfrm flipH="1">
            <a:off x="2143448" y="1347075"/>
            <a:ext cx="2010900" cy="5727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Venus is the second planet from the Sun</a:t>
            </a:r>
            <a:endParaRPr>
              <a:solidFill>
                <a:schemeClr val="dk1"/>
              </a:solidFill>
              <a:latin typeface="Commissioner"/>
              <a:ea typeface="Commissioner"/>
              <a:cs typeface="Commissioner"/>
              <a:sym typeface="Commissioner"/>
            </a:endParaRPr>
          </a:p>
        </p:txBody>
      </p:sp>
      <p:sp>
        <p:nvSpPr>
          <p:cNvPr id="4071" name="Google Shape;4071;p59"/>
          <p:cNvSpPr txBox="1"/>
          <p:nvPr/>
        </p:nvSpPr>
        <p:spPr>
          <a:xfrm flipH="1">
            <a:off x="4990348" y="1900725"/>
            <a:ext cx="2010900" cy="459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Realism</a:t>
            </a:r>
            <a:endParaRPr sz="2000">
              <a:solidFill>
                <a:schemeClr val="dk1"/>
              </a:solidFill>
              <a:latin typeface="Red Hat Text SemiBold"/>
              <a:ea typeface="Red Hat Text SemiBold"/>
              <a:cs typeface="Red Hat Text SemiBold"/>
              <a:sym typeface="Red Hat Text SemiBold"/>
            </a:endParaRPr>
          </a:p>
        </p:txBody>
      </p:sp>
      <p:sp>
        <p:nvSpPr>
          <p:cNvPr id="4072" name="Google Shape;4072;p59"/>
          <p:cNvSpPr txBox="1"/>
          <p:nvPr/>
        </p:nvSpPr>
        <p:spPr>
          <a:xfrm flipH="1">
            <a:off x="4990348" y="1347075"/>
            <a:ext cx="2010900" cy="5727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Jupiter is the biggest planet of them all</a:t>
            </a:r>
            <a:endParaRPr>
              <a:solidFill>
                <a:schemeClr val="dk1"/>
              </a:solidFill>
              <a:latin typeface="Commissioner"/>
              <a:ea typeface="Commissioner"/>
              <a:cs typeface="Commissioner"/>
              <a:sym typeface="Commissioner"/>
            </a:endParaRPr>
          </a:p>
        </p:txBody>
      </p:sp>
      <p:sp>
        <p:nvSpPr>
          <p:cNvPr id="4073" name="Google Shape;4073;p59"/>
          <p:cNvSpPr txBox="1"/>
          <p:nvPr/>
        </p:nvSpPr>
        <p:spPr>
          <a:xfrm flipH="1">
            <a:off x="1136548" y="2742675"/>
            <a:ext cx="1177800" cy="459000"/>
          </a:xfrm>
          <a:prstGeom prst="rect">
            <a:avLst/>
          </a:prstGeom>
          <a:solidFill>
            <a:schemeClr val="accent4"/>
          </a:solid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000">
                <a:solidFill>
                  <a:schemeClr val="dk1"/>
                </a:solidFill>
                <a:latin typeface="Red Hat Text"/>
                <a:ea typeface="Red Hat Text"/>
                <a:cs typeface="Red Hat Text"/>
                <a:sym typeface="Red Hat Text"/>
              </a:rPr>
              <a:t>900</a:t>
            </a:r>
            <a:endParaRPr b="1" sz="2000">
              <a:solidFill>
                <a:schemeClr val="dk1"/>
              </a:solidFill>
              <a:latin typeface="Red Hat Text"/>
              <a:ea typeface="Red Hat Text"/>
              <a:cs typeface="Red Hat Text"/>
              <a:sym typeface="Red Hat Text"/>
            </a:endParaRPr>
          </a:p>
        </p:txBody>
      </p:sp>
      <p:sp>
        <p:nvSpPr>
          <p:cNvPr id="4074" name="Google Shape;4074;p59"/>
          <p:cNvSpPr txBox="1"/>
          <p:nvPr/>
        </p:nvSpPr>
        <p:spPr>
          <a:xfrm flipH="1">
            <a:off x="2559998" y="2742675"/>
            <a:ext cx="1177800" cy="459000"/>
          </a:xfrm>
          <a:prstGeom prst="rect">
            <a:avLst/>
          </a:prstGeom>
          <a:solidFill>
            <a:schemeClr val="accent3"/>
          </a:solid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000">
                <a:solidFill>
                  <a:schemeClr val="dk1"/>
                </a:solidFill>
                <a:latin typeface="Red Hat Text"/>
                <a:ea typeface="Red Hat Text"/>
                <a:cs typeface="Red Hat Text"/>
                <a:sym typeface="Red Hat Text"/>
              </a:rPr>
              <a:t>1500 </a:t>
            </a:r>
            <a:endParaRPr b="1" sz="2000">
              <a:solidFill>
                <a:schemeClr val="dk1"/>
              </a:solidFill>
              <a:latin typeface="Red Hat Text"/>
              <a:ea typeface="Red Hat Text"/>
              <a:cs typeface="Red Hat Text"/>
              <a:sym typeface="Red Hat Text"/>
            </a:endParaRPr>
          </a:p>
        </p:txBody>
      </p:sp>
      <p:sp>
        <p:nvSpPr>
          <p:cNvPr id="4075" name="Google Shape;4075;p59"/>
          <p:cNvSpPr txBox="1"/>
          <p:nvPr/>
        </p:nvSpPr>
        <p:spPr>
          <a:xfrm flipH="1">
            <a:off x="3983448" y="2742675"/>
            <a:ext cx="1177800" cy="459000"/>
          </a:xfrm>
          <a:prstGeom prst="rect">
            <a:avLst/>
          </a:prstGeom>
          <a:solidFill>
            <a:schemeClr val="dk2"/>
          </a:solid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000">
                <a:solidFill>
                  <a:schemeClr val="dk1"/>
                </a:solidFill>
                <a:latin typeface="Red Hat Text"/>
                <a:ea typeface="Red Hat Text"/>
                <a:cs typeface="Red Hat Text"/>
                <a:sym typeface="Red Hat Text"/>
              </a:rPr>
              <a:t>1700</a:t>
            </a:r>
            <a:endParaRPr b="1" sz="2000">
              <a:solidFill>
                <a:schemeClr val="dk1"/>
              </a:solidFill>
              <a:latin typeface="Red Hat Text"/>
              <a:ea typeface="Red Hat Text"/>
              <a:cs typeface="Red Hat Text"/>
              <a:sym typeface="Red Hat Text"/>
            </a:endParaRPr>
          </a:p>
        </p:txBody>
      </p:sp>
      <p:sp>
        <p:nvSpPr>
          <p:cNvPr id="4076" name="Google Shape;4076;p59"/>
          <p:cNvSpPr txBox="1"/>
          <p:nvPr/>
        </p:nvSpPr>
        <p:spPr>
          <a:xfrm flipH="1">
            <a:off x="5406898" y="2742675"/>
            <a:ext cx="1177800" cy="459000"/>
          </a:xfrm>
          <a:prstGeom prst="rect">
            <a:avLst/>
          </a:prstGeom>
          <a:solidFill>
            <a:schemeClr val="accent4"/>
          </a:solid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000">
                <a:solidFill>
                  <a:schemeClr val="dk1"/>
                </a:solidFill>
                <a:latin typeface="Red Hat Text"/>
                <a:ea typeface="Red Hat Text"/>
                <a:cs typeface="Red Hat Text"/>
                <a:sym typeface="Red Hat Text"/>
              </a:rPr>
              <a:t>1800</a:t>
            </a:r>
            <a:endParaRPr b="1" sz="2000">
              <a:solidFill>
                <a:schemeClr val="dk1"/>
              </a:solidFill>
              <a:latin typeface="Red Hat Text"/>
              <a:ea typeface="Red Hat Text"/>
              <a:cs typeface="Red Hat Text"/>
              <a:sym typeface="Red Hat Text"/>
            </a:endParaRPr>
          </a:p>
        </p:txBody>
      </p:sp>
      <p:sp>
        <p:nvSpPr>
          <p:cNvPr id="4077" name="Google Shape;4077;p59"/>
          <p:cNvSpPr txBox="1"/>
          <p:nvPr/>
        </p:nvSpPr>
        <p:spPr>
          <a:xfrm flipH="1">
            <a:off x="6830348" y="2742675"/>
            <a:ext cx="1177800" cy="459000"/>
          </a:xfrm>
          <a:prstGeom prst="rect">
            <a:avLst/>
          </a:prstGeom>
          <a:solidFill>
            <a:schemeClr val="accent3"/>
          </a:solidFill>
          <a:ln>
            <a:noFill/>
          </a:ln>
        </p:spPr>
        <p:txBody>
          <a:bodyPr anchorCtr="0" anchor="b" bIns="91425" lIns="91425" spcFirstLastPara="1" rIns="91425" wrap="square" tIns="91425">
            <a:noAutofit/>
          </a:bodyPr>
          <a:lstStyle/>
          <a:p>
            <a:pPr indent="0" lvl="0" marL="0" rtl="0" algn="ctr">
              <a:lnSpc>
                <a:spcPct val="100000"/>
              </a:lnSpc>
              <a:spcBef>
                <a:spcPts val="0"/>
              </a:spcBef>
              <a:spcAft>
                <a:spcPts val="0"/>
              </a:spcAft>
              <a:buNone/>
            </a:pPr>
            <a:r>
              <a:rPr b="1" lang="en" sz="2000">
                <a:solidFill>
                  <a:schemeClr val="dk1"/>
                </a:solidFill>
                <a:latin typeface="Red Hat Text"/>
                <a:ea typeface="Red Hat Text"/>
                <a:cs typeface="Red Hat Text"/>
                <a:sym typeface="Red Hat Text"/>
              </a:rPr>
              <a:t>1900</a:t>
            </a:r>
            <a:endParaRPr b="1" sz="2000">
              <a:solidFill>
                <a:schemeClr val="dk1"/>
              </a:solidFill>
              <a:latin typeface="Red Hat Text"/>
              <a:ea typeface="Red Hat Text"/>
              <a:cs typeface="Red Hat Text"/>
              <a:sym typeface="Red Hat Text"/>
            </a:endParaRPr>
          </a:p>
        </p:txBody>
      </p:sp>
      <p:cxnSp>
        <p:nvCxnSpPr>
          <p:cNvPr id="4078" name="Google Shape;4078;p59"/>
          <p:cNvCxnSpPr>
            <a:stCxn id="4073" idx="1"/>
            <a:endCxn id="4074" idx="3"/>
          </p:cNvCxnSpPr>
          <p:nvPr/>
        </p:nvCxnSpPr>
        <p:spPr>
          <a:xfrm>
            <a:off x="2314348" y="2972175"/>
            <a:ext cx="245700" cy="0"/>
          </a:xfrm>
          <a:prstGeom prst="straightConnector1">
            <a:avLst/>
          </a:prstGeom>
          <a:noFill/>
          <a:ln cap="flat" cmpd="sng" w="9525">
            <a:solidFill>
              <a:schemeClr val="dk1"/>
            </a:solidFill>
            <a:prstDash val="solid"/>
            <a:round/>
            <a:headEnd len="med" w="med" type="none"/>
            <a:tailEnd len="med" w="med" type="none"/>
          </a:ln>
        </p:spPr>
      </p:cxnSp>
      <p:cxnSp>
        <p:nvCxnSpPr>
          <p:cNvPr id="4079" name="Google Shape;4079;p59"/>
          <p:cNvCxnSpPr>
            <a:stCxn id="4074" idx="1"/>
            <a:endCxn id="4075" idx="3"/>
          </p:cNvCxnSpPr>
          <p:nvPr/>
        </p:nvCxnSpPr>
        <p:spPr>
          <a:xfrm>
            <a:off x="3737798" y="2972175"/>
            <a:ext cx="245700" cy="0"/>
          </a:xfrm>
          <a:prstGeom prst="straightConnector1">
            <a:avLst/>
          </a:prstGeom>
          <a:noFill/>
          <a:ln cap="flat" cmpd="sng" w="9525">
            <a:solidFill>
              <a:schemeClr val="dk1"/>
            </a:solidFill>
            <a:prstDash val="solid"/>
            <a:round/>
            <a:headEnd len="med" w="med" type="none"/>
            <a:tailEnd len="med" w="med" type="none"/>
          </a:ln>
        </p:spPr>
      </p:cxnSp>
      <p:cxnSp>
        <p:nvCxnSpPr>
          <p:cNvPr id="4080" name="Google Shape;4080;p59"/>
          <p:cNvCxnSpPr>
            <a:stCxn id="4075" idx="1"/>
            <a:endCxn id="4076" idx="3"/>
          </p:cNvCxnSpPr>
          <p:nvPr/>
        </p:nvCxnSpPr>
        <p:spPr>
          <a:xfrm>
            <a:off x="5161248" y="2972175"/>
            <a:ext cx="245700" cy="0"/>
          </a:xfrm>
          <a:prstGeom prst="straightConnector1">
            <a:avLst/>
          </a:prstGeom>
          <a:noFill/>
          <a:ln cap="flat" cmpd="sng" w="9525">
            <a:solidFill>
              <a:schemeClr val="dk1"/>
            </a:solidFill>
            <a:prstDash val="solid"/>
            <a:round/>
            <a:headEnd len="med" w="med" type="none"/>
            <a:tailEnd len="med" w="med" type="none"/>
          </a:ln>
        </p:spPr>
      </p:cxnSp>
      <p:cxnSp>
        <p:nvCxnSpPr>
          <p:cNvPr id="4081" name="Google Shape;4081;p59"/>
          <p:cNvCxnSpPr>
            <a:stCxn id="4076" idx="1"/>
            <a:endCxn id="4077" idx="3"/>
          </p:cNvCxnSpPr>
          <p:nvPr/>
        </p:nvCxnSpPr>
        <p:spPr>
          <a:xfrm>
            <a:off x="6584698" y="2972175"/>
            <a:ext cx="245700" cy="0"/>
          </a:xfrm>
          <a:prstGeom prst="straightConnector1">
            <a:avLst/>
          </a:prstGeom>
          <a:noFill/>
          <a:ln cap="flat" cmpd="sng" w="9525">
            <a:solidFill>
              <a:schemeClr val="dk1"/>
            </a:solidFill>
            <a:prstDash val="solid"/>
            <a:round/>
            <a:headEnd len="med" w="med" type="none"/>
            <a:tailEnd len="med" w="med" type="none"/>
          </a:ln>
        </p:spPr>
      </p:cxnSp>
      <p:cxnSp>
        <p:nvCxnSpPr>
          <p:cNvPr id="4082" name="Google Shape;4082;p59"/>
          <p:cNvCxnSpPr>
            <a:stCxn id="4073" idx="2"/>
            <a:endCxn id="4063" idx="0"/>
          </p:cNvCxnSpPr>
          <p:nvPr/>
        </p:nvCxnSpPr>
        <p:spPr>
          <a:xfrm>
            <a:off x="1725448" y="3201675"/>
            <a:ext cx="0" cy="383100"/>
          </a:xfrm>
          <a:prstGeom prst="straightConnector1">
            <a:avLst/>
          </a:prstGeom>
          <a:noFill/>
          <a:ln cap="flat" cmpd="sng" w="9525">
            <a:solidFill>
              <a:schemeClr val="dk1"/>
            </a:solidFill>
            <a:prstDash val="solid"/>
            <a:round/>
            <a:headEnd len="med" w="med" type="none"/>
            <a:tailEnd len="med" w="med" type="none"/>
          </a:ln>
        </p:spPr>
      </p:cxnSp>
      <p:cxnSp>
        <p:nvCxnSpPr>
          <p:cNvPr id="4083" name="Google Shape;4083;p59"/>
          <p:cNvCxnSpPr>
            <a:stCxn id="4074" idx="0"/>
            <a:endCxn id="4069" idx="2"/>
          </p:cNvCxnSpPr>
          <p:nvPr/>
        </p:nvCxnSpPr>
        <p:spPr>
          <a:xfrm rot="10800000">
            <a:off x="3148898" y="2359575"/>
            <a:ext cx="0" cy="383100"/>
          </a:xfrm>
          <a:prstGeom prst="straightConnector1">
            <a:avLst/>
          </a:prstGeom>
          <a:noFill/>
          <a:ln cap="flat" cmpd="sng" w="9525">
            <a:solidFill>
              <a:schemeClr val="dk1"/>
            </a:solidFill>
            <a:prstDash val="solid"/>
            <a:round/>
            <a:headEnd len="med" w="med" type="none"/>
            <a:tailEnd len="med" w="med" type="none"/>
          </a:ln>
        </p:spPr>
      </p:cxnSp>
      <p:cxnSp>
        <p:nvCxnSpPr>
          <p:cNvPr id="4084" name="Google Shape;4084;p59"/>
          <p:cNvCxnSpPr>
            <a:stCxn id="4075" idx="2"/>
            <a:endCxn id="4065" idx="0"/>
          </p:cNvCxnSpPr>
          <p:nvPr/>
        </p:nvCxnSpPr>
        <p:spPr>
          <a:xfrm>
            <a:off x="4572348" y="3201675"/>
            <a:ext cx="0" cy="383100"/>
          </a:xfrm>
          <a:prstGeom prst="straightConnector1">
            <a:avLst/>
          </a:prstGeom>
          <a:noFill/>
          <a:ln cap="flat" cmpd="sng" w="9525">
            <a:solidFill>
              <a:schemeClr val="dk1"/>
            </a:solidFill>
            <a:prstDash val="solid"/>
            <a:round/>
            <a:headEnd len="med" w="med" type="none"/>
            <a:tailEnd len="med" w="med" type="none"/>
          </a:ln>
        </p:spPr>
      </p:cxnSp>
      <p:cxnSp>
        <p:nvCxnSpPr>
          <p:cNvPr id="4085" name="Google Shape;4085;p59"/>
          <p:cNvCxnSpPr>
            <a:stCxn id="4076" idx="0"/>
            <a:endCxn id="4071" idx="2"/>
          </p:cNvCxnSpPr>
          <p:nvPr/>
        </p:nvCxnSpPr>
        <p:spPr>
          <a:xfrm rot="10800000">
            <a:off x="5995798" y="2359575"/>
            <a:ext cx="0" cy="383100"/>
          </a:xfrm>
          <a:prstGeom prst="straightConnector1">
            <a:avLst/>
          </a:prstGeom>
          <a:noFill/>
          <a:ln cap="flat" cmpd="sng" w="9525">
            <a:solidFill>
              <a:schemeClr val="dk1"/>
            </a:solidFill>
            <a:prstDash val="solid"/>
            <a:round/>
            <a:headEnd len="med" w="med" type="none"/>
            <a:tailEnd len="med" w="med" type="none"/>
          </a:ln>
        </p:spPr>
      </p:cxnSp>
      <p:cxnSp>
        <p:nvCxnSpPr>
          <p:cNvPr id="4086" name="Google Shape;4086;p59"/>
          <p:cNvCxnSpPr>
            <a:stCxn id="4077" idx="2"/>
            <a:endCxn id="4067" idx="0"/>
          </p:cNvCxnSpPr>
          <p:nvPr/>
        </p:nvCxnSpPr>
        <p:spPr>
          <a:xfrm>
            <a:off x="7419248" y="3201675"/>
            <a:ext cx="0" cy="38310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0" name="Shape 4090"/>
        <p:cNvGrpSpPr/>
        <p:nvPr/>
      </p:nvGrpSpPr>
      <p:grpSpPr>
        <a:xfrm>
          <a:off x="0" y="0"/>
          <a:ext cx="0" cy="0"/>
          <a:chOff x="0" y="0"/>
          <a:chExt cx="0" cy="0"/>
        </a:xfrm>
      </p:grpSpPr>
      <p:sp>
        <p:nvSpPr>
          <p:cNvPr id="4091" name="Google Shape;4091;p6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Baroque: literary evolution in Spain</a:t>
            </a:r>
            <a:endParaRPr/>
          </a:p>
        </p:txBody>
      </p:sp>
      <p:graphicFrame>
        <p:nvGraphicFramePr>
          <p:cNvPr id="4092" name="Google Shape;4092;p60"/>
          <p:cNvGraphicFramePr/>
          <p:nvPr/>
        </p:nvGraphicFramePr>
        <p:xfrm>
          <a:off x="713250" y="1194675"/>
          <a:ext cx="3000000" cy="3000000"/>
        </p:xfrm>
        <a:graphic>
          <a:graphicData uri="http://schemas.openxmlformats.org/drawingml/2006/table">
            <a:tbl>
              <a:tblPr>
                <a:noFill/>
                <a:tableStyleId>{D953EE11-01CF-456A-9202-E0573E9F8A01}</a:tableStyleId>
              </a:tblPr>
              <a:tblGrid>
                <a:gridCol w="2492750"/>
                <a:gridCol w="2492750"/>
                <a:gridCol w="2492750"/>
              </a:tblGrid>
              <a:tr h="565275">
                <a:tc gridSpan="3">
                  <a:txBody>
                    <a:bodyPr/>
                    <a:lstStyle/>
                    <a:p>
                      <a:pPr indent="0" lvl="0" marL="0" rtl="0" algn="ctr">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Baroque</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hMerge="1"/>
                <a:tc hMerge="1"/>
              </a:tr>
              <a:tr h="565275">
                <a:tc>
                  <a:txBody>
                    <a:bodyPr/>
                    <a:lstStyle/>
                    <a:p>
                      <a:pPr indent="0" lvl="0" marL="0" rtl="0" algn="ctr">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Key characteristics</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Authors</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Notable </a:t>
                      </a:r>
                      <a:r>
                        <a:rPr lang="en" sz="2000">
                          <a:solidFill>
                            <a:schemeClr val="dk1"/>
                          </a:solidFill>
                          <a:latin typeface="Red Hat Text SemiBold"/>
                          <a:ea typeface="Red Hat Text SemiBold"/>
                          <a:cs typeface="Red Hat Text SemiBold"/>
                          <a:sym typeface="Red Hat Text SemiBold"/>
                        </a:rPr>
                        <a:t>works</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706550">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Mars is the fourth planet from the Sun</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a:solidFill>
                            <a:schemeClr val="dk1"/>
                          </a:solidFill>
                          <a:latin typeface="Commissioner"/>
                          <a:ea typeface="Commissioner"/>
                          <a:cs typeface="Commissioner"/>
                          <a:sym typeface="Commissioner"/>
                        </a:rPr>
                        <a:t>Mars</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Despite being red, Mars is a very cold place</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706550">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Venus is the second planet from the Sun</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a:solidFill>
                            <a:schemeClr val="dk1"/>
                          </a:solidFill>
                          <a:latin typeface="Commissioner"/>
                          <a:ea typeface="Commissioner"/>
                          <a:cs typeface="Commissioner"/>
                          <a:sym typeface="Commissioner"/>
                        </a:rPr>
                        <a:t>Venus</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Venus is extremely hot, even more than Mercury</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706550">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Earth is the third planet from the Sun</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a:solidFill>
                            <a:schemeClr val="dk1"/>
                          </a:solidFill>
                          <a:latin typeface="Commissioner"/>
                          <a:ea typeface="Commissioner"/>
                          <a:cs typeface="Commissioner"/>
                          <a:sym typeface="Commissioner"/>
                        </a:rPr>
                        <a:t>Earth</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a:solidFill>
                            <a:schemeClr val="dk1"/>
                          </a:solidFill>
                          <a:latin typeface="Commissioner"/>
                          <a:ea typeface="Commissioner"/>
                          <a:cs typeface="Commissioner"/>
                          <a:sym typeface="Commissioner"/>
                        </a:rPr>
                        <a:t>Earth is the planet on which we all live</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096" name="Shape 4096"/>
        <p:cNvGrpSpPr/>
        <p:nvPr/>
      </p:nvGrpSpPr>
      <p:grpSpPr>
        <a:xfrm>
          <a:off x="0" y="0"/>
          <a:ext cx="0" cy="0"/>
          <a:chOff x="0" y="0"/>
          <a:chExt cx="0" cy="0"/>
        </a:xfrm>
      </p:grpSpPr>
      <p:sp>
        <p:nvSpPr>
          <p:cNvPr id="4097" name="Google Shape;4097;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Influences of Spanish literature</a:t>
            </a:r>
            <a:endParaRPr/>
          </a:p>
        </p:txBody>
      </p:sp>
      <p:sp>
        <p:nvSpPr>
          <p:cNvPr id="4098" name="Google Shape;4098;p61"/>
          <p:cNvSpPr/>
          <p:nvPr/>
        </p:nvSpPr>
        <p:spPr>
          <a:xfrm>
            <a:off x="1807238" y="1793625"/>
            <a:ext cx="591300" cy="591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1"/>
          <p:cNvSpPr/>
          <p:nvPr/>
        </p:nvSpPr>
        <p:spPr>
          <a:xfrm>
            <a:off x="4424838" y="1350863"/>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1"/>
          <p:cNvSpPr txBox="1"/>
          <p:nvPr/>
        </p:nvSpPr>
        <p:spPr>
          <a:xfrm flipH="1">
            <a:off x="5010050" y="1283738"/>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Roman legacy</a:t>
            </a:r>
            <a:endParaRPr sz="2000">
              <a:solidFill>
                <a:schemeClr val="dk1"/>
              </a:solidFill>
              <a:latin typeface="Red Hat Text SemiBold"/>
              <a:ea typeface="Red Hat Text SemiBold"/>
              <a:cs typeface="Red Hat Text SemiBold"/>
              <a:sym typeface="Red Hat Text SemiBold"/>
            </a:endParaRPr>
          </a:p>
        </p:txBody>
      </p:sp>
      <p:sp>
        <p:nvSpPr>
          <p:cNvPr id="4101" name="Google Shape;4101;p61"/>
          <p:cNvSpPr txBox="1"/>
          <p:nvPr/>
        </p:nvSpPr>
        <p:spPr>
          <a:xfrm flipH="1">
            <a:off x="5010050" y="1643563"/>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Venus is a hot planet</a:t>
            </a:r>
            <a:endParaRPr>
              <a:solidFill>
                <a:schemeClr val="dk1"/>
              </a:solidFill>
              <a:latin typeface="Commissioner"/>
              <a:ea typeface="Commissioner"/>
              <a:cs typeface="Commissioner"/>
              <a:sym typeface="Commissioner"/>
            </a:endParaRPr>
          </a:p>
        </p:txBody>
      </p:sp>
      <p:sp>
        <p:nvSpPr>
          <p:cNvPr id="4102" name="Google Shape;4102;p61"/>
          <p:cNvSpPr/>
          <p:nvPr/>
        </p:nvSpPr>
        <p:spPr>
          <a:xfrm>
            <a:off x="4424838" y="2234646"/>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1"/>
          <p:cNvSpPr txBox="1"/>
          <p:nvPr/>
        </p:nvSpPr>
        <p:spPr>
          <a:xfrm flipH="1">
            <a:off x="5010050" y="2167521"/>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Moorish influence</a:t>
            </a:r>
            <a:endParaRPr sz="2000">
              <a:solidFill>
                <a:schemeClr val="dk1"/>
              </a:solidFill>
              <a:latin typeface="Red Hat Text SemiBold"/>
              <a:ea typeface="Red Hat Text SemiBold"/>
              <a:cs typeface="Red Hat Text SemiBold"/>
              <a:sym typeface="Red Hat Text SemiBold"/>
            </a:endParaRPr>
          </a:p>
        </p:txBody>
      </p:sp>
      <p:sp>
        <p:nvSpPr>
          <p:cNvPr id="4104" name="Google Shape;4104;p61"/>
          <p:cNvSpPr txBox="1"/>
          <p:nvPr/>
        </p:nvSpPr>
        <p:spPr>
          <a:xfrm flipH="1">
            <a:off x="5010050" y="2527346"/>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Mercury is a small planet</a:t>
            </a:r>
            <a:endParaRPr>
              <a:solidFill>
                <a:schemeClr val="dk1"/>
              </a:solidFill>
              <a:latin typeface="Commissioner"/>
              <a:ea typeface="Commissioner"/>
              <a:cs typeface="Commissioner"/>
              <a:sym typeface="Commissioner"/>
            </a:endParaRPr>
          </a:p>
        </p:txBody>
      </p:sp>
      <p:sp>
        <p:nvSpPr>
          <p:cNvPr id="4105" name="Google Shape;4105;p61"/>
          <p:cNvSpPr/>
          <p:nvPr/>
        </p:nvSpPr>
        <p:spPr>
          <a:xfrm>
            <a:off x="4424838" y="3118429"/>
            <a:ext cx="591300" cy="591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1"/>
          <p:cNvSpPr txBox="1"/>
          <p:nvPr/>
        </p:nvSpPr>
        <p:spPr>
          <a:xfrm flipH="1">
            <a:off x="5010050" y="3051304"/>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Christian reconquest</a:t>
            </a:r>
            <a:endParaRPr sz="2000">
              <a:solidFill>
                <a:schemeClr val="dk1"/>
              </a:solidFill>
              <a:latin typeface="Red Hat Text SemiBold"/>
              <a:ea typeface="Red Hat Text SemiBold"/>
              <a:cs typeface="Red Hat Text SemiBold"/>
              <a:sym typeface="Red Hat Text SemiBold"/>
            </a:endParaRPr>
          </a:p>
        </p:txBody>
      </p:sp>
      <p:sp>
        <p:nvSpPr>
          <p:cNvPr id="4107" name="Google Shape;4107;p61"/>
          <p:cNvSpPr txBox="1"/>
          <p:nvPr/>
        </p:nvSpPr>
        <p:spPr>
          <a:xfrm flipH="1">
            <a:off x="5010050" y="3411129"/>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We all live on Earth</a:t>
            </a:r>
            <a:endParaRPr>
              <a:solidFill>
                <a:schemeClr val="dk1"/>
              </a:solidFill>
              <a:latin typeface="Commissioner"/>
              <a:ea typeface="Commissioner"/>
              <a:cs typeface="Commissioner"/>
              <a:sym typeface="Commissioner"/>
            </a:endParaRPr>
          </a:p>
        </p:txBody>
      </p:sp>
      <p:sp>
        <p:nvSpPr>
          <p:cNvPr id="4108" name="Google Shape;4108;p61"/>
          <p:cNvSpPr/>
          <p:nvPr/>
        </p:nvSpPr>
        <p:spPr>
          <a:xfrm>
            <a:off x="4424838" y="4002213"/>
            <a:ext cx="591300" cy="5913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1"/>
          <p:cNvSpPr txBox="1"/>
          <p:nvPr/>
        </p:nvSpPr>
        <p:spPr>
          <a:xfrm flipH="1">
            <a:off x="5010050" y="3935088"/>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Medieval</a:t>
            </a:r>
            <a:r>
              <a:rPr lang="en" sz="2000">
                <a:solidFill>
                  <a:schemeClr val="dk1"/>
                </a:solidFill>
                <a:latin typeface="Red Hat Text SemiBold"/>
                <a:ea typeface="Red Hat Text SemiBold"/>
                <a:cs typeface="Red Hat Text SemiBold"/>
                <a:sym typeface="Red Hat Text SemiBold"/>
              </a:rPr>
              <a:t> epic poetry</a:t>
            </a:r>
            <a:endParaRPr sz="2000">
              <a:solidFill>
                <a:schemeClr val="dk1"/>
              </a:solidFill>
              <a:latin typeface="Red Hat Text SemiBold"/>
              <a:ea typeface="Red Hat Text SemiBold"/>
              <a:cs typeface="Red Hat Text SemiBold"/>
              <a:sym typeface="Red Hat Text SemiBold"/>
            </a:endParaRPr>
          </a:p>
        </p:txBody>
      </p:sp>
      <p:sp>
        <p:nvSpPr>
          <p:cNvPr id="4110" name="Google Shape;4110;p61"/>
          <p:cNvSpPr txBox="1"/>
          <p:nvPr/>
        </p:nvSpPr>
        <p:spPr>
          <a:xfrm flipH="1">
            <a:off x="5010050" y="4294913"/>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Mars is made of basalt</a:t>
            </a:r>
            <a:endParaRPr>
              <a:solidFill>
                <a:schemeClr val="dk1"/>
              </a:solidFill>
              <a:latin typeface="Commissioner"/>
              <a:ea typeface="Commissioner"/>
              <a:cs typeface="Commissioner"/>
              <a:sym typeface="Commissioner"/>
            </a:endParaRPr>
          </a:p>
        </p:txBody>
      </p:sp>
      <p:sp>
        <p:nvSpPr>
          <p:cNvPr id="4111" name="Google Shape;4111;p61"/>
          <p:cNvSpPr txBox="1"/>
          <p:nvPr/>
        </p:nvSpPr>
        <p:spPr>
          <a:xfrm flipH="1">
            <a:off x="713300" y="2594150"/>
            <a:ext cx="2779200" cy="459000"/>
          </a:xfrm>
          <a:prstGeom prst="rect">
            <a:avLst/>
          </a:prstGeom>
          <a:noFill/>
          <a:ln>
            <a:noFill/>
          </a:ln>
        </p:spPr>
        <p:txBody>
          <a:bodyPr anchorCtr="0" anchor="b"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Spanish literature</a:t>
            </a:r>
            <a:endParaRPr sz="2000">
              <a:solidFill>
                <a:schemeClr val="dk1"/>
              </a:solidFill>
              <a:latin typeface="Red Hat Text SemiBold"/>
              <a:ea typeface="Red Hat Text SemiBold"/>
              <a:cs typeface="Red Hat Text SemiBold"/>
              <a:sym typeface="Red Hat Text SemiBold"/>
            </a:endParaRPr>
          </a:p>
        </p:txBody>
      </p:sp>
      <p:sp>
        <p:nvSpPr>
          <p:cNvPr id="4112" name="Google Shape;4112;p61"/>
          <p:cNvSpPr txBox="1"/>
          <p:nvPr/>
        </p:nvSpPr>
        <p:spPr>
          <a:xfrm flipH="1">
            <a:off x="713300" y="3046088"/>
            <a:ext cx="2779200" cy="946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Saturn is a gas giant and has several rings. It’s composed mostly of hydrogen and helium</a:t>
            </a:r>
            <a:endParaRPr>
              <a:solidFill>
                <a:schemeClr val="dk1"/>
              </a:solidFill>
              <a:latin typeface="Commissioner"/>
              <a:ea typeface="Commissioner"/>
              <a:cs typeface="Commissioner"/>
              <a:sym typeface="Commissioner"/>
            </a:endParaRPr>
          </a:p>
        </p:txBody>
      </p:sp>
      <p:cxnSp>
        <p:nvCxnSpPr>
          <p:cNvPr id="4113" name="Google Shape;4113;p61"/>
          <p:cNvCxnSpPr>
            <a:stCxn id="4111" idx="1"/>
            <a:endCxn id="4099" idx="1"/>
          </p:cNvCxnSpPr>
          <p:nvPr/>
        </p:nvCxnSpPr>
        <p:spPr>
          <a:xfrm flipH="1" rot="10800000">
            <a:off x="3492500" y="1646450"/>
            <a:ext cx="932400" cy="1177200"/>
          </a:xfrm>
          <a:prstGeom prst="bentConnector3">
            <a:avLst>
              <a:gd fmla="val 49997" name="adj1"/>
            </a:avLst>
          </a:prstGeom>
          <a:noFill/>
          <a:ln cap="flat" cmpd="sng" w="9525">
            <a:solidFill>
              <a:schemeClr val="dk1"/>
            </a:solidFill>
            <a:prstDash val="solid"/>
            <a:round/>
            <a:headEnd len="med" w="med" type="none"/>
            <a:tailEnd len="med" w="med" type="none"/>
          </a:ln>
        </p:spPr>
      </p:cxnSp>
      <p:cxnSp>
        <p:nvCxnSpPr>
          <p:cNvPr id="4114" name="Google Shape;4114;p61"/>
          <p:cNvCxnSpPr>
            <a:stCxn id="4111" idx="1"/>
            <a:endCxn id="4108" idx="1"/>
          </p:cNvCxnSpPr>
          <p:nvPr/>
        </p:nvCxnSpPr>
        <p:spPr>
          <a:xfrm>
            <a:off x="3492500" y="2823650"/>
            <a:ext cx="932400" cy="1474200"/>
          </a:xfrm>
          <a:prstGeom prst="bentConnector3">
            <a:avLst>
              <a:gd fmla="val 49997" name="adj1"/>
            </a:avLst>
          </a:prstGeom>
          <a:noFill/>
          <a:ln cap="flat" cmpd="sng" w="9525">
            <a:solidFill>
              <a:schemeClr val="dk1"/>
            </a:solidFill>
            <a:prstDash val="solid"/>
            <a:round/>
            <a:headEnd len="med" w="med" type="none"/>
            <a:tailEnd len="med" w="med" type="none"/>
          </a:ln>
        </p:spPr>
      </p:cxnSp>
      <p:cxnSp>
        <p:nvCxnSpPr>
          <p:cNvPr id="4115" name="Google Shape;4115;p61"/>
          <p:cNvCxnSpPr>
            <a:stCxn id="4111" idx="1"/>
            <a:endCxn id="4102" idx="1"/>
          </p:cNvCxnSpPr>
          <p:nvPr/>
        </p:nvCxnSpPr>
        <p:spPr>
          <a:xfrm flipH="1" rot="10800000">
            <a:off x="3492500" y="2530250"/>
            <a:ext cx="932400" cy="293400"/>
          </a:xfrm>
          <a:prstGeom prst="bentConnector3">
            <a:avLst>
              <a:gd fmla="val 49997" name="adj1"/>
            </a:avLst>
          </a:prstGeom>
          <a:noFill/>
          <a:ln cap="flat" cmpd="sng" w="9525">
            <a:solidFill>
              <a:schemeClr val="dk1"/>
            </a:solidFill>
            <a:prstDash val="solid"/>
            <a:round/>
            <a:headEnd len="med" w="med" type="none"/>
            <a:tailEnd len="med" w="med" type="none"/>
          </a:ln>
        </p:spPr>
      </p:cxnSp>
      <p:cxnSp>
        <p:nvCxnSpPr>
          <p:cNvPr id="4116" name="Google Shape;4116;p61"/>
          <p:cNvCxnSpPr>
            <a:stCxn id="4111" idx="1"/>
            <a:endCxn id="4105" idx="1"/>
          </p:cNvCxnSpPr>
          <p:nvPr/>
        </p:nvCxnSpPr>
        <p:spPr>
          <a:xfrm>
            <a:off x="3492500" y="2823650"/>
            <a:ext cx="932400" cy="590400"/>
          </a:xfrm>
          <a:prstGeom prst="bentConnector3">
            <a:avLst>
              <a:gd fmla="val 49997" name="adj1"/>
            </a:avLst>
          </a:prstGeom>
          <a:noFill/>
          <a:ln cap="flat" cmpd="sng" w="9525">
            <a:solidFill>
              <a:schemeClr val="dk1"/>
            </a:solidFill>
            <a:prstDash val="solid"/>
            <a:round/>
            <a:headEnd len="med" w="med" type="none"/>
            <a:tailEnd len="med" w="med" type="none"/>
          </a:ln>
        </p:spPr>
      </p:cxnSp>
      <p:grpSp>
        <p:nvGrpSpPr>
          <p:cNvPr id="4117" name="Google Shape;4117;p61"/>
          <p:cNvGrpSpPr/>
          <p:nvPr/>
        </p:nvGrpSpPr>
        <p:grpSpPr>
          <a:xfrm>
            <a:off x="1919714" y="1909730"/>
            <a:ext cx="366364" cy="359075"/>
            <a:chOff x="-60988625" y="3740800"/>
            <a:chExt cx="316650" cy="310350"/>
          </a:xfrm>
        </p:grpSpPr>
        <p:sp>
          <p:nvSpPr>
            <p:cNvPr id="4118" name="Google Shape;4118;p6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61"/>
          <p:cNvGrpSpPr/>
          <p:nvPr/>
        </p:nvGrpSpPr>
        <p:grpSpPr>
          <a:xfrm>
            <a:off x="4538718" y="1461517"/>
            <a:ext cx="363548" cy="369974"/>
            <a:chOff x="-40372575" y="3604550"/>
            <a:chExt cx="311150" cy="316650"/>
          </a:xfrm>
        </p:grpSpPr>
        <p:sp>
          <p:nvSpPr>
            <p:cNvPr id="4122" name="Google Shape;4122;p61"/>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1"/>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1"/>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5" name="Google Shape;4125;p61"/>
          <p:cNvGrpSpPr/>
          <p:nvPr/>
        </p:nvGrpSpPr>
        <p:grpSpPr>
          <a:xfrm>
            <a:off x="4540988" y="2358800"/>
            <a:ext cx="358999" cy="342991"/>
            <a:chOff x="-54812875" y="3596675"/>
            <a:chExt cx="319025" cy="304800"/>
          </a:xfrm>
        </p:grpSpPr>
        <p:sp>
          <p:nvSpPr>
            <p:cNvPr id="4126" name="Google Shape;4126;p61"/>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1"/>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1"/>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1"/>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1"/>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1"/>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1"/>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3" name="Google Shape;4133;p61"/>
          <p:cNvGrpSpPr/>
          <p:nvPr/>
        </p:nvGrpSpPr>
        <p:grpSpPr>
          <a:xfrm>
            <a:off x="4543665" y="3236301"/>
            <a:ext cx="353645" cy="355557"/>
            <a:chOff x="-33286325" y="3944800"/>
            <a:chExt cx="291450" cy="293025"/>
          </a:xfrm>
        </p:grpSpPr>
        <p:sp>
          <p:nvSpPr>
            <p:cNvPr id="4134" name="Google Shape;4134;p61"/>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1"/>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1"/>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1"/>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8" name="Google Shape;4138;p61"/>
          <p:cNvGrpSpPr/>
          <p:nvPr/>
        </p:nvGrpSpPr>
        <p:grpSpPr>
          <a:xfrm>
            <a:off x="4541002" y="4118658"/>
            <a:ext cx="358971" cy="358408"/>
            <a:chOff x="-52043575" y="3983125"/>
            <a:chExt cx="319000" cy="318500"/>
          </a:xfrm>
        </p:grpSpPr>
        <p:sp>
          <p:nvSpPr>
            <p:cNvPr id="4139" name="Google Shape;4139;p61"/>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1"/>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1"/>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1"/>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1"/>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1"/>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1"/>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1"/>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1"/>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1" name="Shape 4151"/>
        <p:cNvGrpSpPr/>
        <p:nvPr/>
      </p:nvGrpSpPr>
      <p:grpSpPr>
        <a:xfrm>
          <a:off x="0" y="0"/>
          <a:ext cx="0" cy="0"/>
          <a:chOff x="0" y="0"/>
          <a:chExt cx="0" cy="0"/>
        </a:xfrm>
      </p:grpSpPr>
      <p:graphicFrame>
        <p:nvGraphicFramePr>
          <p:cNvPr id="4152" name="Google Shape;4152;p62"/>
          <p:cNvGraphicFramePr/>
          <p:nvPr/>
        </p:nvGraphicFramePr>
        <p:xfrm>
          <a:off x="713250" y="1194675"/>
          <a:ext cx="3000000" cy="3000000"/>
        </p:xfrm>
        <a:graphic>
          <a:graphicData uri="http://schemas.openxmlformats.org/drawingml/2006/table">
            <a:tbl>
              <a:tblPr>
                <a:noFill/>
                <a:tableStyleId>{D953EE11-01CF-456A-9202-E0573E9F8A01}</a:tableStyleId>
              </a:tblPr>
              <a:tblGrid>
                <a:gridCol w="2492750"/>
                <a:gridCol w="2492750"/>
                <a:gridCol w="2492750"/>
              </a:tblGrid>
              <a:tr h="496450">
                <a:tc>
                  <a:txBody>
                    <a:bodyPr/>
                    <a:lstStyle/>
                    <a:p>
                      <a:pPr indent="0" lvl="0" marL="0" rtl="0" algn="l">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Period</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Key figures</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Major works</a:t>
                      </a:r>
                      <a:endParaRPr sz="2000">
                        <a:solidFill>
                          <a:schemeClr val="dk1"/>
                        </a:solidFill>
                        <a:latin typeface="Red Hat Text SemiBold"/>
                        <a:ea typeface="Red Hat Text SemiBold"/>
                        <a:cs typeface="Red Hat Text SemiBold"/>
                        <a:sym typeface="Red Hat Text SemiBold"/>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620550">
                <a:tc>
                  <a:txBody>
                    <a:bodyPr/>
                    <a:lstStyle/>
                    <a:p>
                      <a:pPr indent="0" lvl="0" marL="0" rtl="0" algn="l">
                        <a:spcBef>
                          <a:spcPts val="0"/>
                        </a:spcBef>
                        <a:spcAft>
                          <a:spcPts val="0"/>
                        </a:spcAft>
                        <a:buNone/>
                      </a:pPr>
                      <a:r>
                        <a:rPr b="1" lang="en">
                          <a:solidFill>
                            <a:schemeClr val="dk1"/>
                          </a:solidFill>
                          <a:latin typeface="Commissioner"/>
                          <a:ea typeface="Commissioner"/>
                          <a:cs typeface="Commissioner"/>
                          <a:sym typeface="Commissioner"/>
                        </a:rPr>
                        <a:t>Medieval</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Mars</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A Cold Planet</a:t>
                      </a:r>
                      <a:br>
                        <a:rPr lang="en">
                          <a:solidFill>
                            <a:schemeClr val="dk1"/>
                          </a:solidFill>
                          <a:latin typeface="Commissioner"/>
                          <a:ea typeface="Commissioner"/>
                          <a:cs typeface="Commissioner"/>
                          <a:sym typeface="Commissioner"/>
                        </a:rPr>
                      </a:br>
                      <a:r>
                        <a:rPr lang="en">
                          <a:solidFill>
                            <a:schemeClr val="dk1"/>
                          </a:solidFill>
                          <a:latin typeface="Commissioner"/>
                          <a:ea typeface="Commissioner"/>
                          <a:cs typeface="Commissioner"/>
                          <a:sym typeface="Commissioner"/>
                        </a:rPr>
                        <a:t>They Call It the Red Planet</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620550">
                <a:tc>
                  <a:txBody>
                    <a:bodyPr/>
                    <a:lstStyle/>
                    <a:p>
                      <a:pPr indent="0" lvl="0" marL="0" rtl="0" algn="l">
                        <a:spcBef>
                          <a:spcPts val="0"/>
                        </a:spcBef>
                        <a:spcAft>
                          <a:spcPts val="0"/>
                        </a:spcAft>
                        <a:buNone/>
                      </a:pPr>
                      <a:r>
                        <a:rPr b="1" lang="en">
                          <a:solidFill>
                            <a:schemeClr val="dk1"/>
                          </a:solidFill>
                          <a:latin typeface="Commissioner"/>
                          <a:ea typeface="Commissioner"/>
                          <a:cs typeface="Commissioner"/>
                          <a:sym typeface="Commissioner"/>
                        </a:rPr>
                        <a:t>Renaissance</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Earth</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Earth Harbors Life</a:t>
                      </a:r>
                      <a:br>
                        <a:rPr lang="en">
                          <a:solidFill>
                            <a:schemeClr val="dk1"/>
                          </a:solidFill>
                          <a:latin typeface="Commissioner"/>
                          <a:ea typeface="Commissioner"/>
                          <a:cs typeface="Commissioner"/>
                          <a:sym typeface="Commissioner"/>
                        </a:rPr>
                      </a:br>
                      <a:r>
                        <a:rPr lang="en">
                          <a:solidFill>
                            <a:schemeClr val="dk1"/>
                          </a:solidFill>
                          <a:latin typeface="Commissioner"/>
                          <a:ea typeface="Commissioner"/>
                          <a:cs typeface="Commissioner"/>
                          <a:sym typeface="Commissioner"/>
                        </a:rPr>
                        <a:t>Many Artificial Satellites</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620550">
                <a:tc>
                  <a:txBody>
                    <a:bodyPr/>
                    <a:lstStyle/>
                    <a:p>
                      <a:pPr indent="0" lvl="0" marL="0" rtl="0" algn="l">
                        <a:spcBef>
                          <a:spcPts val="0"/>
                        </a:spcBef>
                        <a:spcAft>
                          <a:spcPts val="0"/>
                        </a:spcAft>
                        <a:buNone/>
                      </a:pPr>
                      <a:r>
                        <a:rPr b="1" lang="en">
                          <a:solidFill>
                            <a:schemeClr val="dk1"/>
                          </a:solidFill>
                          <a:latin typeface="Commissioner"/>
                          <a:ea typeface="Commissioner"/>
                          <a:cs typeface="Commissioner"/>
                          <a:sym typeface="Commissioner"/>
                        </a:rPr>
                        <a:t>Golden Age</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Venus</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The Terribly Hot Planet</a:t>
                      </a:r>
                      <a:br>
                        <a:rPr lang="en">
                          <a:solidFill>
                            <a:schemeClr val="dk1"/>
                          </a:solidFill>
                          <a:latin typeface="Commissioner"/>
                          <a:ea typeface="Commissioner"/>
                          <a:cs typeface="Commissioner"/>
                          <a:sym typeface="Commissioner"/>
                        </a:rPr>
                      </a:br>
                      <a:r>
                        <a:rPr lang="en">
                          <a:solidFill>
                            <a:schemeClr val="dk1"/>
                          </a:solidFill>
                          <a:latin typeface="Commissioner"/>
                          <a:ea typeface="Commissioner"/>
                          <a:cs typeface="Commissioner"/>
                          <a:sym typeface="Commissioner"/>
                        </a:rPr>
                        <a:t>The Poisonous Atmosphere</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88775">
                <a:tc>
                  <a:txBody>
                    <a:bodyPr/>
                    <a:lstStyle/>
                    <a:p>
                      <a:pPr indent="0" lvl="0" marL="0" rtl="0" algn="l">
                        <a:spcBef>
                          <a:spcPts val="0"/>
                        </a:spcBef>
                        <a:spcAft>
                          <a:spcPts val="0"/>
                        </a:spcAft>
                        <a:buNone/>
                      </a:pPr>
                      <a:r>
                        <a:rPr b="1" lang="en">
                          <a:solidFill>
                            <a:schemeClr val="dk1"/>
                          </a:solidFill>
                          <a:latin typeface="Commissioner"/>
                          <a:ea typeface="Commissioner"/>
                          <a:cs typeface="Commissioner"/>
                          <a:sym typeface="Commissioner"/>
                        </a:rPr>
                        <a:t>Romanticism</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Mercury</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Close to the Sun</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03350">
                <a:tc>
                  <a:txBody>
                    <a:bodyPr/>
                    <a:lstStyle/>
                    <a:p>
                      <a:pPr indent="0" lvl="0" marL="0" rtl="0" algn="l">
                        <a:spcBef>
                          <a:spcPts val="0"/>
                        </a:spcBef>
                        <a:spcAft>
                          <a:spcPts val="0"/>
                        </a:spcAft>
                        <a:buNone/>
                      </a:pPr>
                      <a:r>
                        <a:rPr b="1" lang="en">
                          <a:solidFill>
                            <a:schemeClr val="dk1"/>
                          </a:solidFill>
                          <a:latin typeface="Commissioner"/>
                          <a:ea typeface="Commissioner"/>
                          <a:cs typeface="Commissioner"/>
                          <a:sym typeface="Commissioner"/>
                        </a:rPr>
                        <a:t>Realism</a:t>
                      </a:r>
                      <a:endParaRPr b="1">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Neptune</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How to Be an Ice Giant</a:t>
                      </a:r>
                      <a:endParaRPr>
                        <a:solidFill>
                          <a:schemeClr val="dk1"/>
                        </a:solidFill>
                        <a:latin typeface="Commissioner"/>
                        <a:ea typeface="Commissioner"/>
                        <a:cs typeface="Commissioner"/>
                        <a:sym typeface="Commissioner"/>
                      </a:endParaRPr>
                    </a:p>
                  </a:txBody>
                  <a:tcPr marT="91425" marB="91425" marR="91425" marL="91425" anchor="ctr">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r>
            </a:tbl>
          </a:graphicData>
        </a:graphic>
      </p:graphicFrame>
      <p:sp>
        <p:nvSpPr>
          <p:cNvPr id="4153" name="Google Shape;4153;p62"/>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a:t>Important works and authors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99" name="Shape 1599"/>
        <p:cNvGrpSpPr/>
        <p:nvPr/>
      </p:nvGrpSpPr>
      <p:grpSpPr>
        <a:xfrm>
          <a:off x="0" y="0"/>
          <a:ext cx="0" cy="0"/>
          <a:chOff x="0" y="0"/>
          <a:chExt cx="0" cy="0"/>
        </a:xfrm>
      </p:grpSpPr>
      <p:sp>
        <p:nvSpPr>
          <p:cNvPr id="1600" name="Google Shape;1600;p36"/>
          <p:cNvSpPr txBox="1"/>
          <p:nvPr>
            <p:ph type="title"/>
          </p:nvPr>
        </p:nvSpPr>
        <p:spPr>
          <a:xfrm>
            <a:off x="-361825" y="241525"/>
            <a:ext cx="6981900" cy="116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5400"/>
              <a:t>Bookmark ideas</a:t>
            </a:r>
            <a:endParaRPr sz="5400"/>
          </a:p>
        </p:txBody>
      </p:sp>
      <p:grpSp>
        <p:nvGrpSpPr>
          <p:cNvPr id="1601" name="Google Shape;1601;p36"/>
          <p:cNvGrpSpPr/>
          <p:nvPr/>
        </p:nvGrpSpPr>
        <p:grpSpPr>
          <a:xfrm>
            <a:off x="571165" y="2778598"/>
            <a:ext cx="936138" cy="2364900"/>
            <a:chOff x="1629784" y="1358030"/>
            <a:chExt cx="277654" cy="701418"/>
          </a:xfrm>
        </p:grpSpPr>
        <p:sp>
          <p:nvSpPr>
            <p:cNvPr id="1602" name="Google Shape;1602;p36"/>
            <p:cNvSpPr/>
            <p:nvPr/>
          </p:nvSpPr>
          <p:spPr>
            <a:xfrm>
              <a:off x="1629784" y="1358030"/>
              <a:ext cx="277654" cy="701418"/>
            </a:xfrm>
            <a:custGeom>
              <a:rect b="b" l="l" r="r" t="t"/>
              <a:pathLst>
                <a:path extrusionOk="0" h="21622" w="8559">
                  <a:moveTo>
                    <a:pt x="75" y="0"/>
                  </a:moveTo>
                  <a:cubicBezTo>
                    <a:pt x="34" y="0"/>
                    <a:pt x="1" y="34"/>
                    <a:pt x="1" y="75"/>
                  </a:cubicBezTo>
                  <a:lnTo>
                    <a:pt x="1" y="21621"/>
                  </a:lnTo>
                  <a:lnTo>
                    <a:pt x="8557" y="21621"/>
                  </a:lnTo>
                  <a:lnTo>
                    <a:pt x="8557" y="75"/>
                  </a:lnTo>
                  <a:cubicBezTo>
                    <a:pt x="8558" y="34"/>
                    <a:pt x="8524" y="0"/>
                    <a:pt x="84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6"/>
            <p:cNvSpPr/>
            <p:nvPr/>
          </p:nvSpPr>
          <p:spPr>
            <a:xfrm>
              <a:off x="1629784" y="1587835"/>
              <a:ext cx="277654" cy="241775"/>
            </a:xfrm>
            <a:custGeom>
              <a:rect b="b" l="l" r="r" t="t"/>
              <a:pathLst>
                <a:path extrusionOk="0" h="7453" w="8559">
                  <a:moveTo>
                    <a:pt x="1" y="1"/>
                  </a:moveTo>
                  <a:lnTo>
                    <a:pt x="1" y="7453"/>
                  </a:lnTo>
                  <a:lnTo>
                    <a:pt x="8558" y="7453"/>
                  </a:lnTo>
                  <a:lnTo>
                    <a:pt x="855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6"/>
            <p:cNvSpPr/>
            <p:nvPr/>
          </p:nvSpPr>
          <p:spPr>
            <a:xfrm>
              <a:off x="1629784" y="1487888"/>
              <a:ext cx="277654" cy="21118"/>
            </a:xfrm>
            <a:custGeom>
              <a:rect b="b" l="l" r="r" t="t"/>
              <a:pathLst>
                <a:path extrusionOk="0" h="651" w="8559">
                  <a:moveTo>
                    <a:pt x="1" y="0"/>
                  </a:moveTo>
                  <a:lnTo>
                    <a:pt x="1" y="651"/>
                  </a:lnTo>
                  <a:lnTo>
                    <a:pt x="8558" y="651"/>
                  </a:lnTo>
                  <a:lnTo>
                    <a:pt x="8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6"/>
            <p:cNvSpPr/>
            <p:nvPr/>
          </p:nvSpPr>
          <p:spPr>
            <a:xfrm>
              <a:off x="1629784" y="1907921"/>
              <a:ext cx="277654" cy="21086"/>
            </a:xfrm>
            <a:custGeom>
              <a:rect b="b" l="l" r="r" t="t"/>
              <a:pathLst>
                <a:path extrusionOk="0" h="650" w="8559">
                  <a:moveTo>
                    <a:pt x="1" y="0"/>
                  </a:moveTo>
                  <a:lnTo>
                    <a:pt x="1" y="650"/>
                  </a:lnTo>
                  <a:lnTo>
                    <a:pt x="8558" y="650"/>
                  </a:lnTo>
                  <a:lnTo>
                    <a:pt x="855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6"/>
            <p:cNvSpPr/>
            <p:nvPr/>
          </p:nvSpPr>
          <p:spPr>
            <a:xfrm>
              <a:off x="1629784" y="1358030"/>
              <a:ext cx="277654" cy="56413"/>
            </a:xfrm>
            <a:custGeom>
              <a:rect b="b" l="l" r="r" t="t"/>
              <a:pathLst>
                <a:path extrusionOk="0" h="1739" w="8559">
                  <a:moveTo>
                    <a:pt x="75" y="0"/>
                  </a:moveTo>
                  <a:cubicBezTo>
                    <a:pt x="34" y="0"/>
                    <a:pt x="1" y="34"/>
                    <a:pt x="1" y="75"/>
                  </a:cubicBezTo>
                  <a:lnTo>
                    <a:pt x="1" y="1738"/>
                  </a:lnTo>
                  <a:lnTo>
                    <a:pt x="8557" y="1738"/>
                  </a:lnTo>
                  <a:lnTo>
                    <a:pt x="8557" y="75"/>
                  </a:lnTo>
                  <a:cubicBezTo>
                    <a:pt x="8558" y="34"/>
                    <a:pt x="8524" y="0"/>
                    <a:pt x="84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6"/>
            <p:cNvSpPr/>
            <p:nvPr/>
          </p:nvSpPr>
          <p:spPr>
            <a:xfrm>
              <a:off x="1629784" y="1437281"/>
              <a:ext cx="277654" cy="37501"/>
            </a:xfrm>
            <a:custGeom>
              <a:rect b="b" l="l" r="r" t="t"/>
              <a:pathLst>
                <a:path extrusionOk="0" h="1156" w="8559">
                  <a:moveTo>
                    <a:pt x="1" y="0"/>
                  </a:moveTo>
                  <a:lnTo>
                    <a:pt x="1" y="1155"/>
                  </a:lnTo>
                  <a:lnTo>
                    <a:pt x="8558" y="1155"/>
                  </a:lnTo>
                  <a:lnTo>
                    <a:pt x="8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6"/>
            <p:cNvSpPr/>
            <p:nvPr/>
          </p:nvSpPr>
          <p:spPr>
            <a:xfrm>
              <a:off x="1629784" y="1436762"/>
              <a:ext cx="277622" cy="39252"/>
            </a:xfrm>
            <a:custGeom>
              <a:rect b="b" l="l" r="r" t="t"/>
              <a:pathLst>
                <a:path extrusionOk="0" h="1210" w="8558">
                  <a:moveTo>
                    <a:pt x="4579" y="56"/>
                  </a:moveTo>
                  <a:lnTo>
                    <a:pt x="4269" y="366"/>
                  </a:lnTo>
                  <a:lnTo>
                    <a:pt x="3960" y="56"/>
                  </a:lnTo>
                  <a:close/>
                  <a:moveTo>
                    <a:pt x="7703" y="56"/>
                  </a:moveTo>
                  <a:lnTo>
                    <a:pt x="7394" y="366"/>
                  </a:lnTo>
                  <a:cubicBezTo>
                    <a:pt x="7290" y="263"/>
                    <a:pt x="7187" y="160"/>
                    <a:pt x="7084" y="56"/>
                  </a:cubicBezTo>
                  <a:close/>
                  <a:moveTo>
                    <a:pt x="6937" y="56"/>
                  </a:moveTo>
                  <a:cubicBezTo>
                    <a:pt x="6832" y="161"/>
                    <a:pt x="6729" y="265"/>
                    <a:pt x="6624" y="370"/>
                  </a:cubicBezTo>
                  <a:cubicBezTo>
                    <a:pt x="6520" y="265"/>
                    <a:pt x="6415" y="161"/>
                    <a:pt x="6310" y="56"/>
                  </a:cubicBezTo>
                  <a:close/>
                  <a:moveTo>
                    <a:pt x="2241" y="56"/>
                  </a:moveTo>
                  <a:cubicBezTo>
                    <a:pt x="2137" y="161"/>
                    <a:pt x="2032" y="265"/>
                    <a:pt x="1928" y="371"/>
                  </a:cubicBezTo>
                  <a:lnTo>
                    <a:pt x="1614" y="56"/>
                  </a:lnTo>
                  <a:close/>
                  <a:moveTo>
                    <a:pt x="6155" y="56"/>
                  </a:moveTo>
                  <a:lnTo>
                    <a:pt x="5840" y="371"/>
                  </a:lnTo>
                  <a:cubicBezTo>
                    <a:pt x="5735" y="266"/>
                    <a:pt x="5630" y="162"/>
                    <a:pt x="5526" y="56"/>
                  </a:cubicBezTo>
                  <a:close/>
                  <a:moveTo>
                    <a:pt x="682" y="56"/>
                  </a:moveTo>
                  <a:lnTo>
                    <a:pt x="364" y="375"/>
                  </a:lnTo>
                  <a:lnTo>
                    <a:pt x="45" y="56"/>
                  </a:lnTo>
                  <a:close/>
                  <a:moveTo>
                    <a:pt x="1466" y="56"/>
                  </a:moveTo>
                  <a:lnTo>
                    <a:pt x="1149" y="375"/>
                  </a:lnTo>
                  <a:lnTo>
                    <a:pt x="830" y="56"/>
                  </a:lnTo>
                  <a:close/>
                  <a:moveTo>
                    <a:pt x="3812" y="56"/>
                  </a:moveTo>
                  <a:cubicBezTo>
                    <a:pt x="3706" y="163"/>
                    <a:pt x="3599" y="271"/>
                    <a:pt x="3493" y="377"/>
                  </a:cubicBezTo>
                  <a:lnTo>
                    <a:pt x="3173" y="56"/>
                  </a:lnTo>
                  <a:close/>
                  <a:moveTo>
                    <a:pt x="3035" y="56"/>
                  </a:moveTo>
                  <a:lnTo>
                    <a:pt x="2711" y="380"/>
                  </a:lnTo>
                  <a:lnTo>
                    <a:pt x="2389" y="56"/>
                  </a:lnTo>
                  <a:close/>
                  <a:moveTo>
                    <a:pt x="8519" y="56"/>
                  </a:moveTo>
                  <a:cubicBezTo>
                    <a:pt x="8408" y="164"/>
                    <a:pt x="8295" y="273"/>
                    <a:pt x="8182" y="380"/>
                  </a:cubicBezTo>
                  <a:cubicBezTo>
                    <a:pt x="8072" y="273"/>
                    <a:pt x="7962" y="164"/>
                    <a:pt x="7852" y="56"/>
                  </a:cubicBezTo>
                  <a:close/>
                  <a:moveTo>
                    <a:pt x="5395" y="56"/>
                  </a:moveTo>
                  <a:lnTo>
                    <a:pt x="5056" y="381"/>
                  </a:lnTo>
                  <a:cubicBezTo>
                    <a:pt x="4947" y="274"/>
                    <a:pt x="4837" y="165"/>
                    <a:pt x="4727" y="56"/>
                  </a:cubicBezTo>
                  <a:close/>
                  <a:moveTo>
                    <a:pt x="7007" y="78"/>
                  </a:moveTo>
                  <a:cubicBezTo>
                    <a:pt x="7119" y="191"/>
                    <a:pt x="7231" y="303"/>
                    <a:pt x="7344" y="416"/>
                  </a:cubicBezTo>
                  <a:lnTo>
                    <a:pt x="7009" y="751"/>
                  </a:lnTo>
                  <a:cubicBezTo>
                    <a:pt x="6896" y="640"/>
                    <a:pt x="6783" y="528"/>
                    <a:pt x="6670" y="415"/>
                  </a:cubicBezTo>
                  <a:cubicBezTo>
                    <a:pt x="6782" y="303"/>
                    <a:pt x="6895" y="191"/>
                    <a:pt x="7007" y="78"/>
                  </a:cubicBezTo>
                  <a:close/>
                  <a:moveTo>
                    <a:pt x="3882" y="78"/>
                  </a:moveTo>
                  <a:cubicBezTo>
                    <a:pt x="3995" y="191"/>
                    <a:pt x="4107" y="303"/>
                    <a:pt x="4219" y="416"/>
                  </a:cubicBezTo>
                  <a:lnTo>
                    <a:pt x="3876" y="759"/>
                  </a:lnTo>
                  <a:lnTo>
                    <a:pt x="3538" y="423"/>
                  </a:lnTo>
                  <a:lnTo>
                    <a:pt x="3882" y="78"/>
                  </a:lnTo>
                  <a:close/>
                  <a:moveTo>
                    <a:pt x="4649" y="78"/>
                  </a:moveTo>
                  <a:cubicBezTo>
                    <a:pt x="4768" y="196"/>
                    <a:pt x="4886" y="313"/>
                    <a:pt x="5005" y="430"/>
                  </a:cubicBezTo>
                  <a:cubicBezTo>
                    <a:pt x="4891" y="540"/>
                    <a:pt x="4776" y="650"/>
                    <a:pt x="4663" y="759"/>
                  </a:cubicBezTo>
                  <a:lnTo>
                    <a:pt x="4315" y="412"/>
                  </a:lnTo>
                  <a:lnTo>
                    <a:pt x="4649" y="78"/>
                  </a:lnTo>
                  <a:close/>
                  <a:moveTo>
                    <a:pt x="7773" y="78"/>
                  </a:moveTo>
                  <a:cubicBezTo>
                    <a:pt x="7893" y="195"/>
                    <a:pt x="8013" y="312"/>
                    <a:pt x="8132" y="428"/>
                  </a:cubicBezTo>
                  <a:cubicBezTo>
                    <a:pt x="8017" y="539"/>
                    <a:pt x="7901" y="649"/>
                    <a:pt x="7786" y="759"/>
                  </a:cubicBezTo>
                  <a:cubicBezTo>
                    <a:pt x="7671" y="644"/>
                    <a:pt x="7555" y="528"/>
                    <a:pt x="7439" y="412"/>
                  </a:cubicBezTo>
                  <a:cubicBezTo>
                    <a:pt x="7551" y="300"/>
                    <a:pt x="7662" y="190"/>
                    <a:pt x="7773" y="78"/>
                  </a:cubicBezTo>
                  <a:close/>
                  <a:moveTo>
                    <a:pt x="1537" y="78"/>
                  </a:moveTo>
                  <a:cubicBezTo>
                    <a:pt x="1651" y="193"/>
                    <a:pt x="1764" y="306"/>
                    <a:pt x="1878" y="420"/>
                  </a:cubicBezTo>
                  <a:cubicBezTo>
                    <a:pt x="1764" y="535"/>
                    <a:pt x="1651" y="649"/>
                    <a:pt x="1537" y="764"/>
                  </a:cubicBezTo>
                  <a:lnTo>
                    <a:pt x="1194" y="421"/>
                  </a:lnTo>
                  <a:cubicBezTo>
                    <a:pt x="1308" y="306"/>
                    <a:pt x="1422" y="193"/>
                    <a:pt x="1537" y="78"/>
                  </a:cubicBezTo>
                  <a:close/>
                  <a:moveTo>
                    <a:pt x="6229" y="75"/>
                  </a:moveTo>
                  <a:cubicBezTo>
                    <a:pt x="6344" y="190"/>
                    <a:pt x="6459" y="304"/>
                    <a:pt x="6575" y="419"/>
                  </a:cubicBezTo>
                  <a:lnTo>
                    <a:pt x="6232" y="764"/>
                  </a:lnTo>
                  <a:lnTo>
                    <a:pt x="5886" y="417"/>
                  </a:lnTo>
                  <a:cubicBezTo>
                    <a:pt x="6000" y="303"/>
                    <a:pt x="6115" y="189"/>
                    <a:pt x="6229" y="75"/>
                  </a:cubicBezTo>
                  <a:close/>
                  <a:moveTo>
                    <a:pt x="5457" y="87"/>
                  </a:moveTo>
                  <a:cubicBezTo>
                    <a:pt x="5568" y="198"/>
                    <a:pt x="5679" y="310"/>
                    <a:pt x="5790" y="421"/>
                  </a:cubicBezTo>
                  <a:lnTo>
                    <a:pt x="5446" y="766"/>
                  </a:lnTo>
                  <a:cubicBezTo>
                    <a:pt x="5331" y="653"/>
                    <a:pt x="5216" y="540"/>
                    <a:pt x="5102" y="427"/>
                  </a:cubicBezTo>
                  <a:cubicBezTo>
                    <a:pt x="5220" y="314"/>
                    <a:pt x="5338" y="200"/>
                    <a:pt x="5457" y="87"/>
                  </a:cubicBezTo>
                  <a:close/>
                  <a:moveTo>
                    <a:pt x="2311" y="78"/>
                  </a:moveTo>
                  <a:cubicBezTo>
                    <a:pt x="2428" y="196"/>
                    <a:pt x="2545" y="313"/>
                    <a:pt x="2662" y="429"/>
                  </a:cubicBezTo>
                  <a:lnTo>
                    <a:pt x="2325" y="767"/>
                  </a:lnTo>
                  <a:lnTo>
                    <a:pt x="1974" y="416"/>
                  </a:lnTo>
                  <a:cubicBezTo>
                    <a:pt x="2086" y="303"/>
                    <a:pt x="2198" y="191"/>
                    <a:pt x="2311" y="78"/>
                  </a:cubicBezTo>
                  <a:close/>
                  <a:moveTo>
                    <a:pt x="752" y="78"/>
                  </a:moveTo>
                  <a:lnTo>
                    <a:pt x="1098" y="424"/>
                  </a:lnTo>
                  <a:lnTo>
                    <a:pt x="756" y="768"/>
                  </a:lnTo>
                  <a:lnTo>
                    <a:pt x="410" y="421"/>
                  </a:lnTo>
                  <a:lnTo>
                    <a:pt x="752" y="78"/>
                  </a:lnTo>
                  <a:close/>
                  <a:moveTo>
                    <a:pt x="3100" y="84"/>
                  </a:moveTo>
                  <a:cubicBezTo>
                    <a:pt x="3215" y="198"/>
                    <a:pt x="3329" y="313"/>
                    <a:pt x="3443" y="426"/>
                  </a:cubicBezTo>
                  <a:lnTo>
                    <a:pt x="3101" y="770"/>
                  </a:lnTo>
                  <a:lnTo>
                    <a:pt x="2758" y="426"/>
                  </a:lnTo>
                  <a:lnTo>
                    <a:pt x="3100" y="84"/>
                  </a:lnTo>
                  <a:close/>
                  <a:moveTo>
                    <a:pt x="7390" y="461"/>
                  </a:moveTo>
                  <a:cubicBezTo>
                    <a:pt x="7506" y="577"/>
                    <a:pt x="7620" y="693"/>
                    <a:pt x="7736" y="808"/>
                  </a:cubicBezTo>
                  <a:cubicBezTo>
                    <a:pt x="7622" y="917"/>
                    <a:pt x="7508" y="1027"/>
                    <a:pt x="7394" y="1136"/>
                  </a:cubicBezTo>
                  <a:cubicBezTo>
                    <a:pt x="7281" y="1023"/>
                    <a:pt x="7167" y="910"/>
                    <a:pt x="7054" y="797"/>
                  </a:cubicBezTo>
                  <a:lnTo>
                    <a:pt x="7390" y="461"/>
                  </a:lnTo>
                  <a:close/>
                  <a:moveTo>
                    <a:pt x="4265" y="461"/>
                  </a:moveTo>
                  <a:lnTo>
                    <a:pt x="4611" y="808"/>
                  </a:lnTo>
                  <a:cubicBezTo>
                    <a:pt x="4495" y="920"/>
                    <a:pt x="4378" y="1032"/>
                    <a:pt x="4261" y="1145"/>
                  </a:cubicBezTo>
                  <a:lnTo>
                    <a:pt x="3922" y="806"/>
                  </a:lnTo>
                  <a:lnTo>
                    <a:pt x="4265" y="461"/>
                  </a:lnTo>
                  <a:close/>
                  <a:moveTo>
                    <a:pt x="6621" y="465"/>
                  </a:moveTo>
                  <a:cubicBezTo>
                    <a:pt x="6734" y="577"/>
                    <a:pt x="6846" y="689"/>
                    <a:pt x="6958" y="801"/>
                  </a:cubicBezTo>
                  <a:lnTo>
                    <a:pt x="6614" y="1146"/>
                  </a:lnTo>
                  <a:lnTo>
                    <a:pt x="6278" y="810"/>
                  </a:lnTo>
                  <a:cubicBezTo>
                    <a:pt x="6393" y="695"/>
                    <a:pt x="6506" y="580"/>
                    <a:pt x="6621" y="465"/>
                  </a:cubicBezTo>
                  <a:close/>
                  <a:moveTo>
                    <a:pt x="3489" y="472"/>
                  </a:moveTo>
                  <a:lnTo>
                    <a:pt x="3826" y="810"/>
                  </a:lnTo>
                  <a:cubicBezTo>
                    <a:pt x="3713" y="922"/>
                    <a:pt x="3600" y="1035"/>
                    <a:pt x="3487" y="1149"/>
                  </a:cubicBezTo>
                  <a:cubicBezTo>
                    <a:pt x="3485" y="1150"/>
                    <a:pt x="3485" y="1151"/>
                    <a:pt x="3484" y="1153"/>
                  </a:cubicBezTo>
                  <a:cubicBezTo>
                    <a:pt x="3371" y="1040"/>
                    <a:pt x="3260" y="927"/>
                    <a:pt x="3147" y="816"/>
                  </a:cubicBezTo>
                  <a:lnTo>
                    <a:pt x="3489" y="472"/>
                  </a:lnTo>
                  <a:close/>
                  <a:moveTo>
                    <a:pt x="8178" y="473"/>
                  </a:moveTo>
                  <a:cubicBezTo>
                    <a:pt x="8294" y="586"/>
                    <a:pt x="8409" y="699"/>
                    <a:pt x="8524" y="812"/>
                  </a:cubicBezTo>
                  <a:lnTo>
                    <a:pt x="8182" y="1154"/>
                  </a:lnTo>
                  <a:lnTo>
                    <a:pt x="7833" y="805"/>
                  </a:lnTo>
                  <a:cubicBezTo>
                    <a:pt x="7947" y="695"/>
                    <a:pt x="8063" y="584"/>
                    <a:pt x="8178" y="473"/>
                  </a:cubicBezTo>
                  <a:close/>
                  <a:moveTo>
                    <a:pt x="5836" y="466"/>
                  </a:moveTo>
                  <a:lnTo>
                    <a:pt x="6183" y="813"/>
                  </a:lnTo>
                  <a:cubicBezTo>
                    <a:pt x="6069" y="927"/>
                    <a:pt x="5955" y="1042"/>
                    <a:pt x="5840" y="1156"/>
                  </a:cubicBezTo>
                  <a:cubicBezTo>
                    <a:pt x="5724" y="1041"/>
                    <a:pt x="5608" y="926"/>
                    <a:pt x="5492" y="812"/>
                  </a:cubicBezTo>
                  <a:lnTo>
                    <a:pt x="5836" y="466"/>
                  </a:lnTo>
                  <a:close/>
                  <a:moveTo>
                    <a:pt x="359" y="470"/>
                  </a:moveTo>
                  <a:lnTo>
                    <a:pt x="706" y="817"/>
                  </a:lnTo>
                  <a:lnTo>
                    <a:pt x="367" y="1156"/>
                  </a:lnTo>
                  <a:cubicBezTo>
                    <a:pt x="367" y="1156"/>
                    <a:pt x="367" y="1157"/>
                    <a:pt x="367" y="1157"/>
                  </a:cubicBezTo>
                  <a:lnTo>
                    <a:pt x="360" y="1157"/>
                  </a:lnTo>
                  <a:cubicBezTo>
                    <a:pt x="360" y="1157"/>
                    <a:pt x="360" y="1156"/>
                    <a:pt x="360" y="1156"/>
                  </a:cubicBezTo>
                  <a:lnTo>
                    <a:pt x="17" y="813"/>
                  </a:lnTo>
                  <a:cubicBezTo>
                    <a:pt x="131" y="699"/>
                    <a:pt x="246" y="584"/>
                    <a:pt x="359" y="470"/>
                  </a:cubicBezTo>
                  <a:close/>
                  <a:moveTo>
                    <a:pt x="752" y="863"/>
                  </a:moveTo>
                  <a:lnTo>
                    <a:pt x="1046" y="1157"/>
                  </a:lnTo>
                  <a:lnTo>
                    <a:pt x="458" y="1157"/>
                  </a:lnTo>
                  <a:lnTo>
                    <a:pt x="752" y="863"/>
                  </a:lnTo>
                  <a:close/>
                  <a:moveTo>
                    <a:pt x="1144" y="470"/>
                  </a:moveTo>
                  <a:lnTo>
                    <a:pt x="1487" y="814"/>
                  </a:lnTo>
                  <a:lnTo>
                    <a:pt x="1145" y="1157"/>
                  </a:lnTo>
                  <a:cubicBezTo>
                    <a:pt x="1144" y="1157"/>
                    <a:pt x="1144" y="1156"/>
                    <a:pt x="1144" y="1156"/>
                  </a:cubicBezTo>
                  <a:lnTo>
                    <a:pt x="802" y="813"/>
                  </a:lnTo>
                  <a:lnTo>
                    <a:pt x="1144" y="470"/>
                  </a:lnTo>
                  <a:close/>
                  <a:moveTo>
                    <a:pt x="1533" y="859"/>
                  </a:moveTo>
                  <a:lnTo>
                    <a:pt x="1831" y="1157"/>
                  </a:lnTo>
                  <a:lnTo>
                    <a:pt x="1237" y="1157"/>
                  </a:lnTo>
                  <a:cubicBezTo>
                    <a:pt x="1335" y="1058"/>
                    <a:pt x="1434" y="958"/>
                    <a:pt x="1533" y="859"/>
                  </a:cubicBezTo>
                  <a:close/>
                  <a:moveTo>
                    <a:pt x="1924" y="466"/>
                  </a:moveTo>
                  <a:lnTo>
                    <a:pt x="2276" y="817"/>
                  </a:lnTo>
                  <a:lnTo>
                    <a:pt x="1959" y="1133"/>
                  </a:lnTo>
                  <a:cubicBezTo>
                    <a:pt x="1950" y="1143"/>
                    <a:pt x="1949" y="1150"/>
                    <a:pt x="1951" y="1157"/>
                  </a:cubicBezTo>
                  <a:lnTo>
                    <a:pt x="1929" y="1157"/>
                  </a:lnTo>
                  <a:cubicBezTo>
                    <a:pt x="1929" y="1157"/>
                    <a:pt x="1929" y="1156"/>
                    <a:pt x="1929" y="1156"/>
                  </a:cubicBezTo>
                  <a:lnTo>
                    <a:pt x="1583" y="810"/>
                  </a:lnTo>
                  <a:cubicBezTo>
                    <a:pt x="1697" y="695"/>
                    <a:pt x="1811" y="580"/>
                    <a:pt x="1924" y="466"/>
                  </a:cubicBezTo>
                  <a:close/>
                  <a:moveTo>
                    <a:pt x="2321" y="863"/>
                  </a:moveTo>
                  <a:lnTo>
                    <a:pt x="2615" y="1157"/>
                  </a:lnTo>
                  <a:lnTo>
                    <a:pt x="2027" y="1157"/>
                  </a:lnTo>
                  <a:lnTo>
                    <a:pt x="2321" y="863"/>
                  </a:lnTo>
                  <a:close/>
                  <a:moveTo>
                    <a:pt x="2708" y="476"/>
                  </a:moveTo>
                  <a:lnTo>
                    <a:pt x="3052" y="820"/>
                  </a:lnTo>
                  <a:cubicBezTo>
                    <a:pt x="2940" y="932"/>
                    <a:pt x="2827" y="1044"/>
                    <a:pt x="2716" y="1157"/>
                  </a:cubicBezTo>
                  <a:lnTo>
                    <a:pt x="2711" y="1157"/>
                  </a:lnTo>
                  <a:cubicBezTo>
                    <a:pt x="2710" y="1154"/>
                    <a:pt x="2708" y="1151"/>
                    <a:pt x="2705" y="1148"/>
                  </a:cubicBezTo>
                  <a:lnTo>
                    <a:pt x="2371" y="813"/>
                  </a:lnTo>
                  <a:lnTo>
                    <a:pt x="2708" y="476"/>
                  </a:lnTo>
                  <a:close/>
                  <a:moveTo>
                    <a:pt x="3098" y="865"/>
                  </a:moveTo>
                  <a:lnTo>
                    <a:pt x="3390" y="1157"/>
                  </a:lnTo>
                  <a:lnTo>
                    <a:pt x="2807" y="1157"/>
                  </a:lnTo>
                  <a:cubicBezTo>
                    <a:pt x="2904" y="1060"/>
                    <a:pt x="3000" y="962"/>
                    <a:pt x="3098" y="865"/>
                  </a:cubicBezTo>
                  <a:close/>
                  <a:moveTo>
                    <a:pt x="3872" y="855"/>
                  </a:moveTo>
                  <a:lnTo>
                    <a:pt x="4174" y="1157"/>
                  </a:lnTo>
                  <a:lnTo>
                    <a:pt x="3570" y="1157"/>
                  </a:lnTo>
                  <a:lnTo>
                    <a:pt x="3872" y="855"/>
                  </a:lnTo>
                  <a:close/>
                  <a:moveTo>
                    <a:pt x="4658" y="854"/>
                  </a:moveTo>
                  <a:lnTo>
                    <a:pt x="4961" y="1157"/>
                  </a:lnTo>
                  <a:lnTo>
                    <a:pt x="4341" y="1157"/>
                  </a:lnTo>
                  <a:cubicBezTo>
                    <a:pt x="4446" y="1056"/>
                    <a:pt x="4552" y="955"/>
                    <a:pt x="4658" y="854"/>
                  </a:cubicBezTo>
                  <a:close/>
                  <a:moveTo>
                    <a:pt x="5051" y="476"/>
                  </a:moveTo>
                  <a:cubicBezTo>
                    <a:pt x="5166" y="589"/>
                    <a:pt x="5281" y="702"/>
                    <a:pt x="5395" y="816"/>
                  </a:cubicBezTo>
                  <a:lnTo>
                    <a:pt x="5054" y="1157"/>
                  </a:lnTo>
                  <a:lnTo>
                    <a:pt x="5039" y="1157"/>
                  </a:lnTo>
                  <a:cubicBezTo>
                    <a:pt x="5044" y="1150"/>
                    <a:pt x="5045" y="1142"/>
                    <a:pt x="5036" y="1132"/>
                  </a:cubicBezTo>
                  <a:lnTo>
                    <a:pt x="4708" y="805"/>
                  </a:lnTo>
                  <a:cubicBezTo>
                    <a:pt x="4823" y="695"/>
                    <a:pt x="4936" y="585"/>
                    <a:pt x="5051" y="476"/>
                  </a:cubicBezTo>
                  <a:close/>
                  <a:moveTo>
                    <a:pt x="5442" y="861"/>
                  </a:moveTo>
                  <a:cubicBezTo>
                    <a:pt x="5542" y="959"/>
                    <a:pt x="5641" y="1059"/>
                    <a:pt x="5742" y="1157"/>
                  </a:cubicBezTo>
                  <a:lnTo>
                    <a:pt x="5146" y="1157"/>
                  </a:lnTo>
                  <a:lnTo>
                    <a:pt x="5442" y="861"/>
                  </a:lnTo>
                  <a:close/>
                  <a:moveTo>
                    <a:pt x="6229" y="859"/>
                  </a:moveTo>
                  <a:lnTo>
                    <a:pt x="6527" y="1157"/>
                  </a:lnTo>
                  <a:lnTo>
                    <a:pt x="5931" y="1157"/>
                  </a:lnTo>
                  <a:cubicBezTo>
                    <a:pt x="6031" y="1058"/>
                    <a:pt x="6129" y="958"/>
                    <a:pt x="6229" y="859"/>
                  </a:cubicBezTo>
                  <a:close/>
                  <a:moveTo>
                    <a:pt x="7004" y="847"/>
                  </a:moveTo>
                  <a:cubicBezTo>
                    <a:pt x="7108" y="950"/>
                    <a:pt x="7212" y="1054"/>
                    <a:pt x="7316" y="1157"/>
                  </a:cubicBezTo>
                  <a:lnTo>
                    <a:pt x="6694" y="1157"/>
                  </a:lnTo>
                  <a:lnTo>
                    <a:pt x="7004" y="847"/>
                  </a:lnTo>
                  <a:close/>
                  <a:moveTo>
                    <a:pt x="7781" y="854"/>
                  </a:moveTo>
                  <a:cubicBezTo>
                    <a:pt x="7883" y="955"/>
                    <a:pt x="7984" y="1056"/>
                    <a:pt x="8085" y="1157"/>
                  </a:cubicBezTo>
                  <a:lnTo>
                    <a:pt x="7466" y="1157"/>
                  </a:lnTo>
                  <a:cubicBezTo>
                    <a:pt x="7571" y="1056"/>
                    <a:pt x="7676" y="955"/>
                    <a:pt x="7781" y="854"/>
                  </a:cubicBezTo>
                  <a:close/>
                  <a:moveTo>
                    <a:pt x="6229" y="1"/>
                  </a:moveTo>
                  <a:cubicBezTo>
                    <a:pt x="6223" y="1"/>
                    <a:pt x="6216" y="2"/>
                    <a:pt x="6210" y="4"/>
                  </a:cubicBezTo>
                  <a:lnTo>
                    <a:pt x="1" y="4"/>
                  </a:lnTo>
                  <a:lnTo>
                    <a:pt x="1" y="111"/>
                  </a:lnTo>
                  <a:lnTo>
                    <a:pt x="314" y="424"/>
                  </a:lnTo>
                  <a:lnTo>
                    <a:pt x="1" y="738"/>
                  </a:lnTo>
                  <a:lnTo>
                    <a:pt x="1" y="896"/>
                  </a:lnTo>
                  <a:lnTo>
                    <a:pt x="262" y="1157"/>
                  </a:lnTo>
                  <a:lnTo>
                    <a:pt x="1" y="1157"/>
                  </a:lnTo>
                  <a:lnTo>
                    <a:pt x="1" y="1209"/>
                  </a:lnTo>
                  <a:lnTo>
                    <a:pt x="8549" y="1209"/>
                  </a:lnTo>
                  <a:cubicBezTo>
                    <a:pt x="8552" y="1209"/>
                    <a:pt x="8555" y="1208"/>
                    <a:pt x="8557" y="1208"/>
                  </a:cubicBezTo>
                  <a:lnTo>
                    <a:pt x="8557" y="1157"/>
                  </a:lnTo>
                  <a:lnTo>
                    <a:pt x="8270" y="1157"/>
                  </a:lnTo>
                  <a:lnTo>
                    <a:pt x="8557" y="870"/>
                  </a:lnTo>
                  <a:lnTo>
                    <a:pt x="8557" y="747"/>
                  </a:lnTo>
                  <a:lnTo>
                    <a:pt x="8228" y="425"/>
                  </a:lnTo>
                  <a:lnTo>
                    <a:pt x="8557" y="110"/>
                  </a:lnTo>
                  <a:lnTo>
                    <a:pt x="8557" y="4"/>
                  </a:lnTo>
                  <a:lnTo>
                    <a:pt x="6253" y="4"/>
                  </a:lnTo>
                  <a:cubicBezTo>
                    <a:pt x="6250" y="3"/>
                    <a:pt x="6247" y="3"/>
                    <a:pt x="6243" y="2"/>
                  </a:cubicBezTo>
                  <a:cubicBezTo>
                    <a:pt x="6238" y="1"/>
                    <a:pt x="6234" y="1"/>
                    <a:pt x="6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6"/>
            <p:cNvSpPr/>
            <p:nvPr/>
          </p:nvSpPr>
          <p:spPr>
            <a:xfrm>
              <a:off x="1629784" y="2003035"/>
              <a:ext cx="277654" cy="56413"/>
            </a:xfrm>
            <a:custGeom>
              <a:rect b="b" l="l" r="r" t="t"/>
              <a:pathLst>
                <a:path extrusionOk="0" h="1739" w="8559">
                  <a:moveTo>
                    <a:pt x="1" y="0"/>
                  </a:moveTo>
                  <a:lnTo>
                    <a:pt x="1" y="1738"/>
                  </a:lnTo>
                  <a:lnTo>
                    <a:pt x="8558" y="1738"/>
                  </a:lnTo>
                  <a:lnTo>
                    <a:pt x="855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6"/>
            <p:cNvSpPr/>
            <p:nvPr/>
          </p:nvSpPr>
          <p:spPr>
            <a:xfrm>
              <a:off x="1629784" y="1942697"/>
              <a:ext cx="277654" cy="37501"/>
            </a:xfrm>
            <a:custGeom>
              <a:rect b="b" l="l" r="r" t="t"/>
              <a:pathLst>
                <a:path extrusionOk="0" h="1156" w="8559">
                  <a:moveTo>
                    <a:pt x="1" y="0"/>
                  </a:moveTo>
                  <a:lnTo>
                    <a:pt x="1" y="1155"/>
                  </a:lnTo>
                  <a:lnTo>
                    <a:pt x="8558" y="1155"/>
                  </a:lnTo>
                  <a:lnTo>
                    <a:pt x="85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6"/>
            <p:cNvSpPr/>
            <p:nvPr/>
          </p:nvSpPr>
          <p:spPr>
            <a:xfrm>
              <a:off x="1629784" y="1941853"/>
              <a:ext cx="277622" cy="39220"/>
            </a:xfrm>
            <a:custGeom>
              <a:rect b="b" l="l" r="r" t="t"/>
              <a:pathLst>
                <a:path extrusionOk="0" h="1209" w="8558">
                  <a:moveTo>
                    <a:pt x="4579" y="56"/>
                  </a:moveTo>
                  <a:cubicBezTo>
                    <a:pt x="4475" y="159"/>
                    <a:pt x="4373" y="262"/>
                    <a:pt x="4269" y="365"/>
                  </a:cubicBezTo>
                  <a:cubicBezTo>
                    <a:pt x="4166" y="262"/>
                    <a:pt x="4063" y="159"/>
                    <a:pt x="3960" y="56"/>
                  </a:cubicBezTo>
                  <a:close/>
                  <a:moveTo>
                    <a:pt x="7703" y="56"/>
                  </a:moveTo>
                  <a:lnTo>
                    <a:pt x="7394" y="365"/>
                  </a:lnTo>
                  <a:cubicBezTo>
                    <a:pt x="7290" y="262"/>
                    <a:pt x="7187" y="159"/>
                    <a:pt x="7084" y="56"/>
                  </a:cubicBezTo>
                  <a:close/>
                  <a:moveTo>
                    <a:pt x="6937" y="56"/>
                  </a:moveTo>
                  <a:cubicBezTo>
                    <a:pt x="6832" y="160"/>
                    <a:pt x="6729" y="265"/>
                    <a:pt x="6624" y="368"/>
                  </a:cubicBezTo>
                  <a:cubicBezTo>
                    <a:pt x="6520" y="265"/>
                    <a:pt x="6415" y="160"/>
                    <a:pt x="6310" y="56"/>
                  </a:cubicBezTo>
                  <a:close/>
                  <a:moveTo>
                    <a:pt x="2241" y="56"/>
                  </a:moveTo>
                  <a:cubicBezTo>
                    <a:pt x="2137" y="160"/>
                    <a:pt x="2032" y="265"/>
                    <a:pt x="1928" y="369"/>
                  </a:cubicBezTo>
                  <a:lnTo>
                    <a:pt x="1614" y="56"/>
                  </a:lnTo>
                  <a:close/>
                  <a:moveTo>
                    <a:pt x="6155" y="56"/>
                  </a:moveTo>
                  <a:lnTo>
                    <a:pt x="5840" y="370"/>
                  </a:lnTo>
                  <a:lnTo>
                    <a:pt x="5526" y="56"/>
                  </a:lnTo>
                  <a:close/>
                  <a:moveTo>
                    <a:pt x="682" y="56"/>
                  </a:moveTo>
                  <a:lnTo>
                    <a:pt x="364" y="375"/>
                  </a:lnTo>
                  <a:cubicBezTo>
                    <a:pt x="258" y="268"/>
                    <a:pt x="151" y="161"/>
                    <a:pt x="45" y="56"/>
                  </a:cubicBezTo>
                  <a:close/>
                  <a:moveTo>
                    <a:pt x="1466" y="56"/>
                  </a:moveTo>
                  <a:lnTo>
                    <a:pt x="1149" y="375"/>
                  </a:lnTo>
                  <a:lnTo>
                    <a:pt x="830" y="56"/>
                  </a:lnTo>
                  <a:close/>
                  <a:moveTo>
                    <a:pt x="3812" y="56"/>
                  </a:moveTo>
                  <a:cubicBezTo>
                    <a:pt x="3706" y="162"/>
                    <a:pt x="3599" y="269"/>
                    <a:pt x="3493" y="376"/>
                  </a:cubicBezTo>
                  <a:lnTo>
                    <a:pt x="3173" y="56"/>
                  </a:lnTo>
                  <a:close/>
                  <a:moveTo>
                    <a:pt x="8519" y="56"/>
                  </a:moveTo>
                  <a:cubicBezTo>
                    <a:pt x="8408" y="163"/>
                    <a:pt x="8295" y="271"/>
                    <a:pt x="8182" y="379"/>
                  </a:cubicBezTo>
                  <a:cubicBezTo>
                    <a:pt x="8072" y="271"/>
                    <a:pt x="7962" y="163"/>
                    <a:pt x="7852" y="56"/>
                  </a:cubicBezTo>
                  <a:close/>
                  <a:moveTo>
                    <a:pt x="3035" y="56"/>
                  </a:moveTo>
                  <a:lnTo>
                    <a:pt x="2711" y="380"/>
                  </a:lnTo>
                  <a:lnTo>
                    <a:pt x="2389" y="56"/>
                  </a:lnTo>
                  <a:close/>
                  <a:moveTo>
                    <a:pt x="5395" y="56"/>
                  </a:moveTo>
                  <a:lnTo>
                    <a:pt x="5056" y="381"/>
                  </a:lnTo>
                  <a:cubicBezTo>
                    <a:pt x="4947" y="272"/>
                    <a:pt x="4837" y="164"/>
                    <a:pt x="4727" y="56"/>
                  </a:cubicBezTo>
                  <a:close/>
                  <a:moveTo>
                    <a:pt x="7007" y="77"/>
                  </a:moveTo>
                  <a:lnTo>
                    <a:pt x="7344" y="415"/>
                  </a:lnTo>
                  <a:cubicBezTo>
                    <a:pt x="7232" y="527"/>
                    <a:pt x="7120" y="639"/>
                    <a:pt x="7009" y="751"/>
                  </a:cubicBezTo>
                  <a:cubicBezTo>
                    <a:pt x="6896" y="639"/>
                    <a:pt x="6783" y="527"/>
                    <a:pt x="6670" y="415"/>
                  </a:cubicBezTo>
                  <a:cubicBezTo>
                    <a:pt x="6782" y="303"/>
                    <a:pt x="6895" y="190"/>
                    <a:pt x="7007" y="77"/>
                  </a:cubicBezTo>
                  <a:close/>
                  <a:moveTo>
                    <a:pt x="3882" y="77"/>
                  </a:moveTo>
                  <a:lnTo>
                    <a:pt x="4219" y="415"/>
                  </a:lnTo>
                  <a:lnTo>
                    <a:pt x="3876" y="759"/>
                  </a:lnTo>
                  <a:lnTo>
                    <a:pt x="3538" y="422"/>
                  </a:lnTo>
                  <a:cubicBezTo>
                    <a:pt x="3653" y="307"/>
                    <a:pt x="3768" y="192"/>
                    <a:pt x="3882" y="77"/>
                  </a:cubicBezTo>
                  <a:close/>
                  <a:moveTo>
                    <a:pt x="4649" y="77"/>
                  </a:moveTo>
                  <a:cubicBezTo>
                    <a:pt x="4768" y="194"/>
                    <a:pt x="4886" y="312"/>
                    <a:pt x="5005" y="429"/>
                  </a:cubicBezTo>
                  <a:cubicBezTo>
                    <a:pt x="4891" y="540"/>
                    <a:pt x="4776" y="649"/>
                    <a:pt x="4663" y="759"/>
                  </a:cubicBezTo>
                  <a:lnTo>
                    <a:pt x="4315" y="411"/>
                  </a:lnTo>
                  <a:lnTo>
                    <a:pt x="4649" y="77"/>
                  </a:lnTo>
                  <a:close/>
                  <a:moveTo>
                    <a:pt x="7773" y="77"/>
                  </a:moveTo>
                  <a:cubicBezTo>
                    <a:pt x="7893" y="194"/>
                    <a:pt x="8013" y="311"/>
                    <a:pt x="8132" y="428"/>
                  </a:cubicBezTo>
                  <a:cubicBezTo>
                    <a:pt x="8017" y="537"/>
                    <a:pt x="7901" y="648"/>
                    <a:pt x="7786" y="759"/>
                  </a:cubicBezTo>
                  <a:cubicBezTo>
                    <a:pt x="7671" y="643"/>
                    <a:pt x="7555" y="527"/>
                    <a:pt x="7439" y="411"/>
                  </a:cubicBezTo>
                  <a:cubicBezTo>
                    <a:pt x="7551" y="300"/>
                    <a:pt x="7662" y="188"/>
                    <a:pt x="7773" y="77"/>
                  </a:cubicBezTo>
                  <a:close/>
                  <a:moveTo>
                    <a:pt x="6229" y="73"/>
                  </a:moveTo>
                  <a:cubicBezTo>
                    <a:pt x="6344" y="188"/>
                    <a:pt x="6459" y="304"/>
                    <a:pt x="6575" y="419"/>
                  </a:cubicBezTo>
                  <a:lnTo>
                    <a:pt x="6232" y="762"/>
                  </a:lnTo>
                  <a:cubicBezTo>
                    <a:pt x="6117" y="647"/>
                    <a:pt x="6001" y="531"/>
                    <a:pt x="5886" y="417"/>
                  </a:cubicBezTo>
                  <a:cubicBezTo>
                    <a:pt x="6000" y="302"/>
                    <a:pt x="6115" y="188"/>
                    <a:pt x="6229" y="73"/>
                  </a:cubicBezTo>
                  <a:close/>
                  <a:moveTo>
                    <a:pt x="1537" y="77"/>
                  </a:moveTo>
                  <a:lnTo>
                    <a:pt x="1878" y="420"/>
                  </a:lnTo>
                  <a:cubicBezTo>
                    <a:pt x="1764" y="533"/>
                    <a:pt x="1651" y="648"/>
                    <a:pt x="1537" y="763"/>
                  </a:cubicBezTo>
                  <a:lnTo>
                    <a:pt x="1194" y="420"/>
                  </a:lnTo>
                  <a:cubicBezTo>
                    <a:pt x="1308" y="306"/>
                    <a:pt x="1422" y="192"/>
                    <a:pt x="1537" y="77"/>
                  </a:cubicBezTo>
                  <a:close/>
                  <a:moveTo>
                    <a:pt x="5457" y="86"/>
                  </a:moveTo>
                  <a:cubicBezTo>
                    <a:pt x="5568" y="197"/>
                    <a:pt x="5679" y="309"/>
                    <a:pt x="5790" y="420"/>
                  </a:cubicBezTo>
                  <a:lnTo>
                    <a:pt x="5446" y="765"/>
                  </a:lnTo>
                  <a:cubicBezTo>
                    <a:pt x="5331" y="652"/>
                    <a:pt x="5216" y="540"/>
                    <a:pt x="5102" y="426"/>
                  </a:cubicBezTo>
                  <a:cubicBezTo>
                    <a:pt x="5220" y="313"/>
                    <a:pt x="5338" y="199"/>
                    <a:pt x="5457" y="86"/>
                  </a:cubicBezTo>
                  <a:close/>
                  <a:moveTo>
                    <a:pt x="752" y="77"/>
                  </a:moveTo>
                  <a:cubicBezTo>
                    <a:pt x="868" y="193"/>
                    <a:pt x="984" y="308"/>
                    <a:pt x="1098" y="424"/>
                  </a:cubicBezTo>
                  <a:cubicBezTo>
                    <a:pt x="985" y="539"/>
                    <a:pt x="870" y="652"/>
                    <a:pt x="756" y="766"/>
                  </a:cubicBezTo>
                  <a:lnTo>
                    <a:pt x="410" y="420"/>
                  </a:lnTo>
                  <a:cubicBezTo>
                    <a:pt x="523" y="306"/>
                    <a:pt x="638" y="191"/>
                    <a:pt x="752" y="77"/>
                  </a:cubicBezTo>
                  <a:close/>
                  <a:moveTo>
                    <a:pt x="2311" y="77"/>
                  </a:moveTo>
                  <a:cubicBezTo>
                    <a:pt x="2428" y="195"/>
                    <a:pt x="2545" y="312"/>
                    <a:pt x="2662" y="429"/>
                  </a:cubicBezTo>
                  <a:lnTo>
                    <a:pt x="2325" y="766"/>
                  </a:lnTo>
                  <a:cubicBezTo>
                    <a:pt x="2208" y="649"/>
                    <a:pt x="2090" y="532"/>
                    <a:pt x="1974" y="416"/>
                  </a:cubicBezTo>
                  <a:cubicBezTo>
                    <a:pt x="2086" y="303"/>
                    <a:pt x="2198" y="190"/>
                    <a:pt x="2311" y="77"/>
                  </a:cubicBezTo>
                  <a:close/>
                  <a:moveTo>
                    <a:pt x="3101" y="82"/>
                  </a:moveTo>
                  <a:cubicBezTo>
                    <a:pt x="3215" y="197"/>
                    <a:pt x="3329" y="311"/>
                    <a:pt x="3443" y="426"/>
                  </a:cubicBezTo>
                  <a:lnTo>
                    <a:pt x="3101" y="769"/>
                  </a:lnTo>
                  <a:lnTo>
                    <a:pt x="2758" y="425"/>
                  </a:lnTo>
                  <a:lnTo>
                    <a:pt x="3101" y="82"/>
                  </a:lnTo>
                  <a:close/>
                  <a:moveTo>
                    <a:pt x="7390" y="461"/>
                  </a:moveTo>
                  <a:cubicBezTo>
                    <a:pt x="7506" y="576"/>
                    <a:pt x="7620" y="691"/>
                    <a:pt x="7736" y="807"/>
                  </a:cubicBezTo>
                  <a:cubicBezTo>
                    <a:pt x="7622" y="917"/>
                    <a:pt x="7508" y="1026"/>
                    <a:pt x="7394" y="1135"/>
                  </a:cubicBezTo>
                  <a:cubicBezTo>
                    <a:pt x="7281" y="1022"/>
                    <a:pt x="7167" y="910"/>
                    <a:pt x="7054" y="797"/>
                  </a:cubicBezTo>
                  <a:lnTo>
                    <a:pt x="7390" y="461"/>
                  </a:lnTo>
                  <a:close/>
                  <a:moveTo>
                    <a:pt x="4265" y="461"/>
                  </a:moveTo>
                  <a:lnTo>
                    <a:pt x="4611" y="807"/>
                  </a:lnTo>
                  <a:cubicBezTo>
                    <a:pt x="4495" y="920"/>
                    <a:pt x="4378" y="1031"/>
                    <a:pt x="4261" y="1144"/>
                  </a:cubicBezTo>
                  <a:lnTo>
                    <a:pt x="3922" y="805"/>
                  </a:lnTo>
                  <a:lnTo>
                    <a:pt x="4265" y="461"/>
                  </a:lnTo>
                  <a:close/>
                  <a:moveTo>
                    <a:pt x="6621" y="465"/>
                  </a:moveTo>
                  <a:cubicBezTo>
                    <a:pt x="6734" y="576"/>
                    <a:pt x="6846" y="688"/>
                    <a:pt x="6958" y="800"/>
                  </a:cubicBezTo>
                  <a:lnTo>
                    <a:pt x="6614" y="1144"/>
                  </a:lnTo>
                  <a:lnTo>
                    <a:pt x="6278" y="808"/>
                  </a:lnTo>
                  <a:cubicBezTo>
                    <a:pt x="6393" y="693"/>
                    <a:pt x="6506" y="578"/>
                    <a:pt x="6621" y="465"/>
                  </a:cubicBezTo>
                  <a:close/>
                  <a:moveTo>
                    <a:pt x="3489" y="472"/>
                  </a:moveTo>
                  <a:lnTo>
                    <a:pt x="3826" y="808"/>
                  </a:lnTo>
                  <a:cubicBezTo>
                    <a:pt x="3713" y="922"/>
                    <a:pt x="3600" y="1035"/>
                    <a:pt x="3487" y="1147"/>
                  </a:cubicBezTo>
                  <a:cubicBezTo>
                    <a:pt x="3485" y="1149"/>
                    <a:pt x="3485" y="1150"/>
                    <a:pt x="3484" y="1151"/>
                  </a:cubicBezTo>
                  <a:lnTo>
                    <a:pt x="3147" y="815"/>
                  </a:lnTo>
                  <a:lnTo>
                    <a:pt x="3489" y="472"/>
                  </a:lnTo>
                  <a:close/>
                  <a:moveTo>
                    <a:pt x="8178" y="473"/>
                  </a:moveTo>
                  <a:cubicBezTo>
                    <a:pt x="8294" y="586"/>
                    <a:pt x="8409" y="698"/>
                    <a:pt x="8524" y="811"/>
                  </a:cubicBezTo>
                  <a:lnTo>
                    <a:pt x="8182" y="1153"/>
                  </a:lnTo>
                  <a:lnTo>
                    <a:pt x="7833" y="804"/>
                  </a:lnTo>
                  <a:cubicBezTo>
                    <a:pt x="7947" y="693"/>
                    <a:pt x="8063" y="584"/>
                    <a:pt x="8178" y="473"/>
                  </a:cubicBezTo>
                  <a:close/>
                  <a:moveTo>
                    <a:pt x="5836" y="466"/>
                  </a:moveTo>
                  <a:lnTo>
                    <a:pt x="6183" y="812"/>
                  </a:lnTo>
                  <a:cubicBezTo>
                    <a:pt x="6069" y="927"/>
                    <a:pt x="5955" y="1041"/>
                    <a:pt x="5840" y="1155"/>
                  </a:cubicBezTo>
                  <a:cubicBezTo>
                    <a:pt x="5724" y="1041"/>
                    <a:pt x="5608" y="926"/>
                    <a:pt x="5492" y="811"/>
                  </a:cubicBezTo>
                  <a:lnTo>
                    <a:pt x="5836" y="466"/>
                  </a:lnTo>
                  <a:close/>
                  <a:moveTo>
                    <a:pt x="359" y="470"/>
                  </a:moveTo>
                  <a:lnTo>
                    <a:pt x="706" y="816"/>
                  </a:lnTo>
                  <a:lnTo>
                    <a:pt x="367" y="1155"/>
                  </a:lnTo>
                  <a:cubicBezTo>
                    <a:pt x="367" y="1155"/>
                    <a:pt x="367" y="1155"/>
                    <a:pt x="367" y="1156"/>
                  </a:cubicBezTo>
                  <a:lnTo>
                    <a:pt x="360" y="1156"/>
                  </a:lnTo>
                  <a:cubicBezTo>
                    <a:pt x="360" y="1155"/>
                    <a:pt x="360" y="1155"/>
                    <a:pt x="360" y="1154"/>
                  </a:cubicBezTo>
                  <a:lnTo>
                    <a:pt x="17" y="812"/>
                  </a:lnTo>
                  <a:lnTo>
                    <a:pt x="359" y="470"/>
                  </a:lnTo>
                  <a:close/>
                  <a:moveTo>
                    <a:pt x="752" y="862"/>
                  </a:moveTo>
                  <a:lnTo>
                    <a:pt x="1046" y="1156"/>
                  </a:lnTo>
                  <a:lnTo>
                    <a:pt x="458" y="1156"/>
                  </a:lnTo>
                  <a:lnTo>
                    <a:pt x="752" y="862"/>
                  </a:lnTo>
                  <a:close/>
                  <a:moveTo>
                    <a:pt x="1144" y="470"/>
                  </a:moveTo>
                  <a:lnTo>
                    <a:pt x="1487" y="812"/>
                  </a:lnTo>
                  <a:lnTo>
                    <a:pt x="1145" y="1156"/>
                  </a:lnTo>
                  <a:cubicBezTo>
                    <a:pt x="1144" y="1155"/>
                    <a:pt x="1144" y="1155"/>
                    <a:pt x="1144" y="1155"/>
                  </a:cubicBezTo>
                  <a:lnTo>
                    <a:pt x="802" y="812"/>
                  </a:lnTo>
                  <a:cubicBezTo>
                    <a:pt x="916" y="698"/>
                    <a:pt x="1030" y="584"/>
                    <a:pt x="1144" y="470"/>
                  </a:cubicBezTo>
                  <a:close/>
                  <a:moveTo>
                    <a:pt x="1533" y="858"/>
                  </a:moveTo>
                  <a:lnTo>
                    <a:pt x="1831" y="1156"/>
                  </a:lnTo>
                  <a:lnTo>
                    <a:pt x="1237" y="1156"/>
                  </a:lnTo>
                  <a:cubicBezTo>
                    <a:pt x="1335" y="1057"/>
                    <a:pt x="1434" y="958"/>
                    <a:pt x="1533" y="858"/>
                  </a:cubicBezTo>
                  <a:close/>
                  <a:moveTo>
                    <a:pt x="1924" y="465"/>
                  </a:moveTo>
                  <a:lnTo>
                    <a:pt x="2276" y="816"/>
                  </a:lnTo>
                  <a:lnTo>
                    <a:pt x="1959" y="1132"/>
                  </a:lnTo>
                  <a:cubicBezTo>
                    <a:pt x="1950" y="1141"/>
                    <a:pt x="1949" y="1149"/>
                    <a:pt x="1951" y="1156"/>
                  </a:cubicBezTo>
                  <a:lnTo>
                    <a:pt x="1929" y="1156"/>
                  </a:lnTo>
                  <a:cubicBezTo>
                    <a:pt x="1929" y="1155"/>
                    <a:pt x="1929" y="1155"/>
                    <a:pt x="1929" y="1154"/>
                  </a:cubicBezTo>
                  <a:lnTo>
                    <a:pt x="1583" y="808"/>
                  </a:lnTo>
                  <a:cubicBezTo>
                    <a:pt x="1697" y="694"/>
                    <a:pt x="1811" y="580"/>
                    <a:pt x="1924" y="465"/>
                  </a:cubicBezTo>
                  <a:close/>
                  <a:moveTo>
                    <a:pt x="2321" y="862"/>
                  </a:moveTo>
                  <a:lnTo>
                    <a:pt x="2615" y="1156"/>
                  </a:lnTo>
                  <a:lnTo>
                    <a:pt x="2027" y="1156"/>
                  </a:lnTo>
                  <a:lnTo>
                    <a:pt x="2321" y="862"/>
                  </a:lnTo>
                  <a:close/>
                  <a:moveTo>
                    <a:pt x="2708" y="475"/>
                  </a:moveTo>
                  <a:lnTo>
                    <a:pt x="3052" y="818"/>
                  </a:lnTo>
                  <a:cubicBezTo>
                    <a:pt x="2940" y="931"/>
                    <a:pt x="2827" y="1044"/>
                    <a:pt x="2716" y="1156"/>
                  </a:cubicBezTo>
                  <a:lnTo>
                    <a:pt x="2711" y="1156"/>
                  </a:lnTo>
                  <a:cubicBezTo>
                    <a:pt x="2710" y="1153"/>
                    <a:pt x="2708" y="1150"/>
                    <a:pt x="2705" y="1147"/>
                  </a:cubicBezTo>
                  <a:lnTo>
                    <a:pt x="2371" y="812"/>
                  </a:lnTo>
                  <a:lnTo>
                    <a:pt x="2708" y="475"/>
                  </a:lnTo>
                  <a:close/>
                  <a:moveTo>
                    <a:pt x="3098" y="864"/>
                  </a:moveTo>
                  <a:lnTo>
                    <a:pt x="3390" y="1156"/>
                  </a:lnTo>
                  <a:lnTo>
                    <a:pt x="2807" y="1156"/>
                  </a:lnTo>
                  <a:cubicBezTo>
                    <a:pt x="2904" y="1059"/>
                    <a:pt x="3000" y="962"/>
                    <a:pt x="3098" y="864"/>
                  </a:cubicBezTo>
                  <a:close/>
                  <a:moveTo>
                    <a:pt x="3872" y="854"/>
                  </a:moveTo>
                  <a:lnTo>
                    <a:pt x="4174" y="1156"/>
                  </a:lnTo>
                  <a:lnTo>
                    <a:pt x="3570" y="1156"/>
                  </a:lnTo>
                  <a:lnTo>
                    <a:pt x="3872" y="854"/>
                  </a:lnTo>
                  <a:close/>
                  <a:moveTo>
                    <a:pt x="4658" y="853"/>
                  </a:moveTo>
                  <a:lnTo>
                    <a:pt x="4961" y="1156"/>
                  </a:lnTo>
                  <a:lnTo>
                    <a:pt x="4341" y="1156"/>
                  </a:lnTo>
                  <a:cubicBezTo>
                    <a:pt x="4446" y="1055"/>
                    <a:pt x="4552" y="954"/>
                    <a:pt x="4658" y="853"/>
                  </a:cubicBezTo>
                  <a:close/>
                  <a:moveTo>
                    <a:pt x="5051" y="475"/>
                  </a:moveTo>
                  <a:lnTo>
                    <a:pt x="5395" y="815"/>
                  </a:lnTo>
                  <a:lnTo>
                    <a:pt x="5054" y="1156"/>
                  </a:lnTo>
                  <a:lnTo>
                    <a:pt x="5039" y="1156"/>
                  </a:lnTo>
                  <a:cubicBezTo>
                    <a:pt x="5044" y="1149"/>
                    <a:pt x="5045" y="1141"/>
                    <a:pt x="5036" y="1132"/>
                  </a:cubicBezTo>
                  <a:lnTo>
                    <a:pt x="4708" y="804"/>
                  </a:lnTo>
                  <a:cubicBezTo>
                    <a:pt x="4823" y="694"/>
                    <a:pt x="4936" y="585"/>
                    <a:pt x="5051" y="475"/>
                  </a:cubicBezTo>
                  <a:close/>
                  <a:moveTo>
                    <a:pt x="5442" y="860"/>
                  </a:moveTo>
                  <a:cubicBezTo>
                    <a:pt x="5542" y="959"/>
                    <a:pt x="5641" y="1057"/>
                    <a:pt x="5742" y="1156"/>
                  </a:cubicBezTo>
                  <a:lnTo>
                    <a:pt x="5146" y="1156"/>
                  </a:lnTo>
                  <a:lnTo>
                    <a:pt x="5442" y="860"/>
                  </a:lnTo>
                  <a:close/>
                  <a:moveTo>
                    <a:pt x="6229" y="858"/>
                  </a:moveTo>
                  <a:lnTo>
                    <a:pt x="6527" y="1156"/>
                  </a:lnTo>
                  <a:lnTo>
                    <a:pt x="5931" y="1156"/>
                  </a:lnTo>
                  <a:cubicBezTo>
                    <a:pt x="6031" y="1057"/>
                    <a:pt x="6129" y="958"/>
                    <a:pt x="6229" y="858"/>
                  </a:cubicBezTo>
                  <a:close/>
                  <a:moveTo>
                    <a:pt x="7004" y="846"/>
                  </a:moveTo>
                  <a:cubicBezTo>
                    <a:pt x="7108" y="949"/>
                    <a:pt x="7212" y="1053"/>
                    <a:pt x="7316" y="1156"/>
                  </a:cubicBezTo>
                  <a:lnTo>
                    <a:pt x="6694" y="1156"/>
                  </a:lnTo>
                  <a:lnTo>
                    <a:pt x="7004" y="846"/>
                  </a:lnTo>
                  <a:close/>
                  <a:moveTo>
                    <a:pt x="7781" y="853"/>
                  </a:moveTo>
                  <a:cubicBezTo>
                    <a:pt x="7883" y="954"/>
                    <a:pt x="7984" y="1055"/>
                    <a:pt x="8085" y="1156"/>
                  </a:cubicBezTo>
                  <a:lnTo>
                    <a:pt x="7466" y="1156"/>
                  </a:lnTo>
                  <a:cubicBezTo>
                    <a:pt x="7571" y="1055"/>
                    <a:pt x="7676" y="954"/>
                    <a:pt x="7781" y="853"/>
                  </a:cubicBezTo>
                  <a:close/>
                  <a:moveTo>
                    <a:pt x="6229" y="0"/>
                  </a:moveTo>
                  <a:cubicBezTo>
                    <a:pt x="6223" y="0"/>
                    <a:pt x="6216" y="1"/>
                    <a:pt x="6210" y="4"/>
                  </a:cubicBezTo>
                  <a:lnTo>
                    <a:pt x="1" y="4"/>
                  </a:lnTo>
                  <a:lnTo>
                    <a:pt x="1" y="110"/>
                  </a:lnTo>
                  <a:lnTo>
                    <a:pt x="314" y="424"/>
                  </a:lnTo>
                  <a:lnTo>
                    <a:pt x="1" y="737"/>
                  </a:lnTo>
                  <a:lnTo>
                    <a:pt x="1" y="895"/>
                  </a:lnTo>
                  <a:lnTo>
                    <a:pt x="262" y="1156"/>
                  </a:lnTo>
                  <a:lnTo>
                    <a:pt x="1" y="1156"/>
                  </a:lnTo>
                  <a:lnTo>
                    <a:pt x="1" y="1209"/>
                  </a:lnTo>
                  <a:lnTo>
                    <a:pt x="8549" y="1209"/>
                  </a:lnTo>
                  <a:cubicBezTo>
                    <a:pt x="8552" y="1209"/>
                    <a:pt x="8555" y="1208"/>
                    <a:pt x="8557" y="1207"/>
                  </a:cubicBezTo>
                  <a:lnTo>
                    <a:pt x="8557" y="1156"/>
                  </a:lnTo>
                  <a:lnTo>
                    <a:pt x="8270" y="1156"/>
                  </a:lnTo>
                  <a:lnTo>
                    <a:pt x="8557" y="870"/>
                  </a:lnTo>
                  <a:lnTo>
                    <a:pt x="8557" y="747"/>
                  </a:lnTo>
                  <a:lnTo>
                    <a:pt x="8228" y="425"/>
                  </a:lnTo>
                  <a:lnTo>
                    <a:pt x="8557" y="108"/>
                  </a:lnTo>
                  <a:lnTo>
                    <a:pt x="8557" y="4"/>
                  </a:lnTo>
                  <a:lnTo>
                    <a:pt x="6253" y="4"/>
                  </a:lnTo>
                  <a:cubicBezTo>
                    <a:pt x="6250" y="3"/>
                    <a:pt x="6247" y="1"/>
                    <a:pt x="6243" y="1"/>
                  </a:cubicBezTo>
                  <a:cubicBezTo>
                    <a:pt x="6238" y="1"/>
                    <a:pt x="6234" y="0"/>
                    <a:pt x="6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6"/>
            <p:cNvSpPr/>
            <p:nvPr/>
          </p:nvSpPr>
          <p:spPr>
            <a:xfrm>
              <a:off x="1665728" y="1526199"/>
              <a:ext cx="205767" cy="365080"/>
            </a:xfrm>
            <a:custGeom>
              <a:rect b="b" l="l" r="r" t="t"/>
              <a:pathLst>
                <a:path extrusionOk="0" h="11254" w="6343">
                  <a:moveTo>
                    <a:pt x="1625" y="1"/>
                  </a:moveTo>
                  <a:cubicBezTo>
                    <a:pt x="1396" y="1"/>
                    <a:pt x="1194" y="159"/>
                    <a:pt x="1143" y="376"/>
                  </a:cubicBezTo>
                  <a:cubicBezTo>
                    <a:pt x="1069" y="699"/>
                    <a:pt x="780" y="951"/>
                    <a:pt x="407" y="1018"/>
                  </a:cubicBezTo>
                  <a:cubicBezTo>
                    <a:pt x="172" y="1061"/>
                    <a:pt x="1" y="1266"/>
                    <a:pt x="1" y="1505"/>
                  </a:cubicBezTo>
                  <a:lnTo>
                    <a:pt x="1" y="9749"/>
                  </a:lnTo>
                  <a:cubicBezTo>
                    <a:pt x="1" y="9989"/>
                    <a:pt x="172" y="10194"/>
                    <a:pt x="407" y="10236"/>
                  </a:cubicBezTo>
                  <a:cubicBezTo>
                    <a:pt x="780" y="10303"/>
                    <a:pt x="1069" y="10556"/>
                    <a:pt x="1143" y="10879"/>
                  </a:cubicBezTo>
                  <a:cubicBezTo>
                    <a:pt x="1194" y="11096"/>
                    <a:pt x="1396" y="11254"/>
                    <a:pt x="1625" y="11254"/>
                  </a:cubicBezTo>
                  <a:lnTo>
                    <a:pt x="4717" y="11254"/>
                  </a:lnTo>
                  <a:cubicBezTo>
                    <a:pt x="4946" y="11254"/>
                    <a:pt x="5148" y="11096"/>
                    <a:pt x="5199" y="10879"/>
                  </a:cubicBezTo>
                  <a:cubicBezTo>
                    <a:pt x="5272" y="10556"/>
                    <a:pt x="5561" y="10304"/>
                    <a:pt x="5934" y="10236"/>
                  </a:cubicBezTo>
                  <a:cubicBezTo>
                    <a:pt x="6170" y="10194"/>
                    <a:pt x="6342" y="9989"/>
                    <a:pt x="6342" y="9749"/>
                  </a:cubicBezTo>
                  <a:lnTo>
                    <a:pt x="6342" y="1505"/>
                  </a:lnTo>
                  <a:cubicBezTo>
                    <a:pt x="6342" y="1266"/>
                    <a:pt x="6170" y="1061"/>
                    <a:pt x="5934" y="1018"/>
                  </a:cubicBezTo>
                  <a:cubicBezTo>
                    <a:pt x="5561" y="951"/>
                    <a:pt x="5272" y="699"/>
                    <a:pt x="5199" y="376"/>
                  </a:cubicBezTo>
                  <a:cubicBezTo>
                    <a:pt x="5148" y="159"/>
                    <a:pt x="4946" y="1"/>
                    <a:pt x="471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6"/>
            <p:cNvSpPr/>
            <p:nvPr/>
          </p:nvSpPr>
          <p:spPr>
            <a:xfrm>
              <a:off x="1672670" y="1533174"/>
              <a:ext cx="191850" cy="351131"/>
            </a:xfrm>
            <a:custGeom>
              <a:rect b="b" l="l" r="r" t="t"/>
              <a:pathLst>
                <a:path extrusionOk="0" h="10824" w="5914">
                  <a:moveTo>
                    <a:pt x="1411" y="0"/>
                  </a:moveTo>
                  <a:cubicBezTo>
                    <a:pt x="1284" y="0"/>
                    <a:pt x="1167" y="84"/>
                    <a:pt x="1138" y="208"/>
                  </a:cubicBezTo>
                  <a:cubicBezTo>
                    <a:pt x="1046" y="614"/>
                    <a:pt x="687" y="933"/>
                    <a:pt x="231" y="1014"/>
                  </a:cubicBezTo>
                  <a:cubicBezTo>
                    <a:pt x="98" y="1038"/>
                    <a:pt x="1" y="1154"/>
                    <a:pt x="1" y="1289"/>
                  </a:cubicBezTo>
                  <a:lnTo>
                    <a:pt x="1" y="9534"/>
                  </a:lnTo>
                  <a:cubicBezTo>
                    <a:pt x="1" y="9669"/>
                    <a:pt x="98" y="9786"/>
                    <a:pt x="231" y="9810"/>
                  </a:cubicBezTo>
                  <a:cubicBezTo>
                    <a:pt x="687" y="9892"/>
                    <a:pt x="1046" y="10211"/>
                    <a:pt x="1138" y="10615"/>
                  </a:cubicBezTo>
                  <a:cubicBezTo>
                    <a:pt x="1167" y="10739"/>
                    <a:pt x="1284" y="10823"/>
                    <a:pt x="1411" y="10823"/>
                  </a:cubicBezTo>
                  <a:lnTo>
                    <a:pt x="4503" y="10823"/>
                  </a:lnTo>
                  <a:cubicBezTo>
                    <a:pt x="4631" y="10823"/>
                    <a:pt x="4747" y="10739"/>
                    <a:pt x="4776" y="10615"/>
                  </a:cubicBezTo>
                  <a:cubicBezTo>
                    <a:pt x="4868" y="10211"/>
                    <a:pt x="5227" y="9892"/>
                    <a:pt x="5682" y="9810"/>
                  </a:cubicBezTo>
                  <a:cubicBezTo>
                    <a:pt x="5816" y="9786"/>
                    <a:pt x="5913" y="9670"/>
                    <a:pt x="5913" y="9534"/>
                  </a:cubicBezTo>
                  <a:lnTo>
                    <a:pt x="5913" y="1289"/>
                  </a:lnTo>
                  <a:cubicBezTo>
                    <a:pt x="5913" y="1154"/>
                    <a:pt x="5816" y="1038"/>
                    <a:pt x="5682" y="1014"/>
                  </a:cubicBezTo>
                  <a:cubicBezTo>
                    <a:pt x="5227" y="932"/>
                    <a:pt x="4869" y="614"/>
                    <a:pt x="4776" y="208"/>
                  </a:cubicBezTo>
                  <a:cubicBezTo>
                    <a:pt x="4747" y="84"/>
                    <a:pt x="4631" y="0"/>
                    <a:pt x="45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6"/>
            <p:cNvSpPr/>
            <p:nvPr/>
          </p:nvSpPr>
          <p:spPr>
            <a:xfrm>
              <a:off x="1744427" y="1568144"/>
              <a:ext cx="17161" cy="17128"/>
            </a:xfrm>
            <a:custGeom>
              <a:rect b="b" l="l" r="r" t="t"/>
              <a:pathLst>
                <a:path extrusionOk="0" h="528" w="529">
                  <a:moveTo>
                    <a:pt x="0" y="0"/>
                  </a:moveTo>
                  <a:cubicBezTo>
                    <a:pt x="82" y="415"/>
                    <a:pt x="528" y="528"/>
                    <a:pt x="528" y="528"/>
                  </a:cubicBezTo>
                  <a:cubicBezTo>
                    <a:pt x="407" y="103"/>
                    <a:pt x="0" y="0"/>
                    <a:pt x="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6"/>
            <p:cNvSpPr/>
            <p:nvPr/>
          </p:nvSpPr>
          <p:spPr>
            <a:xfrm>
              <a:off x="1741508" y="1566490"/>
              <a:ext cx="22676" cy="20567"/>
            </a:xfrm>
            <a:custGeom>
              <a:rect b="b" l="l" r="r" t="t"/>
              <a:pathLst>
                <a:path extrusionOk="0" h="634" w="699">
                  <a:moveTo>
                    <a:pt x="212" y="167"/>
                  </a:moveTo>
                  <a:cubicBezTo>
                    <a:pt x="328" y="236"/>
                    <a:pt x="421" y="341"/>
                    <a:pt x="485" y="460"/>
                  </a:cubicBezTo>
                  <a:lnTo>
                    <a:pt x="485" y="460"/>
                  </a:lnTo>
                  <a:cubicBezTo>
                    <a:pt x="367" y="392"/>
                    <a:pt x="270" y="289"/>
                    <a:pt x="212" y="167"/>
                  </a:cubicBezTo>
                  <a:close/>
                  <a:moveTo>
                    <a:pt x="102" y="0"/>
                  </a:moveTo>
                  <a:cubicBezTo>
                    <a:pt x="61" y="0"/>
                    <a:pt x="1" y="15"/>
                    <a:pt x="10" y="58"/>
                  </a:cubicBezTo>
                  <a:cubicBezTo>
                    <a:pt x="70" y="332"/>
                    <a:pt x="294" y="545"/>
                    <a:pt x="560" y="622"/>
                  </a:cubicBezTo>
                  <a:lnTo>
                    <a:pt x="560" y="622"/>
                  </a:lnTo>
                  <a:cubicBezTo>
                    <a:pt x="572" y="630"/>
                    <a:pt x="588" y="634"/>
                    <a:pt x="606" y="634"/>
                  </a:cubicBezTo>
                  <a:cubicBezTo>
                    <a:pt x="648" y="634"/>
                    <a:pt x="696" y="612"/>
                    <a:pt x="696" y="574"/>
                  </a:cubicBezTo>
                  <a:lnTo>
                    <a:pt x="696" y="574"/>
                  </a:lnTo>
                  <a:cubicBezTo>
                    <a:pt x="699" y="565"/>
                    <a:pt x="697" y="557"/>
                    <a:pt x="691" y="550"/>
                  </a:cubicBezTo>
                  <a:lnTo>
                    <a:pt x="691" y="550"/>
                  </a:lnTo>
                  <a:cubicBezTo>
                    <a:pt x="609" y="292"/>
                    <a:pt x="393" y="72"/>
                    <a:pt x="127" y="3"/>
                  </a:cubicBezTo>
                  <a:cubicBezTo>
                    <a:pt x="121" y="1"/>
                    <a:pt x="112"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6"/>
            <p:cNvSpPr/>
            <p:nvPr/>
          </p:nvSpPr>
          <p:spPr>
            <a:xfrm>
              <a:off x="1757955" y="1544820"/>
              <a:ext cx="22221" cy="36755"/>
            </a:xfrm>
            <a:custGeom>
              <a:rect b="b" l="l" r="r" t="t"/>
              <a:pathLst>
                <a:path extrusionOk="0" h="1133" w="685">
                  <a:moveTo>
                    <a:pt x="326" y="1"/>
                  </a:moveTo>
                  <a:cubicBezTo>
                    <a:pt x="326" y="1"/>
                    <a:pt x="0" y="547"/>
                    <a:pt x="326" y="1132"/>
                  </a:cubicBezTo>
                  <a:cubicBezTo>
                    <a:pt x="326" y="1132"/>
                    <a:pt x="684" y="534"/>
                    <a:pt x="3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6"/>
            <p:cNvSpPr/>
            <p:nvPr/>
          </p:nvSpPr>
          <p:spPr>
            <a:xfrm>
              <a:off x="1759415" y="1543101"/>
              <a:ext cx="18653" cy="40161"/>
            </a:xfrm>
            <a:custGeom>
              <a:rect b="b" l="l" r="r" t="t"/>
              <a:pathLst>
                <a:path extrusionOk="0" h="1238" w="575">
                  <a:moveTo>
                    <a:pt x="282" y="226"/>
                  </a:moveTo>
                  <a:cubicBezTo>
                    <a:pt x="381" y="472"/>
                    <a:pt x="381" y="751"/>
                    <a:pt x="288" y="1000"/>
                  </a:cubicBezTo>
                  <a:lnTo>
                    <a:pt x="288" y="1000"/>
                  </a:lnTo>
                  <a:cubicBezTo>
                    <a:pt x="202" y="752"/>
                    <a:pt x="191" y="474"/>
                    <a:pt x="282" y="226"/>
                  </a:cubicBezTo>
                  <a:close/>
                  <a:moveTo>
                    <a:pt x="282" y="1"/>
                  </a:moveTo>
                  <a:cubicBezTo>
                    <a:pt x="253" y="1"/>
                    <a:pt x="223" y="11"/>
                    <a:pt x="211" y="33"/>
                  </a:cubicBezTo>
                  <a:cubicBezTo>
                    <a:pt x="1" y="395"/>
                    <a:pt x="19" y="841"/>
                    <a:pt x="206" y="1206"/>
                  </a:cubicBezTo>
                  <a:cubicBezTo>
                    <a:pt x="215" y="1225"/>
                    <a:pt x="239" y="1235"/>
                    <a:pt x="264" y="1237"/>
                  </a:cubicBezTo>
                  <a:lnTo>
                    <a:pt x="264" y="1237"/>
                  </a:lnTo>
                  <a:cubicBezTo>
                    <a:pt x="269" y="1237"/>
                    <a:pt x="275" y="1238"/>
                    <a:pt x="280" y="1238"/>
                  </a:cubicBezTo>
                  <a:cubicBezTo>
                    <a:pt x="304" y="1238"/>
                    <a:pt x="329" y="1231"/>
                    <a:pt x="344" y="1217"/>
                  </a:cubicBezTo>
                  <a:lnTo>
                    <a:pt x="344" y="1217"/>
                  </a:lnTo>
                  <a:cubicBezTo>
                    <a:pt x="354" y="1209"/>
                    <a:pt x="362" y="1200"/>
                    <a:pt x="363" y="1188"/>
                  </a:cubicBezTo>
                  <a:lnTo>
                    <a:pt x="363" y="1188"/>
                  </a:lnTo>
                  <a:cubicBezTo>
                    <a:pt x="564" y="829"/>
                    <a:pt x="574" y="386"/>
                    <a:pt x="358" y="33"/>
                  </a:cubicBezTo>
                  <a:cubicBezTo>
                    <a:pt x="345" y="12"/>
                    <a:pt x="313" y="1"/>
                    <a:pt x="2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6"/>
            <p:cNvSpPr/>
            <p:nvPr/>
          </p:nvSpPr>
          <p:spPr>
            <a:xfrm>
              <a:off x="1775959" y="1568144"/>
              <a:ext cx="17161" cy="17128"/>
            </a:xfrm>
            <a:custGeom>
              <a:rect b="b" l="l" r="r" t="t"/>
              <a:pathLst>
                <a:path extrusionOk="0" h="528" w="529">
                  <a:moveTo>
                    <a:pt x="529" y="0"/>
                  </a:moveTo>
                  <a:cubicBezTo>
                    <a:pt x="529" y="0"/>
                    <a:pt x="122" y="103"/>
                    <a:pt x="1" y="528"/>
                  </a:cubicBezTo>
                  <a:cubicBezTo>
                    <a:pt x="1" y="528"/>
                    <a:pt x="447" y="415"/>
                    <a:pt x="5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6"/>
            <p:cNvSpPr/>
            <p:nvPr/>
          </p:nvSpPr>
          <p:spPr>
            <a:xfrm>
              <a:off x="1773072" y="1566457"/>
              <a:ext cx="22935" cy="20535"/>
            </a:xfrm>
            <a:custGeom>
              <a:rect b="b" l="l" r="r" t="t"/>
              <a:pathLst>
                <a:path extrusionOk="0" h="633" w="707">
                  <a:moveTo>
                    <a:pt x="503" y="158"/>
                  </a:moveTo>
                  <a:cubicBezTo>
                    <a:pt x="445" y="291"/>
                    <a:pt x="342" y="402"/>
                    <a:pt x="214" y="472"/>
                  </a:cubicBezTo>
                  <a:lnTo>
                    <a:pt x="214" y="472"/>
                  </a:lnTo>
                  <a:cubicBezTo>
                    <a:pt x="278" y="343"/>
                    <a:pt x="378" y="229"/>
                    <a:pt x="503" y="158"/>
                  </a:cubicBezTo>
                  <a:close/>
                  <a:moveTo>
                    <a:pt x="623" y="0"/>
                  </a:moveTo>
                  <a:cubicBezTo>
                    <a:pt x="611" y="0"/>
                    <a:pt x="601" y="2"/>
                    <a:pt x="592" y="4"/>
                  </a:cubicBezTo>
                  <a:cubicBezTo>
                    <a:pt x="316" y="76"/>
                    <a:pt x="94" y="304"/>
                    <a:pt x="12" y="573"/>
                  </a:cubicBezTo>
                  <a:cubicBezTo>
                    <a:pt x="0" y="612"/>
                    <a:pt x="40" y="632"/>
                    <a:pt x="83" y="632"/>
                  </a:cubicBezTo>
                  <a:cubicBezTo>
                    <a:pt x="97" y="632"/>
                    <a:pt x="111" y="630"/>
                    <a:pt x="123" y="626"/>
                  </a:cubicBezTo>
                  <a:lnTo>
                    <a:pt x="123" y="626"/>
                  </a:lnTo>
                  <a:cubicBezTo>
                    <a:pt x="396" y="553"/>
                    <a:pt x="635" y="339"/>
                    <a:pt x="697" y="59"/>
                  </a:cubicBezTo>
                  <a:cubicBezTo>
                    <a:pt x="706" y="16"/>
                    <a:pt x="661" y="0"/>
                    <a:pt x="6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6"/>
            <p:cNvSpPr/>
            <p:nvPr/>
          </p:nvSpPr>
          <p:spPr>
            <a:xfrm>
              <a:off x="1751532" y="1561494"/>
              <a:ext cx="5839" cy="5807"/>
            </a:xfrm>
            <a:custGeom>
              <a:rect b="b" l="l" r="r" t="t"/>
              <a:pathLst>
                <a:path extrusionOk="0" h="179" w="180">
                  <a:moveTo>
                    <a:pt x="90" y="0"/>
                  </a:moveTo>
                  <a:cubicBezTo>
                    <a:pt x="41" y="0"/>
                    <a:pt x="1" y="40"/>
                    <a:pt x="1" y="89"/>
                  </a:cubicBezTo>
                  <a:cubicBezTo>
                    <a:pt x="1" y="139"/>
                    <a:pt x="41"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6"/>
            <p:cNvSpPr/>
            <p:nvPr/>
          </p:nvSpPr>
          <p:spPr>
            <a:xfrm>
              <a:off x="1778749" y="1561494"/>
              <a:ext cx="5839" cy="5807"/>
            </a:xfrm>
            <a:custGeom>
              <a:rect b="b" l="l" r="r" t="t"/>
              <a:pathLst>
                <a:path extrusionOk="0" h="179" w="180">
                  <a:moveTo>
                    <a:pt x="90" y="0"/>
                  </a:moveTo>
                  <a:cubicBezTo>
                    <a:pt x="40" y="0"/>
                    <a:pt x="0" y="40"/>
                    <a:pt x="0" y="89"/>
                  </a:cubicBezTo>
                  <a:cubicBezTo>
                    <a:pt x="0" y="139"/>
                    <a:pt x="40"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6"/>
            <p:cNvSpPr/>
            <p:nvPr/>
          </p:nvSpPr>
          <p:spPr>
            <a:xfrm>
              <a:off x="1692167" y="1565549"/>
              <a:ext cx="50152" cy="31921"/>
            </a:xfrm>
            <a:custGeom>
              <a:rect b="b" l="l" r="r" t="t"/>
              <a:pathLst>
                <a:path extrusionOk="0" h="984" w="1546">
                  <a:moveTo>
                    <a:pt x="689" y="1"/>
                  </a:moveTo>
                  <a:cubicBezTo>
                    <a:pt x="390" y="1"/>
                    <a:pt x="81" y="152"/>
                    <a:pt x="38" y="469"/>
                  </a:cubicBezTo>
                  <a:cubicBezTo>
                    <a:pt x="1" y="756"/>
                    <a:pt x="223" y="984"/>
                    <a:pt x="473" y="984"/>
                  </a:cubicBezTo>
                  <a:cubicBezTo>
                    <a:pt x="559" y="984"/>
                    <a:pt x="649" y="956"/>
                    <a:pt x="733" y="895"/>
                  </a:cubicBezTo>
                  <a:cubicBezTo>
                    <a:pt x="1002" y="698"/>
                    <a:pt x="805" y="400"/>
                    <a:pt x="579" y="400"/>
                  </a:cubicBezTo>
                  <a:cubicBezTo>
                    <a:pt x="506" y="400"/>
                    <a:pt x="430" y="431"/>
                    <a:pt x="366" y="505"/>
                  </a:cubicBezTo>
                  <a:cubicBezTo>
                    <a:pt x="331" y="546"/>
                    <a:pt x="382" y="572"/>
                    <a:pt x="435" y="572"/>
                  </a:cubicBezTo>
                  <a:cubicBezTo>
                    <a:pt x="465" y="572"/>
                    <a:pt x="494" y="564"/>
                    <a:pt x="510" y="546"/>
                  </a:cubicBezTo>
                  <a:cubicBezTo>
                    <a:pt x="541" y="510"/>
                    <a:pt x="570" y="495"/>
                    <a:pt x="594" y="495"/>
                  </a:cubicBezTo>
                  <a:cubicBezTo>
                    <a:pt x="681" y="495"/>
                    <a:pt x="718" y="682"/>
                    <a:pt x="691" y="741"/>
                  </a:cubicBezTo>
                  <a:cubicBezTo>
                    <a:pt x="652" y="825"/>
                    <a:pt x="564" y="869"/>
                    <a:pt x="475" y="869"/>
                  </a:cubicBezTo>
                  <a:cubicBezTo>
                    <a:pt x="413" y="869"/>
                    <a:pt x="351" y="848"/>
                    <a:pt x="304" y="806"/>
                  </a:cubicBezTo>
                  <a:cubicBezTo>
                    <a:pt x="238" y="746"/>
                    <a:pt x="204" y="651"/>
                    <a:pt x="196" y="565"/>
                  </a:cubicBezTo>
                  <a:cubicBezTo>
                    <a:pt x="169" y="277"/>
                    <a:pt x="422" y="107"/>
                    <a:pt x="684" y="107"/>
                  </a:cubicBezTo>
                  <a:cubicBezTo>
                    <a:pt x="701" y="107"/>
                    <a:pt x="718" y="107"/>
                    <a:pt x="735" y="109"/>
                  </a:cubicBezTo>
                  <a:cubicBezTo>
                    <a:pt x="1100" y="139"/>
                    <a:pt x="1319" y="518"/>
                    <a:pt x="1379" y="846"/>
                  </a:cubicBezTo>
                  <a:cubicBezTo>
                    <a:pt x="1384" y="877"/>
                    <a:pt x="1419" y="891"/>
                    <a:pt x="1455" y="891"/>
                  </a:cubicBezTo>
                  <a:cubicBezTo>
                    <a:pt x="1499" y="891"/>
                    <a:pt x="1545" y="869"/>
                    <a:pt x="1539" y="831"/>
                  </a:cubicBezTo>
                  <a:cubicBezTo>
                    <a:pt x="1483" y="524"/>
                    <a:pt x="1305" y="193"/>
                    <a:pt x="1008" y="64"/>
                  </a:cubicBezTo>
                  <a:cubicBezTo>
                    <a:pt x="913" y="22"/>
                    <a:pt x="802" y="1"/>
                    <a:pt x="6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6"/>
            <p:cNvSpPr/>
            <p:nvPr/>
          </p:nvSpPr>
          <p:spPr>
            <a:xfrm>
              <a:off x="1715394" y="1590690"/>
              <a:ext cx="26763" cy="27185"/>
            </a:xfrm>
            <a:custGeom>
              <a:rect b="b" l="l" r="r" t="t"/>
              <a:pathLst>
                <a:path extrusionOk="0" h="838" w="825">
                  <a:moveTo>
                    <a:pt x="675" y="1"/>
                  </a:moveTo>
                  <a:cubicBezTo>
                    <a:pt x="502" y="1"/>
                    <a:pt x="312" y="51"/>
                    <a:pt x="188" y="173"/>
                  </a:cubicBezTo>
                  <a:cubicBezTo>
                    <a:pt x="7" y="352"/>
                    <a:pt x="1" y="716"/>
                    <a:pt x="266" y="817"/>
                  </a:cubicBezTo>
                  <a:cubicBezTo>
                    <a:pt x="303" y="831"/>
                    <a:pt x="345" y="838"/>
                    <a:pt x="386" y="838"/>
                  </a:cubicBezTo>
                  <a:cubicBezTo>
                    <a:pt x="582" y="838"/>
                    <a:pt x="791" y="691"/>
                    <a:pt x="680" y="474"/>
                  </a:cubicBezTo>
                  <a:cubicBezTo>
                    <a:pt x="641" y="396"/>
                    <a:pt x="568" y="364"/>
                    <a:pt x="494" y="364"/>
                  </a:cubicBezTo>
                  <a:cubicBezTo>
                    <a:pt x="353" y="364"/>
                    <a:pt x="211" y="482"/>
                    <a:pt x="310" y="617"/>
                  </a:cubicBezTo>
                  <a:cubicBezTo>
                    <a:pt x="324" y="635"/>
                    <a:pt x="350" y="643"/>
                    <a:pt x="378" y="643"/>
                  </a:cubicBezTo>
                  <a:cubicBezTo>
                    <a:pt x="432" y="643"/>
                    <a:pt x="490" y="614"/>
                    <a:pt x="462" y="575"/>
                  </a:cubicBezTo>
                  <a:cubicBezTo>
                    <a:pt x="454" y="564"/>
                    <a:pt x="437" y="540"/>
                    <a:pt x="440" y="525"/>
                  </a:cubicBezTo>
                  <a:cubicBezTo>
                    <a:pt x="464" y="496"/>
                    <a:pt x="483" y="482"/>
                    <a:pt x="498" y="482"/>
                  </a:cubicBezTo>
                  <a:cubicBezTo>
                    <a:pt x="508" y="482"/>
                    <a:pt x="516" y="489"/>
                    <a:pt x="521" y="502"/>
                  </a:cubicBezTo>
                  <a:cubicBezTo>
                    <a:pt x="532" y="519"/>
                    <a:pt x="539" y="536"/>
                    <a:pt x="543" y="554"/>
                  </a:cubicBezTo>
                  <a:cubicBezTo>
                    <a:pt x="560" y="636"/>
                    <a:pt x="516" y="723"/>
                    <a:pt x="431" y="735"/>
                  </a:cubicBezTo>
                  <a:cubicBezTo>
                    <a:pt x="422" y="736"/>
                    <a:pt x="413" y="737"/>
                    <a:pt x="404" y="737"/>
                  </a:cubicBezTo>
                  <a:cubicBezTo>
                    <a:pt x="258" y="737"/>
                    <a:pt x="205" y="550"/>
                    <a:pt x="222" y="430"/>
                  </a:cubicBezTo>
                  <a:cubicBezTo>
                    <a:pt x="254" y="214"/>
                    <a:pt x="452" y="106"/>
                    <a:pt x="656" y="106"/>
                  </a:cubicBezTo>
                  <a:cubicBezTo>
                    <a:pt x="666" y="106"/>
                    <a:pt x="676" y="106"/>
                    <a:pt x="686" y="107"/>
                  </a:cubicBezTo>
                  <a:cubicBezTo>
                    <a:pt x="688" y="107"/>
                    <a:pt x="690" y="107"/>
                    <a:pt x="691" y="107"/>
                  </a:cubicBezTo>
                  <a:cubicBezTo>
                    <a:pt x="773" y="107"/>
                    <a:pt x="825" y="8"/>
                    <a:pt x="720" y="2"/>
                  </a:cubicBezTo>
                  <a:cubicBezTo>
                    <a:pt x="705" y="1"/>
                    <a:pt x="690" y="1"/>
                    <a:pt x="67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6"/>
            <p:cNvSpPr/>
            <p:nvPr/>
          </p:nvSpPr>
          <p:spPr>
            <a:xfrm>
              <a:off x="1794904" y="1565549"/>
              <a:ext cx="50314" cy="31953"/>
            </a:xfrm>
            <a:custGeom>
              <a:rect b="b" l="l" r="r" t="t"/>
              <a:pathLst>
                <a:path extrusionOk="0" h="985" w="1551">
                  <a:moveTo>
                    <a:pt x="867" y="1"/>
                  </a:moveTo>
                  <a:cubicBezTo>
                    <a:pt x="753" y="1"/>
                    <a:pt x="642" y="22"/>
                    <a:pt x="546" y="64"/>
                  </a:cubicBezTo>
                  <a:cubicBezTo>
                    <a:pt x="249" y="193"/>
                    <a:pt x="64" y="522"/>
                    <a:pt x="7" y="831"/>
                  </a:cubicBezTo>
                  <a:cubicBezTo>
                    <a:pt x="0" y="872"/>
                    <a:pt x="42" y="892"/>
                    <a:pt x="84" y="892"/>
                  </a:cubicBezTo>
                  <a:cubicBezTo>
                    <a:pt x="121" y="892"/>
                    <a:pt x="159" y="877"/>
                    <a:pt x="165" y="846"/>
                  </a:cubicBezTo>
                  <a:cubicBezTo>
                    <a:pt x="229" y="493"/>
                    <a:pt x="464" y="107"/>
                    <a:pt x="856" y="107"/>
                  </a:cubicBezTo>
                  <a:cubicBezTo>
                    <a:pt x="871" y="107"/>
                    <a:pt x="885" y="108"/>
                    <a:pt x="900" y="109"/>
                  </a:cubicBezTo>
                  <a:cubicBezTo>
                    <a:pt x="1164" y="128"/>
                    <a:pt x="1392" y="323"/>
                    <a:pt x="1346" y="603"/>
                  </a:cubicBezTo>
                  <a:cubicBezTo>
                    <a:pt x="1324" y="734"/>
                    <a:pt x="1231" y="878"/>
                    <a:pt x="1088" y="878"/>
                  </a:cubicBezTo>
                  <a:cubicBezTo>
                    <a:pt x="1052" y="878"/>
                    <a:pt x="1012" y="869"/>
                    <a:pt x="970" y="848"/>
                  </a:cubicBezTo>
                  <a:cubicBezTo>
                    <a:pt x="907" y="817"/>
                    <a:pt x="832" y="740"/>
                    <a:pt x="829" y="665"/>
                  </a:cubicBezTo>
                  <a:cubicBezTo>
                    <a:pt x="827" y="591"/>
                    <a:pt x="895" y="522"/>
                    <a:pt x="963" y="522"/>
                  </a:cubicBezTo>
                  <a:cubicBezTo>
                    <a:pt x="991" y="522"/>
                    <a:pt x="1018" y="533"/>
                    <a:pt x="1040" y="559"/>
                  </a:cubicBezTo>
                  <a:cubicBezTo>
                    <a:pt x="1053" y="573"/>
                    <a:pt x="1074" y="579"/>
                    <a:pt x="1096" y="579"/>
                  </a:cubicBezTo>
                  <a:cubicBezTo>
                    <a:pt x="1152" y="579"/>
                    <a:pt x="1216" y="541"/>
                    <a:pt x="1175" y="494"/>
                  </a:cubicBezTo>
                  <a:cubicBezTo>
                    <a:pt x="1115" y="426"/>
                    <a:pt x="1044" y="397"/>
                    <a:pt x="975" y="397"/>
                  </a:cubicBezTo>
                  <a:cubicBezTo>
                    <a:pt x="746" y="397"/>
                    <a:pt x="534" y="707"/>
                    <a:pt x="818" y="904"/>
                  </a:cubicBezTo>
                  <a:cubicBezTo>
                    <a:pt x="899" y="960"/>
                    <a:pt x="984" y="985"/>
                    <a:pt x="1065" y="985"/>
                  </a:cubicBezTo>
                  <a:cubicBezTo>
                    <a:pt x="1324" y="985"/>
                    <a:pt x="1551" y="739"/>
                    <a:pt x="1506" y="449"/>
                  </a:cubicBezTo>
                  <a:cubicBezTo>
                    <a:pt x="1458" y="143"/>
                    <a:pt x="1158" y="1"/>
                    <a:pt x="8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6"/>
            <p:cNvSpPr/>
            <p:nvPr/>
          </p:nvSpPr>
          <p:spPr>
            <a:xfrm>
              <a:off x="1736188" y="1588841"/>
              <a:ext cx="35781" cy="15896"/>
            </a:xfrm>
            <a:custGeom>
              <a:rect b="b" l="l" r="r" t="t"/>
              <a:pathLst>
                <a:path extrusionOk="0" h="490" w="1103">
                  <a:moveTo>
                    <a:pt x="1006" y="1"/>
                  </a:moveTo>
                  <a:cubicBezTo>
                    <a:pt x="976" y="1"/>
                    <a:pt x="945" y="11"/>
                    <a:pt x="933" y="32"/>
                  </a:cubicBezTo>
                  <a:cubicBezTo>
                    <a:pt x="817" y="235"/>
                    <a:pt x="631" y="383"/>
                    <a:pt x="420" y="383"/>
                  </a:cubicBezTo>
                  <a:cubicBezTo>
                    <a:pt x="342" y="383"/>
                    <a:pt x="260" y="362"/>
                    <a:pt x="178" y="317"/>
                  </a:cubicBezTo>
                  <a:cubicBezTo>
                    <a:pt x="167" y="312"/>
                    <a:pt x="154" y="309"/>
                    <a:pt x="141" y="309"/>
                  </a:cubicBezTo>
                  <a:cubicBezTo>
                    <a:pt x="79" y="309"/>
                    <a:pt x="1" y="363"/>
                    <a:pt x="71" y="401"/>
                  </a:cubicBezTo>
                  <a:cubicBezTo>
                    <a:pt x="182" y="462"/>
                    <a:pt x="297" y="490"/>
                    <a:pt x="408" y="490"/>
                  </a:cubicBezTo>
                  <a:cubicBezTo>
                    <a:pt x="678" y="490"/>
                    <a:pt x="930" y="327"/>
                    <a:pt x="1076" y="73"/>
                  </a:cubicBezTo>
                  <a:cubicBezTo>
                    <a:pt x="1103" y="27"/>
                    <a:pt x="1055" y="1"/>
                    <a:pt x="10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6"/>
            <p:cNvSpPr/>
            <p:nvPr/>
          </p:nvSpPr>
          <p:spPr>
            <a:xfrm>
              <a:off x="1795553" y="1590690"/>
              <a:ext cx="26212" cy="27185"/>
            </a:xfrm>
            <a:custGeom>
              <a:rect b="b" l="l" r="r" t="t"/>
              <a:pathLst>
                <a:path extrusionOk="0" h="838" w="808">
                  <a:moveTo>
                    <a:pt x="143" y="1"/>
                  </a:moveTo>
                  <a:cubicBezTo>
                    <a:pt x="128" y="1"/>
                    <a:pt x="113" y="1"/>
                    <a:pt x="98" y="2"/>
                  </a:cubicBezTo>
                  <a:cubicBezTo>
                    <a:pt x="1" y="8"/>
                    <a:pt x="7" y="107"/>
                    <a:pt x="99" y="107"/>
                  </a:cubicBezTo>
                  <a:cubicBezTo>
                    <a:pt x="101" y="107"/>
                    <a:pt x="104" y="107"/>
                    <a:pt x="106" y="107"/>
                  </a:cubicBezTo>
                  <a:cubicBezTo>
                    <a:pt x="116" y="106"/>
                    <a:pt x="126" y="106"/>
                    <a:pt x="136" y="106"/>
                  </a:cubicBezTo>
                  <a:cubicBezTo>
                    <a:pt x="348" y="106"/>
                    <a:pt x="556" y="221"/>
                    <a:pt x="584" y="449"/>
                  </a:cubicBezTo>
                  <a:cubicBezTo>
                    <a:pt x="597" y="564"/>
                    <a:pt x="548" y="737"/>
                    <a:pt x="411" y="737"/>
                  </a:cubicBezTo>
                  <a:cubicBezTo>
                    <a:pt x="400" y="737"/>
                    <a:pt x="388" y="735"/>
                    <a:pt x="375" y="733"/>
                  </a:cubicBezTo>
                  <a:cubicBezTo>
                    <a:pt x="287" y="714"/>
                    <a:pt x="242" y="625"/>
                    <a:pt x="265" y="541"/>
                  </a:cubicBezTo>
                  <a:cubicBezTo>
                    <a:pt x="270" y="519"/>
                    <a:pt x="300" y="456"/>
                    <a:pt x="328" y="456"/>
                  </a:cubicBezTo>
                  <a:cubicBezTo>
                    <a:pt x="342" y="456"/>
                    <a:pt x="355" y="472"/>
                    <a:pt x="364" y="517"/>
                  </a:cubicBezTo>
                  <a:cubicBezTo>
                    <a:pt x="369" y="537"/>
                    <a:pt x="359" y="560"/>
                    <a:pt x="348" y="576"/>
                  </a:cubicBezTo>
                  <a:cubicBezTo>
                    <a:pt x="316" y="619"/>
                    <a:pt x="365" y="645"/>
                    <a:pt x="415" y="645"/>
                  </a:cubicBezTo>
                  <a:cubicBezTo>
                    <a:pt x="445" y="645"/>
                    <a:pt x="476" y="636"/>
                    <a:pt x="490" y="616"/>
                  </a:cubicBezTo>
                  <a:cubicBezTo>
                    <a:pt x="593" y="476"/>
                    <a:pt x="460" y="365"/>
                    <a:pt x="321" y="365"/>
                  </a:cubicBezTo>
                  <a:cubicBezTo>
                    <a:pt x="247" y="365"/>
                    <a:pt x="171" y="397"/>
                    <a:pt x="129" y="474"/>
                  </a:cubicBezTo>
                  <a:cubicBezTo>
                    <a:pt x="11" y="690"/>
                    <a:pt x="214" y="837"/>
                    <a:pt x="409" y="837"/>
                  </a:cubicBezTo>
                  <a:cubicBezTo>
                    <a:pt x="450" y="837"/>
                    <a:pt x="490" y="831"/>
                    <a:pt x="527" y="817"/>
                  </a:cubicBezTo>
                  <a:cubicBezTo>
                    <a:pt x="794" y="718"/>
                    <a:pt x="807" y="359"/>
                    <a:pt x="624" y="172"/>
                  </a:cubicBezTo>
                  <a:cubicBezTo>
                    <a:pt x="503" y="50"/>
                    <a:pt x="314" y="1"/>
                    <a:pt x="1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6"/>
            <p:cNvSpPr/>
            <p:nvPr/>
          </p:nvSpPr>
          <p:spPr>
            <a:xfrm>
              <a:off x="1765513" y="1588906"/>
              <a:ext cx="35716" cy="15831"/>
            </a:xfrm>
            <a:custGeom>
              <a:rect b="b" l="l" r="r" t="t"/>
              <a:pathLst>
                <a:path extrusionOk="0" h="488" w="1101">
                  <a:moveTo>
                    <a:pt x="108" y="0"/>
                  </a:moveTo>
                  <a:cubicBezTo>
                    <a:pt x="56" y="0"/>
                    <a:pt x="0" y="29"/>
                    <a:pt x="25" y="71"/>
                  </a:cubicBezTo>
                  <a:cubicBezTo>
                    <a:pt x="170" y="325"/>
                    <a:pt x="419" y="487"/>
                    <a:pt x="687" y="487"/>
                  </a:cubicBezTo>
                  <a:cubicBezTo>
                    <a:pt x="798" y="487"/>
                    <a:pt x="913" y="459"/>
                    <a:pt x="1025" y="398"/>
                  </a:cubicBezTo>
                  <a:cubicBezTo>
                    <a:pt x="1100" y="358"/>
                    <a:pt x="1039" y="306"/>
                    <a:pt x="978" y="306"/>
                  </a:cubicBezTo>
                  <a:cubicBezTo>
                    <a:pt x="964" y="306"/>
                    <a:pt x="949" y="309"/>
                    <a:pt x="937" y="315"/>
                  </a:cubicBezTo>
                  <a:cubicBezTo>
                    <a:pt x="854" y="360"/>
                    <a:pt x="773" y="381"/>
                    <a:pt x="694" y="381"/>
                  </a:cubicBezTo>
                  <a:cubicBezTo>
                    <a:pt x="482" y="381"/>
                    <a:pt x="293" y="233"/>
                    <a:pt x="176" y="30"/>
                  </a:cubicBezTo>
                  <a:cubicBezTo>
                    <a:pt x="165" y="9"/>
                    <a:pt x="137" y="0"/>
                    <a:pt x="10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6"/>
            <p:cNvSpPr/>
            <p:nvPr/>
          </p:nvSpPr>
          <p:spPr>
            <a:xfrm>
              <a:off x="1775602" y="1835288"/>
              <a:ext cx="17161" cy="17161"/>
            </a:xfrm>
            <a:custGeom>
              <a:rect b="b" l="l" r="r" t="t"/>
              <a:pathLst>
                <a:path extrusionOk="0" h="529" w="529">
                  <a:moveTo>
                    <a:pt x="1" y="1"/>
                  </a:moveTo>
                  <a:cubicBezTo>
                    <a:pt x="122" y="426"/>
                    <a:pt x="528" y="529"/>
                    <a:pt x="528" y="529"/>
                  </a:cubicBezTo>
                  <a:cubicBezTo>
                    <a:pt x="448" y="114"/>
                    <a:pt x="1" y="1"/>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6"/>
            <p:cNvSpPr/>
            <p:nvPr/>
          </p:nvSpPr>
          <p:spPr>
            <a:xfrm>
              <a:off x="1773007" y="1833536"/>
              <a:ext cx="22676" cy="20567"/>
            </a:xfrm>
            <a:custGeom>
              <a:rect b="b" l="l" r="r" t="t"/>
              <a:pathLst>
                <a:path extrusionOk="0" h="634" w="699">
                  <a:moveTo>
                    <a:pt x="215" y="174"/>
                  </a:moveTo>
                  <a:cubicBezTo>
                    <a:pt x="332" y="242"/>
                    <a:pt x="430" y="345"/>
                    <a:pt x="487" y="467"/>
                  </a:cubicBezTo>
                  <a:lnTo>
                    <a:pt x="487" y="467"/>
                  </a:lnTo>
                  <a:cubicBezTo>
                    <a:pt x="372" y="398"/>
                    <a:pt x="278" y="293"/>
                    <a:pt x="215" y="174"/>
                  </a:cubicBezTo>
                  <a:close/>
                  <a:moveTo>
                    <a:pt x="94" y="0"/>
                  </a:moveTo>
                  <a:cubicBezTo>
                    <a:pt x="50" y="0"/>
                    <a:pt x="1" y="24"/>
                    <a:pt x="2" y="62"/>
                  </a:cubicBezTo>
                  <a:lnTo>
                    <a:pt x="2" y="62"/>
                  </a:lnTo>
                  <a:cubicBezTo>
                    <a:pt x="1" y="70"/>
                    <a:pt x="2" y="77"/>
                    <a:pt x="7" y="84"/>
                  </a:cubicBezTo>
                  <a:lnTo>
                    <a:pt x="7" y="84"/>
                  </a:lnTo>
                  <a:cubicBezTo>
                    <a:pt x="89" y="341"/>
                    <a:pt x="306" y="562"/>
                    <a:pt x="572" y="631"/>
                  </a:cubicBezTo>
                  <a:cubicBezTo>
                    <a:pt x="578" y="632"/>
                    <a:pt x="587" y="633"/>
                    <a:pt x="598" y="633"/>
                  </a:cubicBezTo>
                  <a:cubicBezTo>
                    <a:pt x="638" y="633"/>
                    <a:pt x="698" y="619"/>
                    <a:pt x="688" y="575"/>
                  </a:cubicBezTo>
                  <a:cubicBezTo>
                    <a:pt x="629" y="304"/>
                    <a:pt x="407" y="91"/>
                    <a:pt x="141" y="13"/>
                  </a:cubicBezTo>
                  <a:lnTo>
                    <a:pt x="141" y="13"/>
                  </a:lnTo>
                  <a:cubicBezTo>
                    <a:pt x="129" y="4"/>
                    <a:pt x="112" y="0"/>
                    <a:pt x="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6"/>
            <p:cNvSpPr/>
            <p:nvPr/>
          </p:nvSpPr>
          <p:spPr>
            <a:xfrm>
              <a:off x="1757014" y="1839018"/>
              <a:ext cx="22221" cy="36755"/>
            </a:xfrm>
            <a:custGeom>
              <a:rect b="b" l="l" r="r" t="t"/>
              <a:pathLst>
                <a:path extrusionOk="0" h="1133" w="685">
                  <a:moveTo>
                    <a:pt x="358" y="1"/>
                  </a:moveTo>
                  <a:cubicBezTo>
                    <a:pt x="358" y="1"/>
                    <a:pt x="1" y="600"/>
                    <a:pt x="358" y="1132"/>
                  </a:cubicBezTo>
                  <a:cubicBezTo>
                    <a:pt x="358" y="1132"/>
                    <a:pt x="684" y="586"/>
                    <a:pt x="3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6"/>
            <p:cNvSpPr/>
            <p:nvPr/>
          </p:nvSpPr>
          <p:spPr>
            <a:xfrm>
              <a:off x="1759123" y="1837331"/>
              <a:ext cx="18653" cy="40161"/>
            </a:xfrm>
            <a:custGeom>
              <a:rect b="b" l="l" r="r" t="t"/>
              <a:pathLst>
                <a:path extrusionOk="0" h="1238" w="575">
                  <a:moveTo>
                    <a:pt x="287" y="237"/>
                  </a:moveTo>
                  <a:lnTo>
                    <a:pt x="287" y="237"/>
                  </a:lnTo>
                  <a:cubicBezTo>
                    <a:pt x="373" y="486"/>
                    <a:pt x="384" y="764"/>
                    <a:pt x="293" y="1012"/>
                  </a:cubicBezTo>
                  <a:lnTo>
                    <a:pt x="293" y="1012"/>
                  </a:lnTo>
                  <a:cubicBezTo>
                    <a:pt x="194" y="766"/>
                    <a:pt x="194" y="487"/>
                    <a:pt x="287" y="237"/>
                  </a:cubicBezTo>
                  <a:close/>
                  <a:moveTo>
                    <a:pt x="295" y="1"/>
                  </a:moveTo>
                  <a:cubicBezTo>
                    <a:pt x="270" y="1"/>
                    <a:pt x="245" y="8"/>
                    <a:pt x="230" y="23"/>
                  </a:cubicBezTo>
                  <a:lnTo>
                    <a:pt x="230" y="23"/>
                  </a:lnTo>
                  <a:cubicBezTo>
                    <a:pt x="221" y="30"/>
                    <a:pt x="215" y="38"/>
                    <a:pt x="213" y="48"/>
                  </a:cubicBezTo>
                  <a:lnTo>
                    <a:pt x="213" y="48"/>
                  </a:lnTo>
                  <a:cubicBezTo>
                    <a:pt x="11" y="407"/>
                    <a:pt x="0" y="851"/>
                    <a:pt x="218" y="1205"/>
                  </a:cubicBezTo>
                  <a:cubicBezTo>
                    <a:pt x="231" y="1226"/>
                    <a:pt x="261" y="1238"/>
                    <a:pt x="292" y="1238"/>
                  </a:cubicBezTo>
                  <a:cubicBezTo>
                    <a:pt x="322" y="1238"/>
                    <a:pt x="352" y="1227"/>
                    <a:pt x="365" y="1205"/>
                  </a:cubicBezTo>
                  <a:cubicBezTo>
                    <a:pt x="574" y="843"/>
                    <a:pt x="556" y="397"/>
                    <a:pt x="369" y="32"/>
                  </a:cubicBezTo>
                  <a:cubicBezTo>
                    <a:pt x="359" y="11"/>
                    <a:pt x="332" y="2"/>
                    <a:pt x="304" y="1"/>
                  </a:cubicBezTo>
                  <a:lnTo>
                    <a:pt x="304" y="1"/>
                  </a:lnTo>
                  <a:cubicBezTo>
                    <a:pt x="301" y="1"/>
                    <a:pt x="298" y="1"/>
                    <a:pt x="2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6"/>
            <p:cNvSpPr/>
            <p:nvPr/>
          </p:nvSpPr>
          <p:spPr>
            <a:xfrm>
              <a:off x="1744071" y="1835288"/>
              <a:ext cx="17128" cy="17161"/>
            </a:xfrm>
            <a:custGeom>
              <a:rect b="b" l="l" r="r" t="t"/>
              <a:pathLst>
                <a:path extrusionOk="0" h="529" w="528">
                  <a:moveTo>
                    <a:pt x="528" y="1"/>
                  </a:moveTo>
                  <a:cubicBezTo>
                    <a:pt x="528" y="1"/>
                    <a:pt x="82" y="114"/>
                    <a:pt x="0" y="529"/>
                  </a:cubicBezTo>
                  <a:cubicBezTo>
                    <a:pt x="0" y="529"/>
                    <a:pt x="407" y="426"/>
                    <a:pt x="5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6"/>
            <p:cNvSpPr/>
            <p:nvPr/>
          </p:nvSpPr>
          <p:spPr>
            <a:xfrm>
              <a:off x="1741216" y="1833633"/>
              <a:ext cx="22935" cy="20502"/>
            </a:xfrm>
            <a:custGeom>
              <a:rect b="b" l="l" r="r" t="t"/>
              <a:pathLst>
                <a:path extrusionOk="0" h="632" w="707">
                  <a:moveTo>
                    <a:pt x="491" y="161"/>
                  </a:moveTo>
                  <a:lnTo>
                    <a:pt x="491" y="161"/>
                  </a:lnTo>
                  <a:cubicBezTo>
                    <a:pt x="427" y="289"/>
                    <a:pt x="328" y="403"/>
                    <a:pt x="204" y="473"/>
                  </a:cubicBezTo>
                  <a:lnTo>
                    <a:pt x="204" y="473"/>
                  </a:lnTo>
                  <a:cubicBezTo>
                    <a:pt x="261" y="341"/>
                    <a:pt x="364" y="231"/>
                    <a:pt x="491" y="161"/>
                  </a:cubicBezTo>
                  <a:close/>
                  <a:moveTo>
                    <a:pt x="615" y="0"/>
                  </a:moveTo>
                  <a:cubicBezTo>
                    <a:pt x="607" y="0"/>
                    <a:pt x="599" y="1"/>
                    <a:pt x="590" y="4"/>
                  </a:cubicBezTo>
                  <a:cubicBezTo>
                    <a:pt x="315" y="75"/>
                    <a:pt x="72" y="292"/>
                    <a:pt x="10" y="572"/>
                  </a:cubicBezTo>
                  <a:cubicBezTo>
                    <a:pt x="1" y="617"/>
                    <a:pt x="47" y="632"/>
                    <a:pt x="86" y="632"/>
                  </a:cubicBezTo>
                  <a:cubicBezTo>
                    <a:pt x="96" y="632"/>
                    <a:pt x="106" y="631"/>
                    <a:pt x="114" y="629"/>
                  </a:cubicBezTo>
                  <a:cubicBezTo>
                    <a:pt x="389" y="556"/>
                    <a:pt x="613" y="328"/>
                    <a:pt x="695" y="59"/>
                  </a:cubicBezTo>
                  <a:cubicBezTo>
                    <a:pt x="707" y="20"/>
                    <a:pt x="667" y="0"/>
                    <a:pt x="623" y="0"/>
                  </a:cubicBezTo>
                  <a:cubicBezTo>
                    <a:pt x="622" y="0"/>
                    <a:pt x="621" y="0"/>
                    <a:pt x="619" y="1"/>
                  </a:cubicBezTo>
                  <a:lnTo>
                    <a:pt x="619" y="1"/>
                  </a:lnTo>
                  <a:cubicBezTo>
                    <a:pt x="618" y="0"/>
                    <a:pt x="617" y="0"/>
                    <a:pt x="6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6"/>
            <p:cNvSpPr/>
            <p:nvPr/>
          </p:nvSpPr>
          <p:spPr>
            <a:xfrm>
              <a:off x="1779819" y="1853292"/>
              <a:ext cx="5839" cy="5807"/>
            </a:xfrm>
            <a:custGeom>
              <a:rect b="b" l="l" r="r" t="t"/>
              <a:pathLst>
                <a:path extrusionOk="0" h="179" w="180">
                  <a:moveTo>
                    <a:pt x="90" y="0"/>
                  </a:moveTo>
                  <a:cubicBezTo>
                    <a:pt x="41" y="0"/>
                    <a:pt x="1" y="40"/>
                    <a:pt x="1" y="89"/>
                  </a:cubicBezTo>
                  <a:cubicBezTo>
                    <a:pt x="1" y="139"/>
                    <a:pt x="41"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6"/>
            <p:cNvSpPr/>
            <p:nvPr/>
          </p:nvSpPr>
          <p:spPr>
            <a:xfrm>
              <a:off x="1752635" y="1853292"/>
              <a:ext cx="5807" cy="5807"/>
            </a:xfrm>
            <a:custGeom>
              <a:rect b="b" l="l" r="r" t="t"/>
              <a:pathLst>
                <a:path extrusionOk="0" h="179" w="179">
                  <a:moveTo>
                    <a:pt x="90" y="0"/>
                  </a:moveTo>
                  <a:cubicBezTo>
                    <a:pt x="40" y="0"/>
                    <a:pt x="1" y="40"/>
                    <a:pt x="1" y="89"/>
                  </a:cubicBezTo>
                  <a:cubicBezTo>
                    <a:pt x="1" y="139"/>
                    <a:pt x="40" y="179"/>
                    <a:pt x="90" y="179"/>
                  </a:cubicBezTo>
                  <a:cubicBezTo>
                    <a:pt x="139" y="179"/>
                    <a:pt x="179" y="139"/>
                    <a:pt x="179" y="89"/>
                  </a:cubicBezTo>
                  <a:cubicBezTo>
                    <a:pt x="179" y="40"/>
                    <a:pt x="139" y="0"/>
                    <a:pt x="9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6"/>
            <p:cNvSpPr/>
            <p:nvPr/>
          </p:nvSpPr>
          <p:spPr>
            <a:xfrm>
              <a:off x="1794872" y="1823123"/>
              <a:ext cx="50152" cy="31921"/>
            </a:xfrm>
            <a:custGeom>
              <a:rect b="b" l="l" r="r" t="t"/>
              <a:pathLst>
                <a:path extrusionOk="0" h="984" w="1546">
                  <a:moveTo>
                    <a:pt x="1074" y="1"/>
                  </a:moveTo>
                  <a:cubicBezTo>
                    <a:pt x="987" y="1"/>
                    <a:pt x="897" y="28"/>
                    <a:pt x="813" y="90"/>
                  </a:cubicBezTo>
                  <a:cubicBezTo>
                    <a:pt x="545" y="287"/>
                    <a:pt x="741" y="584"/>
                    <a:pt x="967" y="584"/>
                  </a:cubicBezTo>
                  <a:cubicBezTo>
                    <a:pt x="1040" y="584"/>
                    <a:pt x="1115" y="553"/>
                    <a:pt x="1180" y="478"/>
                  </a:cubicBezTo>
                  <a:cubicBezTo>
                    <a:pt x="1215" y="437"/>
                    <a:pt x="1164" y="412"/>
                    <a:pt x="1111" y="412"/>
                  </a:cubicBezTo>
                  <a:cubicBezTo>
                    <a:pt x="1082" y="412"/>
                    <a:pt x="1052" y="420"/>
                    <a:pt x="1037" y="437"/>
                  </a:cubicBezTo>
                  <a:cubicBezTo>
                    <a:pt x="1005" y="474"/>
                    <a:pt x="977" y="489"/>
                    <a:pt x="953" y="489"/>
                  </a:cubicBezTo>
                  <a:cubicBezTo>
                    <a:pt x="866" y="489"/>
                    <a:pt x="828" y="302"/>
                    <a:pt x="855" y="244"/>
                  </a:cubicBezTo>
                  <a:cubicBezTo>
                    <a:pt x="894" y="159"/>
                    <a:pt x="982" y="115"/>
                    <a:pt x="1072" y="115"/>
                  </a:cubicBezTo>
                  <a:cubicBezTo>
                    <a:pt x="1133" y="115"/>
                    <a:pt x="1195" y="136"/>
                    <a:pt x="1242" y="178"/>
                  </a:cubicBezTo>
                  <a:cubicBezTo>
                    <a:pt x="1308" y="237"/>
                    <a:pt x="1343" y="333"/>
                    <a:pt x="1351" y="419"/>
                  </a:cubicBezTo>
                  <a:cubicBezTo>
                    <a:pt x="1377" y="708"/>
                    <a:pt x="1124" y="878"/>
                    <a:pt x="860" y="878"/>
                  </a:cubicBezTo>
                  <a:cubicBezTo>
                    <a:pt x="844" y="878"/>
                    <a:pt x="827" y="877"/>
                    <a:pt x="811" y="876"/>
                  </a:cubicBezTo>
                  <a:cubicBezTo>
                    <a:pt x="447" y="845"/>
                    <a:pt x="227" y="466"/>
                    <a:pt x="167" y="138"/>
                  </a:cubicBezTo>
                  <a:cubicBezTo>
                    <a:pt x="162" y="107"/>
                    <a:pt x="127" y="92"/>
                    <a:pt x="91" y="92"/>
                  </a:cubicBezTo>
                  <a:cubicBezTo>
                    <a:pt x="47" y="92"/>
                    <a:pt x="0" y="114"/>
                    <a:pt x="7" y="152"/>
                  </a:cubicBezTo>
                  <a:cubicBezTo>
                    <a:pt x="63" y="460"/>
                    <a:pt x="241" y="791"/>
                    <a:pt x="538" y="921"/>
                  </a:cubicBezTo>
                  <a:cubicBezTo>
                    <a:pt x="633" y="963"/>
                    <a:pt x="744" y="984"/>
                    <a:pt x="856" y="984"/>
                  </a:cubicBezTo>
                  <a:cubicBezTo>
                    <a:pt x="1156" y="984"/>
                    <a:pt x="1466" y="832"/>
                    <a:pt x="1508" y="515"/>
                  </a:cubicBezTo>
                  <a:cubicBezTo>
                    <a:pt x="1546" y="228"/>
                    <a:pt x="1324" y="1"/>
                    <a:pt x="10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6"/>
            <p:cNvSpPr/>
            <p:nvPr/>
          </p:nvSpPr>
          <p:spPr>
            <a:xfrm>
              <a:off x="1795034" y="1802718"/>
              <a:ext cx="26795" cy="27185"/>
            </a:xfrm>
            <a:custGeom>
              <a:rect b="b" l="l" r="r" t="t"/>
              <a:pathLst>
                <a:path extrusionOk="0" h="838" w="826">
                  <a:moveTo>
                    <a:pt x="438" y="0"/>
                  </a:moveTo>
                  <a:cubicBezTo>
                    <a:pt x="243" y="0"/>
                    <a:pt x="34" y="146"/>
                    <a:pt x="145" y="364"/>
                  </a:cubicBezTo>
                  <a:cubicBezTo>
                    <a:pt x="184" y="442"/>
                    <a:pt x="257" y="474"/>
                    <a:pt x="331" y="474"/>
                  </a:cubicBezTo>
                  <a:cubicBezTo>
                    <a:pt x="472" y="474"/>
                    <a:pt x="614" y="357"/>
                    <a:pt x="515" y="222"/>
                  </a:cubicBezTo>
                  <a:cubicBezTo>
                    <a:pt x="501" y="203"/>
                    <a:pt x="474" y="195"/>
                    <a:pt x="446" y="195"/>
                  </a:cubicBezTo>
                  <a:cubicBezTo>
                    <a:pt x="392" y="195"/>
                    <a:pt x="335" y="224"/>
                    <a:pt x="363" y="263"/>
                  </a:cubicBezTo>
                  <a:cubicBezTo>
                    <a:pt x="371" y="274"/>
                    <a:pt x="388" y="299"/>
                    <a:pt x="385" y="313"/>
                  </a:cubicBezTo>
                  <a:cubicBezTo>
                    <a:pt x="361" y="342"/>
                    <a:pt x="342" y="356"/>
                    <a:pt x="327" y="356"/>
                  </a:cubicBezTo>
                  <a:cubicBezTo>
                    <a:pt x="317" y="356"/>
                    <a:pt x="309" y="349"/>
                    <a:pt x="304" y="336"/>
                  </a:cubicBezTo>
                  <a:cubicBezTo>
                    <a:pt x="293" y="319"/>
                    <a:pt x="287" y="302"/>
                    <a:pt x="283" y="283"/>
                  </a:cubicBezTo>
                  <a:cubicBezTo>
                    <a:pt x="265" y="202"/>
                    <a:pt x="310" y="115"/>
                    <a:pt x="395" y="103"/>
                  </a:cubicBezTo>
                  <a:cubicBezTo>
                    <a:pt x="404" y="102"/>
                    <a:pt x="413" y="101"/>
                    <a:pt x="422" y="101"/>
                  </a:cubicBezTo>
                  <a:cubicBezTo>
                    <a:pt x="567" y="101"/>
                    <a:pt x="621" y="287"/>
                    <a:pt x="603" y="407"/>
                  </a:cubicBezTo>
                  <a:cubicBezTo>
                    <a:pt x="572" y="624"/>
                    <a:pt x="373" y="732"/>
                    <a:pt x="170" y="732"/>
                  </a:cubicBezTo>
                  <a:cubicBezTo>
                    <a:pt x="160" y="732"/>
                    <a:pt x="150" y="732"/>
                    <a:pt x="140" y="731"/>
                  </a:cubicBezTo>
                  <a:cubicBezTo>
                    <a:pt x="138" y="731"/>
                    <a:pt x="136" y="731"/>
                    <a:pt x="135" y="731"/>
                  </a:cubicBezTo>
                  <a:cubicBezTo>
                    <a:pt x="52" y="731"/>
                    <a:pt x="0" y="830"/>
                    <a:pt x="106" y="836"/>
                  </a:cubicBezTo>
                  <a:cubicBezTo>
                    <a:pt x="122" y="837"/>
                    <a:pt x="138" y="837"/>
                    <a:pt x="154" y="837"/>
                  </a:cubicBezTo>
                  <a:cubicBezTo>
                    <a:pt x="326" y="837"/>
                    <a:pt x="514" y="786"/>
                    <a:pt x="637" y="666"/>
                  </a:cubicBezTo>
                  <a:cubicBezTo>
                    <a:pt x="818" y="486"/>
                    <a:pt x="825" y="122"/>
                    <a:pt x="559" y="21"/>
                  </a:cubicBezTo>
                  <a:cubicBezTo>
                    <a:pt x="521" y="7"/>
                    <a:pt x="480" y="0"/>
                    <a:pt x="4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6"/>
            <p:cNvSpPr/>
            <p:nvPr/>
          </p:nvSpPr>
          <p:spPr>
            <a:xfrm>
              <a:off x="1691972" y="1823090"/>
              <a:ext cx="50314" cy="31953"/>
            </a:xfrm>
            <a:custGeom>
              <a:rect b="b" l="l" r="r" t="t"/>
              <a:pathLst>
                <a:path extrusionOk="0" h="985" w="1551">
                  <a:moveTo>
                    <a:pt x="485" y="0"/>
                  </a:moveTo>
                  <a:cubicBezTo>
                    <a:pt x="227" y="0"/>
                    <a:pt x="0" y="246"/>
                    <a:pt x="45" y="536"/>
                  </a:cubicBezTo>
                  <a:cubicBezTo>
                    <a:pt x="93" y="842"/>
                    <a:pt x="394" y="984"/>
                    <a:pt x="685" y="984"/>
                  </a:cubicBezTo>
                  <a:cubicBezTo>
                    <a:pt x="798" y="984"/>
                    <a:pt x="910" y="963"/>
                    <a:pt x="1005" y="922"/>
                  </a:cubicBezTo>
                  <a:cubicBezTo>
                    <a:pt x="1303" y="792"/>
                    <a:pt x="1487" y="463"/>
                    <a:pt x="1544" y="153"/>
                  </a:cubicBezTo>
                  <a:cubicBezTo>
                    <a:pt x="1551" y="113"/>
                    <a:pt x="1510" y="93"/>
                    <a:pt x="1468" y="93"/>
                  </a:cubicBezTo>
                  <a:cubicBezTo>
                    <a:pt x="1430" y="93"/>
                    <a:pt x="1392" y="109"/>
                    <a:pt x="1387" y="139"/>
                  </a:cubicBezTo>
                  <a:cubicBezTo>
                    <a:pt x="1323" y="492"/>
                    <a:pt x="1087" y="877"/>
                    <a:pt x="694" y="877"/>
                  </a:cubicBezTo>
                  <a:cubicBezTo>
                    <a:pt x="680" y="877"/>
                    <a:pt x="666" y="877"/>
                    <a:pt x="651" y="876"/>
                  </a:cubicBezTo>
                  <a:cubicBezTo>
                    <a:pt x="388" y="857"/>
                    <a:pt x="159" y="663"/>
                    <a:pt x="205" y="382"/>
                  </a:cubicBezTo>
                  <a:cubicBezTo>
                    <a:pt x="226" y="251"/>
                    <a:pt x="320" y="107"/>
                    <a:pt x="464" y="107"/>
                  </a:cubicBezTo>
                  <a:cubicBezTo>
                    <a:pt x="500" y="107"/>
                    <a:pt x="540" y="116"/>
                    <a:pt x="582" y="137"/>
                  </a:cubicBezTo>
                  <a:cubicBezTo>
                    <a:pt x="644" y="168"/>
                    <a:pt x="719" y="246"/>
                    <a:pt x="722" y="320"/>
                  </a:cubicBezTo>
                  <a:cubicBezTo>
                    <a:pt x="724" y="395"/>
                    <a:pt x="655" y="464"/>
                    <a:pt x="587" y="464"/>
                  </a:cubicBezTo>
                  <a:cubicBezTo>
                    <a:pt x="560" y="464"/>
                    <a:pt x="533" y="453"/>
                    <a:pt x="511" y="427"/>
                  </a:cubicBezTo>
                  <a:cubicBezTo>
                    <a:pt x="498" y="413"/>
                    <a:pt x="477" y="407"/>
                    <a:pt x="455" y="407"/>
                  </a:cubicBezTo>
                  <a:cubicBezTo>
                    <a:pt x="399" y="407"/>
                    <a:pt x="336" y="444"/>
                    <a:pt x="376" y="492"/>
                  </a:cubicBezTo>
                  <a:cubicBezTo>
                    <a:pt x="435" y="560"/>
                    <a:pt x="506" y="588"/>
                    <a:pt x="576" y="588"/>
                  </a:cubicBezTo>
                  <a:cubicBezTo>
                    <a:pt x="805" y="588"/>
                    <a:pt x="1018" y="277"/>
                    <a:pt x="733" y="81"/>
                  </a:cubicBezTo>
                  <a:cubicBezTo>
                    <a:pt x="652" y="25"/>
                    <a:pt x="567" y="0"/>
                    <a:pt x="4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6"/>
            <p:cNvSpPr/>
            <p:nvPr/>
          </p:nvSpPr>
          <p:spPr>
            <a:xfrm>
              <a:off x="1765221" y="1815856"/>
              <a:ext cx="35749" cy="15896"/>
            </a:xfrm>
            <a:custGeom>
              <a:rect b="b" l="l" r="r" t="t"/>
              <a:pathLst>
                <a:path extrusionOk="0" h="490" w="1102">
                  <a:moveTo>
                    <a:pt x="694" y="1"/>
                  </a:moveTo>
                  <a:cubicBezTo>
                    <a:pt x="424" y="1"/>
                    <a:pt x="172" y="164"/>
                    <a:pt x="27" y="417"/>
                  </a:cubicBezTo>
                  <a:cubicBezTo>
                    <a:pt x="0" y="463"/>
                    <a:pt x="48" y="489"/>
                    <a:pt x="96" y="489"/>
                  </a:cubicBezTo>
                  <a:cubicBezTo>
                    <a:pt x="127" y="489"/>
                    <a:pt x="157" y="479"/>
                    <a:pt x="170" y="457"/>
                  </a:cubicBezTo>
                  <a:cubicBezTo>
                    <a:pt x="286" y="255"/>
                    <a:pt x="473" y="108"/>
                    <a:pt x="684" y="108"/>
                  </a:cubicBezTo>
                  <a:cubicBezTo>
                    <a:pt x="762" y="108"/>
                    <a:pt x="843" y="128"/>
                    <a:pt x="925" y="172"/>
                  </a:cubicBezTo>
                  <a:cubicBezTo>
                    <a:pt x="936" y="178"/>
                    <a:pt x="949" y="181"/>
                    <a:pt x="962" y="181"/>
                  </a:cubicBezTo>
                  <a:cubicBezTo>
                    <a:pt x="1025" y="181"/>
                    <a:pt x="1102" y="127"/>
                    <a:pt x="1032" y="89"/>
                  </a:cubicBezTo>
                  <a:cubicBezTo>
                    <a:pt x="920" y="29"/>
                    <a:pt x="806" y="1"/>
                    <a:pt x="69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6"/>
            <p:cNvSpPr/>
            <p:nvPr/>
          </p:nvSpPr>
          <p:spPr>
            <a:xfrm>
              <a:off x="1715426" y="1802750"/>
              <a:ext cx="26179" cy="27152"/>
            </a:xfrm>
            <a:custGeom>
              <a:rect b="b" l="l" r="r" t="t"/>
              <a:pathLst>
                <a:path extrusionOk="0" h="837" w="807">
                  <a:moveTo>
                    <a:pt x="401" y="0"/>
                  </a:moveTo>
                  <a:cubicBezTo>
                    <a:pt x="359" y="0"/>
                    <a:pt x="318" y="7"/>
                    <a:pt x="281" y="21"/>
                  </a:cubicBezTo>
                  <a:cubicBezTo>
                    <a:pt x="15" y="119"/>
                    <a:pt x="1" y="478"/>
                    <a:pt x="184" y="665"/>
                  </a:cubicBezTo>
                  <a:cubicBezTo>
                    <a:pt x="305" y="786"/>
                    <a:pt x="492" y="836"/>
                    <a:pt x="663" y="836"/>
                  </a:cubicBezTo>
                  <a:cubicBezTo>
                    <a:pt x="679" y="836"/>
                    <a:pt x="695" y="836"/>
                    <a:pt x="711" y="835"/>
                  </a:cubicBezTo>
                  <a:cubicBezTo>
                    <a:pt x="807" y="830"/>
                    <a:pt x="800" y="730"/>
                    <a:pt x="709" y="730"/>
                  </a:cubicBezTo>
                  <a:cubicBezTo>
                    <a:pt x="706" y="730"/>
                    <a:pt x="704" y="730"/>
                    <a:pt x="702" y="730"/>
                  </a:cubicBezTo>
                  <a:cubicBezTo>
                    <a:pt x="691" y="731"/>
                    <a:pt x="680" y="731"/>
                    <a:pt x="670" y="731"/>
                  </a:cubicBezTo>
                  <a:cubicBezTo>
                    <a:pt x="458" y="731"/>
                    <a:pt x="252" y="615"/>
                    <a:pt x="225" y="389"/>
                  </a:cubicBezTo>
                  <a:cubicBezTo>
                    <a:pt x="211" y="273"/>
                    <a:pt x="261" y="100"/>
                    <a:pt x="398" y="100"/>
                  </a:cubicBezTo>
                  <a:cubicBezTo>
                    <a:pt x="409" y="100"/>
                    <a:pt x="421" y="102"/>
                    <a:pt x="433" y="104"/>
                  </a:cubicBezTo>
                  <a:cubicBezTo>
                    <a:pt x="522" y="122"/>
                    <a:pt x="565" y="212"/>
                    <a:pt x="544" y="297"/>
                  </a:cubicBezTo>
                  <a:cubicBezTo>
                    <a:pt x="538" y="319"/>
                    <a:pt x="508" y="381"/>
                    <a:pt x="480" y="381"/>
                  </a:cubicBezTo>
                  <a:cubicBezTo>
                    <a:pt x="466" y="381"/>
                    <a:pt x="453" y="365"/>
                    <a:pt x="443" y="320"/>
                  </a:cubicBezTo>
                  <a:cubicBezTo>
                    <a:pt x="439" y="301"/>
                    <a:pt x="450" y="277"/>
                    <a:pt x="461" y="262"/>
                  </a:cubicBezTo>
                  <a:cubicBezTo>
                    <a:pt x="492" y="218"/>
                    <a:pt x="443" y="192"/>
                    <a:pt x="392" y="192"/>
                  </a:cubicBezTo>
                  <a:cubicBezTo>
                    <a:pt x="362" y="192"/>
                    <a:pt x="332" y="201"/>
                    <a:pt x="317" y="221"/>
                  </a:cubicBezTo>
                  <a:cubicBezTo>
                    <a:pt x="215" y="361"/>
                    <a:pt x="349" y="472"/>
                    <a:pt x="487" y="472"/>
                  </a:cubicBezTo>
                  <a:cubicBezTo>
                    <a:pt x="562" y="472"/>
                    <a:pt x="638" y="440"/>
                    <a:pt x="679" y="363"/>
                  </a:cubicBezTo>
                  <a:cubicBezTo>
                    <a:pt x="797" y="147"/>
                    <a:pt x="595" y="0"/>
                    <a:pt x="40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6"/>
            <p:cNvSpPr/>
            <p:nvPr/>
          </p:nvSpPr>
          <p:spPr>
            <a:xfrm>
              <a:off x="1735993" y="1815856"/>
              <a:ext cx="35684" cy="15831"/>
            </a:xfrm>
            <a:custGeom>
              <a:rect b="b" l="l" r="r" t="t"/>
              <a:pathLst>
                <a:path extrusionOk="0" h="488" w="1100">
                  <a:moveTo>
                    <a:pt x="413" y="1"/>
                  </a:moveTo>
                  <a:cubicBezTo>
                    <a:pt x="301" y="1"/>
                    <a:pt x="187" y="29"/>
                    <a:pt x="75" y="89"/>
                  </a:cubicBezTo>
                  <a:cubicBezTo>
                    <a:pt x="1" y="130"/>
                    <a:pt x="61" y="182"/>
                    <a:pt x="122" y="182"/>
                  </a:cubicBezTo>
                  <a:cubicBezTo>
                    <a:pt x="137" y="182"/>
                    <a:pt x="151" y="179"/>
                    <a:pt x="164" y="172"/>
                  </a:cubicBezTo>
                  <a:cubicBezTo>
                    <a:pt x="246" y="128"/>
                    <a:pt x="328" y="108"/>
                    <a:pt x="406" y="108"/>
                  </a:cubicBezTo>
                  <a:cubicBezTo>
                    <a:pt x="618" y="108"/>
                    <a:pt x="807" y="255"/>
                    <a:pt x="923" y="457"/>
                  </a:cubicBezTo>
                  <a:cubicBezTo>
                    <a:pt x="936" y="478"/>
                    <a:pt x="963" y="487"/>
                    <a:pt x="992" y="487"/>
                  </a:cubicBezTo>
                  <a:cubicBezTo>
                    <a:pt x="1044" y="487"/>
                    <a:pt x="1099" y="458"/>
                    <a:pt x="1075" y="416"/>
                  </a:cubicBezTo>
                  <a:cubicBezTo>
                    <a:pt x="930" y="163"/>
                    <a:pt x="681" y="1"/>
                    <a:pt x="4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 name="Google Shape;1642;p36"/>
          <p:cNvGrpSpPr/>
          <p:nvPr/>
        </p:nvGrpSpPr>
        <p:grpSpPr>
          <a:xfrm>
            <a:off x="2080331" y="2202413"/>
            <a:ext cx="314890" cy="2941086"/>
            <a:chOff x="893591" y="1187137"/>
            <a:chExt cx="93395" cy="872312"/>
          </a:xfrm>
        </p:grpSpPr>
        <p:sp>
          <p:nvSpPr>
            <p:cNvPr id="1643" name="Google Shape;1643;p36"/>
            <p:cNvSpPr/>
            <p:nvPr/>
          </p:nvSpPr>
          <p:spPr>
            <a:xfrm>
              <a:off x="893591" y="1187137"/>
              <a:ext cx="93395" cy="872312"/>
            </a:xfrm>
            <a:custGeom>
              <a:rect b="b" l="l" r="r" t="t"/>
              <a:pathLst>
                <a:path extrusionOk="0" h="26890" w="2879">
                  <a:moveTo>
                    <a:pt x="1" y="0"/>
                  </a:moveTo>
                  <a:lnTo>
                    <a:pt x="1" y="26889"/>
                  </a:lnTo>
                  <a:lnTo>
                    <a:pt x="2878" y="26889"/>
                  </a:lnTo>
                  <a:lnTo>
                    <a:pt x="2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6"/>
            <p:cNvSpPr/>
            <p:nvPr/>
          </p:nvSpPr>
          <p:spPr>
            <a:xfrm>
              <a:off x="909357" y="1225059"/>
              <a:ext cx="61831" cy="796434"/>
            </a:xfrm>
            <a:custGeom>
              <a:rect b="b" l="l" r="r" t="t"/>
              <a:pathLst>
                <a:path extrusionOk="0" h="24551" w="1906">
                  <a:moveTo>
                    <a:pt x="0" y="1"/>
                  </a:moveTo>
                  <a:lnTo>
                    <a:pt x="0" y="24551"/>
                  </a:lnTo>
                  <a:lnTo>
                    <a:pt x="1906" y="24551"/>
                  </a:lnTo>
                  <a:lnTo>
                    <a:pt x="1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6"/>
            <p:cNvSpPr/>
            <p:nvPr/>
          </p:nvSpPr>
          <p:spPr>
            <a:xfrm>
              <a:off x="905367" y="1223372"/>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6"/>
            <p:cNvSpPr/>
            <p:nvPr/>
          </p:nvSpPr>
          <p:spPr>
            <a:xfrm>
              <a:off x="905367" y="1314464"/>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6"/>
            <p:cNvSpPr/>
            <p:nvPr/>
          </p:nvSpPr>
          <p:spPr>
            <a:xfrm>
              <a:off x="953637"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1" y="2895"/>
                    <a:pt x="161" y="2856"/>
                  </a:cubicBezTo>
                  <a:lnTo>
                    <a:pt x="161" y="48"/>
                  </a:lnTo>
                  <a:cubicBezTo>
                    <a:pt x="161"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6"/>
            <p:cNvSpPr/>
            <p:nvPr/>
          </p:nvSpPr>
          <p:spPr>
            <a:xfrm>
              <a:off x="937677" y="1223307"/>
              <a:ext cx="5223" cy="94595"/>
            </a:xfrm>
            <a:custGeom>
              <a:rect b="b" l="l" r="r" t="t"/>
              <a:pathLst>
                <a:path extrusionOk="0" h="2916" w="161">
                  <a:moveTo>
                    <a:pt x="91" y="1"/>
                  </a:moveTo>
                  <a:cubicBezTo>
                    <a:pt x="48" y="1"/>
                    <a:pt x="1" y="22"/>
                    <a:pt x="1" y="61"/>
                  </a:cubicBezTo>
                  <a:lnTo>
                    <a:pt x="1" y="2870"/>
                  </a:lnTo>
                  <a:cubicBezTo>
                    <a:pt x="1" y="2901"/>
                    <a:pt x="34" y="2916"/>
                    <a:pt x="70" y="2916"/>
                  </a:cubicBezTo>
                  <a:cubicBezTo>
                    <a:pt x="113" y="2916"/>
                    <a:pt x="160" y="2895"/>
                    <a:pt x="160" y="2856"/>
                  </a:cubicBezTo>
                  <a:lnTo>
                    <a:pt x="160" y="48"/>
                  </a:lnTo>
                  <a:cubicBezTo>
                    <a:pt x="160"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6"/>
            <p:cNvSpPr/>
            <p:nvPr/>
          </p:nvSpPr>
          <p:spPr>
            <a:xfrm>
              <a:off x="921684"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2" y="2895"/>
                    <a:pt x="162" y="2856"/>
                  </a:cubicBezTo>
                  <a:lnTo>
                    <a:pt x="162" y="48"/>
                  </a:lnTo>
                  <a:cubicBezTo>
                    <a:pt x="162"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6"/>
            <p:cNvSpPr/>
            <p:nvPr/>
          </p:nvSpPr>
          <p:spPr>
            <a:xfrm>
              <a:off x="923468" y="1862894"/>
              <a:ext cx="33673" cy="33640"/>
            </a:xfrm>
            <a:custGeom>
              <a:rect b="b" l="l" r="r" t="t"/>
              <a:pathLst>
                <a:path extrusionOk="0" h="1037" w="1038">
                  <a:moveTo>
                    <a:pt x="519" y="0"/>
                  </a:moveTo>
                  <a:lnTo>
                    <a:pt x="1" y="519"/>
                  </a:lnTo>
                  <a:lnTo>
                    <a:pt x="519" y="1037"/>
                  </a:lnTo>
                  <a:lnTo>
                    <a:pt x="1037" y="519"/>
                  </a:lnTo>
                  <a:lnTo>
                    <a:pt x="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6"/>
            <p:cNvSpPr/>
            <p:nvPr/>
          </p:nvSpPr>
          <p:spPr>
            <a:xfrm>
              <a:off x="923468" y="1824323"/>
              <a:ext cx="33673" cy="33640"/>
            </a:xfrm>
            <a:custGeom>
              <a:rect b="b" l="l" r="r" t="t"/>
              <a:pathLst>
                <a:path extrusionOk="0" h="1037" w="1038">
                  <a:moveTo>
                    <a:pt x="519" y="1"/>
                  </a:moveTo>
                  <a:lnTo>
                    <a:pt x="1" y="519"/>
                  </a:lnTo>
                  <a:lnTo>
                    <a:pt x="519" y="1037"/>
                  </a:lnTo>
                  <a:lnTo>
                    <a:pt x="1037" y="519"/>
                  </a:lnTo>
                  <a:lnTo>
                    <a:pt x="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6"/>
            <p:cNvSpPr/>
            <p:nvPr/>
          </p:nvSpPr>
          <p:spPr>
            <a:xfrm>
              <a:off x="923468" y="1881125"/>
              <a:ext cx="33673" cy="33640"/>
            </a:xfrm>
            <a:custGeom>
              <a:rect b="b" l="l" r="r" t="t"/>
              <a:pathLst>
                <a:path extrusionOk="0" h="1037" w="1038">
                  <a:moveTo>
                    <a:pt x="519" y="0"/>
                  </a:moveTo>
                  <a:lnTo>
                    <a:pt x="1" y="518"/>
                  </a:lnTo>
                  <a:lnTo>
                    <a:pt x="519" y="1036"/>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6"/>
            <p:cNvSpPr/>
            <p:nvPr/>
          </p:nvSpPr>
          <p:spPr>
            <a:xfrm>
              <a:off x="923468" y="1842554"/>
              <a:ext cx="33673" cy="33640"/>
            </a:xfrm>
            <a:custGeom>
              <a:rect b="b" l="l" r="r" t="t"/>
              <a:pathLst>
                <a:path extrusionOk="0" h="1037" w="1038">
                  <a:moveTo>
                    <a:pt x="519" y="0"/>
                  </a:moveTo>
                  <a:lnTo>
                    <a:pt x="1" y="519"/>
                  </a:lnTo>
                  <a:lnTo>
                    <a:pt x="519" y="1036"/>
                  </a:lnTo>
                  <a:lnTo>
                    <a:pt x="1037" y="519"/>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6"/>
            <p:cNvSpPr/>
            <p:nvPr/>
          </p:nvSpPr>
          <p:spPr>
            <a:xfrm>
              <a:off x="923468" y="1804016"/>
              <a:ext cx="33673" cy="33640"/>
            </a:xfrm>
            <a:custGeom>
              <a:rect b="b" l="l" r="r" t="t"/>
              <a:pathLst>
                <a:path extrusionOk="0" h="1037" w="1038">
                  <a:moveTo>
                    <a:pt x="519" y="0"/>
                  </a:moveTo>
                  <a:lnTo>
                    <a:pt x="1" y="518"/>
                  </a:lnTo>
                  <a:lnTo>
                    <a:pt x="519" y="1037"/>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6"/>
            <p:cNvSpPr/>
            <p:nvPr/>
          </p:nvSpPr>
          <p:spPr>
            <a:xfrm>
              <a:off x="905367" y="1928682"/>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6"/>
            <p:cNvSpPr/>
            <p:nvPr/>
          </p:nvSpPr>
          <p:spPr>
            <a:xfrm>
              <a:off x="905367" y="2019774"/>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6"/>
            <p:cNvSpPr/>
            <p:nvPr/>
          </p:nvSpPr>
          <p:spPr>
            <a:xfrm>
              <a:off x="953637"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1" y="2840"/>
                    <a:pt x="161" y="2801"/>
                  </a:cubicBezTo>
                  <a:lnTo>
                    <a:pt x="161" y="47"/>
                  </a:lnTo>
                  <a:cubicBezTo>
                    <a:pt x="161"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6"/>
            <p:cNvSpPr/>
            <p:nvPr/>
          </p:nvSpPr>
          <p:spPr>
            <a:xfrm>
              <a:off x="937677" y="1930402"/>
              <a:ext cx="5223" cy="92843"/>
            </a:xfrm>
            <a:custGeom>
              <a:rect b="b" l="l" r="r" t="t"/>
              <a:pathLst>
                <a:path extrusionOk="0" h="2862" w="161">
                  <a:moveTo>
                    <a:pt x="92" y="1"/>
                  </a:moveTo>
                  <a:cubicBezTo>
                    <a:pt x="48" y="1"/>
                    <a:pt x="1" y="22"/>
                    <a:pt x="1" y="61"/>
                  </a:cubicBezTo>
                  <a:lnTo>
                    <a:pt x="1" y="2815"/>
                  </a:lnTo>
                  <a:cubicBezTo>
                    <a:pt x="1" y="2846"/>
                    <a:pt x="34" y="2861"/>
                    <a:pt x="70" y="2861"/>
                  </a:cubicBezTo>
                  <a:cubicBezTo>
                    <a:pt x="113" y="2861"/>
                    <a:pt x="160" y="2840"/>
                    <a:pt x="160" y="2801"/>
                  </a:cubicBezTo>
                  <a:lnTo>
                    <a:pt x="160" y="47"/>
                  </a:lnTo>
                  <a:cubicBezTo>
                    <a:pt x="160"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6"/>
            <p:cNvSpPr/>
            <p:nvPr/>
          </p:nvSpPr>
          <p:spPr>
            <a:xfrm>
              <a:off x="921684"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2" y="2840"/>
                    <a:pt x="162" y="2801"/>
                  </a:cubicBezTo>
                  <a:lnTo>
                    <a:pt x="162" y="47"/>
                  </a:lnTo>
                  <a:cubicBezTo>
                    <a:pt x="162"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6"/>
            <p:cNvSpPr/>
            <p:nvPr/>
          </p:nvSpPr>
          <p:spPr>
            <a:xfrm>
              <a:off x="903518" y="1453080"/>
              <a:ext cx="73541" cy="340425"/>
            </a:xfrm>
            <a:custGeom>
              <a:rect b="b" l="l" r="r" t="t"/>
              <a:pathLst>
                <a:path extrusionOk="0" h="10494" w="2267">
                  <a:moveTo>
                    <a:pt x="1134" y="0"/>
                  </a:moveTo>
                  <a:cubicBezTo>
                    <a:pt x="508" y="0"/>
                    <a:pt x="0" y="509"/>
                    <a:pt x="0" y="1133"/>
                  </a:cubicBezTo>
                  <a:lnTo>
                    <a:pt x="0" y="9360"/>
                  </a:lnTo>
                  <a:cubicBezTo>
                    <a:pt x="0" y="9985"/>
                    <a:pt x="508" y="10494"/>
                    <a:pt x="1134" y="10494"/>
                  </a:cubicBezTo>
                  <a:cubicBezTo>
                    <a:pt x="1759" y="10494"/>
                    <a:pt x="2267" y="9985"/>
                    <a:pt x="2267" y="9360"/>
                  </a:cubicBezTo>
                  <a:lnTo>
                    <a:pt x="2267" y="1133"/>
                  </a:lnTo>
                  <a:cubicBezTo>
                    <a:pt x="2267" y="509"/>
                    <a:pt x="175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6"/>
            <p:cNvSpPr/>
            <p:nvPr/>
          </p:nvSpPr>
          <p:spPr>
            <a:xfrm>
              <a:off x="914937" y="1464466"/>
              <a:ext cx="50704" cy="317620"/>
            </a:xfrm>
            <a:custGeom>
              <a:rect b="b" l="l" r="r" t="t"/>
              <a:pathLst>
                <a:path extrusionOk="0" h="9791" w="1563">
                  <a:moveTo>
                    <a:pt x="782" y="1"/>
                  </a:moveTo>
                  <a:cubicBezTo>
                    <a:pt x="350" y="1"/>
                    <a:pt x="1" y="351"/>
                    <a:pt x="1" y="783"/>
                  </a:cubicBezTo>
                  <a:lnTo>
                    <a:pt x="1" y="9009"/>
                  </a:lnTo>
                  <a:cubicBezTo>
                    <a:pt x="1" y="9441"/>
                    <a:pt x="350" y="9790"/>
                    <a:pt x="782" y="9790"/>
                  </a:cubicBezTo>
                  <a:cubicBezTo>
                    <a:pt x="1213" y="9790"/>
                    <a:pt x="1562" y="9441"/>
                    <a:pt x="1562" y="9009"/>
                  </a:cubicBezTo>
                  <a:lnTo>
                    <a:pt x="1562" y="783"/>
                  </a:lnTo>
                  <a:cubicBezTo>
                    <a:pt x="1562" y="351"/>
                    <a:pt x="1213" y="1"/>
                    <a:pt x="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6"/>
            <p:cNvSpPr/>
            <p:nvPr/>
          </p:nvSpPr>
          <p:spPr>
            <a:xfrm>
              <a:off x="923436" y="1390698"/>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6"/>
            <p:cNvSpPr/>
            <p:nvPr/>
          </p:nvSpPr>
          <p:spPr>
            <a:xfrm>
              <a:off x="923436" y="1352126"/>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6"/>
            <p:cNvSpPr/>
            <p:nvPr/>
          </p:nvSpPr>
          <p:spPr>
            <a:xfrm>
              <a:off x="923436" y="1408896"/>
              <a:ext cx="33673" cy="33640"/>
            </a:xfrm>
            <a:custGeom>
              <a:rect b="b" l="l" r="r" t="t"/>
              <a:pathLst>
                <a:path extrusionOk="0" h="1037" w="1038">
                  <a:moveTo>
                    <a:pt x="520" y="0"/>
                  </a:moveTo>
                  <a:lnTo>
                    <a:pt x="1" y="519"/>
                  </a:lnTo>
                  <a:lnTo>
                    <a:pt x="520" y="1036"/>
                  </a:lnTo>
                  <a:lnTo>
                    <a:pt x="1037" y="519"/>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6"/>
            <p:cNvSpPr/>
            <p:nvPr/>
          </p:nvSpPr>
          <p:spPr>
            <a:xfrm>
              <a:off x="923436" y="1370358"/>
              <a:ext cx="33673" cy="33640"/>
            </a:xfrm>
            <a:custGeom>
              <a:rect b="b" l="l" r="r" t="t"/>
              <a:pathLst>
                <a:path extrusionOk="0" h="1037" w="1038">
                  <a:moveTo>
                    <a:pt x="520" y="0"/>
                  </a:moveTo>
                  <a:lnTo>
                    <a:pt x="1" y="518"/>
                  </a:lnTo>
                  <a:lnTo>
                    <a:pt x="520" y="1037"/>
                  </a:lnTo>
                  <a:lnTo>
                    <a:pt x="1037" y="518"/>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36"/>
            <p:cNvSpPr/>
            <p:nvPr/>
          </p:nvSpPr>
          <p:spPr>
            <a:xfrm>
              <a:off x="923436" y="1331786"/>
              <a:ext cx="33673" cy="33640"/>
            </a:xfrm>
            <a:custGeom>
              <a:rect b="b" l="l" r="r" t="t"/>
              <a:pathLst>
                <a:path extrusionOk="0" h="1037" w="1038">
                  <a:moveTo>
                    <a:pt x="520" y="1"/>
                  </a:moveTo>
                  <a:lnTo>
                    <a:pt x="1" y="519"/>
                  </a:lnTo>
                  <a:lnTo>
                    <a:pt x="520" y="1037"/>
                  </a:lnTo>
                  <a:lnTo>
                    <a:pt x="1037" y="519"/>
                  </a:lnTo>
                  <a:lnTo>
                    <a:pt x="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36"/>
          <p:cNvGrpSpPr/>
          <p:nvPr/>
        </p:nvGrpSpPr>
        <p:grpSpPr>
          <a:xfrm>
            <a:off x="12" y="2167959"/>
            <a:ext cx="573014" cy="2975539"/>
            <a:chOff x="1388496" y="1176918"/>
            <a:chExt cx="169953" cy="882530"/>
          </a:xfrm>
        </p:grpSpPr>
        <p:sp>
          <p:nvSpPr>
            <p:cNvPr id="1668" name="Google Shape;1668;p36"/>
            <p:cNvSpPr/>
            <p:nvPr/>
          </p:nvSpPr>
          <p:spPr>
            <a:xfrm>
              <a:off x="1388496" y="1176918"/>
              <a:ext cx="169953" cy="882530"/>
            </a:xfrm>
            <a:custGeom>
              <a:rect b="b" l="l" r="r" t="t"/>
              <a:pathLst>
                <a:path extrusionOk="0" h="27205" w="5239">
                  <a:moveTo>
                    <a:pt x="0" y="1"/>
                  </a:moveTo>
                  <a:lnTo>
                    <a:pt x="0" y="27204"/>
                  </a:lnTo>
                  <a:lnTo>
                    <a:pt x="5238" y="27204"/>
                  </a:lnTo>
                  <a:lnTo>
                    <a:pt x="5238"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6"/>
            <p:cNvSpPr/>
            <p:nvPr/>
          </p:nvSpPr>
          <p:spPr>
            <a:xfrm>
              <a:off x="1441989" y="1455869"/>
              <a:ext cx="62966" cy="505026"/>
            </a:xfrm>
            <a:custGeom>
              <a:rect b="b" l="l" r="r" t="t"/>
              <a:pathLst>
                <a:path extrusionOk="0" h="15568" w="1941">
                  <a:moveTo>
                    <a:pt x="71" y="0"/>
                  </a:moveTo>
                  <a:cubicBezTo>
                    <a:pt x="32" y="0"/>
                    <a:pt x="0" y="32"/>
                    <a:pt x="0" y="72"/>
                  </a:cubicBezTo>
                  <a:lnTo>
                    <a:pt x="0" y="15497"/>
                  </a:lnTo>
                  <a:cubicBezTo>
                    <a:pt x="0" y="15536"/>
                    <a:pt x="32" y="15568"/>
                    <a:pt x="71" y="15568"/>
                  </a:cubicBezTo>
                  <a:lnTo>
                    <a:pt x="1870" y="15568"/>
                  </a:lnTo>
                  <a:cubicBezTo>
                    <a:pt x="1909" y="15568"/>
                    <a:pt x="1940" y="15536"/>
                    <a:pt x="1940" y="15497"/>
                  </a:cubicBezTo>
                  <a:lnTo>
                    <a:pt x="1940" y="72"/>
                  </a:lnTo>
                  <a:cubicBezTo>
                    <a:pt x="1940" y="32"/>
                    <a:pt x="1909" y="0"/>
                    <a:pt x="1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6"/>
            <p:cNvSpPr/>
            <p:nvPr/>
          </p:nvSpPr>
          <p:spPr>
            <a:xfrm>
              <a:off x="1435501" y="1206081"/>
              <a:ext cx="75910" cy="106695"/>
            </a:xfrm>
            <a:custGeom>
              <a:rect b="b" l="l" r="r" t="t"/>
              <a:pathLst>
                <a:path extrusionOk="0" h="3289" w="2340">
                  <a:moveTo>
                    <a:pt x="1170" y="1"/>
                  </a:moveTo>
                  <a:cubicBezTo>
                    <a:pt x="524" y="1"/>
                    <a:pt x="1" y="736"/>
                    <a:pt x="1" y="1644"/>
                  </a:cubicBezTo>
                  <a:cubicBezTo>
                    <a:pt x="1" y="2552"/>
                    <a:pt x="524" y="3288"/>
                    <a:pt x="1170" y="3288"/>
                  </a:cubicBezTo>
                  <a:cubicBezTo>
                    <a:pt x="1816" y="3288"/>
                    <a:pt x="2339" y="2552"/>
                    <a:pt x="2339" y="1644"/>
                  </a:cubicBezTo>
                  <a:cubicBezTo>
                    <a:pt x="2339" y="736"/>
                    <a:pt x="181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6"/>
            <p:cNvSpPr/>
            <p:nvPr/>
          </p:nvSpPr>
          <p:spPr>
            <a:xfrm>
              <a:off x="1444325" y="1218441"/>
              <a:ext cx="58262" cy="81943"/>
            </a:xfrm>
            <a:custGeom>
              <a:rect b="b" l="l" r="r" t="t"/>
              <a:pathLst>
                <a:path extrusionOk="0" fill="none" h="2526" w="1796">
                  <a:moveTo>
                    <a:pt x="1796" y="1263"/>
                  </a:moveTo>
                  <a:cubicBezTo>
                    <a:pt x="1796" y="1960"/>
                    <a:pt x="1394" y="2525"/>
                    <a:pt x="898" y="2525"/>
                  </a:cubicBezTo>
                  <a:cubicBezTo>
                    <a:pt x="402" y="2525"/>
                    <a:pt x="0" y="1960"/>
                    <a:pt x="0" y="1263"/>
                  </a:cubicBezTo>
                  <a:cubicBezTo>
                    <a:pt x="0" y="567"/>
                    <a:pt x="402" y="1"/>
                    <a:pt x="898" y="1"/>
                  </a:cubicBezTo>
                  <a:cubicBezTo>
                    <a:pt x="1394" y="1"/>
                    <a:pt x="1796" y="567"/>
                    <a:pt x="1796" y="1263"/>
                  </a:cubicBezTo>
                  <a:close/>
                </a:path>
              </a:pathLst>
            </a:custGeom>
            <a:solidFill>
              <a:schemeClr val="dk2"/>
            </a:solidFill>
            <a:ln cap="flat" cmpd="sng" w="9525">
              <a:solidFill>
                <a:schemeClr val="dk2"/>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6"/>
            <p:cNvSpPr/>
            <p:nvPr/>
          </p:nvSpPr>
          <p:spPr>
            <a:xfrm>
              <a:off x="1391642" y="1188694"/>
              <a:ext cx="60890" cy="86290"/>
            </a:xfrm>
            <a:custGeom>
              <a:rect b="b" l="l" r="r" t="t"/>
              <a:pathLst>
                <a:path extrusionOk="0" h="2660" w="1877">
                  <a:moveTo>
                    <a:pt x="605" y="586"/>
                  </a:moveTo>
                  <a:cubicBezTo>
                    <a:pt x="620" y="586"/>
                    <a:pt x="635" y="588"/>
                    <a:pt x="652" y="592"/>
                  </a:cubicBezTo>
                  <a:cubicBezTo>
                    <a:pt x="894" y="649"/>
                    <a:pt x="925" y="917"/>
                    <a:pt x="952" y="989"/>
                  </a:cubicBezTo>
                  <a:cubicBezTo>
                    <a:pt x="953" y="992"/>
                    <a:pt x="954" y="996"/>
                    <a:pt x="956" y="1000"/>
                  </a:cubicBezTo>
                  <a:cubicBezTo>
                    <a:pt x="912" y="1012"/>
                    <a:pt x="870" y="1018"/>
                    <a:pt x="830" y="1018"/>
                  </a:cubicBezTo>
                  <a:cubicBezTo>
                    <a:pt x="734" y="1018"/>
                    <a:pt x="647" y="984"/>
                    <a:pt x="564" y="919"/>
                  </a:cubicBezTo>
                  <a:cubicBezTo>
                    <a:pt x="399" y="787"/>
                    <a:pt x="451" y="586"/>
                    <a:pt x="605" y="586"/>
                  </a:cubicBezTo>
                  <a:close/>
                  <a:moveTo>
                    <a:pt x="468" y="1418"/>
                  </a:moveTo>
                  <a:cubicBezTo>
                    <a:pt x="565" y="1418"/>
                    <a:pt x="696" y="1491"/>
                    <a:pt x="750" y="1669"/>
                  </a:cubicBezTo>
                  <a:cubicBezTo>
                    <a:pt x="750" y="1669"/>
                    <a:pt x="684" y="1691"/>
                    <a:pt x="605" y="1691"/>
                  </a:cubicBezTo>
                  <a:cubicBezTo>
                    <a:pt x="522" y="1691"/>
                    <a:pt x="425" y="1667"/>
                    <a:pt x="373" y="1567"/>
                  </a:cubicBezTo>
                  <a:cubicBezTo>
                    <a:pt x="325" y="1475"/>
                    <a:pt x="383" y="1418"/>
                    <a:pt x="468" y="1418"/>
                  </a:cubicBezTo>
                  <a:close/>
                  <a:moveTo>
                    <a:pt x="1575" y="1"/>
                  </a:moveTo>
                  <a:cubicBezTo>
                    <a:pt x="1524" y="1"/>
                    <a:pt x="1469" y="30"/>
                    <a:pt x="1491" y="73"/>
                  </a:cubicBezTo>
                  <a:cubicBezTo>
                    <a:pt x="1587" y="268"/>
                    <a:pt x="1540" y="551"/>
                    <a:pt x="1404" y="717"/>
                  </a:cubicBezTo>
                  <a:cubicBezTo>
                    <a:pt x="1295" y="815"/>
                    <a:pt x="1196" y="887"/>
                    <a:pt x="1106" y="937"/>
                  </a:cubicBezTo>
                  <a:cubicBezTo>
                    <a:pt x="1038" y="750"/>
                    <a:pt x="901" y="589"/>
                    <a:pt x="709" y="518"/>
                  </a:cubicBezTo>
                  <a:cubicBezTo>
                    <a:pt x="657" y="499"/>
                    <a:pt x="605" y="489"/>
                    <a:pt x="557" y="489"/>
                  </a:cubicBezTo>
                  <a:cubicBezTo>
                    <a:pt x="428" y="489"/>
                    <a:pt x="332" y="564"/>
                    <a:pt x="353" y="735"/>
                  </a:cubicBezTo>
                  <a:cubicBezTo>
                    <a:pt x="387" y="1003"/>
                    <a:pt x="582" y="1116"/>
                    <a:pt x="814" y="1116"/>
                  </a:cubicBezTo>
                  <a:cubicBezTo>
                    <a:pt x="869" y="1116"/>
                    <a:pt x="927" y="1109"/>
                    <a:pt x="985" y="1097"/>
                  </a:cubicBezTo>
                  <a:lnTo>
                    <a:pt x="985" y="1097"/>
                  </a:lnTo>
                  <a:cubicBezTo>
                    <a:pt x="1044" y="1402"/>
                    <a:pt x="940" y="1528"/>
                    <a:pt x="846" y="1554"/>
                  </a:cubicBezTo>
                  <a:cubicBezTo>
                    <a:pt x="783" y="1435"/>
                    <a:pt x="661" y="1316"/>
                    <a:pt x="514" y="1316"/>
                  </a:cubicBezTo>
                  <a:cubicBezTo>
                    <a:pt x="502" y="1316"/>
                    <a:pt x="489" y="1317"/>
                    <a:pt x="476" y="1319"/>
                  </a:cubicBezTo>
                  <a:cubicBezTo>
                    <a:pt x="198" y="1359"/>
                    <a:pt x="165" y="1660"/>
                    <a:pt x="403" y="1780"/>
                  </a:cubicBezTo>
                  <a:cubicBezTo>
                    <a:pt x="464" y="1811"/>
                    <a:pt x="528" y="1824"/>
                    <a:pt x="592" y="1824"/>
                  </a:cubicBezTo>
                  <a:cubicBezTo>
                    <a:pt x="645" y="1824"/>
                    <a:pt x="697" y="1815"/>
                    <a:pt x="747" y="1798"/>
                  </a:cubicBezTo>
                  <a:lnTo>
                    <a:pt x="747" y="1798"/>
                  </a:lnTo>
                  <a:cubicBezTo>
                    <a:pt x="747" y="1872"/>
                    <a:pt x="727" y="1945"/>
                    <a:pt x="686" y="2015"/>
                  </a:cubicBezTo>
                  <a:cubicBezTo>
                    <a:pt x="609" y="2289"/>
                    <a:pt x="391" y="2525"/>
                    <a:pt x="95" y="2555"/>
                  </a:cubicBezTo>
                  <a:cubicBezTo>
                    <a:pt x="1" y="2564"/>
                    <a:pt x="4" y="2660"/>
                    <a:pt x="91" y="2660"/>
                  </a:cubicBezTo>
                  <a:cubicBezTo>
                    <a:pt x="95" y="2660"/>
                    <a:pt x="99" y="2659"/>
                    <a:pt x="103" y="2659"/>
                  </a:cubicBezTo>
                  <a:cubicBezTo>
                    <a:pt x="471" y="2622"/>
                    <a:pt x="821" y="2328"/>
                    <a:pt x="892" y="1960"/>
                  </a:cubicBezTo>
                  <a:cubicBezTo>
                    <a:pt x="906" y="1890"/>
                    <a:pt x="906" y="1807"/>
                    <a:pt x="891" y="1724"/>
                  </a:cubicBezTo>
                  <a:cubicBezTo>
                    <a:pt x="958" y="1678"/>
                    <a:pt x="1016" y="1620"/>
                    <a:pt x="1057" y="1552"/>
                  </a:cubicBezTo>
                  <a:cubicBezTo>
                    <a:pt x="1149" y="1404"/>
                    <a:pt x="1171" y="1223"/>
                    <a:pt x="1137" y="1052"/>
                  </a:cubicBezTo>
                  <a:cubicBezTo>
                    <a:pt x="1531" y="901"/>
                    <a:pt x="1876" y="502"/>
                    <a:pt x="1643" y="32"/>
                  </a:cubicBezTo>
                  <a:cubicBezTo>
                    <a:pt x="1632" y="10"/>
                    <a:pt x="1604" y="1"/>
                    <a:pt x="1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6"/>
            <p:cNvSpPr/>
            <p:nvPr/>
          </p:nvSpPr>
          <p:spPr>
            <a:xfrm>
              <a:off x="1494445" y="1188694"/>
              <a:ext cx="60857" cy="86258"/>
            </a:xfrm>
            <a:custGeom>
              <a:rect b="b" l="l" r="r" t="t"/>
              <a:pathLst>
                <a:path extrusionOk="0" h="2659" w="1876">
                  <a:moveTo>
                    <a:pt x="1272" y="586"/>
                  </a:moveTo>
                  <a:cubicBezTo>
                    <a:pt x="1426" y="586"/>
                    <a:pt x="1478" y="787"/>
                    <a:pt x="1312" y="919"/>
                  </a:cubicBezTo>
                  <a:cubicBezTo>
                    <a:pt x="1230" y="984"/>
                    <a:pt x="1143" y="1018"/>
                    <a:pt x="1047" y="1018"/>
                  </a:cubicBezTo>
                  <a:cubicBezTo>
                    <a:pt x="1007" y="1018"/>
                    <a:pt x="965" y="1012"/>
                    <a:pt x="921" y="1000"/>
                  </a:cubicBezTo>
                  <a:cubicBezTo>
                    <a:pt x="922" y="996"/>
                    <a:pt x="923" y="992"/>
                    <a:pt x="925" y="989"/>
                  </a:cubicBezTo>
                  <a:cubicBezTo>
                    <a:pt x="951" y="917"/>
                    <a:pt x="982" y="649"/>
                    <a:pt x="1225" y="592"/>
                  </a:cubicBezTo>
                  <a:cubicBezTo>
                    <a:pt x="1242" y="588"/>
                    <a:pt x="1257" y="586"/>
                    <a:pt x="1272" y="586"/>
                  </a:cubicBezTo>
                  <a:close/>
                  <a:moveTo>
                    <a:pt x="1409" y="1418"/>
                  </a:moveTo>
                  <a:cubicBezTo>
                    <a:pt x="1494" y="1418"/>
                    <a:pt x="1552" y="1475"/>
                    <a:pt x="1504" y="1567"/>
                  </a:cubicBezTo>
                  <a:cubicBezTo>
                    <a:pt x="1452" y="1667"/>
                    <a:pt x="1354" y="1691"/>
                    <a:pt x="1271" y="1691"/>
                  </a:cubicBezTo>
                  <a:cubicBezTo>
                    <a:pt x="1192" y="1691"/>
                    <a:pt x="1126" y="1669"/>
                    <a:pt x="1126" y="1669"/>
                  </a:cubicBezTo>
                  <a:cubicBezTo>
                    <a:pt x="1180" y="1491"/>
                    <a:pt x="1312" y="1418"/>
                    <a:pt x="1409" y="1418"/>
                  </a:cubicBezTo>
                  <a:close/>
                  <a:moveTo>
                    <a:pt x="303" y="0"/>
                  </a:moveTo>
                  <a:cubicBezTo>
                    <a:pt x="273" y="0"/>
                    <a:pt x="245" y="10"/>
                    <a:pt x="234" y="32"/>
                  </a:cubicBezTo>
                  <a:cubicBezTo>
                    <a:pt x="1" y="502"/>
                    <a:pt x="346" y="901"/>
                    <a:pt x="740" y="1052"/>
                  </a:cubicBezTo>
                  <a:cubicBezTo>
                    <a:pt x="706" y="1223"/>
                    <a:pt x="728" y="1404"/>
                    <a:pt x="819" y="1552"/>
                  </a:cubicBezTo>
                  <a:cubicBezTo>
                    <a:pt x="860" y="1620"/>
                    <a:pt x="919" y="1678"/>
                    <a:pt x="985" y="1724"/>
                  </a:cubicBezTo>
                  <a:cubicBezTo>
                    <a:pt x="971" y="1807"/>
                    <a:pt x="971" y="1890"/>
                    <a:pt x="984" y="1960"/>
                  </a:cubicBezTo>
                  <a:cubicBezTo>
                    <a:pt x="1056" y="2328"/>
                    <a:pt x="1406" y="2622"/>
                    <a:pt x="1773" y="2658"/>
                  </a:cubicBezTo>
                  <a:cubicBezTo>
                    <a:pt x="1777" y="2659"/>
                    <a:pt x="1782" y="2659"/>
                    <a:pt x="1786" y="2659"/>
                  </a:cubicBezTo>
                  <a:cubicBezTo>
                    <a:pt x="1872" y="2659"/>
                    <a:pt x="1876" y="2563"/>
                    <a:pt x="1782" y="2555"/>
                  </a:cubicBezTo>
                  <a:cubicBezTo>
                    <a:pt x="1486" y="2525"/>
                    <a:pt x="1268" y="2289"/>
                    <a:pt x="1190" y="2015"/>
                  </a:cubicBezTo>
                  <a:cubicBezTo>
                    <a:pt x="1149" y="1945"/>
                    <a:pt x="1129" y="1872"/>
                    <a:pt x="1130" y="1798"/>
                  </a:cubicBezTo>
                  <a:lnTo>
                    <a:pt x="1130" y="1798"/>
                  </a:lnTo>
                  <a:cubicBezTo>
                    <a:pt x="1180" y="1815"/>
                    <a:pt x="1232" y="1824"/>
                    <a:pt x="1285" y="1824"/>
                  </a:cubicBezTo>
                  <a:cubicBezTo>
                    <a:pt x="1348" y="1824"/>
                    <a:pt x="1412" y="1811"/>
                    <a:pt x="1473" y="1780"/>
                  </a:cubicBezTo>
                  <a:cubicBezTo>
                    <a:pt x="1712" y="1660"/>
                    <a:pt x="1679" y="1359"/>
                    <a:pt x="1401" y="1319"/>
                  </a:cubicBezTo>
                  <a:cubicBezTo>
                    <a:pt x="1387" y="1317"/>
                    <a:pt x="1375" y="1316"/>
                    <a:pt x="1362" y="1316"/>
                  </a:cubicBezTo>
                  <a:cubicBezTo>
                    <a:pt x="1215" y="1316"/>
                    <a:pt x="1094" y="1435"/>
                    <a:pt x="1031" y="1554"/>
                  </a:cubicBezTo>
                  <a:cubicBezTo>
                    <a:pt x="937" y="1528"/>
                    <a:pt x="833" y="1402"/>
                    <a:pt x="892" y="1097"/>
                  </a:cubicBezTo>
                  <a:lnTo>
                    <a:pt x="892" y="1097"/>
                  </a:lnTo>
                  <a:cubicBezTo>
                    <a:pt x="950" y="1109"/>
                    <a:pt x="1007" y="1116"/>
                    <a:pt x="1063" y="1116"/>
                  </a:cubicBezTo>
                  <a:cubicBezTo>
                    <a:pt x="1295" y="1116"/>
                    <a:pt x="1490" y="1003"/>
                    <a:pt x="1524" y="735"/>
                  </a:cubicBezTo>
                  <a:cubicBezTo>
                    <a:pt x="1545" y="564"/>
                    <a:pt x="1449" y="489"/>
                    <a:pt x="1320" y="489"/>
                  </a:cubicBezTo>
                  <a:cubicBezTo>
                    <a:pt x="1272" y="489"/>
                    <a:pt x="1220" y="499"/>
                    <a:pt x="1168" y="518"/>
                  </a:cubicBezTo>
                  <a:cubicBezTo>
                    <a:pt x="976" y="588"/>
                    <a:pt x="839" y="750"/>
                    <a:pt x="771" y="937"/>
                  </a:cubicBezTo>
                  <a:cubicBezTo>
                    <a:pt x="681" y="887"/>
                    <a:pt x="582" y="815"/>
                    <a:pt x="473" y="717"/>
                  </a:cubicBezTo>
                  <a:cubicBezTo>
                    <a:pt x="337" y="551"/>
                    <a:pt x="290" y="268"/>
                    <a:pt x="386" y="73"/>
                  </a:cubicBezTo>
                  <a:cubicBezTo>
                    <a:pt x="408" y="29"/>
                    <a:pt x="353"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6"/>
            <p:cNvSpPr/>
            <p:nvPr/>
          </p:nvSpPr>
          <p:spPr>
            <a:xfrm>
              <a:off x="1407343" y="1281829"/>
              <a:ext cx="127814" cy="70557"/>
            </a:xfrm>
            <a:custGeom>
              <a:rect b="b" l="l" r="r" t="t"/>
              <a:pathLst>
                <a:path extrusionOk="0" h="2175" w="3940">
                  <a:moveTo>
                    <a:pt x="2550" y="1589"/>
                  </a:moveTo>
                  <a:cubicBezTo>
                    <a:pt x="2645" y="1632"/>
                    <a:pt x="2756" y="1684"/>
                    <a:pt x="2806" y="1734"/>
                  </a:cubicBezTo>
                  <a:cubicBezTo>
                    <a:pt x="2896" y="1844"/>
                    <a:pt x="2840" y="1960"/>
                    <a:pt x="2754" y="1960"/>
                  </a:cubicBezTo>
                  <a:cubicBezTo>
                    <a:pt x="2694" y="1960"/>
                    <a:pt x="2620" y="1904"/>
                    <a:pt x="2571" y="1751"/>
                  </a:cubicBezTo>
                  <a:cubicBezTo>
                    <a:pt x="2557" y="1693"/>
                    <a:pt x="2550" y="1639"/>
                    <a:pt x="2550" y="1589"/>
                  </a:cubicBezTo>
                  <a:close/>
                  <a:moveTo>
                    <a:pt x="1415" y="1553"/>
                  </a:moveTo>
                  <a:cubicBezTo>
                    <a:pt x="1441" y="1642"/>
                    <a:pt x="1440" y="1737"/>
                    <a:pt x="1406" y="1829"/>
                  </a:cubicBezTo>
                  <a:cubicBezTo>
                    <a:pt x="1367" y="1930"/>
                    <a:pt x="1305" y="1976"/>
                    <a:pt x="1256" y="1976"/>
                  </a:cubicBezTo>
                  <a:cubicBezTo>
                    <a:pt x="1187" y="1976"/>
                    <a:pt x="1144" y="1885"/>
                    <a:pt x="1234" y="1729"/>
                  </a:cubicBezTo>
                  <a:cubicBezTo>
                    <a:pt x="1277" y="1656"/>
                    <a:pt x="1340" y="1598"/>
                    <a:pt x="1415" y="1553"/>
                  </a:cubicBezTo>
                  <a:close/>
                  <a:moveTo>
                    <a:pt x="3229" y="1118"/>
                  </a:moveTo>
                  <a:cubicBezTo>
                    <a:pt x="3272" y="1134"/>
                    <a:pt x="3313" y="1156"/>
                    <a:pt x="3348" y="1184"/>
                  </a:cubicBezTo>
                  <a:cubicBezTo>
                    <a:pt x="3648" y="1428"/>
                    <a:pt x="3817" y="1964"/>
                    <a:pt x="3518" y="2000"/>
                  </a:cubicBezTo>
                  <a:cubicBezTo>
                    <a:pt x="3513" y="2000"/>
                    <a:pt x="3509" y="2001"/>
                    <a:pt x="3504" y="2001"/>
                  </a:cubicBezTo>
                  <a:cubicBezTo>
                    <a:pt x="3361" y="2001"/>
                    <a:pt x="3231" y="1716"/>
                    <a:pt x="3207" y="1453"/>
                  </a:cubicBezTo>
                  <a:cubicBezTo>
                    <a:pt x="3197" y="1339"/>
                    <a:pt x="3205" y="1227"/>
                    <a:pt x="3229" y="1118"/>
                  </a:cubicBezTo>
                  <a:close/>
                  <a:moveTo>
                    <a:pt x="744" y="1185"/>
                  </a:moveTo>
                  <a:lnTo>
                    <a:pt x="744" y="1185"/>
                  </a:lnTo>
                  <a:cubicBezTo>
                    <a:pt x="793" y="1472"/>
                    <a:pt x="775" y="1766"/>
                    <a:pt x="597" y="1908"/>
                  </a:cubicBezTo>
                  <a:cubicBezTo>
                    <a:pt x="506" y="1981"/>
                    <a:pt x="440" y="2012"/>
                    <a:pt x="394" y="2012"/>
                  </a:cubicBezTo>
                  <a:cubicBezTo>
                    <a:pt x="212" y="2012"/>
                    <a:pt x="345" y="1540"/>
                    <a:pt x="472" y="1386"/>
                  </a:cubicBezTo>
                  <a:cubicBezTo>
                    <a:pt x="557" y="1282"/>
                    <a:pt x="651" y="1218"/>
                    <a:pt x="744" y="1185"/>
                  </a:cubicBezTo>
                  <a:close/>
                  <a:moveTo>
                    <a:pt x="3827" y="0"/>
                  </a:moveTo>
                  <a:cubicBezTo>
                    <a:pt x="3805" y="0"/>
                    <a:pt x="3783" y="6"/>
                    <a:pt x="3769" y="20"/>
                  </a:cubicBezTo>
                  <a:cubicBezTo>
                    <a:pt x="3516" y="262"/>
                    <a:pt x="3261" y="603"/>
                    <a:pt x="3140" y="965"/>
                  </a:cubicBezTo>
                  <a:lnTo>
                    <a:pt x="3140" y="965"/>
                  </a:lnTo>
                  <a:cubicBezTo>
                    <a:pt x="3102" y="958"/>
                    <a:pt x="3063" y="954"/>
                    <a:pt x="3025" y="954"/>
                  </a:cubicBezTo>
                  <a:cubicBezTo>
                    <a:pt x="2829" y="954"/>
                    <a:pt x="2636" y="1055"/>
                    <a:pt x="2503" y="1298"/>
                  </a:cubicBezTo>
                  <a:cubicBezTo>
                    <a:pt x="2480" y="1339"/>
                    <a:pt x="2462" y="1386"/>
                    <a:pt x="2448" y="1437"/>
                  </a:cubicBezTo>
                  <a:lnTo>
                    <a:pt x="2448" y="1437"/>
                  </a:lnTo>
                  <a:cubicBezTo>
                    <a:pt x="2239" y="1371"/>
                    <a:pt x="2018" y="1338"/>
                    <a:pt x="1883" y="1338"/>
                  </a:cubicBezTo>
                  <a:cubicBezTo>
                    <a:pt x="1853" y="1338"/>
                    <a:pt x="1827" y="1339"/>
                    <a:pt x="1806" y="1343"/>
                  </a:cubicBezTo>
                  <a:cubicBezTo>
                    <a:pt x="1719" y="1357"/>
                    <a:pt x="1614" y="1384"/>
                    <a:pt x="1511" y="1423"/>
                  </a:cubicBezTo>
                  <a:lnTo>
                    <a:pt x="1511" y="1423"/>
                  </a:lnTo>
                  <a:cubicBezTo>
                    <a:pt x="1479" y="1330"/>
                    <a:pt x="1428" y="1248"/>
                    <a:pt x="1362" y="1194"/>
                  </a:cubicBezTo>
                  <a:cubicBezTo>
                    <a:pt x="1208" y="1070"/>
                    <a:pt x="1049" y="1014"/>
                    <a:pt x="899" y="1014"/>
                  </a:cubicBezTo>
                  <a:cubicBezTo>
                    <a:pt x="893" y="1014"/>
                    <a:pt x="887" y="1015"/>
                    <a:pt x="881" y="1015"/>
                  </a:cubicBezTo>
                  <a:lnTo>
                    <a:pt x="881" y="1015"/>
                  </a:lnTo>
                  <a:cubicBezTo>
                    <a:pt x="785" y="595"/>
                    <a:pt x="518" y="196"/>
                    <a:pt x="178" y="10"/>
                  </a:cubicBezTo>
                  <a:cubicBezTo>
                    <a:pt x="167" y="5"/>
                    <a:pt x="154" y="2"/>
                    <a:pt x="141" y="2"/>
                  </a:cubicBezTo>
                  <a:cubicBezTo>
                    <a:pt x="78" y="2"/>
                    <a:pt x="0" y="56"/>
                    <a:pt x="70" y="93"/>
                  </a:cubicBezTo>
                  <a:cubicBezTo>
                    <a:pt x="265" y="201"/>
                    <a:pt x="427" y="386"/>
                    <a:pt x="537" y="575"/>
                  </a:cubicBezTo>
                  <a:cubicBezTo>
                    <a:pt x="600" y="684"/>
                    <a:pt x="668" y="856"/>
                    <a:pt x="714" y="1043"/>
                  </a:cubicBezTo>
                  <a:lnTo>
                    <a:pt x="714" y="1043"/>
                  </a:lnTo>
                  <a:cubicBezTo>
                    <a:pt x="499" y="1112"/>
                    <a:pt x="317" y="1298"/>
                    <a:pt x="219" y="1551"/>
                  </a:cubicBezTo>
                  <a:cubicBezTo>
                    <a:pt x="150" y="1730"/>
                    <a:pt x="64" y="2052"/>
                    <a:pt x="294" y="2153"/>
                  </a:cubicBezTo>
                  <a:cubicBezTo>
                    <a:pt x="327" y="2168"/>
                    <a:pt x="361" y="2175"/>
                    <a:pt x="394" y="2175"/>
                  </a:cubicBezTo>
                  <a:cubicBezTo>
                    <a:pt x="534" y="2175"/>
                    <a:pt x="664" y="2057"/>
                    <a:pt x="740" y="1948"/>
                  </a:cubicBezTo>
                  <a:cubicBezTo>
                    <a:pt x="898" y="1723"/>
                    <a:pt x="943" y="1440"/>
                    <a:pt x="906" y="1158"/>
                  </a:cubicBezTo>
                  <a:lnTo>
                    <a:pt x="906" y="1158"/>
                  </a:lnTo>
                  <a:cubicBezTo>
                    <a:pt x="1114" y="1159"/>
                    <a:pt x="1303" y="1297"/>
                    <a:pt x="1387" y="1477"/>
                  </a:cubicBezTo>
                  <a:lnTo>
                    <a:pt x="1387" y="1477"/>
                  </a:lnTo>
                  <a:cubicBezTo>
                    <a:pt x="1257" y="1542"/>
                    <a:pt x="1143" y="1630"/>
                    <a:pt x="1086" y="1743"/>
                  </a:cubicBezTo>
                  <a:cubicBezTo>
                    <a:pt x="1016" y="1883"/>
                    <a:pt x="1017" y="2081"/>
                    <a:pt x="1197" y="2108"/>
                  </a:cubicBezTo>
                  <a:cubicBezTo>
                    <a:pt x="1215" y="2111"/>
                    <a:pt x="1232" y="2113"/>
                    <a:pt x="1249" y="2113"/>
                  </a:cubicBezTo>
                  <a:cubicBezTo>
                    <a:pt x="1514" y="2113"/>
                    <a:pt x="1599" y="1777"/>
                    <a:pt x="1533" y="1497"/>
                  </a:cubicBezTo>
                  <a:lnTo>
                    <a:pt x="1533" y="1497"/>
                  </a:lnTo>
                  <a:cubicBezTo>
                    <a:pt x="1654" y="1452"/>
                    <a:pt x="1794" y="1431"/>
                    <a:pt x="1932" y="1431"/>
                  </a:cubicBezTo>
                  <a:cubicBezTo>
                    <a:pt x="2118" y="1431"/>
                    <a:pt x="2300" y="1468"/>
                    <a:pt x="2428" y="1532"/>
                  </a:cubicBezTo>
                  <a:lnTo>
                    <a:pt x="2428" y="1532"/>
                  </a:lnTo>
                  <a:cubicBezTo>
                    <a:pt x="2400" y="1724"/>
                    <a:pt x="2442" y="1936"/>
                    <a:pt x="2595" y="2050"/>
                  </a:cubicBezTo>
                  <a:cubicBezTo>
                    <a:pt x="2648" y="2088"/>
                    <a:pt x="2722" y="2117"/>
                    <a:pt x="2792" y="2117"/>
                  </a:cubicBezTo>
                  <a:cubicBezTo>
                    <a:pt x="2857" y="2117"/>
                    <a:pt x="2919" y="2092"/>
                    <a:pt x="2954" y="2026"/>
                  </a:cubicBezTo>
                  <a:cubicBezTo>
                    <a:pt x="3091" y="1774"/>
                    <a:pt x="2856" y="1589"/>
                    <a:pt x="2559" y="1475"/>
                  </a:cubicBezTo>
                  <a:lnTo>
                    <a:pt x="2559" y="1475"/>
                  </a:lnTo>
                  <a:cubicBezTo>
                    <a:pt x="2608" y="1216"/>
                    <a:pt x="2840" y="1090"/>
                    <a:pt x="3057" y="1090"/>
                  </a:cubicBezTo>
                  <a:cubicBezTo>
                    <a:pt x="3073" y="1090"/>
                    <a:pt x="3088" y="1090"/>
                    <a:pt x="3104" y="1092"/>
                  </a:cubicBezTo>
                  <a:lnTo>
                    <a:pt x="3104" y="1092"/>
                  </a:lnTo>
                  <a:cubicBezTo>
                    <a:pt x="3030" y="1402"/>
                    <a:pt x="3063" y="1721"/>
                    <a:pt x="3287" y="2004"/>
                  </a:cubicBezTo>
                  <a:cubicBezTo>
                    <a:pt x="3372" y="2111"/>
                    <a:pt x="3455" y="2156"/>
                    <a:pt x="3528" y="2156"/>
                  </a:cubicBezTo>
                  <a:cubicBezTo>
                    <a:pt x="3696" y="2156"/>
                    <a:pt x="3811" y="1919"/>
                    <a:pt x="3775" y="1668"/>
                  </a:cubicBezTo>
                  <a:cubicBezTo>
                    <a:pt x="3730" y="1355"/>
                    <a:pt x="3513" y="1101"/>
                    <a:pt x="3260" y="1001"/>
                  </a:cubicBezTo>
                  <a:lnTo>
                    <a:pt x="3260" y="1001"/>
                  </a:lnTo>
                  <a:cubicBezTo>
                    <a:pt x="3371" y="648"/>
                    <a:pt x="3629" y="334"/>
                    <a:pt x="3889" y="84"/>
                  </a:cubicBezTo>
                  <a:cubicBezTo>
                    <a:pt x="3939" y="36"/>
                    <a:pt x="3882" y="0"/>
                    <a:pt x="3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6"/>
            <p:cNvSpPr/>
            <p:nvPr/>
          </p:nvSpPr>
          <p:spPr>
            <a:xfrm>
              <a:off x="1412242" y="1266939"/>
              <a:ext cx="14695" cy="12716"/>
            </a:xfrm>
            <a:custGeom>
              <a:rect b="b" l="l" r="r" t="t"/>
              <a:pathLst>
                <a:path extrusionOk="0" h="392" w="453">
                  <a:moveTo>
                    <a:pt x="223" y="103"/>
                  </a:moveTo>
                  <a:cubicBezTo>
                    <a:pt x="268" y="103"/>
                    <a:pt x="290" y="166"/>
                    <a:pt x="292" y="202"/>
                  </a:cubicBezTo>
                  <a:cubicBezTo>
                    <a:pt x="290" y="233"/>
                    <a:pt x="270" y="287"/>
                    <a:pt x="231" y="287"/>
                  </a:cubicBezTo>
                  <a:cubicBezTo>
                    <a:pt x="230" y="287"/>
                    <a:pt x="229" y="287"/>
                    <a:pt x="228" y="287"/>
                  </a:cubicBezTo>
                  <a:cubicBezTo>
                    <a:pt x="185" y="284"/>
                    <a:pt x="160" y="224"/>
                    <a:pt x="161" y="188"/>
                  </a:cubicBezTo>
                  <a:cubicBezTo>
                    <a:pt x="162" y="156"/>
                    <a:pt x="183" y="104"/>
                    <a:pt x="221" y="103"/>
                  </a:cubicBezTo>
                  <a:cubicBezTo>
                    <a:pt x="221" y="103"/>
                    <a:pt x="222" y="103"/>
                    <a:pt x="223" y="103"/>
                  </a:cubicBezTo>
                  <a:close/>
                  <a:moveTo>
                    <a:pt x="230" y="0"/>
                  </a:moveTo>
                  <a:cubicBezTo>
                    <a:pt x="116" y="0"/>
                    <a:pt x="0" y="69"/>
                    <a:pt x="1" y="202"/>
                  </a:cubicBezTo>
                  <a:cubicBezTo>
                    <a:pt x="2" y="318"/>
                    <a:pt x="113" y="392"/>
                    <a:pt x="221" y="392"/>
                  </a:cubicBezTo>
                  <a:cubicBezTo>
                    <a:pt x="337" y="392"/>
                    <a:pt x="438" y="317"/>
                    <a:pt x="451" y="200"/>
                  </a:cubicBezTo>
                  <a:lnTo>
                    <a:pt x="451" y="200"/>
                  </a:lnTo>
                  <a:cubicBezTo>
                    <a:pt x="452" y="196"/>
                    <a:pt x="452" y="192"/>
                    <a:pt x="452" y="188"/>
                  </a:cubicBezTo>
                  <a:lnTo>
                    <a:pt x="452" y="188"/>
                  </a:lnTo>
                  <a:cubicBezTo>
                    <a:pt x="452" y="188"/>
                    <a:pt x="452" y="188"/>
                    <a:pt x="452" y="188"/>
                  </a:cubicBezTo>
                  <a:cubicBezTo>
                    <a:pt x="452" y="184"/>
                    <a:pt x="452" y="180"/>
                    <a:pt x="451" y="177"/>
                  </a:cubicBezTo>
                  <a:lnTo>
                    <a:pt x="451" y="177"/>
                  </a:lnTo>
                  <a:cubicBezTo>
                    <a:pt x="439" y="58"/>
                    <a:pt x="335"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6"/>
            <p:cNvSpPr/>
            <p:nvPr/>
          </p:nvSpPr>
          <p:spPr>
            <a:xfrm>
              <a:off x="1400563" y="1303856"/>
              <a:ext cx="16934" cy="14955"/>
            </a:xfrm>
            <a:custGeom>
              <a:rect b="b" l="l" r="r" t="t"/>
              <a:pathLst>
                <a:path extrusionOk="0" h="461" w="522">
                  <a:moveTo>
                    <a:pt x="258" y="102"/>
                  </a:moveTo>
                  <a:cubicBezTo>
                    <a:pt x="324" y="102"/>
                    <a:pt x="358" y="180"/>
                    <a:pt x="361" y="235"/>
                  </a:cubicBezTo>
                  <a:cubicBezTo>
                    <a:pt x="358" y="287"/>
                    <a:pt x="325" y="356"/>
                    <a:pt x="266" y="356"/>
                  </a:cubicBezTo>
                  <a:cubicBezTo>
                    <a:pt x="264" y="356"/>
                    <a:pt x="261" y="356"/>
                    <a:pt x="259" y="355"/>
                  </a:cubicBezTo>
                  <a:cubicBezTo>
                    <a:pt x="198" y="349"/>
                    <a:pt x="160" y="276"/>
                    <a:pt x="162" y="222"/>
                  </a:cubicBezTo>
                  <a:cubicBezTo>
                    <a:pt x="163" y="170"/>
                    <a:pt x="197" y="103"/>
                    <a:pt x="256" y="102"/>
                  </a:cubicBezTo>
                  <a:cubicBezTo>
                    <a:pt x="256" y="102"/>
                    <a:pt x="257" y="102"/>
                    <a:pt x="258" y="102"/>
                  </a:cubicBezTo>
                  <a:close/>
                  <a:moveTo>
                    <a:pt x="264" y="1"/>
                  </a:moveTo>
                  <a:cubicBezTo>
                    <a:pt x="133" y="1"/>
                    <a:pt x="0" y="80"/>
                    <a:pt x="1" y="235"/>
                  </a:cubicBezTo>
                  <a:cubicBezTo>
                    <a:pt x="2" y="371"/>
                    <a:pt x="129" y="461"/>
                    <a:pt x="256" y="461"/>
                  </a:cubicBezTo>
                  <a:cubicBezTo>
                    <a:pt x="393" y="461"/>
                    <a:pt x="508" y="369"/>
                    <a:pt x="520" y="232"/>
                  </a:cubicBezTo>
                  <a:lnTo>
                    <a:pt x="520" y="232"/>
                  </a:lnTo>
                  <a:cubicBezTo>
                    <a:pt x="521" y="229"/>
                    <a:pt x="521" y="225"/>
                    <a:pt x="521" y="222"/>
                  </a:cubicBezTo>
                  <a:lnTo>
                    <a:pt x="521" y="222"/>
                  </a:lnTo>
                  <a:cubicBezTo>
                    <a:pt x="521" y="218"/>
                    <a:pt x="521" y="215"/>
                    <a:pt x="520" y="212"/>
                  </a:cubicBezTo>
                  <a:lnTo>
                    <a:pt x="520" y="212"/>
                  </a:lnTo>
                  <a:cubicBezTo>
                    <a:pt x="508" y="70"/>
                    <a:pt x="386"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6"/>
            <p:cNvSpPr/>
            <p:nvPr/>
          </p:nvSpPr>
          <p:spPr>
            <a:xfrm>
              <a:off x="1519975" y="1266842"/>
              <a:ext cx="14728" cy="12749"/>
            </a:xfrm>
            <a:custGeom>
              <a:rect b="b" l="l" r="r" t="t"/>
              <a:pathLst>
                <a:path extrusionOk="0" h="393" w="454">
                  <a:moveTo>
                    <a:pt x="222" y="105"/>
                  </a:moveTo>
                  <a:cubicBezTo>
                    <a:pt x="223" y="105"/>
                    <a:pt x="224" y="105"/>
                    <a:pt x="225" y="106"/>
                  </a:cubicBezTo>
                  <a:cubicBezTo>
                    <a:pt x="268" y="109"/>
                    <a:pt x="293" y="168"/>
                    <a:pt x="292" y="205"/>
                  </a:cubicBezTo>
                  <a:cubicBezTo>
                    <a:pt x="291" y="237"/>
                    <a:pt x="270" y="288"/>
                    <a:pt x="232" y="290"/>
                  </a:cubicBezTo>
                  <a:cubicBezTo>
                    <a:pt x="232" y="290"/>
                    <a:pt x="231" y="290"/>
                    <a:pt x="230" y="290"/>
                  </a:cubicBezTo>
                  <a:cubicBezTo>
                    <a:pt x="184" y="290"/>
                    <a:pt x="164" y="226"/>
                    <a:pt x="162" y="191"/>
                  </a:cubicBezTo>
                  <a:cubicBezTo>
                    <a:pt x="163" y="159"/>
                    <a:pt x="183" y="105"/>
                    <a:pt x="222" y="105"/>
                  </a:cubicBezTo>
                  <a:close/>
                  <a:moveTo>
                    <a:pt x="232" y="0"/>
                  </a:moveTo>
                  <a:cubicBezTo>
                    <a:pt x="115" y="0"/>
                    <a:pt x="14" y="76"/>
                    <a:pt x="2" y="194"/>
                  </a:cubicBezTo>
                  <a:lnTo>
                    <a:pt x="2" y="194"/>
                  </a:lnTo>
                  <a:cubicBezTo>
                    <a:pt x="1" y="197"/>
                    <a:pt x="1" y="201"/>
                    <a:pt x="1" y="205"/>
                  </a:cubicBezTo>
                  <a:cubicBezTo>
                    <a:pt x="1" y="205"/>
                    <a:pt x="1" y="205"/>
                    <a:pt x="1" y="205"/>
                  </a:cubicBezTo>
                  <a:lnTo>
                    <a:pt x="1" y="205"/>
                  </a:lnTo>
                  <a:cubicBezTo>
                    <a:pt x="1" y="208"/>
                    <a:pt x="1" y="212"/>
                    <a:pt x="1" y="215"/>
                  </a:cubicBezTo>
                  <a:lnTo>
                    <a:pt x="1" y="215"/>
                  </a:lnTo>
                  <a:cubicBezTo>
                    <a:pt x="13" y="334"/>
                    <a:pt x="117" y="392"/>
                    <a:pt x="222" y="392"/>
                  </a:cubicBezTo>
                  <a:cubicBezTo>
                    <a:pt x="337" y="392"/>
                    <a:pt x="453" y="323"/>
                    <a:pt x="452" y="191"/>
                  </a:cubicBezTo>
                  <a:cubicBezTo>
                    <a:pt x="451" y="74"/>
                    <a:pt x="340" y="0"/>
                    <a:pt x="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6"/>
            <p:cNvSpPr/>
            <p:nvPr/>
          </p:nvSpPr>
          <p:spPr>
            <a:xfrm>
              <a:off x="1529415" y="1303726"/>
              <a:ext cx="16934" cy="14955"/>
            </a:xfrm>
            <a:custGeom>
              <a:rect b="b" l="l" r="r" t="t"/>
              <a:pathLst>
                <a:path extrusionOk="0" h="461" w="522">
                  <a:moveTo>
                    <a:pt x="255" y="106"/>
                  </a:moveTo>
                  <a:cubicBezTo>
                    <a:pt x="257" y="106"/>
                    <a:pt x="260" y="106"/>
                    <a:pt x="263" y="106"/>
                  </a:cubicBezTo>
                  <a:cubicBezTo>
                    <a:pt x="324" y="112"/>
                    <a:pt x="361" y="185"/>
                    <a:pt x="360" y="239"/>
                  </a:cubicBezTo>
                  <a:cubicBezTo>
                    <a:pt x="359" y="291"/>
                    <a:pt x="325" y="358"/>
                    <a:pt x="266" y="359"/>
                  </a:cubicBezTo>
                  <a:cubicBezTo>
                    <a:pt x="266" y="359"/>
                    <a:pt x="265" y="359"/>
                    <a:pt x="265" y="359"/>
                  </a:cubicBezTo>
                  <a:cubicBezTo>
                    <a:pt x="198" y="359"/>
                    <a:pt x="164" y="282"/>
                    <a:pt x="161" y="225"/>
                  </a:cubicBezTo>
                  <a:cubicBezTo>
                    <a:pt x="164" y="175"/>
                    <a:pt x="196" y="106"/>
                    <a:pt x="255" y="106"/>
                  </a:cubicBezTo>
                  <a:close/>
                  <a:moveTo>
                    <a:pt x="267" y="1"/>
                  </a:moveTo>
                  <a:cubicBezTo>
                    <a:pt x="130" y="1"/>
                    <a:pt x="14" y="92"/>
                    <a:pt x="2" y="228"/>
                  </a:cubicBezTo>
                  <a:lnTo>
                    <a:pt x="2" y="228"/>
                  </a:lnTo>
                  <a:cubicBezTo>
                    <a:pt x="1" y="232"/>
                    <a:pt x="1" y="235"/>
                    <a:pt x="1" y="239"/>
                  </a:cubicBezTo>
                  <a:cubicBezTo>
                    <a:pt x="1" y="239"/>
                    <a:pt x="1" y="239"/>
                    <a:pt x="1" y="239"/>
                  </a:cubicBezTo>
                  <a:lnTo>
                    <a:pt x="1" y="239"/>
                  </a:lnTo>
                  <a:cubicBezTo>
                    <a:pt x="1" y="243"/>
                    <a:pt x="1" y="247"/>
                    <a:pt x="2" y="250"/>
                  </a:cubicBezTo>
                  <a:lnTo>
                    <a:pt x="2" y="250"/>
                  </a:lnTo>
                  <a:cubicBezTo>
                    <a:pt x="15" y="392"/>
                    <a:pt x="136" y="461"/>
                    <a:pt x="258" y="461"/>
                  </a:cubicBezTo>
                  <a:cubicBezTo>
                    <a:pt x="389" y="461"/>
                    <a:pt x="521" y="381"/>
                    <a:pt x="520" y="225"/>
                  </a:cubicBezTo>
                  <a:cubicBezTo>
                    <a:pt x="519" y="90"/>
                    <a:pt x="393" y="1"/>
                    <a:pt x="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6"/>
            <p:cNvSpPr/>
            <p:nvPr/>
          </p:nvSpPr>
          <p:spPr>
            <a:xfrm>
              <a:off x="1419216" y="1380771"/>
              <a:ext cx="13203" cy="11224"/>
            </a:xfrm>
            <a:custGeom>
              <a:rect b="b" l="l" r="r" t="t"/>
              <a:pathLst>
                <a:path extrusionOk="0" h="346" w="407">
                  <a:moveTo>
                    <a:pt x="200" y="104"/>
                  </a:moveTo>
                  <a:cubicBezTo>
                    <a:pt x="200" y="104"/>
                    <a:pt x="201" y="104"/>
                    <a:pt x="201" y="104"/>
                  </a:cubicBezTo>
                  <a:cubicBezTo>
                    <a:pt x="233" y="105"/>
                    <a:pt x="244" y="157"/>
                    <a:pt x="245" y="180"/>
                  </a:cubicBezTo>
                  <a:cubicBezTo>
                    <a:pt x="244" y="199"/>
                    <a:pt x="231" y="241"/>
                    <a:pt x="207" y="241"/>
                  </a:cubicBezTo>
                  <a:cubicBezTo>
                    <a:pt x="207" y="241"/>
                    <a:pt x="207" y="241"/>
                    <a:pt x="206" y="241"/>
                  </a:cubicBezTo>
                  <a:cubicBezTo>
                    <a:pt x="177" y="239"/>
                    <a:pt x="161" y="188"/>
                    <a:pt x="162" y="165"/>
                  </a:cubicBezTo>
                  <a:cubicBezTo>
                    <a:pt x="163" y="145"/>
                    <a:pt x="177" y="104"/>
                    <a:pt x="200" y="104"/>
                  </a:cubicBezTo>
                  <a:close/>
                  <a:moveTo>
                    <a:pt x="208" y="1"/>
                  </a:moveTo>
                  <a:cubicBezTo>
                    <a:pt x="105" y="1"/>
                    <a:pt x="1" y="62"/>
                    <a:pt x="2" y="180"/>
                  </a:cubicBezTo>
                  <a:cubicBezTo>
                    <a:pt x="3" y="282"/>
                    <a:pt x="103" y="346"/>
                    <a:pt x="198" y="346"/>
                  </a:cubicBezTo>
                  <a:cubicBezTo>
                    <a:pt x="301" y="346"/>
                    <a:pt x="391" y="281"/>
                    <a:pt x="405" y="179"/>
                  </a:cubicBezTo>
                  <a:lnTo>
                    <a:pt x="405" y="179"/>
                  </a:lnTo>
                  <a:cubicBezTo>
                    <a:pt x="406" y="174"/>
                    <a:pt x="406" y="170"/>
                    <a:pt x="406" y="165"/>
                  </a:cubicBezTo>
                  <a:lnTo>
                    <a:pt x="406" y="165"/>
                  </a:lnTo>
                  <a:cubicBezTo>
                    <a:pt x="406" y="165"/>
                    <a:pt x="406" y="165"/>
                    <a:pt x="406" y="165"/>
                  </a:cubicBezTo>
                  <a:cubicBezTo>
                    <a:pt x="406" y="161"/>
                    <a:pt x="406" y="157"/>
                    <a:pt x="405" y="154"/>
                  </a:cubicBezTo>
                  <a:lnTo>
                    <a:pt x="405" y="154"/>
                  </a:lnTo>
                  <a:cubicBezTo>
                    <a:pt x="393" y="51"/>
                    <a:pt x="301" y="1"/>
                    <a:pt x="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6"/>
            <p:cNvSpPr/>
            <p:nvPr/>
          </p:nvSpPr>
          <p:spPr>
            <a:xfrm>
              <a:off x="1514525" y="1380706"/>
              <a:ext cx="13171" cy="11224"/>
            </a:xfrm>
            <a:custGeom>
              <a:rect b="b" l="l" r="r" t="t"/>
              <a:pathLst>
                <a:path extrusionOk="0" h="346" w="406">
                  <a:moveTo>
                    <a:pt x="199" y="106"/>
                  </a:moveTo>
                  <a:cubicBezTo>
                    <a:pt x="199" y="106"/>
                    <a:pt x="199" y="106"/>
                    <a:pt x="199" y="106"/>
                  </a:cubicBezTo>
                  <a:cubicBezTo>
                    <a:pt x="229" y="107"/>
                    <a:pt x="245" y="159"/>
                    <a:pt x="243" y="182"/>
                  </a:cubicBezTo>
                  <a:cubicBezTo>
                    <a:pt x="242" y="201"/>
                    <a:pt x="229" y="243"/>
                    <a:pt x="205" y="243"/>
                  </a:cubicBezTo>
                  <a:cubicBezTo>
                    <a:pt x="205" y="243"/>
                    <a:pt x="205" y="243"/>
                    <a:pt x="205" y="243"/>
                  </a:cubicBezTo>
                  <a:cubicBezTo>
                    <a:pt x="174" y="241"/>
                    <a:pt x="162" y="190"/>
                    <a:pt x="160" y="167"/>
                  </a:cubicBezTo>
                  <a:cubicBezTo>
                    <a:pt x="161" y="147"/>
                    <a:pt x="175" y="106"/>
                    <a:pt x="199" y="106"/>
                  </a:cubicBezTo>
                  <a:close/>
                  <a:moveTo>
                    <a:pt x="208" y="0"/>
                  </a:moveTo>
                  <a:cubicBezTo>
                    <a:pt x="104" y="0"/>
                    <a:pt x="14" y="64"/>
                    <a:pt x="2" y="169"/>
                  </a:cubicBezTo>
                  <a:lnTo>
                    <a:pt x="2" y="169"/>
                  </a:lnTo>
                  <a:cubicBezTo>
                    <a:pt x="1" y="173"/>
                    <a:pt x="0" y="177"/>
                    <a:pt x="1" y="182"/>
                  </a:cubicBezTo>
                  <a:cubicBezTo>
                    <a:pt x="1" y="182"/>
                    <a:pt x="1" y="182"/>
                    <a:pt x="1" y="182"/>
                  </a:cubicBezTo>
                  <a:lnTo>
                    <a:pt x="1" y="182"/>
                  </a:lnTo>
                  <a:cubicBezTo>
                    <a:pt x="0" y="186"/>
                    <a:pt x="1" y="189"/>
                    <a:pt x="2" y="193"/>
                  </a:cubicBezTo>
                  <a:lnTo>
                    <a:pt x="2" y="193"/>
                  </a:lnTo>
                  <a:cubicBezTo>
                    <a:pt x="14" y="296"/>
                    <a:pt x="106" y="346"/>
                    <a:pt x="198" y="346"/>
                  </a:cubicBezTo>
                  <a:cubicBezTo>
                    <a:pt x="301" y="346"/>
                    <a:pt x="405" y="285"/>
                    <a:pt x="403" y="167"/>
                  </a:cubicBezTo>
                  <a:cubicBezTo>
                    <a:pt x="402" y="64"/>
                    <a:pt x="303" y="0"/>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6"/>
            <p:cNvSpPr/>
            <p:nvPr/>
          </p:nvSpPr>
          <p:spPr>
            <a:xfrm>
              <a:off x="1458566" y="1360853"/>
              <a:ext cx="29812" cy="69778"/>
            </a:xfrm>
            <a:custGeom>
              <a:rect b="b" l="l" r="r" t="t"/>
              <a:pathLst>
                <a:path extrusionOk="0" h="2151" w="919">
                  <a:moveTo>
                    <a:pt x="455" y="165"/>
                  </a:moveTo>
                  <a:cubicBezTo>
                    <a:pt x="490" y="165"/>
                    <a:pt x="529" y="180"/>
                    <a:pt x="574" y="212"/>
                  </a:cubicBezTo>
                  <a:cubicBezTo>
                    <a:pt x="765" y="354"/>
                    <a:pt x="752" y="872"/>
                    <a:pt x="757" y="1083"/>
                  </a:cubicBezTo>
                  <a:cubicBezTo>
                    <a:pt x="755" y="1176"/>
                    <a:pt x="727" y="1986"/>
                    <a:pt x="464" y="1986"/>
                  </a:cubicBezTo>
                  <a:cubicBezTo>
                    <a:pt x="428" y="1986"/>
                    <a:pt x="388" y="1971"/>
                    <a:pt x="344" y="1938"/>
                  </a:cubicBezTo>
                  <a:cubicBezTo>
                    <a:pt x="164" y="1805"/>
                    <a:pt x="161" y="1264"/>
                    <a:pt x="161" y="1068"/>
                  </a:cubicBezTo>
                  <a:cubicBezTo>
                    <a:pt x="161" y="954"/>
                    <a:pt x="193" y="165"/>
                    <a:pt x="455" y="165"/>
                  </a:cubicBezTo>
                  <a:close/>
                  <a:moveTo>
                    <a:pt x="465" y="0"/>
                  </a:moveTo>
                  <a:cubicBezTo>
                    <a:pt x="462" y="0"/>
                    <a:pt x="458" y="0"/>
                    <a:pt x="455" y="0"/>
                  </a:cubicBezTo>
                  <a:cubicBezTo>
                    <a:pt x="31" y="14"/>
                    <a:pt x="1" y="798"/>
                    <a:pt x="1" y="1083"/>
                  </a:cubicBezTo>
                  <a:cubicBezTo>
                    <a:pt x="1" y="1351"/>
                    <a:pt x="33" y="2147"/>
                    <a:pt x="453" y="2150"/>
                  </a:cubicBezTo>
                  <a:cubicBezTo>
                    <a:pt x="454" y="2150"/>
                    <a:pt x="454" y="2150"/>
                    <a:pt x="455" y="2150"/>
                  </a:cubicBezTo>
                  <a:cubicBezTo>
                    <a:pt x="887" y="2150"/>
                    <a:pt x="911" y="1354"/>
                    <a:pt x="918" y="1072"/>
                  </a:cubicBezTo>
                  <a:lnTo>
                    <a:pt x="918" y="1072"/>
                  </a:lnTo>
                  <a:cubicBezTo>
                    <a:pt x="918" y="1071"/>
                    <a:pt x="918" y="1069"/>
                    <a:pt x="918" y="1068"/>
                  </a:cubicBezTo>
                  <a:lnTo>
                    <a:pt x="918" y="1068"/>
                  </a:lnTo>
                  <a:cubicBezTo>
                    <a:pt x="918" y="1068"/>
                    <a:pt x="918" y="1068"/>
                    <a:pt x="918" y="1068"/>
                  </a:cubicBezTo>
                  <a:cubicBezTo>
                    <a:pt x="918" y="1067"/>
                    <a:pt x="918" y="1066"/>
                    <a:pt x="918" y="1065"/>
                  </a:cubicBezTo>
                  <a:lnTo>
                    <a:pt x="918" y="1065"/>
                  </a:lnTo>
                  <a:cubicBezTo>
                    <a:pt x="911" y="800"/>
                    <a:pt x="88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6"/>
            <p:cNvSpPr/>
            <p:nvPr/>
          </p:nvSpPr>
          <p:spPr>
            <a:xfrm>
              <a:off x="1462881" y="1971341"/>
              <a:ext cx="21151" cy="46487"/>
            </a:xfrm>
            <a:custGeom>
              <a:rect b="b" l="l" r="r" t="t"/>
              <a:pathLst>
                <a:path extrusionOk="0" h="1433" w="652">
                  <a:moveTo>
                    <a:pt x="327" y="147"/>
                  </a:moveTo>
                  <a:cubicBezTo>
                    <a:pt x="341" y="147"/>
                    <a:pt x="357" y="152"/>
                    <a:pt x="374" y="163"/>
                  </a:cubicBezTo>
                  <a:cubicBezTo>
                    <a:pt x="497" y="247"/>
                    <a:pt x="488" y="594"/>
                    <a:pt x="492" y="723"/>
                  </a:cubicBezTo>
                  <a:cubicBezTo>
                    <a:pt x="490" y="776"/>
                    <a:pt x="474" y="1284"/>
                    <a:pt x="325" y="1284"/>
                  </a:cubicBezTo>
                  <a:cubicBezTo>
                    <a:pt x="310" y="1284"/>
                    <a:pt x="295" y="1280"/>
                    <a:pt x="278" y="1269"/>
                  </a:cubicBezTo>
                  <a:cubicBezTo>
                    <a:pt x="163" y="1199"/>
                    <a:pt x="161" y="822"/>
                    <a:pt x="161" y="710"/>
                  </a:cubicBezTo>
                  <a:cubicBezTo>
                    <a:pt x="161" y="655"/>
                    <a:pt x="184" y="147"/>
                    <a:pt x="327" y="147"/>
                  </a:cubicBezTo>
                  <a:close/>
                  <a:moveTo>
                    <a:pt x="333" y="0"/>
                  </a:moveTo>
                  <a:cubicBezTo>
                    <a:pt x="329" y="0"/>
                    <a:pt x="326" y="0"/>
                    <a:pt x="322" y="1"/>
                  </a:cubicBezTo>
                  <a:cubicBezTo>
                    <a:pt x="25" y="14"/>
                    <a:pt x="0" y="517"/>
                    <a:pt x="0" y="723"/>
                  </a:cubicBezTo>
                  <a:cubicBezTo>
                    <a:pt x="0" y="919"/>
                    <a:pt x="27" y="1430"/>
                    <a:pt x="320" y="1432"/>
                  </a:cubicBezTo>
                  <a:cubicBezTo>
                    <a:pt x="320" y="1432"/>
                    <a:pt x="321" y="1432"/>
                    <a:pt x="322" y="1432"/>
                  </a:cubicBezTo>
                  <a:cubicBezTo>
                    <a:pt x="626" y="1432"/>
                    <a:pt x="646" y="921"/>
                    <a:pt x="652" y="715"/>
                  </a:cubicBezTo>
                  <a:lnTo>
                    <a:pt x="652" y="715"/>
                  </a:lnTo>
                  <a:cubicBezTo>
                    <a:pt x="652" y="713"/>
                    <a:pt x="652" y="711"/>
                    <a:pt x="652" y="710"/>
                  </a:cubicBezTo>
                  <a:lnTo>
                    <a:pt x="652" y="710"/>
                  </a:lnTo>
                  <a:cubicBezTo>
                    <a:pt x="652" y="710"/>
                    <a:pt x="652" y="710"/>
                    <a:pt x="652" y="710"/>
                  </a:cubicBezTo>
                  <a:cubicBezTo>
                    <a:pt x="652" y="708"/>
                    <a:pt x="652" y="706"/>
                    <a:pt x="652" y="705"/>
                  </a:cubicBezTo>
                  <a:lnTo>
                    <a:pt x="652" y="705"/>
                  </a:lnTo>
                  <a:cubicBezTo>
                    <a:pt x="646" y="510"/>
                    <a:pt x="624"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6"/>
            <p:cNvSpPr/>
            <p:nvPr/>
          </p:nvSpPr>
          <p:spPr>
            <a:xfrm>
              <a:off x="1404586" y="1374575"/>
              <a:ext cx="71692" cy="652433"/>
            </a:xfrm>
            <a:custGeom>
              <a:rect b="b" l="l" r="r" t="t"/>
              <a:pathLst>
                <a:path extrusionOk="0" h="20112" w="2210">
                  <a:moveTo>
                    <a:pt x="884" y="886"/>
                  </a:moveTo>
                  <a:cubicBezTo>
                    <a:pt x="1021" y="939"/>
                    <a:pt x="1140" y="1056"/>
                    <a:pt x="1191" y="1243"/>
                  </a:cubicBezTo>
                  <a:cubicBezTo>
                    <a:pt x="1220" y="1389"/>
                    <a:pt x="1127" y="1473"/>
                    <a:pt x="1021" y="1473"/>
                  </a:cubicBezTo>
                  <a:cubicBezTo>
                    <a:pt x="955" y="1473"/>
                    <a:pt x="883" y="1440"/>
                    <a:pt x="834" y="1369"/>
                  </a:cubicBezTo>
                  <a:cubicBezTo>
                    <a:pt x="793" y="1314"/>
                    <a:pt x="807" y="1096"/>
                    <a:pt x="835" y="1008"/>
                  </a:cubicBezTo>
                  <a:cubicBezTo>
                    <a:pt x="848" y="967"/>
                    <a:pt x="864" y="926"/>
                    <a:pt x="884" y="886"/>
                  </a:cubicBezTo>
                  <a:close/>
                  <a:moveTo>
                    <a:pt x="1090" y="19312"/>
                  </a:moveTo>
                  <a:cubicBezTo>
                    <a:pt x="1239" y="19312"/>
                    <a:pt x="1378" y="19427"/>
                    <a:pt x="1422" y="19602"/>
                  </a:cubicBezTo>
                  <a:cubicBezTo>
                    <a:pt x="1445" y="19828"/>
                    <a:pt x="1182" y="19866"/>
                    <a:pt x="1091" y="19888"/>
                  </a:cubicBezTo>
                  <a:cubicBezTo>
                    <a:pt x="1072" y="19892"/>
                    <a:pt x="1053" y="19896"/>
                    <a:pt x="1035" y="19898"/>
                  </a:cubicBezTo>
                  <a:lnTo>
                    <a:pt x="1035" y="19898"/>
                  </a:lnTo>
                  <a:cubicBezTo>
                    <a:pt x="870" y="19819"/>
                    <a:pt x="730" y="19667"/>
                    <a:pt x="836" y="19441"/>
                  </a:cubicBezTo>
                  <a:cubicBezTo>
                    <a:pt x="912" y="19351"/>
                    <a:pt x="1003" y="19312"/>
                    <a:pt x="1090" y="19312"/>
                  </a:cubicBezTo>
                  <a:close/>
                  <a:moveTo>
                    <a:pt x="1820" y="0"/>
                  </a:moveTo>
                  <a:cubicBezTo>
                    <a:pt x="1811" y="0"/>
                    <a:pt x="1801" y="2"/>
                    <a:pt x="1791" y="5"/>
                  </a:cubicBezTo>
                  <a:cubicBezTo>
                    <a:pt x="1440" y="115"/>
                    <a:pt x="1033" y="380"/>
                    <a:pt x="801" y="718"/>
                  </a:cubicBezTo>
                  <a:lnTo>
                    <a:pt x="801" y="718"/>
                  </a:lnTo>
                  <a:cubicBezTo>
                    <a:pt x="749" y="707"/>
                    <a:pt x="698" y="702"/>
                    <a:pt x="647" y="702"/>
                  </a:cubicBezTo>
                  <a:cubicBezTo>
                    <a:pt x="391" y="702"/>
                    <a:pt x="160" y="841"/>
                    <a:pt x="102" y="1140"/>
                  </a:cubicBezTo>
                  <a:cubicBezTo>
                    <a:pt x="5" y="1640"/>
                    <a:pt x="91" y="2235"/>
                    <a:pt x="91" y="2740"/>
                  </a:cubicBezTo>
                  <a:lnTo>
                    <a:pt x="91" y="6000"/>
                  </a:lnTo>
                  <a:lnTo>
                    <a:pt x="91" y="14389"/>
                  </a:lnTo>
                  <a:lnTo>
                    <a:pt x="91" y="17714"/>
                  </a:lnTo>
                  <a:cubicBezTo>
                    <a:pt x="91" y="18242"/>
                    <a:pt x="0" y="18865"/>
                    <a:pt x="111" y="19385"/>
                  </a:cubicBezTo>
                  <a:cubicBezTo>
                    <a:pt x="189" y="19755"/>
                    <a:pt x="528" y="19984"/>
                    <a:pt x="888" y="20011"/>
                  </a:cubicBezTo>
                  <a:lnTo>
                    <a:pt x="888" y="20011"/>
                  </a:lnTo>
                  <a:cubicBezTo>
                    <a:pt x="914" y="20025"/>
                    <a:pt x="942" y="20038"/>
                    <a:pt x="972" y="20049"/>
                  </a:cubicBezTo>
                  <a:cubicBezTo>
                    <a:pt x="1072" y="20085"/>
                    <a:pt x="1246" y="20112"/>
                    <a:pt x="1432" y="20112"/>
                  </a:cubicBezTo>
                  <a:cubicBezTo>
                    <a:pt x="1770" y="20112"/>
                    <a:pt x="2150" y="20023"/>
                    <a:pt x="2202" y="19744"/>
                  </a:cubicBezTo>
                  <a:cubicBezTo>
                    <a:pt x="2209" y="19704"/>
                    <a:pt x="2169" y="19684"/>
                    <a:pt x="2127" y="19684"/>
                  </a:cubicBezTo>
                  <a:cubicBezTo>
                    <a:pt x="2089" y="19684"/>
                    <a:pt x="2051" y="19699"/>
                    <a:pt x="2045" y="19730"/>
                  </a:cubicBezTo>
                  <a:cubicBezTo>
                    <a:pt x="2007" y="19934"/>
                    <a:pt x="1749" y="19980"/>
                    <a:pt x="1522" y="19980"/>
                  </a:cubicBezTo>
                  <a:cubicBezTo>
                    <a:pt x="1421" y="19980"/>
                    <a:pt x="1326" y="19971"/>
                    <a:pt x="1259" y="19962"/>
                  </a:cubicBezTo>
                  <a:lnTo>
                    <a:pt x="1259" y="19962"/>
                  </a:lnTo>
                  <a:cubicBezTo>
                    <a:pt x="1268" y="19959"/>
                    <a:pt x="1277" y="19956"/>
                    <a:pt x="1287" y="19952"/>
                  </a:cubicBezTo>
                  <a:cubicBezTo>
                    <a:pt x="1756" y="19768"/>
                    <a:pt x="1577" y="19193"/>
                    <a:pt x="1117" y="19193"/>
                  </a:cubicBezTo>
                  <a:cubicBezTo>
                    <a:pt x="1101" y="19193"/>
                    <a:pt x="1085" y="19193"/>
                    <a:pt x="1068" y="19195"/>
                  </a:cubicBezTo>
                  <a:cubicBezTo>
                    <a:pt x="652" y="19231"/>
                    <a:pt x="533" y="19623"/>
                    <a:pt x="729" y="19877"/>
                  </a:cubicBezTo>
                  <a:lnTo>
                    <a:pt x="729" y="19877"/>
                  </a:lnTo>
                  <a:cubicBezTo>
                    <a:pt x="425" y="19776"/>
                    <a:pt x="258" y="19438"/>
                    <a:pt x="252" y="19096"/>
                  </a:cubicBezTo>
                  <a:cubicBezTo>
                    <a:pt x="244" y="18737"/>
                    <a:pt x="252" y="18375"/>
                    <a:pt x="252" y="18014"/>
                  </a:cubicBezTo>
                  <a:lnTo>
                    <a:pt x="252" y="13447"/>
                  </a:lnTo>
                  <a:lnTo>
                    <a:pt x="252" y="2791"/>
                  </a:lnTo>
                  <a:cubicBezTo>
                    <a:pt x="252" y="2329"/>
                    <a:pt x="237" y="1864"/>
                    <a:pt x="252" y="1403"/>
                  </a:cubicBezTo>
                  <a:cubicBezTo>
                    <a:pt x="253" y="1361"/>
                    <a:pt x="248" y="1318"/>
                    <a:pt x="252" y="1276"/>
                  </a:cubicBezTo>
                  <a:cubicBezTo>
                    <a:pt x="271" y="1002"/>
                    <a:pt x="485" y="854"/>
                    <a:pt x="707" y="854"/>
                  </a:cubicBezTo>
                  <a:cubicBezTo>
                    <a:pt x="711" y="854"/>
                    <a:pt x="715" y="854"/>
                    <a:pt x="719" y="854"/>
                  </a:cubicBezTo>
                  <a:lnTo>
                    <a:pt x="719" y="854"/>
                  </a:lnTo>
                  <a:cubicBezTo>
                    <a:pt x="681" y="928"/>
                    <a:pt x="651" y="1005"/>
                    <a:pt x="633" y="1084"/>
                  </a:cubicBezTo>
                  <a:cubicBezTo>
                    <a:pt x="572" y="1341"/>
                    <a:pt x="733" y="1602"/>
                    <a:pt x="991" y="1602"/>
                  </a:cubicBezTo>
                  <a:cubicBezTo>
                    <a:pt x="1044" y="1602"/>
                    <a:pt x="1101" y="1591"/>
                    <a:pt x="1161" y="1567"/>
                  </a:cubicBezTo>
                  <a:cubicBezTo>
                    <a:pt x="1552" y="1408"/>
                    <a:pt x="1290" y="943"/>
                    <a:pt x="1026" y="801"/>
                  </a:cubicBezTo>
                  <a:cubicBezTo>
                    <a:pt x="1002" y="788"/>
                    <a:pt x="978" y="776"/>
                    <a:pt x="953" y="766"/>
                  </a:cubicBezTo>
                  <a:lnTo>
                    <a:pt x="953" y="766"/>
                  </a:lnTo>
                  <a:cubicBezTo>
                    <a:pt x="1032" y="645"/>
                    <a:pt x="1134" y="535"/>
                    <a:pt x="1236" y="446"/>
                  </a:cubicBezTo>
                  <a:cubicBezTo>
                    <a:pt x="1410" y="296"/>
                    <a:pt x="1622" y="170"/>
                    <a:pt x="1842" y="101"/>
                  </a:cubicBezTo>
                  <a:cubicBezTo>
                    <a:pt x="1931" y="73"/>
                    <a:pt x="1888"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36"/>
            <p:cNvSpPr/>
            <p:nvPr/>
          </p:nvSpPr>
          <p:spPr>
            <a:xfrm>
              <a:off x="1425088" y="1414865"/>
              <a:ext cx="5223" cy="594982"/>
            </a:xfrm>
            <a:custGeom>
              <a:rect b="b" l="l" r="r" t="t"/>
              <a:pathLst>
                <a:path extrusionOk="0" h="18341" w="161">
                  <a:moveTo>
                    <a:pt x="92" y="1"/>
                  </a:moveTo>
                  <a:cubicBezTo>
                    <a:pt x="48" y="1"/>
                    <a:pt x="1" y="22"/>
                    <a:pt x="1" y="61"/>
                  </a:cubicBezTo>
                  <a:lnTo>
                    <a:pt x="1" y="6098"/>
                  </a:lnTo>
                  <a:lnTo>
                    <a:pt x="1" y="16020"/>
                  </a:lnTo>
                  <a:lnTo>
                    <a:pt x="1" y="18294"/>
                  </a:lnTo>
                  <a:cubicBezTo>
                    <a:pt x="1" y="18326"/>
                    <a:pt x="34" y="18341"/>
                    <a:pt x="70" y="18341"/>
                  </a:cubicBezTo>
                  <a:cubicBezTo>
                    <a:pt x="113" y="18341"/>
                    <a:pt x="161" y="18320"/>
                    <a:pt x="161" y="18281"/>
                  </a:cubicBezTo>
                  <a:lnTo>
                    <a:pt x="161" y="12098"/>
                  </a:lnTo>
                  <a:lnTo>
                    <a:pt x="161" y="2176"/>
                  </a:lnTo>
                  <a:lnTo>
                    <a:pt x="161" y="47"/>
                  </a:lnTo>
                  <a:cubicBezTo>
                    <a:pt x="161"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36"/>
            <p:cNvSpPr/>
            <p:nvPr/>
          </p:nvSpPr>
          <p:spPr>
            <a:xfrm>
              <a:off x="1439329" y="1425960"/>
              <a:ext cx="16480" cy="14533"/>
            </a:xfrm>
            <a:custGeom>
              <a:rect b="b" l="l" r="r" t="t"/>
              <a:pathLst>
                <a:path extrusionOk="0" h="448" w="508">
                  <a:moveTo>
                    <a:pt x="250" y="102"/>
                  </a:moveTo>
                  <a:cubicBezTo>
                    <a:pt x="313" y="102"/>
                    <a:pt x="345" y="178"/>
                    <a:pt x="348" y="229"/>
                  </a:cubicBezTo>
                  <a:cubicBezTo>
                    <a:pt x="345" y="277"/>
                    <a:pt x="315" y="343"/>
                    <a:pt x="260" y="343"/>
                  </a:cubicBezTo>
                  <a:cubicBezTo>
                    <a:pt x="257" y="343"/>
                    <a:pt x="255" y="342"/>
                    <a:pt x="253" y="342"/>
                  </a:cubicBezTo>
                  <a:cubicBezTo>
                    <a:pt x="196" y="336"/>
                    <a:pt x="161" y="266"/>
                    <a:pt x="162" y="215"/>
                  </a:cubicBezTo>
                  <a:cubicBezTo>
                    <a:pt x="163" y="168"/>
                    <a:pt x="195" y="103"/>
                    <a:pt x="248" y="102"/>
                  </a:cubicBezTo>
                  <a:cubicBezTo>
                    <a:pt x="249" y="102"/>
                    <a:pt x="249" y="102"/>
                    <a:pt x="250" y="102"/>
                  </a:cubicBezTo>
                  <a:close/>
                  <a:moveTo>
                    <a:pt x="258" y="1"/>
                  </a:moveTo>
                  <a:cubicBezTo>
                    <a:pt x="130" y="1"/>
                    <a:pt x="0" y="79"/>
                    <a:pt x="1" y="229"/>
                  </a:cubicBezTo>
                  <a:cubicBezTo>
                    <a:pt x="2" y="361"/>
                    <a:pt x="125" y="448"/>
                    <a:pt x="248" y="448"/>
                  </a:cubicBezTo>
                  <a:cubicBezTo>
                    <a:pt x="382" y="448"/>
                    <a:pt x="494" y="360"/>
                    <a:pt x="507" y="227"/>
                  </a:cubicBezTo>
                  <a:lnTo>
                    <a:pt x="507" y="227"/>
                  </a:lnTo>
                  <a:cubicBezTo>
                    <a:pt x="508" y="223"/>
                    <a:pt x="508" y="219"/>
                    <a:pt x="508" y="215"/>
                  </a:cubicBezTo>
                  <a:lnTo>
                    <a:pt x="508" y="215"/>
                  </a:lnTo>
                  <a:cubicBezTo>
                    <a:pt x="508" y="215"/>
                    <a:pt x="508" y="215"/>
                    <a:pt x="508" y="215"/>
                  </a:cubicBezTo>
                  <a:cubicBezTo>
                    <a:pt x="508" y="211"/>
                    <a:pt x="508" y="208"/>
                    <a:pt x="507" y="205"/>
                  </a:cubicBezTo>
                  <a:lnTo>
                    <a:pt x="507" y="205"/>
                  </a:lnTo>
                  <a:cubicBezTo>
                    <a:pt x="494" y="68"/>
                    <a:pt x="377"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36"/>
            <p:cNvSpPr/>
            <p:nvPr/>
          </p:nvSpPr>
          <p:spPr>
            <a:xfrm>
              <a:off x="1470601" y="1374575"/>
              <a:ext cx="73444" cy="652304"/>
            </a:xfrm>
            <a:custGeom>
              <a:rect b="b" l="l" r="r" t="t"/>
              <a:pathLst>
                <a:path extrusionOk="0" h="20108" w="2264">
                  <a:moveTo>
                    <a:pt x="1335" y="896"/>
                  </a:moveTo>
                  <a:lnTo>
                    <a:pt x="1335" y="896"/>
                  </a:lnTo>
                  <a:cubicBezTo>
                    <a:pt x="1375" y="964"/>
                    <a:pt x="1434" y="1062"/>
                    <a:pt x="1431" y="1155"/>
                  </a:cubicBezTo>
                  <a:cubicBezTo>
                    <a:pt x="1427" y="1373"/>
                    <a:pt x="1326" y="1441"/>
                    <a:pt x="1227" y="1441"/>
                  </a:cubicBezTo>
                  <a:cubicBezTo>
                    <a:pt x="1158" y="1441"/>
                    <a:pt x="1090" y="1408"/>
                    <a:pt x="1056" y="1369"/>
                  </a:cubicBezTo>
                  <a:cubicBezTo>
                    <a:pt x="938" y="1230"/>
                    <a:pt x="1110" y="1002"/>
                    <a:pt x="1335" y="896"/>
                  </a:cubicBezTo>
                  <a:close/>
                  <a:moveTo>
                    <a:pt x="1175" y="19382"/>
                  </a:moveTo>
                  <a:cubicBezTo>
                    <a:pt x="1308" y="19382"/>
                    <a:pt x="1433" y="19465"/>
                    <a:pt x="1403" y="19666"/>
                  </a:cubicBezTo>
                  <a:cubicBezTo>
                    <a:pt x="1389" y="19757"/>
                    <a:pt x="1281" y="19840"/>
                    <a:pt x="1133" y="19899"/>
                  </a:cubicBezTo>
                  <a:lnTo>
                    <a:pt x="1133" y="19899"/>
                  </a:lnTo>
                  <a:cubicBezTo>
                    <a:pt x="1126" y="19896"/>
                    <a:pt x="1121" y="19894"/>
                    <a:pt x="1117" y="19891"/>
                  </a:cubicBezTo>
                  <a:cubicBezTo>
                    <a:pt x="728" y="19602"/>
                    <a:pt x="961" y="19382"/>
                    <a:pt x="1175" y="19382"/>
                  </a:cubicBezTo>
                  <a:close/>
                  <a:moveTo>
                    <a:pt x="477" y="1"/>
                  </a:moveTo>
                  <a:cubicBezTo>
                    <a:pt x="411" y="1"/>
                    <a:pt x="341" y="72"/>
                    <a:pt x="430" y="101"/>
                  </a:cubicBezTo>
                  <a:cubicBezTo>
                    <a:pt x="602" y="159"/>
                    <a:pt x="769" y="263"/>
                    <a:pt x="910" y="377"/>
                  </a:cubicBezTo>
                  <a:cubicBezTo>
                    <a:pt x="1046" y="487"/>
                    <a:pt x="1165" y="620"/>
                    <a:pt x="1260" y="767"/>
                  </a:cubicBezTo>
                  <a:lnTo>
                    <a:pt x="1260" y="767"/>
                  </a:lnTo>
                  <a:cubicBezTo>
                    <a:pt x="990" y="875"/>
                    <a:pt x="765" y="1101"/>
                    <a:pt x="892" y="1380"/>
                  </a:cubicBezTo>
                  <a:cubicBezTo>
                    <a:pt x="955" y="1518"/>
                    <a:pt x="1088" y="1583"/>
                    <a:pt x="1223" y="1583"/>
                  </a:cubicBezTo>
                  <a:cubicBezTo>
                    <a:pt x="1380" y="1583"/>
                    <a:pt x="1540" y="1494"/>
                    <a:pt x="1590" y="1328"/>
                  </a:cubicBezTo>
                  <a:cubicBezTo>
                    <a:pt x="1639" y="1166"/>
                    <a:pt x="1605" y="1000"/>
                    <a:pt x="1522" y="841"/>
                  </a:cubicBezTo>
                  <a:lnTo>
                    <a:pt x="1522" y="841"/>
                  </a:lnTo>
                  <a:cubicBezTo>
                    <a:pt x="1538" y="839"/>
                    <a:pt x="1554" y="838"/>
                    <a:pt x="1570" y="838"/>
                  </a:cubicBezTo>
                  <a:cubicBezTo>
                    <a:pt x="1762" y="838"/>
                    <a:pt x="1936" y="970"/>
                    <a:pt x="1959" y="1352"/>
                  </a:cubicBezTo>
                  <a:cubicBezTo>
                    <a:pt x="1980" y="1688"/>
                    <a:pt x="1959" y="2034"/>
                    <a:pt x="1959" y="2370"/>
                  </a:cubicBezTo>
                  <a:lnTo>
                    <a:pt x="1959" y="6715"/>
                  </a:lnTo>
                  <a:lnTo>
                    <a:pt x="1959" y="17335"/>
                  </a:lnTo>
                  <a:lnTo>
                    <a:pt x="1959" y="18896"/>
                  </a:lnTo>
                  <a:cubicBezTo>
                    <a:pt x="1959" y="19080"/>
                    <a:pt x="1979" y="19297"/>
                    <a:pt x="1929" y="19475"/>
                  </a:cubicBezTo>
                  <a:cubicBezTo>
                    <a:pt x="1858" y="19727"/>
                    <a:pt x="1681" y="19904"/>
                    <a:pt x="1416" y="19937"/>
                  </a:cubicBezTo>
                  <a:cubicBezTo>
                    <a:pt x="1413" y="19937"/>
                    <a:pt x="1409" y="19937"/>
                    <a:pt x="1403" y="19937"/>
                  </a:cubicBezTo>
                  <a:cubicBezTo>
                    <a:pt x="1399" y="19937"/>
                    <a:pt x="1394" y="19937"/>
                    <a:pt x="1389" y="19937"/>
                  </a:cubicBezTo>
                  <a:lnTo>
                    <a:pt x="1389" y="19937"/>
                  </a:lnTo>
                  <a:cubicBezTo>
                    <a:pt x="1590" y="19786"/>
                    <a:pt x="1699" y="19549"/>
                    <a:pt x="1452" y="19334"/>
                  </a:cubicBezTo>
                  <a:cubicBezTo>
                    <a:pt x="1371" y="19264"/>
                    <a:pt x="1265" y="19232"/>
                    <a:pt x="1160" y="19232"/>
                  </a:cubicBezTo>
                  <a:cubicBezTo>
                    <a:pt x="914" y="19232"/>
                    <a:pt x="670" y="19411"/>
                    <a:pt x="751" y="19694"/>
                  </a:cubicBezTo>
                  <a:cubicBezTo>
                    <a:pt x="784" y="19811"/>
                    <a:pt x="859" y="19896"/>
                    <a:pt x="956" y="19954"/>
                  </a:cubicBezTo>
                  <a:lnTo>
                    <a:pt x="956" y="19954"/>
                  </a:lnTo>
                  <a:cubicBezTo>
                    <a:pt x="857" y="19978"/>
                    <a:pt x="751" y="19991"/>
                    <a:pt x="650" y="19991"/>
                  </a:cubicBezTo>
                  <a:cubicBezTo>
                    <a:pt x="413" y="19991"/>
                    <a:pt x="203" y="19918"/>
                    <a:pt x="168" y="19730"/>
                  </a:cubicBezTo>
                  <a:cubicBezTo>
                    <a:pt x="162" y="19699"/>
                    <a:pt x="127" y="19685"/>
                    <a:pt x="91" y="19685"/>
                  </a:cubicBezTo>
                  <a:cubicBezTo>
                    <a:pt x="47" y="19685"/>
                    <a:pt x="1" y="19707"/>
                    <a:pt x="8" y="19744"/>
                  </a:cubicBezTo>
                  <a:cubicBezTo>
                    <a:pt x="61" y="20030"/>
                    <a:pt x="470" y="20108"/>
                    <a:pt x="786" y="20108"/>
                  </a:cubicBezTo>
                  <a:cubicBezTo>
                    <a:pt x="896" y="20108"/>
                    <a:pt x="994" y="20099"/>
                    <a:pt x="1063" y="20085"/>
                  </a:cubicBezTo>
                  <a:cubicBezTo>
                    <a:pt x="1110" y="20076"/>
                    <a:pt x="1159" y="20061"/>
                    <a:pt x="1208" y="20041"/>
                  </a:cubicBezTo>
                  <a:lnTo>
                    <a:pt x="1208" y="20041"/>
                  </a:lnTo>
                  <a:cubicBezTo>
                    <a:pt x="1254" y="20048"/>
                    <a:pt x="1300" y="20051"/>
                    <a:pt x="1347" y="20051"/>
                  </a:cubicBezTo>
                  <a:cubicBezTo>
                    <a:pt x="1505" y="20051"/>
                    <a:pt x="1662" y="20012"/>
                    <a:pt x="1775" y="19941"/>
                  </a:cubicBezTo>
                  <a:cubicBezTo>
                    <a:pt x="2264" y="19630"/>
                    <a:pt x="2120" y="18747"/>
                    <a:pt x="2120" y="18242"/>
                  </a:cubicBezTo>
                  <a:lnTo>
                    <a:pt x="2120" y="15304"/>
                  </a:lnTo>
                  <a:cubicBezTo>
                    <a:pt x="2120" y="10679"/>
                    <a:pt x="2177" y="6051"/>
                    <a:pt x="2120" y="1427"/>
                  </a:cubicBezTo>
                  <a:cubicBezTo>
                    <a:pt x="2116" y="1109"/>
                    <a:pt x="2074" y="790"/>
                    <a:pt x="1711" y="708"/>
                  </a:cubicBezTo>
                  <a:cubicBezTo>
                    <a:pt x="1676" y="700"/>
                    <a:pt x="1638" y="696"/>
                    <a:pt x="1597" y="696"/>
                  </a:cubicBezTo>
                  <a:cubicBezTo>
                    <a:pt x="1548" y="696"/>
                    <a:pt x="1496" y="702"/>
                    <a:pt x="1443" y="712"/>
                  </a:cubicBezTo>
                  <a:lnTo>
                    <a:pt x="1443" y="712"/>
                  </a:lnTo>
                  <a:cubicBezTo>
                    <a:pt x="1208" y="379"/>
                    <a:pt x="783" y="99"/>
                    <a:pt x="503" y="5"/>
                  </a:cubicBezTo>
                  <a:cubicBezTo>
                    <a:pt x="495" y="2"/>
                    <a:pt x="48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36"/>
            <p:cNvSpPr/>
            <p:nvPr/>
          </p:nvSpPr>
          <p:spPr>
            <a:xfrm>
              <a:off x="1516601" y="1415839"/>
              <a:ext cx="5255" cy="599718"/>
            </a:xfrm>
            <a:custGeom>
              <a:rect b="b" l="l" r="r" t="t"/>
              <a:pathLst>
                <a:path extrusionOk="0" h="18487" w="162">
                  <a:moveTo>
                    <a:pt x="91" y="1"/>
                  </a:moveTo>
                  <a:cubicBezTo>
                    <a:pt x="48" y="1"/>
                    <a:pt x="0" y="22"/>
                    <a:pt x="0" y="61"/>
                  </a:cubicBezTo>
                  <a:lnTo>
                    <a:pt x="0" y="6244"/>
                  </a:lnTo>
                  <a:lnTo>
                    <a:pt x="0" y="16165"/>
                  </a:lnTo>
                  <a:lnTo>
                    <a:pt x="0" y="18439"/>
                  </a:lnTo>
                  <a:cubicBezTo>
                    <a:pt x="0" y="18471"/>
                    <a:pt x="34" y="18486"/>
                    <a:pt x="70" y="18486"/>
                  </a:cubicBezTo>
                  <a:cubicBezTo>
                    <a:pt x="114" y="18486"/>
                    <a:pt x="161" y="18465"/>
                    <a:pt x="161" y="18426"/>
                  </a:cubicBezTo>
                  <a:lnTo>
                    <a:pt x="161" y="12243"/>
                  </a:lnTo>
                  <a:lnTo>
                    <a:pt x="161" y="2322"/>
                  </a:lnTo>
                  <a:lnTo>
                    <a:pt x="161" y="48"/>
                  </a:lnTo>
                  <a:cubicBezTo>
                    <a:pt x="161"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36"/>
            <p:cNvSpPr/>
            <p:nvPr/>
          </p:nvSpPr>
          <p:spPr>
            <a:xfrm>
              <a:off x="1491071" y="1425862"/>
              <a:ext cx="16512" cy="14501"/>
            </a:xfrm>
            <a:custGeom>
              <a:rect b="b" l="l" r="r" t="t"/>
              <a:pathLst>
                <a:path extrusionOk="0" h="447" w="509">
                  <a:moveTo>
                    <a:pt x="249" y="105"/>
                  </a:moveTo>
                  <a:cubicBezTo>
                    <a:pt x="251" y="105"/>
                    <a:pt x="254" y="105"/>
                    <a:pt x="256" y="105"/>
                  </a:cubicBezTo>
                  <a:cubicBezTo>
                    <a:pt x="314" y="112"/>
                    <a:pt x="349" y="181"/>
                    <a:pt x="347" y="232"/>
                  </a:cubicBezTo>
                  <a:cubicBezTo>
                    <a:pt x="346" y="280"/>
                    <a:pt x="315" y="344"/>
                    <a:pt x="260" y="345"/>
                  </a:cubicBezTo>
                  <a:cubicBezTo>
                    <a:pt x="260" y="345"/>
                    <a:pt x="259" y="345"/>
                    <a:pt x="258" y="345"/>
                  </a:cubicBezTo>
                  <a:cubicBezTo>
                    <a:pt x="195" y="345"/>
                    <a:pt x="164" y="271"/>
                    <a:pt x="161" y="218"/>
                  </a:cubicBezTo>
                  <a:cubicBezTo>
                    <a:pt x="164" y="172"/>
                    <a:pt x="194" y="105"/>
                    <a:pt x="249" y="105"/>
                  </a:cubicBezTo>
                  <a:close/>
                  <a:moveTo>
                    <a:pt x="258" y="1"/>
                  </a:moveTo>
                  <a:cubicBezTo>
                    <a:pt x="126" y="1"/>
                    <a:pt x="15" y="89"/>
                    <a:pt x="2" y="221"/>
                  </a:cubicBezTo>
                  <a:lnTo>
                    <a:pt x="2" y="221"/>
                  </a:lnTo>
                  <a:cubicBezTo>
                    <a:pt x="1" y="224"/>
                    <a:pt x="1" y="228"/>
                    <a:pt x="1" y="232"/>
                  </a:cubicBezTo>
                  <a:cubicBezTo>
                    <a:pt x="1" y="232"/>
                    <a:pt x="1" y="232"/>
                    <a:pt x="1" y="232"/>
                  </a:cubicBezTo>
                  <a:lnTo>
                    <a:pt x="1" y="232"/>
                  </a:lnTo>
                  <a:cubicBezTo>
                    <a:pt x="1" y="236"/>
                    <a:pt x="1" y="240"/>
                    <a:pt x="2" y="243"/>
                  </a:cubicBezTo>
                  <a:lnTo>
                    <a:pt x="2" y="243"/>
                  </a:lnTo>
                  <a:cubicBezTo>
                    <a:pt x="15" y="380"/>
                    <a:pt x="133" y="447"/>
                    <a:pt x="251" y="447"/>
                  </a:cubicBezTo>
                  <a:cubicBezTo>
                    <a:pt x="379" y="447"/>
                    <a:pt x="508" y="369"/>
                    <a:pt x="507" y="218"/>
                  </a:cubicBezTo>
                  <a:cubicBezTo>
                    <a:pt x="506" y="87"/>
                    <a:pt x="383" y="1"/>
                    <a:pt x="260" y="1"/>
                  </a:cubicBezTo>
                  <a:cubicBezTo>
                    <a:pt x="260" y="1"/>
                    <a:pt x="259"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 name="Google Shape;1689;p36"/>
          <p:cNvGrpSpPr/>
          <p:nvPr/>
        </p:nvGrpSpPr>
        <p:grpSpPr>
          <a:xfrm>
            <a:off x="2395236" y="1356283"/>
            <a:ext cx="522155" cy="3787209"/>
            <a:chOff x="7300795" y="-1137632"/>
            <a:chExt cx="154869" cy="1123267"/>
          </a:xfrm>
        </p:grpSpPr>
        <p:sp>
          <p:nvSpPr>
            <p:cNvPr id="1690" name="Google Shape;1690;p36"/>
            <p:cNvSpPr/>
            <p:nvPr/>
          </p:nvSpPr>
          <p:spPr>
            <a:xfrm>
              <a:off x="7300795" y="-1137632"/>
              <a:ext cx="154869" cy="1123267"/>
            </a:xfrm>
            <a:custGeom>
              <a:rect b="b" l="l" r="r" t="t"/>
              <a:pathLst>
                <a:path extrusionOk="0" h="34626" w="4774">
                  <a:moveTo>
                    <a:pt x="77" y="1"/>
                  </a:moveTo>
                  <a:cubicBezTo>
                    <a:pt x="35" y="1"/>
                    <a:pt x="1" y="35"/>
                    <a:pt x="1" y="77"/>
                  </a:cubicBezTo>
                  <a:lnTo>
                    <a:pt x="1" y="34625"/>
                  </a:lnTo>
                  <a:lnTo>
                    <a:pt x="4774" y="34625"/>
                  </a:lnTo>
                  <a:lnTo>
                    <a:pt x="4774" y="77"/>
                  </a:lnTo>
                  <a:cubicBezTo>
                    <a:pt x="4774" y="35"/>
                    <a:pt x="4739" y="1"/>
                    <a:pt x="4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36"/>
            <p:cNvSpPr/>
            <p:nvPr/>
          </p:nvSpPr>
          <p:spPr>
            <a:xfrm>
              <a:off x="7329570" y="-1116643"/>
              <a:ext cx="97320" cy="205702"/>
            </a:xfrm>
            <a:custGeom>
              <a:rect b="b" l="l" r="r" t="t"/>
              <a:pathLst>
                <a:path extrusionOk="0" h="6341" w="3000">
                  <a:moveTo>
                    <a:pt x="1500" y="1"/>
                  </a:moveTo>
                  <a:cubicBezTo>
                    <a:pt x="672" y="1"/>
                    <a:pt x="0" y="1420"/>
                    <a:pt x="0" y="3170"/>
                  </a:cubicBezTo>
                  <a:cubicBezTo>
                    <a:pt x="0" y="4921"/>
                    <a:pt x="672" y="6340"/>
                    <a:pt x="1500" y="6340"/>
                  </a:cubicBezTo>
                  <a:cubicBezTo>
                    <a:pt x="2328" y="6340"/>
                    <a:pt x="2999" y="4921"/>
                    <a:pt x="2999" y="3170"/>
                  </a:cubicBezTo>
                  <a:cubicBezTo>
                    <a:pt x="2999" y="1420"/>
                    <a:pt x="2328" y="1"/>
                    <a:pt x="1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36"/>
            <p:cNvSpPr/>
            <p:nvPr/>
          </p:nvSpPr>
          <p:spPr>
            <a:xfrm>
              <a:off x="7337388" y="-1106100"/>
              <a:ext cx="81684" cy="184648"/>
            </a:xfrm>
            <a:custGeom>
              <a:rect b="b" l="l" r="r" t="t"/>
              <a:pathLst>
                <a:path extrusionOk="0" h="5692" w="2518">
                  <a:moveTo>
                    <a:pt x="1253" y="150"/>
                  </a:moveTo>
                  <a:cubicBezTo>
                    <a:pt x="1254" y="150"/>
                    <a:pt x="1254" y="150"/>
                    <a:pt x="1255" y="150"/>
                  </a:cubicBezTo>
                  <a:cubicBezTo>
                    <a:pt x="2247" y="153"/>
                    <a:pt x="2347" y="2180"/>
                    <a:pt x="2357" y="2853"/>
                  </a:cubicBezTo>
                  <a:cubicBezTo>
                    <a:pt x="2350" y="3345"/>
                    <a:pt x="2188" y="5585"/>
                    <a:pt x="1300" y="5585"/>
                  </a:cubicBezTo>
                  <a:cubicBezTo>
                    <a:pt x="1230" y="5585"/>
                    <a:pt x="1155" y="5571"/>
                    <a:pt x="1075" y="5541"/>
                  </a:cubicBezTo>
                  <a:cubicBezTo>
                    <a:pt x="712" y="5404"/>
                    <a:pt x="512" y="4865"/>
                    <a:pt x="402" y="4532"/>
                  </a:cubicBezTo>
                  <a:cubicBezTo>
                    <a:pt x="225" y="3990"/>
                    <a:pt x="161" y="3407"/>
                    <a:pt x="161" y="2838"/>
                  </a:cubicBezTo>
                  <a:cubicBezTo>
                    <a:pt x="161" y="2194"/>
                    <a:pt x="283" y="150"/>
                    <a:pt x="1253" y="150"/>
                  </a:cubicBezTo>
                  <a:close/>
                  <a:moveTo>
                    <a:pt x="1266" y="0"/>
                  </a:moveTo>
                  <a:cubicBezTo>
                    <a:pt x="1262" y="0"/>
                    <a:pt x="1258" y="0"/>
                    <a:pt x="1255" y="0"/>
                  </a:cubicBezTo>
                  <a:cubicBezTo>
                    <a:pt x="135" y="14"/>
                    <a:pt x="0" y="2107"/>
                    <a:pt x="0" y="2853"/>
                  </a:cubicBezTo>
                  <a:cubicBezTo>
                    <a:pt x="0" y="3577"/>
                    <a:pt x="141" y="5692"/>
                    <a:pt x="1253" y="5692"/>
                  </a:cubicBezTo>
                  <a:cubicBezTo>
                    <a:pt x="1257" y="5692"/>
                    <a:pt x="1260" y="5691"/>
                    <a:pt x="1264" y="5691"/>
                  </a:cubicBezTo>
                  <a:cubicBezTo>
                    <a:pt x="2386" y="5678"/>
                    <a:pt x="2507" y="3574"/>
                    <a:pt x="2517" y="2841"/>
                  </a:cubicBezTo>
                  <a:lnTo>
                    <a:pt x="2517" y="2841"/>
                  </a:lnTo>
                  <a:cubicBezTo>
                    <a:pt x="2517" y="2840"/>
                    <a:pt x="2517" y="2839"/>
                    <a:pt x="2517" y="2838"/>
                  </a:cubicBezTo>
                  <a:lnTo>
                    <a:pt x="2517" y="2838"/>
                  </a:lnTo>
                  <a:cubicBezTo>
                    <a:pt x="2517" y="2838"/>
                    <a:pt x="2517" y="2838"/>
                    <a:pt x="2517" y="2838"/>
                  </a:cubicBezTo>
                  <a:cubicBezTo>
                    <a:pt x="2517" y="2837"/>
                    <a:pt x="2517" y="2837"/>
                    <a:pt x="2517" y="2836"/>
                  </a:cubicBezTo>
                  <a:lnTo>
                    <a:pt x="2517" y="2836"/>
                  </a:lnTo>
                  <a:cubicBezTo>
                    <a:pt x="2507" y="2127"/>
                    <a:pt x="2380" y="0"/>
                    <a:pt x="12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6"/>
            <p:cNvSpPr/>
            <p:nvPr/>
          </p:nvSpPr>
          <p:spPr>
            <a:xfrm>
              <a:off x="7321784" y="-884048"/>
              <a:ext cx="116492" cy="3406"/>
            </a:xfrm>
            <a:custGeom>
              <a:rect b="b" l="l" r="r" t="t"/>
              <a:pathLst>
                <a:path extrusionOk="0" h="105" w="3591">
                  <a:moveTo>
                    <a:pt x="141" y="0"/>
                  </a:moveTo>
                  <a:cubicBezTo>
                    <a:pt x="58" y="0"/>
                    <a:pt x="1" y="105"/>
                    <a:pt x="107" y="105"/>
                  </a:cubicBezTo>
                  <a:lnTo>
                    <a:pt x="3450" y="105"/>
                  </a:lnTo>
                  <a:cubicBezTo>
                    <a:pt x="3533" y="105"/>
                    <a:pt x="3591" y="0"/>
                    <a:pt x="34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36"/>
            <p:cNvSpPr/>
            <p:nvPr/>
          </p:nvSpPr>
          <p:spPr>
            <a:xfrm>
              <a:off x="7321784" y="-862151"/>
              <a:ext cx="116492" cy="3439"/>
            </a:xfrm>
            <a:custGeom>
              <a:rect b="b" l="l" r="r" t="t"/>
              <a:pathLst>
                <a:path extrusionOk="0" h="106" w="3591">
                  <a:moveTo>
                    <a:pt x="141" y="1"/>
                  </a:moveTo>
                  <a:cubicBezTo>
                    <a:pt x="58" y="1"/>
                    <a:pt x="1" y="105"/>
                    <a:pt x="107" y="105"/>
                  </a:cubicBezTo>
                  <a:lnTo>
                    <a:pt x="3450" y="105"/>
                  </a:lnTo>
                  <a:cubicBezTo>
                    <a:pt x="3533" y="105"/>
                    <a:pt x="3591" y="1"/>
                    <a:pt x="34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36"/>
            <p:cNvSpPr/>
            <p:nvPr/>
          </p:nvSpPr>
          <p:spPr>
            <a:xfrm>
              <a:off x="7328888" y="-815859"/>
              <a:ext cx="98650" cy="98618"/>
            </a:xfrm>
            <a:custGeom>
              <a:rect b="b" l="l" r="r" t="t"/>
              <a:pathLst>
                <a:path extrusionOk="0" h="3040" w="3041">
                  <a:moveTo>
                    <a:pt x="1521" y="0"/>
                  </a:moveTo>
                  <a:cubicBezTo>
                    <a:pt x="681" y="0"/>
                    <a:pt x="1" y="681"/>
                    <a:pt x="1" y="1520"/>
                  </a:cubicBezTo>
                  <a:cubicBezTo>
                    <a:pt x="1" y="2360"/>
                    <a:pt x="681" y="3039"/>
                    <a:pt x="1521" y="3039"/>
                  </a:cubicBezTo>
                  <a:cubicBezTo>
                    <a:pt x="2360" y="3039"/>
                    <a:pt x="3041" y="2360"/>
                    <a:pt x="3041" y="1520"/>
                  </a:cubicBezTo>
                  <a:cubicBezTo>
                    <a:pt x="3041" y="681"/>
                    <a:pt x="2360" y="0"/>
                    <a:pt x="15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36"/>
            <p:cNvSpPr/>
            <p:nvPr/>
          </p:nvSpPr>
          <p:spPr>
            <a:xfrm>
              <a:off x="7349715" y="-766551"/>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4"/>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36"/>
            <p:cNvSpPr/>
            <p:nvPr/>
          </p:nvSpPr>
          <p:spPr>
            <a:xfrm>
              <a:off x="7378197" y="-795065"/>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6"/>
            <p:cNvSpPr/>
            <p:nvPr/>
          </p:nvSpPr>
          <p:spPr>
            <a:xfrm>
              <a:off x="7349747" y="-795065"/>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36"/>
            <p:cNvSpPr/>
            <p:nvPr/>
          </p:nvSpPr>
          <p:spPr>
            <a:xfrm>
              <a:off x="7378197" y="-766551"/>
              <a:ext cx="28515" cy="28482"/>
            </a:xfrm>
            <a:custGeom>
              <a:rect b="b" l="l" r="r" t="t"/>
              <a:pathLst>
                <a:path extrusionOk="0" h="878" w="879">
                  <a:moveTo>
                    <a:pt x="1" y="0"/>
                  </a:moveTo>
                  <a:cubicBezTo>
                    <a:pt x="1" y="0"/>
                    <a:pt x="11" y="384"/>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36"/>
            <p:cNvSpPr/>
            <p:nvPr/>
          </p:nvSpPr>
          <p:spPr>
            <a:xfrm>
              <a:off x="7369665" y="-766551"/>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36"/>
            <p:cNvSpPr/>
            <p:nvPr/>
          </p:nvSpPr>
          <p:spPr>
            <a:xfrm>
              <a:off x="7369665" y="-806841"/>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6"/>
            <p:cNvSpPr/>
            <p:nvPr/>
          </p:nvSpPr>
          <p:spPr>
            <a:xfrm>
              <a:off x="7337939" y="-775147"/>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36"/>
            <p:cNvSpPr/>
            <p:nvPr/>
          </p:nvSpPr>
          <p:spPr>
            <a:xfrm>
              <a:off x="7378197" y="-775147"/>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36"/>
            <p:cNvSpPr/>
            <p:nvPr/>
          </p:nvSpPr>
          <p:spPr>
            <a:xfrm>
              <a:off x="7320876" y="-828998"/>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4"/>
                    <a:pt x="1765" y="114"/>
                  </a:cubicBezTo>
                  <a:cubicBezTo>
                    <a:pt x="2379" y="114"/>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36"/>
            <p:cNvSpPr/>
            <p:nvPr/>
          </p:nvSpPr>
          <p:spPr>
            <a:xfrm>
              <a:off x="7320843" y="-739236"/>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36"/>
            <p:cNvSpPr/>
            <p:nvPr/>
          </p:nvSpPr>
          <p:spPr>
            <a:xfrm>
              <a:off x="7324087" y="-675946"/>
              <a:ext cx="108479" cy="98650"/>
            </a:xfrm>
            <a:custGeom>
              <a:rect b="b" l="l" r="r" t="t"/>
              <a:pathLst>
                <a:path extrusionOk="0" h="3041" w="3344">
                  <a:moveTo>
                    <a:pt x="1671" y="1"/>
                  </a:moveTo>
                  <a:cubicBezTo>
                    <a:pt x="982" y="1"/>
                    <a:pt x="358" y="472"/>
                    <a:pt x="193" y="1171"/>
                  </a:cubicBezTo>
                  <a:cubicBezTo>
                    <a:pt x="0" y="1988"/>
                    <a:pt x="506" y="2807"/>
                    <a:pt x="1322" y="3000"/>
                  </a:cubicBezTo>
                  <a:cubicBezTo>
                    <a:pt x="1440" y="3027"/>
                    <a:pt x="1557" y="3041"/>
                    <a:pt x="1673" y="3041"/>
                  </a:cubicBezTo>
                  <a:cubicBezTo>
                    <a:pt x="2362" y="3041"/>
                    <a:pt x="2986" y="2570"/>
                    <a:pt x="3151" y="1870"/>
                  </a:cubicBezTo>
                  <a:cubicBezTo>
                    <a:pt x="3343" y="1053"/>
                    <a:pt x="2838" y="235"/>
                    <a:pt x="2021" y="42"/>
                  </a:cubicBezTo>
                  <a:cubicBezTo>
                    <a:pt x="1904" y="14"/>
                    <a:pt x="1786" y="1"/>
                    <a:pt x="16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36"/>
            <p:cNvSpPr/>
            <p:nvPr/>
          </p:nvSpPr>
          <p:spPr>
            <a:xfrm>
              <a:off x="7349715" y="-626799"/>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36"/>
            <p:cNvSpPr/>
            <p:nvPr/>
          </p:nvSpPr>
          <p:spPr>
            <a:xfrm>
              <a:off x="7378197" y="-655249"/>
              <a:ext cx="28515" cy="28482"/>
            </a:xfrm>
            <a:custGeom>
              <a:rect b="b" l="l" r="r" t="t"/>
              <a:pathLst>
                <a:path extrusionOk="0" h="878" w="879">
                  <a:moveTo>
                    <a:pt x="879" y="0"/>
                  </a:moveTo>
                  <a:lnTo>
                    <a:pt x="879" y="0"/>
                  </a:lnTo>
                  <a:cubicBezTo>
                    <a:pt x="879" y="0"/>
                    <a:pt x="496" y="10"/>
                    <a:pt x="253" y="253"/>
                  </a:cubicBezTo>
                  <a:cubicBezTo>
                    <a:pt x="11" y="494"/>
                    <a:pt x="1" y="878"/>
                    <a:pt x="1" y="878"/>
                  </a:cubicBezTo>
                  <a:cubicBezTo>
                    <a:pt x="1" y="878"/>
                    <a:pt x="384" y="868"/>
                    <a:pt x="627" y="626"/>
                  </a:cubicBezTo>
                  <a:cubicBezTo>
                    <a:pt x="869" y="383"/>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36"/>
            <p:cNvSpPr/>
            <p:nvPr/>
          </p:nvSpPr>
          <p:spPr>
            <a:xfrm>
              <a:off x="7349747" y="-655281"/>
              <a:ext cx="28482" cy="28515"/>
            </a:xfrm>
            <a:custGeom>
              <a:rect b="b" l="l" r="r" t="t"/>
              <a:pathLst>
                <a:path extrusionOk="0" h="879" w="878">
                  <a:moveTo>
                    <a:pt x="0" y="0"/>
                  </a:moveTo>
                  <a:cubicBezTo>
                    <a:pt x="0" y="0"/>
                    <a:pt x="10" y="384"/>
                    <a:pt x="253" y="627"/>
                  </a:cubicBezTo>
                  <a:cubicBezTo>
                    <a:pt x="494" y="869"/>
                    <a:pt x="878" y="879"/>
                    <a:pt x="878" y="879"/>
                  </a:cubicBezTo>
                  <a:cubicBezTo>
                    <a:pt x="878" y="879"/>
                    <a:pt x="868" y="495"/>
                    <a:pt x="626" y="254"/>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36"/>
            <p:cNvSpPr/>
            <p:nvPr/>
          </p:nvSpPr>
          <p:spPr>
            <a:xfrm>
              <a:off x="7378197" y="-626799"/>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36"/>
            <p:cNvSpPr/>
            <p:nvPr/>
          </p:nvSpPr>
          <p:spPr>
            <a:xfrm>
              <a:off x="7369665" y="-626799"/>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36"/>
            <p:cNvSpPr/>
            <p:nvPr/>
          </p:nvSpPr>
          <p:spPr>
            <a:xfrm>
              <a:off x="7369665" y="-667057"/>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36"/>
            <p:cNvSpPr/>
            <p:nvPr/>
          </p:nvSpPr>
          <p:spPr>
            <a:xfrm>
              <a:off x="7337939" y="-635331"/>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36"/>
            <p:cNvSpPr/>
            <p:nvPr/>
          </p:nvSpPr>
          <p:spPr>
            <a:xfrm>
              <a:off x="7378197" y="-635331"/>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6"/>
            <p:cNvSpPr/>
            <p:nvPr/>
          </p:nvSpPr>
          <p:spPr>
            <a:xfrm>
              <a:off x="7320876" y="-689214"/>
              <a:ext cx="114773" cy="35133"/>
            </a:xfrm>
            <a:custGeom>
              <a:rect b="b" l="l" r="r" t="t"/>
              <a:pathLst>
                <a:path extrusionOk="0" h="1083" w="3538">
                  <a:moveTo>
                    <a:pt x="1770" y="0"/>
                  </a:moveTo>
                  <a:cubicBezTo>
                    <a:pt x="1097" y="0"/>
                    <a:pt x="423" y="337"/>
                    <a:pt x="28" y="1009"/>
                  </a:cubicBezTo>
                  <a:cubicBezTo>
                    <a:pt x="0" y="1056"/>
                    <a:pt x="49" y="1082"/>
                    <a:pt x="98" y="1082"/>
                  </a:cubicBezTo>
                  <a:cubicBezTo>
                    <a:pt x="128" y="1082"/>
                    <a:pt x="158" y="1072"/>
                    <a:pt x="171" y="1050"/>
                  </a:cubicBezTo>
                  <a:cubicBezTo>
                    <a:pt x="538" y="426"/>
                    <a:pt x="1152" y="114"/>
                    <a:pt x="1765" y="114"/>
                  </a:cubicBezTo>
                  <a:cubicBezTo>
                    <a:pt x="2379" y="114"/>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6"/>
            <p:cNvSpPr/>
            <p:nvPr/>
          </p:nvSpPr>
          <p:spPr>
            <a:xfrm>
              <a:off x="7320811" y="-599420"/>
              <a:ext cx="114740" cy="35100"/>
            </a:xfrm>
            <a:custGeom>
              <a:rect b="b" l="l" r="r" t="t"/>
              <a:pathLst>
                <a:path extrusionOk="0" h="1082" w="3537">
                  <a:moveTo>
                    <a:pt x="3441" y="0"/>
                  </a:moveTo>
                  <a:cubicBezTo>
                    <a:pt x="3410" y="0"/>
                    <a:pt x="3379" y="10"/>
                    <a:pt x="3366" y="32"/>
                  </a:cubicBezTo>
                  <a:cubicBezTo>
                    <a:pt x="2999" y="656"/>
                    <a:pt x="2386" y="968"/>
                    <a:pt x="1773" y="968"/>
                  </a:cubicBezTo>
                  <a:cubicBezTo>
                    <a:pt x="1158" y="968"/>
                    <a:pt x="544" y="655"/>
                    <a:pt x="177" y="31"/>
                  </a:cubicBezTo>
                  <a:cubicBezTo>
                    <a:pt x="165" y="10"/>
                    <a:pt x="138" y="2"/>
                    <a:pt x="109" y="2"/>
                  </a:cubicBezTo>
                  <a:cubicBezTo>
                    <a:pt x="57" y="2"/>
                    <a:pt x="1" y="31"/>
                    <a:pt x="25" y="73"/>
                  </a:cubicBezTo>
                  <a:cubicBezTo>
                    <a:pt x="420" y="745"/>
                    <a:pt x="1093" y="1082"/>
                    <a:pt x="1766" y="1082"/>
                  </a:cubicBezTo>
                  <a:cubicBezTo>
                    <a:pt x="2440" y="1082"/>
                    <a:pt x="3114" y="745"/>
                    <a:pt x="3510" y="72"/>
                  </a:cubicBezTo>
                  <a:cubicBezTo>
                    <a:pt x="3537" y="26"/>
                    <a:pt x="3489" y="0"/>
                    <a:pt x="34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6"/>
            <p:cNvSpPr/>
            <p:nvPr/>
          </p:nvSpPr>
          <p:spPr>
            <a:xfrm>
              <a:off x="7324087" y="-536259"/>
              <a:ext cx="108252" cy="98618"/>
            </a:xfrm>
            <a:custGeom>
              <a:rect b="b" l="l" r="r" t="t"/>
              <a:pathLst>
                <a:path extrusionOk="0" h="3040" w="3337">
                  <a:moveTo>
                    <a:pt x="1668" y="0"/>
                  </a:moveTo>
                  <a:cubicBezTo>
                    <a:pt x="1279" y="0"/>
                    <a:pt x="890" y="148"/>
                    <a:pt x="594" y="445"/>
                  </a:cubicBezTo>
                  <a:cubicBezTo>
                    <a:pt x="0" y="1038"/>
                    <a:pt x="0" y="2001"/>
                    <a:pt x="594" y="2594"/>
                  </a:cubicBezTo>
                  <a:cubicBezTo>
                    <a:pt x="890" y="2891"/>
                    <a:pt x="1279" y="3039"/>
                    <a:pt x="1668" y="3039"/>
                  </a:cubicBezTo>
                  <a:cubicBezTo>
                    <a:pt x="2057" y="3039"/>
                    <a:pt x="2446" y="2891"/>
                    <a:pt x="2743" y="2594"/>
                  </a:cubicBezTo>
                  <a:cubicBezTo>
                    <a:pt x="3336" y="2001"/>
                    <a:pt x="3336" y="1038"/>
                    <a:pt x="2743" y="445"/>
                  </a:cubicBezTo>
                  <a:cubicBezTo>
                    <a:pt x="2446" y="148"/>
                    <a:pt x="2057" y="0"/>
                    <a:pt x="16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6"/>
            <p:cNvSpPr/>
            <p:nvPr/>
          </p:nvSpPr>
          <p:spPr>
            <a:xfrm>
              <a:off x="7349715" y="-486983"/>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6"/>
            <p:cNvSpPr/>
            <p:nvPr/>
          </p:nvSpPr>
          <p:spPr>
            <a:xfrm>
              <a:off x="7378197" y="-515498"/>
              <a:ext cx="28515" cy="28547"/>
            </a:xfrm>
            <a:custGeom>
              <a:rect b="b" l="l" r="r" t="t"/>
              <a:pathLst>
                <a:path extrusionOk="0" h="880" w="879">
                  <a:moveTo>
                    <a:pt x="879" y="1"/>
                  </a:moveTo>
                  <a:lnTo>
                    <a:pt x="879" y="1"/>
                  </a:lnTo>
                  <a:cubicBezTo>
                    <a:pt x="879" y="1"/>
                    <a:pt x="496" y="10"/>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6"/>
            <p:cNvSpPr/>
            <p:nvPr/>
          </p:nvSpPr>
          <p:spPr>
            <a:xfrm>
              <a:off x="7349747" y="-515498"/>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6"/>
            <p:cNvSpPr/>
            <p:nvPr/>
          </p:nvSpPr>
          <p:spPr>
            <a:xfrm>
              <a:off x="7378197" y="-486983"/>
              <a:ext cx="28515" cy="28515"/>
            </a:xfrm>
            <a:custGeom>
              <a:rect b="b" l="l" r="r" t="t"/>
              <a:pathLst>
                <a:path extrusionOk="0" h="879" w="879">
                  <a:moveTo>
                    <a:pt x="1" y="0"/>
                  </a:moveTo>
                  <a:cubicBezTo>
                    <a:pt x="1" y="0"/>
                    <a:pt x="11" y="383"/>
                    <a:pt x="253" y="625"/>
                  </a:cubicBezTo>
                  <a:cubicBezTo>
                    <a:pt x="496" y="868"/>
                    <a:pt x="879" y="878"/>
                    <a:pt x="879" y="878"/>
                  </a:cubicBezTo>
                  <a:cubicBezTo>
                    <a:pt x="879" y="878"/>
                    <a:pt x="870" y="495"/>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6"/>
            <p:cNvSpPr/>
            <p:nvPr/>
          </p:nvSpPr>
          <p:spPr>
            <a:xfrm>
              <a:off x="7369665" y="-486983"/>
              <a:ext cx="17161" cy="40290"/>
            </a:xfrm>
            <a:custGeom>
              <a:rect b="b" l="l" r="r" t="t"/>
              <a:pathLst>
                <a:path extrusionOk="0" h="1242" w="529">
                  <a:moveTo>
                    <a:pt x="264" y="0"/>
                  </a:moveTo>
                  <a:cubicBezTo>
                    <a:pt x="264" y="0"/>
                    <a:pt x="0" y="278"/>
                    <a:pt x="0" y="621"/>
                  </a:cubicBezTo>
                  <a:cubicBezTo>
                    <a:pt x="0" y="964"/>
                    <a:pt x="264" y="1241"/>
                    <a:pt x="264" y="1241"/>
                  </a:cubicBezTo>
                  <a:cubicBezTo>
                    <a:pt x="264" y="1241"/>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6"/>
            <p:cNvSpPr/>
            <p:nvPr/>
          </p:nvSpPr>
          <p:spPr>
            <a:xfrm>
              <a:off x="7369665" y="-527273"/>
              <a:ext cx="17161" cy="40323"/>
            </a:xfrm>
            <a:custGeom>
              <a:rect b="b" l="l" r="r" t="t"/>
              <a:pathLst>
                <a:path extrusionOk="0" h="1243" w="529">
                  <a:moveTo>
                    <a:pt x="264" y="0"/>
                  </a:moveTo>
                  <a:cubicBezTo>
                    <a:pt x="264" y="0"/>
                    <a:pt x="0" y="278"/>
                    <a:pt x="0" y="621"/>
                  </a:cubicBezTo>
                  <a:cubicBezTo>
                    <a:pt x="0" y="964"/>
                    <a:pt x="264" y="1242"/>
                    <a:pt x="264" y="1242"/>
                  </a:cubicBezTo>
                  <a:cubicBezTo>
                    <a:pt x="264" y="1242"/>
                    <a:pt x="528" y="964"/>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6"/>
            <p:cNvSpPr/>
            <p:nvPr/>
          </p:nvSpPr>
          <p:spPr>
            <a:xfrm>
              <a:off x="7337939" y="-495579"/>
              <a:ext cx="40290" cy="17161"/>
            </a:xfrm>
            <a:custGeom>
              <a:rect b="b" l="l" r="r" t="t"/>
              <a:pathLst>
                <a:path extrusionOk="0" h="529" w="1242">
                  <a:moveTo>
                    <a:pt x="621" y="1"/>
                  </a:moveTo>
                  <a:cubicBezTo>
                    <a:pt x="278" y="1"/>
                    <a:pt x="1" y="265"/>
                    <a:pt x="1" y="265"/>
                  </a:cubicBezTo>
                  <a:cubicBezTo>
                    <a:pt x="1" y="265"/>
                    <a:pt x="278" y="529"/>
                    <a:pt x="621" y="529"/>
                  </a:cubicBezTo>
                  <a:cubicBezTo>
                    <a:pt x="964" y="529"/>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6"/>
            <p:cNvSpPr/>
            <p:nvPr/>
          </p:nvSpPr>
          <p:spPr>
            <a:xfrm>
              <a:off x="7378197" y="-495579"/>
              <a:ext cx="40323" cy="17161"/>
            </a:xfrm>
            <a:custGeom>
              <a:rect b="b" l="l" r="r" t="t"/>
              <a:pathLst>
                <a:path extrusionOk="0" h="529" w="1243">
                  <a:moveTo>
                    <a:pt x="622" y="1"/>
                  </a:moveTo>
                  <a:cubicBezTo>
                    <a:pt x="278" y="1"/>
                    <a:pt x="1" y="265"/>
                    <a:pt x="1" y="265"/>
                  </a:cubicBezTo>
                  <a:cubicBezTo>
                    <a:pt x="1" y="265"/>
                    <a:pt x="278" y="529"/>
                    <a:pt x="622" y="529"/>
                  </a:cubicBezTo>
                  <a:cubicBezTo>
                    <a:pt x="965" y="529"/>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6"/>
            <p:cNvSpPr/>
            <p:nvPr/>
          </p:nvSpPr>
          <p:spPr>
            <a:xfrm>
              <a:off x="7320876" y="-549430"/>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6"/>
            <p:cNvSpPr/>
            <p:nvPr/>
          </p:nvSpPr>
          <p:spPr>
            <a:xfrm>
              <a:off x="7320843" y="-459668"/>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3"/>
                    <a:pt x="1766" y="1083"/>
                  </a:cubicBezTo>
                  <a:cubicBezTo>
                    <a:pt x="2440" y="1083"/>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6"/>
            <p:cNvSpPr/>
            <p:nvPr/>
          </p:nvSpPr>
          <p:spPr>
            <a:xfrm>
              <a:off x="7328888" y="-396540"/>
              <a:ext cx="98650" cy="98650"/>
            </a:xfrm>
            <a:custGeom>
              <a:rect b="b" l="l" r="r" t="t"/>
              <a:pathLst>
                <a:path extrusionOk="0" h="3041" w="3041">
                  <a:moveTo>
                    <a:pt x="1521" y="1"/>
                  </a:moveTo>
                  <a:cubicBezTo>
                    <a:pt x="681" y="1"/>
                    <a:pt x="1" y="681"/>
                    <a:pt x="1" y="1521"/>
                  </a:cubicBezTo>
                  <a:cubicBezTo>
                    <a:pt x="1" y="2360"/>
                    <a:pt x="681" y="3040"/>
                    <a:pt x="1521" y="3040"/>
                  </a:cubicBezTo>
                  <a:cubicBezTo>
                    <a:pt x="2360" y="3040"/>
                    <a:pt x="3041" y="2360"/>
                    <a:pt x="3041" y="1521"/>
                  </a:cubicBezTo>
                  <a:cubicBezTo>
                    <a:pt x="3041" y="681"/>
                    <a:pt x="2360" y="1"/>
                    <a:pt x="15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6"/>
            <p:cNvSpPr/>
            <p:nvPr/>
          </p:nvSpPr>
          <p:spPr>
            <a:xfrm>
              <a:off x="7349715" y="-347231"/>
              <a:ext cx="28515" cy="28515"/>
            </a:xfrm>
            <a:custGeom>
              <a:rect b="b" l="l" r="r" t="t"/>
              <a:pathLst>
                <a:path extrusionOk="0" h="879" w="879">
                  <a:moveTo>
                    <a:pt x="879" y="1"/>
                  </a:moveTo>
                  <a:cubicBezTo>
                    <a:pt x="879" y="1"/>
                    <a:pt x="495" y="11"/>
                    <a:pt x="254" y="253"/>
                  </a:cubicBezTo>
                  <a:cubicBezTo>
                    <a:pt x="11" y="496"/>
                    <a:pt x="0" y="879"/>
                    <a:pt x="0" y="879"/>
                  </a:cubicBezTo>
                  <a:cubicBezTo>
                    <a:pt x="0" y="879"/>
                    <a:pt x="384" y="869"/>
                    <a:pt x="627" y="627"/>
                  </a:cubicBezTo>
                  <a:cubicBezTo>
                    <a:pt x="869" y="384"/>
                    <a:pt x="879" y="1"/>
                    <a:pt x="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6"/>
            <p:cNvSpPr/>
            <p:nvPr/>
          </p:nvSpPr>
          <p:spPr>
            <a:xfrm>
              <a:off x="7378197" y="-375714"/>
              <a:ext cx="28515" cy="28515"/>
            </a:xfrm>
            <a:custGeom>
              <a:rect b="b" l="l" r="r" t="t"/>
              <a:pathLst>
                <a:path extrusionOk="0" h="879" w="879">
                  <a:moveTo>
                    <a:pt x="879" y="0"/>
                  </a:moveTo>
                  <a:cubicBezTo>
                    <a:pt x="879" y="0"/>
                    <a:pt x="496" y="11"/>
                    <a:pt x="253" y="253"/>
                  </a:cubicBezTo>
                  <a:cubicBezTo>
                    <a:pt x="11" y="495"/>
                    <a:pt x="1" y="879"/>
                    <a:pt x="1" y="879"/>
                  </a:cubicBezTo>
                  <a:cubicBezTo>
                    <a:pt x="1" y="879"/>
                    <a:pt x="384" y="869"/>
                    <a:pt x="627" y="626"/>
                  </a:cubicBezTo>
                  <a:cubicBezTo>
                    <a:pt x="869" y="385"/>
                    <a:pt x="879" y="0"/>
                    <a:pt x="8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6"/>
            <p:cNvSpPr/>
            <p:nvPr/>
          </p:nvSpPr>
          <p:spPr>
            <a:xfrm>
              <a:off x="7349747" y="-375714"/>
              <a:ext cx="28482" cy="28515"/>
            </a:xfrm>
            <a:custGeom>
              <a:rect b="b" l="l" r="r" t="t"/>
              <a:pathLst>
                <a:path extrusionOk="0" h="879" w="878">
                  <a:moveTo>
                    <a:pt x="0" y="0"/>
                  </a:moveTo>
                  <a:cubicBezTo>
                    <a:pt x="0" y="0"/>
                    <a:pt x="10" y="384"/>
                    <a:pt x="253" y="626"/>
                  </a:cubicBezTo>
                  <a:cubicBezTo>
                    <a:pt x="494" y="869"/>
                    <a:pt x="878" y="879"/>
                    <a:pt x="878" y="879"/>
                  </a:cubicBezTo>
                  <a:cubicBezTo>
                    <a:pt x="878" y="879"/>
                    <a:pt x="868" y="495"/>
                    <a:pt x="626" y="253"/>
                  </a:cubicBezTo>
                  <a:cubicBezTo>
                    <a:pt x="384" y="11"/>
                    <a:pt x="1"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6"/>
            <p:cNvSpPr/>
            <p:nvPr/>
          </p:nvSpPr>
          <p:spPr>
            <a:xfrm>
              <a:off x="7378197" y="-347231"/>
              <a:ext cx="28515" cy="28515"/>
            </a:xfrm>
            <a:custGeom>
              <a:rect b="b" l="l" r="r" t="t"/>
              <a:pathLst>
                <a:path extrusionOk="0" h="879" w="879">
                  <a:moveTo>
                    <a:pt x="1" y="1"/>
                  </a:moveTo>
                  <a:cubicBezTo>
                    <a:pt x="1" y="1"/>
                    <a:pt x="11" y="384"/>
                    <a:pt x="253" y="627"/>
                  </a:cubicBezTo>
                  <a:cubicBezTo>
                    <a:pt x="496" y="869"/>
                    <a:pt x="879" y="879"/>
                    <a:pt x="879" y="879"/>
                  </a:cubicBezTo>
                  <a:cubicBezTo>
                    <a:pt x="879" y="879"/>
                    <a:pt x="870" y="496"/>
                    <a:pt x="627" y="253"/>
                  </a:cubicBezTo>
                  <a:cubicBezTo>
                    <a:pt x="384" y="11"/>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6"/>
            <p:cNvSpPr/>
            <p:nvPr/>
          </p:nvSpPr>
          <p:spPr>
            <a:xfrm>
              <a:off x="7369665" y="-347231"/>
              <a:ext cx="17161" cy="40323"/>
            </a:xfrm>
            <a:custGeom>
              <a:rect b="b" l="l" r="r" t="t"/>
              <a:pathLst>
                <a:path extrusionOk="0" h="1243" w="529">
                  <a:moveTo>
                    <a:pt x="264" y="1"/>
                  </a:moveTo>
                  <a:cubicBezTo>
                    <a:pt x="264" y="1"/>
                    <a:pt x="0" y="278"/>
                    <a:pt x="0" y="622"/>
                  </a:cubicBezTo>
                  <a:cubicBezTo>
                    <a:pt x="0" y="965"/>
                    <a:pt x="264" y="1243"/>
                    <a:pt x="264" y="1243"/>
                  </a:cubicBezTo>
                  <a:cubicBezTo>
                    <a:pt x="264" y="1243"/>
                    <a:pt x="528" y="965"/>
                    <a:pt x="528" y="622"/>
                  </a:cubicBezTo>
                  <a:cubicBezTo>
                    <a:pt x="528" y="279"/>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6"/>
            <p:cNvSpPr/>
            <p:nvPr/>
          </p:nvSpPr>
          <p:spPr>
            <a:xfrm>
              <a:off x="7369665" y="-387489"/>
              <a:ext cx="17161" cy="40290"/>
            </a:xfrm>
            <a:custGeom>
              <a:rect b="b" l="l" r="r" t="t"/>
              <a:pathLst>
                <a:path extrusionOk="0" h="1242" w="529">
                  <a:moveTo>
                    <a:pt x="264" y="1"/>
                  </a:moveTo>
                  <a:cubicBezTo>
                    <a:pt x="264" y="1"/>
                    <a:pt x="0" y="278"/>
                    <a:pt x="0" y="621"/>
                  </a:cubicBezTo>
                  <a:cubicBezTo>
                    <a:pt x="0" y="964"/>
                    <a:pt x="264" y="1242"/>
                    <a:pt x="264" y="1242"/>
                  </a:cubicBezTo>
                  <a:cubicBezTo>
                    <a:pt x="264" y="1242"/>
                    <a:pt x="528" y="964"/>
                    <a:pt x="528" y="621"/>
                  </a:cubicBezTo>
                  <a:cubicBezTo>
                    <a:pt x="528" y="278"/>
                    <a:pt x="264" y="1"/>
                    <a:pt x="2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6"/>
            <p:cNvSpPr/>
            <p:nvPr/>
          </p:nvSpPr>
          <p:spPr>
            <a:xfrm>
              <a:off x="7337939" y="-355763"/>
              <a:ext cx="40290" cy="17161"/>
            </a:xfrm>
            <a:custGeom>
              <a:rect b="b" l="l" r="r" t="t"/>
              <a:pathLst>
                <a:path extrusionOk="0" h="529" w="1242">
                  <a:moveTo>
                    <a:pt x="621" y="0"/>
                  </a:moveTo>
                  <a:cubicBezTo>
                    <a:pt x="278" y="0"/>
                    <a:pt x="1" y="264"/>
                    <a:pt x="1" y="264"/>
                  </a:cubicBezTo>
                  <a:cubicBezTo>
                    <a:pt x="1" y="264"/>
                    <a:pt x="278" y="528"/>
                    <a:pt x="621" y="528"/>
                  </a:cubicBezTo>
                  <a:cubicBezTo>
                    <a:pt x="964" y="528"/>
                    <a:pt x="1242" y="264"/>
                    <a:pt x="1242" y="264"/>
                  </a:cubicBezTo>
                  <a:cubicBezTo>
                    <a:pt x="1242" y="264"/>
                    <a:pt x="964" y="0"/>
                    <a:pt x="6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6"/>
            <p:cNvSpPr/>
            <p:nvPr/>
          </p:nvSpPr>
          <p:spPr>
            <a:xfrm>
              <a:off x="7378197" y="-355763"/>
              <a:ext cx="40323" cy="17161"/>
            </a:xfrm>
            <a:custGeom>
              <a:rect b="b" l="l" r="r" t="t"/>
              <a:pathLst>
                <a:path extrusionOk="0" h="529" w="1243">
                  <a:moveTo>
                    <a:pt x="622" y="0"/>
                  </a:moveTo>
                  <a:cubicBezTo>
                    <a:pt x="278" y="0"/>
                    <a:pt x="1" y="264"/>
                    <a:pt x="1" y="264"/>
                  </a:cubicBezTo>
                  <a:cubicBezTo>
                    <a:pt x="1" y="264"/>
                    <a:pt x="278" y="528"/>
                    <a:pt x="622" y="528"/>
                  </a:cubicBezTo>
                  <a:cubicBezTo>
                    <a:pt x="965" y="528"/>
                    <a:pt x="1243" y="264"/>
                    <a:pt x="1243" y="264"/>
                  </a:cubicBezTo>
                  <a:cubicBezTo>
                    <a:pt x="1243" y="264"/>
                    <a:pt x="965" y="0"/>
                    <a:pt x="6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6"/>
            <p:cNvSpPr/>
            <p:nvPr/>
          </p:nvSpPr>
          <p:spPr>
            <a:xfrm>
              <a:off x="7320876" y="-409646"/>
              <a:ext cx="114773" cy="35100"/>
            </a:xfrm>
            <a:custGeom>
              <a:rect b="b" l="l" r="r" t="t"/>
              <a:pathLst>
                <a:path extrusionOk="0" h="1082" w="3538">
                  <a:moveTo>
                    <a:pt x="1770" y="0"/>
                  </a:moveTo>
                  <a:cubicBezTo>
                    <a:pt x="1097" y="0"/>
                    <a:pt x="423" y="337"/>
                    <a:pt x="28" y="1009"/>
                  </a:cubicBezTo>
                  <a:cubicBezTo>
                    <a:pt x="0" y="1056"/>
                    <a:pt x="49" y="1082"/>
                    <a:pt x="98" y="1082"/>
                  </a:cubicBezTo>
                  <a:cubicBezTo>
                    <a:pt x="128" y="1082"/>
                    <a:pt x="158" y="1072"/>
                    <a:pt x="171" y="1050"/>
                  </a:cubicBezTo>
                  <a:cubicBezTo>
                    <a:pt x="538" y="426"/>
                    <a:pt x="1152" y="113"/>
                    <a:pt x="1765" y="113"/>
                  </a:cubicBezTo>
                  <a:cubicBezTo>
                    <a:pt x="2379" y="113"/>
                    <a:pt x="2993" y="426"/>
                    <a:pt x="3360" y="1050"/>
                  </a:cubicBezTo>
                  <a:cubicBezTo>
                    <a:pt x="3372" y="1071"/>
                    <a:pt x="3400" y="1080"/>
                    <a:pt x="3429" y="1080"/>
                  </a:cubicBezTo>
                  <a:cubicBezTo>
                    <a:pt x="3481" y="1080"/>
                    <a:pt x="3537" y="1051"/>
                    <a:pt x="3512" y="1009"/>
                  </a:cubicBezTo>
                  <a:cubicBezTo>
                    <a:pt x="3117" y="337"/>
                    <a:pt x="2444" y="0"/>
                    <a:pt x="17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6"/>
            <p:cNvSpPr/>
            <p:nvPr/>
          </p:nvSpPr>
          <p:spPr>
            <a:xfrm>
              <a:off x="7320843" y="-319884"/>
              <a:ext cx="114708" cy="35133"/>
            </a:xfrm>
            <a:custGeom>
              <a:rect b="b" l="l" r="r" t="t"/>
              <a:pathLst>
                <a:path extrusionOk="0" h="1083" w="3536">
                  <a:moveTo>
                    <a:pt x="3440" y="1"/>
                  </a:moveTo>
                  <a:cubicBezTo>
                    <a:pt x="3409" y="1"/>
                    <a:pt x="3378" y="11"/>
                    <a:pt x="3365" y="33"/>
                  </a:cubicBezTo>
                  <a:cubicBezTo>
                    <a:pt x="2998" y="658"/>
                    <a:pt x="2385" y="970"/>
                    <a:pt x="1771" y="970"/>
                  </a:cubicBezTo>
                  <a:cubicBezTo>
                    <a:pt x="1157" y="970"/>
                    <a:pt x="543" y="657"/>
                    <a:pt x="176" y="33"/>
                  </a:cubicBezTo>
                  <a:cubicBezTo>
                    <a:pt x="164" y="12"/>
                    <a:pt x="136" y="3"/>
                    <a:pt x="107" y="3"/>
                  </a:cubicBezTo>
                  <a:cubicBezTo>
                    <a:pt x="55" y="3"/>
                    <a:pt x="0" y="32"/>
                    <a:pt x="24" y="74"/>
                  </a:cubicBezTo>
                  <a:cubicBezTo>
                    <a:pt x="419" y="746"/>
                    <a:pt x="1092" y="1083"/>
                    <a:pt x="1765" y="1083"/>
                  </a:cubicBezTo>
                  <a:cubicBezTo>
                    <a:pt x="2439" y="1083"/>
                    <a:pt x="3113" y="746"/>
                    <a:pt x="3509" y="73"/>
                  </a:cubicBezTo>
                  <a:cubicBezTo>
                    <a:pt x="3536" y="27"/>
                    <a:pt x="3488" y="1"/>
                    <a:pt x="34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6"/>
            <p:cNvSpPr/>
            <p:nvPr/>
          </p:nvSpPr>
          <p:spPr>
            <a:xfrm>
              <a:off x="7324055" y="-256561"/>
              <a:ext cx="108512" cy="98650"/>
            </a:xfrm>
            <a:custGeom>
              <a:rect b="b" l="l" r="r" t="t"/>
              <a:pathLst>
                <a:path extrusionOk="0" h="3041" w="3345">
                  <a:moveTo>
                    <a:pt x="1671" y="0"/>
                  </a:moveTo>
                  <a:cubicBezTo>
                    <a:pt x="982" y="0"/>
                    <a:pt x="358" y="471"/>
                    <a:pt x="193" y="1171"/>
                  </a:cubicBezTo>
                  <a:cubicBezTo>
                    <a:pt x="0" y="1988"/>
                    <a:pt x="507" y="2806"/>
                    <a:pt x="1323" y="2999"/>
                  </a:cubicBezTo>
                  <a:cubicBezTo>
                    <a:pt x="1441" y="3027"/>
                    <a:pt x="1559" y="3040"/>
                    <a:pt x="1675" y="3040"/>
                  </a:cubicBezTo>
                  <a:cubicBezTo>
                    <a:pt x="2363" y="3040"/>
                    <a:pt x="2986" y="2569"/>
                    <a:pt x="3151" y="1870"/>
                  </a:cubicBezTo>
                  <a:cubicBezTo>
                    <a:pt x="3344" y="1053"/>
                    <a:pt x="2838" y="234"/>
                    <a:pt x="2021" y="41"/>
                  </a:cubicBezTo>
                  <a:cubicBezTo>
                    <a:pt x="1904" y="14"/>
                    <a:pt x="1786" y="0"/>
                    <a:pt x="1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6"/>
            <p:cNvSpPr/>
            <p:nvPr/>
          </p:nvSpPr>
          <p:spPr>
            <a:xfrm>
              <a:off x="7349715" y="-207415"/>
              <a:ext cx="28515" cy="28482"/>
            </a:xfrm>
            <a:custGeom>
              <a:rect b="b" l="l" r="r" t="t"/>
              <a:pathLst>
                <a:path extrusionOk="0" h="878" w="879">
                  <a:moveTo>
                    <a:pt x="879" y="0"/>
                  </a:moveTo>
                  <a:cubicBezTo>
                    <a:pt x="879" y="0"/>
                    <a:pt x="495" y="9"/>
                    <a:pt x="254" y="252"/>
                  </a:cubicBezTo>
                  <a:cubicBezTo>
                    <a:pt x="11" y="494"/>
                    <a:pt x="0" y="877"/>
                    <a:pt x="0" y="877"/>
                  </a:cubicBezTo>
                  <a:cubicBezTo>
                    <a:pt x="0" y="877"/>
                    <a:pt x="384" y="868"/>
                    <a:pt x="627" y="625"/>
                  </a:cubicBezTo>
                  <a:cubicBezTo>
                    <a:pt x="869" y="383"/>
                    <a:pt x="879" y="0"/>
                    <a:pt x="8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6"/>
            <p:cNvSpPr/>
            <p:nvPr/>
          </p:nvSpPr>
          <p:spPr>
            <a:xfrm>
              <a:off x="7378197" y="-235930"/>
              <a:ext cx="28515" cy="28547"/>
            </a:xfrm>
            <a:custGeom>
              <a:rect b="b" l="l" r="r" t="t"/>
              <a:pathLst>
                <a:path extrusionOk="0" h="880" w="879">
                  <a:moveTo>
                    <a:pt x="879" y="1"/>
                  </a:moveTo>
                  <a:cubicBezTo>
                    <a:pt x="879" y="1"/>
                    <a:pt x="496" y="11"/>
                    <a:pt x="253" y="253"/>
                  </a:cubicBezTo>
                  <a:cubicBezTo>
                    <a:pt x="11" y="496"/>
                    <a:pt x="1" y="879"/>
                    <a:pt x="1" y="879"/>
                  </a:cubicBezTo>
                  <a:cubicBezTo>
                    <a:pt x="1" y="879"/>
                    <a:pt x="384" y="869"/>
                    <a:pt x="627" y="627"/>
                  </a:cubicBezTo>
                  <a:cubicBezTo>
                    <a:pt x="869" y="384"/>
                    <a:pt x="879" y="1"/>
                    <a:pt x="87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6"/>
            <p:cNvSpPr/>
            <p:nvPr/>
          </p:nvSpPr>
          <p:spPr>
            <a:xfrm>
              <a:off x="7349747" y="-235930"/>
              <a:ext cx="28482" cy="28547"/>
            </a:xfrm>
            <a:custGeom>
              <a:rect b="b" l="l" r="r" t="t"/>
              <a:pathLst>
                <a:path extrusionOk="0" h="880" w="878">
                  <a:moveTo>
                    <a:pt x="0" y="1"/>
                  </a:moveTo>
                  <a:cubicBezTo>
                    <a:pt x="0" y="1"/>
                    <a:pt x="10" y="384"/>
                    <a:pt x="253" y="627"/>
                  </a:cubicBezTo>
                  <a:cubicBezTo>
                    <a:pt x="494" y="869"/>
                    <a:pt x="878" y="879"/>
                    <a:pt x="878" y="879"/>
                  </a:cubicBezTo>
                  <a:cubicBezTo>
                    <a:pt x="878" y="879"/>
                    <a:pt x="868" y="496"/>
                    <a:pt x="626" y="253"/>
                  </a:cubicBezTo>
                  <a:cubicBezTo>
                    <a:pt x="384" y="11"/>
                    <a:pt x="1" y="1"/>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6"/>
            <p:cNvSpPr/>
            <p:nvPr/>
          </p:nvSpPr>
          <p:spPr>
            <a:xfrm>
              <a:off x="7378197" y="-207415"/>
              <a:ext cx="28515" cy="28482"/>
            </a:xfrm>
            <a:custGeom>
              <a:rect b="b" l="l" r="r" t="t"/>
              <a:pathLst>
                <a:path extrusionOk="0" h="878" w="879">
                  <a:moveTo>
                    <a:pt x="1" y="0"/>
                  </a:moveTo>
                  <a:cubicBezTo>
                    <a:pt x="1" y="0"/>
                    <a:pt x="11" y="383"/>
                    <a:pt x="253" y="625"/>
                  </a:cubicBezTo>
                  <a:cubicBezTo>
                    <a:pt x="496" y="868"/>
                    <a:pt x="879" y="877"/>
                    <a:pt x="879" y="877"/>
                  </a:cubicBezTo>
                  <a:cubicBezTo>
                    <a:pt x="879" y="877"/>
                    <a:pt x="870" y="494"/>
                    <a:pt x="627" y="252"/>
                  </a:cubicBezTo>
                  <a:cubicBezTo>
                    <a:pt x="384" y="9"/>
                    <a:pt x="1" y="0"/>
                    <a:pt x="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6"/>
            <p:cNvSpPr/>
            <p:nvPr/>
          </p:nvSpPr>
          <p:spPr>
            <a:xfrm>
              <a:off x="7369665" y="-207415"/>
              <a:ext cx="17161" cy="40323"/>
            </a:xfrm>
            <a:custGeom>
              <a:rect b="b" l="l" r="r" t="t"/>
              <a:pathLst>
                <a:path extrusionOk="0" h="1243" w="529">
                  <a:moveTo>
                    <a:pt x="264" y="0"/>
                  </a:moveTo>
                  <a:cubicBezTo>
                    <a:pt x="264" y="0"/>
                    <a:pt x="0" y="278"/>
                    <a:pt x="0" y="621"/>
                  </a:cubicBezTo>
                  <a:cubicBezTo>
                    <a:pt x="0" y="963"/>
                    <a:pt x="264" y="1242"/>
                    <a:pt x="264" y="1242"/>
                  </a:cubicBezTo>
                  <a:cubicBezTo>
                    <a:pt x="264" y="1242"/>
                    <a:pt x="528" y="963"/>
                    <a:pt x="528" y="621"/>
                  </a:cubicBezTo>
                  <a:cubicBezTo>
                    <a:pt x="528" y="278"/>
                    <a:pt x="264" y="0"/>
                    <a:pt x="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6"/>
            <p:cNvSpPr/>
            <p:nvPr/>
          </p:nvSpPr>
          <p:spPr>
            <a:xfrm>
              <a:off x="7369665" y="-247738"/>
              <a:ext cx="17161" cy="40355"/>
            </a:xfrm>
            <a:custGeom>
              <a:rect b="b" l="l" r="r" t="t"/>
              <a:pathLst>
                <a:path extrusionOk="0" h="1244" w="529">
                  <a:moveTo>
                    <a:pt x="264" y="1"/>
                  </a:moveTo>
                  <a:cubicBezTo>
                    <a:pt x="264" y="1"/>
                    <a:pt x="0" y="279"/>
                    <a:pt x="0" y="622"/>
                  </a:cubicBezTo>
                  <a:cubicBezTo>
                    <a:pt x="0" y="965"/>
                    <a:pt x="264" y="1243"/>
                    <a:pt x="264" y="1243"/>
                  </a:cubicBezTo>
                  <a:cubicBezTo>
                    <a:pt x="264" y="1243"/>
                    <a:pt x="528" y="965"/>
                    <a:pt x="528" y="622"/>
                  </a:cubicBezTo>
                  <a:cubicBezTo>
                    <a:pt x="528" y="279"/>
                    <a:pt x="264"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6"/>
            <p:cNvSpPr/>
            <p:nvPr/>
          </p:nvSpPr>
          <p:spPr>
            <a:xfrm>
              <a:off x="7337939" y="-216011"/>
              <a:ext cx="40290" cy="17161"/>
            </a:xfrm>
            <a:custGeom>
              <a:rect b="b" l="l" r="r" t="t"/>
              <a:pathLst>
                <a:path extrusionOk="0" h="529" w="1242">
                  <a:moveTo>
                    <a:pt x="621" y="1"/>
                  </a:moveTo>
                  <a:cubicBezTo>
                    <a:pt x="278" y="1"/>
                    <a:pt x="1" y="265"/>
                    <a:pt x="1" y="265"/>
                  </a:cubicBezTo>
                  <a:cubicBezTo>
                    <a:pt x="1" y="265"/>
                    <a:pt x="278" y="528"/>
                    <a:pt x="621" y="528"/>
                  </a:cubicBezTo>
                  <a:cubicBezTo>
                    <a:pt x="964" y="528"/>
                    <a:pt x="1242" y="265"/>
                    <a:pt x="1242" y="265"/>
                  </a:cubicBezTo>
                  <a:cubicBezTo>
                    <a:pt x="1242" y="265"/>
                    <a:pt x="964"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6"/>
            <p:cNvSpPr/>
            <p:nvPr/>
          </p:nvSpPr>
          <p:spPr>
            <a:xfrm>
              <a:off x="7378197" y="-216011"/>
              <a:ext cx="40323" cy="17161"/>
            </a:xfrm>
            <a:custGeom>
              <a:rect b="b" l="l" r="r" t="t"/>
              <a:pathLst>
                <a:path extrusionOk="0" h="529" w="1243">
                  <a:moveTo>
                    <a:pt x="622" y="1"/>
                  </a:moveTo>
                  <a:cubicBezTo>
                    <a:pt x="278" y="1"/>
                    <a:pt x="1" y="265"/>
                    <a:pt x="1" y="265"/>
                  </a:cubicBezTo>
                  <a:cubicBezTo>
                    <a:pt x="1" y="265"/>
                    <a:pt x="278" y="528"/>
                    <a:pt x="622" y="528"/>
                  </a:cubicBezTo>
                  <a:cubicBezTo>
                    <a:pt x="965" y="528"/>
                    <a:pt x="1243" y="265"/>
                    <a:pt x="1243" y="265"/>
                  </a:cubicBezTo>
                  <a:cubicBezTo>
                    <a:pt x="1243" y="265"/>
                    <a:pt x="965"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6"/>
            <p:cNvSpPr/>
            <p:nvPr/>
          </p:nvSpPr>
          <p:spPr>
            <a:xfrm>
              <a:off x="7320876" y="-269862"/>
              <a:ext cx="114773" cy="35100"/>
            </a:xfrm>
            <a:custGeom>
              <a:rect b="b" l="l" r="r" t="t"/>
              <a:pathLst>
                <a:path extrusionOk="0" h="1082" w="3538">
                  <a:moveTo>
                    <a:pt x="1771" y="0"/>
                  </a:moveTo>
                  <a:cubicBezTo>
                    <a:pt x="1097" y="0"/>
                    <a:pt x="423" y="337"/>
                    <a:pt x="28" y="1010"/>
                  </a:cubicBezTo>
                  <a:cubicBezTo>
                    <a:pt x="0" y="1056"/>
                    <a:pt x="48" y="1082"/>
                    <a:pt x="97" y="1082"/>
                  </a:cubicBezTo>
                  <a:cubicBezTo>
                    <a:pt x="128" y="1082"/>
                    <a:pt x="158" y="1072"/>
                    <a:pt x="171" y="1050"/>
                  </a:cubicBezTo>
                  <a:cubicBezTo>
                    <a:pt x="538" y="425"/>
                    <a:pt x="1151" y="113"/>
                    <a:pt x="1765" y="113"/>
                  </a:cubicBezTo>
                  <a:cubicBezTo>
                    <a:pt x="2379" y="113"/>
                    <a:pt x="2993" y="426"/>
                    <a:pt x="3360" y="1051"/>
                  </a:cubicBezTo>
                  <a:cubicBezTo>
                    <a:pt x="3372" y="1071"/>
                    <a:pt x="3400" y="1080"/>
                    <a:pt x="3429" y="1080"/>
                  </a:cubicBezTo>
                  <a:cubicBezTo>
                    <a:pt x="3481" y="1080"/>
                    <a:pt x="3537" y="1051"/>
                    <a:pt x="3512" y="1009"/>
                  </a:cubicBezTo>
                  <a:cubicBezTo>
                    <a:pt x="3117" y="336"/>
                    <a:pt x="2444" y="0"/>
                    <a:pt x="17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6"/>
            <p:cNvSpPr/>
            <p:nvPr/>
          </p:nvSpPr>
          <p:spPr>
            <a:xfrm>
              <a:off x="7320843" y="-180100"/>
              <a:ext cx="114740" cy="35133"/>
            </a:xfrm>
            <a:custGeom>
              <a:rect b="b" l="l" r="r" t="t"/>
              <a:pathLst>
                <a:path extrusionOk="0" h="1083" w="3537">
                  <a:moveTo>
                    <a:pt x="3439" y="1"/>
                  </a:moveTo>
                  <a:cubicBezTo>
                    <a:pt x="3409" y="1"/>
                    <a:pt x="3378" y="11"/>
                    <a:pt x="3365" y="32"/>
                  </a:cubicBezTo>
                  <a:cubicBezTo>
                    <a:pt x="2998" y="657"/>
                    <a:pt x="2385" y="969"/>
                    <a:pt x="1771" y="969"/>
                  </a:cubicBezTo>
                  <a:cubicBezTo>
                    <a:pt x="1157" y="969"/>
                    <a:pt x="543" y="657"/>
                    <a:pt x="176" y="32"/>
                  </a:cubicBezTo>
                  <a:cubicBezTo>
                    <a:pt x="164" y="12"/>
                    <a:pt x="136" y="3"/>
                    <a:pt x="108" y="3"/>
                  </a:cubicBezTo>
                  <a:cubicBezTo>
                    <a:pt x="56" y="3"/>
                    <a:pt x="0" y="32"/>
                    <a:pt x="24" y="73"/>
                  </a:cubicBezTo>
                  <a:cubicBezTo>
                    <a:pt x="419" y="746"/>
                    <a:pt x="1093" y="1082"/>
                    <a:pt x="1766" y="1082"/>
                  </a:cubicBezTo>
                  <a:cubicBezTo>
                    <a:pt x="2440" y="1082"/>
                    <a:pt x="3113" y="746"/>
                    <a:pt x="3509" y="73"/>
                  </a:cubicBezTo>
                  <a:cubicBezTo>
                    <a:pt x="3536" y="27"/>
                    <a:pt x="3488" y="1"/>
                    <a:pt x="3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6"/>
            <p:cNvSpPr/>
            <p:nvPr/>
          </p:nvSpPr>
          <p:spPr>
            <a:xfrm>
              <a:off x="7300795" y="-122746"/>
              <a:ext cx="154869" cy="81230"/>
            </a:xfrm>
            <a:custGeom>
              <a:rect b="b" l="l" r="r" t="t"/>
              <a:pathLst>
                <a:path extrusionOk="0" h="2504" w="4774">
                  <a:moveTo>
                    <a:pt x="1" y="0"/>
                  </a:moveTo>
                  <a:lnTo>
                    <a:pt x="1" y="2503"/>
                  </a:lnTo>
                  <a:lnTo>
                    <a:pt x="4774" y="2503"/>
                  </a:lnTo>
                  <a:lnTo>
                    <a:pt x="477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6"/>
            <p:cNvSpPr/>
            <p:nvPr/>
          </p:nvSpPr>
          <p:spPr>
            <a:xfrm>
              <a:off x="7300795" y="-124498"/>
              <a:ext cx="154869" cy="3536"/>
            </a:xfrm>
            <a:custGeom>
              <a:rect b="b" l="l" r="r" t="t"/>
              <a:pathLst>
                <a:path extrusionOk="0" h="109" w="4774">
                  <a:moveTo>
                    <a:pt x="1" y="0"/>
                  </a:moveTo>
                  <a:lnTo>
                    <a:pt x="1" y="109"/>
                  </a:lnTo>
                  <a:lnTo>
                    <a:pt x="4774" y="109"/>
                  </a:lnTo>
                  <a:lnTo>
                    <a:pt x="477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6"/>
            <p:cNvSpPr/>
            <p:nvPr/>
          </p:nvSpPr>
          <p:spPr>
            <a:xfrm>
              <a:off x="7300795" y="-43333"/>
              <a:ext cx="154869" cy="3568"/>
            </a:xfrm>
            <a:custGeom>
              <a:rect b="b" l="l" r="r" t="t"/>
              <a:pathLst>
                <a:path extrusionOk="0" h="110" w="4774">
                  <a:moveTo>
                    <a:pt x="1" y="1"/>
                  </a:moveTo>
                  <a:lnTo>
                    <a:pt x="1" y="109"/>
                  </a:lnTo>
                  <a:lnTo>
                    <a:pt x="4774" y="109"/>
                  </a:lnTo>
                  <a:lnTo>
                    <a:pt x="4774"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36"/>
          <p:cNvGrpSpPr/>
          <p:nvPr/>
        </p:nvGrpSpPr>
        <p:grpSpPr>
          <a:xfrm>
            <a:off x="1507301" y="1444247"/>
            <a:ext cx="573025" cy="3699435"/>
            <a:chOff x="5088070" y="4153792"/>
            <a:chExt cx="424369" cy="2739713"/>
          </a:xfrm>
        </p:grpSpPr>
        <p:sp>
          <p:nvSpPr>
            <p:cNvPr id="1754" name="Google Shape;1754;p36"/>
            <p:cNvSpPr/>
            <p:nvPr/>
          </p:nvSpPr>
          <p:spPr>
            <a:xfrm>
              <a:off x="5088070" y="4153792"/>
              <a:ext cx="424315" cy="2739594"/>
            </a:xfrm>
            <a:custGeom>
              <a:rect b="b" l="l" r="r" t="t"/>
              <a:pathLst>
                <a:path extrusionOk="0" h="30210" w="4679">
                  <a:moveTo>
                    <a:pt x="1" y="1"/>
                  </a:moveTo>
                  <a:lnTo>
                    <a:pt x="1" y="30210"/>
                  </a:lnTo>
                  <a:lnTo>
                    <a:pt x="4678" y="30210"/>
                  </a:lnTo>
                  <a:lnTo>
                    <a:pt x="46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6"/>
            <p:cNvSpPr/>
            <p:nvPr/>
          </p:nvSpPr>
          <p:spPr>
            <a:xfrm>
              <a:off x="5401350" y="4384951"/>
              <a:ext cx="111089" cy="56769"/>
            </a:xfrm>
            <a:custGeom>
              <a:rect b="b" l="l" r="r" t="t"/>
              <a:pathLst>
                <a:path extrusionOk="0" h="626" w="1225">
                  <a:moveTo>
                    <a:pt x="1217" y="0"/>
                  </a:moveTo>
                  <a:cubicBezTo>
                    <a:pt x="1205" y="0"/>
                    <a:pt x="1193" y="2"/>
                    <a:pt x="1183" y="7"/>
                  </a:cubicBezTo>
                  <a:lnTo>
                    <a:pt x="72" y="542"/>
                  </a:lnTo>
                  <a:cubicBezTo>
                    <a:pt x="1" y="576"/>
                    <a:pt x="60" y="625"/>
                    <a:pt x="117" y="625"/>
                  </a:cubicBezTo>
                  <a:cubicBezTo>
                    <a:pt x="130" y="625"/>
                    <a:pt x="142" y="623"/>
                    <a:pt x="153" y="617"/>
                  </a:cubicBezTo>
                  <a:cubicBezTo>
                    <a:pt x="510" y="446"/>
                    <a:pt x="867" y="274"/>
                    <a:pt x="1224" y="103"/>
                  </a:cubicBezTo>
                  <a:lnTo>
                    <a:pt x="1224" y="0"/>
                  </a:lnTo>
                  <a:cubicBezTo>
                    <a:pt x="1222" y="0"/>
                    <a:pt x="1219" y="0"/>
                    <a:pt x="12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6"/>
            <p:cNvSpPr/>
            <p:nvPr/>
          </p:nvSpPr>
          <p:spPr>
            <a:xfrm>
              <a:off x="5401259" y="6404710"/>
              <a:ext cx="111180"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6"/>
            <p:cNvSpPr/>
            <p:nvPr/>
          </p:nvSpPr>
          <p:spPr>
            <a:xfrm>
              <a:off x="5401259" y="6595423"/>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36"/>
            <p:cNvSpPr/>
            <p:nvPr/>
          </p:nvSpPr>
          <p:spPr>
            <a:xfrm>
              <a:off x="5088120" y="4153792"/>
              <a:ext cx="148542" cy="208213"/>
            </a:xfrm>
            <a:custGeom>
              <a:rect b="b" l="l" r="r" t="t"/>
              <a:pathLst>
                <a:path extrusionOk="0" h="2296" w="1638">
                  <a:moveTo>
                    <a:pt x="1" y="1"/>
                  </a:moveTo>
                  <a:lnTo>
                    <a:pt x="1" y="121"/>
                  </a:lnTo>
                  <a:cubicBezTo>
                    <a:pt x="492" y="837"/>
                    <a:pt x="982" y="1554"/>
                    <a:pt x="1473" y="2271"/>
                  </a:cubicBezTo>
                  <a:cubicBezTo>
                    <a:pt x="1485" y="2288"/>
                    <a:pt x="1510" y="2295"/>
                    <a:pt x="1536" y="2295"/>
                  </a:cubicBezTo>
                  <a:cubicBezTo>
                    <a:pt x="1585" y="2295"/>
                    <a:pt x="1638" y="2269"/>
                    <a:pt x="1613" y="2233"/>
                  </a:cubicBezTo>
                  <a:cubicBezTo>
                    <a:pt x="1103" y="1489"/>
                    <a:pt x="593" y="745"/>
                    <a:pt x="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36"/>
            <p:cNvSpPr/>
            <p:nvPr/>
          </p:nvSpPr>
          <p:spPr>
            <a:xfrm>
              <a:off x="5401259" y="6118505"/>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6"/>
            <p:cNvSpPr/>
            <p:nvPr/>
          </p:nvSpPr>
          <p:spPr>
            <a:xfrm>
              <a:off x="5401259" y="6213906"/>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6"/>
            <p:cNvSpPr/>
            <p:nvPr/>
          </p:nvSpPr>
          <p:spPr>
            <a:xfrm>
              <a:off x="5401259" y="6309217"/>
              <a:ext cx="111180" cy="8796"/>
            </a:xfrm>
            <a:custGeom>
              <a:rect b="b" l="l" r="r" t="t"/>
              <a:pathLst>
                <a:path extrusionOk="0" h="97" w="1226">
                  <a:moveTo>
                    <a:pt x="128" y="1"/>
                  </a:moveTo>
                  <a:cubicBezTo>
                    <a:pt x="53" y="2"/>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6"/>
            <p:cNvSpPr/>
            <p:nvPr/>
          </p:nvSpPr>
          <p:spPr>
            <a:xfrm>
              <a:off x="5363987" y="4153792"/>
              <a:ext cx="148451" cy="208394"/>
            </a:xfrm>
            <a:custGeom>
              <a:rect b="b" l="l" r="r" t="t"/>
              <a:pathLst>
                <a:path extrusionOk="0" h="2298" w="1637">
                  <a:moveTo>
                    <a:pt x="1558" y="1"/>
                  </a:moveTo>
                  <a:cubicBezTo>
                    <a:pt x="1048" y="745"/>
                    <a:pt x="538" y="1489"/>
                    <a:pt x="28" y="2233"/>
                  </a:cubicBezTo>
                  <a:cubicBezTo>
                    <a:pt x="1" y="2274"/>
                    <a:pt x="45" y="2297"/>
                    <a:pt x="91" y="2297"/>
                  </a:cubicBezTo>
                  <a:cubicBezTo>
                    <a:pt x="118" y="2297"/>
                    <a:pt x="146" y="2289"/>
                    <a:pt x="159" y="2270"/>
                  </a:cubicBezTo>
                  <a:cubicBezTo>
                    <a:pt x="651" y="1551"/>
                    <a:pt x="1143" y="833"/>
                    <a:pt x="1636" y="114"/>
                  </a:cubicBezTo>
                  <a:lnTo>
                    <a:pt x="163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6"/>
            <p:cNvSpPr/>
            <p:nvPr/>
          </p:nvSpPr>
          <p:spPr>
            <a:xfrm>
              <a:off x="5331159" y="4153792"/>
              <a:ext cx="83158" cy="190529"/>
            </a:xfrm>
            <a:custGeom>
              <a:rect b="b" l="l" r="r" t="t"/>
              <a:pathLst>
                <a:path extrusionOk="0" h="2101" w="917">
                  <a:moveTo>
                    <a:pt x="770" y="1"/>
                  </a:moveTo>
                  <a:cubicBezTo>
                    <a:pt x="518" y="683"/>
                    <a:pt x="266" y="1366"/>
                    <a:pt x="14" y="2048"/>
                  </a:cubicBezTo>
                  <a:cubicBezTo>
                    <a:pt x="1" y="2083"/>
                    <a:pt x="37" y="2101"/>
                    <a:pt x="77" y="2101"/>
                  </a:cubicBezTo>
                  <a:cubicBezTo>
                    <a:pt x="111" y="2101"/>
                    <a:pt x="148" y="2088"/>
                    <a:pt x="157" y="2062"/>
                  </a:cubicBezTo>
                  <a:cubicBezTo>
                    <a:pt x="411" y="1376"/>
                    <a:pt x="663" y="691"/>
                    <a:pt x="916" y="7"/>
                  </a:cubicBezTo>
                  <a:cubicBezTo>
                    <a:pt x="917" y="5"/>
                    <a:pt x="916" y="3"/>
                    <a:pt x="9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6"/>
            <p:cNvSpPr/>
            <p:nvPr/>
          </p:nvSpPr>
          <p:spPr>
            <a:xfrm>
              <a:off x="5293615" y="4153792"/>
              <a:ext cx="13421" cy="185904"/>
            </a:xfrm>
            <a:custGeom>
              <a:rect b="b" l="l" r="r" t="t"/>
              <a:pathLst>
                <a:path extrusionOk="0" h="2050" w="148">
                  <a:moveTo>
                    <a:pt x="2" y="1"/>
                  </a:moveTo>
                  <a:cubicBezTo>
                    <a:pt x="2" y="3"/>
                    <a:pt x="1" y="5"/>
                    <a:pt x="1" y="7"/>
                  </a:cubicBezTo>
                  <a:lnTo>
                    <a:pt x="1" y="2007"/>
                  </a:lnTo>
                  <a:cubicBezTo>
                    <a:pt x="1" y="2036"/>
                    <a:pt x="31" y="2049"/>
                    <a:pt x="63" y="2049"/>
                  </a:cubicBezTo>
                  <a:cubicBezTo>
                    <a:pt x="103" y="2049"/>
                    <a:pt x="147" y="2030"/>
                    <a:pt x="147" y="1994"/>
                  </a:cubicBezTo>
                  <a:lnTo>
                    <a:pt x="14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6"/>
            <p:cNvSpPr/>
            <p:nvPr/>
          </p:nvSpPr>
          <p:spPr>
            <a:xfrm>
              <a:off x="5186242" y="4153792"/>
              <a:ext cx="83158" cy="190892"/>
            </a:xfrm>
            <a:custGeom>
              <a:rect b="b" l="l" r="r" t="t"/>
              <a:pathLst>
                <a:path extrusionOk="0" h="2105" w="917">
                  <a:moveTo>
                    <a:pt x="2" y="1"/>
                  </a:moveTo>
                  <a:cubicBezTo>
                    <a:pt x="1" y="7"/>
                    <a:pt x="1" y="13"/>
                    <a:pt x="3" y="19"/>
                  </a:cubicBezTo>
                  <a:cubicBezTo>
                    <a:pt x="256" y="704"/>
                    <a:pt x="509" y="1389"/>
                    <a:pt x="762" y="2074"/>
                  </a:cubicBezTo>
                  <a:cubicBezTo>
                    <a:pt x="770" y="2095"/>
                    <a:pt x="795" y="2104"/>
                    <a:pt x="822" y="2104"/>
                  </a:cubicBezTo>
                  <a:cubicBezTo>
                    <a:pt x="867" y="2104"/>
                    <a:pt x="917" y="2078"/>
                    <a:pt x="901" y="2036"/>
                  </a:cubicBezTo>
                  <a:cubicBezTo>
                    <a:pt x="651" y="1358"/>
                    <a:pt x="400" y="679"/>
                    <a:pt x="14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6"/>
            <p:cNvSpPr/>
            <p:nvPr/>
          </p:nvSpPr>
          <p:spPr>
            <a:xfrm>
              <a:off x="5390377" y="6661079"/>
              <a:ext cx="122062" cy="105013"/>
            </a:xfrm>
            <a:custGeom>
              <a:rect b="b" l="l" r="r" t="t"/>
              <a:pathLst>
                <a:path extrusionOk="0" h="1158" w="1346">
                  <a:moveTo>
                    <a:pt x="120" y="0"/>
                  </a:moveTo>
                  <a:cubicBezTo>
                    <a:pt x="66" y="0"/>
                    <a:pt x="1" y="36"/>
                    <a:pt x="45" y="74"/>
                  </a:cubicBezTo>
                  <a:lnTo>
                    <a:pt x="1284" y="1144"/>
                  </a:lnTo>
                  <a:cubicBezTo>
                    <a:pt x="1295" y="1154"/>
                    <a:pt x="1313" y="1157"/>
                    <a:pt x="1332" y="1157"/>
                  </a:cubicBezTo>
                  <a:cubicBezTo>
                    <a:pt x="1336" y="1157"/>
                    <a:pt x="1341" y="1157"/>
                    <a:pt x="1345" y="1157"/>
                  </a:cubicBezTo>
                  <a:lnTo>
                    <a:pt x="1345" y="1032"/>
                  </a:lnTo>
                  <a:cubicBezTo>
                    <a:pt x="953" y="693"/>
                    <a:pt x="560" y="353"/>
                    <a:pt x="167" y="14"/>
                  </a:cubicBezTo>
                  <a:cubicBezTo>
                    <a:pt x="156" y="5"/>
                    <a:pt x="139" y="0"/>
                    <a:pt x="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6"/>
            <p:cNvSpPr/>
            <p:nvPr/>
          </p:nvSpPr>
          <p:spPr>
            <a:xfrm>
              <a:off x="5390649" y="4281025"/>
              <a:ext cx="121790" cy="105285"/>
            </a:xfrm>
            <a:custGeom>
              <a:rect b="b" l="l" r="r" t="t"/>
              <a:pathLst>
                <a:path extrusionOk="0" h="1161" w="1343">
                  <a:moveTo>
                    <a:pt x="1342" y="1"/>
                  </a:moveTo>
                  <a:cubicBezTo>
                    <a:pt x="1322" y="1"/>
                    <a:pt x="1301" y="5"/>
                    <a:pt x="1287" y="16"/>
                  </a:cubicBezTo>
                  <a:lnTo>
                    <a:pt x="49" y="1086"/>
                  </a:lnTo>
                  <a:cubicBezTo>
                    <a:pt x="0" y="1128"/>
                    <a:pt x="54" y="1161"/>
                    <a:pt x="105" y="1161"/>
                  </a:cubicBezTo>
                  <a:cubicBezTo>
                    <a:pt x="125" y="1161"/>
                    <a:pt x="145" y="1156"/>
                    <a:pt x="158" y="1144"/>
                  </a:cubicBezTo>
                  <a:cubicBezTo>
                    <a:pt x="553" y="804"/>
                    <a:pt x="947" y="463"/>
                    <a:pt x="1342" y="122"/>
                  </a:cubicBezTo>
                  <a:lnTo>
                    <a:pt x="134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6"/>
            <p:cNvSpPr/>
            <p:nvPr/>
          </p:nvSpPr>
          <p:spPr>
            <a:xfrm>
              <a:off x="5401259" y="6023194"/>
              <a:ext cx="111180" cy="8706"/>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6"/>
            <p:cNvSpPr/>
            <p:nvPr/>
          </p:nvSpPr>
          <p:spPr>
            <a:xfrm>
              <a:off x="5400987" y="6605670"/>
              <a:ext cx="111452" cy="56587"/>
            </a:xfrm>
            <a:custGeom>
              <a:rect b="b" l="l" r="r" t="t"/>
              <a:pathLst>
                <a:path extrusionOk="0" h="624" w="1229">
                  <a:moveTo>
                    <a:pt x="135" y="0"/>
                  </a:moveTo>
                  <a:cubicBezTo>
                    <a:pt x="77" y="0"/>
                    <a:pt x="1" y="51"/>
                    <a:pt x="68" y="83"/>
                  </a:cubicBezTo>
                  <a:lnTo>
                    <a:pt x="1179" y="618"/>
                  </a:lnTo>
                  <a:cubicBezTo>
                    <a:pt x="1187" y="622"/>
                    <a:pt x="1198" y="624"/>
                    <a:pt x="1209" y="624"/>
                  </a:cubicBezTo>
                  <a:cubicBezTo>
                    <a:pt x="1215" y="624"/>
                    <a:pt x="1221" y="623"/>
                    <a:pt x="1228" y="622"/>
                  </a:cubicBezTo>
                  <a:lnTo>
                    <a:pt x="1228" y="518"/>
                  </a:lnTo>
                  <a:cubicBezTo>
                    <a:pt x="873" y="347"/>
                    <a:pt x="520" y="177"/>
                    <a:pt x="165" y="6"/>
                  </a:cubicBezTo>
                  <a:cubicBezTo>
                    <a:pt x="157" y="2"/>
                    <a:pt x="146" y="0"/>
                    <a:pt x="13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6"/>
            <p:cNvSpPr/>
            <p:nvPr/>
          </p:nvSpPr>
          <p:spPr>
            <a:xfrm>
              <a:off x="5401259" y="6500021"/>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6"/>
            <p:cNvSpPr/>
            <p:nvPr/>
          </p:nvSpPr>
          <p:spPr>
            <a:xfrm>
              <a:off x="5401259" y="4878555"/>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6"/>
            <p:cNvSpPr/>
            <p:nvPr/>
          </p:nvSpPr>
          <p:spPr>
            <a:xfrm>
              <a:off x="5401259" y="4783153"/>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6"/>
            <p:cNvSpPr/>
            <p:nvPr/>
          </p:nvSpPr>
          <p:spPr>
            <a:xfrm>
              <a:off x="5401259" y="4973956"/>
              <a:ext cx="111180" cy="8796"/>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6"/>
            <p:cNvSpPr/>
            <p:nvPr/>
          </p:nvSpPr>
          <p:spPr>
            <a:xfrm>
              <a:off x="5401259" y="4497039"/>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6"/>
            <p:cNvSpPr/>
            <p:nvPr/>
          </p:nvSpPr>
          <p:spPr>
            <a:xfrm>
              <a:off x="5401259" y="5164669"/>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6"/>
            <p:cNvSpPr/>
            <p:nvPr/>
          </p:nvSpPr>
          <p:spPr>
            <a:xfrm>
              <a:off x="5401259" y="4687842"/>
              <a:ext cx="111180" cy="8706"/>
            </a:xfrm>
            <a:custGeom>
              <a:rect b="b" l="l" r="r" t="t"/>
              <a:pathLst>
                <a:path extrusionOk="0" h="96" w="1226">
                  <a:moveTo>
                    <a:pt x="128" y="0"/>
                  </a:moveTo>
                  <a:cubicBezTo>
                    <a:pt x="53" y="0"/>
                    <a:pt x="0" y="96"/>
                    <a:pt x="98" y="96"/>
                  </a:cubicBezTo>
                  <a:lnTo>
                    <a:pt x="1210" y="96"/>
                  </a:lnTo>
                  <a:cubicBezTo>
                    <a:pt x="1215" y="96"/>
                    <a:pt x="1220" y="94"/>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6"/>
            <p:cNvSpPr/>
            <p:nvPr/>
          </p:nvSpPr>
          <p:spPr>
            <a:xfrm>
              <a:off x="5401259" y="4592440"/>
              <a:ext cx="111180" cy="8796"/>
            </a:xfrm>
            <a:custGeom>
              <a:rect b="b" l="l" r="r" t="t"/>
              <a:pathLst>
                <a:path extrusionOk="0" h="97" w="1226">
                  <a:moveTo>
                    <a:pt x="128" y="1"/>
                  </a:moveTo>
                  <a:cubicBezTo>
                    <a:pt x="53" y="1"/>
                    <a:pt x="0" y="96"/>
                    <a:pt x="98" y="96"/>
                  </a:cubicBezTo>
                  <a:lnTo>
                    <a:pt x="1210" y="96"/>
                  </a:lnTo>
                  <a:cubicBezTo>
                    <a:pt x="1215" y="96"/>
                    <a:pt x="1220" y="94"/>
                    <a:pt x="1225" y="93"/>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6"/>
            <p:cNvSpPr/>
            <p:nvPr/>
          </p:nvSpPr>
          <p:spPr>
            <a:xfrm>
              <a:off x="5401259" y="5450874"/>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6"/>
            <p:cNvSpPr/>
            <p:nvPr/>
          </p:nvSpPr>
          <p:spPr>
            <a:xfrm>
              <a:off x="5401259" y="5736989"/>
              <a:ext cx="111180" cy="8796"/>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6"/>
            <p:cNvSpPr/>
            <p:nvPr/>
          </p:nvSpPr>
          <p:spPr>
            <a:xfrm>
              <a:off x="5401259" y="5832390"/>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6"/>
            <p:cNvSpPr/>
            <p:nvPr/>
          </p:nvSpPr>
          <p:spPr>
            <a:xfrm>
              <a:off x="5401259" y="5641587"/>
              <a:ext cx="111180" cy="8796"/>
            </a:xfrm>
            <a:custGeom>
              <a:rect b="b" l="l" r="r" t="t"/>
              <a:pathLst>
                <a:path extrusionOk="0" h="97" w="1226">
                  <a:moveTo>
                    <a:pt x="128" y="0"/>
                  </a:moveTo>
                  <a:cubicBezTo>
                    <a:pt x="53" y="0"/>
                    <a:pt x="0" y="97"/>
                    <a:pt x="98" y="97"/>
                  </a:cubicBezTo>
                  <a:lnTo>
                    <a:pt x="1210" y="97"/>
                  </a:lnTo>
                  <a:cubicBezTo>
                    <a:pt x="1215" y="97"/>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6"/>
            <p:cNvSpPr/>
            <p:nvPr/>
          </p:nvSpPr>
          <p:spPr>
            <a:xfrm>
              <a:off x="5401259" y="5260071"/>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6"/>
            <p:cNvSpPr/>
            <p:nvPr/>
          </p:nvSpPr>
          <p:spPr>
            <a:xfrm>
              <a:off x="5401259" y="5546185"/>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6"/>
            <p:cNvSpPr/>
            <p:nvPr/>
          </p:nvSpPr>
          <p:spPr>
            <a:xfrm>
              <a:off x="5401259" y="5355473"/>
              <a:ext cx="111180" cy="8796"/>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6"/>
            <p:cNvSpPr/>
            <p:nvPr/>
          </p:nvSpPr>
          <p:spPr>
            <a:xfrm>
              <a:off x="5401259" y="5927701"/>
              <a:ext cx="111180" cy="8796"/>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6"/>
            <p:cNvSpPr/>
            <p:nvPr/>
          </p:nvSpPr>
          <p:spPr>
            <a:xfrm>
              <a:off x="5401259" y="5069358"/>
              <a:ext cx="111180" cy="8706"/>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6"/>
            <p:cNvSpPr/>
            <p:nvPr/>
          </p:nvSpPr>
          <p:spPr>
            <a:xfrm>
              <a:off x="5088120" y="5069358"/>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6"/>
            <p:cNvSpPr/>
            <p:nvPr/>
          </p:nvSpPr>
          <p:spPr>
            <a:xfrm>
              <a:off x="5088120" y="4592440"/>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6"/>
            <p:cNvSpPr/>
            <p:nvPr/>
          </p:nvSpPr>
          <p:spPr>
            <a:xfrm>
              <a:off x="5088120" y="6605579"/>
              <a:ext cx="111089" cy="56769"/>
            </a:xfrm>
            <a:custGeom>
              <a:rect b="b" l="l" r="r" t="t"/>
              <a:pathLst>
                <a:path extrusionOk="0" h="626" w="1225">
                  <a:moveTo>
                    <a:pt x="1108" y="1"/>
                  </a:moveTo>
                  <a:cubicBezTo>
                    <a:pt x="1095" y="1"/>
                    <a:pt x="1083" y="3"/>
                    <a:pt x="1072" y="8"/>
                  </a:cubicBezTo>
                  <a:cubicBezTo>
                    <a:pt x="715" y="179"/>
                    <a:pt x="358" y="352"/>
                    <a:pt x="1" y="523"/>
                  </a:cubicBezTo>
                  <a:lnTo>
                    <a:pt x="1" y="625"/>
                  </a:lnTo>
                  <a:cubicBezTo>
                    <a:pt x="3" y="625"/>
                    <a:pt x="5" y="625"/>
                    <a:pt x="8" y="625"/>
                  </a:cubicBezTo>
                  <a:cubicBezTo>
                    <a:pt x="20" y="625"/>
                    <a:pt x="31" y="623"/>
                    <a:pt x="42" y="619"/>
                  </a:cubicBezTo>
                  <a:lnTo>
                    <a:pt x="1154" y="84"/>
                  </a:lnTo>
                  <a:cubicBezTo>
                    <a:pt x="1224" y="50"/>
                    <a:pt x="1165" y="1"/>
                    <a:pt x="110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36"/>
            <p:cNvSpPr/>
            <p:nvPr/>
          </p:nvSpPr>
          <p:spPr>
            <a:xfrm>
              <a:off x="5088120" y="4687842"/>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36"/>
            <p:cNvSpPr/>
            <p:nvPr/>
          </p:nvSpPr>
          <p:spPr>
            <a:xfrm>
              <a:off x="5088120" y="4497039"/>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36"/>
            <p:cNvSpPr/>
            <p:nvPr/>
          </p:nvSpPr>
          <p:spPr>
            <a:xfrm>
              <a:off x="5088120" y="4783153"/>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36"/>
            <p:cNvSpPr/>
            <p:nvPr/>
          </p:nvSpPr>
          <p:spPr>
            <a:xfrm>
              <a:off x="5088120" y="4973956"/>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36"/>
            <p:cNvSpPr/>
            <p:nvPr/>
          </p:nvSpPr>
          <p:spPr>
            <a:xfrm>
              <a:off x="5088120" y="4878555"/>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36"/>
            <p:cNvSpPr/>
            <p:nvPr/>
          </p:nvSpPr>
          <p:spPr>
            <a:xfrm>
              <a:off x="5088120" y="4384951"/>
              <a:ext cx="111452" cy="56678"/>
            </a:xfrm>
            <a:custGeom>
              <a:rect b="b" l="l" r="r" t="t"/>
              <a:pathLst>
                <a:path extrusionOk="0" h="625" w="1229">
                  <a:moveTo>
                    <a:pt x="20" y="1"/>
                  </a:moveTo>
                  <a:cubicBezTo>
                    <a:pt x="14" y="1"/>
                    <a:pt x="7" y="1"/>
                    <a:pt x="1" y="2"/>
                  </a:cubicBezTo>
                  <a:lnTo>
                    <a:pt x="1" y="107"/>
                  </a:lnTo>
                  <a:cubicBezTo>
                    <a:pt x="355" y="277"/>
                    <a:pt x="710" y="447"/>
                    <a:pt x="1063" y="618"/>
                  </a:cubicBezTo>
                  <a:cubicBezTo>
                    <a:pt x="1072" y="622"/>
                    <a:pt x="1082" y="624"/>
                    <a:pt x="1093" y="624"/>
                  </a:cubicBezTo>
                  <a:cubicBezTo>
                    <a:pt x="1152" y="624"/>
                    <a:pt x="1228" y="573"/>
                    <a:pt x="1162" y="542"/>
                  </a:cubicBezTo>
                  <a:lnTo>
                    <a:pt x="50" y="7"/>
                  </a:lnTo>
                  <a:cubicBezTo>
                    <a:pt x="41" y="3"/>
                    <a:pt x="31" y="1"/>
                    <a:pt x="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36"/>
            <p:cNvSpPr/>
            <p:nvPr/>
          </p:nvSpPr>
          <p:spPr>
            <a:xfrm>
              <a:off x="5293615" y="6709143"/>
              <a:ext cx="13421" cy="184272"/>
            </a:xfrm>
            <a:custGeom>
              <a:rect b="b" l="l" r="r" t="t"/>
              <a:pathLst>
                <a:path extrusionOk="0" h="2032" w="148">
                  <a:moveTo>
                    <a:pt x="84" y="0"/>
                  </a:moveTo>
                  <a:cubicBezTo>
                    <a:pt x="44" y="0"/>
                    <a:pt x="1" y="20"/>
                    <a:pt x="1" y="56"/>
                  </a:cubicBezTo>
                  <a:lnTo>
                    <a:pt x="1" y="2032"/>
                  </a:lnTo>
                  <a:lnTo>
                    <a:pt x="145" y="2032"/>
                  </a:lnTo>
                  <a:cubicBezTo>
                    <a:pt x="145" y="2030"/>
                    <a:pt x="147" y="2029"/>
                    <a:pt x="147" y="2026"/>
                  </a:cubicBezTo>
                  <a:lnTo>
                    <a:pt x="147" y="43"/>
                  </a:lnTo>
                  <a:cubicBezTo>
                    <a:pt x="147" y="14"/>
                    <a:pt x="117" y="0"/>
                    <a:pt x="8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36"/>
            <p:cNvSpPr/>
            <p:nvPr/>
          </p:nvSpPr>
          <p:spPr>
            <a:xfrm>
              <a:off x="5331068" y="6702613"/>
              <a:ext cx="83249" cy="190801"/>
            </a:xfrm>
            <a:custGeom>
              <a:rect b="b" l="l" r="r" t="t"/>
              <a:pathLst>
                <a:path extrusionOk="0" h="2104" w="918">
                  <a:moveTo>
                    <a:pt x="96" y="0"/>
                  </a:moveTo>
                  <a:cubicBezTo>
                    <a:pt x="51" y="0"/>
                    <a:pt x="1" y="26"/>
                    <a:pt x="17" y="69"/>
                  </a:cubicBezTo>
                  <a:cubicBezTo>
                    <a:pt x="267" y="747"/>
                    <a:pt x="518" y="1426"/>
                    <a:pt x="768" y="2104"/>
                  </a:cubicBezTo>
                  <a:lnTo>
                    <a:pt x="917" y="2104"/>
                  </a:lnTo>
                  <a:cubicBezTo>
                    <a:pt x="917" y="2099"/>
                    <a:pt x="918" y="2093"/>
                    <a:pt x="915" y="2086"/>
                  </a:cubicBezTo>
                  <a:cubicBezTo>
                    <a:pt x="662" y="1401"/>
                    <a:pt x="408" y="716"/>
                    <a:pt x="156" y="31"/>
                  </a:cubicBezTo>
                  <a:cubicBezTo>
                    <a:pt x="148" y="10"/>
                    <a:pt x="123" y="0"/>
                    <a:pt x="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6"/>
            <p:cNvSpPr/>
            <p:nvPr/>
          </p:nvSpPr>
          <p:spPr>
            <a:xfrm>
              <a:off x="5088211" y="6660898"/>
              <a:ext cx="121699" cy="105285"/>
            </a:xfrm>
            <a:custGeom>
              <a:rect b="b" l="l" r="r" t="t"/>
              <a:pathLst>
                <a:path extrusionOk="0" h="1161" w="1342">
                  <a:moveTo>
                    <a:pt x="1237" y="1"/>
                  </a:moveTo>
                  <a:cubicBezTo>
                    <a:pt x="1217" y="1"/>
                    <a:pt x="1197" y="6"/>
                    <a:pt x="1184" y="17"/>
                  </a:cubicBezTo>
                  <a:cubicBezTo>
                    <a:pt x="790" y="357"/>
                    <a:pt x="394" y="699"/>
                    <a:pt x="1" y="1040"/>
                  </a:cubicBezTo>
                  <a:lnTo>
                    <a:pt x="1" y="1161"/>
                  </a:lnTo>
                  <a:cubicBezTo>
                    <a:pt x="21" y="1161"/>
                    <a:pt x="42" y="1157"/>
                    <a:pt x="55" y="1146"/>
                  </a:cubicBezTo>
                  <a:lnTo>
                    <a:pt x="1294" y="76"/>
                  </a:lnTo>
                  <a:cubicBezTo>
                    <a:pt x="1342" y="34"/>
                    <a:pt x="1288" y="1"/>
                    <a:pt x="123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6"/>
            <p:cNvSpPr/>
            <p:nvPr/>
          </p:nvSpPr>
          <p:spPr>
            <a:xfrm>
              <a:off x="5363896" y="6685292"/>
              <a:ext cx="148542" cy="208122"/>
            </a:xfrm>
            <a:custGeom>
              <a:rect b="b" l="l" r="r" t="t"/>
              <a:pathLst>
                <a:path extrusionOk="0" h="2295" w="1638">
                  <a:moveTo>
                    <a:pt x="101" y="0"/>
                  </a:moveTo>
                  <a:cubicBezTo>
                    <a:pt x="52" y="0"/>
                    <a:pt x="0" y="27"/>
                    <a:pt x="25" y="63"/>
                  </a:cubicBezTo>
                  <a:cubicBezTo>
                    <a:pt x="534" y="807"/>
                    <a:pt x="1045" y="1551"/>
                    <a:pt x="1554" y="2295"/>
                  </a:cubicBezTo>
                  <a:lnTo>
                    <a:pt x="1637" y="2295"/>
                  </a:lnTo>
                  <a:lnTo>
                    <a:pt x="1637" y="2175"/>
                  </a:lnTo>
                  <a:cubicBezTo>
                    <a:pt x="1146" y="1459"/>
                    <a:pt x="655" y="741"/>
                    <a:pt x="164" y="25"/>
                  </a:cubicBezTo>
                  <a:cubicBezTo>
                    <a:pt x="152" y="8"/>
                    <a:pt x="127" y="0"/>
                    <a:pt x="10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6"/>
            <p:cNvSpPr/>
            <p:nvPr/>
          </p:nvSpPr>
          <p:spPr>
            <a:xfrm>
              <a:off x="5186152" y="6702885"/>
              <a:ext cx="83249" cy="190620"/>
            </a:xfrm>
            <a:custGeom>
              <a:rect b="b" l="l" r="r" t="t"/>
              <a:pathLst>
                <a:path extrusionOk="0" h="2102" w="918">
                  <a:moveTo>
                    <a:pt x="841" y="1"/>
                  </a:moveTo>
                  <a:cubicBezTo>
                    <a:pt x="807" y="1"/>
                    <a:pt x="770" y="14"/>
                    <a:pt x="760" y="41"/>
                  </a:cubicBezTo>
                  <a:cubicBezTo>
                    <a:pt x="508" y="726"/>
                    <a:pt x="255" y="1410"/>
                    <a:pt x="2" y="2095"/>
                  </a:cubicBezTo>
                  <a:cubicBezTo>
                    <a:pt x="1" y="2098"/>
                    <a:pt x="2" y="2099"/>
                    <a:pt x="1" y="2102"/>
                  </a:cubicBezTo>
                  <a:lnTo>
                    <a:pt x="147" y="2102"/>
                  </a:lnTo>
                  <a:cubicBezTo>
                    <a:pt x="401" y="1418"/>
                    <a:pt x="653" y="736"/>
                    <a:pt x="905" y="53"/>
                  </a:cubicBezTo>
                  <a:cubicBezTo>
                    <a:pt x="917" y="19"/>
                    <a:pt x="881" y="1"/>
                    <a:pt x="8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6"/>
            <p:cNvSpPr/>
            <p:nvPr/>
          </p:nvSpPr>
          <p:spPr>
            <a:xfrm>
              <a:off x="5088120" y="4281206"/>
              <a:ext cx="121971" cy="105013"/>
            </a:xfrm>
            <a:custGeom>
              <a:rect b="b" l="l" r="r" t="t"/>
              <a:pathLst>
                <a:path extrusionOk="0" h="1158" w="1345">
                  <a:moveTo>
                    <a:pt x="14" y="0"/>
                  </a:moveTo>
                  <a:cubicBezTo>
                    <a:pt x="9" y="0"/>
                    <a:pt x="5" y="0"/>
                    <a:pt x="1" y="1"/>
                  </a:cubicBezTo>
                  <a:lnTo>
                    <a:pt x="1" y="126"/>
                  </a:lnTo>
                  <a:cubicBezTo>
                    <a:pt x="393" y="465"/>
                    <a:pt x="786" y="804"/>
                    <a:pt x="1178" y="1143"/>
                  </a:cubicBezTo>
                  <a:cubicBezTo>
                    <a:pt x="1190" y="1153"/>
                    <a:pt x="1208" y="1158"/>
                    <a:pt x="1226" y="1158"/>
                  </a:cubicBezTo>
                  <a:cubicBezTo>
                    <a:pt x="1281" y="1158"/>
                    <a:pt x="1345" y="1122"/>
                    <a:pt x="1301" y="1084"/>
                  </a:cubicBezTo>
                  <a:lnTo>
                    <a:pt x="62" y="14"/>
                  </a:lnTo>
                  <a:cubicBezTo>
                    <a:pt x="50" y="4"/>
                    <a:pt x="33" y="0"/>
                    <a:pt x="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6"/>
            <p:cNvSpPr/>
            <p:nvPr/>
          </p:nvSpPr>
          <p:spPr>
            <a:xfrm>
              <a:off x="5088120" y="6685111"/>
              <a:ext cx="148451" cy="208303"/>
            </a:xfrm>
            <a:custGeom>
              <a:rect b="b" l="l" r="r" t="t"/>
              <a:pathLst>
                <a:path extrusionOk="0" h="2297" w="1637">
                  <a:moveTo>
                    <a:pt x="1546" y="1"/>
                  </a:moveTo>
                  <a:cubicBezTo>
                    <a:pt x="1519" y="1"/>
                    <a:pt x="1490" y="9"/>
                    <a:pt x="1477" y="28"/>
                  </a:cubicBezTo>
                  <a:cubicBezTo>
                    <a:pt x="986" y="746"/>
                    <a:pt x="494" y="1465"/>
                    <a:pt x="1" y="2183"/>
                  </a:cubicBezTo>
                  <a:lnTo>
                    <a:pt x="1" y="2297"/>
                  </a:lnTo>
                  <a:lnTo>
                    <a:pt x="80" y="2297"/>
                  </a:lnTo>
                  <a:cubicBezTo>
                    <a:pt x="589" y="1553"/>
                    <a:pt x="1099" y="809"/>
                    <a:pt x="1609" y="65"/>
                  </a:cubicBezTo>
                  <a:cubicBezTo>
                    <a:pt x="1637" y="24"/>
                    <a:pt x="159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6"/>
            <p:cNvSpPr/>
            <p:nvPr/>
          </p:nvSpPr>
          <p:spPr>
            <a:xfrm>
              <a:off x="5088120" y="5641587"/>
              <a:ext cx="111270" cy="8796"/>
            </a:xfrm>
            <a:custGeom>
              <a:rect b="b" l="l" r="r" t="t"/>
              <a:pathLst>
                <a:path extrusionOk="0" h="97" w="1227">
                  <a:moveTo>
                    <a:pt x="16" y="0"/>
                  </a:moveTo>
                  <a:cubicBezTo>
                    <a:pt x="11" y="0"/>
                    <a:pt x="6" y="2"/>
                    <a:pt x="1" y="3"/>
                  </a:cubicBezTo>
                  <a:lnTo>
                    <a:pt x="1" y="97"/>
                  </a:lnTo>
                  <a:lnTo>
                    <a:pt x="1097" y="97"/>
                  </a:lnTo>
                  <a:cubicBezTo>
                    <a:pt x="1173" y="97"/>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6"/>
            <p:cNvSpPr/>
            <p:nvPr/>
          </p:nvSpPr>
          <p:spPr>
            <a:xfrm>
              <a:off x="5088120" y="6118505"/>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6"/>
            <p:cNvSpPr/>
            <p:nvPr/>
          </p:nvSpPr>
          <p:spPr>
            <a:xfrm>
              <a:off x="5088120" y="6023194"/>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6"/>
            <p:cNvSpPr/>
            <p:nvPr/>
          </p:nvSpPr>
          <p:spPr>
            <a:xfrm>
              <a:off x="5088120" y="6213906"/>
              <a:ext cx="111270"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6"/>
            <p:cNvSpPr/>
            <p:nvPr/>
          </p:nvSpPr>
          <p:spPr>
            <a:xfrm>
              <a:off x="5088120" y="6500021"/>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6"/>
            <p:cNvSpPr/>
            <p:nvPr/>
          </p:nvSpPr>
          <p:spPr>
            <a:xfrm>
              <a:off x="5088120" y="5927701"/>
              <a:ext cx="111270" cy="8796"/>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6"/>
            <p:cNvSpPr/>
            <p:nvPr/>
          </p:nvSpPr>
          <p:spPr>
            <a:xfrm>
              <a:off x="5088120" y="6309308"/>
              <a:ext cx="111270" cy="8796"/>
            </a:xfrm>
            <a:custGeom>
              <a:rect b="b" l="l" r="r" t="t"/>
              <a:pathLst>
                <a:path extrusionOk="0" h="97" w="1227">
                  <a:moveTo>
                    <a:pt x="16" y="1"/>
                  </a:moveTo>
                  <a:cubicBezTo>
                    <a:pt x="11" y="1"/>
                    <a:pt x="6" y="2"/>
                    <a:pt x="1" y="3"/>
                  </a:cubicBezTo>
                  <a:lnTo>
                    <a:pt x="1" y="96"/>
                  </a:lnTo>
                  <a:lnTo>
                    <a:pt x="1097" y="96"/>
                  </a:lnTo>
                  <a:cubicBezTo>
                    <a:pt x="1173" y="95"/>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6"/>
            <p:cNvSpPr/>
            <p:nvPr/>
          </p:nvSpPr>
          <p:spPr>
            <a:xfrm>
              <a:off x="5088120" y="5164669"/>
              <a:ext cx="111270" cy="8796"/>
            </a:xfrm>
            <a:custGeom>
              <a:rect b="b" l="l" r="r" t="t"/>
              <a:pathLst>
                <a:path extrusionOk="0" h="97" w="1227">
                  <a:moveTo>
                    <a:pt x="16" y="1"/>
                  </a:moveTo>
                  <a:cubicBezTo>
                    <a:pt x="11" y="1"/>
                    <a:pt x="6" y="3"/>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6"/>
            <p:cNvSpPr/>
            <p:nvPr/>
          </p:nvSpPr>
          <p:spPr>
            <a:xfrm>
              <a:off x="5088120" y="6404710"/>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6"/>
            <p:cNvSpPr/>
            <p:nvPr/>
          </p:nvSpPr>
          <p:spPr>
            <a:xfrm>
              <a:off x="5088120" y="5355473"/>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6"/>
            <p:cNvSpPr/>
            <p:nvPr/>
          </p:nvSpPr>
          <p:spPr>
            <a:xfrm>
              <a:off x="5088120" y="5450874"/>
              <a:ext cx="111270" cy="8706"/>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6"/>
            <p:cNvSpPr/>
            <p:nvPr/>
          </p:nvSpPr>
          <p:spPr>
            <a:xfrm>
              <a:off x="5088120" y="5260071"/>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6"/>
            <p:cNvSpPr/>
            <p:nvPr/>
          </p:nvSpPr>
          <p:spPr>
            <a:xfrm>
              <a:off x="5088120" y="5736989"/>
              <a:ext cx="111270" cy="8796"/>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6"/>
            <p:cNvSpPr/>
            <p:nvPr/>
          </p:nvSpPr>
          <p:spPr>
            <a:xfrm>
              <a:off x="5088120" y="5546185"/>
              <a:ext cx="111270" cy="8796"/>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6"/>
            <p:cNvSpPr/>
            <p:nvPr/>
          </p:nvSpPr>
          <p:spPr>
            <a:xfrm>
              <a:off x="5088120" y="5832390"/>
              <a:ext cx="111270" cy="8706"/>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6"/>
            <p:cNvSpPr/>
            <p:nvPr/>
          </p:nvSpPr>
          <p:spPr>
            <a:xfrm>
              <a:off x="5088120" y="6595423"/>
              <a:ext cx="111270" cy="8706"/>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6"/>
            <p:cNvSpPr/>
            <p:nvPr/>
          </p:nvSpPr>
          <p:spPr>
            <a:xfrm>
              <a:off x="5178443" y="4317752"/>
              <a:ext cx="243580" cy="2411768"/>
            </a:xfrm>
            <a:custGeom>
              <a:rect b="b" l="l" r="r" t="t"/>
              <a:pathLst>
                <a:path extrusionOk="0" h="26595" w="2686">
                  <a:moveTo>
                    <a:pt x="1343" y="0"/>
                  </a:moveTo>
                  <a:cubicBezTo>
                    <a:pt x="602" y="0"/>
                    <a:pt x="1" y="602"/>
                    <a:pt x="1" y="1344"/>
                  </a:cubicBezTo>
                  <a:lnTo>
                    <a:pt x="1" y="25252"/>
                  </a:lnTo>
                  <a:cubicBezTo>
                    <a:pt x="1" y="25993"/>
                    <a:pt x="602" y="26594"/>
                    <a:pt x="1343" y="26594"/>
                  </a:cubicBezTo>
                  <a:cubicBezTo>
                    <a:pt x="2085" y="26594"/>
                    <a:pt x="2686" y="25993"/>
                    <a:pt x="2686" y="25252"/>
                  </a:cubicBezTo>
                  <a:lnTo>
                    <a:pt x="2686" y="1344"/>
                  </a:lnTo>
                  <a:cubicBezTo>
                    <a:pt x="2686" y="602"/>
                    <a:pt x="2085" y="0"/>
                    <a:pt x="13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6"/>
            <p:cNvSpPr/>
            <p:nvPr/>
          </p:nvSpPr>
          <p:spPr>
            <a:xfrm>
              <a:off x="5186152" y="4978309"/>
              <a:ext cx="235872" cy="1090668"/>
            </a:xfrm>
            <a:custGeom>
              <a:rect b="b" l="l" r="r" t="t"/>
              <a:pathLst>
                <a:path extrusionOk="0" h="12027" w="2601">
                  <a:moveTo>
                    <a:pt x="1" y="0"/>
                  </a:moveTo>
                  <a:lnTo>
                    <a:pt x="1" y="12027"/>
                  </a:lnTo>
                  <a:lnTo>
                    <a:pt x="2601" y="12027"/>
                  </a:lnTo>
                  <a:lnTo>
                    <a:pt x="260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6"/>
            <p:cNvSpPr/>
            <p:nvPr/>
          </p:nvSpPr>
          <p:spPr>
            <a:xfrm>
              <a:off x="5219615" y="4317752"/>
              <a:ext cx="161238" cy="120792"/>
            </a:xfrm>
            <a:custGeom>
              <a:rect b="b" l="l" r="r" t="t"/>
              <a:pathLst>
                <a:path extrusionOk="0" h="1332" w="1778">
                  <a:moveTo>
                    <a:pt x="889" y="0"/>
                  </a:moveTo>
                  <a:cubicBezTo>
                    <a:pt x="552" y="0"/>
                    <a:pt x="245" y="127"/>
                    <a:pt x="9" y="331"/>
                  </a:cubicBezTo>
                  <a:cubicBezTo>
                    <a:pt x="4" y="368"/>
                    <a:pt x="1" y="405"/>
                    <a:pt x="1" y="443"/>
                  </a:cubicBezTo>
                  <a:cubicBezTo>
                    <a:pt x="1" y="934"/>
                    <a:pt x="398" y="1332"/>
                    <a:pt x="889" y="1332"/>
                  </a:cubicBezTo>
                  <a:cubicBezTo>
                    <a:pt x="1380" y="1332"/>
                    <a:pt x="1778" y="934"/>
                    <a:pt x="1778" y="443"/>
                  </a:cubicBezTo>
                  <a:cubicBezTo>
                    <a:pt x="1778" y="405"/>
                    <a:pt x="1775" y="368"/>
                    <a:pt x="1771" y="331"/>
                  </a:cubicBezTo>
                  <a:cubicBezTo>
                    <a:pt x="1534" y="127"/>
                    <a:pt x="1227" y="0"/>
                    <a:pt x="8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6"/>
            <p:cNvSpPr/>
            <p:nvPr/>
          </p:nvSpPr>
          <p:spPr>
            <a:xfrm>
              <a:off x="5257250" y="4819428"/>
              <a:ext cx="85969" cy="86060"/>
            </a:xfrm>
            <a:custGeom>
              <a:rect b="b" l="l" r="r" t="t"/>
              <a:pathLst>
                <a:path extrusionOk="0" h="949" w="948">
                  <a:moveTo>
                    <a:pt x="474" y="1"/>
                  </a:moveTo>
                  <a:cubicBezTo>
                    <a:pt x="213" y="1"/>
                    <a:pt x="1" y="213"/>
                    <a:pt x="1" y="475"/>
                  </a:cubicBezTo>
                  <a:cubicBezTo>
                    <a:pt x="1" y="736"/>
                    <a:pt x="213" y="949"/>
                    <a:pt x="474" y="949"/>
                  </a:cubicBezTo>
                  <a:cubicBezTo>
                    <a:pt x="736" y="949"/>
                    <a:pt x="948" y="736"/>
                    <a:pt x="948" y="475"/>
                  </a:cubicBezTo>
                  <a:cubicBezTo>
                    <a:pt x="948" y="214"/>
                    <a:pt x="736" y="2"/>
                    <a:pt x="4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6"/>
            <p:cNvSpPr/>
            <p:nvPr/>
          </p:nvSpPr>
          <p:spPr>
            <a:xfrm>
              <a:off x="5264958" y="4691107"/>
              <a:ext cx="70553" cy="70553"/>
            </a:xfrm>
            <a:custGeom>
              <a:rect b="b" l="l" r="r" t="t"/>
              <a:pathLst>
                <a:path extrusionOk="0" h="778" w="778">
                  <a:moveTo>
                    <a:pt x="389" y="0"/>
                  </a:moveTo>
                  <a:cubicBezTo>
                    <a:pt x="175" y="0"/>
                    <a:pt x="1" y="174"/>
                    <a:pt x="1" y="389"/>
                  </a:cubicBezTo>
                  <a:cubicBezTo>
                    <a:pt x="1" y="604"/>
                    <a:pt x="175" y="777"/>
                    <a:pt x="389" y="777"/>
                  </a:cubicBezTo>
                  <a:cubicBezTo>
                    <a:pt x="604" y="777"/>
                    <a:pt x="778" y="604"/>
                    <a:pt x="778" y="389"/>
                  </a:cubicBezTo>
                  <a:cubicBezTo>
                    <a:pt x="778" y="174"/>
                    <a:pt x="604" y="0"/>
                    <a:pt x="3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6"/>
            <p:cNvSpPr/>
            <p:nvPr/>
          </p:nvSpPr>
          <p:spPr>
            <a:xfrm>
              <a:off x="5274117" y="4584823"/>
              <a:ext cx="52416" cy="52416"/>
            </a:xfrm>
            <a:custGeom>
              <a:rect b="b" l="l" r="r" t="t"/>
              <a:pathLst>
                <a:path extrusionOk="0" h="578" w="578">
                  <a:moveTo>
                    <a:pt x="288" y="1"/>
                  </a:moveTo>
                  <a:cubicBezTo>
                    <a:pt x="129" y="1"/>
                    <a:pt x="0" y="130"/>
                    <a:pt x="0" y="290"/>
                  </a:cubicBezTo>
                  <a:cubicBezTo>
                    <a:pt x="0" y="449"/>
                    <a:pt x="129" y="578"/>
                    <a:pt x="288" y="578"/>
                  </a:cubicBezTo>
                  <a:cubicBezTo>
                    <a:pt x="448" y="578"/>
                    <a:pt x="577" y="449"/>
                    <a:pt x="577" y="290"/>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6"/>
            <p:cNvSpPr/>
            <p:nvPr/>
          </p:nvSpPr>
          <p:spPr>
            <a:xfrm>
              <a:off x="5219615" y="6608663"/>
              <a:ext cx="161238" cy="120883"/>
            </a:xfrm>
            <a:custGeom>
              <a:rect b="b" l="l" r="r" t="t"/>
              <a:pathLst>
                <a:path extrusionOk="0" h="1333" w="1778">
                  <a:moveTo>
                    <a:pt x="889" y="1"/>
                  </a:moveTo>
                  <a:cubicBezTo>
                    <a:pt x="398" y="1"/>
                    <a:pt x="1" y="399"/>
                    <a:pt x="1" y="889"/>
                  </a:cubicBezTo>
                  <a:cubicBezTo>
                    <a:pt x="1" y="927"/>
                    <a:pt x="4" y="964"/>
                    <a:pt x="9" y="1001"/>
                  </a:cubicBezTo>
                  <a:cubicBezTo>
                    <a:pt x="245" y="1207"/>
                    <a:pt x="552" y="1332"/>
                    <a:pt x="889" y="1332"/>
                  </a:cubicBezTo>
                  <a:cubicBezTo>
                    <a:pt x="1227" y="1332"/>
                    <a:pt x="1534" y="1207"/>
                    <a:pt x="1770" y="1001"/>
                  </a:cubicBezTo>
                  <a:cubicBezTo>
                    <a:pt x="1775" y="964"/>
                    <a:pt x="1778" y="927"/>
                    <a:pt x="1778" y="889"/>
                  </a:cubicBezTo>
                  <a:cubicBezTo>
                    <a:pt x="1778" y="399"/>
                    <a:pt x="1380" y="1"/>
                    <a:pt x="8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6"/>
            <p:cNvSpPr/>
            <p:nvPr/>
          </p:nvSpPr>
          <p:spPr>
            <a:xfrm>
              <a:off x="5257250" y="6141811"/>
              <a:ext cx="85969" cy="86060"/>
            </a:xfrm>
            <a:custGeom>
              <a:rect b="b" l="l" r="r" t="t"/>
              <a:pathLst>
                <a:path extrusionOk="0" h="949" w="948">
                  <a:moveTo>
                    <a:pt x="474" y="0"/>
                  </a:moveTo>
                  <a:cubicBezTo>
                    <a:pt x="213" y="0"/>
                    <a:pt x="1" y="212"/>
                    <a:pt x="1" y="474"/>
                  </a:cubicBezTo>
                  <a:cubicBezTo>
                    <a:pt x="1" y="736"/>
                    <a:pt x="213" y="948"/>
                    <a:pt x="474" y="948"/>
                  </a:cubicBezTo>
                  <a:cubicBezTo>
                    <a:pt x="736" y="948"/>
                    <a:pt x="948" y="736"/>
                    <a:pt x="948" y="474"/>
                  </a:cubicBezTo>
                  <a:cubicBezTo>
                    <a:pt x="948" y="212"/>
                    <a:pt x="736" y="0"/>
                    <a:pt x="47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6"/>
            <p:cNvSpPr/>
            <p:nvPr/>
          </p:nvSpPr>
          <p:spPr>
            <a:xfrm>
              <a:off x="5264958" y="6285639"/>
              <a:ext cx="70553" cy="70553"/>
            </a:xfrm>
            <a:custGeom>
              <a:rect b="b" l="l" r="r" t="t"/>
              <a:pathLst>
                <a:path extrusionOk="0" h="778" w="778">
                  <a:moveTo>
                    <a:pt x="389" y="1"/>
                  </a:moveTo>
                  <a:cubicBezTo>
                    <a:pt x="175" y="1"/>
                    <a:pt x="1" y="175"/>
                    <a:pt x="1" y="389"/>
                  </a:cubicBezTo>
                  <a:cubicBezTo>
                    <a:pt x="1" y="603"/>
                    <a:pt x="175" y="777"/>
                    <a:pt x="389" y="777"/>
                  </a:cubicBezTo>
                  <a:cubicBezTo>
                    <a:pt x="604" y="777"/>
                    <a:pt x="778" y="603"/>
                    <a:pt x="778" y="389"/>
                  </a:cubicBezTo>
                  <a:cubicBezTo>
                    <a:pt x="778" y="175"/>
                    <a:pt x="604" y="1"/>
                    <a:pt x="38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6"/>
            <p:cNvSpPr/>
            <p:nvPr/>
          </p:nvSpPr>
          <p:spPr>
            <a:xfrm>
              <a:off x="5274117" y="6409970"/>
              <a:ext cx="52416" cy="52416"/>
            </a:xfrm>
            <a:custGeom>
              <a:rect b="b" l="l" r="r" t="t"/>
              <a:pathLst>
                <a:path extrusionOk="0" h="578" w="578">
                  <a:moveTo>
                    <a:pt x="288" y="1"/>
                  </a:moveTo>
                  <a:cubicBezTo>
                    <a:pt x="129" y="1"/>
                    <a:pt x="0" y="130"/>
                    <a:pt x="0" y="289"/>
                  </a:cubicBezTo>
                  <a:cubicBezTo>
                    <a:pt x="0" y="449"/>
                    <a:pt x="129" y="578"/>
                    <a:pt x="288" y="578"/>
                  </a:cubicBezTo>
                  <a:cubicBezTo>
                    <a:pt x="448" y="578"/>
                    <a:pt x="577" y="449"/>
                    <a:pt x="577" y="289"/>
                  </a:cubicBezTo>
                  <a:cubicBezTo>
                    <a:pt x="577" y="130"/>
                    <a:pt x="448" y="1"/>
                    <a:pt x="2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6"/>
            <p:cNvSpPr/>
            <p:nvPr/>
          </p:nvSpPr>
          <p:spPr>
            <a:xfrm>
              <a:off x="5168105" y="4313218"/>
              <a:ext cx="260901" cy="2420655"/>
            </a:xfrm>
            <a:custGeom>
              <a:rect b="b" l="l" r="r" t="t"/>
              <a:pathLst>
                <a:path extrusionOk="0" h="26693" w="2877">
                  <a:moveTo>
                    <a:pt x="1465" y="125"/>
                  </a:moveTo>
                  <a:cubicBezTo>
                    <a:pt x="1707" y="125"/>
                    <a:pt x="1949" y="190"/>
                    <a:pt x="2157" y="323"/>
                  </a:cubicBezTo>
                  <a:cubicBezTo>
                    <a:pt x="2215" y="371"/>
                    <a:pt x="2259" y="430"/>
                    <a:pt x="2273" y="500"/>
                  </a:cubicBezTo>
                  <a:cubicBezTo>
                    <a:pt x="2303" y="653"/>
                    <a:pt x="2195" y="882"/>
                    <a:pt x="2109" y="999"/>
                  </a:cubicBezTo>
                  <a:cubicBezTo>
                    <a:pt x="1937" y="1235"/>
                    <a:pt x="1716" y="1334"/>
                    <a:pt x="1499" y="1334"/>
                  </a:cubicBezTo>
                  <a:cubicBezTo>
                    <a:pt x="1058" y="1334"/>
                    <a:pt x="630" y="922"/>
                    <a:pt x="649" y="405"/>
                  </a:cubicBezTo>
                  <a:cubicBezTo>
                    <a:pt x="880" y="220"/>
                    <a:pt x="1173" y="125"/>
                    <a:pt x="1465" y="125"/>
                  </a:cubicBezTo>
                  <a:close/>
                  <a:moveTo>
                    <a:pt x="504" y="540"/>
                  </a:moveTo>
                  <a:cubicBezTo>
                    <a:pt x="547" y="1076"/>
                    <a:pt x="1016" y="1424"/>
                    <a:pt x="1489" y="1424"/>
                  </a:cubicBezTo>
                  <a:cubicBezTo>
                    <a:pt x="1779" y="1424"/>
                    <a:pt x="2069" y="1294"/>
                    <a:pt x="2265" y="998"/>
                  </a:cubicBezTo>
                  <a:cubicBezTo>
                    <a:pt x="2328" y="902"/>
                    <a:pt x="2412" y="725"/>
                    <a:pt x="2432" y="568"/>
                  </a:cubicBezTo>
                  <a:cubicBezTo>
                    <a:pt x="2466" y="608"/>
                    <a:pt x="2497" y="651"/>
                    <a:pt x="2525" y="696"/>
                  </a:cubicBezTo>
                  <a:cubicBezTo>
                    <a:pt x="2389" y="1276"/>
                    <a:pt x="1923" y="1566"/>
                    <a:pt x="1458" y="1566"/>
                  </a:cubicBezTo>
                  <a:cubicBezTo>
                    <a:pt x="991" y="1566"/>
                    <a:pt x="523" y="1274"/>
                    <a:pt x="389" y="690"/>
                  </a:cubicBezTo>
                  <a:cubicBezTo>
                    <a:pt x="424" y="637"/>
                    <a:pt x="463" y="586"/>
                    <a:pt x="504" y="540"/>
                  </a:cubicBezTo>
                  <a:close/>
                  <a:moveTo>
                    <a:pt x="1458" y="3046"/>
                  </a:moveTo>
                  <a:cubicBezTo>
                    <a:pt x="1588" y="3046"/>
                    <a:pt x="1667" y="3174"/>
                    <a:pt x="1673" y="3291"/>
                  </a:cubicBezTo>
                  <a:cubicBezTo>
                    <a:pt x="1666" y="3401"/>
                    <a:pt x="1592" y="3518"/>
                    <a:pt x="1477" y="3525"/>
                  </a:cubicBezTo>
                  <a:lnTo>
                    <a:pt x="1455" y="3525"/>
                  </a:lnTo>
                  <a:cubicBezTo>
                    <a:pt x="1451" y="3525"/>
                    <a:pt x="1446" y="3525"/>
                    <a:pt x="1442" y="3524"/>
                  </a:cubicBezTo>
                  <a:cubicBezTo>
                    <a:pt x="1323" y="3509"/>
                    <a:pt x="1242" y="3392"/>
                    <a:pt x="1242" y="3279"/>
                  </a:cubicBezTo>
                  <a:cubicBezTo>
                    <a:pt x="1243" y="3162"/>
                    <a:pt x="1330" y="3049"/>
                    <a:pt x="1452" y="3046"/>
                  </a:cubicBezTo>
                  <a:cubicBezTo>
                    <a:pt x="1454" y="3046"/>
                    <a:pt x="1456" y="3046"/>
                    <a:pt x="1458" y="3046"/>
                  </a:cubicBezTo>
                  <a:close/>
                  <a:moveTo>
                    <a:pt x="1460" y="4217"/>
                  </a:moveTo>
                  <a:cubicBezTo>
                    <a:pt x="1646" y="4217"/>
                    <a:pt x="1763" y="4392"/>
                    <a:pt x="1773" y="4563"/>
                  </a:cubicBezTo>
                  <a:cubicBezTo>
                    <a:pt x="1764" y="4727"/>
                    <a:pt x="1649" y="4889"/>
                    <a:pt x="1477" y="4896"/>
                  </a:cubicBezTo>
                  <a:lnTo>
                    <a:pt x="1456" y="4896"/>
                  </a:lnTo>
                  <a:cubicBezTo>
                    <a:pt x="1448" y="4896"/>
                    <a:pt x="1439" y="4896"/>
                    <a:pt x="1431" y="4895"/>
                  </a:cubicBezTo>
                  <a:cubicBezTo>
                    <a:pt x="1263" y="4875"/>
                    <a:pt x="1142" y="4713"/>
                    <a:pt x="1143" y="4550"/>
                  </a:cubicBezTo>
                  <a:cubicBezTo>
                    <a:pt x="1143" y="4377"/>
                    <a:pt x="1276" y="4222"/>
                    <a:pt x="1452" y="4217"/>
                  </a:cubicBezTo>
                  <a:cubicBezTo>
                    <a:pt x="1455" y="4217"/>
                    <a:pt x="1458" y="4217"/>
                    <a:pt x="1460" y="4217"/>
                  </a:cubicBezTo>
                  <a:close/>
                  <a:moveTo>
                    <a:pt x="1462" y="5634"/>
                  </a:moveTo>
                  <a:cubicBezTo>
                    <a:pt x="1696" y="5634"/>
                    <a:pt x="1846" y="5847"/>
                    <a:pt x="1858" y="6063"/>
                  </a:cubicBezTo>
                  <a:cubicBezTo>
                    <a:pt x="1846" y="6278"/>
                    <a:pt x="1691" y="6483"/>
                    <a:pt x="1464" y="6483"/>
                  </a:cubicBezTo>
                  <a:cubicBezTo>
                    <a:pt x="1450" y="6483"/>
                    <a:pt x="1436" y="6482"/>
                    <a:pt x="1421" y="6480"/>
                  </a:cubicBezTo>
                  <a:cubicBezTo>
                    <a:pt x="1210" y="6457"/>
                    <a:pt x="1057" y="6257"/>
                    <a:pt x="1057" y="6051"/>
                  </a:cubicBezTo>
                  <a:cubicBezTo>
                    <a:pt x="1058" y="5831"/>
                    <a:pt x="1230" y="5639"/>
                    <a:pt x="1452" y="5634"/>
                  </a:cubicBezTo>
                  <a:cubicBezTo>
                    <a:pt x="1456" y="5634"/>
                    <a:pt x="1459" y="5634"/>
                    <a:pt x="1462" y="5634"/>
                  </a:cubicBezTo>
                  <a:close/>
                  <a:moveTo>
                    <a:pt x="1462" y="20214"/>
                  </a:moveTo>
                  <a:cubicBezTo>
                    <a:pt x="1695" y="20214"/>
                    <a:pt x="1846" y="20428"/>
                    <a:pt x="1858" y="20645"/>
                  </a:cubicBezTo>
                  <a:cubicBezTo>
                    <a:pt x="1847" y="20856"/>
                    <a:pt x="1697" y="21056"/>
                    <a:pt x="1477" y="21063"/>
                  </a:cubicBezTo>
                  <a:cubicBezTo>
                    <a:pt x="1471" y="21063"/>
                    <a:pt x="1463" y="21063"/>
                    <a:pt x="1456" y="21064"/>
                  </a:cubicBezTo>
                  <a:cubicBezTo>
                    <a:pt x="1444" y="21063"/>
                    <a:pt x="1433" y="21063"/>
                    <a:pt x="1421" y="21061"/>
                  </a:cubicBezTo>
                  <a:cubicBezTo>
                    <a:pt x="1210" y="21037"/>
                    <a:pt x="1057" y="20837"/>
                    <a:pt x="1057" y="20631"/>
                  </a:cubicBezTo>
                  <a:cubicBezTo>
                    <a:pt x="1058" y="20411"/>
                    <a:pt x="1230" y="20220"/>
                    <a:pt x="1452" y="20214"/>
                  </a:cubicBezTo>
                  <a:cubicBezTo>
                    <a:pt x="1456" y="20214"/>
                    <a:pt x="1459" y="20214"/>
                    <a:pt x="1462" y="20214"/>
                  </a:cubicBezTo>
                  <a:close/>
                  <a:moveTo>
                    <a:pt x="1460" y="21801"/>
                  </a:moveTo>
                  <a:cubicBezTo>
                    <a:pt x="1646" y="21801"/>
                    <a:pt x="1764" y="21974"/>
                    <a:pt x="1773" y="22145"/>
                  </a:cubicBezTo>
                  <a:cubicBezTo>
                    <a:pt x="1764" y="22310"/>
                    <a:pt x="1649" y="22471"/>
                    <a:pt x="1477" y="22479"/>
                  </a:cubicBezTo>
                  <a:cubicBezTo>
                    <a:pt x="1473" y="22479"/>
                    <a:pt x="1470" y="22478"/>
                    <a:pt x="1467" y="22478"/>
                  </a:cubicBezTo>
                  <a:cubicBezTo>
                    <a:pt x="1463" y="22478"/>
                    <a:pt x="1460" y="22479"/>
                    <a:pt x="1456" y="22479"/>
                  </a:cubicBezTo>
                  <a:cubicBezTo>
                    <a:pt x="1448" y="22479"/>
                    <a:pt x="1439" y="22478"/>
                    <a:pt x="1431" y="22477"/>
                  </a:cubicBezTo>
                  <a:cubicBezTo>
                    <a:pt x="1263" y="22459"/>
                    <a:pt x="1142" y="22296"/>
                    <a:pt x="1143" y="22133"/>
                  </a:cubicBezTo>
                  <a:cubicBezTo>
                    <a:pt x="1143" y="21960"/>
                    <a:pt x="1276" y="21805"/>
                    <a:pt x="1452" y="21801"/>
                  </a:cubicBezTo>
                  <a:cubicBezTo>
                    <a:pt x="1455" y="21801"/>
                    <a:pt x="1458" y="21801"/>
                    <a:pt x="1460" y="21801"/>
                  </a:cubicBezTo>
                  <a:close/>
                  <a:moveTo>
                    <a:pt x="1457" y="23171"/>
                  </a:moveTo>
                  <a:cubicBezTo>
                    <a:pt x="1587" y="23171"/>
                    <a:pt x="1666" y="23298"/>
                    <a:pt x="1673" y="23416"/>
                  </a:cubicBezTo>
                  <a:cubicBezTo>
                    <a:pt x="1666" y="23526"/>
                    <a:pt x="1592" y="23642"/>
                    <a:pt x="1477" y="23650"/>
                  </a:cubicBezTo>
                  <a:cubicBezTo>
                    <a:pt x="1470" y="23650"/>
                    <a:pt x="1462" y="23650"/>
                    <a:pt x="1455" y="23651"/>
                  </a:cubicBezTo>
                  <a:cubicBezTo>
                    <a:pt x="1451" y="23650"/>
                    <a:pt x="1446" y="23650"/>
                    <a:pt x="1442" y="23649"/>
                  </a:cubicBezTo>
                  <a:cubicBezTo>
                    <a:pt x="1323" y="23635"/>
                    <a:pt x="1242" y="23517"/>
                    <a:pt x="1242" y="23404"/>
                  </a:cubicBezTo>
                  <a:cubicBezTo>
                    <a:pt x="1243" y="23287"/>
                    <a:pt x="1330" y="23174"/>
                    <a:pt x="1452" y="23171"/>
                  </a:cubicBezTo>
                  <a:cubicBezTo>
                    <a:pt x="1454" y="23171"/>
                    <a:pt x="1455" y="23171"/>
                    <a:pt x="1457" y="23171"/>
                  </a:cubicBezTo>
                  <a:close/>
                  <a:moveTo>
                    <a:pt x="293" y="872"/>
                  </a:moveTo>
                  <a:cubicBezTo>
                    <a:pt x="479" y="1382"/>
                    <a:pt x="925" y="1649"/>
                    <a:pt x="1385" y="1674"/>
                  </a:cubicBezTo>
                  <a:lnTo>
                    <a:pt x="1385" y="2962"/>
                  </a:lnTo>
                  <a:cubicBezTo>
                    <a:pt x="1230" y="2988"/>
                    <a:pt x="1095" y="3098"/>
                    <a:pt x="1096" y="3291"/>
                  </a:cubicBezTo>
                  <a:cubicBezTo>
                    <a:pt x="1098" y="3485"/>
                    <a:pt x="1232" y="3589"/>
                    <a:pt x="1385" y="3610"/>
                  </a:cubicBezTo>
                  <a:lnTo>
                    <a:pt x="1385" y="4134"/>
                  </a:lnTo>
                  <a:cubicBezTo>
                    <a:pt x="1180" y="4160"/>
                    <a:pt x="994" y="4304"/>
                    <a:pt x="996" y="4562"/>
                  </a:cubicBezTo>
                  <a:cubicBezTo>
                    <a:pt x="997" y="4822"/>
                    <a:pt x="1181" y="4958"/>
                    <a:pt x="1385" y="4979"/>
                  </a:cubicBezTo>
                  <a:lnTo>
                    <a:pt x="1385" y="5552"/>
                  </a:lnTo>
                  <a:cubicBezTo>
                    <a:pt x="1137" y="5577"/>
                    <a:pt x="909" y="5749"/>
                    <a:pt x="910" y="6063"/>
                  </a:cubicBezTo>
                  <a:cubicBezTo>
                    <a:pt x="912" y="6400"/>
                    <a:pt x="1169" y="6565"/>
                    <a:pt x="1433" y="6565"/>
                  </a:cubicBezTo>
                  <a:cubicBezTo>
                    <a:pt x="1703" y="6565"/>
                    <a:pt x="1980" y="6394"/>
                    <a:pt x="2004" y="6060"/>
                  </a:cubicBezTo>
                  <a:cubicBezTo>
                    <a:pt x="2005" y="6057"/>
                    <a:pt x="2005" y="6054"/>
                    <a:pt x="2005" y="6050"/>
                  </a:cubicBezTo>
                  <a:cubicBezTo>
                    <a:pt x="2005" y="6047"/>
                    <a:pt x="2005" y="6044"/>
                    <a:pt x="2004" y="6042"/>
                  </a:cubicBezTo>
                  <a:cubicBezTo>
                    <a:pt x="1984" y="5747"/>
                    <a:pt x="1767" y="5585"/>
                    <a:pt x="1531" y="5554"/>
                  </a:cubicBezTo>
                  <a:lnTo>
                    <a:pt x="1531" y="4973"/>
                  </a:lnTo>
                  <a:cubicBezTo>
                    <a:pt x="1725" y="4938"/>
                    <a:pt x="1901" y="4799"/>
                    <a:pt x="1919" y="4560"/>
                  </a:cubicBezTo>
                  <a:cubicBezTo>
                    <a:pt x="1919" y="4557"/>
                    <a:pt x="1920" y="4553"/>
                    <a:pt x="1920" y="4550"/>
                  </a:cubicBezTo>
                  <a:cubicBezTo>
                    <a:pt x="1920" y="4546"/>
                    <a:pt x="1919" y="4543"/>
                    <a:pt x="1919" y="4540"/>
                  </a:cubicBezTo>
                  <a:cubicBezTo>
                    <a:pt x="1901" y="4298"/>
                    <a:pt x="1725" y="4164"/>
                    <a:pt x="1531" y="4137"/>
                  </a:cubicBezTo>
                  <a:lnTo>
                    <a:pt x="1531" y="3603"/>
                  </a:lnTo>
                  <a:cubicBezTo>
                    <a:pt x="1676" y="3572"/>
                    <a:pt x="1805" y="3465"/>
                    <a:pt x="1818" y="3288"/>
                  </a:cubicBezTo>
                  <a:cubicBezTo>
                    <a:pt x="1819" y="3285"/>
                    <a:pt x="1819" y="3282"/>
                    <a:pt x="1819" y="3278"/>
                  </a:cubicBezTo>
                  <a:cubicBezTo>
                    <a:pt x="1819" y="3275"/>
                    <a:pt x="1819" y="3272"/>
                    <a:pt x="1818" y="3269"/>
                  </a:cubicBezTo>
                  <a:cubicBezTo>
                    <a:pt x="1805" y="3090"/>
                    <a:pt x="1676" y="2989"/>
                    <a:pt x="1531" y="2963"/>
                  </a:cubicBezTo>
                  <a:lnTo>
                    <a:pt x="1531" y="1674"/>
                  </a:lnTo>
                  <a:cubicBezTo>
                    <a:pt x="1988" y="1648"/>
                    <a:pt x="2433" y="1383"/>
                    <a:pt x="2620" y="875"/>
                  </a:cubicBezTo>
                  <a:cubicBezTo>
                    <a:pt x="2626" y="890"/>
                    <a:pt x="2631" y="904"/>
                    <a:pt x="2637" y="918"/>
                  </a:cubicBezTo>
                  <a:cubicBezTo>
                    <a:pt x="2718" y="1123"/>
                    <a:pt x="2725" y="1321"/>
                    <a:pt x="2727" y="1532"/>
                  </a:cubicBezTo>
                  <a:cubicBezTo>
                    <a:pt x="2730" y="1958"/>
                    <a:pt x="2727" y="2383"/>
                    <a:pt x="2727" y="2807"/>
                  </a:cubicBezTo>
                  <a:lnTo>
                    <a:pt x="2727" y="15595"/>
                  </a:lnTo>
                  <a:lnTo>
                    <a:pt x="2727" y="22107"/>
                  </a:lnTo>
                  <a:cubicBezTo>
                    <a:pt x="2727" y="23161"/>
                    <a:pt x="2764" y="24221"/>
                    <a:pt x="2727" y="25274"/>
                  </a:cubicBezTo>
                  <a:cubicBezTo>
                    <a:pt x="2720" y="25465"/>
                    <a:pt x="2681" y="25643"/>
                    <a:pt x="2614" y="25803"/>
                  </a:cubicBezTo>
                  <a:cubicBezTo>
                    <a:pt x="2425" y="25307"/>
                    <a:pt x="1984" y="25045"/>
                    <a:pt x="1531" y="25020"/>
                  </a:cubicBezTo>
                  <a:lnTo>
                    <a:pt x="1531" y="23728"/>
                  </a:lnTo>
                  <a:cubicBezTo>
                    <a:pt x="1676" y="23697"/>
                    <a:pt x="1804" y="23591"/>
                    <a:pt x="1818" y="23414"/>
                  </a:cubicBezTo>
                  <a:cubicBezTo>
                    <a:pt x="1819" y="23411"/>
                    <a:pt x="1819" y="23408"/>
                    <a:pt x="1819" y="23404"/>
                  </a:cubicBezTo>
                  <a:cubicBezTo>
                    <a:pt x="1819" y="23401"/>
                    <a:pt x="1819" y="23397"/>
                    <a:pt x="1818" y="23394"/>
                  </a:cubicBezTo>
                  <a:cubicBezTo>
                    <a:pt x="1805" y="23216"/>
                    <a:pt x="1676" y="23115"/>
                    <a:pt x="1531" y="23088"/>
                  </a:cubicBezTo>
                  <a:lnTo>
                    <a:pt x="1531" y="22556"/>
                  </a:lnTo>
                  <a:cubicBezTo>
                    <a:pt x="1725" y="22521"/>
                    <a:pt x="1901" y="22382"/>
                    <a:pt x="1919" y="22143"/>
                  </a:cubicBezTo>
                  <a:cubicBezTo>
                    <a:pt x="1919" y="22139"/>
                    <a:pt x="1920" y="22136"/>
                    <a:pt x="1919" y="22133"/>
                  </a:cubicBezTo>
                  <a:cubicBezTo>
                    <a:pt x="1920" y="22129"/>
                    <a:pt x="1919" y="22127"/>
                    <a:pt x="1919" y="22124"/>
                  </a:cubicBezTo>
                  <a:cubicBezTo>
                    <a:pt x="1901" y="21882"/>
                    <a:pt x="1725" y="21747"/>
                    <a:pt x="1531" y="21719"/>
                  </a:cubicBezTo>
                  <a:lnTo>
                    <a:pt x="1531" y="21138"/>
                  </a:lnTo>
                  <a:cubicBezTo>
                    <a:pt x="1766" y="21102"/>
                    <a:pt x="1983" y="20935"/>
                    <a:pt x="2004" y="20642"/>
                  </a:cubicBezTo>
                  <a:cubicBezTo>
                    <a:pt x="2005" y="20639"/>
                    <a:pt x="2005" y="20634"/>
                    <a:pt x="2005" y="20631"/>
                  </a:cubicBezTo>
                  <a:cubicBezTo>
                    <a:pt x="2005" y="20628"/>
                    <a:pt x="2005" y="20625"/>
                    <a:pt x="2004" y="20622"/>
                  </a:cubicBezTo>
                  <a:cubicBezTo>
                    <a:pt x="1981" y="20293"/>
                    <a:pt x="1714" y="20130"/>
                    <a:pt x="1449" y="20130"/>
                  </a:cubicBezTo>
                  <a:cubicBezTo>
                    <a:pt x="1177" y="20130"/>
                    <a:pt x="909" y="20302"/>
                    <a:pt x="910" y="20644"/>
                  </a:cubicBezTo>
                  <a:cubicBezTo>
                    <a:pt x="912" y="20960"/>
                    <a:pt x="1138" y="21124"/>
                    <a:pt x="1385" y="21144"/>
                  </a:cubicBezTo>
                  <a:lnTo>
                    <a:pt x="1385" y="21718"/>
                  </a:lnTo>
                  <a:cubicBezTo>
                    <a:pt x="1180" y="21743"/>
                    <a:pt x="994" y="21887"/>
                    <a:pt x="996" y="22145"/>
                  </a:cubicBezTo>
                  <a:cubicBezTo>
                    <a:pt x="997" y="22405"/>
                    <a:pt x="1181" y="22542"/>
                    <a:pt x="1385" y="22561"/>
                  </a:cubicBezTo>
                  <a:lnTo>
                    <a:pt x="1385" y="23087"/>
                  </a:lnTo>
                  <a:cubicBezTo>
                    <a:pt x="1230" y="23113"/>
                    <a:pt x="1095" y="23223"/>
                    <a:pt x="1096" y="23416"/>
                  </a:cubicBezTo>
                  <a:cubicBezTo>
                    <a:pt x="1098" y="23611"/>
                    <a:pt x="1232" y="23715"/>
                    <a:pt x="1385" y="23735"/>
                  </a:cubicBezTo>
                  <a:lnTo>
                    <a:pt x="1385" y="25020"/>
                  </a:lnTo>
                  <a:cubicBezTo>
                    <a:pt x="942" y="25045"/>
                    <a:pt x="511" y="25294"/>
                    <a:pt x="315" y="25769"/>
                  </a:cubicBezTo>
                  <a:cubicBezTo>
                    <a:pt x="68" y="25057"/>
                    <a:pt x="188" y="24045"/>
                    <a:pt x="188" y="23413"/>
                  </a:cubicBezTo>
                  <a:lnTo>
                    <a:pt x="188" y="17569"/>
                  </a:lnTo>
                  <a:lnTo>
                    <a:pt x="188" y="3987"/>
                  </a:lnTo>
                  <a:lnTo>
                    <a:pt x="188" y="2070"/>
                  </a:lnTo>
                  <a:cubicBezTo>
                    <a:pt x="188" y="1771"/>
                    <a:pt x="155" y="1441"/>
                    <a:pt x="210" y="1145"/>
                  </a:cubicBezTo>
                  <a:cubicBezTo>
                    <a:pt x="229" y="1047"/>
                    <a:pt x="257" y="956"/>
                    <a:pt x="293" y="872"/>
                  </a:cubicBezTo>
                  <a:close/>
                  <a:moveTo>
                    <a:pt x="1457" y="25128"/>
                  </a:moveTo>
                  <a:cubicBezTo>
                    <a:pt x="1920" y="25128"/>
                    <a:pt x="2382" y="25414"/>
                    <a:pt x="2521" y="25986"/>
                  </a:cubicBezTo>
                  <a:cubicBezTo>
                    <a:pt x="2489" y="26038"/>
                    <a:pt x="2455" y="26087"/>
                    <a:pt x="2417" y="26133"/>
                  </a:cubicBezTo>
                  <a:cubicBezTo>
                    <a:pt x="2415" y="26107"/>
                    <a:pt x="2411" y="26080"/>
                    <a:pt x="2406" y="26051"/>
                  </a:cubicBezTo>
                  <a:cubicBezTo>
                    <a:pt x="2331" y="25582"/>
                    <a:pt x="1930" y="25289"/>
                    <a:pt x="1473" y="25265"/>
                  </a:cubicBezTo>
                  <a:lnTo>
                    <a:pt x="1453" y="25265"/>
                  </a:lnTo>
                  <a:cubicBezTo>
                    <a:pt x="1016" y="25288"/>
                    <a:pt x="615" y="25558"/>
                    <a:pt x="518" y="26004"/>
                  </a:cubicBezTo>
                  <a:cubicBezTo>
                    <a:pt x="507" y="26053"/>
                    <a:pt x="500" y="26096"/>
                    <a:pt x="497" y="26135"/>
                  </a:cubicBezTo>
                  <a:cubicBezTo>
                    <a:pt x="460" y="26082"/>
                    <a:pt x="427" y="26026"/>
                    <a:pt x="398" y="25967"/>
                  </a:cubicBezTo>
                  <a:cubicBezTo>
                    <a:pt x="543" y="25407"/>
                    <a:pt x="1000" y="25128"/>
                    <a:pt x="1457" y="25128"/>
                  </a:cubicBezTo>
                  <a:close/>
                  <a:moveTo>
                    <a:pt x="1452" y="25361"/>
                  </a:moveTo>
                  <a:cubicBezTo>
                    <a:pt x="1836" y="25386"/>
                    <a:pt x="2168" y="25630"/>
                    <a:pt x="2253" y="26017"/>
                  </a:cubicBezTo>
                  <a:cubicBezTo>
                    <a:pt x="2285" y="26170"/>
                    <a:pt x="2240" y="26285"/>
                    <a:pt x="2154" y="26373"/>
                  </a:cubicBezTo>
                  <a:cubicBezTo>
                    <a:pt x="1964" y="26501"/>
                    <a:pt x="1733" y="26580"/>
                    <a:pt x="1472" y="26595"/>
                  </a:cubicBezTo>
                  <a:cubicBezTo>
                    <a:pt x="1118" y="26595"/>
                    <a:pt x="569" y="26446"/>
                    <a:pt x="661" y="26017"/>
                  </a:cubicBezTo>
                  <a:cubicBezTo>
                    <a:pt x="744" y="25631"/>
                    <a:pt x="1067" y="25386"/>
                    <a:pt x="1452" y="25361"/>
                  </a:cubicBezTo>
                  <a:close/>
                  <a:moveTo>
                    <a:pt x="1481" y="1"/>
                  </a:moveTo>
                  <a:cubicBezTo>
                    <a:pt x="1369" y="1"/>
                    <a:pt x="1259" y="15"/>
                    <a:pt x="1153" y="41"/>
                  </a:cubicBezTo>
                  <a:cubicBezTo>
                    <a:pt x="925" y="93"/>
                    <a:pt x="710" y="201"/>
                    <a:pt x="522" y="353"/>
                  </a:cubicBezTo>
                  <a:cubicBezTo>
                    <a:pt x="504" y="366"/>
                    <a:pt x="500" y="379"/>
                    <a:pt x="503" y="391"/>
                  </a:cubicBezTo>
                  <a:cubicBezTo>
                    <a:pt x="503" y="394"/>
                    <a:pt x="503" y="397"/>
                    <a:pt x="503" y="400"/>
                  </a:cubicBezTo>
                  <a:cubicBezTo>
                    <a:pt x="425" y="473"/>
                    <a:pt x="356" y="556"/>
                    <a:pt x="295" y="645"/>
                  </a:cubicBezTo>
                  <a:cubicBezTo>
                    <a:pt x="262" y="651"/>
                    <a:pt x="236" y="669"/>
                    <a:pt x="242" y="697"/>
                  </a:cubicBezTo>
                  <a:cubicBezTo>
                    <a:pt x="244" y="704"/>
                    <a:pt x="246" y="713"/>
                    <a:pt x="247" y="720"/>
                  </a:cubicBezTo>
                  <a:cubicBezTo>
                    <a:pt x="126" y="926"/>
                    <a:pt x="50" y="1164"/>
                    <a:pt x="41" y="1426"/>
                  </a:cubicBezTo>
                  <a:cubicBezTo>
                    <a:pt x="29" y="1777"/>
                    <a:pt x="41" y="2131"/>
                    <a:pt x="41" y="2481"/>
                  </a:cubicBezTo>
                  <a:lnTo>
                    <a:pt x="41" y="15788"/>
                  </a:lnTo>
                  <a:lnTo>
                    <a:pt x="41" y="22579"/>
                  </a:lnTo>
                  <a:lnTo>
                    <a:pt x="41" y="24624"/>
                  </a:lnTo>
                  <a:cubicBezTo>
                    <a:pt x="41" y="24963"/>
                    <a:pt x="0" y="25355"/>
                    <a:pt x="95" y="25685"/>
                  </a:cubicBezTo>
                  <a:cubicBezTo>
                    <a:pt x="129" y="25805"/>
                    <a:pt x="180" y="25918"/>
                    <a:pt x="245" y="26021"/>
                  </a:cubicBezTo>
                  <a:cubicBezTo>
                    <a:pt x="246" y="26025"/>
                    <a:pt x="248" y="26028"/>
                    <a:pt x="251" y="26032"/>
                  </a:cubicBezTo>
                  <a:cubicBezTo>
                    <a:pt x="346" y="26183"/>
                    <a:pt x="470" y="26314"/>
                    <a:pt x="614" y="26419"/>
                  </a:cubicBezTo>
                  <a:cubicBezTo>
                    <a:pt x="637" y="26438"/>
                    <a:pt x="664" y="26457"/>
                    <a:pt x="696" y="26476"/>
                  </a:cubicBezTo>
                  <a:cubicBezTo>
                    <a:pt x="801" y="26543"/>
                    <a:pt x="917" y="26594"/>
                    <a:pt x="1037" y="26631"/>
                  </a:cubicBezTo>
                  <a:cubicBezTo>
                    <a:pt x="1043" y="26633"/>
                    <a:pt x="1050" y="26635"/>
                    <a:pt x="1058" y="26637"/>
                  </a:cubicBezTo>
                  <a:cubicBezTo>
                    <a:pt x="1059" y="26637"/>
                    <a:pt x="1060" y="26637"/>
                    <a:pt x="1062" y="26638"/>
                  </a:cubicBezTo>
                  <a:cubicBezTo>
                    <a:pt x="1184" y="26673"/>
                    <a:pt x="1312" y="26692"/>
                    <a:pt x="1442" y="26692"/>
                  </a:cubicBezTo>
                  <a:cubicBezTo>
                    <a:pt x="1443" y="26692"/>
                    <a:pt x="1444" y="26691"/>
                    <a:pt x="1445" y="26691"/>
                  </a:cubicBezTo>
                  <a:cubicBezTo>
                    <a:pt x="1447" y="26691"/>
                    <a:pt x="1449" y="26692"/>
                    <a:pt x="1452" y="26692"/>
                  </a:cubicBezTo>
                  <a:cubicBezTo>
                    <a:pt x="1454" y="26692"/>
                    <a:pt x="1455" y="26691"/>
                    <a:pt x="1457" y="26691"/>
                  </a:cubicBezTo>
                  <a:cubicBezTo>
                    <a:pt x="1459" y="26691"/>
                    <a:pt x="1460" y="26692"/>
                    <a:pt x="1461" y="26692"/>
                  </a:cubicBezTo>
                  <a:cubicBezTo>
                    <a:pt x="1463" y="26692"/>
                    <a:pt x="1465" y="26691"/>
                    <a:pt x="1466" y="26691"/>
                  </a:cubicBezTo>
                  <a:cubicBezTo>
                    <a:pt x="1712" y="26689"/>
                    <a:pt x="1953" y="26624"/>
                    <a:pt x="2166" y="26502"/>
                  </a:cubicBezTo>
                  <a:cubicBezTo>
                    <a:pt x="2280" y="26437"/>
                    <a:pt x="2351" y="26391"/>
                    <a:pt x="2389" y="26327"/>
                  </a:cubicBezTo>
                  <a:cubicBezTo>
                    <a:pt x="2478" y="26245"/>
                    <a:pt x="2556" y="26152"/>
                    <a:pt x="2621" y="26050"/>
                  </a:cubicBezTo>
                  <a:cubicBezTo>
                    <a:pt x="2653" y="26044"/>
                    <a:pt x="2679" y="26025"/>
                    <a:pt x="2673" y="25998"/>
                  </a:cubicBezTo>
                  <a:cubicBezTo>
                    <a:pt x="2672" y="25989"/>
                    <a:pt x="2669" y="25981"/>
                    <a:pt x="2667" y="25973"/>
                  </a:cubicBezTo>
                  <a:cubicBezTo>
                    <a:pt x="2800" y="25733"/>
                    <a:pt x="2872" y="25446"/>
                    <a:pt x="2874" y="25136"/>
                  </a:cubicBezTo>
                  <a:cubicBezTo>
                    <a:pt x="2877" y="24652"/>
                    <a:pt x="2874" y="24168"/>
                    <a:pt x="2874" y="23684"/>
                  </a:cubicBezTo>
                  <a:lnTo>
                    <a:pt x="2874" y="17661"/>
                  </a:lnTo>
                  <a:lnTo>
                    <a:pt x="2874" y="3497"/>
                  </a:lnTo>
                  <a:lnTo>
                    <a:pt x="2874" y="1746"/>
                  </a:lnTo>
                  <a:cubicBezTo>
                    <a:pt x="2874" y="1368"/>
                    <a:pt x="2839" y="1002"/>
                    <a:pt x="2673" y="692"/>
                  </a:cubicBezTo>
                  <a:cubicBezTo>
                    <a:pt x="2675" y="674"/>
                    <a:pt x="2666" y="660"/>
                    <a:pt x="2650" y="652"/>
                  </a:cubicBezTo>
                  <a:cubicBezTo>
                    <a:pt x="2585" y="541"/>
                    <a:pt x="2501" y="439"/>
                    <a:pt x="2395" y="347"/>
                  </a:cubicBezTo>
                  <a:cubicBezTo>
                    <a:pt x="2322" y="240"/>
                    <a:pt x="2143" y="158"/>
                    <a:pt x="2007" y="108"/>
                  </a:cubicBezTo>
                  <a:cubicBezTo>
                    <a:pt x="1832" y="35"/>
                    <a:pt x="1655" y="1"/>
                    <a:pt x="1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830" name="Google Shape;1830;p36"/>
          <p:cNvPicPr preferRelativeResize="0"/>
          <p:nvPr/>
        </p:nvPicPr>
        <p:blipFill>
          <a:blip r:embed="rId3">
            <a:alphaModFix/>
          </a:blip>
          <a:stretch>
            <a:fillRect/>
          </a:stretch>
        </p:blipFill>
        <p:spPr>
          <a:xfrm>
            <a:off x="5182600" y="1472148"/>
            <a:ext cx="2513126" cy="1413625"/>
          </a:xfrm>
          <a:prstGeom prst="rect">
            <a:avLst/>
          </a:prstGeom>
          <a:noFill/>
          <a:ln>
            <a:noFill/>
          </a:ln>
        </p:spPr>
      </p:pic>
      <p:pic>
        <p:nvPicPr>
          <p:cNvPr id="1831" name="Google Shape;1831;p36"/>
          <p:cNvPicPr preferRelativeResize="0"/>
          <p:nvPr/>
        </p:nvPicPr>
        <p:blipFill>
          <a:blip r:embed="rId4">
            <a:alphaModFix/>
          </a:blip>
          <a:stretch>
            <a:fillRect/>
          </a:stretch>
        </p:blipFill>
        <p:spPr>
          <a:xfrm>
            <a:off x="3118327" y="1820101"/>
            <a:ext cx="2001623" cy="1000801"/>
          </a:xfrm>
          <a:prstGeom prst="rect">
            <a:avLst/>
          </a:prstGeom>
          <a:noFill/>
          <a:ln>
            <a:noFill/>
          </a:ln>
        </p:spPr>
      </p:pic>
      <p:pic>
        <p:nvPicPr>
          <p:cNvPr id="1832" name="Google Shape;1832;p36"/>
          <p:cNvPicPr preferRelativeResize="0"/>
          <p:nvPr/>
        </p:nvPicPr>
        <p:blipFill>
          <a:blip r:embed="rId5">
            <a:alphaModFix/>
          </a:blip>
          <a:stretch>
            <a:fillRect/>
          </a:stretch>
        </p:blipFill>
        <p:spPr>
          <a:xfrm>
            <a:off x="3118327" y="2820900"/>
            <a:ext cx="1420337" cy="2280302"/>
          </a:xfrm>
          <a:prstGeom prst="rect">
            <a:avLst/>
          </a:prstGeom>
          <a:noFill/>
          <a:ln>
            <a:noFill/>
          </a:ln>
        </p:spPr>
      </p:pic>
      <p:pic>
        <p:nvPicPr>
          <p:cNvPr id="1833" name="Google Shape;1833;p36"/>
          <p:cNvPicPr preferRelativeResize="0"/>
          <p:nvPr/>
        </p:nvPicPr>
        <p:blipFill>
          <a:blip r:embed="rId6">
            <a:alphaModFix/>
          </a:blip>
          <a:stretch>
            <a:fillRect/>
          </a:stretch>
        </p:blipFill>
        <p:spPr>
          <a:xfrm>
            <a:off x="4739600" y="2955106"/>
            <a:ext cx="2753423" cy="2065068"/>
          </a:xfrm>
          <a:prstGeom prst="rect">
            <a:avLst/>
          </a:prstGeom>
          <a:noFill/>
          <a:ln>
            <a:noFill/>
          </a:ln>
        </p:spPr>
      </p:pic>
      <p:pic>
        <p:nvPicPr>
          <p:cNvPr id="1834" name="Google Shape;1834;p36"/>
          <p:cNvPicPr preferRelativeResize="0"/>
          <p:nvPr/>
        </p:nvPicPr>
        <p:blipFill>
          <a:blip r:embed="rId7">
            <a:alphaModFix/>
          </a:blip>
          <a:stretch>
            <a:fillRect/>
          </a:stretch>
        </p:blipFill>
        <p:spPr>
          <a:xfrm>
            <a:off x="7493025" y="2739875"/>
            <a:ext cx="1520199" cy="2280299"/>
          </a:xfrm>
          <a:prstGeom prst="rect">
            <a:avLst/>
          </a:prstGeom>
          <a:noFill/>
          <a:ln>
            <a:noFill/>
          </a:ln>
        </p:spPr>
      </p:pic>
      <p:sp>
        <p:nvSpPr>
          <p:cNvPr id="1835" name="Google Shape;1835;p36"/>
          <p:cNvSpPr txBox="1"/>
          <p:nvPr/>
        </p:nvSpPr>
        <p:spPr>
          <a:xfrm>
            <a:off x="283575" y="528050"/>
            <a:ext cx="2043600" cy="801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t/>
            </a:r>
            <a:endParaRPr>
              <a:latin typeface="Commissioner"/>
              <a:ea typeface="Commissioner"/>
              <a:cs typeface="Commissioner"/>
              <a:sym typeface="Commissioner"/>
            </a:endParaRPr>
          </a:p>
        </p:txBody>
      </p:sp>
      <p:pic>
        <p:nvPicPr>
          <p:cNvPr id="1836" name="Google Shape;1836;p36"/>
          <p:cNvPicPr preferRelativeResize="0"/>
          <p:nvPr/>
        </p:nvPicPr>
        <p:blipFill>
          <a:blip r:embed="rId8">
            <a:alphaModFix/>
          </a:blip>
          <a:stretch>
            <a:fillRect/>
          </a:stretch>
        </p:blipFill>
        <p:spPr>
          <a:xfrm>
            <a:off x="7412875" y="880425"/>
            <a:ext cx="1680499" cy="1680499"/>
          </a:xfrm>
          <a:prstGeom prst="rect">
            <a:avLst/>
          </a:prstGeom>
          <a:noFill/>
          <a:ln>
            <a:noFill/>
          </a:ln>
        </p:spPr>
      </p:pic>
      <p:pic>
        <p:nvPicPr>
          <p:cNvPr id="1837" name="Google Shape;1837;p36"/>
          <p:cNvPicPr preferRelativeResize="0"/>
          <p:nvPr/>
        </p:nvPicPr>
        <p:blipFill>
          <a:blip r:embed="rId9">
            <a:alphaModFix/>
          </a:blip>
          <a:stretch>
            <a:fillRect/>
          </a:stretch>
        </p:blipFill>
        <p:spPr>
          <a:xfrm>
            <a:off x="5940823" y="141175"/>
            <a:ext cx="2321378" cy="1215100"/>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57" name="Shape 4157"/>
        <p:cNvGrpSpPr/>
        <p:nvPr/>
      </p:nvGrpSpPr>
      <p:grpSpPr>
        <a:xfrm>
          <a:off x="0" y="0"/>
          <a:ext cx="0" cy="0"/>
          <a:chOff x="0" y="0"/>
          <a:chExt cx="0" cy="0"/>
        </a:xfrm>
      </p:grpSpPr>
      <p:sp>
        <p:nvSpPr>
          <p:cNvPr id="4158" name="Google Shape;4158;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a:t>
            </a:r>
            <a:r>
              <a:rPr lang="en"/>
              <a:t>istorical periods and works written</a:t>
            </a:r>
            <a:endParaRPr/>
          </a:p>
        </p:txBody>
      </p:sp>
      <p:sp>
        <p:nvSpPr>
          <p:cNvPr id="4159" name="Google Shape;4159;p63"/>
          <p:cNvSpPr txBox="1"/>
          <p:nvPr/>
        </p:nvSpPr>
        <p:spPr>
          <a:xfrm>
            <a:off x="981900" y="4296500"/>
            <a:ext cx="7180200" cy="3075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chemeClr val="dk1"/>
                </a:solidFill>
                <a:latin typeface="Commissioner"/>
                <a:ea typeface="Commissioner"/>
                <a:cs typeface="Commissioner"/>
                <a:sym typeface="Commissioner"/>
              </a:rPr>
              <a:t>Follow the link in the graph to modify its data and then paste the new one here. </a:t>
            </a:r>
            <a:r>
              <a:rPr b="1" lang="en" sz="1100" u="sng">
                <a:solidFill>
                  <a:schemeClr val="dk1"/>
                </a:solidFill>
                <a:latin typeface="Commissioner"/>
                <a:ea typeface="Commissioner"/>
                <a:cs typeface="Commissioner"/>
                <a:sym typeface="Commissioner"/>
                <a:hlinkClick r:id="rId3">
                  <a:extLst>
                    <a:ext uri="{A12FA001-AC4F-418D-AE19-62706E023703}">
                      <ahyp:hlinkClr val="tx"/>
                    </a:ext>
                  </a:extLst>
                </a:hlinkClick>
              </a:rPr>
              <a:t>For more info, click here</a:t>
            </a:r>
            <a:endParaRPr b="1" sz="1100" u="sng">
              <a:solidFill>
                <a:schemeClr val="dk1"/>
              </a:solidFill>
              <a:latin typeface="Commissioner"/>
              <a:ea typeface="Commissioner"/>
              <a:cs typeface="Commissioner"/>
              <a:sym typeface="Commissioner"/>
            </a:endParaRPr>
          </a:p>
        </p:txBody>
      </p:sp>
      <p:sp>
        <p:nvSpPr>
          <p:cNvPr id="4160" name="Google Shape;4160;p63"/>
          <p:cNvSpPr txBox="1"/>
          <p:nvPr/>
        </p:nvSpPr>
        <p:spPr>
          <a:xfrm flipH="1">
            <a:off x="5559775" y="1255125"/>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Golden Age</a:t>
            </a:r>
            <a:endParaRPr sz="2000">
              <a:solidFill>
                <a:schemeClr val="dk1"/>
              </a:solidFill>
              <a:latin typeface="Red Hat Text SemiBold"/>
              <a:ea typeface="Red Hat Text SemiBold"/>
              <a:cs typeface="Red Hat Text SemiBold"/>
              <a:sym typeface="Red Hat Text SemiBold"/>
            </a:endParaRPr>
          </a:p>
        </p:txBody>
      </p:sp>
      <p:sp>
        <p:nvSpPr>
          <p:cNvPr id="4161" name="Google Shape;4161;p63"/>
          <p:cNvSpPr txBox="1"/>
          <p:nvPr/>
        </p:nvSpPr>
        <p:spPr>
          <a:xfrm flipH="1">
            <a:off x="5559775" y="1614950"/>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Venus is a hot planet</a:t>
            </a:r>
            <a:endParaRPr>
              <a:solidFill>
                <a:schemeClr val="dk1"/>
              </a:solidFill>
              <a:latin typeface="Commissioner"/>
              <a:ea typeface="Commissioner"/>
              <a:cs typeface="Commissioner"/>
              <a:sym typeface="Commissioner"/>
            </a:endParaRPr>
          </a:p>
        </p:txBody>
      </p:sp>
      <p:sp>
        <p:nvSpPr>
          <p:cNvPr id="4162" name="Google Shape;4162;p63"/>
          <p:cNvSpPr txBox="1"/>
          <p:nvPr/>
        </p:nvSpPr>
        <p:spPr>
          <a:xfrm flipH="1">
            <a:off x="5559775" y="2343533"/>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Romanticism</a:t>
            </a:r>
            <a:endParaRPr sz="2000">
              <a:solidFill>
                <a:schemeClr val="dk1"/>
              </a:solidFill>
              <a:latin typeface="Red Hat Text SemiBold"/>
              <a:ea typeface="Red Hat Text SemiBold"/>
              <a:cs typeface="Red Hat Text SemiBold"/>
              <a:sym typeface="Red Hat Text SemiBold"/>
            </a:endParaRPr>
          </a:p>
        </p:txBody>
      </p:sp>
      <p:sp>
        <p:nvSpPr>
          <p:cNvPr id="4163" name="Google Shape;4163;p63"/>
          <p:cNvSpPr txBox="1"/>
          <p:nvPr/>
        </p:nvSpPr>
        <p:spPr>
          <a:xfrm flipH="1">
            <a:off x="5559775" y="2703358"/>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Mercury is a small planet</a:t>
            </a:r>
            <a:endParaRPr>
              <a:solidFill>
                <a:schemeClr val="dk1"/>
              </a:solidFill>
              <a:latin typeface="Commissioner"/>
              <a:ea typeface="Commissioner"/>
              <a:cs typeface="Commissioner"/>
              <a:sym typeface="Commissioner"/>
            </a:endParaRPr>
          </a:p>
        </p:txBody>
      </p:sp>
      <p:sp>
        <p:nvSpPr>
          <p:cNvPr id="4164" name="Google Shape;4164;p63"/>
          <p:cNvSpPr txBox="1"/>
          <p:nvPr/>
        </p:nvSpPr>
        <p:spPr>
          <a:xfrm flipH="1">
            <a:off x="5559775" y="3431942"/>
            <a:ext cx="28710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Modernism</a:t>
            </a:r>
            <a:endParaRPr sz="2000">
              <a:solidFill>
                <a:schemeClr val="dk1"/>
              </a:solidFill>
              <a:latin typeface="Red Hat Text SemiBold"/>
              <a:ea typeface="Red Hat Text SemiBold"/>
              <a:cs typeface="Red Hat Text SemiBold"/>
              <a:sym typeface="Red Hat Text SemiBold"/>
            </a:endParaRPr>
          </a:p>
        </p:txBody>
      </p:sp>
      <p:sp>
        <p:nvSpPr>
          <p:cNvPr id="4165" name="Google Shape;4165;p63"/>
          <p:cNvSpPr txBox="1"/>
          <p:nvPr/>
        </p:nvSpPr>
        <p:spPr>
          <a:xfrm flipH="1">
            <a:off x="5559775" y="3791767"/>
            <a:ext cx="2871000" cy="365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We all live on Earth</a:t>
            </a:r>
            <a:endParaRPr>
              <a:solidFill>
                <a:schemeClr val="dk1"/>
              </a:solidFill>
              <a:latin typeface="Commissioner"/>
              <a:ea typeface="Commissioner"/>
              <a:cs typeface="Commissioner"/>
              <a:sym typeface="Commissioner"/>
            </a:endParaRPr>
          </a:p>
        </p:txBody>
      </p:sp>
      <p:pic>
        <p:nvPicPr>
          <p:cNvPr id="4166" name="Google Shape;4166;p63" title="Gráfico">
            <a:hlinkClick r:id="rId4"/>
          </p:cNvPr>
          <p:cNvPicPr preferRelativeResize="0"/>
          <p:nvPr/>
        </p:nvPicPr>
        <p:blipFill>
          <a:blip r:embed="rId5">
            <a:alphaModFix/>
          </a:blip>
          <a:stretch>
            <a:fillRect/>
          </a:stretch>
        </p:blipFill>
        <p:spPr>
          <a:xfrm>
            <a:off x="1027300" y="1017725"/>
            <a:ext cx="2629282" cy="2973975"/>
          </a:xfrm>
          <a:prstGeom prst="rect">
            <a:avLst/>
          </a:prstGeom>
          <a:noFill/>
          <a:ln>
            <a:noFill/>
          </a:ln>
        </p:spPr>
      </p:pic>
      <p:sp>
        <p:nvSpPr>
          <p:cNvPr id="4167" name="Google Shape;4167;p63"/>
          <p:cNvSpPr/>
          <p:nvPr/>
        </p:nvSpPr>
        <p:spPr>
          <a:xfrm>
            <a:off x="4706050" y="1255125"/>
            <a:ext cx="853800" cy="725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ed Hat Text"/>
                <a:ea typeface="Red Hat Text"/>
                <a:cs typeface="Red Hat Text"/>
                <a:sym typeface="Red Hat Text"/>
              </a:rPr>
              <a:t>45 %</a:t>
            </a:r>
            <a:endParaRPr b="1" sz="2200">
              <a:solidFill>
                <a:schemeClr val="dk1"/>
              </a:solidFill>
              <a:latin typeface="Red Hat Text"/>
              <a:ea typeface="Red Hat Text"/>
              <a:cs typeface="Red Hat Text"/>
              <a:sym typeface="Red Hat Text"/>
            </a:endParaRPr>
          </a:p>
        </p:txBody>
      </p:sp>
      <p:sp>
        <p:nvSpPr>
          <p:cNvPr id="4168" name="Google Shape;4168;p63"/>
          <p:cNvSpPr/>
          <p:nvPr/>
        </p:nvSpPr>
        <p:spPr>
          <a:xfrm>
            <a:off x="4706050" y="2343533"/>
            <a:ext cx="853800" cy="7254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ed Hat Text"/>
                <a:ea typeface="Red Hat Text"/>
                <a:cs typeface="Red Hat Text"/>
                <a:sym typeface="Red Hat Text"/>
              </a:rPr>
              <a:t>35 </a:t>
            </a:r>
            <a:r>
              <a:rPr b="1" lang="en" sz="2200">
                <a:solidFill>
                  <a:schemeClr val="dk1"/>
                </a:solidFill>
                <a:latin typeface="Red Hat Text"/>
                <a:ea typeface="Red Hat Text"/>
                <a:cs typeface="Red Hat Text"/>
                <a:sym typeface="Red Hat Text"/>
              </a:rPr>
              <a:t>%</a:t>
            </a:r>
            <a:endParaRPr b="1" sz="2200">
              <a:solidFill>
                <a:schemeClr val="dk1"/>
              </a:solidFill>
              <a:latin typeface="Red Hat Text"/>
              <a:ea typeface="Red Hat Text"/>
              <a:cs typeface="Red Hat Text"/>
              <a:sym typeface="Red Hat Text"/>
            </a:endParaRPr>
          </a:p>
        </p:txBody>
      </p:sp>
      <p:sp>
        <p:nvSpPr>
          <p:cNvPr id="4169" name="Google Shape;4169;p63"/>
          <p:cNvSpPr/>
          <p:nvPr/>
        </p:nvSpPr>
        <p:spPr>
          <a:xfrm>
            <a:off x="4706050" y="3431942"/>
            <a:ext cx="853800" cy="725400"/>
          </a:xfrm>
          <a:prstGeom prst="rect">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200">
                <a:solidFill>
                  <a:schemeClr val="dk1"/>
                </a:solidFill>
                <a:latin typeface="Red Hat Text"/>
                <a:ea typeface="Red Hat Text"/>
                <a:cs typeface="Red Hat Text"/>
                <a:sym typeface="Red Hat Text"/>
              </a:rPr>
              <a:t>20 </a:t>
            </a:r>
            <a:r>
              <a:rPr b="1" lang="en" sz="2200">
                <a:solidFill>
                  <a:schemeClr val="dk1"/>
                </a:solidFill>
                <a:latin typeface="Red Hat Text"/>
                <a:ea typeface="Red Hat Text"/>
                <a:cs typeface="Red Hat Text"/>
                <a:sym typeface="Red Hat Text"/>
              </a:rPr>
              <a:t>%</a:t>
            </a:r>
            <a:endParaRPr b="1" sz="2200">
              <a:solidFill>
                <a:schemeClr val="dk1"/>
              </a:solidFill>
              <a:latin typeface="Red Hat Text"/>
              <a:ea typeface="Red Hat Text"/>
              <a:cs typeface="Red Hat Text"/>
              <a:sym typeface="Red Hat Text"/>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173" name="Shape 4173"/>
        <p:cNvGrpSpPr/>
        <p:nvPr/>
      </p:nvGrpSpPr>
      <p:grpSpPr>
        <a:xfrm>
          <a:off x="0" y="0"/>
          <a:ext cx="0" cy="0"/>
          <a:chOff x="0" y="0"/>
          <a:chExt cx="0" cy="0"/>
        </a:xfrm>
      </p:grpSpPr>
      <p:sp>
        <p:nvSpPr>
          <p:cNvPr id="4174" name="Google Shape;4174;p64"/>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Contemporary Spanish literature</a:t>
            </a:r>
            <a:endParaRPr/>
          </a:p>
        </p:txBody>
      </p:sp>
      <p:sp>
        <p:nvSpPr>
          <p:cNvPr id="4175" name="Google Shape;4175;p64"/>
          <p:cNvSpPr/>
          <p:nvPr/>
        </p:nvSpPr>
        <p:spPr>
          <a:xfrm>
            <a:off x="3263413" y="1200475"/>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4"/>
          <p:cNvSpPr/>
          <p:nvPr/>
        </p:nvSpPr>
        <p:spPr>
          <a:xfrm>
            <a:off x="3263413" y="3432225"/>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4"/>
          <p:cNvSpPr txBox="1"/>
          <p:nvPr/>
        </p:nvSpPr>
        <p:spPr>
          <a:xfrm flipH="1">
            <a:off x="713079" y="1200475"/>
            <a:ext cx="2432400" cy="459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Social reflection</a:t>
            </a:r>
            <a:endParaRPr sz="2000">
              <a:solidFill>
                <a:schemeClr val="dk1"/>
              </a:solidFill>
              <a:latin typeface="Red Hat Text SemiBold"/>
              <a:ea typeface="Red Hat Text SemiBold"/>
              <a:cs typeface="Red Hat Text SemiBold"/>
              <a:sym typeface="Red Hat Text SemiBold"/>
            </a:endParaRPr>
          </a:p>
        </p:txBody>
      </p:sp>
      <p:sp>
        <p:nvSpPr>
          <p:cNvPr id="4178" name="Google Shape;4178;p64"/>
          <p:cNvSpPr txBox="1"/>
          <p:nvPr/>
        </p:nvSpPr>
        <p:spPr>
          <a:xfrm flipH="1">
            <a:off x="713079" y="1640425"/>
            <a:ext cx="24324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Commissioner"/>
                <a:ea typeface="Commissioner"/>
                <a:cs typeface="Commissioner"/>
                <a:sym typeface="Commissioner"/>
              </a:rPr>
              <a:t>Venus is the second planet from the Sun</a:t>
            </a:r>
            <a:endParaRPr>
              <a:solidFill>
                <a:schemeClr val="dk1"/>
              </a:solidFill>
              <a:latin typeface="Commissioner"/>
              <a:ea typeface="Commissioner"/>
              <a:cs typeface="Commissioner"/>
              <a:sym typeface="Commissioner"/>
            </a:endParaRPr>
          </a:p>
        </p:txBody>
      </p:sp>
      <p:sp>
        <p:nvSpPr>
          <p:cNvPr id="4179" name="Google Shape;4179;p64"/>
          <p:cNvSpPr txBox="1"/>
          <p:nvPr/>
        </p:nvSpPr>
        <p:spPr>
          <a:xfrm flipH="1">
            <a:off x="713079" y="3432225"/>
            <a:ext cx="2432400" cy="459000"/>
          </a:xfrm>
          <a:prstGeom prst="rect">
            <a:avLst/>
          </a:prstGeom>
          <a:noFill/>
          <a:ln>
            <a:noFill/>
          </a:ln>
        </p:spPr>
        <p:txBody>
          <a:bodyPr anchorCtr="0" anchor="b" bIns="91425" lIns="91425" spcFirstLastPara="1" rIns="91425" wrap="square" tIns="91425">
            <a:noAutofit/>
          </a:bodyPr>
          <a:lstStyle/>
          <a:p>
            <a:pPr indent="0" lvl="0" marL="0" rtl="0" algn="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Gender narrative</a:t>
            </a:r>
            <a:endParaRPr sz="2000">
              <a:solidFill>
                <a:schemeClr val="dk1"/>
              </a:solidFill>
              <a:latin typeface="Red Hat Text SemiBold"/>
              <a:ea typeface="Red Hat Text SemiBold"/>
              <a:cs typeface="Red Hat Text SemiBold"/>
              <a:sym typeface="Red Hat Text SemiBold"/>
            </a:endParaRPr>
          </a:p>
        </p:txBody>
      </p:sp>
      <p:sp>
        <p:nvSpPr>
          <p:cNvPr id="4180" name="Google Shape;4180;p64"/>
          <p:cNvSpPr txBox="1"/>
          <p:nvPr/>
        </p:nvSpPr>
        <p:spPr>
          <a:xfrm flipH="1">
            <a:off x="713079" y="3872175"/>
            <a:ext cx="2432400" cy="5727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0"/>
              </a:spcAft>
              <a:buNone/>
            </a:pPr>
            <a:r>
              <a:rPr lang="en">
                <a:solidFill>
                  <a:schemeClr val="dk1"/>
                </a:solidFill>
                <a:latin typeface="Commissioner"/>
                <a:ea typeface="Commissioner"/>
                <a:cs typeface="Commissioner"/>
                <a:sym typeface="Commissioner"/>
              </a:rPr>
              <a:t>Earth is the third planet from the Sun</a:t>
            </a:r>
            <a:endParaRPr>
              <a:solidFill>
                <a:schemeClr val="dk1"/>
              </a:solidFill>
              <a:latin typeface="Commissioner"/>
              <a:ea typeface="Commissioner"/>
              <a:cs typeface="Commissioner"/>
              <a:sym typeface="Commissioner"/>
            </a:endParaRPr>
          </a:p>
        </p:txBody>
      </p:sp>
      <p:sp>
        <p:nvSpPr>
          <p:cNvPr id="4181" name="Google Shape;4181;p64"/>
          <p:cNvSpPr/>
          <p:nvPr/>
        </p:nvSpPr>
        <p:spPr>
          <a:xfrm flipH="1">
            <a:off x="5052925" y="1200475"/>
            <a:ext cx="591300" cy="5913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4"/>
          <p:cNvSpPr/>
          <p:nvPr/>
        </p:nvSpPr>
        <p:spPr>
          <a:xfrm flipH="1">
            <a:off x="5052925" y="3432225"/>
            <a:ext cx="591300" cy="5913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txBox="1"/>
          <p:nvPr/>
        </p:nvSpPr>
        <p:spPr>
          <a:xfrm>
            <a:off x="5762174" y="1200475"/>
            <a:ext cx="24357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Diversity</a:t>
            </a:r>
            <a:endParaRPr sz="2000">
              <a:solidFill>
                <a:schemeClr val="dk1"/>
              </a:solidFill>
              <a:latin typeface="Red Hat Text SemiBold"/>
              <a:ea typeface="Red Hat Text SemiBold"/>
              <a:cs typeface="Red Hat Text SemiBold"/>
              <a:sym typeface="Red Hat Text SemiBold"/>
            </a:endParaRPr>
          </a:p>
        </p:txBody>
      </p:sp>
      <p:sp>
        <p:nvSpPr>
          <p:cNvPr id="4184" name="Google Shape;4184;p64"/>
          <p:cNvSpPr txBox="1"/>
          <p:nvPr/>
        </p:nvSpPr>
        <p:spPr>
          <a:xfrm>
            <a:off x="5762174" y="1640425"/>
            <a:ext cx="24357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Despite being red, Mars is actually a cold place</a:t>
            </a:r>
            <a:endParaRPr>
              <a:solidFill>
                <a:schemeClr val="dk1"/>
              </a:solidFill>
              <a:latin typeface="Commissioner"/>
              <a:ea typeface="Commissioner"/>
              <a:cs typeface="Commissioner"/>
              <a:sym typeface="Commissioner"/>
            </a:endParaRPr>
          </a:p>
        </p:txBody>
      </p:sp>
      <p:sp>
        <p:nvSpPr>
          <p:cNvPr id="4185" name="Google Shape;4185;p64"/>
          <p:cNvSpPr txBox="1"/>
          <p:nvPr/>
        </p:nvSpPr>
        <p:spPr>
          <a:xfrm>
            <a:off x="5762174" y="3432225"/>
            <a:ext cx="2435700" cy="4590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New media</a:t>
            </a:r>
            <a:endParaRPr sz="2000">
              <a:solidFill>
                <a:schemeClr val="dk1"/>
              </a:solidFill>
              <a:latin typeface="Red Hat Text SemiBold"/>
              <a:ea typeface="Red Hat Text SemiBold"/>
              <a:cs typeface="Red Hat Text SemiBold"/>
              <a:sym typeface="Red Hat Text SemiBold"/>
            </a:endParaRPr>
          </a:p>
        </p:txBody>
      </p:sp>
      <p:sp>
        <p:nvSpPr>
          <p:cNvPr id="4186" name="Google Shape;4186;p64"/>
          <p:cNvSpPr txBox="1"/>
          <p:nvPr/>
        </p:nvSpPr>
        <p:spPr>
          <a:xfrm>
            <a:off x="5762174" y="3872175"/>
            <a:ext cx="24357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Jupiter is the biggest planet of them all</a:t>
            </a:r>
            <a:endParaRPr>
              <a:solidFill>
                <a:schemeClr val="dk1"/>
              </a:solidFill>
              <a:latin typeface="Commissioner"/>
              <a:ea typeface="Commissioner"/>
              <a:cs typeface="Commissioner"/>
              <a:sym typeface="Commissioner"/>
            </a:endParaRPr>
          </a:p>
        </p:txBody>
      </p:sp>
      <p:sp>
        <p:nvSpPr>
          <p:cNvPr id="4187" name="Google Shape;4187;p64"/>
          <p:cNvSpPr/>
          <p:nvPr/>
        </p:nvSpPr>
        <p:spPr>
          <a:xfrm flipH="1">
            <a:off x="4029925" y="2188100"/>
            <a:ext cx="847800" cy="847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88" name="Google Shape;4188;p64"/>
          <p:cNvGrpSpPr/>
          <p:nvPr/>
        </p:nvGrpSpPr>
        <p:grpSpPr>
          <a:xfrm>
            <a:off x="3383105" y="1321549"/>
            <a:ext cx="351940" cy="349163"/>
            <a:chOff x="3133425" y="3955025"/>
            <a:chExt cx="297750" cy="295400"/>
          </a:xfrm>
        </p:grpSpPr>
        <p:sp>
          <p:nvSpPr>
            <p:cNvPr id="4189" name="Google Shape;4189;p64"/>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2" name="Google Shape;4192;p64"/>
          <p:cNvGrpSpPr/>
          <p:nvPr/>
        </p:nvGrpSpPr>
        <p:grpSpPr>
          <a:xfrm>
            <a:off x="3461417" y="3555988"/>
            <a:ext cx="195300" cy="343772"/>
            <a:chOff x="3999225" y="4364775"/>
            <a:chExt cx="195300" cy="343772"/>
          </a:xfrm>
        </p:grpSpPr>
        <p:grpSp>
          <p:nvGrpSpPr>
            <p:cNvPr id="4193" name="Google Shape;4193;p64"/>
            <p:cNvGrpSpPr/>
            <p:nvPr/>
          </p:nvGrpSpPr>
          <p:grpSpPr>
            <a:xfrm>
              <a:off x="4048568" y="4562577"/>
              <a:ext cx="97317" cy="145970"/>
              <a:chOff x="1529575" y="2222650"/>
              <a:chExt cx="203125" cy="304675"/>
            </a:xfrm>
          </p:grpSpPr>
          <p:sp>
            <p:nvSpPr>
              <p:cNvPr id="4194" name="Google Shape;4194;p64"/>
              <p:cNvSpPr/>
              <p:nvPr/>
            </p:nvSpPr>
            <p:spPr>
              <a:xfrm>
                <a:off x="1631125" y="2222650"/>
                <a:ext cx="25" cy="304675"/>
              </a:xfrm>
              <a:custGeom>
                <a:rect b="b" l="l" r="r" t="t"/>
                <a:pathLst>
                  <a:path extrusionOk="0" fill="none" h="12187" w="1">
                    <a:moveTo>
                      <a:pt x="1" y="1"/>
                    </a:moveTo>
                    <a:lnTo>
                      <a:pt x="1" y="12187"/>
                    </a:lnTo>
                  </a:path>
                </a:pathLst>
              </a:custGeom>
              <a:solidFill>
                <a:schemeClr val="dk1"/>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4"/>
              <p:cNvSpPr/>
              <p:nvPr/>
            </p:nvSpPr>
            <p:spPr>
              <a:xfrm>
                <a:off x="1529575" y="2425750"/>
                <a:ext cx="203125" cy="25"/>
              </a:xfrm>
              <a:custGeom>
                <a:rect b="b" l="l" r="r" t="t"/>
                <a:pathLst>
                  <a:path extrusionOk="0" fill="none" h="1" w="8125">
                    <a:moveTo>
                      <a:pt x="1" y="1"/>
                    </a:moveTo>
                    <a:lnTo>
                      <a:pt x="8125" y="1"/>
                    </a:lnTo>
                  </a:path>
                </a:pathLst>
              </a:custGeom>
              <a:solidFill>
                <a:schemeClr val="dk1"/>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6" name="Google Shape;4196;p64"/>
            <p:cNvGrpSpPr/>
            <p:nvPr/>
          </p:nvGrpSpPr>
          <p:grpSpPr>
            <a:xfrm>
              <a:off x="3999225" y="4364775"/>
              <a:ext cx="195300" cy="195300"/>
              <a:chOff x="3999225" y="4364775"/>
              <a:chExt cx="195300" cy="195300"/>
            </a:xfrm>
          </p:grpSpPr>
          <p:sp>
            <p:nvSpPr>
              <p:cNvPr id="4197" name="Google Shape;4197;p64"/>
              <p:cNvSpPr/>
              <p:nvPr/>
            </p:nvSpPr>
            <p:spPr>
              <a:xfrm>
                <a:off x="3999225" y="4364775"/>
                <a:ext cx="195300" cy="1953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4029725" y="4395250"/>
                <a:ext cx="134400" cy="134400"/>
              </a:xfrm>
              <a:prstGeom prst="ellipse">
                <a:avLst/>
              </a:prstGeom>
              <a:solidFill>
                <a:schemeClr val="accent3"/>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9" name="Google Shape;4199;p64"/>
          <p:cNvGrpSpPr/>
          <p:nvPr/>
        </p:nvGrpSpPr>
        <p:grpSpPr>
          <a:xfrm>
            <a:off x="5178955" y="3568858"/>
            <a:ext cx="339253" cy="318042"/>
            <a:chOff x="5049725" y="2635825"/>
            <a:chExt cx="481825" cy="451700"/>
          </a:xfrm>
        </p:grpSpPr>
        <p:sp>
          <p:nvSpPr>
            <p:cNvPr id="4200" name="Google Shape;4200;p64"/>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1" name="Google Shape;4201;p64"/>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02" name="Google Shape;4202;p64"/>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4203" name="Google Shape;4203;p64"/>
          <p:cNvGrpSpPr/>
          <p:nvPr/>
        </p:nvGrpSpPr>
        <p:grpSpPr>
          <a:xfrm>
            <a:off x="4254306" y="2425918"/>
            <a:ext cx="399038" cy="372165"/>
            <a:chOff x="-38542250" y="3220175"/>
            <a:chExt cx="341525" cy="318525"/>
          </a:xfrm>
        </p:grpSpPr>
        <p:sp>
          <p:nvSpPr>
            <p:cNvPr id="4204" name="Google Shape;4204;p64"/>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7" name="Google Shape;4207;p64"/>
          <p:cNvGrpSpPr/>
          <p:nvPr/>
        </p:nvGrpSpPr>
        <p:grpSpPr>
          <a:xfrm>
            <a:off x="5160841" y="1310218"/>
            <a:ext cx="375465" cy="371814"/>
            <a:chOff x="-37385100" y="3949908"/>
            <a:chExt cx="321350" cy="318225"/>
          </a:xfrm>
        </p:grpSpPr>
        <p:sp>
          <p:nvSpPr>
            <p:cNvPr id="4208" name="Google Shape;4208;p64"/>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4210" name="Google Shape;4210;p64"/>
          <p:cNvCxnSpPr>
            <a:stCxn id="4187" idx="1"/>
            <a:endCxn id="4182" idx="0"/>
          </p:cNvCxnSpPr>
          <p:nvPr/>
        </p:nvCxnSpPr>
        <p:spPr>
          <a:xfrm>
            <a:off x="4877725" y="2612000"/>
            <a:ext cx="470700" cy="820200"/>
          </a:xfrm>
          <a:prstGeom prst="bentConnector2">
            <a:avLst/>
          </a:prstGeom>
          <a:noFill/>
          <a:ln cap="flat" cmpd="sng" w="9525">
            <a:solidFill>
              <a:schemeClr val="dk1"/>
            </a:solidFill>
            <a:prstDash val="solid"/>
            <a:round/>
            <a:headEnd len="med" w="med" type="none"/>
            <a:tailEnd len="med" w="med" type="none"/>
          </a:ln>
        </p:spPr>
      </p:cxnSp>
      <p:cxnSp>
        <p:nvCxnSpPr>
          <p:cNvPr id="4211" name="Google Shape;4211;p64"/>
          <p:cNvCxnSpPr>
            <a:stCxn id="4181" idx="2"/>
            <a:endCxn id="4187" idx="1"/>
          </p:cNvCxnSpPr>
          <p:nvPr/>
        </p:nvCxnSpPr>
        <p:spPr>
          <a:xfrm rot="5400000">
            <a:off x="4703125" y="1966525"/>
            <a:ext cx="820200" cy="470700"/>
          </a:xfrm>
          <a:prstGeom prst="bentConnector2">
            <a:avLst/>
          </a:prstGeom>
          <a:noFill/>
          <a:ln cap="flat" cmpd="sng" w="9525">
            <a:solidFill>
              <a:schemeClr val="dk1"/>
            </a:solidFill>
            <a:prstDash val="solid"/>
            <a:round/>
            <a:headEnd len="med" w="med" type="none"/>
            <a:tailEnd len="med" w="med" type="none"/>
          </a:ln>
        </p:spPr>
      </p:cxnSp>
      <p:cxnSp>
        <p:nvCxnSpPr>
          <p:cNvPr id="4212" name="Google Shape;4212;p64"/>
          <p:cNvCxnSpPr>
            <a:stCxn id="4175" idx="2"/>
            <a:endCxn id="4187" idx="3"/>
          </p:cNvCxnSpPr>
          <p:nvPr/>
        </p:nvCxnSpPr>
        <p:spPr>
          <a:xfrm flipH="1" rot="-5400000">
            <a:off x="3384463" y="1966375"/>
            <a:ext cx="820200" cy="471000"/>
          </a:xfrm>
          <a:prstGeom prst="bentConnector2">
            <a:avLst/>
          </a:prstGeom>
          <a:noFill/>
          <a:ln cap="flat" cmpd="sng" w="9525">
            <a:solidFill>
              <a:schemeClr val="dk1"/>
            </a:solidFill>
            <a:prstDash val="solid"/>
            <a:round/>
            <a:headEnd len="med" w="med" type="none"/>
            <a:tailEnd len="med" w="med" type="none"/>
          </a:ln>
        </p:spPr>
      </p:cxnSp>
      <p:cxnSp>
        <p:nvCxnSpPr>
          <p:cNvPr id="4213" name="Google Shape;4213;p64"/>
          <p:cNvCxnSpPr>
            <a:stCxn id="4187" idx="3"/>
            <a:endCxn id="4176" idx="0"/>
          </p:cNvCxnSpPr>
          <p:nvPr/>
        </p:nvCxnSpPr>
        <p:spPr>
          <a:xfrm flipH="1">
            <a:off x="3558925" y="2612000"/>
            <a:ext cx="471000" cy="820200"/>
          </a:xfrm>
          <a:prstGeom prst="bentConnector2">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17" name="Shape 4217"/>
        <p:cNvGrpSpPr/>
        <p:nvPr/>
      </p:nvGrpSpPr>
      <p:grpSpPr>
        <a:xfrm>
          <a:off x="0" y="0"/>
          <a:ext cx="0" cy="0"/>
          <a:chOff x="0" y="0"/>
          <a:chExt cx="0" cy="0"/>
        </a:xfrm>
      </p:grpSpPr>
      <p:sp>
        <p:nvSpPr>
          <p:cNvPr id="4218" name="Google Shape;4218;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Comparison</a:t>
            </a:r>
            <a:r>
              <a:rPr lang="en"/>
              <a:t> of literary works</a:t>
            </a:r>
            <a:endParaRPr/>
          </a:p>
        </p:txBody>
      </p:sp>
      <p:sp>
        <p:nvSpPr>
          <p:cNvPr id="4219" name="Google Shape;4219;p65"/>
          <p:cNvSpPr txBox="1"/>
          <p:nvPr/>
        </p:nvSpPr>
        <p:spPr>
          <a:xfrm flipH="1">
            <a:off x="713275" y="1073300"/>
            <a:ext cx="7717500" cy="572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Commissioner"/>
                <a:ea typeface="Commissioner"/>
                <a:cs typeface="Commissioner"/>
                <a:sym typeface="Commissioner"/>
              </a:rPr>
              <a:t>Write the differences between both literary works</a:t>
            </a:r>
            <a:r>
              <a:rPr lang="en">
                <a:solidFill>
                  <a:schemeClr val="dk1"/>
                </a:solidFill>
                <a:latin typeface="Commissioner"/>
                <a:ea typeface="Commissioner"/>
                <a:cs typeface="Commissioner"/>
                <a:sym typeface="Commissioner"/>
              </a:rPr>
              <a:t>, taking into account the style, the theme, the historical period and the message</a:t>
            </a:r>
            <a:endParaRPr b="1">
              <a:solidFill>
                <a:schemeClr val="dk1"/>
              </a:solidFill>
              <a:latin typeface="Commissioner"/>
              <a:ea typeface="Commissioner"/>
              <a:cs typeface="Commissioner"/>
              <a:sym typeface="Commissioner"/>
            </a:endParaRPr>
          </a:p>
        </p:txBody>
      </p:sp>
      <p:graphicFrame>
        <p:nvGraphicFramePr>
          <p:cNvPr id="4220" name="Google Shape;4220;p65"/>
          <p:cNvGraphicFramePr/>
          <p:nvPr/>
        </p:nvGraphicFramePr>
        <p:xfrm>
          <a:off x="952500" y="1970975"/>
          <a:ext cx="3000000" cy="3000000"/>
        </p:xfrm>
        <a:graphic>
          <a:graphicData uri="http://schemas.openxmlformats.org/drawingml/2006/table">
            <a:tbl>
              <a:tblPr>
                <a:noFill/>
                <a:tableStyleId>{D953EE11-01CF-456A-9202-E0573E9F8A01}</a:tableStyleId>
              </a:tblPr>
              <a:tblGrid>
                <a:gridCol w="1192750"/>
                <a:gridCol w="3023125"/>
                <a:gridCol w="3023125"/>
              </a:tblGrid>
              <a:tr h="412325">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Red Hat Text SemiBold"/>
                          <a:ea typeface="Red Hat Text SemiBold"/>
                          <a:cs typeface="Red Hat Text SemiBold"/>
                          <a:sym typeface="Red Hat Text SemiBold"/>
                        </a:rPr>
                        <a:t>Don Quixote</a:t>
                      </a:r>
                      <a:endParaRPr>
                        <a:solidFill>
                          <a:schemeClr val="dk1"/>
                        </a:solidFill>
                        <a:latin typeface="Red Hat Text SemiBold"/>
                        <a:ea typeface="Red Hat Text SemiBold"/>
                        <a:cs typeface="Red Hat Text SemiBold"/>
                        <a:sym typeface="Red Hat Text SemiBold"/>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a:solidFill>
                            <a:schemeClr val="dk1"/>
                          </a:solidFill>
                          <a:latin typeface="Red Hat Text SemiBold"/>
                          <a:ea typeface="Red Hat Text SemiBold"/>
                          <a:cs typeface="Red Hat Text SemiBold"/>
                          <a:sym typeface="Red Hat Text SemiBold"/>
                        </a:rPr>
                        <a:t>La vida es sueño</a:t>
                      </a:r>
                      <a:endParaRPr>
                        <a:solidFill>
                          <a:schemeClr val="dk1"/>
                        </a:solidFill>
                        <a:latin typeface="Red Hat Text SemiBold"/>
                        <a:ea typeface="Red Hat Text SemiBold"/>
                        <a:cs typeface="Red Hat Text SemiBold"/>
                        <a:sym typeface="Red Hat Text SemiBold"/>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123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Author</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123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Era</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123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Style</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123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Theme</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412325">
                <a:tc>
                  <a:txBody>
                    <a:bodyPr/>
                    <a:lstStyle/>
                    <a:p>
                      <a:pPr indent="0" lvl="0" marL="0" rtl="0" algn="l">
                        <a:spcBef>
                          <a:spcPts val="0"/>
                        </a:spcBef>
                        <a:spcAft>
                          <a:spcPts val="0"/>
                        </a:spcAft>
                        <a:buNone/>
                      </a:pPr>
                      <a:r>
                        <a:rPr lang="en">
                          <a:solidFill>
                            <a:schemeClr val="dk1"/>
                          </a:solidFill>
                          <a:latin typeface="Commissioner"/>
                          <a:ea typeface="Commissioner"/>
                          <a:cs typeface="Commissioner"/>
                          <a:sym typeface="Commissioner"/>
                        </a:rPr>
                        <a:t>Message</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t/>
                      </a:r>
                      <a:endParaRPr>
                        <a:solidFill>
                          <a:schemeClr val="dk1"/>
                        </a:solidFill>
                        <a:latin typeface="Commissioner"/>
                        <a:ea typeface="Commissioner"/>
                        <a:cs typeface="Commissioner"/>
                        <a:sym typeface="Commissioner"/>
                      </a:endParaRPr>
                    </a:p>
                  </a:txBody>
                  <a:tcPr marT="91425" marB="91425" marR="91425" marL="91425">
                    <a:lnL cap="flat" cmpd="sng" w="9525">
                      <a:solidFill>
                        <a:schemeClr val="lt1">
                          <a:alpha val="0"/>
                        </a:schemeClr>
                      </a:solidFill>
                      <a:prstDash val="solid"/>
                      <a:round/>
                      <a:headEnd len="sm" w="sm" type="none"/>
                      <a:tailEnd len="sm" w="sm" type="none"/>
                    </a:lnL>
                    <a:lnR cap="flat" cmpd="sng" w="9525">
                      <a:solidFill>
                        <a:schemeClr val="lt1">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24" name="Shape 4224"/>
        <p:cNvGrpSpPr/>
        <p:nvPr/>
      </p:nvGrpSpPr>
      <p:grpSpPr>
        <a:xfrm>
          <a:off x="0" y="0"/>
          <a:ext cx="0" cy="0"/>
          <a:chOff x="0" y="0"/>
          <a:chExt cx="0" cy="0"/>
        </a:xfrm>
      </p:grpSpPr>
      <p:sp>
        <p:nvSpPr>
          <p:cNvPr id="4225" name="Google Shape;4225;p66"/>
          <p:cNvSpPr txBox="1"/>
          <p:nvPr>
            <p:ph type="title"/>
          </p:nvPr>
        </p:nvSpPr>
        <p:spPr>
          <a:xfrm>
            <a:off x="713225" y="445025"/>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is m</a:t>
            </a:r>
            <a:r>
              <a:rPr lang="en"/>
              <a:t>agical realism?</a:t>
            </a:r>
            <a:endParaRPr/>
          </a:p>
        </p:txBody>
      </p:sp>
      <p:sp>
        <p:nvSpPr>
          <p:cNvPr id="4226" name="Google Shape;4226;p66"/>
          <p:cNvSpPr txBox="1"/>
          <p:nvPr/>
        </p:nvSpPr>
        <p:spPr>
          <a:xfrm flipH="1">
            <a:off x="3412666" y="2590274"/>
            <a:ext cx="2089800" cy="459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Magical realism</a:t>
            </a:r>
            <a:endParaRPr sz="2000">
              <a:solidFill>
                <a:schemeClr val="dk1"/>
              </a:solidFill>
              <a:latin typeface="Red Hat Text SemiBold"/>
              <a:ea typeface="Red Hat Text SemiBold"/>
              <a:cs typeface="Red Hat Text SemiBold"/>
              <a:sym typeface="Red Hat Text SemiBold"/>
            </a:endParaRPr>
          </a:p>
        </p:txBody>
      </p:sp>
      <p:sp>
        <p:nvSpPr>
          <p:cNvPr id="4227" name="Google Shape;4227;p66"/>
          <p:cNvSpPr txBox="1"/>
          <p:nvPr/>
        </p:nvSpPr>
        <p:spPr>
          <a:xfrm flipH="1">
            <a:off x="3223274" y="1331925"/>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Saturn has a high number of moons, like Jupiter</a:t>
            </a:r>
            <a:endParaRPr>
              <a:solidFill>
                <a:schemeClr val="dk1"/>
              </a:solidFill>
              <a:latin typeface="Commissioner"/>
              <a:ea typeface="Commissioner"/>
              <a:cs typeface="Commissioner"/>
              <a:sym typeface="Commissioner"/>
            </a:endParaRPr>
          </a:p>
        </p:txBody>
      </p:sp>
      <p:sp>
        <p:nvSpPr>
          <p:cNvPr id="4228" name="Google Shape;4228;p66"/>
          <p:cNvSpPr txBox="1"/>
          <p:nvPr/>
        </p:nvSpPr>
        <p:spPr>
          <a:xfrm flipH="1">
            <a:off x="712798" y="3170030"/>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Venus is extremely hot, even more than Mercury</a:t>
            </a:r>
            <a:endParaRPr>
              <a:solidFill>
                <a:schemeClr val="dk1"/>
              </a:solidFill>
              <a:latin typeface="Commissioner"/>
              <a:ea typeface="Commissioner"/>
              <a:cs typeface="Commissioner"/>
              <a:sym typeface="Commissioner"/>
            </a:endParaRPr>
          </a:p>
        </p:txBody>
      </p:sp>
      <p:sp>
        <p:nvSpPr>
          <p:cNvPr id="4229" name="Google Shape;4229;p66"/>
          <p:cNvSpPr txBox="1"/>
          <p:nvPr/>
        </p:nvSpPr>
        <p:spPr>
          <a:xfrm flipH="1">
            <a:off x="712798" y="1888001"/>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Mercury is the closest planet to the Sun</a:t>
            </a:r>
            <a:endParaRPr>
              <a:solidFill>
                <a:schemeClr val="dk1"/>
              </a:solidFill>
              <a:latin typeface="Commissioner"/>
              <a:ea typeface="Commissioner"/>
              <a:cs typeface="Commissioner"/>
              <a:sym typeface="Commissioner"/>
            </a:endParaRPr>
          </a:p>
        </p:txBody>
      </p:sp>
      <p:sp>
        <p:nvSpPr>
          <p:cNvPr id="4230" name="Google Shape;4230;p66"/>
          <p:cNvSpPr txBox="1"/>
          <p:nvPr/>
        </p:nvSpPr>
        <p:spPr>
          <a:xfrm flipH="1">
            <a:off x="5733750" y="3170030"/>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Despite being red, Mars is a very cold place</a:t>
            </a:r>
            <a:endParaRPr>
              <a:solidFill>
                <a:schemeClr val="dk1"/>
              </a:solidFill>
              <a:latin typeface="Commissioner"/>
              <a:ea typeface="Commissioner"/>
              <a:cs typeface="Commissioner"/>
              <a:sym typeface="Commissioner"/>
            </a:endParaRPr>
          </a:p>
        </p:txBody>
      </p:sp>
      <p:sp>
        <p:nvSpPr>
          <p:cNvPr id="4231" name="Google Shape;4231;p66"/>
          <p:cNvSpPr txBox="1"/>
          <p:nvPr/>
        </p:nvSpPr>
        <p:spPr>
          <a:xfrm flipH="1">
            <a:off x="5733750" y="1888001"/>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Jupiter is the biggest planet of them all</a:t>
            </a:r>
            <a:endParaRPr>
              <a:solidFill>
                <a:schemeClr val="dk1"/>
              </a:solidFill>
              <a:latin typeface="Commissioner"/>
              <a:ea typeface="Commissioner"/>
              <a:cs typeface="Commissioner"/>
              <a:sym typeface="Commissioner"/>
            </a:endParaRPr>
          </a:p>
        </p:txBody>
      </p:sp>
      <p:sp>
        <p:nvSpPr>
          <p:cNvPr id="4232" name="Google Shape;4232;p66"/>
          <p:cNvSpPr txBox="1"/>
          <p:nvPr/>
        </p:nvSpPr>
        <p:spPr>
          <a:xfrm flipH="1">
            <a:off x="3223274" y="3731624"/>
            <a:ext cx="2468700" cy="576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a:solidFill>
                  <a:schemeClr val="dk1"/>
                </a:solidFill>
                <a:latin typeface="Commissioner"/>
                <a:ea typeface="Commissioner"/>
                <a:cs typeface="Commissioner"/>
                <a:sym typeface="Commissioner"/>
              </a:rPr>
              <a:t>Earth is the third planet from the Sun</a:t>
            </a:r>
            <a:endParaRPr>
              <a:solidFill>
                <a:schemeClr val="dk1"/>
              </a:solidFill>
              <a:latin typeface="Commissioner"/>
              <a:ea typeface="Commissioner"/>
              <a:cs typeface="Commissioner"/>
              <a:sym typeface="Commissioner"/>
            </a:endParaRPr>
          </a:p>
        </p:txBody>
      </p:sp>
      <p:cxnSp>
        <p:nvCxnSpPr>
          <p:cNvPr id="4233" name="Google Shape;4233;p66"/>
          <p:cNvCxnSpPr>
            <a:stCxn id="4226" idx="0"/>
            <a:endCxn id="4227" idx="2"/>
          </p:cNvCxnSpPr>
          <p:nvPr/>
        </p:nvCxnSpPr>
        <p:spPr>
          <a:xfrm rot="10800000">
            <a:off x="4457566" y="1908074"/>
            <a:ext cx="0" cy="682200"/>
          </a:xfrm>
          <a:prstGeom prst="straightConnector1">
            <a:avLst/>
          </a:prstGeom>
          <a:noFill/>
          <a:ln cap="flat" cmpd="sng" w="9525">
            <a:solidFill>
              <a:schemeClr val="dk1"/>
            </a:solidFill>
            <a:prstDash val="solid"/>
            <a:round/>
            <a:headEnd len="med" w="med" type="none"/>
            <a:tailEnd len="med" w="med" type="none"/>
          </a:ln>
        </p:spPr>
      </p:cxnSp>
      <p:cxnSp>
        <p:nvCxnSpPr>
          <p:cNvPr id="4234" name="Google Shape;4234;p66"/>
          <p:cNvCxnSpPr>
            <a:stCxn id="4226" idx="2"/>
            <a:endCxn id="4232" idx="0"/>
          </p:cNvCxnSpPr>
          <p:nvPr/>
        </p:nvCxnSpPr>
        <p:spPr>
          <a:xfrm>
            <a:off x="4457566" y="3049274"/>
            <a:ext cx="0" cy="682200"/>
          </a:xfrm>
          <a:prstGeom prst="straightConnector1">
            <a:avLst/>
          </a:prstGeom>
          <a:noFill/>
          <a:ln cap="flat" cmpd="sng" w="9525">
            <a:solidFill>
              <a:schemeClr val="dk1"/>
            </a:solidFill>
            <a:prstDash val="solid"/>
            <a:round/>
            <a:headEnd len="med" w="med" type="none"/>
            <a:tailEnd len="med" w="med" type="none"/>
          </a:ln>
        </p:spPr>
      </p:cxnSp>
      <p:cxnSp>
        <p:nvCxnSpPr>
          <p:cNvPr id="4235" name="Google Shape;4235;p66"/>
          <p:cNvCxnSpPr>
            <a:stCxn id="4229" idx="2"/>
            <a:endCxn id="4226" idx="3"/>
          </p:cNvCxnSpPr>
          <p:nvPr/>
        </p:nvCxnSpPr>
        <p:spPr>
          <a:xfrm flipH="1" rot="-5400000">
            <a:off x="2501998" y="1909151"/>
            <a:ext cx="355800" cy="1465500"/>
          </a:xfrm>
          <a:prstGeom prst="bentConnector2">
            <a:avLst/>
          </a:prstGeom>
          <a:noFill/>
          <a:ln cap="flat" cmpd="sng" w="9525">
            <a:solidFill>
              <a:schemeClr val="dk1"/>
            </a:solidFill>
            <a:prstDash val="solid"/>
            <a:round/>
            <a:headEnd len="med" w="med" type="none"/>
            <a:tailEnd len="med" w="med" type="none"/>
          </a:ln>
        </p:spPr>
      </p:cxnSp>
      <p:cxnSp>
        <p:nvCxnSpPr>
          <p:cNvPr id="4236" name="Google Shape;4236;p66"/>
          <p:cNvCxnSpPr>
            <a:endCxn id="4228" idx="0"/>
          </p:cNvCxnSpPr>
          <p:nvPr/>
        </p:nvCxnSpPr>
        <p:spPr>
          <a:xfrm flipH="1">
            <a:off x="1947148" y="2816930"/>
            <a:ext cx="1510500" cy="353100"/>
          </a:xfrm>
          <a:prstGeom prst="bentConnector2">
            <a:avLst/>
          </a:prstGeom>
          <a:noFill/>
          <a:ln cap="flat" cmpd="sng" w="9525">
            <a:solidFill>
              <a:schemeClr val="dk1"/>
            </a:solidFill>
            <a:prstDash val="solid"/>
            <a:round/>
            <a:headEnd len="med" w="med" type="none"/>
            <a:tailEnd len="med" w="med" type="none"/>
          </a:ln>
        </p:spPr>
      </p:cxnSp>
      <p:cxnSp>
        <p:nvCxnSpPr>
          <p:cNvPr id="4237" name="Google Shape;4237;p66"/>
          <p:cNvCxnSpPr>
            <a:stCxn id="4226" idx="1"/>
            <a:endCxn id="4231" idx="2"/>
          </p:cNvCxnSpPr>
          <p:nvPr/>
        </p:nvCxnSpPr>
        <p:spPr>
          <a:xfrm flipH="1" rot="10800000">
            <a:off x="5502466" y="2463974"/>
            <a:ext cx="1465500" cy="355800"/>
          </a:xfrm>
          <a:prstGeom prst="bentConnector2">
            <a:avLst/>
          </a:prstGeom>
          <a:noFill/>
          <a:ln cap="flat" cmpd="sng" w="9525">
            <a:solidFill>
              <a:schemeClr val="dk1"/>
            </a:solidFill>
            <a:prstDash val="solid"/>
            <a:round/>
            <a:headEnd len="med" w="med" type="none"/>
            <a:tailEnd len="med" w="med" type="none"/>
          </a:ln>
        </p:spPr>
      </p:cxnSp>
      <p:cxnSp>
        <p:nvCxnSpPr>
          <p:cNvPr id="4238" name="Google Shape;4238;p66"/>
          <p:cNvCxnSpPr>
            <a:stCxn id="4226" idx="1"/>
            <a:endCxn id="4230" idx="0"/>
          </p:cNvCxnSpPr>
          <p:nvPr/>
        </p:nvCxnSpPr>
        <p:spPr>
          <a:xfrm>
            <a:off x="5502466" y="2819774"/>
            <a:ext cx="1465500" cy="350400"/>
          </a:xfrm>
          <a:prstGeom prst="bentConnector2">
            <a:avLst/>
          </a:prstGeom>
          <a:noFill/>
          <a:ln cap="flat" cmpd="sng" w="9525">
            <a:solidFill>
              <a:schemeClr val="dk1"/>
            </a:solidFill>
            <a:prstDash val="solid"/>
            <a:round/>
            <a:headEnd len="med" w="med" type="none"/>
            <a:tailEnd len="med" w="med" type="none"/>
          </a:ln>
        </p:spPr>
      </p:cxn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2" name="Shape 4242"/>
        <p:cNvGrpSpPr/>
        <p:nvPr/>
      </p:nvGrpSpPr>
      <p:grpSpPr>
        <a:xfrm>
          <a:off x="0" y="0"/>
          <a:ext cx="0" cy="0"/>
          <a:chOff x="0" y="0"/>
          <a:chExt cx="0" cy="0"/>
        </a:xfrm>
      </p:grpSpPr>
      <p:sp>
        <p:nvSpPr>
          <p:cNvPr id="4243" name="Google Shape;4243;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Character exploration</a:t>
            </a:r>
            <a:endParaRPr/>
          </a:p>
        </p:txBody>
      </p:sp>
      <p:sp>
        <p:nvSpPr>
          <p:cNvPr id="4244" name="Google Shape;4244;p67"/>
          <p:cNvSpPr txBox="1"/>
          <p:nvPr/>
        </p:nvSpPr>
        <p:spPr>
          <a:xfrm flipH="1">
            <a:off x="713275" y="1073300"/>
            <a:ext cx="7717500" cy="3933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Commissioner"/>
                <a:ea typeface="Commissioner"/>
                <a:cs typeface="Commissioner"/>
                <a:sym typeface="Commissioner"/>
              </a:rPr>
              <a:t>Choose a character from a </a:t>
            </a:r>
            <a:r>
              <a:rPr b="1" lang="en">
                <a:solidFill>
                  <a:schemeClr val="dk1"/>
                </a:solidFill>
                <a:latin typeface="Commissioner"/>
                <a:ea typeface="Commissioner"/>
                <a:cs typeface="Commissioner"/>
                <a:sym typeface="Commissioner"/>
              </a:rPr>
              <a:t>famous</a:t>
            </a:r>
            <a:r>
              <a:rPr b="1" lang="en">
                <a:solidFill>
                  <a:schemeClr val="dk1"/>
                </a:solidFill>
                <a:latin typeface="Commissioner"/>
                <a:ea typeface="Commissioner"/>
                <a:cs typeface="Commissioner"/>
                <a:sym typeface="Commissioner"/>
              </a:rPr>
              <a:t> Spanish literary work </a:t>
            </a:r>
            <a:r>
              <a:rPr lang="en">
                <a:solidFill>
                  <a:schemeClr val="dk1"/>
                </a:solidFill>
                <a:latin typeface="Commissioner"/>
                <a:ea typeface="Commissioner"/>
                <a:cs typeface="Commissioner"/>
                <a:sym typeface="Commissioner"/>
              </a:rPr>
              <a:t>and describe them</a:t>
            </a:r>
            <a:endParaRPr>
              <a:solidFill>
                <a:schemeClr val="dk1"/>
              </a:solidFill>
              <a:latin typeface="Commissioner"/>
              <a:ea typeface="Commissioner"/>
              <a:cs typeface="Commissioner"/>
              <a:sym typeface="Commissioner"/>
            </a:endParaRPr>
          </a:p>
        </p:txBody>
      </p:sp>
      <p:sp>
        <p:nvSpPr>
          <p:cNvPr id="4245" name="Google Shape;4245;p67"/>
          <p:cNvSpPr txBox="1"/>
          <p:nvPr/>
        </p:nvSpPr>
        <p:spPr>
          <a:xfrm flipH="1">
            <a:off x="720001" y="2287275"/>
            <a:ext cx="2748300" cy="459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Character name</a:t>
            </a:r>
            <a:endParaRPr sz="2000">
              <a:solidFill>
                <a:schemeClr val="dk1"/>
              </a:solidFill>
              <a:latin typeface="Red Hat Text SemiBold"/>
              <a:ea typeface="Red Hat Text SemiBold"/>
              <a:cs typeface="Red Hat Text SemiBold"/>
              <a:sym typeface="Red Hat Text SemiBold"/>
            </a:endParaRPr>
          </a:p>
        </p:txBody>
      </p:sp>
      <p:sp>
        <p:nvSpPr>
          <p:cNvPr id="4246" name="Google Shape;4246;p67"/>
          <p:cNvSpPr txBox="1"/>
          <p:nvPr/>
        </p:nvSpPr>
        <p:spPr>
          <a:xfrm flipH="1">
            <a:off x="720001" y="2796250"/>
            <a:ext cx="27483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Description: </a:t>
            </a:r>
            <a:r>
              <a:rPr lang="en">
                <a:solidFill>
                  <a:schemeClr val="dk1"/>
                </a:solidFill>
                <a:latin typeface="Commissioner"/>
                <a:ea typeface="Commissioner"/>
                <a:cs typeface="Commissioner"/>
                <a:sym typeface="Commissioner"/>
              </a:rPr>
              <a:t>Write about your character here…</a:t>
            </a:r>
            <a:endParaRPr>
              <a:solidFill>
                <a:schemeClr val="dk1"/>
              </a:solidFill>
              <a:latin typeface="Commissioner"/>
              <a:ea typeface="Commissioner"/>
              <a:cs typeface="Commissioner"/>
              <a:sym typeface="Commissioner"/>
            </a:endParaRPr>
          </a:p>
        </p:txBody>
      </p:sp>
      <p:sp>
        <p:nvSpPr>
          <p:cNvPr id="4247" name="Google Shape;4247;p67"/>
          <p:cNvSpPr txBox="1"/>
          <p:nvPr/>
        </p:nvSpPr>
        <p:spPr>
          <a:xfrm flipH="1">
            <a:off x="720001" y="3373112"/>
            <a:ext cx="27483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Age: </a:t>
            </a:r>
            <a:r>
              <a:rPr lang="en">
                <a:solidFill>
                  <a:schemeClr val="dk1"/>
                </a:solidFill>
                <a:latin typeface="Commissioner"/>
                <a:ea typeface="Commissioner"/>
                <a:cs typeface="Commissioner"/>
                <a:sym typeface="Commissioner"/>
              </a:rPr>
              <a:t>Write the age of your character here…</a:t>
            </a:r>
            <a:endParaRPr>
              <a:solidFill>
                <a:schemeClr val="dk1"/>
              </a:solidFill>
              <a:latin typeface="Commissioner"/>
              <a:ea typeface="Commissioner"/>
              <a:cs typeface="Commissioner"/>
              <a:sym typeface="Commissioner"/>
            </a:endParaRPr>
          </a:p>
        </p:txBody>
      </p:sp>
      <p:sp>
        <p:nvSpPr>
          <p:cNvPr id="4248" name="Google Shape;4248;p67"/>
          <p:cNvSpPr txBox="1"/>
          <p:nvPr/>
        </p:nvSpPr>
        <p:spPr>
          <a:xfrm flipH="1">
            <a:off x="720001" y="3949975"/>
            <a:ext cx="27483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Actions: </a:t>
            </a:r>
            <a:r>
              <a:rPr lang="en">
                <a:solidFill>
                  <a:schemeClr val="dk1"/>
                </a:solidFill>
                <a:latin typeface="Commissioner"/>
                <a:ea typeface="Commissioner"/>
                <a:cs typeface="Commissioner"/>
                <a:sym typeface="Commissioner"/>
              </a:rPr>
              <a:t>Write the most important actions here…</a:t>
            </a:r>
            <a:endParaRPr>
              <a:solidFill>
                <a:schemeClr val="dk1"/>
              </a:solidFill>
              <a:latin typeface="Commissioner"/>
              <a:ea typeface="Commissioner"/>
              <a:cs typeface="Commissioner"/>
              <a:sym typeface="Commissioner"/>
            </a:endParaRPr>
          </a:p>
        </p:txBody>
      </p:sp>
      <p:sp>
        <p:nvSpPr>
          <p:cNvPr id="4249" name="Google Shape;4249;p67"/>
          <p:cNvSpPr txBox="1"/>
          <p:nvPr/>
        </p:nvSpPr>
        <p:spPr>
          <a:xfrm flipH="1">
            <a:off x="3634675" y="2287275"/>
            <a:ext cx="4796100" cy="4590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2000">
                <a:solidFill>
                  <a:schemeClr val="dk1"/>
                </a:solidFill>
                <a:latin typeface="Red Hat Text SemiBold"/>
                <a:ea typeface="Red Hat Text SemiBold"/>
                <a:cs typeface="Red Hat Text SemiBold"/>
                <a:sym typeface="Red Hat Text SemiBold"/>
              </a:rPr>
              <a:t>Traits and motivations</a:t>
            </a:r>
            <a:endParaRPr sz="2000">
              <a:solidFill>
                <a:schemeClr val="dk1"/>
              </a:solidFill>
              <a:latin typeface="Red Hat Text SemiBold"/>
              <a:ea typeface="Red Hat Text SemiBold"/>
              <a:cs typeface="Red Hat Text SemiBold"/>
              <a:sym typeface="Red Hat Text SemiBold"/>
            </a:endParaRPr>
          </a:p>
        </p:txBody>
      </p:sp>
      <p:sp>
        <p:nvSpPr>
          <p:cNvPr id="4250" name="Google Shape;4250;p67"/>
          <p:cNvSpPr txBox="1"/>
          <p:nvPr/>
        </p:nvSpPr>
        <p:spPr>
          <a:xfrm flipH="1">
            <a:off x="3634675" y="2796250"/>
            <a:ext cx="47961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Personality</a:t>
            </a:r>
            <a:r>
              <a:rPr b="1" lang="en">
                <a:solidFill>
                  <a:schemeClr val="dk1"/>
                </a:solidFill>
                <a:latin typeface="Commissioner"/>
                <a:ea typeface="Commissioner"/>
                <a:cs typeface="Commissioner"/>
                <a:sym typeface="Commissioner"/>
              </a:rPr>
              <a:t>: </a:t>
            </a:r>
            <a:r>
              <a:rPr lang="en">
                <a:solidFill>
                  <a:schemeClr val="dk1"/>
                </a:solidFill>
                <a:latin typeface="Commissioner"/>
                <a:ea typeface="Commissioner"/>
                <a:cs typeface="Commissioner"/>
                <a:sym typeface="Commissioner"/>
              </a:rPr>
              <a:t>Write about their personality here…</a:t>
            </a:r>
            <a:endParaRPr>
              <a:solidFill>
                <a:schemeClr val="dk1"/>
              </a:solidFill>
              <a:latin typeface="Commissioner"/>
              <a:ea typeface="Commissioner"/>
              <a:cs typeface="Commissioner"/>
              <a:sym typeface="Commissioner"/>
            </a:endParaRPr>
          </a:p>
        </p:txBody>
      </p:sp>
      <p:sp>
        <p:nvSpPr>
          <p:cNvPr id="4251" name="Google Shape;4251;p67"/>
          <p:cNvSpPr txBox="1"/>
          <p:nvPr/>
        </p:nvSpPr>
        <p:spPr>
          <a:xfrm flipH="1">
            <a:off x="3634675" y="3373112"/>
            <a:ext cx="47961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Motivation 1</a:t>
            </a:r>
            <a:r>
              <a:rPr b="1" lang="en">
                <a:solidFill>
                  <a:schemeClr val="dk1"/>
                </a:solidFill>
                <a:latin typeface="Commissioner"/>
                <a:ea typeface="Commissioner"/>
                <a:cs typeface="Commissioner"/>
                <a:sym typeface="Commissioner"/>
              </a:rPr>
              <a:t>: </a:t>
            </a:r>
            <a:r>
              <a:rPr lang="en">
                <a:solidFill>
                  <a:schemeClr val="dk1"/>
                </a:solidFill>
                <a:latin typeface="Commissioner"/>
                <a:ea typeface="Commissioner"/>
                <a:cs typeface="Commissioner"/>
                <a:sym typeface="Commissioner"/>
              </a:rPr>
              <a:t>Write about their main motivation…</a:t>
            </a:r>
            <a:endParaRPr>
              <a:solidFill>
                <a:schemeClr val="dk1"/>
              </a:solidFill>
              <a:latin typeface="Commissioner"/>
              <a:ea typeface="Commissioner"/>
              <a:cs typeface="Commissioner"/>
              <a:sym typeface="Commissioner"/>
            </a:endParaRPr>
          </a:p>
        </p:txBody>
      </p:sp>
      <p:sp>
        <p:nvSpPr>
          <p:cNvPr id="4252" name="Google Shape;4252;p67"/>
          <p:cNvSpPr txBox="1"/>
          <p:nvPr/>
        </p:nvSpPr>
        <p:spPr>
          <a:xfrm flipH="1">
            <a:off x="3634675" y="3949975"/>
            <a:ext cx="4796100" cy="5727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1"/>
                </a:solidFill>
                <a:latin typeface="Commissioner"/>
                <a:ea typeface="Commissioner"/>
                <a:cs typeface="Commissioner"/>
                <a:sym typeface="Commissioner"/>
              </a:rPr>
              <a:t>Motivation 2</a:t>
            </a:r>
            <a:r>
              <a:rPr b="1" lang="en">
                <a:solidFill>
                  <a:schemeClr val="dk1"/>
                </a:solidFill>
                <a:latin typeface="Commissioner"/>
                <a:ea typeface="Commissioner"/>
                <a:cs typeface="Commissioner"/>
                <a:sym typeface="Commissioner"/>
              </a:rPr>
              <a:t>: </a:t>
            </a:r>
            <a:r>
              <a:rPr lang="en">
                <a:solidFill>
                  <a:schemeClr val="dk1"/>
                </a:solidFill>
                <a:latin typeface="Commissioner"/>
                <a:ea typeface="Commissioner"/>
                <a:cs typeface="Commissioner"/>
                <a:sym typeface="Commissioner"/>
              </a:rPr>
              <a:t>Write about </a:t>
            </a:r>
            <a:r>
              <a:rPr lang="en">
                <a:solidFill>
                  <a:schemeClr val="dk1"/>
                </a:solidFill>
                <a:latin typeface="Commissioner"/>
                <a:ea typeface="Commissioner"/>
                <a:cs typeface="Commissioner"/>
                <a:sym typeface="Commissioner"/>
              </a:rPr>
              <a:t>their</a:t>
            </a:r>
            <a:r>
              <a:rPr lang="en">
                <a:solidFill>
                  <a:schemeClr val="dk1"/>
                </a:solidFill>
                <a:latin typeface="Commissioner"/>
                <a:ea typeface="Commissioner"/>
                <a:cs typeface="Commissioner"/>
                <a:sym typeface="Commissioner"/>
              </a:rPr>
              <a:t> other motivations…</a:t>
            </a:r>
            <a:endParaRPr>
              <a:solidFill>
                <a:schemeClr val="dk1"/>
              </a:solidFill>
              <a:latin typeface="Commissioner"/>
              <a:ea typeface="Commissioner"/>
              <a:cs typeface="Commissioner"/>
              <a:sym typeface="Commissioner"/>
            </a:endParaRPr>
          </a:p>
        </p:txBody>
      </p:sp>
      <p:sp>
        <p:nvSpPr>
          <p:cNvPr id="4253" name="Google Shape;4253;p67"/>
          <p:cNvSpPr/>
          <p:nvPr/>
        </p:nvSpPr>
        <p:spPr>
          <a:xfrm>
            <a:off x="1798488" y="1646000"/>
            <a:ext cx="591300" cy="5913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7"/>
          <p:cNvSpPr/>
          <p:nvPr/>
        </p:nvSpPr>
        <p:spPr>
          <a:xfrm>
            <a:off x="5737063" y="1646000"/>
            <a:ext cx="591300" cy="5913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5" name="Google Shape;4255;p67"/>
          <p:cNvGrpSpPr/>
          <p:nvPr/>
        </p:nvGrpSpPr>
        <p:grpSpPr>
          <a:xfrm>
            <a:off x="1915996" y="1762174"/>
            <a:ext cx="356326" cy="358971"/>
            <a:chOff x="-54026025" y="3192625"/>
            <a:chExt cx="316650" cy="319000"/>
          </a:xfrm>
        </p:grpSpPr>
        <p:sp>
          <p:nvSpPr>
            <p:cNvPr id="4256" name="Google Shape;4256;p67"/>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7"/>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7"/>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7"/>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7"/>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7"/>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7"/>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7"/>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4" name="Google Shape;4264;p67"/>
          <p:cNvGrpSpPr/>
          <p:nvPr/>
        </p:nvGrpSpPr>
        <p:grpSpPr>
          <a:xfrm>
            <a:off x="5880039" y="1772349"/>
            <a:ext cx="305386" cy="338602"/>
            <a:chOff x="3300325" y="249875"/>
            <a:chExt cx="433725" cy="480900"/>
          </a:xfrm>
        </p:grpSpPr>
        <p:sp>
          <p:nvSpPr>
            <p:cNvPr id="4265" name="Google Shape;4265;p67"/>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6" name="Google Shape;4266;p67"/>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7" name="Google Shape;4267;p67"/>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8" name="Google Shape;4268;p67"/>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69" name="Google Shape;4269;p67"/>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4270" name="Google Shape;4270;p67"/>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4" name="Shape 4274"/>
        <p:cNvGrpSpPr/>
        <p:nvPr/>
      </p:nvGrpSpPr>
      <p:grpSpPr>
        <a:xfrm>
          <a:off x="0" y="0"/>
          <a:ext cx="0" cy="0"/>
          <a:chOff x="0" y="0"/>
          <a:chExt cx="0" cy="0"/>
        </a:xfrm>
      </p:grpSpPr>
      <p:sp>
        <p:nvSpPr>
          <p:cNvPr id="4275" name="Google Shape;4275;p68"/>
          <p:cNvSpPr txBox="1"/>
          <p:nvPr>
            <p:ph idx="3" type="subTitle"/>
          </p:nvPr>
        </p:nvSpPr>
        <p:spPr>
          <a:xfrm>
            <a:off x="3042950" y="3285050"/>
            <a:ext cx="25056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Timmy Jimmy</a:t>
            </a:r>
            <a:endParaRPr/>
          </a:p>
        </p:txBody>
      </p:sp>
      <p:sp>
        <p:nvSpPr>
          <p:cNvPr id="4276" name="Google Shape;4276;p68"/>
          <p:cNvSpPr txBox="1"/>
          <p:nvPr>
            <p:ph idx="4" type="subTitle"/>
          </p:nvPr>
        </p:nvSpPr>
        <p:spPr>
          <a:xfrm>
            <a:off x="3042838" y="1565875"/>
            <a:ext cx="2505600" cy="457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María Fernández</a:t>
            </a:r>
            <a:endParaRPr/>
          </a:p>
        </p:txBody>
      </p:sp>
      <p:pic>
        <p:nvPicPr>
          <p:cNvPr id="4277" name="Google Shape;4277;p68"/>
          <p:cNvPicPr preferRelativeResize="0"/>
          <p:nvPr/>
        </p:nvPicPr>
        <p:blipFill rotWithShape="1">
          <a:blip r:embed="rId3">
            <a:alphaModFix/>
          </a:blip>
          <a:srcRect b="0" l="0" r="0" t="0"/>
          <a:stretch/>
        </p:blipFill>
        <p:spPr>
          <a:xfrm>
            <a:off x="986689" y="2996000"/>
            <a:ext cx="1608000" cy="1608000"/>
          </a:xfrm>
          <a:prstGeom prst="plaque">
            <a:avLst>
              <a:gd fmla="val 16667" name="adj"/>
            </a:avLst>
          </a:prstGeom>
          <a:noFill/>
          <a:ln cap="flat" cmpd="sng" w="9525">
            <a:solidFill>
              <a:schemeClr val="dk1"/>
            </a:solidFill>
            <a:prstDash val="solid"/>
            <a:round/>
            <a:headEnd len="sm" w="sm" type="none"/>
            <a:tailEnd len="sm" w="sm" type="none"/>
          </a:ln>
        </p:spPr>
      </p:pic>
      <p:pic>
        <p:nvPicPr>
          <p:cNvPr id="4278" name="Google Shape;4278;p68"/>
          <p:cNvPicPr preferRelativeResize="0"/>
          <p:nvPr/>
        </p:nvPicPr>
        <p:blipFill rotWithShape="1">
          <a:blip r:embed="rId4">
            <a:alphaModFix/>
          </a:blip>
          <a:srcRect b="0" l="0" r="0" t="0"/>
          <a:stretch/>
        </p:blipFill>
        <p:spPr>
          <a:xfrm>
            <a:off x="986689" y="1234500"/>
            <a:ext cx="1608000" cy="1608000"/>
          </a:xfrm>
          <a:prstGeom prst="plaque">
            <a:avLst>
              <a:gd fmla="val 16667" name="adj"/>
            </a:avLst>
          </a:prstGeom>
          <a:noFill/>
          <a:ln cap="flat" cmpd="sng" w="9525">
            <a:solidFill>
              <a:schemeClr val="dk1"/>
            </a:solidFill>
            <a:prstDash val="solid"/>
            <a:round/>
            <a:headEnd len="sm" w="sm" type="none"/>
            <a:tailEnd len="sm" w="sm" type="none"/>
          </a:ln>
        </p:spPr>
      </p:pic>
      <p:sp>
        <p:nvSpPr>
          <p:cNvPr id="4279" name="Google Shape;4279;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a:t>
            </a:r>
            <a:r>
              <a:rPr lang="en"/>
              <a:t>ur team</a:t>
            </a:r>
            <a:endParaRPr/>
          </a:p>
        </p:txBody>
      </p:sp>
      <p:sp>
        <p:nvSpPr>
          <p:cNvPr id="4280" name="Google Shape;4280;p68"/>
          <p:cNvSpPr txBox="1"/>
          <p:nvPr>
            <p:ph idx="1" type="subTitle"/>
          </p:nvPr>
        </p:nvSpPr>
        <p:spPr>
          <a:xfrm>
            <a:off x="3042959" y="3742249"/>
            <a:ext cx="2505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4281" name="Google Shape;4281;p68"/>
          <p:cNvSpPr txBox="1"/>
          <p:nvPr>
            <p:ph idx="2" type="subTitle"/>
          </p:nvPr>
        </p:nvSpPr>
        <p:spPr>
          <a:xfrm>
            <a:off x="3043063" y="2023074"/>
            <a:ext cx="2505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grpSp>
        <p:nvGrpSpPr>
          <p:cNvPr id="4282" name="Google Shape;4282;p68"/>
          <p:cNvGrpSpPr/>
          <p:nvPr/>
        </p:nvGrpSpPr>
        <p:grpSpPr>
          <a:xfrm>
            <a:off x="5600812" y="2028843"/>
            <a:ext cx="3305064" cy="3114642"/>
            <a:chOff x="309712" y="2028843"/>
            <a:chExt cx="3305064" cy="3114642"/>
          </a:xfrm>
        </p:grpSpPr>
        <p:grpSp>
          <p:nvGrpSpPr>
            <p:cNvPr id="4283" name="Google Shape;4283;p68"/>
            <p:cNvGrpSpPr/>
            <p:nvPr/>
          </p:nvGrpSpPr>
          <p:grpSpPr>
            <a:xfrm>
              <a:off x="309712" y="3858519"/>
              <a:ext cx="3305064" cy="806652"/>
              <a:chOff x="6070114" y="2977338"/>
              <a:chExt cx="1314663" cy="320864"/>
            </a:xfrm>
          </p:grpSpPr>
          <p:sp>
            <p:nvSpPr>
              <p:cNvPr id="4284" name="Google Shape;4284;p68"/>
              <p:cNvSpPr/>
              <p:nvPr/>
            </p:nvSpPr>
            <p:spPr>
              <a:xfrm>
                <a:off x="6070114" y="2977338"/>
                <a:ext cx="1314663" cy="320864"/>
              </a:xfrm>
              <a:custGeom>
                <a:rect b="b" l="l" r="r" t="t"/>
                <a:pathLst>
                  <a:path extrusionOk="0" h="9891" w="40526">
                    <a:moveTo>
                      <a:pt x="2775" y="0"/>
                    </a:moveTo>
                    <a:cubicBezTo>
                      <a:pt x="1" y="5790"/>
                      <a:pt x="2775" y="9890"/>
                      <a:pt x="2775" y="9890"/>
                    </a:cubicBezTo>
                    <a:lnTo>
                      <a:pt x="37510" y="9890"/>
                    </a:lnTo>
                    <a:cubicBezTo>
                      <a:pt x="37510" y="9890"/>
                      <a:pt x="40525" y="6151"/>
                      <a:pt x="37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8"/>
              <p:cNvSpPr/>
              <p:nvPr/>
            </p:nvSpPr>
            <p:spPr>
              <a:xfrm>
                <a:off x="7177032" y="2977338"/>
                <a:ext cx="140725" cy="320864"/>
              </a:xfrm>
              <a:custGeom>
                <a:rect b="b" l="l" r="r" t="t"/>
                <a:pathLst>
                  <a:path extrusionOk="0" h="9891" w="4338">
                    <a:moveTo>
                      <a:pt x="0" y="0"/>
                    </a:moveTo>
                    <a:cubicBezTo>
                      <a:pt x="2774" y="5790"/>
                      <a:pt x="0" y="9890"/>
                      <a:pt x="0" y="9890"/>
                    </a:cubicBezTo>
                    <a:lnTo>
                      <a:pt x="1564" y="9890"/>
                    </a:lnTo>
                    <a:cubicBezTo>
                      <a:pt x="1564" y="9890"/>
                      <a:pt x="4337" y="5790"/>
                      <a:pt x="15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8"/>
              <p:cNvSpPr/>
              <p:nvPr/>
            </p:nvSpPr>
            <p:spPr>
              <a:xfrm>
                <a:off x="6132788" y="2977338"/>
                <a:ext cx="140725" cy="320864"/>
              </a:xfrm>
              <a:custGeom>
                <a:rect b="b" l="l" r="r" t="t"/>
                <a:pathLst>
                  <a:path extrusionOk="0" h="9891" w="4338">
                    <a:moveTo>
                      <a:pt x="2775" y="0"/>
                    </a:moveTo>
                    <a:cubicBezTo>
                      <a:pt x="1" y="5790"/>
                      <a:pt x="2775" y="9890"/>
                      <a:pt x="2775" y="9890"/>
                    </a:cubicBezTo>
                    <a:lnTo>
                      <a:pt x="4338" y="9890"/>
                    </a:lnTo>
                    <a:cubicBezTo>
                      <a:pt x="4338" y="9890"/>
                      <a:pt x="1564" y="5790"/>
                      <a:pt x="4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8"/>
              <p:cNvSpPr/>
              <p:nvPr/>
            </p:nvSpPr>
            <p:spPr>
              <a:xfrm>
                <a:off x="6092044" y="2977338"/>
                <a:ext cx="108771" cy="320864"/>
              </a:xfrm>
              <a:custGeom>
                <a:rect b="b" l="l" r="r" t="t"/>
                <a:pathLst>
                  <a:path extrusionOk="0" h="9891" w="3353">
                    <a:moveTo>
                      <a:pt x="2775" y="0"/>
                    </a:moveTo>
                    <a:cubicBezTo>
                      <a:pt x="0" y="5790"/>
                      <a:pt x="2775" y="9890"/>
                      <a:pt x="2775" y="9890"/>
                    </a:cubicBezTo>
                    <a:lnTo>
                      <a:pt x="3353" y="9890"/>
                    </a:lnTo>
                    <a:cubicBezTo>
                      <a:pt x="3353" y="9890"/>
                      <a:pt x="578" y="5790"/>
                      <a:pt x="33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8"/>
              <p:cNvSpPr/>
              <p:nvPr/>
            </p:nvSpPr>
            <p:spPr>
              <a:xfrm>
                <a:off x="6150079" y="2977338"/>
                <a:ext cx="101797" cy="320864"/>
              </a:xfrm>
              <a:custGeom>
                <a:rect b="b" l="l" r="r" t="t"/>
                <a:pathLst>
                  <a:path extrusionOk="0" h="9891" w="3138">
                    <a:moveTo>
                      <a:pt x="2774" y="0"/>
                    </a:moveTo>
                    <a:cubicBezTo>
                      <a:pt x="1" y="5790"/>
                      <a:pt x="2774" y="9890"/>
                      <a:pt x="2774" y="9890"/>
                    </a:cubicBezTo>
                    <a:lnTo>
                      <a:pt x="3138" y="9890"/>
                    </a:lnTo>
                    <a:cubicBezTo>
                      <a:pt x="3138" y="9890"/>
                      <a:pt x="363" y="5790"/>
                      <a:pt x="3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8"/>
              <p:cNvSpPr/>
              <p:nvPr/>
            </p:nvSpPr>
            <p:spPr>
              <a:xfrm>
                <a:off x="7196463" y="2977338"/>
                <a:ext cx="101829" cy="320864"/>
              </a:xfrm>
              <a:custGeom>
                <a:rect b="b" l="l" r="r" t="t"/>
                <a:pathLst>
                  <a:path extrusionOk="0" h="9891" w="3139">
                    <a:moveTo>
                      <a:pt x="1" y="0"/>
                    </a:moveTo>
                    <a:cubicBezTo>
                      <a:pt x="2775" y="5790"/>
                      <a:pt x="1" y="9890"/>
                      <a:pt x="1" y="9890"/>
                    </a:cubicBezTo>
                    <a:lnTo>
                      <a:pt x="364" y="9890"/>
                    </a:lnTo>
                    <a:cubicBezTo>
                      <a:pt x="364" y="9890"/>
                      <a:pt x="3139" y="5790"/>
                      <a:pt x="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8"/>
              <p:cNvSpPr/>
              <p:nvPr/>
            </p:nvSpPr>
            <p:spPr>
              <a:xfrm>
                <a:off x="7249730" y="2977338"/>
                <a:ext cx="108771" cy="320864"/>
              </a:xfrm>
              <a:custGeom>
                <a:rect b="b" l="l" r="r" t="t"/>
                <a:pathLst>
                  <a:path extrusionOk="0" h="9891" w="3353">
                    <a:moveTo>
                      <a:pt x="0" y="0"/>
                    </a:moveTo>
                    <a:cubicBezTo>
                      <a:pt x="2775" y="5790"/>
                      <a:pt x="0" y="9890"/>
                      <a:pt x="0" y="9890"/>
                    </a:cubicBezTo>
                    <a:lnTo>
                      <a:pt x="578" y="9890"/>
                    </a:lnTo>
                    <a:cubicBezTo>
                      <a:pt x="578" y="9890"/>
                      <a:pt x="3353" y="5790"/>
                      <a:pt x="5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8"/>
              <p:cNvSpPr/>
              <p:nvPr/>
            </p:nvSpPr>
            <p:spPr>
              <a:xfrm>
                <a:off x="6304720" y="3021327"/>
                <a:ext cx="844251" cy="232887"/>
              </a:xfrm>
              <a:custGeom>
                <a:rect b="b" l="l" r="r" t="t"/>
                <a:pathLst>
                  <a:path extrusionOk="0" h="7179" w="26025">
                    <a:moveTo>
                      <a:pt x="1974" y="0"/>
                    </a:moveTo>
                    <a:lnTo>
                      <a:pt x="1854" y="249"/>
                    </a:lnTo>
                    <a:cubicBezTo>
                      <a:pt x="0" y="4120"/>
                      <a:pt x="1809" y="6870"/>
                      <a:pt x="1887" y="6985"/>
                    </a:cubicBezTo>
                    <a:lnTo>
                      <a:pt x="2017" y="7178"/>
                    </a:lnTo>
                    <a:lnTo>
                      <a:pt x="23820" y="7178"/>
                    </a:lnTo>
                    <a:lnTo>
                      <a:pt x="23951" y="7014"/>
                    </a:lnTo>
                    <a:cubicBezTo>
                      <a:pt x="24037" y="6909"/>
                      <a:pt x="26024" y="4368"/>
                      <a:pt x="24004" y="246"/>
                    </a:cubicBezTo>
                    <a:lnTo>
                      <a:pt x="23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8"/>
              <p:cNvSpPr/>
              <p:nvPr/>
            </p:nvSpPr>
            <p:spPr>
              <a:xfrm>
                <a:off x="6320356" y="3035535"/>
                <a:ext cx="812622" cy="204437"/>
              </a:xfrm>
              <a:custGeom>
                <a:rect b="b" l="l" r="r" t="t"/>
                <a:pathLst>
                  <a:path extrusionOk="0" h="6302" w="25050">
                    <a:moveTo>
                      <a:pt x="1768" y="1"/>
                    </a:moveTo>
                    <a:cubicBezTo>
                      <a:pt x="1" y="3689"/>
                      <a:pt x="1768" y="6302"/>
                      <a:pt x="1768" y="6302"/>
                    </a:cubicBezTo>
                    <a:lnTo>
                      <a:pt x="23129" y="6302"/>
                    </a:lnTo>
                    <a:cubicBezTo>
                      <a:pt x="23129" y="6302"/>
                      <a:pt x="25049" y="3920"/>
                      <a:pt x="231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8"/>
              <p:cNvSpPr/>
              <p:nvPr/>
            </p:nvSpPr>
            <p:spPr>
              <a:xfrm>
                <a:off x="6413751" y="3092695"/>
                <a:ext cx="625411" cy="6877"/>
              </a:xfrm>
              <a:custGeom>
                <a:rect b="b" l="l" r="r" t="t"/>
                <a:pathLst>
                  <a:path extrusionOk="0" h="212" w="19279">
                    <a:moveTo>
                      <a:pt x="15730" y="0"/>
                    </a:moveTo>
                    <a:cubicBezTo>
                      <a:pt x="13621" y="0"/>
                      <a:pt x="11512" y="28"/>
                      <a:pt x="9406" y="29"/>
                    </a:cubicBezTo>
                    <a:cubicBezTo>
                      <a:pt x="8611" y="29"/>
                      <a:pt x="7817" y="29"/>
                      <a:pt x="7023" y="29"/>
                    </a:cubicBezTo>
                    <a:cubicBezTo>
                      <a:pt x="6228" y="29"/>
                      <a:pt x="5434" y="29"/>
                      <a:pt x="4639" y="31"/>
                    </a:cubicBezTo>
                    <a:cubicBezTo>
                      <a:pt x="4611" y="31"/>
                      <a:pt x="4583" y="31"/>
                      <a:pt x="4555" y="31"/>
                    </a:cubicBezTo>
                    <a:cubicBezTo>
                      <a:pt x="3741" y="31"/>
                      <a:pt x="2910" y="1"/>
                      <a:pt x="2082" y="1"/>
                    </a:cubicBezTo>
                    <a:cubicBezTo>
                      <a:pt x="1384" y="1"/>
                      <a:pt x="688" y="22"/>
                      <a:pt x="7" y="103"/>
                    </a:cubicBezTo>
                    <a:cubicBezTo>
                      <a:pt x="1" y="104"/>
                      <a:pt x="5" y="113"/>
                      <a:pt x="9" y="113"/>
                    </a:cubicBezTo>
                    <a:cubicBezTo>
                      <a:pt x="719" y="191"/>
                      <a:pt x="1441" y="211"/>
                      <a:pt x="2165" y="211"/>
                    </a:cubicBezTo>
                    <a:cubicBezTo>
                      <a:pt x="2983" y="211"/>
                      <a:pt x="3803" y="185"/>
                      <a:pt x="4610" y="185"/>
                    </a:cubicBezTo>
                    <a:cubicBezTo>
                      <a:pt x="4642" y="185"/>
                      <a:pt x="4673" y="185"/>
                      <a:pt x="4705" y="185"/>
                    </a:cubicBezTo>
                    <a:cubicBezTo>
                      <a:pt x="6334" y="189"/>
                      <a:pt x="7964" y="187"/>
                      <a:pt x="9593" y="188"/>
                    </a:cubicBezTo>
                    <a:cubicBezTo>
                      <a:pt x="11662" y="189"/>
                      <a:pt x="13732" y="211"/>
                      <a:pt x="15802" y="211"/>
                    </a:cubicBezTo>
                    <a:cubicBezTo>
                      <a:pt x="16913" y="211"/>
                      <a:pt x="18023" y="205"/>
                      <a:pt x="19132" y="185"/>
                    </a:cubicBezTo>
                    <a:cubicBezTo>
                      <a:pt x="19279" y="182"/>
                      <a:pt x="19164" y="33"/>
                      <a:pt x="19067" y="31"/>
                    </a:cubicBezTo>
                    <a:cubicBezTo>
                      <a:pt x="17955" y="8"/>
                      <a:pt x="16843" y="0"/>
                      <a:pt x="15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8"/>
              <p:cNvSpPr/>
              <p:nvPr/>
            </p:nvSpPr>
            <p:spPr>
              <a:xfrm>
                <a:off x="6442688" y="3131460"/>
                <a:ext cx="566500" cy="11030"/>
              </a:xfrm>
              <a:custGeom>
                <a:rect b="b" l="l" r="r" t="t"/>
                <a:pathLst>
                  <a:path extrusionOk="0" h="340" w="17463">
                    <a:moveTo>
                      <a:pt x="16739" y="0"/>
                    </a:moveTo>
                    <a:cubicBezTo>
                      <a:pt x="14046" y="0"/>
                      <a:pt x="11350" y="90"/>
                      <a:pt x="8658" y="122"/>
                    </a:cubicBezTo>
                    <a:cubicBezTo>
                      <a:pt x="5785" y="156"/>
                      <a:pt x="2894" y="92"/>
                      <a:pt x="25" y="233"/>
                    </a:cubicBezTo>
                    <a:cubicBezTo>
                      <a:pt x="0" y="235"/>
                      <a:pt x="24" y="283"/>
                      <a:pt x="43" y="283"/>
                    </a:cubicBezTo>
                    <a:cubicBezTo>
                      <a:pt x="1067" y="325"/>
                      <a:pt x="2093" y="340"/>
                      <a:pt x="3119" y="340"/>
                    </a:cubicBezTo>
                    <a:cubicBezTo>
                      <a:pt x="4986" y="340"/>
                      <a:pt x="6855" y="292"/>
                      <a:pt x="8717" y="271"/>
                    </a:cubicBezTo>
                    <a:cubicBezTo>
                      <a:pt x="11596" y="240"/>
                      <a:pt x="14487" y="257"/>
                      <a:pt x="17365" y="123"/>
                    </a:cubicBezTo>
                    <a:cubicBezTo>
                      <a:pt x="17463" y="118"/>
                      <a:pt x="17372" y="1"/>
                      <a:pt x="17309" y="1"/>
                    </a:cubicBezTo>
                    <a:cubicBezTo>
                      <a:pt x="17119" y="1"/>
                      <a:pt x="16929" y="0"/>
                      <a:pt x="16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8"/>
              <p:cNvSpPr/>
              <p:nvPr/>
            </p:nvSpPr>
            <p:spPr>
              <a:xfrm>
                <a:off x="6515256" y="3175319"/>
                <a:ext cx="421460" cy="7494"/>
              </a:xfrm>
              <a:custGeom>
                <a:rect b="b" l="l" r="r" t="t"/>
                <a:pathLst>
                  <a:path extrusionOk="0" h="231" w="12992">
                    <a:moveTo>
                      <a:pt x="5955" y="1"/>
                    </a:moveTo>
                    <a:cubicBezTo>
                      <a:pt x="3974" y="1"/>
                      <a:pt x="1993" y="24"/>
                      <a:pt x="19" y="97"/>
                    </a:cubicBezTo>
                    <a:cubicBezTo>
                      <a:pt x="1" y="98"/>
                      <a:pt x="16" y="133"/>
                      <a:pt x="30" y="134"/>
                    </a:cubicBezTo>
                    <a:cubicBezTo>
                      <a:pt x="2021" y="207"/>
                      <a:pt x="4019" y="230"/>
                      <a:pt x="6016" y="230"/>
                    </a:cubicBezTo>
                    <a:cubicBezTo>
                      <a:pt x="8311" y="230"/>
                      <a:pt x="10606" y="200"/>
                      <a:pt x="12894" y="177"/>
                    </a:cubicBezTo>
                    <a:cubicBezTo>
                      <a:pt x="12991" y="175"/>
                      <a:pt x="12903" y="56"/>
                      <a:pt x="12838" y="55"/>
                    </a:cubicBezTo>
                    <a:cubicBezTo>
                      <a:pt x="10548" y="32"/>
                      <a:pt x="8251" y="1"/>
                      <a:pt x="5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8"/>
              <p:cNvSpPr/>
              <p:nvPr/>
            </p:nvSpPr>
            <p:spPr>
              <a:xfrm>
                <a:off x="6259499" y="3112451"/>
                <a:ext cx="50801" cy="50801"/>
              </a:xfrm>
              <a:custGeom>
                <a:rect b="b" l="l" r="r" t="t"/>
                <a:pathLst>
                  <a:path extrusionOk="0" h="1566" w="1566">
                    <a:moveTo>
                      <a:pt x="783" y="0"/>
                    </a:moveTo>
                    <a:lnTo>
                      <a:pt x="0" y="783"/>
                    </a:lnTo>
                    <a:lnTo>
                      <a:pt x="783" y="1565"/>
                    </a:lnTo>
                    <a:lnTo>
                      <a:pt x="1565"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8"/>
              <p:cNvSpPr/>
              <p:nvPr/>
            </p:nvSpPr>
            <p:spPr>
              <a:xfrm>
                <a:off x="6271923" y="3124875"/>
                <a:ext cx="25952" cy="25920"/>
              </a:xfrm>
              <a:custGeom>
                <a:rect b="b" l="l" r="r" t="t"/>
                <a:pathLst>
                  <a:path extrusionOk="0" h="799" w="800">
                    <a:moveTo>
                      <a:pt x="400" y="1"/>
                    </a:moveTo>
                    <a:lnTo>
                      <a:pt x="1" y="399"/>
                    </a:lnTo>
                    <a:lnTo>
                      <a:pt x="400" y="799"/>
                    </a:lnTo>
                    <a:lnTo>
                      <a:pt x="799" y="399"/>
                    </a:lnTo>
                    <a:lnTo>
                      <a:pt x="4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8"/>
              <p:cNvSpPr/>
              <p:nvPr/>
            </p:nvSpPr>
            <p:spPr>
              <a:xfrm>
                <a:off x="6257390" y="3169545"/>
                <a:ext cx="48563" cy="108479"/>
              </a:xfrm>
              <a:custGeom>
                <a:rect b="b" l="l" r="r" t="t"/>
                <a:pathLst>
                  <a:path extrusionOk="0" h="3344" w="1497">
                    <a:moveTo>
                      <a:pt x="700" y="522"/>
                    </a:moveTo>
                    <a:cubicBezTo>
                      <a:pt x="906" y="522"/>
                      <a:pt x="1173" y="833"/>
                      <a:pt x="1135" y="1004"/>
                    </a:cubicBezTo>
                    <a:cubicBezTo>
                      <a:pt x="1116" y="1095"/>
                      <a:pt x="1050" y="1129"/>
                      <a:pt x="966" y="1129"/>
                    </a:cubicBezTo>
                    <a:cubicBezTo>
                      <a:pt x="802" y="1129"/>
                      <a:pt x="568" y="997"/>
                      <a:pt x="473" y="895"/>
                    </a:cubicBezTo>
                    <a:cubicBezTo>
                      <a:pt x="487" y="620"/>
                      <a:pt x="584" y="522"/>
                      <a:pt x="700" y="522"/>
                    </a:cubicBezTo>
                    <a:close/>
                    <a:moveTo>
                      <a:pt x="25" y="1"/>
                    </a:moveTo>
                    <a:cubicBezTo>
                      <a:pt x="10" y="1"/>
                      <a:pt x="0" y="9"/>
                      <a:pt x="1" y="32"/>
                    </a:cubicBezTo>
                    <a:cubicBezTo>
                      <a:pt x="8" y="285"/>
                      <a:pt x="120" y="639"/>
                      <a:pt x="310" y="909"/>
                    </a:cubicBezTo>
                    <a:cubicBezTo>
                      <a:pt x="305" y="994"/>
                      <a:pt x="307" y="1080"/>
                      <a:pt x="314" y="1158"/>
                    </a:cubicBezTo>
                    <a:cubicBezTo>
                      <a:pt x="388" y="1984"/>
                      <a:pt x="722" y="2729"/>
                      <a:pt x="1281" y="3337"/>
                    </a:cubicBezTo>
                    <a:cubicBezTo>
                      <a:pt x="1285" y="3341"/>
                      <a:pt x="1289" y="3343"/>
                      <a:pt x="1292" y="3343"/>
                    </a:cubicBezTo>
                    <a:cubicBezTo>
                      <a:pt x="1301" y="3343"/>
                      <a:pt x="1306" y="3331"/>
                      <a:pt x="1298" y="3319"/>
                    </a:cubicBezTo>
                    <a:cubicBezTo>
                      <a:pt x="915" y="2773"/>
                      <a:pt x="628" y="2143"/>
                      <a:pt x="521" y="1482"/>
                    </a:cubicBezTo>
                    <a:cubicBezTo>
                      <a:pt x="502" y="1357"/>
                      <a:pt x="488" y="1230"/>
                      <a:pt x="480" y="1103"/>
                    </a:cubicBezTo>
                    <a:lnTo>
                      <a:pt x="480" y="1103"/>
                    </a:lnTo>
                    <a:cubicBezTo>
                      <a:pt x="609" y="1218"/>
                      <a:pt x="760" y="1291"/>
                      <a:pt x="930" y="1291"/>
                    </a:cubicBezTo>
                    <a:cubicBezTo>
                      <a:pt x="934" y="1291"/>
                      <a:pt x="937" y="1291"/>
                      <a:pt x="941" y="1291"/>
                    </a:cubicBezTo>
                    <a:cubicBezTo>
                      <a:pt x="1496" y="1280"/>
                      <a:pt x="1333" y="605"/>
                      <a:pt x="993" y="401"/>
                    </a:cubicBezTo>
                    <a:cubicBezTo>
                      <a:pt x="875" y="330"/>
                      <a:pt x="776" y="300"/>
                      <a:pt x="693" y="300"/>
                    </a:cubicBezTo>
                    <a:cubicBezTo>
                      <a:pt x="497" y="300"/>
                      <a:pt x="390" y="470"/>
                      <a:pt x="341" y="682"/>
                    </a:cubicBezTo>
                    <a:cubicBezTo>
                      <a:pt x="321" y="640"/>
                      <a:pt x="300" y="599"/>
                      <a:pt x="279" y="557"/>
                    </a:cubicBezTo>
                    <a:cubicBezTo>
                      <a:pt x="209" y="391"/>
                      <a:pt x="170" y="215"/>
                      <a:pt x="99" y="49"/>
                    </a:cubicBezTo>
                    <a:cubicBezTo>
                      <a:pt x="91" y="29"/>
                      <a:pt x="51"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8"/>
              <p:cNvSpPr/>
              <p:nvPr/>
            </p:nvSpPr>
            <p:spPr>
              <a:xfrm>
                <a:off x="6286456" y="3219016"/>
                <a:ext cx="55440" cy="56543"/>
              </a:xfrm>
              <a:custGeom>
                <a:rect b="b" l="l" r="r" t="t"/>
                <a:pathLst>
                  <a:path extrusionOk="0" h="1743" w="1709">
                    <a:moveTo>
                      <a:pt x="6" y="1"/>
                    </a:moveTo>
                    <a:cubicBezTo>
                      <a:pt x="3" y="1"/>
                      <a:pt x="0" y="3"/>
                      <a:pt x="2" y="9"/>
                    </a:cubicBezTo>
                    <a:cubicBezTo>
                      <a:pt x="175" y="709"/>
                      <a:pt x="848" y="1669"/>
                      <a:pt x="1637" y="1742"/>
                    </a:cubicBezTo>
                    <a:cubicBezTo>
                      <a:pt x="1640" y="1742"/>
                      <a:pt x="1642" y="1742"/>
                      <a:pt x="1644" y="1742"/>
                    </a:cubicBezTo>
                    <a:cubicBezTo>
                      <a:pt x="1708" y="1742"/>
                      <a:pt x="1654" y="1660"/>
                      <a:pt x="1620" y="1646"/>
                    </a:cubicBezTo>
                    <a:cubicBezTo>
                      <a:pt x="850" y="1334"/>
                      <a:pt x="388" y="722"/>
                      <a:pt x="13" y="6"/>
                    </a:cubicBezTo>
                    <a:cubicBezTo>
                      <a:pt x="11" y="2"/>
                      <a:pt x="8"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8"/>
              <p:cNvSpPr/>
              <p:nvPr/>
            </p:nvSpPr>
            <p:spPr>
              <a:xfrm>
                <a:off x="6301346" y="3213339"/>
                <a:ext cx="34192" cy="28385"/>
              </a:xfrm>
              <a:custGeom>
                <a:rect b="b" l="l" r="r" t="t"/>
                <a:pathLst>
                  <a:path extrusionOk="0" h="875" w="1054">
                    <a:moveTo>
                      <a:pt x="23" y="0"/>
                    </a:moveTo>
                    <a:cubicBezTo>
                      <a:pt x="10" y="0"/>
                      <a:pt x="0" y="11"/>
                      <a:pt x="11" y="32"/>
                    </a:cubicBezTo>
                    <a:cubicBezTo>
                      <a:pt x="195" y="400"/>
                      <a:pt x="605" y="770"/>
                      <a:pt x="1010" y="873"/>
                    </a:cubicBezTo>
                    <a:cubicBezTo>
                      <a:pt x="1014" y="874"/>
                      <a:pt x="1018" y="874"/>
                      <a:pt x="1021" y="874"/>
                    </a:cubicBezTo>
                    <a:cubicBezTo>
                      <a:pt x="1053" y="874"/>
                      <a:pt x="1027" y="821"/>
                      <a:pt x="1009" y="809"/>
                    </a:cubicBezTo>
                    <a:cubicBezTo>
                      <a:pt x="842" y="699"/>
                      <a:pt x="667" y="611"/>
                      <a:pt x="510" y="485"/>
                    </a:cubicBezTo>
                    <a:cubicBezTo>
                      <a:pt x="336" y="347"/>
                      <a:pt x="194" y="181"/>
                      <a:pt x="50" y="14"/>
                    </a:cubicBezTo>
                    <a:cubicBezTo>
                      <a:pt x="42" y="5"/>
                      <a:pt x="32"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8"/>
              <p:cNvSpPr/>
              <p:nvPr/>
            </p:nvSpPr>
            <p:spPr>
              <a:xfrm>
                <a:off x="6257390" y="2997483"/>
                <a:ext cx="48563" cy="108479"/>
              </a:xfrm>
              <a:custGeom>
                <a:rect b="b" l="l" r="r" t="t"/>
                <a:pathLst>
                  <a:path extrusionOk="0" h="3344" w="1497">
                    <a:moveTo>
                      <a:pt x="966" y="2215"/>
                    </a:moveTo>
                    <a:cubicBezTo>
                      <a:pt x="1050" y="2215"/>
                      <a:pt x="1116" y="2249"/>
                      <a:pt x="1135" y="2340"/>
                    </a:cubicBezTo>
                    <a:cubicBezTo>
                      <a:pt x="1173" y="2511"/>
                      <a:pt x="906" y="2823"/>
                      <a:pt x="700" y="2823"/>
                    </a:cubicBezTo>
                    <a:cubicBezTo>
                      <a:pt x="584" y="2823"/>
                      <a:pt x="487" y="2725"/>
                      <a:pt x="473" y="2450"/>
                    </a:cubicBezTo>
                    <a:cubicBezTo>
                      <a:pt x="568" y="2347"/>
                      <a:pt x="802" y="2215"/>
                      <a:pt x="966" y="2215"/>
                    </a:cubicBezTo>
                    <a:close/>
                    <a:moveTo>
                      <a:pt x="1293" y="1"/>
                    </a:moveTo>
                    <a:cubicBezTo>
                      <a:pt x="1289" y="1"/>
                      <a:pt x="1285" y="3"/>
                      <a:pt x="1281" y="8"/>
                    </a:cubicBezTo>
                    <a:cubicBezTo>
                      <a:pt x="722" y="615"/>
                      <a:pt x="388" y="1360"/>
                      <a:pt x="314" y="2186"/>
                    </a:cubicBezTo>
                    <a:cubicBezTo>
                      <a:pt x="307" y="2264"/>
                      <a:pt x="306" y="2350"/>
                      <a:pt x="310" y="2435"/>
                    </a:cubicBezTo>
                    <a:cubicBezTo>
                      <a:pt x="120" y="2705"/>
                      <a:pt x="8" y="3060"/>
                      <a:pt x="1" y="3313"/>
                    </a:cubicBezTo>
                    <a:cubicBezTo>
                      <a:pt x="0" y="3335"/>
                      <a:pt x="10" y="3343"/>
                      <a:pt x="25" y="3343"/>
                    </a:cubicBezTo>
                    <a:cubicBezTo>
                      <a:pt x="51" y="3343"/>
                      <a:pt x="91" y="3315"/>
                      <a:pt x="99" y="3295"/>
                    </a:cubicBezTo>
                    <a:cubicBezTo>
                      <a:pt x="170" y="3129"/>
                      <a:pt x="209" y="2953"/>
                      <a:pt x="279" y="2787"/>
                    </a:cubicBezTo>
                    <a:cubicBezTo>
                      <a:pt x="300" y="2745"/>
                      <a:pt x="321" y="2704"/>
                      <a:pt x="341" y="2662"/>
                    </a:cubicBezTo>
                    <a:cubicBezTo>
                      <a:pt x="390" y="2874"/>
                      <a:pt x="497" y="3044"/>
                      <a:pt x="693" y="3044"/>
                    </a:cubicBezTo>
                    <a:cubicBezTo>
                      <a:pt x="776" y="3044"/>
                      <a:pt x="875" y="3014"/>
                      <a:pt x="993" y="2944"/>
                    </a:cubicBezTo>
                    <a:cubicBezTo>
                      <a:pt x="1333" y="2740"/>
                      <a:pt x="1496" y="2064"/>
                      <a:pt x="941" y="2053"/>
                    </a:cubicBezTo>
                    <a:cubicBezTo>
                      <a:pt x="937" y="2053"/>
                      <a:pt x="934" y="2053"/>
                      <a:pt x="930" y="2053"/>
                    </a:cubicBezTo>
                    <a:cubicBezTo>
                      <a:pt x="760" y="2053"/>
                      <a:pt x="609" y="2126"/>
                      <a:pt x="480" y="2242"/>
                    </a:cubicBezTo>
                    <a:cubicBezTo>
                      <a:pt x="488" y="2115"/>
                      <a:pt x="502" y="1988"/>
                      <a:pt x="521" y="1862"/>
                    </a:cubicBezTo>
                    <a:cubicBezTo>
                      <a:pt x="628" y="1201"/>
                      <a:pt x="915" y="571"/>
                      <a:pt x="1298" y="25"/>
                    </a:cubicBezTo>
                    <a:cubicBezTo>
                      <a:pt x="1306" y="13"/>
                      <a:pt x="1301"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8"/>
              <p:cNvSpPr/>
              <p:nvPr/>
            </p:nvSpPr>
            <p:spPr>
              <a:xfrm>
                <a:off x="6286456" y="2999949"/>
                <a:ext cx="55408" cy="56543"/>
              </a:xfrm>
              <a:custGeom>
                <a:rect b="b" l="l" r="r" t="t"/>
                <a:pathLst>
                  <a:path extrusionOk="0" h="1743" w="1708">
                    <a:moveTo>
                      <a:pt x="1645" y="1"/>
                    </a:moveTo>
                    <a:cubicBezTo>
                      <a:pt x="1643" y="1"/>
                      <a:pt x="1640" y="1"/>
                      <a:pt x="1637" y="1"/>
                    </a:cubicBezTo>
                    <a:cubicBezTo>
                      <a:pt x="848" y="74"/>
                      <a:pt x="175" y="1034"/>
                      <a:pt x="2" y="1734"/>
                    </a:cubicBezTo>
                    <a:cubicBezTo>
                      <a:pt x="0" y="1740"/>
                      <a:pt x="3" y="1743"/>
                      <a:pt x="6" y="1743"/>
                    </a:cubicBezTo>
                    <a:cubicBezTo>
                      <a:pt x="8" y="1743"/>
                      <a:pt x="11" y="1741"/>
                      <a:pt x="13" y="1737"/>
                    </a:cubicBezTo>
                    <a:cubicBezTo>
                      <a:pt x="388" y="1021"/>
                      <a:pt x="850" y="409"/>
                      <a:pt x="1620" y="98"/>
                    </a:cubicBezTo>
                    <a:cubicBezTo>
                      <a:pt x="1653" y="84"/>
                      <a:pt x="1708" y="1"/>
                      <a:pt x="1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8"/>
              <p:cNvSpPr/>
              <p:nvPr/>
            </p:nvSpPr>
            <p:spPr>
              <a:xfrm>
                <a:off x="6301346" y="3033784"/>
                <a:ext cx="34192" cy="28385"/>
              </a:xfrm>
              <a:custGeom>
                <a:rect b="b" l="l" r="r" t="t"/>
                <a:pathLst>
                  <a:path extrusionOk="0" h="875" w="1054">
                    <a:moveTo>
                      <a:pt x="1021" y="1"/>
                    </a:moveTo>
                    <a:cubicBezTo>
                      <a:pt x="1018" y="1"/>
                      <a:pt x="1014" y="1"/>
                      <a:pt x="1010" y="3"/>
                    </a:cubicBezTo>
                    <a:cubicBezTo>
                      <a:pt x="605" y="105"/>
                      <a:pt x="195" y="474"/>
                      <a:pt x="11" y="843"/>
                    </a:cubicBezTo>
                    <a:cubicBezTo>
                      <a:pt x="0" y="864"/>
                      <a:pt x="9" y="875"/>
                      <a:pt x="23" y="875"/>
                    </a:cubicBezTo>
                    <a:cubicBezTo>
                      <a:pt x="31" y="875"/>
                      <a:pt x="42" y="870"/>
                      <a:pt x="50" y="861"/>
                    </a:cubicBezTo>
                    <a:cubicBezTo>
                      <a:pt x="194" y="694"/>
                      <a:pt x="336" y="528"/>
                      <a:pt x="510" y="390"/>
                    </a:cubicBezTo>
                    <a:cubicBezTo>
                      <a:pt x="667" y="264"/>
                      <a:pt x="842" y="177"/>
                      <a:pt x="1009" y="66"/>
                    </a:cubicBezTo>
                    <a:cubicBezTo>
                      <a:pt x="1027" y="54"/>
                      <a:pt x="1053" y="1"/>
                      <a:pt x="1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8"/>
              <p:cNvSpPr/>
              <p:nvPr/>
            </p:nvSpPr>
            <p:spPr>
              <a:xfrm>
                <a:off x="7139369" y="3112515"/>
                <a:ext cx="50801" cy="50801"/>
              </a:xfrm>
              <a:custGeom>
                <a:rect b="b" l="l" r="r" t="t"/>
                <a:pathLst>
                  <a:path extrusionOk="0" h="1566" w="1566">
                    <a:moveTo>
                      <a:pt x="783" y="0"/>
                    </a:moveTo>
                    <a:lnTo>
                      <a:pt x="1" y="783"/>
                    </a:lnTo>
                    <a:lnTo>
                      <a:pt x="783" y="1565"/>
                    </a:lnTo>
                    <a:lnTo>
                      <a:pt x="1566"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8"/>
              <p:cNvSpPr/>
              <p:nvPr/>
            </p:nvSpPr>
            <p:spPr>
              <a:xfrm>
                <a:off x="7151858" y="3124972"/>
                <a:ext cx="25887" cy="25920"/>
              </a:xfrm>
              <a:custGeom>
                <a:rect b="b" l="l" r="r" t="t"/>
                <a:pathLst>
                  <a:path extrusionOk="0" h="799" w="798">
                    <a:moveTo>
                      <a:pt x="399" y="1"/>
                    </a:moveTo>
                    <a:lnTo>
                      <a:pt x="0" y="400"/>
                    </a:lnTo>
                    <a:lnTo>
                      <a:pt x="399" y="799"/>
                    </a:lnTo>
                    <a:lnTo>
                      <a:pt x="798" y="400"/>
                    </a:lnTo>
                    <a:lnTo>
                      <a:pt x="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8"/>
              <p:cNvSpPr/>
              <p:nvPr/>
            </p:nvSpPr>
            <p:spPr>
              <a:xfrm>
                <a:off x="7143683" y="3169545"/>
                <a:ext cx="48595" cy="108479"/>
              </a:xfrm>
              <a:custGeom>
                <a:rect b="b" l="l" r="r" t="t"/>
                <a:pathLst>
                  <a:path extrusionOk="0" h="3344" w="1498">
                    <a:moveTo>
                      <a:pt x="797" y="522"/>
                    </a:moveTo>
                    <a:cubicBezTo>
                      <a:pt x="912" y="522"/>
                      <a:pt x="1009" y="620"/>
                      <a:pt x="1023" y="895"/>
                    </a:cubicBezTo>
                    <a:cubicBezTo>
                      <a:pt x="928" y="997"/>
                      <a:pt x="695" y="1129"/>
                      <a:pt x="530" y="1129"/>
                    </a:cubicBezTo>
                    <a:cubicBezTo>
                      <a:pt x="447" y="1129"/>
                      <a:pt x="381" y="1095"/>
                      <a:pt x="361" y="1004"/>
                    </a:cubicBezTo>
                    <a:cubicBezTo>
                      <a:pt x="323" y="833"/>
                      <a:pt x="590" y="522"/>
                      <a:pt x="797" y="522"/>
                    </a:cubicBezTo>
                    <a:close/>
                    <a:moveTo>
                      <a:pt x="1472" y="0"/>
                    </a:moveTo>
                    <a:cubicBezTo>
                      <a:pt x="1445" y="0"/>
                      <a:pt x="1406" y="29"/>
                      <a:pt x="1397" y="49"/>
                    </a:cubicBezTo>
                    <a:cubicBezTo>
                      <a:pt x="1326" y="215"/>
                      <a:pt x="1288" y="390"/>
                      <a:pt x="1218" y="557"/>
                    </a:cubicBezTo>
                    <a:cubicBezTo>
                      <a:pt x="1197" y="598"/>
                      <a:pt x="1177" y="640"/>
                      <a:pt x="1155" y="682"/>
                    </a:cubicBezTo>
                    <a:cubicBezTo>
                      <a:pt x="1107" y="469"/>
                      <a:pt x="1000" y="300"/>
                      <a:pt x="803" y="300"/>
                    </a:cubicBezTo>
                    <a:cubicBezTo>
                      <a:pt x="720" y="300"/>
                      <a:pt x="621" y="330"/>
                      <a:pt x="503" y="401"/>
                    </a:cubicBezTo>
                    <a:cubicBezTo>
                      <a:pt x="164" y="605"/>
                      <a:pt x="0" y="1280"/>
                      <a:pt x="556" y="1291"/>
                    </a:cubicBezTo>
                    <a:cubicBezTo>
                      <a:pt x="559" y="1291"/>
                      <a:pt x="562" y="1291"/>
                      <a:pt x="566" y="1291"/>
                    </a:cubicBezTo>
                    <a:cubicBezTo>
                      <a:pt x="736" y="1291"/>
                      <a:pt x="887" y="1217"/>
                      <a:pt x="1016" y="1103"/>
                    </a:cubicBezTo>
                    <a:lnTo>
                      <a:pt x="1016" y="1103"/>
                    </a:lnTo>
                    <a:cubicBezTo>
                      <a:pt x="1009" y="1229"/>
                      <a:pt x="995" y="1357"/>
                      <a:pt x="975" y="1481"/>
                    </a:cubicBezTo>
                    <a:cubicBezTo>
                      <a:pt x="869" y="2143"/>
                      <a:pt x="581" y="2773"/>
                      <a:pt x="199" y="3319"/>
                    </a:cubicBezTo>
                    <a:cubicBezTo>
                      <a:pt x="191" y="3330"/>
                      <a:pt x="196" y="3343"/>
                      <a:pt x="205" y="3343"/>
                    </a:cubicBezTo>
                    <a:cubicBezTo>
                      <a:pt x="208" y="3343"/>
                      <a:pt x="212" y="3341"/>
                      <a:pt x="216" y="3337"/>
                    </a:cubicBezTo>
                    <a:cubicBezTo>
                      <a:pt x="774" y="2729"/>
                      <a:pt x="1108" y="1983"/>
                      <a:pt x="1182" y="1158"/>
                    </a:cubicBezTo>
                    <a:cubicBezTo>
                      <a:pt x="1189" y="1079"/>
                      <a:pt x="1191" y="994"/>
                      <a:pt x="1186" y="909"/>
                    </a:cubicBezTo>
                    <a:cubicBezTo>
                      <a:pt x="1377" y="639"/>
                      <a:pt x="1488" y="285"/>
                      <a:pt x="1496" y="32"/>
                    </a:cubicBezTo>
                    <a:cubicBezTo>
                      <a:pt x="1497" y="9"/>
                      <a:pt x="1487" y="0"/>
                      <a:pt x="1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8"/>
              <p:cNvSpPr/>
              <p:nvPr/>
            </p:nvSpPr>
            <p:spPr>
              <a:xfrm>
                <a:off x="7107708" y="3219016"/>
                <a:ext cx="55472" cy="56543"/>
              </a:xfrm>
              <a:custGeom>
                <a:rect b="b" l="l" r="r" t="t"/>
                <a:pathLst>
                  <a:path extrusionOk="0" h="1743" w="1710">
                    <a:moveTo>
                      <a:pt x="1704" y="1"/>
                    </a:moveTo>
                    <a:cubicBezTo>
                      <a:pt x="1701" y="1"/>
                      <a:pt x="1698" y="2"/>
                      <a:pt x="1696" y="6"/>
                    </a:cubicBezTo>
                    <a:cubicBezTo>
                      <a:pt x="1322" y="722"/>
                      <a:pt x="860" y="1334"/>
                      <a:pt x="90" y="1646"/>
                    </a:cubicBezTo>
                    <a:cubicBezTo>
                      <a:pt x="56" y="1660"/>
                      <a:pt x="1" y="1742"/>
                      <a:pt x="65" y="1742"/>
                    </a:cubicBezTo>
                    <a:cubicBezTo>
                      <a:pt x="67" y="1742"/>
                      <a:pt x="69" y="1742"/>
                      <a:pt x="72" y="1742"/>
                    </a:cubicBezTo>
                    <a:cubicBezTo>
                      <a:pt x="861" y="1669"/>
                      <a:pt x="1534" y="709"/>
                      <a:pt x="1708" y="9"/>
                    </a:cubicBezTo>
                    <a:cubicBezTo>
                      <a:pt x="1709" y="3"/>
                      <a:pt x="1707" y="1"/>
                      <a:pt x="1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8"/>
              <p:cNvSpPr/>
              <p:nvPr/>
            </p:nvSpPr>
            <p:spPr>
              <a:xfrm>
                <a:off x="7114098" y="3213339"/>
                <a:ext cx="34159" cy="28385"/>
              </a:xfrm>
              <a:custGeom>
                <a:rect b="b" l="l" r="r" t="t"/>
                <a:pathLst>
                  <a:path extrusionOk="0" h="875" w="1053">
                    <a:moveTo>
                      <a:pt x="1031" y="0"/>
                    </a:moveTo>
                    <a:cubicBezTo>
                      <a:pt x="1023" y="0"/>
                      <a:pt x="1012" y="5"/>
                      <a:pt x="1004" y="14"/>
                    </a:cubicBezTo>
                    <a:cubicBezTo>
                      <a:pt x="859" y="181"/>
                      <a:pt x="717" y="347"/>
                      <a:pt x="544" y="485"/>
                    </a:cubicBezTo>
                    <a:cubicBezTo>
                      <a:pt x="386" y="611"/>
                      <a:pt x="211" y="699"/>
                      <a:pt x="45" y="809"/>
                    </a:cubicBezTo>
                    <a:cubicBezTo>
                      <a:pt x="26" y="821"/>
                      <a:pt x="1" y="874"/>
                      <a:pt x="33" y="874"/>
                    </a:cubicBezTo>
                    <a:cubicBezTo>
                      <a:pt x="36" y="874"/>
                      <a:pt x="40" y="874"/>
                      <a:pt x="44" y="873"/>
                    </a:cubicBezTo>
                    <a:cubicBezTo>
                      <a:pt x="449" y="770"/>
                      <a:pt x="859" y="400"/>
                      <a:pt x="1042" y="32"/>
                    </a:cubicBezTo>
                    <a:cubicBezTo>
                      <a:pt x="1053" y="11"/>
                      <a:pt x="1044" y="0"/>
                      <a:pt x="10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8"/>
              <p:cNvSpPr/>
              <p:nvPr/>
            </p:nvSpPr>
            <p:spPr>
              <a:xfrm>
                <a:off x="7143683" y="2997483"/>
                <a:ext cx="48595" cy="108479"/>
              </a:xfrm>
              <a:custGeom>
                <a:rect b="b" l="l" r="r" t="t"/>
                <a:pathLst>
                  <a:path extrusionOk="0" h="3344" w="1498">
                    <a:moveTo>
                      <a:pt x="530" y="2215"/>
                    </a:moveTo>
                    <a:cubicBezTo>
                      <a:pt x="695" y="2215"/>
                      <a:pt x="928" y="2347"/>
                      <a:pt x="1023" y="2450"/>
                    </a:cubicBezTo>
                    <a:cubicBezTo>
                      <a:pt x="1009" y="2725"/>
                      <a:pt x="912" y="2823"/>
                      <a:pt x="797" y="2823"/>
                    </a:cubicBezTo>
                    <a:cubicBezTo>
                      <a:pt x="590" y="2823"/>
                      <a:pt x="323" y="2511"/>
                      <a:pt x="361" y="2340"/>
                    </a:cubicBezTo>
                    <a:cubicBezTo>
                      <a:pt x="381" y="2250"/>
                      <a:pt x="447" y="2215"/>
                      <a:pt x="530" y="2215"/>
                    </a:cubicBezTo>
                    <a:close/>
                    <a:moveTo>
                      <a:pt x="205" y="1"/>
                    </a:moveTo>
                    <a:cubicBezTo>
                      <a:pt x="196" y="1"/>
                      <a:pt x="191" y="13"/>
                      <a:pt x="199" y="25"/>
                    </a:cubicBezTo>
                    <a:cubicBezTo>
                      <a:pt x="581" y="571"/>
                      <a:pt x="869" y="1201"/>
                      <a:pt x="975" y="1862"/>
                    </a:cubicBezTo>
                    <a:cubicBezTo>
                      <a:pt x="995" y="1988"/>
                      <a:pt x="1009" y="2115"/>
                      <a:pt x="1016" y="2242"/>
                    </a:cubicBezTo>
                    <a:cubicBezTo>
                      <a:pt x="887" y="2126"/>
                      <a:pt x="736" y="2053"/>
                      <a:pt x="566" y="2053"/>
                    </a:cubicBezTo>
                    <a:cubicBezTo>
                      <a:pt x="563" y="2053"/>
                      <a:pt x="559" y="2053"/>
                      <a:pt x="556" y="2053"/>
                    </a:cubicBezTo>
                    <a:cubicBezTo>
                      <a:pt x="0" y="2063"/>
                      <a:pt x="164" y="2740"/>
                      <a:pt x="504" y="2944"/>
                    </a:cubicBezTo>
                    <a:cubicBezTo>
                      <a:pt x="622" y="3014"/>
                      <a:pt x="720" y="3044"/>
                      <a:pt x="803" y="3044"/>
                    </a:cubicBezTo>
                    <a:cubicBezTo>
                      <a:pt x="1000" y="3044"/>
                      <a:pt x="1107" y="2874"/>
                      <a:pt x="1155" y="2662"/>
                    </a:cubicBezTo>
                    <a:cubicBezTo>
                      <a:pt x="1177" y="2704"/>
                      <a:pt x="1197" y="2745"/>
                      <a:pt x="1218" y="2787"/>
                    </a:cubicBezTo>
                    <a:cubicBezTo>
                      <a:pt x="1288" y="2953"/>
                      <a:pt x="1326" y="3129"/>
                      <a:pt x="1397" y="3295"/>
                    </a:cubicBezTo>
                    <a:cubicBezTo>
                      <a:pt x="1406" y="3315"/>
                      <a:pt x="1446" y="3343"/>
                      <a:pt x="1472" y="3343"/>
                    </a:cubicBezTo>
                    <a:cubicBezTo>
                      <a:pt x="1487" y="3343"/>
                      <a:pt x="1497" y="3335"/>
                      <a:pt x="1496" y="3313"/>
                    </a:cubicBezTo>
                    <a:cubicBezTo>
                      <a:pt x="1488" y="3060"/>
                      <a:pt x="1377" y="2704"/>
                      <a:pt x="1186" y="2435"/>
                    </a:cubicBezTo>
                    <a:cubicBezTo>
                      <a:pt x="1191" y="2350"/>
                      <a:pt x="1189" y="2264"/>
                      <a:pt x="1182" y="2186"/>
                    </a:cubicBezTo>
                    <a:cubicBezTo>
                      <a:pt x="1108" y="1360"/>
                      <a:pt x="775" y="615"/>
                      <a:pt x="216" y="6"/>
                    </a:cubicBezTo>
                    <a:cubicBezTo>
                      <a:pt x="212" y="2"/>
                      <a:pt x="209"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8"/>
              <p:cNvSpPr/>
              <p:nvPr/>
            </p:nvSpPr>
            <p:spPr>
              <a:xfrm>
                <a:off x="7107740" y="2999949"/>
                <a:ext cx="55440" cy="56543"/>
              </a:xfrm>
              <a:custGeom>
                <a:rect b="b" l="l" r="r" t="t"/>
                <a:pathLst>
                  <a:path extrusionOk="0" h="1743" w="1709">
                    <a:moveTo>
                      <a:pt x="63" y="1"/>
                    </a:moveTo>
                    <a:cubicBezTo>
                      <a:pt x="1" y="1"/>
                      <a:pt x="55" y="84"/>
                      <a:pt x="89" y="98"/>
                    </a:cubicBezTo>
                    <a:cubicBezTo>
                      <a:pt x="859" y="409"/>
                      <a:pt x="1321" y="1021"/>
                      <a:pt x="1695" y="1737"/>
                    </a:cubicBezTo>
                    <a:cubicBezTo>
                      <a:pt x="1697" y="1741"/>
                      <a:pt x="1700" y="1743"/>
                      <a:pt x="1703" y="1743"/>
                    </a:cubicBezTo>
                    <a:cubicBezTo>
                      <a:pt x="1706" y="1743"/>
                      <a:pt x="1708" y="1740"/>
                      <a:pt x="1707" y="1734"/>
                    </a:cubicBezTo>
                    <a:cubicBezTo>
                      <a:pt x="1533" y="1034"/>
                      <a:pt x="860" y="74"/>
                      <a:pt x="71" y="1"/>
                    </a:cubicBezTo>
                    <a:cubicBezTo>
                      <a:pt x="68" y="1"/>
                      <a:pt x="65"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8"/>
              <p:cNvSpPr/>
              <p:nvPr/>
            </p:nvSpPr>
            <p:spPr>
              <a:xfrm>
                <a:off x="7114098" y="3033784"/>
                <a:ext cx="34159" cy="28385"/>
              </a:xfrm>
              <a:custGeom>
                <a:rect b="b" l="l" r="r" t="t"/>
                <a:pathLst>
                  <a:path extrusionOk="0" h="875" w="1053">
                    <a:moveTo>
                      <a:pt x="33" y="1"/>
                    </a:moveTo>
                    <a:cubicBezTo>
                      <a:pt x="1" y="1"/>
                      <a:pt x="26" y="54"/>
                      <a:pt x="45" y="66"/>
                    </a:cubicBezTo>
                    <a:cubicBezTo>
                      <a:pt x="211" y="177"/>
                      <a:pt x="386" y="264"/>
                      <a:pt x="544" y="390"/>
                    </a:cubicBezTo>
                    <a:cubicBezTo>
                      <a:pt x="717" y="528"/>
                      <a:pt x="859" y="694"/>
                      <a:pt x="1004" y="861"/>
                    </a:cubicBezTo>
                    <a:cubicBezTo>
                      <a:pt x="1012" y="870"/>
                      <a:pt x="1023" y="875"/>
                      <a:pt x="1031" y="875"/>
                    </a:cubicBezTo>
                    <a:cubicBezTo>
                      <a:pt x="1044" y="875"/>
                      <a:pt x="1053" y="864"/>
                      <a:pt x="1042" y="843"/>
                    </a:cubicBezTo>
                    <a:cubicBezTo>
                      <a:pt x="859" y="474"/>
                      <a:pt x="449" y="105"/>
                      <a:pt x="44" y="3"/>
                    </a:cubicBezTo>
                    <a:cubicBezTo>
                      <a:pt x="40" y="1"/>
                      <a:pt x="36" y="1"/>
                      <a:pt x="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2" name="Google Shape;4312;p68"/>
            <p:cNvGrpSpPr/>
            <p:nvPr/>
          </p:nvGrpSpPr>
          <p:grpSpPr>
            <a:xfrm>
              <a:off x="643269" y="2920983"/>
              <a:ext cx="2637951" cy="937547"/>
              <a:chOff x="6225956" y="2534921"/>
              <a:chExt cx="1049304" cy="372930"/>
            </a:xfrm>
          </p:grpSpPr>
          <p:sp>
            <p:nvSpPr>
              <p:cNvPr id="4313" name="Google Shape;4313;p68"/>
              <p:cNvSpPr/>
              <p:nvPr/>
            </p:nvSpPr>
            <p:spPr>
              <a:xfrm>
                <a:off x="6257358" y="2576088"/>
                <a:ext cx="958570" cy="290598"/>
              </a:xfrm>
              <a:custGeom>
                <a:rect b="b" l="l" r="r" t="t"/>
                <a:pathLst>
                  <a:path extrusionOk="0" h="8958" w="29549">
                    <a:moveTo>
                      <a:pt x="2" y="0"/>
                    </a:moveTo>
                    <a:cubicBezTo>
                      <a:pt x="2588" y="6162"/>
                      <a:pt x="2" y="8958"/>
                      <a:pt x="1" y="8958"/>
                    </a:cubicBezTo>
                    <a:lnTo>
                      <a:pt x="27296" y="8958"/>
                    </a:lnTo>
                    <a:cubicBezTo>
                      <a:pt x="27296" y="8958"/>
                      <a:pt x="29548" y="6340"/>
                      <a:pt x="27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8"/>
              <p:cNvSpPr/>
              <p:nvPr/>
            </p:nvSpPr>
            <p:spPr>
              <a:xfrm>
                <a:off x="6269685" y="2607944"/>
                <a:ext cx="885125" cy="5417"/>
              </a:xfrm>
              <a:custGeom>
                <a:rect b="b" l="l" r="r" t="t"/>
                <a:pathLst>
                  <a:path extrusionOk="0" h="167" w="27285">
                    <a:moveTo>
                      <a:pt x="0" y="0"/>
                    </a:moveTo>
                    <a:cubicBezTo>
                      <a:pt x="18" y="54"/>
                      <a:pt x="38" y="106"/>
                      <a:pt x="55" y="159"/>
                    </a:cubicBezTo>
                    <a:cubicBezTo>
                      <a:pt x="1640" y="164"/>
                      <a:pt x="3224" y="166"/>
                      <a:pt x="4809" y="166"/>
                    </a:cubicBezTo>
                    <a:cubicBezTo>
                      <a:pt x="10951" y="166"/>
                      <a:pt x="17094" y="136"/>
                      <a:pt x="23236" y="132"/>
                    </a:cubicBezTo>
                    <a:cubicBezTo>
                      <a:pt x="24583" y="132"/>
                      <a:pt x="25934" y="150"/>
                      <a:pt x="27284" y="154"/>
                    </a:cubicBezTo>
                    <a:cubicBezTo>
                      <a:pt x="27270" y="104"/>
                      <a:pt x="27255" y="54"/>
                      <a:pt x="27239" y="3"/>
                    </a:cubicBezTo>
                    <a:cubicBezTo>
                      <a:pt x="26241" y="7"/>
                      <a:pt x="25243" y="17"/>
                      <a:pt x="24248" y="17"/>
                    </a:cubicBezTo>
                    <a:cubicBezTo>
                      <a:pt x="21968" y="15"/>
                      <a:pt x="19687" y="14"/>
                      <a:pt x="17407" y="12"/>
                    </a:cubicBezTo>
                    <a:cubicBezTo>
                      <a:pt x="12815" y="9"/>
                      <a:pt x="8223" y="4"/>
                      <a:pt x="3631" y="3"/>
                    </a:cubicBezTo>
                    <a:cubicBezTo>
                      <a:pt x="2421" y="3"/>
                      <a:pt x="1210" y="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8"/>
              <p:cNvSpPr/>
              <p:nvPr/>
            </p:nvSpPr>
            <p:spPr>
              <a:xfrm>
                <a:off x="6289149" y="2680479"/>
                <a:ext cx="881784" cy="5450"/>
              </a:xfrm>
              <a:custGeom>
                <a:rect b="b" l="l" r="r" t="t"/>
                <a:pathLst>
                  <a:path extrusionOk="0" h="168" w="27182">
                    <a:moveTo>
                      <a:pt x="1" y="0"/>
                    </a:moveTo>
                    <a:lnTo>
                      <a:pt x="1" y="0"/>
                    </a:lnTo>
                    <a:cubicBezTo>
                      <a:pt x="10" y="55"/>
                      <a:pt x="19" y="108"/>
                      <a:pt x="28" y="161"/>
                    </a:cubicBezTo>
                    <a:cubicBezTo>
                      <a:pt x="1442" y="165"/>
                      <a:pt x="2856" y="167"/>
                      <a:pt x="4270" y="167"/>
                    </a:cubicBezTo>
                    <a:cubicBezTo>
                      <a:pt x="10392" y="167"/>
                      <a:pt x="16515" y="136"/>
                      <a:pt x="22636" y="133"/>
                    </a:cubicBezTo>
                    <a:cubicBezTo>
                      <a:pt x="24148" y="133"/>
                      <a:pt x="25666" y="155"/>
                      <a:pt x="27181" y="155"/>
                    </a:cubicBezTo>
                    <a:cubicBezTo>
                      <a:pt x="27174" y="104"/>
                      <a:pt x="27167" y="54"/>
                      <a:pt x="27159" y="2"/>
                    </a:cubicBezTo>
                    <a:cubicBezTo>
                      <a:pt x="25987" y="5"/>
                      <a:pt x="24816" y="17"/>
                      <a:pt x="23648" y="17"/>
                    </a:cubicBezTo>
                    <a:cubicBezTo>
                      <a:pt x="21368" y="16"/>
                      <a:pt x="19087" y="14"/>
                      <a:pt x="16807" y="13"/>
                    </a:cubicBezTo>
                    <a:cubicBezTo>
                      <a:pt x="12215" y="10"/>
                      <a:pt x="7623" y="5"/>
                      <a:pt x="3031" y="4"/>
                    </a:cubicBezTo>
                    <a:cubicBezTo>
                      <a:pt x="2021" y="4"/>
                      <a:pt x="1011" y="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8"/>
              <p:cNvSpPr/>
              <p:nvPr/>
            </p:nvSpPr>
            <p:spPr>
              <a:xfrm>
                <a:off x="6278152" y="2825584"/>
                <a:ext cx="885093" cy="5450"/>
              </a:xfrm>
              <a:custGeom>
                <a:rect b="b" l="l" r="r" t="t"/>
                <a:pathLst>
                  <a:path extrusionOk="0" h="168" w="27284">
                    <a:moveTo>
                      <a:pt x="64" y="1"/>
                    </a:moveTo>
                    <a:cubicBezTo>
                      <a:pt x="42" y="55"/>
                      <a:pt x="22" y="110"/>
                      <a:pt x="0" y="161"/>
                    </a:cubicBezTo>
                    <a:cubicBezTo>
                      <a:pt x="1519" y="165"/>
                      <a:pt x="3037" y="167"/>
                      <a:pt x="4556" y="167"/>
                    </a:cubicBezTo>
                    <a:cubicBezTo>
                      <a:pt x="10696" y="167"/>
                      <a:pt x="16836" y="136"/>
                      <a:pt x="22975" y="133"/>
                    </a:cubicBezTo>
                    <a:cubicBezTo>
                      <a:pt x="24391" y="133"/>
                      <a:pt x="25811" y="152"/>
                      <a:pt x="27231" y="155"/>
                    </a:cubicBezTo>
                    <a:cubicBezTo>
                      <a:pt x="27249" y="105"/>
                      <a:pt x="27266" y="56"/>
                      <a:pt x="27284" y="4"/>
                    </a:cubicBezTo>
                    <a:lnTo>
                      <a:pt x="27284" y="4"/>
                    </a:lnTo>
                    <a:cubicBezTo>
                      <a:pt x="26184" y="7"/>
                      <a:pt x="25083" y="17"/>
                      <a:pt x="23987" y="17"/>
                    </a:cubicBezTo>
                    <a:cubicBezTo>
                      <a:pt x="21707" y="15"/>
                      <a:pt x="19426" y="14"/>
                      <a:pt x="17146" y="12"/>
                    </a:cubicBezTo>
                    <a:cubicBezTo>
                      <a:pt x="12554" y="10"/>
                      <a:pt x="7962" y="5"/>
                      <a:pt x="3370" y="4"/>
                    </a:cubicBezTo>
                    <a:cubicBezTo>
                      <a:pt x="2268" y="4"/>
                      <a:pt x="1166" y="2"/>
                      <a:pt x="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8"/>
              <p:cNvSpPr/>
              <p:nvPr/>
            </p:nvSpPr>
            <p:spPr>
              <a:xfrm>
                <a:off x="6281007" y="2644212"/>
                <a:ext cx="883179" cy="5417"/>
              </a:xfrm>
              <a:custGeom>
                <a:rect b="b" l="l" r="r" t="t"/>
                <a:pathLst>
                  <a:path extrusionOk="0" h="167" w="27225">
                    <a:moveTo>
                      <a:pt x="1" y="0"/>
                    </a:moveTo>
                    <a:cubicBezTo>
                      <a:pt x="15" y="54"/>
                      <a:pt x="28" y="107"/>
                      <a:pt x="41" y="160"/>
                    </a:cubicBezTo>
                    <a:cubicBezTo>
                      <a:pt x="1525" y="165"/>
                      <a:pt x="3008" y="166"/>
                      <a:pt x="4491" y="166"/>
                    </a:cubicBezTo>
                    <a:cubicBezTo>
                      <a:pt x="10623" y="166"/>
                      <a:pt x="16756" y="136"/>
                      <a:pt x="22887" y="133"/>
                    </a:cubicBezTo>
                    <a:cubicBezTo>
                      <a:pt x="24330" y="133"/>
                      <a:pt x="25778" y="153"/>
                      <a:pt x="27224" y="155"/>
                    </a:cubicBezTo>
                    <a:cubicBezTo>
                      <a:pt x="27213" y="104"/>
                      <a:pt x="27202" y="54"/>
                      <a:pt x="27190" y="2"/>
                    </a:cubicBezTo>
                    <a:cubicBezTo>
                      <a:pt x="26092" y="5"/>
                      <a:pt x="24994" y="17"/>
                      <a:pt x="23899" y="17"/>
                    </a:cubicBezTo>
                    <a:cubicBezTo>
                      <a:pt x="21619" y="15"/>
                      <a:pt x="19338" y="14"/>
                      <a:pt x="17058" y="12"/>
                    </a:cubicBezTo>
                    <a:cubicBezTo>
                      <a:pt x="12466" y="10"/>
                      <a:pt x="7874" y="4"/>
                      <a:pt x="3282" y="3"/>
                    </a:cubicBezTo>
                    <a:cubicBezTo>
                      <a:pt x="2189" y="3"/>
                      <a:pt x="1094" y="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8"/>
              <p:cNvSpPr/>
              <p:nvPr/>
            </p:nvSpPr>
            <p:spPr>
              <a:xfrm>
                <a:off x="6293788" y="2716780"/>
                <a:ext cx="880941" cy="5417"/>
              </a:xfrm>
              <a:custGeom>
                <a:rect b="b" l="l" r="r" t="t"/>
                <a:pathLst>
                  <a:path extrusionOk="0" h="167" w="27156">
                    <a:moveTo>
                      <a:pt x="0" y="1"/>
                    </a:moveTo>
                    <a:lnTo>
                      <a:pt x="0" y="1"/>
                    </a:lnTo>
                    <a:cubicBezTo>
                      <a:pt x="4" y="55"/>
                      <a:pt x="7" y="108"/>
                      <a:pt x="10" y="161"/>
                    </a:cubicBezTo>
                    <a:cubicBezTo>
                      <a:pt x="1333" y="165"/>
                      <a:pt x="2656" y="166"/>
                      <a:pt x="3979" y="166"/>
                    </a:cubicBezTo>
                    <a:cubicBezTo>
                      <a:pt x="10151" y="166"/>
                      <a:pt x="16322" y="135"/>
                      <a:pt x="22493" y="133"/>
                    </a:cubicBezTo>
                    <a:cubicBezTo>
                      <a:pt x="22526" y="133"/>
                      <a:pt x="22559" y="133"/>
                      <a:pt x="22592" y="133"/>
                    </a:cubicBezTo>
                    <a:cubicBezTo>
                      <a:pt x="24045" y="133"/>
                      <a:pt x="25504" y="153"/>
                      <a:pt x="26961" y="153"/>
                    </a:cubicBezTo>
                    <a:cubicBezTo>
                      <a:pt x="27026" y="153"/>
                      <a:pt x="27090" y="153"/>
                      <a:pt x="27155" y="153"/>
                    </a:cubicBezTo>
                    <a:cubicBezTo>
                      <a:pt x="27152" y="103"/>
                      <a:pt x="27148" y="53"/>
                      <a:pt x="27145" y="2"/>
                    </a:cubicBezTo>
                    <a:cubicBezTo>
                      <a:pt x="25972" y="3"/>
                      <a:pt x="24800" y="16"/>
                      <a:pt x="23630" y="16"/>
                    </a:cubicBezTo>
                    <a:cubicBezTo>
                      <a:pt x="23588" y="16"/>
                      <a:pt x="23547" y="16"/>
                      <a:pt x="23505" y="16"/>
                    </a:cubicBezTo>
                    <a:cubicBezTo>
                      <a:pt x="21225" y="15"/>
                      <a:pt x="18944" y="13"/>
                      <a:pt x="16664" y="12"/>
                    </a:cubicBezTo>
                    <a:cubicBezTo>
                      <a:pt x="12072" y="9"/>
                      <a:pt x="7480" y="4"/>
                      <a:pt x="2888" y="3"/>
                    </a:cubicBezTo>
                    <a:cubicBezTo>
                      <a:pt x="1926" y="3"/>
                      <a:pt x="962" y="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8"/>
              <p:cNvSpPr/>
              <p:nvPr/>
            </p:nvSpPr>
            <p:spPr>
              <a:xfrm>
                <a:off x="6289214" y="2789316"/>
                <a:ext cx="882660" cy="5417"/>
              </a:xfrm>
              <a:custGeom>
                <a:rect b="b" l="l" r="r" t="t"/>
                <a:pathLst>
                  <a:path extrusionOk="0" h="167" w="27209">
                    <a:moveTo>
                      <a:pt x="32" y="1"/>
                    </a:moveTo>
                    <a:cubicBezTo>
                      <a:pt x="22" y="55"/>
                      <a:pt x="12" y="108"/>
                      <a:pt x="1" y="161"/>
                    </a:cubicBezTo>
                    <a:cubicBezTo>
                      <a:pt x="1442" y="165"/>
                      <a:pt x="2883" y="166"/>
                      <a:pt x="4324" y="166"/>
                    </a:cubicBezTo>
                    <a:cubicBezTo>
                      <a:pt x="10427" y="166"/>
                      <a:pt x="16531" y="136"/>
                      <a:pt x="22634" y="133"/>
                    </a:cubicBezTo>
                    <a:cubicBezTo>
                      <a:pt x="22668" y="133"/>
                      <a:pt x="22701" y="133"/>
                      <a:pt x="22735" y="133"/>
                    </a:cubicBezTo>
                    <a:cubicBezTo>
                      <a:pt x="24214" y="133"/>
                      <a:pt x="25699" y="155"/>
                      <a:pt x="27183" y="155"/>
                    </a:cubicBezTo>
                    <a:cubicBezTo>
                      <a:pt x="27192" y="104"/>
                      <a:pt x="27200" y="54"/>
                      <a:pt x="27208" y="2"/>
                    </a:cubicBezTo>
                    <a:lnTo>
                      <a:pt x="27208" y="2"/>
                    </a:lnTo>
                    <a:cubicBezTo>
                      <a:pt x="26064" y="4"/>
                      <a:pt x="24919" y="16"/>
                      <a:pt x="23777" y="16"/>
                    </a:cubicBezTo>
                    <a:cubicBezTo>
                      <a:pt x="23733" y="16"/>
                      <a:pt x="23690" y="16"/>
                      <a:pt x="23646" y="16"/>
                    </a:cubicBezTo>
                    <a:cubicBezTo>
                      <a:pt x="21366" y="15"/>
                      <a:pt x="19085" y="14"/>
                      <a:pt x="16805" y="12"/>
                    </a:cubicBezTo>
                    <a:cubicBezTo>
                      <a:pt x="12213" y="9"/>
                      <a:pt x="7621" y="4"/>
                      <a:pt x="3029" y="4"/>
                    </a:cubicBezTo>
                    <a:cubicBezTo>
                      <a:pt x="2031" y="4"/>
                      <a:pt x="1032" y="2"/>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8"/>
              <p:cNvSpPr/>
              <p:nvPr/>
            </p:nvSpPr>
            <p:spPr>
              <a:xfrm>
                <a:off x="6294112" y="2753048"/>
                <a:ext cx="881070" cy="5417"/>
              </a:xfrm>
              <a:custGeom>
                <a:rect b="b" l="l" r="r" t="t"/>
                <a:pathLst>
                  <a:path extrusionOk="0" h="167" w="27160">
                    <a:moveTo>
                      <a:pt x="8" y="1"/>
                    </a:moveTo>
                    <a:cubicBezTo>
                      <a:pt x="6" y="55"/>
                      <a:pt x="3" y="108"/>
                      <a:pt x="0" y="162"/>
                    </a:cubicBezTo>
                    <a:cubicBezTo>
                      <a:pt x="1323" y="165"/>
                      <a:pt x="2646" y="166"/>
                      <a:pt x="3969" y="166"/>
                    </a:cubicBezTo>
                    <a:cubicBezTo>
                      <a:pt x="10140" y="166"/>
                      <a:pt x="16312" y="135"/>
                      <a:pt x="22483" y="133"/>
                    </a:cubicBezTo>
                    <a:cubicBezTo>
                      <a:pt x="22516" y="133"/>
                      <a:pt x="22549" y="133"/>
                      <a:pt x="22583" y="133"/>
                    </a:cubicBezTo>
                    <a:cubicBezTo>
                      <a:pt x="24039" y="133"/>
                      <a:pt x="25499" y="154"/>
                      <a:pt x="26959" y="154"/>
                    </a:cubicBezTo>
                    <a:cubicBezTo>
                      <a:pt x="27024" y="154"/>
                      <a:pt x="27089" y="153"/>
                      <a:pt x="27153" y="153"/>
                    </a:cubicBezTo>
                    <a:cubicBezTo>
                      <a:pt x="27156" y="103"/>
                      <a:pt x="27158" y="53"/>
                      <a:pt x="27160" y="2"/>
                    </a:cubicBezTo>
                    <a:lnTo>
                      <a:pt x="27160" y="2"/>
                    </a:lnTo>
                    <a:cubicBezTo>
                      <a:pt x="25979" y="3"/>
                      <a:pt x="24799" y="16"/>
                      <a:pt x="23621" y="16"/>
                    </a:cubicBezTo>
                    <a:cubicBezTo>
                      <a:pt x="23579" y="16"/>
                      <a:pt x="23537" y="16"/>
                      <a:pt x="23495" y="16"/>
                    </a:cubicBezTo>
                    <a:cubicBezTo>
                      <a:pt x="21215" y="15"/>
                      <a:pt x="18934" y="14"/>
                      <a:pt x="16654" y="12"/>
                    </a:cubicBezTo>
                    <a:cubicBezTo>
                      <a:pt x="12062" y="9"/>
                      <a:pt x="7470" y="4"/>
                      <a:pt x="2878" y="4"/>
                    </a:cubicBezTo>
                    <a:cubicBezTo>
                      <a:pt x="1922" y="3"/>
                      <a:pt x="966" y="2"/>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8"/>
              <p:cNvSpPr/>
              <p:nvPr/>
            </p:nvSpPr>
            <p:spPr>
              <a:xfrm>
                <a:off x="7067060" y="2716715"/>
                <a:ext cx="51904" cy="95309"/>
              </a:xfrm>
              <a:custGeom>
                <a:rect b="b" l="l" r="r" t="t"/>
                <a:pathLst>
                  <a:path extrusionOk="0" h="2938" w="1600">
                    <a:moveTo>
                      <a:pt x="1" y="1"/>
                    </a:moveTo>
                    <a:lnTo>
                      <a:pt x="1" y="2938"/>
                    </a:lnTo>
                    <a:lnTo>
                      <a:pt x="800" y="2506"/>
                    </a:lnTo>
                    <a:lnTo>
                      <a:pt x="1600" y="2938"/>
                    </a:lnTo>
                    <a:lnTo>
                      <a:pt x="16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8"/>
              <p:cNvSpPr/>
              <p:nvPr/>
            </p:nvSpPr>
            <p:spPr>
              <a:xfrm>
                <a:off x="7068098" y="2722165"/>
                <a:ext cx="16090" cy="77986"/>
              </a:xfrm>
              <a:custGeom>
                <a:rect b="b" l="l" r="r" t="t"/>
                <a:pathLst>
                  <a:path extrusionOk="0" h="2404" w="496">
                    <a:moveTo>
                      <a:pt x="187" y="1"/>
                    </a:moveTo>
                    <a:cubicBezTo>
                      <a:pt x="1" y="1"/>
                      <a:pt x="87" y="2404"/>
                      <a:pt x="210" y="2404"/>
                    </a:cubicBezTo>
                    <a:cubicBezTo>
                      <a:pt x="211" y="2404"/>
                      <a:pt x="212" y="2403"/>
                      <a:pt x="214" y="2403"/>
                    </a:cubicBezTo>
                    <a:cubicBezTo>
                      <a:pt x="339" y="2349"/>
                      <a:pt x="496" y="7"/>
                      <a:pt x="187" y="1"/>
                    </a:cubicBezTo>
                    <a:cubicBezTo>
                      <a:pt x="187" y="1"/>
                      <a:pt x="187"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8"/>
              <p:cNvSpPr/>
              <p:nvPr/>
            </p:nvSpPr>
            <p:spPr>
              <a:xfrm>
                <a:off x="6225956" y="2534921"/>
                <a:ext cx="1049304" cy="372930"/>
              </a:xfrm>
              <a:custGeom>
                <a:rect b="b" l="l" r="r" t="t"/>
                <a:pathLst>
                  <a:path extrusionOk="0" h="11496" w="32346">
                    <a:moveTo>
                      <a:pt x="250" y="1"/>
                    </a:moveTo>
                    <a:cubicBezTo>
                      <a:pt x="112" y="1"/>
                      <a:pt x="0" y="112"/>
                      <a:pt x="0" y="251"/>
                    </a:cubicBezTo>
                    <a:lnTo>
                      <a:pt x="0" y="1019"/>
                    </a:lnTo>
                    <a:cubicBezTo>
                      <a:pt x="0" y="1158"/>
                      <a:pt x="112" y="1269"/>
                      <a:pt x="250" y="1269"/>
                    </a:cubicBezTo>
                    <a:lnTo>
                      <a:pt x="28264" y="1269"/>
                    </a:lnTo>
                    <a:cubicBezTo>
                      <a:pt x="30516" y="7609"/>
                      <a:pt x="28264" y="10227"/>
                      <a:pt x="28264" y="10227"/>
                    </a:cubicBezTo>
                    <a:lnTo>
                      <a:pt x="250" y="10227"/>
                    </a:lnTo>
                    <a:cubicBezTo>
                      <a:pt x="112" y="10227"/>
                      <a:pt x="0" y="10338"/>
                      <a:pt x="0" y="10477"/>
                    </a:cubicBezTo>
                    <a:lnTo>
                      <a:pt x="0" y="11245"/>
                    </a:lnTo>
                    <a:cubicBezTo>
                      <a:pt x="0" y="11384"/>
                      <a:pt x="112" y="11495"/>
                      <a:pt x="250" y="11495"/>
                    </a:cubicBezTo>
                    <a:lnTo>
                      <a:pt x="29534" y="11495"/>
                    </a:lnTo>
                    <a:cubicBezTo>
                      <a:pt x="29534" y="11495"/>
                      <a:pt x="32345" y="7919"/>
                      <a:pt x="295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8"/>
              <p:cNvSpPr/>
              <p:nvPr/>
            </p:nvSpPr>
            <p:spPr>
              <a:xfrm>
                <a:off x="6243084" y="2551498"/>
                <a:ext cx="787319" cy="339647"/>
              </a:xfrm>
              <a:custGeom>
                <a:rect b="b" l="l" r="r" t="t"/>
                <a:pathLst>
                  <a:path extrusionOk="0" h="10470" w="24270">
                    <a:moveTo>
                      <a:pt x="3340" y="1"/>
                    </a:moveTo>
                    <a:cubicBezTo>
                      <a:pt x="2268" y="1"/>
                      <a:pt x="1196" y="18"/>
                      <a:pt x="128" y="77"/>
                    </a:cubicBezTo>
                    <a:cubicBezTo>
                      <a:pt x="0" y="84"/>
                      <a:pt x="83" y="218"/>
                      <a:pt x="172" y="223"/>
                    </a:cubicBezTo>
                    <a:cubicBezTo>
                      <a:pt x="1221" y="290"/>
                      <a:pt x="2276" y="310"/>
                      <a:pt x="3332" y="310"/>
                    </a:cubicBezTo>
                    <a:cubicBezTo>
                      <a:pt x="4902" y="310"/>
                      <a:pt x="6476" y="265"/>
                      <a:pt x="8038" y="260"/>
                    </a:cubicBezTo>
                    <a:cubicBezTo>
                      <a:pt x="8285" y="260"/>
                      <a:pt x="8604" y="259"/>
                      <a:pt x="8981" y="259"/>
                    </a:cubicBezTo>
                    <a:cubicBezTo>
                      <a:pt x="10090" y="259"/>
                      <a:pt x="11704" y="262"/>
                      <a:pt x="13483" y="262"/>
                    </a:cubicBezTo>
                    <a:cubicBezTo>
                      <a:pt x="17590" y="262"/>
                      <a:pt x="22577" y="250"/>
                      <a:pt x="24246" y="174"/>
                    </a:cubicBezTo>
                    <a:cubicBezTo>
                      <a:pt x="24269" y="173"/>
                      <a:pt x="24247" y="128"/>
                      <a:pt x="24229" y="127"/>
                    </a:cubicBezTo>
                    <a:cubicBezTo>
                      <a:pt x="22432" y="50"/>
                      <a:pt x="16922" y="40"/>
                      <a:pt x="12668" y="40"/>
                    </a:cubicBezTo>
                    <a:cubicBezTo>
                      <a:pt x="11275" y="40"/>
                      <a:pt x="10016" y="41"/>
                      <a:pt x="9067" y="41"/>
                    </a:cubicBezTo>
                    <a:cubicBezTo>
                      <a:pt x="8585" y="41"/>
                      <a:pt x="8183" y="41"/>
                      <a:pt x="7883" y="40"/>
                    </a:cubicBezTo>
                    <a:cubicBezTo>
                      <a:pt x="6373" y="36"/>
                      <a:pt x="4856" y="1"/>
                      <a:pt x="3340" y="1"/>
                    </a:cubicBezTo>
                    <a:close/>
                    <a:moveTo>
                      <a:pt x="3340" y="10160"/>
                    </a:moveTo>
                    <a:cubicBezTo>
                      <a:pt x="2267" y="10160"/>
                      <a:pt x="1196" y="10178"/>
                      <a:pt x="128" y="10236"/>
                    </a:cubicBezTo>
                    <a:cubicBezTo>
                      <a:pt x="0" y="10243"/>
                      <a:pt x="83" y="10378"/>
                      <a:pt x="172" y="10383"/>
                    </a:cubicBezTo>
                    <a:cubicBezTo>
                      <a:pt x="1221" y="10449"/>
                      <a:pt x="2276" y="10469"/>
                      <a:pt x="3332" y="10469"/>
                    </a:cubicBezTo>
                    <a:cubicBezTo>
                      <a:pt x="4902" y="10469"/>
                      <a:pt x="6476" y="10425"/>
                      <a:pt x="8038" y="10420"/>
                    </a:cubicBezTo>
                    <a:cubicBezTo>
                      <a:pt x="8285" y="10419"/>
                      <a:pt x="8604" y="10419"/>
                      <a:pt x="8981" y="10419"/>
                    </a:cubicBezTo>
                    <a:cubicBezTo>
                      <a:pt x="10090" y="10419"/>
                      <a:pt x="11704" y="10421"/>
                      <a:pt x="13483" y="10421"/>
                    </a:cubicBezTo>
                    <a:cubicBezTo>
                      <a:pt x="17590" y="10421"/>
                      <a:pt x="22577" y="10409"/>
                      <a:pt x="24247" y="10334"/>
                    </a:cubicBezTo>
                    <a:cubicBezTo>
                      <a:pt x="24269" y="10333"/>
                      <a:pt x="24247" y="10287"/>
                      <a:pt x="24229" y="10286"/>
                    </a:cubicBezTo>
                    <a:cubicBezTo>
                      <a:pt x="22432" y="10209"/>
                      <a:pt x="16922" y="10199"/>
                      <a:pt x="12668" y="10199"/>
                    </a:cubicBezTo>
                    <a:cubicBezTo>
                      <a:pt x="11275" y="10199"/>
                      <a:pt x="10016" y="10200"/>
                      <a:pt x="9067" y="10200"/>
                    </a:cubicBezTo>
                    <a:cubicBezTo>
                      <a:pt x="8585" y="10200"/>
                      <a:pt x="8183" y="10200"/>
                      <a:pt x="7883" y="10199"/>
                    </a:cubicBezTo>
                    <a:cubicBezTo>
                      <a:pt x="6373" y="10195"/>
                      <a:pt x="4855" y="10160"/>
                      <a:pt x="3340" y="101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5" name="Google Shape;4325;p68"/>
            <p:cNvGrpSpPr/>
            <p:nvPr/>
          </p:nvGrpSpPr>
          <p:grpSpPr>
            <a:xfrm>
              <a:off x="391715" y="4665170"/>
              <a:ext cx="3141058" cy="478315"/>
              <a:chOff x="6100575" y="3354745"/>
              <a:chExt cx="1249427" cy="190261"/>
            </a:xfrm>
          </p:grpSpPr>
          <p:sp>
            <p:nvSpPr>
              <p:cNvPr id="4326" name="Google Shape;4326;p68"/>
              <p:cNvSpPr/>
              <p:nvPr/>
            </p:nvSpPr>
            <p:spPr>
              <a:xfrm>
                <a:off x="6118936" y="3392408"/>
                <a:ext cx="1190353" cy="114967"/>
              </a:xfrm>
              <a:custGeom>
                <a:rect b="b" l="l" r="r" t="t"/>
                <a:pathLst>
                  <a:path extrusionOk="0" h="3544" w="36694">
                    <a:moveTo>
                      <a:pt x="0" y="0"/>
                    </a:moveTo>
                    <a:lnTo>
                      <a:pt x="0" y="3543"/>
                    </a:lnTo>
                    <a:lnTo>
                      <a:pt x="36694" y="3543"/>
                    </a:lnTo>
                    <a:cubicBezTo>
                      <a:pt x="35646" y="1237"/>
                      <a:pt x="36694" y="0"/>
                      <a:pt x="366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8"/>
              <p:cNvSpPr/>
              <p:nvPr/>
            </p:nvSpPr>
            <p:spPr>
              <a:xfrm>
                <a:off x="6141969" y="3479834"/>
                <a:ext cx="1158692" cy="4866"/>
              </a:xfrm>
              <a:custGeom>
                <a:rect b="b" l="l" r="r" t="t"/>
                <a:pathLst>
                  <a:path extrusionOk="0" h="150" w="35718">
                    <a:moveTo>
                      <a:pt x="33115" y="0"/>
                    </a:moveTo>
                    <a:cubicBezTo>
                      <a:pt x="26256" y="0"/>
                      <a:pt x="16860" y="28"/>
                      <a:pt x="12237" y="31"/>
                    </a:cubicBezTo>
                    <a:cubicBezTo>
                      <a:pt x="12216" y="31"/>
                      <a:pt x="12193" y="31"/>
                      <a:pt x="12169" y="31"/>
                    </a:cubicBezTo>
                    <a:cubicBezTo>
                      <a:pt x="10916" y="31"/>
                      <a:pt x="6491" y="11"/>
                      <a:pt x="3022" y="11"/>
                    </a:cubicBezTo>
                    <a:cubicBezTo>
                      <a:pt x="1854" y="11"/>
                      <a:pt x="795" y="13"/>
                      <a:pt x="1" y="19"/>
                    </a:cubicBezTo>
                    <a:lnTo>
                      <a:pt x="1" y="141"/>
                    </a:lnTo>
                    <a:cubicBezTo>
                      <a:pt x="812" y="146"/>
                      <a:pt x="1912" y="148"/>
                      <a:pt x="3114" y="148"/>
                    </a:cubicBezTo>
                    <a:cubicBezTo>
                      <a:pt x="6338" y="148"/>
                      <a:pt x="10297" y="135"/>
                      <a:pt x="11386" y="135"/>
                    </a:cubicBezTo>
                    <a:cubicBezTo>
                      <a:pt x="11416" y="135"/>
                      <a:pt x="11444" y="135"/>
                      <a:pt x="11470" y="135"/>
                    </a:cubicBezTo>
                    <a:cubicBezTo>
                      <a:pt x="13200" y="136"/>
                      <a:pt x="16245" y="137"/>
                      <a:pt x="17975" y="138"/>
                    </a:cubicBezTo>
                    <a:cubicBezTo>
                      <a:pt x="21460" y="141"/>
                      <a:pt x="24944" y="145"/>
                      <a:pt x="28429" y="146"/>
                    </a:cubicBezTo>
                    <a:cubicBezTo>
                      <a:pt x="29267" y="146"/>
                      <a:pt x="32838" y="148"/>
                      <a:pt x="35717" y="149"/>
                    </a:cubicBezTo>
                    <a:cubicBezTo>
                      <a:pt x="35702" y="99"/>
                      <a:pt x="35688" y="50"/>
                      <a:pt x="35674" y="2"/>
                    </a:cubicBezTo>
                    <a:cubicBezTo>
                      <a:pt x="34876" y="1"/>
                      <a:pt x="34018" y="0"/>
                      <a:pt x="33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8"/>
              <p:cNvSpPr/>
              <p:nvPr/>
            </p:nvSpPr>
            <p:spPr>
              <a:xfrm>
                <a:off x="6141969" y="3447426"/>
                <a:ext cx="1152496" cy="4898"/>
              </a:xfrm>
              <a:custGeom>
                <a:rect b="b" l="l" r="r" t="t"/>
                <a:pathLst>
                  <a:path extrusionOk="0" h="151" w="35527">
                    <a:moveTo>
                      <a:pt x="33435" y="1"/>
                    </a:moveTo>
                    <a:cubicBezTo>
                      <a:pt x="26538" y="1"/>
                      <a:pt x="16944" y="29"/>
                      <a:pt x="12237" y="31"/>
                    </a:cubicBezTo>
                    <a:cubicBezTo>
                      <a:pt x="12216" y="31"/>
                      <a:pt x="12193" y="31"/>
                      <a:pt x="12170" y="31"/>
                    </a:cubicBezTo>
                    <a:cubicBezTo>
                      <a:pt x="10902" y="31"/>
                      <a:pt x="6224" y="11"/>
                      <a:pt x="2740" y="11"/>
                    </a:cubicBezTo>
                    <a:cubicBezTo>
                      <a:pt x="1670" y="11"/>
                      <a:pt x="712" y="13"/>
                      <a:pt x="1" y="18"/>
                    </a:cubicBezTo>
                    <a:lnTo>
                      <a:pt x="1" y="144"/>
                    </a:lnTo>
                    <a:cubicBezTo>
                      <a:pt x="703" y="148"/>
                      <a:pt x="1653" y="149"/>
                      <a:pt x="2709" y="149"/>
                    </a:cubicBezTo>
                    <a:cubicBezTo>
                      <a:pt x="5977" y="149"/>
                      <a:pt x="10260" y="136"/>
                      <a:pt x="11384" y="136"/>
                    </a:cubicBezTo>
                    <a:cubicBezTo>
                      <a:pt x="11415" y="136"/>
                      <a:pt x="11443" y="136"/>
                      <a:pt x="11470" y="136"/>
                    </a:cubicBezTo>
                    <a:cubicBezTo>
                      <a:pt x="13200" y="137"/>
                      <a:pt x="16245" y="138"/>
                      <a:pt x="17975" y="139"/>
                    </a:cubicBezTo>
                    <a:cubicBezTo>
                      <a:pt x="21460" y="142"/>
                      <a:pt x="24944" y="146"/>
                      <a:pt x="28429" y="147"/>
                    </a:cubicBezTo>
                    <a:cubicBezTo>
                      <a:pt x="29272" y="147"/>
                      <a:pt x="32668" y="149"/>
                      <a:pt x="35527" y="150"/>
                    </a:cubicBezTo>
                    <a:cubicBezTo>
                      <a:pt x="35524" y="100"/>
                      <a:pt x="35521" y="51"/>
                      <a:pt x="35520" y="2"/>
                    </a:cubicBezTo>
                    <a:cubicBezTo>
                      <a:pt x="34861" y="1"/>
                      <a:pt x="34163" y="1"/>
                      <a:pt x="33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8"/>
              <p:cNvSpPr/>
              <p:nvPr/>
            </p:nvSpPr>
            <p:spPr>
              <a:xfrm>
                <a:off x="6141969" y="3415051"/>
                <a:ext cx="1156324" cy="4898"/>
              </a:xfrm>
              <a:custGeom>
                <a:rect b="b" l="l" r="r" t="t"/>
                <a:pathLst>
                  <a:path extrusionOk="0" h="151" w="35645">
                    <a:moveTo>
                      <a:pt x="33056" y="1"/>
                    </a:moveTo>
                    <a:cubicBezTo>
                      <a:pt x="26149" y="1"/>
                      <a:pt x="16881" y="28"/>
                      <a:pt x="12237" y="31"/>
                    </a:cubicBezTo>
                    <a:cubicBezTo>
                      <a:pt x="12215" y="31"/>
                      <a:pt x="12192" y="31"/>
                      <a:pt x="12167" y="31"/>
                    </a:cubicBezTo>
                    <a:cubicBezTo>
                      <a:pt x="10887" y="31"/>
                      <a:pt x="5871" y="11"/>
                      <a:pt x="2415" y="11"/>
                    </a:cubicBezTo>
                    <a:cubicBezTo>
                      <a:pt x="1450" y="11"/>
                      <a:pt x="607" y="13"/>
                      <a:pt x="1" y="17"/>
                    </a:cubicBezTo>
                    <a:lnTo>
                      <a:pt x="1" y="144"/>
                    </a:lnTo>
                    <a:cubicBezTo>
                      <a:pt x="617" y="147"/>
                      <a:pt x="1485" y="148"/>
                      <a:pt x="2472" y="148"/>
                    </a:cubicBezTo>
                    <a:cubicBezTo>
                      <a:pt x="5811" y="148"/>
                      <a:pt x="10516" y="135"/>
                      <a:pt x="11470" y="135"/>
                    </a:cubicBezTo>
                    <a:cubicBezTo>
                      <a:pt x="13200" y="136"/>
                      <a:pt x="16245" y="138"/>
                      <a:pt x="17975" y="139"/>
                    </a:cubicBezTo>
                    <a:cubicBezTo>
                      <a:pt x="21460" y="142"/>
                      <a:pt x="24944" y="146"/>
                      <a:pt x="28429" y="147"/>
                    </a:cubicBezTo>
                    <a:cubicBezTo>
                      <a:pt x="29320" y="147"/>
                      <a:pt x="32709" y="149"/>
                      <a:pt x="35605" y="150"/>
                    </a:cubicBezTo>
                    <a:cubicBezTo>
                      <a:pt x="35617" y="99"/>
                      <a:pt x="35630" y="49"/>
                      <a:pt x="35645" y="2"/>
                    </a:cubicBezTo>
                    <a:cubicBezTo>
                      <a:pt x="34833" y="1"/>
                      <a:pt x="33965" y="1"/>
                      <a:pt x="33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8"/>
              <p:cNvSpPr/>
              <p:nvPr/>
            </p:nvSpPr>
            <p:spPr>
              <a:xfrm>
                <a:off x="6100575" y="3354745"/>
                <a:ext cx="1249427" cy="190261"/>
              </a:xfrm>
              <a:custGeom>
                <a:rect b="b" l="l" r="r" t="t"/>
                <a:pathLst>
                  <a:path extrusionOk="0" h="5865" w="38515">
                    <a:moveTo>
                      <a:pt x="470" y="0"/>
                    </a:moveTo>
                    <a:cubicBezTo>
                      <a:pt x="211" y="0"/>
                      <a:pt x="1" y="210"/>
                      <a:pt x="1" y="471"/>
                    </a:cubicBezTo>
                    <a:lnTo>
                      <a:pt x="1" y="5395"/>
                    </a:lnTo>
                    <a:cubicBezTo>
                      <a:pt x="1" y="5654"/>
                      <a:pt x="211" y="5864"/>
                      <a:pt x="470" y="5864"/>
                    </a:cubicBezTo>
                    <a:lnTo>
                      <a:pt x="38215" y="5864"/>
                    </a:lnTo>
                    <a:cubicBezTo>
                      <a:pt x="38380" y="5864"/>
                      <a:pt x="38514" y="5731"/>
                      <a:pt x="38514" y="5565"/>
                    </a:cubicBezTo>
                    <a:lnTo>
                      <a:pt x="38514" y="5004"/>
                    </a:lnTo>
                    <a:cubicBezTo>
                      <a:pt x="38514" y="4839"/>
                      <a:pt x="38380" y="4704"/>
                      <a:pt x="38215" y="4704"/>
                    </a:cubicBezTo>
                    <a:lnTo>
                      <a:pt x="1746" y="4704"/>
                    </a:lnTo>
                    <a:cubicBezTo>
                      <a:pt x="1487" y="4704"/>
                      <a:pt x="1277" y="4494"/>
                      <a:pt x="1277" y="4234"/>
                    </a:cubicBezTo>
                    <a:lnTo>
                      <a:pt x="1277" y="1631"/>
                    </a:lnTo>
                    <a:cubicBezTo>
                      <a:pt x="1277" y="1372"/>
                      <a:pt x="1487" y="1160"/>
                      <a:pt x="1746" y="1160"/>
                    </a:cubicBezTo>
                    <a:lnTo>
                      <a:pt x="38215" y="1160"/>
                    </a:lnTo>
                    <a:cubicBezTo>
                      <a:pt x="38216" y="1160"/>
                      <a:pt x="38216" y="1160"/>
                      <a:pt x="38217" y="1160"/>
                    </a:cubicBezTo>
                    <a:cubicBezTo>
                      <a:pt x="38381" y="1160"/>
                      <a:pt x="38514" y="1027"/>
                      <a:pt x="38514" y="862"/>
                    </a:cubicBezTo>
                    <a:lnTo>
                      <a:pt x="38514" y="300"/>
                    </a:lnTo>
                    <a:cubicBezTo>
                      <a:pt x="38514" y="135"/>
                      <a:pt x="38380" y="0"/>
                      <a:pt x="382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8"/>
              <p:cNvSpPr/>
              <p:nvPr/>
            </p:nvSpPr>
            <p:spPr>
              <a:xfrm>
                <a:off x="6185925" y="3367105"/>
                <a:ext cx="1143283" cy="161032"/>
              </a:xfrm>
              <a:custGeom>
                <a:rect b="b" l="l" r="r" t="t"/>
                <a:pathLst>
                  <a:path extrusionOk="0" h="4964" w="35243">
                    <a:moveTo>
                      <a:pt x="31157" y="0"/>
                    </a:moveTo>
                    <a:cubicBezTo>
                      <a:pt x="29942" y="0"/>
                      <a:pt x="28726" y="11"/>
                      <a:pt x="27513" y="11"/>
                    </a:cubicBezTo>
                    <a:cubicBezTo>
                      <a:pt x="27393" y="11"/>
                      <a:pt x="27272" y="11"/>
                      <a:pt x="27152" y="11"/>
                    </a:cubicBezTo>
                    <a:cubicBezTo>
                      <a:pt x="27130" y="11"/>
                      <a:pt x="27107" y="11"/>
                      <a:pt x="27083" y="11"/>
                    </a:cubicBezTo>
                    <a:cubicBezTo>
                      <a:pt x="24187" y="11"/>
                      <a:pt x="3020" y="314"/>
                      <a:pt x="429" y="349"/>
                    </a:cubicBezTo>
                    <a:cubicBezTo>
                      <a:pt x="238" y="351"/>
                      <a:pt x="242" y="548"/>
                      <a:pt x="433" y="551"/>
                    </a:cubicBezTo>
                    <a:cubicBezTo>
                      <a:pt x="554" y="552"/>
                      <a:pt x="715" y="553"/>
                      <a:pt x="913" y="553"/>
                    </a:cubicBezTo>
                    <a:cubicBezTo>
                      <a:pt x="5003" y="553"/>
                      <a:pt x="24690" y="235"/>
                      <a:pt x="27195" y="229"/>
                    </a:cubicBezTo>
                    <a:cubicBezTo>
                      <a:pt x="27292" y="229"/>
                      <a:pt x="27389" y="229"/>
                      <a:pt x="27486" y="229"/>
                    </a:cubicBezTo>
                    <a:cubicBezTo>
                      <a:pt x="28792" y="229"/>
                      <a:pt x="30102" y="245"/>
                      <a:pt x="31411" y="245"/>
                    </a:cubicBezTo>
                    <a:cubicBezTo>
                      <a:pt x="32662" y="245"/>
                      <a:pt x="33913" y="230"/>
                      <a:pt x="35160" y="174"/>
                    </a:cubicBezTo>
                    <a:cubicBezTo>
                      <a:pt x="35243" y="171"/>
                      <a:pt x="35176" y="68"/>
                      <a:pt x="35121" y="66"/>
                    </a:cubicBezTo>
                    <a:cubicBezTo>
                      <a:pt x="33801" y="13"/>
                      <a:pt x="32479" y="0"/>
                      <a:pt x="31157" y="0"/>
                    </a:cubicBezTo>
                    <a:close/>
                    <a:moveTo>
                      <a:pt x="1987" y="4632"/>
                    </a:moveTo>
                    <a:cubicBezTo>
                      <a:pt x="1141" y="4632"/>
                      <a:pt x="518" y="4634"/>
                      <a:pt x="192" y="4638"/>
                    </a:cubicBezTo>
                    <a:cubicBezTo>
                      <a:pt x="0" y="4640"/>
                      <a:pt x="6" y="4837"/>
                      <a:pt x="195" y="4840"/>
                    </a:cubicBezTo>
                    <a:cubicBezTo>
                      <a:pt x="2725" y="4872"/>
                      <a:pt x="23015" y="4949"/>
                      <a:pt x="26835" y="4949"/>
                    </a:cubicBezTo>
                    <a:cubicBezTo>
                      <a:pt x="26979" y="4949"/>
                      <a:pt x="27099" y="4949"/>
                      <a:pt x="27195" y="4949"/>
                    </a:cubicBezTo>
                    <a:cubicBezTo>
                      <a:pt x="27293" y="4948"/>
                      <a:pt x="27392" y="4948"/>
                      <a:pt x="27490" y="4948"/>
                    </a:cubicBezTo>
                    <a:cubicBezTo>
                      <a:pt x="28790" y="4948"/>
                      <a:pt x="30094" y="4964"/>
                      <a:pt x="31398" y="4964"/>
                    </a:cubicBezTo>
                    <a:cubicBezTo>
                      <a:pt x="32653" y="4964"/>
                      <a:pt x="33909" y="4949"/>
                      <a:pt x="35160" y="4893"/>
                    </a:cubicBezTo>
                    <a:cubicBezTo>
                      <a:pt x="35243" y="4890"/>
                      <a:pt x="35176" y="4788"/>
                      <a:pt x="35121" y="4786"/>
                    </a:cubicBezTo>
                    <a:cubicBezTo>
                      <a:pt x="33801" y="4733"/>
                      <a:pt x="32479" y="4720"/>
                      <a:pt x="31157" y="4720"/>
                    </a:cubicBezTo>
                    <a:cubicBezTo>
                      <a:pt x="29942" y="4720"/>
                      <a:pt x="28726" y="4731"/>
                      <a:pt x="27513" y="4731"/>
                    </a:cubicBezTo>
                    <a:cubicBezTo>
                      <a:pt x="27393" y="4731"/>
                      <a:pt x="27272" y="4730"/>
                      <a:pt x="27152" y="4730"/>
                    </a:cubicBezTo>
                    <a:cubicBezTo>
                      <a:pt x="24865" y="4726"/>
                      <a:pt x="7927" y="4632"/>
                      <a:pt x="1987" y="46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2" name="Google Shape;4332;p68"/>
            <p:cNvGrpSpPr/>
            <p:nvPr/>
          </p:nvGrpSpPr>
          <p:grpSpPr>
            <a:xfrm>
              <a:off x="797080" y="2677287"/>
              <a:ext cx="2330329" cy="243684"/>
              <a:chOff x="6261802" y="1937409"/>
              <a:chExt cx="926941" cy="96931"/>
            </a:xfrm>
          </p:grpSpPr>
          <p:sp>
            <p:nvSpPr>
              <p:cNvPr id="4333" name="Google Shape;4333;p68"/>
              <p:cNvSpPr/>
              <p:nvPr/>
            </p:nvSpPr>
            <p:spPr>
              <a:xfrm>
                <a:off x="6261802" y="1937409"/>
                <a:ext cx="926941" cy="96931"/>
              </a:xfrm>
              <a:custGeom>
                <a:rect b="b" l="l" r="r" t="t"/>
                <a:pathLst>
                  <a:path extrusionOk="0" h="2988" w="28574">
                    <a:moveTo>
                      <a:pt x="0" y="0"/>
                    </a:moveTo>
                    <a:lnTo>
                      <a:pt x="0" y="2988"/>
                    </a:lnTo>
                    <a:lnTo>
                      <a:pt x="28574" y="2988"/>
                    </a:lnTo>
                    <a:lnTo>
                      <a:pt x="285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8"/>
              <p:cNvSpPr/>
              <p:nvPr/>
            </p:nvSpPr>
            <p:spPr>
              <a:xfrm>
                <a:off x="7073191" y="1937409"/>
                <a:ext cx="55667" cy="96931"/>
              </a:xfrm>
              <a:custGeom>
                <a:rect b="b" l="l" r="r" t="t"/>
                <a:pathLst>
                  <a:path extrusionOk="0" h="2988" w="1716">
                    <a:moveTo>
                      <a:pt x="0" y="0"/>
                    </a:moveTo>
                    <a:lnTo>
                      <a:pt x="0" y="2988"/>
                    </a:lnTo>
                    <a:lnTo>
                      <a:pt x="1716" y="298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8"/>
              <p:cNvSpPr/>
              <p:nvPr/>
            </p:nvSpPr>
            <p:spPr>
              <a:xfrm>
                <a:off x="6352472" y="1961058"/>
                <a:ext cx="691004" cy="49601"/>
              </a:xfrm>
              <a:custGeom>
                <a:rect b="b" l="l" r="r" t="t"/>
                <a:pathLst>
                  <a:path extrusionOk="0" h="1529" w="21301">
                    <a:moveTo>
                      <a:pt x="47" y="1"/>
                    </a:moveTo>
                    <a:cubicBezTo>
                      <a:pt x="22" y="1"/>
                      <a:pt x="1" y="21"/>
                      <a:pt x="1" y="47"/>
                    </a:cubicBezTo>
                    <a:lnTo>
                      <a:pt x="1" y="1483"/>
                    </a:lnTo>
                    <a:cubicBezTo>
                      <a:pt x="1" y="1508"/>
                      <a:pt x="22" y="1529"/>
                      <a:pt x="47" y="1529"/>
                    </a:cubicBezTo>
                    <a:lnTo>
                      <a:pt x="21255" y="1529"/>
                    </a:lnTo>
                    <a:cubicBezTo>
                      <a:pt x="21280" y="1529"/>
                      <a:pt x="21300" y="1508"/>
                      <a:pt x="21300" y="1483"/>
                    </a:cubicBezTo>
                    <a:lnTo>
                      <a:pt x="21300" y="47"/>
                    </a:lnTo>
                    <a:cubicBezTo>
                      <a:pt x="21300" y="21"/>
                      <a:pt x="21280" y="1"/>
                      <a:pt x="21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8"/>
              <p:cNvSpPr/>
              <p:nvPr/>
            </p:nvSpPr>
            <p:spPr>
              <a:xfrm>
                <a:off x="7083442" y="1968292"/>
                <a:ext cx="35197" cy="35165"/>
              </a:xfrm>
              <a:custGeom>
                <a:rect b="b" l="l" r="r" t="t"/>
                <a:pathLst>
                  <a:path extrusionOk="0" h="1084" w="1085">
                    <a:moveTo>
                      <a:pt x="542" y="0"/>
                    </a:moveTo>
                    <a:cubicBezTo>
                      <a:pt x="243" y="0"/>
                      <a:pt x="0" y="242"/>
                      <a:pt x="0" y="541"/>
                    </a:cubicBezTo>
                    <a:cubicBezTo>
                      <a:pt x="0" y="841"/>
                      <a:pt x="243" y="1083"/>
                      <a:pt x="542" y="1083"/>
                    </a:cubicBezTo>
                    <a:cubicBezTo>
                      <a:pt x="841" y="1083"/>
                      <a:pt x="1084" y="841"/>
                      <a:pt x="1084" y="541"/>
                    </a:cubicBezTo>
                    <a:cubicBezTo>
                      <a:pt x="1084" y="243"/>
                      <a:pt x="841" y="0"/>
                      <a:pt x="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8"/>
              <p:cNvSpPr/>
              <p:nvPr/>
            </p:nvSpPr>
            <p:spPr>
              <a:xfrm>
                <a:off x="6291355" y="1952039"/>
                <a:ext cx="8078" cy="66502"/>
              </a:xfrm>
              <a:custGeom>
                <a:rect b="b" l="l" r="r" t="t"/>
                <a:pathLst>
                  <a:path extrusionOk="0" h="2050" w="249">
                    <a:moveTo>
                      <a:pt x="101" y="1"/>
                    </a:moveTo>
                    <a:cubicBezTo>
                      <a:pt x="91" y="1"/>
                      <a:pt x="84" y="6"/>
                      <a:pt x="83" y="21"/>
                    </a:cubicBezTo>
                    <a:cubicBezTo>
                      <a:pt x="42" y="676"/>
                      <a:pt x="0" y="1355"/>
                      <a:pt x="92" y="2009"/>
                    </a:cubicBezTo>
                    <a:cubicBezTo>
                      <a:pt x="94" y="2022"/>
                      <a:pt x="119" y="2049"/>
                      <a:pt x="135" y="2049"/>
                    </a:cubicBezTo>
                    <a:cubicBezTo>
                      <a:pt x="141" y="2049"/>
                      <a:pt x="146" y="2045"/>
                      <a:pt x="148" y="2034"/>
                    </a:cubicBezTo>
                    <a:cubicBezTo>
                      <a:pt x="248" y="1386"/>
                      <a:pt x="196" y="700"/>
                      <a:pt x="157" y="48"/>
                    </a:cubicBezTo>
                    <a:cubicBezTo>
                      <a:pt x="156" y="28"/>
                      <a:pt x="122" y="1"/>
                      <a:pt x="1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8"/>
              <p:cNvSpPr/>
              <p:nvPr/>
            </p:nvSpPr>
            <p:spPr>
              <a:xfrm>
                <a:off x="6307023" y="1963750"/>
                <a:ext cx="5093" cy="44216"/>
              </a:xfrm>
              <a:custGeom>
                <a:rect b="b" l="l" r="r" t="t"/>
                <a:pathLst>
                  <a:path extrusionOk="0" h="1363" w="157">
                    <a:moveTo>
                      <a:pt x="56" y="1"/>
                    </a:moveTo>
                    <a:cubicBezTo>
                      <a:pt x="46" y="1"/>
                      <a:pt x="38" y="7"/>
                      <a:pt x="37" y="24"/>
                    </a:cubicBezTo>
                    <a:cubicBezTo>
                      <a:pt x="1" y="451"/>
                      <a:pt x="17" y="876"/>
                      <a:pt x="39" y="1303"/>
                    </a:cubicBezTo>
                    <a:cubicBezTo>
                      <a:pt x="40" y="1327"/>
                      <a:pt x="78" y="1362"/>
                      <a:pt x="101" y="1362"/>
                    </a:cubicBezTo>
                    <a:cubicBezTo>
                      <a:pt x="111" y="1362"/>
                      <a:pt x="118" y="1356"/>
                      <a:pt x="119" y="1340"/>
                    </a:cubicBezTo>
                    <a:cubicBezTo>
                      <a:pt x="139" y="914"/>
                      <a:pt x="157" y="489"/>
                      <a:pt x="121" y="62"/>
                    </a:cubicBezTo>
                    <a:cubicBezTo>
                      <a:pt x="119" y="38"/>
                      <a:pt x="80" y="1"/>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8"/>
              <p:cNvSpPr/>
              <p:nvPr/>
            </p:nvSpPr>
            <p:spPr>
              <a:xfrm>
                <a:off x="6352504" y="1970887"/>
                <a:ext cx="691004" cy="29975"/>
              </a:xfrm>
              <a:custGeom>
                <a:rect b="b" l="l" r="r" t="t"/>
                <a:pathLst>
                  <a:path extrusionOk="0" h="924" w="21301">
                    <a:moveTo>
                      <a:pt x="10" y="0"/>
                    </a:moveTo>
                    <a:cubicBezTo>
                      <a:pt x="4" y="27"/>
                      <a:pt x="1" y="54"/>
                      <a:pt x="1" y="83"/>
                    </a:cubicBezTo>
                    <a:lnTo>
                      <a:pt x="1" y="841"/>
                    </a:lnTo>
                    <a:cubicBezTo>
                      <a:pt x="1" y="869"/>
                      <a:pt x="4" y="897"/>
                      <a:pt x="10" y="924"/>
                    </a:cubicBezTo>
                    <a:lnTo>
                      <a:pt x="21290" y="924"/>
                    </a:lnTo>
                    <a:cubicBezTo>
                      <a:pt x="21296" y="897"/>
                      <a:pt x="21300" y="869"/>
                      <a:pt x="21300" y="841"/>
                    </a:cubicBezTo>
                    <a:lnTo>
                      <a:pt x="21300" y="83"/>
                    </a:lnTo>
                    <a:cubicBezTo>
                      <a:pt x="21300" y="54"/>
                      <a:pt x="21296" y="27"/>
                      <a:pt x="21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0" name="Google Shape;4340;p68"/>
            <p:cNvGrpSpPr/>
            <p:nvPr/>
          </p:nvGrpSpPr>
          <p:grpSpPr>
            <a:xfrm rot="-5400000">
              <a:off x="1638029" y="894564"/>
              <a:ext cx="648430" cy="2916987"/>
              <a:chOff x="3136330" y="1213380"/>
              <a:chExt cx="188087" cy="846068"/>
            </a:xfrm>
          </p:grpSpPr>
          <p:sp>
            <p:nvSpPr>
              <p:cNvPr id="4341" name="Google Shape;4341;p68"/>
              <p:cNvSpPr/>
              <p:nvPr/>
            </p:nvSpPr>
            <p:spPr>
              <a:xfrm>
                <a:off x="3138699" y="1213380"/>
                <a:ext cx="183773" cy="846068"/>
              </a:xfrm>
              <a:custGeom>
                <a:rect b="b" l="l" r="r" t="t"/>
                <a:pathLst>
                  <a:path extrusionOk="0" h="26081" w="5665">
                    <a:moveTo>
                      <a:pt x="0" y="0"/>
                    </a:moveTo>
                    <a:lnTo>
                      <a:pt x="0" y="26080"/>
                    </a:lnTo>
                    <a:lnTo>
                      <a:pt x="5664" y="26080"/>
                    </a:lnTo>
                    <a:lnTo>
                      <a:pt x="56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8"/>
              <p:cNvSpPr/>
              <p:nvPr/>
            </p:nvSpPr>
            <p:spPr>
              <a:xfrm>
                <a:off x="3140742" y="1349466"/>
                <a:ext cx="179685" cy="573896"/>
              </a:xfrm>
              <a:custGeom>
                <a:rect b="b" l="l" r="r" t="t"/>
                <a:pathLst>
                  <a:path extrusionOk="0" h="17691" w="5539">
                    <a:moveTo>
                      <a:pt x="331" y="1"/>
                    </a:moveTo>
                    <a:cubicBezTo>
                      <a:pt x="148" y="1"/>
                      <a:pt x="1" y="148"/>
                      <a:pt x="1" y="331"/>
                    </a:cubicBezTo>
                    <a:lnTo>
                      <a:pt x="1" y="17360"/>
                    </a:lnTo>
                    <a:cubicBezTo>
                      <a:pt x="1" y="17542"/>
                      <a:pt x="148" y="17691"/>
                      <a:pt x="331" y="17691"/>
                    </a:cubicBezTo>
                    <a:lnTo>
                      <a:pt x="5208" y="17691"/>
                    </a:lnTo>
                    <a:cubicBezTo>
                      <a:pt x="5390" y="17691"/>
                      <a:pt x="5539" y="17542"/>
                      <a:pt x="5539" y="17360"/>
                    </a:cubicBezTo>
                    <a:lnTo>
                      <a:pt x="5539" y="331"/>
                    </a:lnTo>
                    <a:cubicBezTo>
                      <a:pt x="5539" y="148"/>
                      <a:pt x="5390" y="1"/>
                      <a:pt x="5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8"/>
              <p:cNvSpPr/>
              <p:nvPr/>
            </p:nvSpPr>
            <p:spPr>
              <a:xfrm>
                <a:off x="3227941" y="1347715"/>
                <a:ext cx="5255" cy="64101"/>
              </a:xfrm>
              <a:custGeom>
                <a:rect b="b" l="l" r="r" t="t"/>
                <a:pathLst>
                  <a:path extrusionOk="0" h="1976" w="162">
                    <a:moveTo>
                      <a:pt x="92" y="1"/>
                    </a:moveTo>
                    <a:cubicBezTo>
                      <a:pt x="48" y="1"/>
                      <a:pt x="1" y="22"/>
                      <a:pt x="1" y="61"/>
                    </a:cubicBezTo>
                    <a:lnTo>
                      <a:pt x="1" y="1929"/>
                    </a:lnTo>
                    <a:cubicBezTo>
                      <a:pt x="1" y="1961"/>
                      <a:pt x="34" y="1976"/>
                      <a:pt x="71" y="1976"/>
                    </a:cubicBezTo>
                    <a:cubicBezTo>
                      <a:pt x="114" y="1976"/>
                      <a:pt x="162" y="1955"/>
                      <a:pt x="162" y="1915"/>
                    </a:cubicBezTo>
                    <a:lnTo>
                      <a:pt x="162" y="48"/>
                    </a:lnTo>
                    <a:cubicBezTo>
                      <a:pt x="162"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8"/>
              <p:cNvSpPr/>
              <p:nvPr/>
            </p:nvSpPr>
            <p:spPr>
              <a:xfrm>
                <a:off x="3183855" y="1361177"/>
                <a:ext cx="36365" cy="50509"/>
              </a:xfrm>
              <a:custGeom>
                <a:rect b="b" l="l" r="r" t="t"/>
                <a:pathLst>
                  <a:path extrusionOk="0" h="1557" w="1121">
                    <a:moveTo>
                      <a:pt x="110" y="0"/>
                    </a:moveTo>
                    <a:cubicBezTo>
                      <a:pt x="57" y="0"/>
                      <a:pt x="1" y="29"/>
                      <a:pt x="27" y="70"/>
                    </a:cubicBezTo>
                    <a:cubicBezTo>
                      <a:pt x="332" y="556"/>
                      <a:pt x="637" y="1042"/>
                      <a:pt x="943" y="1528"/>
                    </a:cubicBezTo>
                    <a:cubicBezTo>
                      <a:pt x="955" y="1548"/>
                      <a:pt x="983" y="1557"/>
                      <a:pt x="1012" y="1557"/>
                    </a:cubicBezTo>
                    <a:cubicBezTo>
                      <a:pt x="1065" y="1557"/>
                      <a:pt x="1121" y="1528"/>
                      <a:pt x="1095" y="1487"/>
                    </a:cubicBezTo>
                    <a:cubicBezTo>
                      <a:pt x="790" y="1001"/>
                      <a:pt x="485" y="515"/>
                      <a:pt x="179" y="29"/>
                    </a:cubicBezTo>
                    <a:cubicBezTo>
                      <a:pt x="167" y="9"/>
                      <a:pt x="139"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8"/>
              <p:cNvSpPr/>
              <p:nvPr/>
            </p:nvSpPr>
            <p:spPr>
              <a:xfrm>
                <a:off x="3158746" y="1382425"/>
                <a:ext cx="44475" cy="35068"/>
              </a:xfrm>
              <a:custGeom>
                <a:rect b="b" l="l" r="r" t="t"/>
                <a:pathLst>
                  <a:path extrusionOk="0" h="1081" w="1371">
                    <a:moveTo>
                      <a:pt x="129" y="0"/>
                    </a:moveTo>
                    <a:cubicBezTo>
                      <a:pt x="70" y="0"/>
                      <a:pt x="0" y="39"/>
                      <a:pt x="47" y="81"/>
                    </a:cubicBezTo>
                    <a:cubicBezTo>
                      <a:pt x="429" y="409"/>
                      <a:pt x="809" y="737"/>
                      <a:pt x="1189" y="1065"/>
                    </a:cubicBezTo>
                    <a:cubicBezTo>
                      <a:pt x="1202" y="1076"/>
                      <a:pt x="1221" y="1081"/>
                      <a:pt x="1241" y="1081"/>
                    </a:cubicBezTo>
                    <a:cubicBezTo>
                      <a:pt x="1301" y="1081"/>
                      <a:pt x="1370" y="1042"/>
                      <a:pt x="1323" y="1001"/>
                    </a:cubicBezTo>
                    <a:cubicBezTo>
                      <a:pt x="942" y="673"/>
                      <a:pt x="562" y="344"/>
                      <a:pt x="182" y="16"/>
                    </a:cubicBezTo>
                    <a:cubicBezTo>
                      <a:pt x="169" y="5"/>
                      <a:pt x="150"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8"/>
              <p:cNvSpPr/>
              <p:nvPr/>
            </p:nvSpPr>
            <p:spPr>
              <a:xfrm>
                <a:off x="3142202" y="1415547"/>
                <a:ext cx="51482" cy="24817"/>
              </a:xfrm>
              <a:custGeom>
                <a:rect b="b" l="l" r="r" t="t"/>
                <a:pathLst>
                  <a:path extrusionOk="0" h="765" w="1587">
                    <a:moveTo>
                      <a:pt x="146" y="1"/>
                    </a:moveTo>
                    <a:cubicBezTo>
                      <a:pt x="83" y="1"/>
                      <a:pt x="0" y="55"/>
                      <a:pt x="73" y="91"/>
                    </a:cubicBezTo>
                    <a:cubicBezTo>
                      <a:pt x="517" y="314"/>
                      <a:pt x="962" y="535"/>
                      <a:pt x="1407" y="758"/>
                    </a:cubicBezTo>
                    <a:cubicBezTo>
                      <a:pt x="1417" y="762"/>
                      <a:pt x="1428" y="764"/>
                      <a:pt x="1441" y="764"/>
                    </a:cubicBezTo>
                    <a:cubicBezTo>
                      <a:pt x="1504" y="764"/>
                      <a:pt x="1586" y="710"/>
                      <a:pt x="1513" y="673"/>
                    </a:cubicBezTo>
                    <a:cubicBezTo>
                      <a:pt x="1069" y="451"/>
                      <a:pt x="624" y="230"/>
                      <a:pt x="180" y="7"/>
                    </a:cubicBezTo>
                    <a:cubicBezTo>
                      <a:pt x="171" y="3"/>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8"/>
              <p:cNvSpPr/>
              <p:nvPr/>
            </p:nvSpPr>
            <p:spPr>
              <a:xfrm>
                <a:off x="3137012" y="1458627"/>
                <a:ext cx="46908" cy="10121"/>
              </a:xfrm>
              <a:custGeom>
                <a:rect b="b" l="l" r="r" t="t"/>
                <a:pathLst>
                  <a:path extrusionOk="0" h="312" w="1446">
                    <a:moveTo>
                      <a:pt x="117" y="0"/>
                    </a:moveTo>
                    <a:cubicBezTo>
                      <a:pt x="41" y="0"/>
                      <a:pt x="0" y="90"/>
                      <a:pt x="98" y="106"/>
                    </a:cubicBezTo>
                    <a:cubicBezTo>
                      <a:pt x="503" y="174"/>
                      <a:pt x="909" y="242"/>
                      <a:pt x="1314" y="310"/>
                    </a:cubicBezTo>
                    <a:cubicBezTo>
                      <a:pt x="1319" y="311"/>
                      <a:pt x="1325" y="311"/>
                      <a:pt x="1330" y="311"/>
                    </a:cubicBezTo>
                    <a:cubicBezTo>
                      <a:pt x="1405" y="311"/>
                      <a:pt x="1445" y="222"/>
                      <a:pt x="1348" y="205"/>
                    </a:cubicBezTo>
                    <a:cubicBezTo>
                      <a:pt x="943" y="138"/>
                      <a:pt x="537" y="70"/>
                      <a:pt x="132" y="1"/>
                    </a:cubicBezTo>
                    <a:cubicBezTo>
                      <a:pt x="127" y="1"/>
                      <a:pt x="122"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8"/>
              <p:cNvSpPr/>
              <p:nvPr/>
            </p:nvSpPr>
            <p:spPr>
              <a:xfrm>
                <a:off x="3136720" y="149920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8"/>
              <p:cNvSpPr/>
              <p:nvPr/>
            </p:nvSpPr>
            <p:spPr>
              <a:xfrm>
                <a:off x="3136720" y="1535250"/>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8"/>
              <p:cNvSpPr/>
              <p:nvPr/>
            </p:nvSpPr>
            <p:spPr>
              <a:xfrm>
                <a:off x="3136720" y="1571291"/>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8"/>
              <p:cNvSpPr/>
              <p:nvPr/>
            </p:nvSpPr>
            <p:spPr>
              <a:xfrm>
                <a:off x="3136720" y="163467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8"/>
              <p:cNvSpPr/>
              <p:nvPr/>
            </p:nvSpPr>
            <p:spPr>
              <a:xfrm>
                <a:off x="3136720" y="1607364"/>
                <a:ext cx="46097" cy="3406"/>
              </a:xfrm>
              <a:custGeom>
                <a:rect b="b" l="l" r="r" t="t"/>
                <a:pathLst>
                  <a:path extrusionOk="0" h="105" w="1421">
                    <a:moveTo>
                      <a:pt x="141" y="1"/>
                    </a:moveTo>
                    <a:cubicBezTo>
                      <a:pt x="58" y="1"/>
                      <a:pt x="1" y="104"/>
                      <a:pt x="107" y="104"/>
                    </a:cubicBezTo>
                    <a:lnTo>
                      <a:pt x="1279"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8"/>
              <p:cNvSpPr/>
              <p:nvPr/>
            </p:nvSpPr>
            <p:spPr>
              <a:xfrm>
                <a:off x="3227941" y="1861013"/>
                <a:ext cx="5255" cy="64069"/>
              </a:xfrm>
              <a:custGeom>
                <a:rect b="b" l="l" r="r" t="t"/>
                <a:pathLst>
                  <a:path extrusionOk="0" h="1975" w="162">
                    <a:moveTo>
                      <a:pt x="92" y="0"/>
                    </a:moveTo>
                    <a:cubicBezTo>
                      <a:pt x="49" y="0"/>
                      <a:pt x="1" y="21"/>
                      <a:pt x="1" y="61"/>
                    </a:cubicBezTo>
                    <a:lnTo>
                      <a:pt x="1" y="1928"/>
                    </a:lnTo>
                    <a:cubicBezTo>
                      <a:pt x="1" y="1960"/>
                      <a:pt x="34" y="1975"/>
                      <a:pt x="71" y="1975"/>
                    </a:cubicBezTo>
                    <a:cubicBezTo>
                      <a:pt x="114" y="1975"/>
                      <a:pt x="162" y="1953"/>
                      <a:pt x="162" y="1914"/>
                    </a:cubicBezTo>
                    <a:lnTo>
                      <a:pt x="162" y="46"/>
                    </a:lnTo>
                    <a:cubicBezTo>
                      <a:pt x="162" y="15"/>
                      <a:pt x="129" y="0"/>
                      <a:pt x="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8"/>
              <p:cNvSpPr/>
              <p:nvPr/>
            </p:nvSpPr>
            <p:spPr>
              <a:xfrm>
                <a:off x="3182947" y="1861078"/>
                <a:ext cx="37209" cy="52228"/>
              </a:xfrm>
              <a:custGeom>
                <a:rect b="b" l="l" r="r" t="t"/>
                <a:pathLst>
                  <a:path extrusionOk="0" h="1610" w="1147">
                    <a:moveTo>
                      <a:pt x="1050" y="0"/>
                    </a:moveTo>
                    <a:cubicBezTo>
                      <a:pt x="1020" y="0"/>
                      <a:pt x="989" y="10"/>
                      <a:pt x="976" y="31"/>
                    </a:cubicBezTo>
                    <a:cubicBezTo>
                      <a:pt x="660" y="533"/>
                      <a:pt x="345" y="1035"/>
                      <a:pt x="29" y="1537"/>
                    </a:cubicBezTo>
                    <a:cubicBezTo>
                      <a:pt x="0" y="1583"/>
                      <a:pt x="49" y="1609"/>
                      <a:pt x="98" y="1609"/>
                    </a:cubicBezTo>
                    <a:cubicBezTo>
                      <a:pt x="128" y="1609"/>
                      <a:pt x="158" y="1599"/>
                      <a:pt x="171" y="1578"/>
                    </a:cubicBezTo>
                    <a:cubicBezTo>
                      <a:pt x="487" y="1076"/>
                      <a:pt x="803" y="574"/>
                      <a:pt x="1118"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8"/>
              <p:cNvSpPr/>
              <p:nvPr/>
            </p:nvSpPr>
            <p:spPr>
              <a:xfrm>
                <a:off x="3157222" y="1855271"/>
                <a:ext cx="45967" cy="36527"/>
              </a:xfrm>
              <a:custGeom>
                <a:rect b="b" l="l" r="r" t="t"/>
                <a:pathLst>
                  <a:path extrusionOk="0" h="1126" w="1417">
                    <a:moveTo>
                      <a:pt x="1301" y="0"/>
                    </a:moveTo>
                    <a:cubicBezTo>
                      <a:pt x="1279" y="0"/>
                      <a:pt x="1258" y="6"/>
                      <a:pt x="1243" y="18"/>
                    </a:cubicBezTo>
                    <a:lnTo>
                      <a:pt x="53" y="1044"/>
                    </a:lnTo>
                    <a:cubicBezTo>
                      <a:pt x="0" y="1090"/>
                      <a:pt x="59" y="1125"/>
                      <a:pt x="115" y="1125"/>
                    </a:cubicBezTo>
                    <a:cubicBezTo>
                      <a:pt x="137" y="1125"/>
                      <a:pt x="158" y="1120"/>
                      <a:pt x="172" y="1108"/>
                    </a:cubicBezTo>
                    <a:lnTo>
                      <a:pt x="1363" y="82"/>
                    </a:lnTo>
                    <a:cubicBezTo>
                      <a:pt x="1416" y="36"/>
                      <a:pt x="1357"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8"/>
              <p:cNvSpPr/>
              <p:nvPr/>
            </p:nvSpPr>
            <p:spPr>
              <a:xfrm>
                <a:off x="3141651" y="1832433"/>
                <a:ext cx="51872" cy="25206"/>
              </a:xfrm>
              <a:custGeom>
                <a:rect b="b" l="l" r="r" t="t"/>
                <a:pathLst>
                  <a:path extrusionOk="0" h="777" w="1599">
                    <a:moveTo>
                      <a:pt x="1472" y="0"/>
                    </a:moveTo>
                    <a:cubicBezTo>
                      <a:pt x="1459" y="0"/>
                      <a:pt x="1445" y="3"/>
                      <a:pt x="1433" y="9"/>
                    </a:cubicBezTo>
                    <a:cubicBezTo>
                      <a:pt x="981" y="234"/>
                      <a:pt x="529" y="460"/>
                      <a:pt x="77" y="685"/>
                    </a:cubicBezTo>
                    <a:cubicBezTo>
                      <a:pt x="0" y="724"/>
                      <a:pt x="64" y="777"/>
                      <a:pt x="127" y="777"/>
                    </a:cubicBezTo>
                    <a:cubicBezTo>
                      <a:pt x="141" y="777"/>
                      <a:pt x="154" y="774"/>
                      <a:pt x="166" y="768"/>
                    </a:cubicBezTo>
                    <a:lnTo>
                      <a:pt x="1521" y="92"/>
                    </a:lnTo>
                    <a:cubicBezTo>
                      <a:pt x="1598" y="53"/>
                      <a:pt x="1534"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8"/>
              <p:cNvSpPr/>
              <p:nvPr/>
            </p:nvSpPr>
            <p:spPr>
              <a:xfrm>
                <a:off x="3137693" y="1804048"/>
                <a:ext cx="45546" cy="10154"/>
              </a:xfrm>
              <a:custGeom>
                <a:rect b="b" l="l" r="r" t="t"/>
                <a:pathLst>
                  <a:path extrusionOk="0" h="313" w="1404">
                    <a:moveTo>
                      <a:pt x="1325" y="1"/>
                    </a:moveTo>
                    <a:cubicBezTo>
                      <a:pt x="1319" y="1"/>
                      <a:pt x="1312" y="1"/>
                      <a:pt x="1305" y="3"/>
                    </a:cubicBezTo>
                    <a:cubicBezTo>
                      <a:pt x="900" y="71"/>
                      <a:pt x="494" y="139"/>
                      <a:pt x="90" y="206"/>
                    </a:cubicBezTo>
                    <a:cubicBezTo>
                      <a:pt x="1" y="222"/>
                      <a:pt x="0" y="313"/>
                      <a:pt x="79" y="313"/>
                    </a:cubicBezTo>
                    <a:cubicBezTo>
                      <a:pt x="85" y="313"/>
                      <a:pt x="92" y="312"/>
                      <a:pt x="99" y="311"/>
                    </a:cubicBezTo>
                    <a:cubicBezTo>
                      <a:pt x="504" y="242"/>
                      <a:pt x="909" y="175"/>
                      <a:pt x="1314" y="107"/>
                    </a:cubicBezTo>
                    <a:cubicBezTo>
                      <a:pt x="1404" y="92"/>
                      <a:pt x="1404" y="1"/>
                      <a:pt x="1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8"/>
              <p:cNvSpPr/>
              <p:nvPr/>
            </p:nvSpPr>
            <p:spPr>
              <a:xfrm>
                <a:off x="3136720" y="1770181"/>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8"/>
              <p:cNvSpPr/>
              <p:nvPr/>
            </p:nvSpPr>
            <p:spPr>
              <a:xfrm>
                <a:off x="3136720" y="1734140"/>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8"/>
              <p:cNvSpPr/>
              <p:nvPr/>
            </p:nvSpPr>
            <p:spPr>
              <a:xfrm>
                <a:off x="3136720" y="1698099"/>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8"/>
              <p:cNvSpPr/>
              <p:nvPr/>
            </p:nvSpPr>
            <p:spPr>
              <a:xfrm>
                <a:off x="3136720" y="1662058"/>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8"/>
              <p:cNvSpPr/>
              <p:nvPr/>
            </p:nvSpPr>
            <p:spPr>
              <a:xfrm>
                <a:off x="3240982" y="1359523"/>
                <a:ext cx="37241" cy="52228"/>
              </a:xfrm>
              <a:custGeom>
                <a:rect b="b" l="l" r="r" t="t"/>
                <a:pathLst>
                  <a:path extrusionOk="0" h="1610" w="1148">
                    <a:moveTo>
                      <a:pt x="1050" y="0"/>
                    </a:moveTo>
                    <a:cubicBezTo>
                      <a:pt x="1020" y="0"/>
                      <a:pt x="990" y="10"/>
                      <a:pt x="976" y="31"/>
                    </a:cubicBezTo>
                    <a:cubicBezTo>
                      <a:pt x="661" y="533"/>
                      <a:pt x="345" y="1035"/>
                      <a:pt x="29" y="1538"/>
                    </a:cubicBezTo>
                    <a:cubicBezTo>
                      <a:pt x="1" y="1583"/>
                      <a:pt x="49" y="1609"/>
                      <a:pt x="98" y="1609"/>
                    </a:cubicBezTo>
                    <a:cubicBezTo>
                      <a:pt x="128" y="1609"/>
                      <a:pt x="159" y="1600"/>
                      <a:pt x="172" y="1579"/>
                    </a:cubicBezTo>
                    <a:cubicBezTo>
                      <a:pt x="487" y="1076"/>
                      <a:pt x="803" y="574"/>
                      <a:pt x="1119"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8"/>
              <p:cNvSpPr/>
              <p:nvPr/>
            </p:nvSpPr>
            <p:spPr>
              <a:xfrm>
                <a:off x="3257980" y="1382393"/>
                <a:ext cx="44410" cy="35133"/>
              </a:xfrm>
              <a:custGeom>
                <a:rect b="b" l="l" r="r" t="t"/>
                <a:pathLst>
                  <a:path extrusionOk="0" h="1083" w="1369">
                    <a:moveTo>
                      <a:pt x="1253" y="0"/>
                    </a:moveTo>
                    <a:cubicBezTo>
                      <a:pt x="1231" y="0"/>
                      <a:pt x="1210" y="5"/>
                      <a:pt x="1195" y="18"/>
                    </a:cubicBezTo>
                    <a:cubicBezTo>
                      <a:pt x="815" y="346"/>
                      <a:pt x="434" y="674"/>
                      <a:pt x="54" y="1002"/>
                    </a:cubicBezTo>
                    <a:cubicBezTo>
                      <a:pt x="1" y="1047"/>
                      <a:pt x="59" y="1083"/>
                      <a:pt x="116" y="1083"/>
                    </a:cubicBezTo>
                    <a:cubicBezTo>
                      <a:pt x="138" y="1083"/>
                      <a:pt x="159" y="1078"/>
                      <a:pt x="174" y="1065"/>
                    </a:cubicBezTo>
                    <a:cubicBezTo>
                      <a:pt x="554" y="737"/>
                      <a:pt x="934" y="409"/>
                      <a:pt x="1315" y="81"/>
                    </a:cubicBezTo>
                    <a:cubicBezTo>
                      <a:pt x="1368" y="36"/>
                      <a:pt x="1309" y="0"/>
                      <a:pt x="1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8"/>
              <p:cNvSpPr/>
              <p:nvPr/>
            </p:nvSpPr>
            <p:spPr>
              <a:xfrm>
                <a:off x="3267615" y="1415514"/>
                <a:ext cx="51223" cy="24881"/>
              </a:xfrm>
              <a:custGeom>
                <a:rect b="b" l="l" r="r" t="t"/>
                <a:pathLst>
                  <a:path extrusionOk="0" h="767" w="1579">
                    <a:moveTo>
                      <a:pt x="1451" y="1"/>
                    </a:moveTo>
                    <a:cubicBezTo>
                      <a:pt x="1438" y="1"/>
                      <a:pt x="1424" y="3"/>
                      <a:pt x="1412" y="9"/>
                    </a:cubicBezTo>
                    <a:cubicBezTo>
                      <a:pt x="967" y="231"/>
                      <a:pt x="522" y="453"/>
                      <a:pt x="77" y="674"/>
                    </a:cubicBezTo>
                    <a:cubicBezTo>
                      <a:pt x="0" y="713"/>
                      <a:pt x="65" y="766"/>
                      <a:pt x="127" y="766"/>
                    </a:cubicBezTo>
                    <a:cubicBezTo>
                      <a:pt x="141" y="766"/>
                      <a:pt x="155" y="763"/>
                      <a:pt x="167" y="757"/>
                    </a:cubicBezTo>
                    <a:cubicBezTo>
                      <a:pt x="611" y="536"/>
                      <a:pt x="1056" y="314"/>
                      <a:pt x="1501" y="92"/>
                    </a:cubicBezTo>
                    <a:cubicBezTo>
                      <a:pt x="1578" y="54"/>
                      <a:pt x="1514" y="1"/>
                      <a:pt x="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8"/>
              <p:cNvSpPr/>
              <p:nvPr/>
            </p:nvSpPr>
            <p:spPr>
              <a:xfrm>
                <a:off x="3277866" y="1458627"/>
                <a:ext cx="45611" cy="10121"/>
              </a:xfrm>
              <a:custGeom>
                <a:rect b="b" l="l" r="r" t="t"/>
                <a:pathLst>
                  <a:path extrusionOk="0" h="312" w="1406">
                    <a:moveTo>
                      <a:pt x="1328" y="0"/>
                    </a:moveTo>
                    <a:cubicBezTo>
                      <a:pt x="1321" y="0"/>
                      <a:pt x="1314" y="1"/>
                      <a:pt x="1307" y="2"/>
                    </a:cubicBezTo>
                    <a:cubicBezTo>
                      <a:pt x="902" y="70"/>
                      <a:pt x="496" y="138"/>
                      <a:pt x="91" y="205"/>
                    </a:cubicBezTo>
                    <a:cubicBezTo>
                      <a:pt x="2" y="221"/>
                      <a:pt x="1" y="312"/>
                      <a:pt x="81" y="312"/>
                    </a:cubicBezTo>
                    <a:cubicBezTo>
                      <a:pt x="87" y="312"/>
                      <a:pt x="93" y="311"/>
                      <a:pt x="101" y="310"/>
                    </a:cubicBezTo>
                    <a:cubicBezTo>
                      <a:pt x="505" y="242"/>
                      <a:pt x="910" y="174"/>
                      <a:pt x="1316" y="106"/>
                    </a:cubicBezTo>
                    <a:cubicBezTo>
                      <a:pt x="1404" y="92"/>
                      <a:pt x="1406"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8"/>
              <p:cNvSpPr/>
              <p:nvPr/>
            </p:nvSpPr>
            <p:spPr>
              <a:xfrm>
                <a:off x="3278353" y="149920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8"/>
              <p:cNvSpPr/>
              <p:nvPr/>
            </p:nvSpPr>
            <p:spPr>
              <a:xfrm>
                <a:off x="3278353" y="1535250"/>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8"/>
              <p:cNvSpPr/>
              <p:nvPr/>
            </p:nvSpPr>
            <p:spPr>
              <a:xfrm>
                <a:off x="3278353" y="1571291"/>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8"/>
              <p:cNvSpPr/>
              <p:nvPr/>
            </p:nvSpPr>
            <p:spPr>
              <a:xfrm>
                <a:off x="3278353" y="163467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8"/>
              <p:cNvSpPr/>
              <p:nvPr/>
            </p:nvSpPr>
            <p:spPr>
              <a:xfrm>
                <a:off x="3278353" y="1607364"/>
                <a:ext cx="46065" cy="3406"/>
              </a:xfrm>
              <a:custGeom>
                <a:rect b="b" l="l" r="r" t="t"/>
                <a:pathLst>
                  <a:path extrusionOk="0" h="105" w="1420">
                    <a:moveTo>
                      <a:pt x="142" y="1"/>
                    </a:moveTo>
                    <a:cubicBezTo>
                      <a:pt x="58" y="1"/>
                      <a:pt x="1" y="104"/>
                      <a:pt x="108" y="104"/>
                    </a:cubicBezTo>
                    <a:lnTo>
                      <a:pt x="1280"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8"/>
              <p:cNvSpPr/>
              <p:nvPr/>
            </p:nvSpPr>
            <p:spPr>
              <a:xfrm>
                <a:off x="3240917" y="1861110"/>
                <a:ext cx="36008" cy="49990"/>
              </a:xfrm>
              <a:custGeom>
                <a:rect b="b" l="l" r="r" t="t"/>
                <a:pathLst>
                  <a:path extrusionOk="0" h="1541" w="1110">
                    <a:moveTo>
                      <a:pt x="109" y="1"/>
                    </a:moveTo>
                    <a:cubicBezTo>
                      <a:pt x="57" y="1"/>
                      <a:pt x="0" y="30"/>
                      <a:pt x="26" y="71"/>
                    </a:cubicBezTo>
                    <a:cubicBezTo>
                      <a:pt x="329" y="551"/>
                      <a:pt x="630" y="1031"/>
                      <a:pt x="932" y="1512"/>
                    </a:cubicBezTo>
                    <a:cubicBezTo>
                      <a:pt x="945" y="1532"/>
                      <a:pt x="973" y="1541"/>
                      <a:pt x="1001" y="1541"/>
                    </a:cubicBezTo>
                    <a:cubicBezTo>
                      <a:pt x="1054" y="1541"/>
                      <a:pt x="1110" y="1512"/>
                      <a:pt x="1084" y="1471"/>
                    </a:cubicBezTo>
                    <a:cubicBezTo>
                      <a:pt x="783" y="990"/>
                      <a:pt x="480" y="510"/>
                      <a:pt x="179" y="30"/>
                    </a:cubicBezTo>
                    <a:cubicBezTo>
                      <a:pt x="166" y="10"/>
                      <a:pt x="138" y="1"/>
                      <a:pt x="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8"/>
              <p:cNvSpPr/>
              <p:nvPr/>
            </p:nvSpPr>
            <p:spPr>
              <a:xfrm>
                <a:off x="3257948" y="1855303"/>
                <a:ext cx="44410" cy="35003"/>
              </a:xfrm>
              <a:custGeom>
                <a:rect b="b" l="l" r="r" t="t"/>
                <a:pathLst>
                  <a:path extrusionOk="0" h="1079" w="1369">
                    <a:moveTo>
                      <a:pt x="130" y="1"/>
                    </a:moveTo>
                    <a:cubicBezTo>
                      <a:pt x="70" y="1"/>
                      <a:pt x="0" y="40"/>
                      <a:pt x="47" y="82"/>
                    </a:cubicBezTo>
                    <a:cubicBezTo>
                      <a:pt x="428" y="409"/>
                      <a:pt x="807" y="736"/>
                      <a:pt x="1187" y="1064"/>
                    </a:cubicBezTo>
                    <a:cubicBezTo>
                      <a:pt x="1200" y="1074"/>
                      <a:pt x="1219" y="1079"/>
                      <a:pt x="1239" y="1079"/>
                    </a:cubicBezTo>
                    <a:cubicBezTo>
                      <a:pt x="1299" y="1079"/>
                      <a:pt x="1368" y="1040"/>
                      <a:pt x="1320" y="999"/>
                    </a:cubicBezTo>
                    <a:cubicBezTo>
                      <a:pt x="941" y="671"/>
                      <a:pt x="561" y="344"/>
                      <a:pt x="182" y="16"/>
                    </a:cubicBezTo>
                    <a:cubicBezTo>
                      <a:pt x="169" y="5"/>
                      <a:pt x="150"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8"/>
              <p:cNvSpPr/>
              <p:nvPr/>
            </p:nvSpPr>
            <p:spPr>
              <a:xfrm>
                <a:off x="3267485" y="1832465"/>
                <a:ext cx="52164" cy="25141"/>
              </a:xfrm>
              <a:custGeom>
                <a:rect b="b" l="l" r="r" t="t"/>
                <a:pathLst>
                  <a:path extrusionOk="0" h="775" w="1608">
                    <a:moveTo>
                      <a:pt x="145" y="1"/>
                    </a:moveTo>
                    <a:cubicBezTo>
                      <a:pt x="82" y="1"/>
                      <a:pt x="0" y="55"/>
                      <a:pt x="72" y="91"/>
                    </a:cubicBezTo>
                    <a:lnTo>
                      <a:pt x="1428" y="767"/>
                    </a:lnTo>
                    <a:cubicBezTo>
                      <a:pt x="1438" y="772"/>
                      <a:pt x="1450" y="774"/>
                      <a:pt x="1463" y="774"/>
                    </a:cubicBezTo>
                    <a:cubicBezTo>
                      <a:pt x="1526" y="774"/>
                      <a:pt x="1607" y="720"/>
                      <a:pt x="1536" y="684"/>
                    </a:cubicBezTo>
                    <a:cubicBezTo>
                      <a:pt x="1084" y="459"/>
                      <a:pt x="632" y="233"/>
                      <a:pt x="180" y="8"/>
                    </a:cubicBezTo>
                    <a:cubicBezTo>
                      <a:pt x="170" y="3"/>
                      <a:pt x="15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8"/>
              <p:cNvSpPr/>
              <p:nvPr/>
            </p:nvSpPr>
            <p:spPr>
              <a:xfrm>
                <a:off x="3277250" y="1804080"/>
                <a:ext cx="46908" cy="10121"/>
              </a:xfrm>
              <a:custGeom>
                <a:rect b="b" l="l" r="r" t="t"/>
                <a:pathLst>
                  <a:path extrusionOk="0" h="312" w="1446">
                    <a:moveTo>
                      <a:pt x="115" y="0"/>
                    </a:moveTo>
                    <a:cubicBezTo>
                      <a:pt x="40" y="0"/>
                      <a:pt x="0" y="90"/>
                      <a:pt x="98" y="106"/>
                    </a:cubicBezTo>
                    <a:cubicBezTo>
                      <a:pt x="503" y="174"/>
                      <a:pt x="909" y="242"/>
                      <a:pt x="1314" y="310"/>
                    </a:cubicBezTo>
                    <a:cubicBezTo>
                      <a:pt x="1319" y="311"/>
                      <a:pt x="1325" y="311"/>
                      <a:pt x="1330" y="311"/>
                    </a:cubicBezTo>
                    <a:cubicBezTo>
                      <a:pt x="1405" y="311"/>
                      <a:pt x="1445" y="222"/>
                      <a:pt x="1347" y="205"/>
                    </a:cubicBezTo>
                    <a:cubicBezTo>
                      <a:pt x="943" y="138"/>
                      <a:pt x="537" y="70"/>
                      <a:pt x="132" y="2"/>
                    </a:cubicBezTo>
                    <a:cubicBezTo>
                      <a:pt x="126" y="1"/>
                      <a:pt x="121" y="0"/>
                      <a:pt x="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8"/>
              <p:cNvSpPr/>
              <p:nvPr/>
            </p:nvSpPr>
            <p:spPr>
              <a:xfrm>
                <a:off x="3278353" y="1770181"/>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8"/>
              <p:cNvSpPr/>
              <p:nvPr/>
            </p:nvSpPr>
            <p:spPr>
              <a:xfrm>
                <a:off x="3278353" y="1734140"/>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8"/>
              <p:cNvSpPr/>
              <p:nvPr/>
            </p:nvSpPr>
            <p:spPr>
              <a:xfrm>
                <a:off x="3278353" y="1698099"/>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8"/>
              <p:cNvSpPr/>
              <p:nvPr/>
            </p:nvSpPr>
            <p:spPr>
              <a:xfrm>
                <a:off x="3278353" y="1662058"/>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8"/>
              <p:cNvSpPr/>
              <p:nvPr/>
            </p:nvSpPr>
            <p:spPr>
              <a:xfrm>
                <a:off x="3136330" y="1347747"/>
                <a:ext cx="186887" cy="577302"/>
              </a:xfrm>
              <a:custGeom>
                <a:rect b="b" l="l" r="r" t="t"/>
                <a:pathLst>
                  <a:path extrusionOk="0" h="17796" w="5761">
                    <a:moveTo>
                      <a:pt x="2898" y="98"/>
                    </a:moveTo>
                    <a:cubicBezTo>
                      <a:pt x="4369" y="98"/>
                      <a:pt x="5586" y="1415"/>
                      <a:pt x="5594" y="2976"/>
                    </a:cubicBezTo>
                    <a:cubicBezTo>
                      <a:pt x="5607" y="5413"/>
                      <a:pt x="5594" y="7851"/>
                      <a:pt x="5594" y="10288"/>
                    </a:cubicBezTo>
                    <a:lnTo>
                      <a:pt x="5594" y="14323"/>
                    </a:lnTo>
                    <a:cubicBezTo>
                      <a:pt x="5594" y="14542"/>
                      <a:pt x="5600" y="14762"/>
                      <a:pt x="5594" y="14981"/>
                    </a:cubicBezTo>
                    <a:cubicBezTo>
                      <a:pt x="5554" y="16477"/>
                      <a:pt x="4409" y="17650"/>
                      <a:pt x="2903" y="17691"/>
                    </a:cubicBezTo>
                    <a:lnTo>
                      <a:pt x="2903" y="17691"/>
                    </a:lnTo>
                    <a:cubicBezTo>
                      <a:pt x="1699" y="17683"/>
                      <a:pt x="621" y="16844"/>
                      <a:pt x="309" y="15681"/>
                    </a:cubicBezTo>
                    <a:cubicBezTo>
                      <a:pt x="218" y="15338"/>
                      <a:pt x="217" y="14995"/>
                      <a:pt x="217" y="14646"/>
                    </a:cubicBezTo>
                    <a:lnTo>
                      <a:pt x="217" y="11494"/>
                    </a:lnTo>
                    <a:lnTo>
                      <a:pt x="217" y="3474"/>
                    </a:lnTo>
                    <a:cubicBezTo>
                      <a:pt x="217" y="3256"/>
                      <a:pt x="211" y="3038"/>
                      <a:pt x="217" y="2821"/>
                    </a:cubicBezTo>
                    <a:cubicBezTo>
                      <a:pt x="245" y="1747"/>
                      <a:pt x="838" y="763"/>
                      <a:pt x="1840" y="326"/>
                    </a:cubicBezTo>
                    <a:cubicBezTo>
                      <a:pt x="2199" y="170"/>
                      <a:pt x="2555" y="98"/>
                      <a:pt x="2898" y="98"/>
                    </a:cubicBezTo>
                    <a:close/>
                    <a:moveTo>
                      <a:pt x="2914" y="1"/>
                    </a:moveTo>
                    <a:cubicBezTo>
                      <a:pt x="1368" y="1"/>
                      <a:pt x="90" y="1263"/>
                      <a:pt x="56" y="2850"/>
                    </a:cubicBezTo>
                    <a:cubicBezTo>
                      <a:pt x="0" y="5396"/>
                      <a:pt x="56" y="7949"/>
                      <a:pt x="56" y="10497"/>
                    </a:cubicBezTo>
                    <a:lnTo>
                      <a:pt x="56" y="14640"/>
                    </a:lnTo>
                    <a:cubicBezTo>
                      <a:pt x="56" y="15192"/>
                      <a:pt x="98" y="15725"/>
                      <a:pt x="350" y="16230"/>
                    </a:cubicBezTo>
                    <a:cubicBezTo>
                      <a:pt x="824" y="17180"/>
                      <a:pt x="1828" y="17795"/>
                      <a:pt x="2888" y="17795"/>
                    </a:cubicBezTo>
                    <a:cubicBezTo>
                      <a:pt x="2889" y="17795"/>
                      <a:pt x="2890" y="17795"/>
                      <a:pt x="2891" y="17795"/>
                    </a:cubicBezTo>
                    <a:lnTo>
                      <a:pt x="2891" y="17795"/>
                    </a:lnTo>
                    <a:cubicBezTo>
                      <a:pt x="2896" y="17796"/>
                      <a:pt x="2901" y="17796"/>
                      <a:pt x="2907" y="17796"/>
                    </a:cubicBezTo>
                    <a:cubicBezTo>
                      <a:pt x="2908" y="17796"/>
                      <a:pt x="2909" y="17796"/>
                      <a:pt x="2910" y="17796"/>
                    </a:cubicBezTo>
                    <a:cubicBezTo>
                      <a:pt x="4573" y="17752"/>
                      <a:pt x="5746" y="16455"/>
                      <a:pt x="5755" y="14821"/>
                    </a:cubicBezTo>
                    <a:cubicBezTo>
                      <a:pt x="5760" y="13745"/>
                      <a:pt x="5755" y="12669"/>
                      <a:pt x="5755" y="11593"/>
                    </a:cubicBezTo>
                    <a:lnTo>
                      <a:pt x="5755" y="3118"/>
                    </a:lnTo>
                    <a:cubicBezTo>
                      <a:pt x="5755" y="1635"/>
                      <a:pt x="4935" y="292"/>
                      <a:pt x="3377" y="38"/>
                    </a:cubicBezTo>
                    <a:cubicBezTo>
                      <a:pt x="3221" y="13"/>
                      <a:pt x="3066" y="1"/>
                      <a:pt x="2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8"/>
              <p:cNvSpPr/>
              <p:nvPr/>
            </p:nvSpPr>
            <p:spPr>
              <a:xfrm>
                <a:off x="3175258" y="1388978"/>
                <a:ext cx="110653" cy="494872"/>
              </a:xfrm>
              <a:custGeom>
                <a:rect b="b" l="l" r="r" t="t"/>
                <a:pathLst>
                  <a:path extrusionOk="0" h="15255" w="3411">
                    <a:moveTo>
                      <a:pt x="1705" y="0"/>
                    </a:moveTo>
                    <a:cubicBezTo>
                      <a:pt x="763" y="0"/>
                      <a:pt x="1" y="764"/>
                      <a:pt x="1" y="1706"/>
                    </a:cubicBezTo>
                    <a:lnTo>
                      <a:pt x="1" y="13549"/>
                    </a:lnTo>
                    <a:cubicBezTo>
                      <a:pt x="1" y="14491"/>
                      <a:pt x="763" y="15254"/>
                      <a:pt x="1705" y="15254"/>
                    </a:cubicBezTo>
                    <a:cubicBezTo>
                      <a:pt x="2647" y="15254"/>
                      <a:pt x="3410" y="14491"/>
                      <a:pt x="3410" y="13549"/>
                    </a:cubicBezTo>
                    <a:lnTo>
                      <a:pt x="3410" y="1706"/>
                    </a:lnTo>
                    <a:cubicBezTo>
                      <a:pt x="3410" y="764"/>
                      <a:pt x="2647" y="0"/>
                      <a:pt x="1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8"/>
              <p:cNvSpPr/>
              <p:nvPr/>
            </p:nvSpPr>
            <p:spPr>
              <a:xfrm>
                <a:off x="3138699" y="1213380"/>
                <a:ext cx="183773" cy="97060"/>
              </a:xfrm>
              <a:custGeom>
                <a:rect b="b" l="l" r="r" t="t"/>
                <a:pathLst>
                  <a:path extrusionOk="0" h="2992" w="5665">
                    <a:moveTo>
                      <a:pt x="0" y="0"/>
                    </a:moveTo>
                    <a:lnTo>
                      <a:pt x="0" y="2992"/>
                    </a:lnTo>
                    <a:cubicBezTo>
                      <a:pt x="655" y="2146"/>
                      <a:pt x="1680" y="1601"/>
                      <a:pt x="2832" y="1601"/>
                    </a:cubicBezTo>
                    <a:cubicBezTo>
                      <a:pt x="3985" y="1601"/>
                      <a:pt x="5010" y="2146"/>
                      <a:pt x="5664" y="2992"/>
                    </a:cubicBezTo>
                    <a:lnTo>
                      <a:pt x="56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8"/>
              <p:cNvSpPr/>
              <p:nvPr/>
            </p:nvSpPr>
            <p:spPr>
              <a:xfrm>
                <a:off x="3138699" y="1289647"/>
                <a:ext cx="183773" cy="48887"/>
              </a:xfrm>
              <a:custGeom>
                <a:rect b="b" l="l" r="r" t="t"/>
                <a:pathLst>
                  <a:path extrusionOk="0" h="1507" w="5665">
                    <a:moveTo>
                      <a:pt x="2841" y="1"/>
                    </a:moveTo>
                    <a:cubicBezTo>
                      <a:pt x="1809" y="1"/>
                      <a:pt x="776" y="386"/>
                      <a:pt x="0" y="1152"/>
                    </a:cubicBezTo>
                    <a:lnTo>
                      <a:pt x="0" y="1500"/>
                    </a:lnTo>
                    <a:cubicBezTo>
                      <a:pt x="756" y="684"/>
                      <a:pt x="1790" y="278"/>
                      <a:pt x="2824" y="278"/>
                    </a:cubicBezTo>
                    <a:cubicBezTo>
                      <a:pt x="3864" y="278"/>
                      <a:pt x="4905" y="689"/>
                      <a:pt x="5664" y="1507"/>
                    </a:cubicBezTo>
                    <a:lnTo>
                      <a:pt x="5664" y="1146"/>
                    </a:lnTo>
                    <a:cubicBezTo>
                      <a:pt x="4892" y="381"/>
                      <a:pt x="3867" y="1"/>
                      <a:pt x="2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8"/>
              <p:cNvSpPr/>
              <p:nvPr/>
            </p:nvSpPr>
            <p:spPr>
              <a:xfrm>
                <a:off x="3138699" y="1318908"/>
                <a:ext cx="183773" cy="45935"/>
              </a:xfrm>
              <a:custGeom>
                <a:rect b="b" l="l" r="r" t="t"/>
                <a:pathLst>
                  <a:path extrusionOk="0" h="1416" w="5665">
                    <a:moveTo>
                      <a:pt x="2841" y="1"/>
                    </a:moveTo>
                    <a:cubicBezTo>
                      <a:pt x="1809" y="1"/>
                      <a:pt x="776" y="386"/>
                      <a:pt x="0" y="1152"/>
                    </a:cubicBezTo>
                    <a:lnTo>
                      <a:pt x="0" y="1409"/>
                    </a:lnTo>
                    <a:cubicBezTo>
                      <a:pt x="756" y="593"/>
                      <a:pt x="1790" y="186"/>
                      <a:pt x="2824" y="186"/>
                    </a:cubicBezTo>
                    <a:cubicBezTo>
                      <a:pt x="3864" y="186"/>
                      <a:pt x="4905" y="597"/>
                      <a:pt x="5664" y="1415"/>
                    </a:cubicBezTo>
                    <a:lnTo>
                      <a:pt x="5664" y="1146"/>
                    </a:lnTo>
                    <a:cubicBezTo>
                      <a:pt x="4892" y="381"/>
                      <a:pt x="3867" y="1"/>
                      <a:pt x="28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8"/>
              <p:cNvSpPr/>
              <p:nvPr/>
            </p:nvSpPr>
            <p:spPr>
              <a:xfrm>
                <a:off x="3138699" y="1262949"/>
                <a:ext cx="183773" cy="51839"/>
              </a:xfrm>
              <a:custGeom>
                <a:rect b="b" l="l" r="r" t="t"/>
                <a:pathLst>
                  <a:path extrusionOk="0" h="1598" w="5665">
                    <a:moveTo>
                      <a:pt x="2841" y="1"/>
                    </a:moveTo>
                    <a:cubicBezTo>
                      <a:pt x="1809" y="1"/>
                      <a:pt x="776" y="386"/>
                      <a:pt x="0" y="1152"/>
                    </a:cubicBezTo>
                    <a:lnTo>
                      <a:pt x="0" y="1592"/>
                    </a:lnTo>
                    <a:cubicBezTo>
                      <a:pt x="756" y="775"/>
                      <a:pt x="1790" y="369"/>
                      <a:pt x="2824" y="369"/>
                    </a:cubicBezTo>
                    <a:cubicBezTo>
                      <a:pt x="3864" y="369"/>
                      <a:pt x="4905" y="780"/>
                      <a:pt x="5664" y="1598"/>
                    </a:cubicBezTo>
                    <a:lnTo>
                      <a:pt x="5664" y="1145"/>
                    </a:lnTo>
                    <a:cubicBezTo>
                      <a:pt x="4893" y="381"/>
                      <a:pt x="3867"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8"/>
              <p:cNvSpPr/>
              <p:nvPr/>
            </p:nvSpPr>
            <p:spPr>
              <a:xfrm>
                <a:off x="3138699" y="1962355"/>
                <a:ext cx="183773" cy="97093"/>
              </a:xfrm>
              <a:custGeom>
                <a:rect b="b" l="l" r="r" t="t"/>
                <a:pathLst>
                  <a:path extrusionOk="0" h="2993" w="5665">
                    <a:moveTo>
                      <a:pt x="0" y="1"/>
                    </a:moveTo>
                    <a:lnTo>
                      <a:pt x="0" y="2992"/>
                    </a:lnTo>
                    <a:lnTo>
                      <a:pt x="5664" y="2992"/>
                    </a:lnTo>
                    <a:lnTo>
                      <a:pt x="5664" y="1"/>
                    </a:lnTo>
                    <a:cubicBezTo>
                      <a:pt x="5010" y="846"/>
                      <a:pt x="3985" y="1392"/>
                      <a:pt x="2832" y="1392"/>
                    </a:cubicBezTo>
                    <a:cubicBezTo>
                      <a:pt x="1680" y="1392"/>
                      <a:pt x="655" y="8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8"/>
              <p:cNvSpPr/>
              <p:nvPr/>
            </p:nvSpPr>
            <p:spPr>
              <a:xfrm>
                <a:off x="3138699" y="1934262"/>
                <a:ext cx="183773" cy="48887"/>
              </a:xfrm>
              <a:custGeom>
                <a:rect b="b" l="l" r="r" t="t"/>
                <a:pathLst>
                  <a:path extrusionOk="0" h="1507" w="5665">
                    <a:moveTo>
                      <a:pt x="5664" y="1"/>
                    </a:moveTo>
                    <a:cubicBezTo>
                      <a:pt x="4905" y="818"/>
                      <a:pt x="3864" y="1229"/>
                      <a:pt x="2824" y="1229"/>
                    </a:cubicBezTo>
                    <a:cubicBezTo>
                      <a:pt x="1790" y="1229"/>
                      <a:pt x="756" y="823"/>
                      <a:pt x="0" y="7"/>
                    </a:cubicBezTo>
                    <a:lnTo>
                      <a:pt x="0" y="355"/>
                    </a:lnTo>
                    <a:cubicBezTo>
                      <a:pt x="776" y="1122"/>
                      <a:pt x="1809" y="1506"/>
                      <a:pt x="2841" y="1506"/>
                    </a:cubicBezTo>
                    <a:cubicBezTo>
                      <a:pt x="3867" y="1506"/>
                      <a:pt x="4892" y="1126"/>
                      <a:pt x="5664" y="362"/>
                    </a:cubicBezTo>
                    <a:lnTo>
                      <a:pt x="56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8"/>
              <p:cNvSpPr/>
              <p:nvPr/>
            </p:nvSpPr>
            <p:spPr>
              <a:xfrm>
                <a:off x="3138699" y="1907986"/>
                <a:ext cx="183773" cy="45903"/>
              </a:xfrm>
              <a:custGeom>
                <a:rect b="b" l="l" r="r" t="t"/>
                <a:pathLst>
                  <a:path extrusionOk="0" h="1415" w="5665">
                    <a:moveTo>
                      <a:pt x="5664" y="0"/>
                    </a:moveTo>
                    <a:cubicBezTo>
                      <a:pt x="4905" y="818"/>
                      <a:pt x="3864" y="1229"/>
                      <a:pt x="2824" y="1229"/>
                    </a:cubicBezTo>
                    <a:cubicBezTo>
                      <a:pt x="1790" y="1229"/>
                      <a:pt x="756" y="823"/>
                      <a:pt x="0" y="6"/>
                    </a:cubicBezTo>
                    <a:lnTo>
                      <a:pt x="0" y="264"/>
                    </a:lnTo>
                    <a:cubicBezTo>
                      <a:pt x="776" y="1030"/>
                      <a:pt x="1809" y="1415"/>
                      <a:pt x="2841" y="1415"/>
                    </a:cubicBezTo>
                    <a:cubicBezTo>
                      <a:pt x="3867" y="1415"/>
                      <a:pt x="4892" y="1034"/>
                      <a:pt x="5664" y="270"/>
                    </a:cubicBez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8"/>
              <p:cNvSpPr/>
              <p:nvPr/>
            </p:nvSpPr>
            <p:spPr>
              <a:xfrm>
                <a:off x="3138699" y="1958041"/>
                <a:ext cx="183773" cy="51839"/>
              </a:xfrm>
              <a:custGeom>
                <a:rect b="b" l="l" r="r" t="t"/>
                <a:pathLst>
                  <a:path extrusionOk="0" h="1598" w="5665">
                    <a:moveTo>
                      <a:pt x="5664" y="1"/>
                    </a:moveTo>
                    <a:cubicBezTo>
                      <a:pt x="4905" y="818"/>
                      <a:pt x="3864" y="1229"/>
                      <a:pt x="2824" y="1229"/>
                    </a:cubicBezTo>
                    <a:cubicBezTo>
                      <a:pt x="1790" y="1229"/>
                      <a:pt x="756" y="823"/>
                      <a:pt x="0" y="7"/>
                    </a:cubicBezTo>
                    <a:lnTo>
                      <a:pt x="0" y="446"/>
                    </a:lnTo>
                    <a:cubicBezTo>
                      <a:pt x="776" y="1212"/>
                      <a:pt x="1808" y="1597"/>
                      <a:pt x="2840" y="1597"/>
                    </a:cubicBezTo>
                    <a:cubicBezTo>
                      <a:pt x="3867" y="1597"/>
                      <a:pt x="4892" y="1217"/>
                      <a:pt x="5664" y="453"/>
                    </a:cubicBezTo>
                    <a:lnTo>
                      <a:pt x="5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92" name="Shape 4392"/>
        <p:cNvGrpSpPr/>
        <p:nvPr/>
      </p:nvGrpSpPr>
      <p:grpSpPr>
        <a:xfrm>
          <a:off x="0" y="0"/>
          <a:ext cx="0" cy="0"/>
          <a:chOff x="0" y="0"/>
          <a:chExt cx="0" cy="0"/>
        </a:xfrm>
      </p:grpSpPr>
      <p:sp>
        <p:nvSpPr>
          <p:cNvPr id="4393" name="Google Shape;4393;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4394" name="Google Shape;4394;p69"/>
          <p:cNvSpPr txBox="1"/>
          <p:nvPr>
            <p:ph idx="1" type="body"/>
          </p:nvPr>
        </p:nvSpPr>
        <p:spPr>
          <a:xfrm>
            <a:off x="720000" y="1215750"/>
            <a:ext cx="7704000" cy="1107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that of this template:</a:t>
            </a:r>
            <a:endParaRPr/>
          </a:p>
          <a:p>
            <a:pPr indent="0" lvl="0" marL="0" rtl="0" algn="l">
              <a:spcBef>
                <a:spcPts val="0"/>
              </a:spcBef>
              <a:spcAft>
                <a:spcPts val="0"/>
              </a:spcAft>
              <a:buNone/>
            </a:pPr>
            <a:r>
              <a:rPr b="1" lang="en"/>
              <a:t>Vectors</a:t>
            </a:r>
            <a:endParaRPr b="1"/>
          </a:p>
          <a:p>
            <a:pPr indent="-317500" lvl="0" marL="457200" rtl="0" algn="l">
              <a:spcBef>
                <a:spcPts val="0"/>
              </a:spcBef>
              <a:spcAft>
                <a:spcPts val="0"/>
              </a:spcAft>
              <a:buSzPts val="1400"/>
              <a:buChar char="●"/>
            </a:pPr>
            <a:r>
              <a:rPr lang="en" u="sng">
                <a:hlinkClick r:id="rId3"/>
              </a:rPr>
              <a:t>Hand drawn flat design book spine</a:t>
            </a:r>
            <a:endParaRPr/>
          </a:p>
          <a:p>
            <a:pPr indent="-317500" lvl="0" marL="457200" rtl="0" algn="l">
              <a:spcBef>
                <a:spcPts val="0"/>
              </a:spcBef>
              <a:spcAft>
                <a:spcPts val="0"/>
              </a:spcAft>
              <a:buSzPts val="1400"/>
              <a:buChar char="●"/>
            </a:pPr>
            <a:r>
              <a:rPr lang="en" u="sng">
                <a:hlinkClick r:id="rId4"/>
              </a:rPr>
              <a:t>Hand drawn flat design stack of books</a:t>
            </a:r>
            <a:endParaRPr/>
          </a:p>
          <a:p>
            <a:pPr indent="0" lvl="0" marL="0" rtl="0" algn="l">
              <a:spcBef>
                <a:spcPts val="0"/>
              </a:spcBef>
              <a:spcAft>
                <a:spcPts val="0"/>
              </a:spcAft>
              <a:buNone/>
            </a:pPr>
            <a:r>
              <a:t/>
            </a:r>
            <a:endParaRPr/>
          </a:p>
        </p:txBody>
      </p:sp>
      <p:grpSp>
        <p:nvGrpSpPr>
          <p:cNvPr id="4395" name="Google Shape;4395;p69"/>
          <p:cNvGrpSpPr/>
          <p:nvPr/>
        </p:nvGrpSpPr>
        <p:grpSpPr>
          <a:xfrm>
            <a:off x="1171937" y="2555730"/>
            <a:ext cx="2761601" cy="2587888"/>
            <a:chOff x="1183080" y="2555642"/>
            <a:chExt cx="2185849" cy="2048352"/>
          </a:xfrm>
        </p:grpSpPr>
        <p:grpSp>
          <p:nvGrpSpPr>
            <p:cNvPr id="4396" name="Google Shape;4396;p69"/>
            <p:cNvGrpSpPr/>
            <p:nvPr/>
          </p:nvGrpSpPr>
          <p:grpSpPr>
            <a:xfrm>
              <a:off x="2609520" y="2611374"/>
              <a:ext cx="372262" cy="1992617"/>
              <a:chOff x="2609520" y="2611374"/>
              <a:chExt cx="372262" cy="1992617"/>
            </a:xfrm>
          </p:grpSpPr>
          <p:sp>
            <p:nvSpPr>
              <p:cNvPr id="4397" name="Google Shape;4397;p69"/>
              <p:cNvSpPr/>
              <p:nvPr/>
            </p:nvSpPr>
            <p:spPr>
              <a:xfrm>
                <a:off x="2609520" y="2611374"/>
                <a:ext cx="372262" cy="1992617"/>
              </a:xfrm>
              <a:custGeom>
                <a:rect b="b" l="l" r="r" t="t"/>
                <a:pathLst>
                  <a:path extrusionOk="0" h="34145" w="6379">
                    <a:moveTo>
                      <a:pt x="95" y="0"/>
                    </a:moveTo>
                    <a:cubicBezTo>
                      <a:pt x="43" y="0"/>
                      <a:pt x="1" y="42"/>
                      <a:pt x="1" y="95"/>
                    </a:cubicBezTo>
                    <a:lnTo>
                      <a:pt x="1" y="34145"/>
                    </a:lnTo>
                    <a:lnTo>
                      <a:pt x="6378" y="34145"/>
                    </a:lnTo>
                    <a:lnTo>
                      <a:pt x="6378" y="95"/>
                    </a:lnTo>
                    <a:cubicBezTo>
                      <a:pt x="6378" y="42"/>
                      <a:pt x="6336" y="0"/>
                      <a:pt x="62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9"/>
              <p:cNvSpPr/>
              <p:nvPr/>
            </p:nvSpPr>
            <p:spPr>
              <a:xfrm>
                <a:off x="2672196" y="3484234"/>
                <a:ext cx="246911" cy="246911"/>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9"/>
              <p:cNvSpPr/>
              <p:nvPr/>
            </p:nvSpPr>
            <p:spPr>
              <a:xfrm>
                <a:off x="2667819" y="3481433"/>
                <a:ext cx="255664" cy="252571"/>
              </a:xfrm>
              <a:custGeom>
                <a:rect b="b" l="l" r="r" t="t"/>
                <a:pathLst>
                  <a:path extrusionOk="0" h="4328" w="4381">
                    <a:moveTo>
                      <a:pt x="210" y="93"/>
                    </a:moveTo>
                    <a:lnTo>
                      <a:pt x="210" y="93"/>
                    </a:lnTo>
                    <a:cubicBezTo>
                      <a:pt x="251" y="94"/>
                      <a:pt x="291" y="97"/>
                      <a:pt x="330" y="97"/>
                    </a:cubicBezTo>
                    <a:lnTo>
                      <a:pt x="1410" y="97"/>
                    </a:lnTo>
                    <a:cubicBezTo>
                      <a:pt x="1210" y="296"/>
                      <a:pt x="1011" y="495"/>
                      <a:pt x="812" y="694"/>
                    </a:cubicBezTo>
                    <a:lnTo>
                      <a:pt x="210" y="93"/>
                    </a:lnTo>
                    <a:close/>
                    <a:moveTo>
                      <a:pt x="2792" y="97"/>
                    </a:moveTo>
                    <a:lnTo>
                      <a:pt x="2194" y="694"/>
                    </a:lnTo>
                    <a:cubicBezTo>
                      <a:pt x="1994" y="495"/>
                      <a:pt x="1795" y="296"/>
                      <a:pt x="1596" y="97"/>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1"/>
                      <a:pt x="4197" y="1316"/>
                    </a:cubicBezTo>
                    <a:lnTo>
                      <a:pt x="3660" y="779"/>
                    </a:lnTo>
                    <a:cubicBezTo>
                      <a:pt x="3852" y="586"/>
                      <a:pt x="4044" y="394"/>
                      <a:pt x="4237" y="202"/>
                    </a:cubicBezTo>
                    <a:close/>
                    <a:moveTo>
                      <a:pt x="167" y="231"/>
                    </a:moveTo>
                    <a:lnTo>
                      <a:pt x="721" y="785"/>
                    </a:lnTo>
                    <a:lnTo>
                      <a:pt x="163" y="1343"/>
                    </a:lnTo>
                    <a:cubicBezTo>
                      <a:pt x="181" y="972"/>
                      <a:pt x="205" y="588"/>
                      <a:pt x="167" y="231"/>
                    </a:cubicBezTo>
                    <a:close/>
                    <a:moveTo>
                      <a:pt x="1496" y="178"/>
                    </a:moveTo>
                    <a:cubicBezTo>
                      <a:pt x="1698" y="381"/>
                      <a:pt x="1901" y="583"/>
                      <a:pt x="2103" y="786"/>
                    </a:cubicBezTo>
                    <a:lnTo>
                      <a:pt x="1503" y="1385"/>
                    </a:lnTo>
                    <a:lnTo>
                      <a:pt x="896" y="779"/>
                    </a:lnTo>
                    <a:cubicBezTo>
                      <a:pt x="1095" y="579"/>
                      <a:pt x="1296" y="378"/>
                      <a:pt x="1496" y="178"/>
                    </a:cubicBezTo>
                    <a:close/>
                    <a:moveTo>
                      <a:pt x="2878" y="178"/>
                    </a:moveTo>
                    <a:cubicBezTo>
                      <a:pt x="3081" y="381"/>
                      <a:pt x="3282" y="583"/>
                      <a:pt x="3485" y="786"/>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cubicBezTo>
                      <a:pt x="2389" y="1072"/>
                      <a:pt x="2592" y="1274"/>
                      <a:pt x="2794" y="1476"/>
                    </a:cubicBezTo>
                    <a:lnTo>
                      <a:pt x="2194" y="2076"/>
                    </a:lnTo>
                    <a:cubicBezTo>
                      <a:pt x="1991" y="1874"/>
                      <a:pt x="1789" y="1671"/>
                      <a:pt x="1586" y="1469"/>
                    </a:cubicBez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6"/>
                      <a:pt x="151" y="1672"/>
                      <a:pt x="153" y="1598"/>
                    </a:cubicBezTo>
                    <a:close/>
                    <a:moveTo>
                      <a:pt x="1496" y="1560"/>
                    </a:moveTo>
                    <a:cubicBezTo>
                      <a:pt x="1698" y="1762"/>
                      <a:pt x="1901" y="1965"/>
                      <a:pt x="2103" y="2167"/>
                    </a:cubicBezTo>
                    <a:lnTo>
                      <a:pt x="1502" y="2768"/>
                    </a:lnTo>
                    <a:lnTo>
                      <a:pt x="896" y="2160"/>
                    </a:lnTo>
                    <a:lnTo>
                      <a:pt x="1496" y="1560"/>
                    </a:lnTo>
                    <a:close/>
                    <a:moveTo>
                      <a:pt x="2878" y="1560"/>
                    </a:moveTo>
                    <a:cubicBezTo>
                      <a:pt x="3081" y="1762"/>
                      <a:pt x="3282" y="1965"/>
                      <a:pt x="3485" y="2167"/>
                    </a:cubicBezTo>
                    <a:lnTo>
                      <a:pt x="2885" y="2768"/>
                    </a:lnTo>
                    <a:lnTo>
                      <a:pt x="2278" y="2160"/>
                    </a:lnTo>
                    <a:cubicBezTo>
                      <a:pt x="2478" y="1960"/>
                      <a:pt x="2678" y="1760"/>
                      <a:pt x="2878" y="1560"/>
                    </a:cubicBezTo>
                    <a:close/>
                    <a:moveTo>
                      <a:pt x="805" y="2251"/>
                    </a:moveTo>
                    <a:cubicBezTo>
                      <a:pt x="1007" y="2453"/>
                      <a:pt x="1209" y="2656"/>
                      <a:pt x="1412" y="2858"/>
                    </a:cubicBezTo>
                    <a:lnTo>
                      <a:pt x="812" y="3458"/>
                    </a:lnTo>
                    <a:cubicBezTo>
                      <a:pt x="610" y="3256"/>
                      <a:pt x="407" y="3054"/>
                      <a:pt x="205" y="2852"/>
                    </a:cubicBezTo>
                    <a:lnTo>
                      <a:pt x="805" y="2251"/>
                    </a:lnTo>
                    <a:close/>
                    <a:moveTo>
                      <a:pt x="2187" y="2251"/>
                    </a:moveTo>
                    <a:lnTo>
                      <a:pt x="2794" y="2858"/>
                    </a:lnTo>
                    <a:lnTo>
                      <a:pt x="2194" y="3458"/>
                    </a:lnTo>
                    <a:cubicBezTo>
                      <a:pt x="1991" y="3256"/>
                      <a:pt x="1789" y="3054"/>
                      <a:pt x="1586" y="2852"/>
                    </a:cubicBezTo>
                    <a:cubicBezTo>
                      <a:pt x="1787" y="2651"/>
                      <a:pt x="1987" y="2451"/>
                      <a:pt x="2187" y="2251"/>
                    </a:cubicBezTo>
                    <a:close/>
                    <a:moveTo>
                      <a:pt x="3569" y="2251"/>
                    </a:moveTo>
                    <a:cubicBezTo>
                      <a:pt x="3771" y="2453"/>
                      <a:pt x="3973" y="2656"/>
                      <a:pt x="4176" y="2858"/>
                    </a:cubicBezTo>
                    <a:lnTo>
                      <a:pt x="3576" y="3458"/>
                    </a:lnTo>
                    <a:cubicBezTo>
                      <a:pt x="3374" y="3256"/>
                      <a:pt x="3171" y="3054"/>
                      <a:pt x="2969" y="2852"/>
                    </a:cubicBezTo>
                    <a:lnTo>
                      <a:pt x="3569" y="2251"/>
                    </a:lnTo>
                    <a:close/>
                    <a:moveTo>
                      <a:pt x="4215" y="2987"/>
                    </a:moveTo>
                    <a:cubicBezTo>
                      <a:pt x="4222" y="3364"/>
                      <a:pt x="4229" y="3740"/>
                      <a:pt x="4231" y="4114"/>
                    </a:cubicBezTo>
                    <a:lnTo>
                      <a:pt x="3660" y="3543"/>
                    </a:lnTo>
                    <a:cubicBezTo>
                      <a:pt x="3845" y="3357"/>
                      <a:pt x="4030" y="3173"/>
                      <a:pt x="4215" y="2987"/>
                    </a:cubicBezTo>
                    <a:close/>
                    <a:moveTo>
                      <a:pt x="148" y="2977"/>
                    </a:moveTo>
                    <a:lnTo>
                      <a:pt x="721" y="3549"/>
                    </a:lnTo>
                    <a:lnTo>
                      <a:pt x="144" y="4126"/>
                    </a:lnTo>
                    <a:cubicBezTo>
                      <a:pt x="144" y="4067"/>
                      <a:pt x="148" y="4007"/>
                      <a:pt x="148" y="3949"/>
                    </a:cubicBezTo>
                    <a:lnTo>
                      <a:pt x="148" y="2977"/>
                    </a:lnTo>
                    <a:close/>
                    <a:moveTo>
                      <a:pt x="1496" y="2942"/>
                    </a:moveTo>
                    <a:lnTo>
                      <a:pt x="2103" y="3550"/>
                    </a:lnTo>
                    <a:lnTo>
                      <a:pt x="1503" y="4149"/>
                    </a:lnTo>
                    <a:cubicBezTo>
                      <a:pt x="1300" y="3947"/>
                      <a:pt x="1099" y="3744"/>
                      <a:pt x="896" y="3543"/>
                    </a:cubicBezTo>
                    <a:lnTo>
                      <a:pt x="1496" y="2942"/>
                    </a:lnTo>
                    <a:close/>
                    <a:moveTo>
                      <a:pt x="2878" y="2942"/>
                    </a:moveTo>
                    <a:cubicBezTo>
                      <a:pt x="3081" y="3145"/>
                      <a:pt x="3282" y="3347"/>
                      <a:pt x="3485" y="3549"/>
                    </a:cubicBezTo>
                    <a:cubicBezTo>
                      <a:pt x="3284" y="3750"/>
                      <a:pt x="3085" y="3949"/>
                      <a:pt x="2885" y="4149"/>
                    </a:cubicBezTo>
                    <a:cubicBezTo>
                      <a:pt x="2682" y="3947"/>
                      <a:pt x="2480" y="3744"/>
                      <a:pt x="2278" y="3543"/>
                    </a:cubicBezTo>
                    <a:lnTo>
                      <a:pt x="2878" y="2942"/>
                    </a:lnTo>
                    <a:close/>
                    <a:moveTo>
                      <a:pt x="2187" y="3633"/>
                    </a:moveTo>
                    <a:cubicBezTo>
                      <a:pt x="2386" y="3833"/>
                      <a:pt x="2586" y="4031"/>
                      <a:pt x="2784" y="4231"/>
                    </a:cubicBez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9"/>
                    </a:lnTo>
                    <a:cubicBezTo>
                      <a:pt x="1" y="2813"/>
                      <a:pt x="1" y="2818"/>
                      <a:pt x="2" y="2823"/>
                    </a:cubicBezTo>
                    <a:lnTo>
                      <a:pt x="2" y="4285"/>
                    </a:lnTo>
                    <a:cubicBezTo>
                      <a:pt x="2" y="4310"/>
                      <a:pt x="40" y="4327"/>
                      <a:pt x="60" y="4327"/>
                    </a:cubicBezTo>
                    <a:lnTo>
                      <a:pt x="4280" y="4327"/>
                    </a:lnTo>
                    <a:cubicBezTo>
                      <a:pt x="4285" y="4327"/>
                      <a:pt x="4290" y="4328"/>
                      <a:pt x="4295" y="4328"/>
                    </a:cubicBezTo>
                    <a:cubicBezTo>
                      <a:pt x="4334" y="4328"/>
                      <a:pt x="4378" y="4308"/>
                      <a:pt x="4378" y="4272"/>
                    </a:cubicBezTo>
                    <a:lnTo>
                      <a:pt x="4378" y="2901"/>
                    </a:lnTo>
                    <a:cubicBezTo>
                      <a:pt x="4380" y="2896"/>
                      <a:pt x="4380" y="2892"/>
                      <a:pt x="4378" y="2887"/>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9"/>
              <p:cNvSpPr/>
              <p:nvPr/>
            </p:nvSpPr>
            <p:spPr>
              <a:xfrm>
                <a:off x="2672196" y="3874241"/>
                <a:ext cx="246911" cy="246911"/>
              </a:xfrm>
              <a:custGeom>
                <a:rect b="b" l="l" r="r" t="t"/>
                <a:pathLst>
                  <a:path extrusionOk="0" h="4231" w="4231">
                    <a:moveTo>
                      <a:pt x="1" y="1"/>
                    </a:moveTo>
                    <a:lnTo>
                      <a:pt x="1" y="4230"/>
                    </a:lnTo>
                    <a:lnTo>
                      <a:pt x="4230" y="4230"/>
                    </a:lnTo>
                    <a:lnTo>
                      <a:pt x="4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9"/>
              <p:cNvSpPr/>
              <p:nvPr/>
            </p:nvSpPr>
            <p:spPr>
              <a:xfrm>
                <a:off x="2667819" y="3871440"/>
                <a:ext cx="255664" cy="252513"/>
              </a:xfrm>
              <a:custGeom>
                <a:rect b="b" l="l" r="r" t="t"/>
                <a:pathLst>
                  <a:path extrusionOk="0" h="4327" w="4381">
                    <a:moveTo>
                      <a:pt x="211" y="93"/>
                    </a:moveTo>
                    <a:lnTo>
                      <a:pt x="211" y="93"/>
                    </a:lnTo>
                    <a:cubicBezTo>
                      <a:pt x="251" y="94"/>
                      <a:pt x="291" y="97"/>
                      <a:pt x="330" y="97"/>
                    </a:cubicBezTo>
                    <a:lnTo>
                      <a:pt x="1410" y="97"/>
                    </a:lnTo>
                    <a:cubicBezTo>
                      <a:pt x="1210" y="296"/>
                      <a:pt x="1011" y="495"/>
                      <a:pt x="812" y="694"/>
                    </a:cubicBezTo>
                    <a:lnTo>
                      <a:pt x="211" y="93"/>
                    </a:lnTo>
                    <a:close/>
                    <a:moveTo>
                      <a:pt x="2792" y="96"/>
                    </a:moveTo>
                    <a:cubicBezTo>
                      <a:pt x="2593" y="296"/>
                      <a:pt x="2393" y="495"/>
                      <a:pt x="2194" y="694"/>
                    </a:cubicBezTo>
                    <a:cubicBezTo>
                      <a:pt x="1994" y="495"/>
                      <a:pt x="1795" y="296"/>
                      <a:pt x="1596" y="96"/>
                    </a:cubicBezTo>
                    <a:close/>
                    <a:moveTo>
                      <a:pt x="3996" y="84"/>
                    </a:moveTo>
                    <a:cubicBezTo>
                      <a:pt x="4057" y="84"/>
                      <a:pt x="4118" y="86"/>
                      <a:pt x="4178" y="92"/>
                    </a:cubicBezTo>
                    <a:lnTo>
                      <a:pt x="3576" y="694"/>
                    </a:lnTo>
                    <a:cubicBezTo>
                      <a:pt x="3377" y="495"/>
                      <a:pt x="3177" y="296"/>
                      <a:pt x="2978" y="97"/>
                    </a:cubicBezTo>
                    <a:lnTo>
                      <a:pt x="3535" y="97"/>
                    </a:lnTo>
                    <a:cubicBezTo>
                      <a:pt x="3683" y="97"/>
                      <a:pt x="3841" y="84"/>
                      <a:pt x="3996" y="84"/>
                    </a:cubicBezTo>
                    <a:close/>
                    <a:moveTo>
                      <a:pt x="4237" y="202"/>
                    </a:moveTo>
                    <a:cubicBezTo>
                      <a:pt x="4235" y="222"/>
                      <a:pt x="4232" y="240"/>
                      <a:pt x="4231" y="254"/>
                    </a:cubicBezTo>
                    <a:cubicBezTo>
                      <a:pt x="4210" y="606"/>
                      <a:pt x="4201" y="960"/>
                      <a:pt x="4197" y="1316"/>
                    </a:cubicBezTo>
                    <a:lnTo>
                      <a:pt x="3660" y="779"/>
                    </a:lnTo>
                    <a:lnTo>
                      <a:pt x="4237" y="202"/>
                    </a:lnTo>
                    <a:close/>
                    <a:moveTo>
                      <a:pt x="167" y="231"/>
                    </a:moveTo>
                    <a:lnTo>
                      <a:pt x="721" y="785"/>
                    </a:lnTo>
                    <a:lnTo>
                      <a:pt x="163" y="1343"/>
                    </a:lnTo>
                    <a:cubicBezTo>
                      <a:pt x="181" y="972"/>
                      <a:pt x="205" y="588"/>
                      <a:pt x="167" y="231"/>
                    </a:cubicBezTo>
                    <a:close/>
                    <a:moveTo>
                      <a:pt x="1496" y="178"/>
                    </a:moveTo>
                    <a:cubicBezTo>
                      <a:pt x="1698" y="381"/>
                      <a:pt x="1901" y="583"/>
                      <a:pt x="2103" y="785"/>
                    </a:cubicBezTo>
                    <a:cubicBezTo>
                      <a:pt x="1903" y="986"/>
                      <a:pt x="1703" y="1185"/>
                      <a:pt x="1503" y="1385"/>
                    </a:cubicBezTo>
                    <a:cubicBezTo>
                      <a:pt x="1300" y="1183"/>
                      <a:pt x="1099" y="980"/>
                      <a:pt x="896" y="779"/>
                    </a:cubicBezTo>
                    <a:cubicBezTo>
                      <a:pt x="1095" y="579"/>
                      <a:pt x="1296" y="378"/>
                      <a:pt x="1496" y="178"/>
                    </a:cubicBezTo>
                    <a:close/>
                    <a:moveTo>
                      <a:pt x="2878" y="178"/>
                    </a:moveTo>
                    <a:lnTo>
                      <a:pt x="3485" y="785"/>
                    </a:lnTo>
                    <a:cubicBezTo>
                      <a:pt x="3284" y="986"/>
                      <a:pt x="3085" y="1185"/>
                      <a:pt x="2885" y="1385"/>
                    </a:cubicBezTo>
                    <a:lnTo>
                      <a:pt x="2278" y="779"/>
                    </a:lnTo>
                    <a:lnTo>
                      <a:pt x="2878" y="178"/>
                    </a:lnTo>
                    <a:close/>
                    <a:moveTo>
                      <a:pt x="805" y="869"/>
                    </a:moveTo>
                    <a:cubicBezTo>
                      <a:pt x="1007" y="1072"/>
                      <a:pt x="1209" y="1274"/>
                      <a:pt x="1412" y="1476"/>
                    </a:cubicBezTo>
                    <a:lnTo>
                      <a:pt x="812" y="2076"/>
                    </a:lnTo>
                    <a:cubicBezTo>
                      <a:pt x="610" y="1874"/>
                      <a:pt x="407" y="1671"/>
                      <a:pt x="205" y="1469"/>
                    </a:cubicBezTo>
                    <a:lnTo>
                      <a:pt x="805" y="869"/>
                    </a:lnTo>
                    <a:close/>
                    <a:moveTo>
                      <a:pt x="2187" y="869"/>
                    </a:moveTo>
                    <a:cubicBezTo>
                      <a:pt x="2389" y="1072"/>
                      <a:pt x="2592" y="1274"/>
                      <a:pt x="2794" y="1476"/>
                    </a:cubicBezTo>
                    <a:cubicBezTo>
                      <a:pt x="2594" y="1676"/>
                      <a:pt x="2394" y="1876"/>
                      <a:pt x="2194" y="2076"/>
                    </a:cubicBezTo>
                    <a:lnTo>
                      <a:pt x="1586" y="1469"/>
                    </a:lnTo>
                    <a:lnTo>
                      <a:pt x="2187" y="869"/>
                    </a:lnTo>
                    <a:close/>
                    <a:moveTo>
                      <a:pt x="3568" y="869"/>
                    </a:moveTo>
                    <a:cubicBezTo>
                      <a:pt x="3771" y="1072"/>
                      <a:pt x="3973" y="1274"/>
                      <a:pt x="4176" y="1476"/>
                    </a:cubicBezTo>
                    <a:lnTo>
                      <a:pt x="3576" y="2076"/>
                    </a:lnTo>
                    <a:cubicBezTo>
                      <a:pt x="3374" y="1874"/>
                      <a:pt x="3171" y="1671"/>
                      <a:pt x="2969" y="1469"/>
                    </a:cubicBez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lnTo>
                      <a:pt x="148" y="2739"/>
                    </a:lnTo>
                    <a:lnTo>
                      <a:pt x="148" y="1817"/>
                    </a:lnTo>
                    <a:cubicBezTo>
                      <a:pt x="148" y="1745"/>
                      <a:pt x="151" y="1672"/>
                      <a:pt x="153" y="1598"/>
                    </a:cubicBezTo>
                    <a:close/>
                    <a:moveTo>
                      <a:pt x="1496" y="1560"/>
                    </a:moveTo>
                    <a:cubicBezTo>
                      <a:pt x="1698" y="1762"/>
                      <a:pt x="1901" y="1965"/>
                      <a:pt x="2103" y="2167"/>
                    </a:cubicBezTo>
                    <a:lnTo>
                      <a:pt x="1503" y="2768"/>
                    </a:lnTo>
                    <a:lnTo>
                      <a:pt x="896" y="2160"/>
                    </a:lnTo>
                    <a:lnTo>
                      <a:pt x="1496" y="1560"/>
                    </a:lnTo>
                    <a:close/>
                    <a:moveTo>
                      <a:pt x="2878" y="1560"/>
                    </a:moveTo>
                    <a:lnTo>
                      <a:pt x="3485" y="2167"/>
                    </a:lnTo>
                    <a:lnTo>
                      <a:pt x="2885" y="2768"/>
                    </a:lnTo>
                    <a:cubicBezTo>
                      <a:pt x="2683" y="2565"/>
                      <a:pt x="2480" y="2363"/>
                      <a:pt x="2278" y="2160"/>
                    </a:cubicBezTo>
                    <a:lnTo>
                      <a:pt x="2878" y="1560"/>
                    </a:lnTo>
                    <a:close/>
                    <a:moveTo>
                      <a:pt x="805" y="2251"/>
                    </a:moveTo>
                    <a:cubicBezTo>
                      <a:pt x="1007" y="2453"/>
                      <a:pt x="1209" y="2656"/>
                      <a:pt x="1412" y="2858"/>
                    </a:cubicBezTo>
                    <a:lnTo>
                      <a:pt x="812" y="3459"/>
                    </a:lnTo>
                    <a:lnTo>
                      <a:pt x="205" y="2851"/>
                    </a:lnTo>
                    <a:lnTo>
                      <a:pt x="805" y="2251"/>
                    </a:lnTo>
                    <a:close/>
                    <a:moveTo>
                      <a:pt x="2187" y="2251"/>
                    </a:moveTo>
                    <a:lnTo>
                      <a:pt x="2794" y="2858"/>
                    </a:lnTo>
                    <a:lnTo>
                      <a:pt x="2194" y="3459"/>
                    </a:lnTo>
                    <a:lnTo>
                      <a:pt x="1586" y="2851"/>
                    </a:lnTo>
                    <a:lnTo>
                      <a:pt x="2187" y="2251"/>
                    </a:lnTo>
                    <a:close/>
                    <a:moveTo>
                      <a:pt x="3569" y="2251"/>
                    </a:moveTo>
                    <a:lnTo>
                      <a:pt x="4176" y="2858"/>
                    </a:lnTo>
                    <a:lnTo>
                      <a:pt x="3576" y="3459"/>
                    </a:lnTo>
                    <a:lnTo>
                      <a:pt x="2969" y="2851"/>
                    </a:lnTo>
                    <a:lnTo>
                      <a:pt x="3569" y="2251"/>
                    </a:lnTo>
                    <a:close/>
                    <a:moveTo>
                      <a:pt x="4215" y="2987"/>
                    </a:moveTo>
                    <a:cubicBezTo>
                      <a:pt x="4222" y="3363"/>
                      <a:pt x="4229" y="3739"/>
                      <a:pt x="4231" y="4114"/>
                    </a:cubicBezTo>
                    <a:cubicBezTo>
                      <a:pt x="4041" y="3924"/>
                      <a:pt x="3850" y="3733"/>
                      <a:pt x="3660" y="3543"/>
                    </a:cubicBezTo>
                    <a:cubicBezTo>
                      <a:pt x="3845" y="3357"/>
                      <a:pt x="4030" y="3173"/>
                      <a:pt x="4215" y="2987"/>
                    </a:cubicBezTo>
                    <a:close/>
                    <a:moveTo>
                      <a:pt x="148" y="2977"/>
                    </a:moveTo>
                    <a:lnTo>
                      <a:pt x="721" y="3549"/>
                    </a:lnTo>
                    <a:cubicBezTo>
                      <a:pt x="529" y="3741"/>
                      <a:pt x="336" y="3934"/>
                      <a:pt x="144" y="4126"/>
                    </a:cubicBezTo>
                    <a:cubicBezTo>
                      <a:pt x="144" y="4067"/>
                      <a:pt x="148" y="4006"/>
                      <a:pt x="148" y="3949"/>
                    </a:cubicBezTo>
                    <a:lnTo>
                      <a:pt x="148" y="2977"/>
                    </a:lnTo>
                    <a:close/>
                    <a:moveTo>
                      <a:pt x="1496" y="2942"/>
                    </a:moveTo>
                    <a:lnTo>
                      <a:pt x="2103" y="3549"/>
                    </a:lnTo>
                    <a:lnTo>
                      <a:pt x="1503" y="4149"/>
                    </a:lnTo>
                    <a:cubicBezTo>
                      <a:pt x="1300" y="3947"/>
                      <a:pt x="1099" y="3744"/>
                      <a:pt x="896" y="3543"/>
                    </a:cubicBezTo>
                    <a:cubicBezTo>
                      <a:pt x="1095" y="3343"/>
                      <a:pt x="1296" y="3142"/>
                      <a:pt x="1496" y="2942"/>
                    </a:cubicBezTo>
                    <a:close/>
                    <a:moveTo>
                      <a:pt x="2878" y="2942"/>
                    </a:moveTo>
                    <a:cubicBezTo>
                      <a:pt x="3081" y="3145"/>
                      <a:pt x="3282" y="3347"/>
                      <a:pt x="3485" y="3549"/>
                    </a:cubicBezTo>
                    <a:cubicBezTo>
                      <a:pt x="3284" y="3750"/>
                      <a:pt x="3085" y="3949"/>
                      <a:pt x="2885" y="4149"/>
                    </a:cubicBezTo>
                    <a:cubicBezTo>
                      <a:pt x="2683"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cubicBezTo>
                      <a:pt x="3768" y="3833"/>
                      <a:pt x="3967" y="4031"/>
                      <a:pt x="4167" y="4231"/>
                    </a:cubicBez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39" y="4326"/>
                      <a:pt x="60" y="4326"/>
                    </a:cubicBezTo>
                    <a:lnTo>
                      <a:pt x="71" y="4326"/>
                    </a:lnTo>
                    <a:cubicBezTo>
                      <a:pt x="73" y="4326"/>
                      <a:pt x="74" y="4326"/>
                      <a:pt x="76" y="4326"/>
                    </a:cubicBezTo>
                    <a:cubicBezTo>
                      <a:pt x="78" y="4326"/>
                      <a:pt x="80" y="4326"/>
                      <a:pt x="82" y="4326"/>
                    </a:cubicBezTo>
                    <a:lnTo>
                      <a:pt x="4280" y="4326"/>
                    </a:lnTo>
                    <a:cubicBezTo>
                      <a:pt x="4285" y="4326"/>
                      <a:pt x="4290" y="4327"/>
                      <a:pt x="4296" y="4327"/>
                    </a:cubicBezTo>
                    <a:cubicBezTo>
                      <a:pt x="4335" y="4327"/>
                      <a:pt x="4378" y="4308"/>
                      <a:pt x="4378" y="4272"/>
                    </a:cubicBezTo>
                    <a:lnTo>
                      <a:pt x="4378" y="2901"/>
                    </a:lnTo>
                    <a:cubicBezTo>
                      <a:pt x="4380" y="2897"/>
                      <a:pt x="4380" y="2892"/>
                      <a:pt x="4378" y="2886"/>
                    </a:cubicBezTo>
                    <a:lnTo>
                      <a:pt x="4378" y="1519"/>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9"/>
              <p:cNvSpPr/>
              <p:nvPr/>
            </p:nvSpPr>
            <p:spPr>
              <a:xfrm>
                <a:off x="2672196" y="4264247"/>
                <a:ext cx="246911" cy="246911"/>
              </a:xfrm>
              <a:custGeom>
                <a:rect b="b" l="l" r="r" t="t"/>
                <a:pathLst>
                  <a:path extrusionOk="0" h="4231" w="4231">
                    <a:moveTo>
                      <a:pt x="1" y="1"/>
                    </a:moveTo>
                    <a:lnTo>
                      <a:pt x="1" y="4230"/>
                    </a:lnTo>
                    <a:lnTo>
                      <a:pt x="4230" y="4230"/>
                    </a:lnTo>
                    <a:lnTo>
                      <a:pt x="42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9"/>
              <p:cNvSpPr/>
              <p:nvPr/>
            </p:nvSpPr>
            <p:spPr>
              <a:xfrm>
                <a:off x="2667819" y="4261446"/>
                <a:ext cx="255664" cy="252513"/>
              </a:xfrm>
              <a:custGeom>
                <a:rect b="b" l="l" r="r" t="t"/>
                <a:pathLst>
                  <a:path extrusionOk="0" h="4327" w="4381">
                    <a:moveTo>
                      <a:pt x="210" y="93"/>
                    </a:moveTo>
                    <a:lnTo>
                      <a:pt x="210" y="93"/>
                    </a:lnTo>
                    <a:cubicBezTo>
                      <a:pt x="251" y="94"/>
                      <a:pt x="291" y="97"/>
                      <a:pt x="330" y="97"/>
                    </a:cubicBezTo>
                    <a:cubicBezTo>
                      <a:pt x="630" y="96"/>
                      <a:pt x="929" y="96"/>
                      <a:pt x="1230" y="96"/>
                    </a:cubicBezTo>
                    <a:lnTo>
                      <a:pt x="1410" y="96"/>
                    </a:lnTo>
                    <a:lnTo>
                      <a:pt x="812" y="695"/>
                    </a:lnTo>
                    <a:lnTo>
                      <a:pt x="210" y="93"/>
                    </a:lnTo>
                    <a:close/>
                    <a:moveTo>
                      <a:pt x="2792" y="96"/>
                    </a:moveTo>
                    <a:cubicBezTo>
                      <a:pt x="2593" y="296"/>
                      <a:pt x="2393" y="495"/>
                      <a:pt x="2194" y="695"/>
                    </a:cubicBezTo>
                    <a:lnTo>
                      <a:pt x="1596" y="96"/>
                    </a:lnTo>
                    <a:close/>
                    <a:moveTo>
                      <a:pt x="3990" y="84"/>
                    </a:moveTo>
                    <a:cubicBezTo>
                      <a:pt x="4054" y="84"/>
                      <a:pt x="4117" y="86"/>
                      <a:pt x="4178" y="92"/>
                    </a:cubicBezTo>
                    <a:lnTo>
                      <a:pt x="3576" y="695"/>
                    </a:lnTo>
                    <a:cubicBezTo>
                      <a:pt x="3377" y="495"/>
                      <a:pt x="3177" y="296"/>
                      <a:pt x="2978" y="96"/>
                    </a:cubicBezTo>
                    <a:lnTo>
                      <a:pt x="3535" y="96"/>
                    </a:lnTo>
                    <a:cubicBezTo>
                      <a:pt x="3681" y="96"/>
                      <a:pt x="3837" y="84"/>
                      <a:pt x="3990" y="84"/>
                    </a:cubicBezTo>
                    <a:close/>
                    <a:moveTo>
                      <a:pt x="4237" y="202"/>
                    </a:moveTo>
                    <a:lnTo>
                      <a:pt x="4237" y="202"/>
                    </a:lnTo>
                    <a:cubicBezTo>
                      <a:pt x="4235" y="222"/>
                      <a:pt x="4232" y="241"/>
                      <a:pt x="4231" y="254"/>
                    </a:cubicBezTo>
                    <a:cubicBezTo>
                      <a:pt x="4210" y="606"/>
                      <a:pt x="4201" y="960"/>
                      <a:pt x="4197" y="1316"/>
                    </a:cubicBezTo>
                    <a:lnTo>
                      <a:pt x="3660" y="779"/>
                    </a:lnTo>
                    <a:cubicBezTo>
                      <a:pt x="3852" y="586"/>
                      <a:pt x="4044" y="393"/>
                      <a:pt x="4237" y="202"/>
                    </a:cubicBezTo>
                    <a:close/>
                    <a:moveTo>
                      <a:pt x="167" y="231"/>
                    </a:moveTo>
                    <a:lnTo>
                      <a:pt x="721" y="785"/>
                    </a:lnTo>
                    <a:lnTo>
                      <a:pt x="163" y="1342"/>
                    </a:lnTo>
                    <a:cubicBezTo>
                      <a:pt x="181" y="972"/>
                      <a:pt x="205" y="588"/>
                      <a:pt x="167" y="231"/>
                    </a:cubicBezTo>
                    <a:close/>
                    <a:moveTo>
                      <a:pt x="1496" y="178"/>
                    </a:moveTo>
                    <a:cubicBezTo>
                      <a:pt x="1698" y="380"/>
                      <a:pt x="1901" y="583"/>
                      <a:pt x="2103" y="785"/>
                    </a:cubicBezTo>
                    <a:lnTo>
                      <a:pt x="1503" y="1385"/>
                    </a:lnTo>
                    <a:cubicBezTo>
                      <a:pt x="1300" y="1183"/>
                      <a:pt x="1099" y="980"/>
                      <a:pt x="896" y="779"/>
                    </a:cubicBezTo>
                    <a:cubicBezTo>
                      <a:pt x="1095" y="579"/>
                      <a:pt x="1296" y="378"/>
                      <a:pt x="1496" y="178"/>
                    </a:cubicBezTo>
                    <a:close/>
                    <a:moveTo>
                      <a:pt x="2878" y="178"/>
                    </a:moveTo>
                    <a:cubicBezTo>
                      <a:pt x="3081" y="380"/>
                      <a:pt x="3282" y="583"/>
                      <a:pt x="3485" y="785"/>
                    </a:cubicBezTo>
                    <a:lnTo>
                      <a:pt x="2885" y="1385"/>
                    </a:lnTo>
                    <a:cubicBezTo>
                      <a:pt x="2682" y="1183"/>
                      <a:pt x="2480" y="980"/>
                      <a:pt x="2278" y="779"/>
                    </a:cubicBezTo>
                    <a:lnTo>
                      <a:pt x="2878" y="178"/>
                    </a:lnTo>
                    <a:close/>
                    <a:moveTo>
                      <a:pt x="805" y="869"/>
                    </a:moveTo>
                    <a:lnTo>
                      <a:pt x="1412" y="1476"/>
                    </a:lnTo>
                    <a:lnTo>
                      <a:pt x="812" y="2076"/>
                    </a:lnTo>
                    <a:lnTo>
                      <a:pt x="205" y="1469"/>
                    </a:lnTo>
                    <a:lnTo>
                      <a:pt x="805" y="869"/>
                    </a:lnTo>
                    <a:close/>
                    <a:moveTo>
                      <a:pt x="2187" y="869"/>
                    </a:moveTo>
                    <a:lnTo>
                      <a:pt x="2794" y="1476"/>
                    </a:lnTo>
                    <a:lnTo>
                      <a:pt x="2194" y="2076"/>
                    </a:lnTo>
                    <a:cubicBezTo>
                      <a:pt x="1991" y="1874"/>
                      <a:pt x="1789" y="1671"/>
                      <a:pt x="1586" y="1469"/>
                    </a:cubicBezTo>
                    <a:lnTo>
                      <a:pt x="2187" y="869"/>
                    </a:lnTo>
                    <a:close/>
                    <a:moveTo>
                      <a:pt x="3568" y="869"/>
                    </a:moveTo>
                    <a:cubicBezTo>
                      <a:pt x="3771" y="1072"/>
                      <a:pt x="3973" y="1274"/>
                      <a:pt x="4176" y="1476"/>
                    </a:cubicBezTo>
                    <a:lnTo>
                      <a:pt x="3576" y="2076"/>
                    </a:lnTo>
                    <a:lnTo>
                      <a:pt x="2969" y="1469"/>
                    </a:lnTo>
                    <a:lnTo>
                      <a:pt x="3568" y="869"/>
                    </a:lnTo>
                    <a:close/>
                    <a:moveTo>
                      <a:pt x="4196" y="1624"/>
                    </a:moveTo>
                    <a:cubicBezTo>
                      <a:pt x="4196" y="1986"/>
                      <a:pt x="4202" y="2348"/>
                      <a:pt x="4209" y="2709"/>
                    </a:cubicBezTo>
                    <a:cubicBezTo>
                      <a:pt x="4026" y="2527"/>
                      <a:pt x="3843" y="2343"/>
                      <a:pt x="3660" y="2160"/>
                    </a:cubicBezTo>
                    <a:lnTo>
                      <a:pt x="4196" y="1624"/>
                    </a:lnTo>
                    <a:close/>
                    <a:moveTo>
                      <a:pt x="153" y="1598"/>
                    </a:moveTo>
                    <a:lnTo>
                      <a:pt x="721" y="2167"/>
                    </a:lnTo>
                    <a:cubicBezTo>
                      <a:pt x="530" y="2358"/>
                      <a:pt x="339" y="2548"/>
                      <a:pt x="148" y="2739"/>
                    </a:cubicBezTo>
                    <a:lnTo>
                      <a:pt x="148" y="1817"/>
                    </a:lnTo>
                    <a:cubicBezTo>
                      <a:pt x="148" y="1745"/>
                      <a:pt x="151" y="1672"/>
                      <a:pt x="153" y="1598"/>
                    </a:cubicBezTo>
                    <a:close/>
                    <a:moveTo>
                      <a:pt x="2878" y="1561"/>
                    </a:moveTo>
                    <a:cubicBezTo>
                      <a:pt x="3081" y="1762"/>
                      <a:pt x="3282" y="1964"/>
                      <a:pt x="3485" y="2167"/>
                    </a:cubicBezTo>
                    <a:lnTo>
                      <a:pt x="2885" y="2767"/>
                    </a:lnTo>
                    <a:cubicBezTo>
                      <a:pt x="2683" y="2565"/>
                      <a:pt x="2480" y="2363"/>
                      <a:pt x="2278" y="2160"/>
                    </a:cubicBezTo>
                    <a:lnTo>
                      <a:pt x="2878" y="1561"/>
                    </a:lnTo>
                    <a:close/>
                    <a:moveTo>
                      <a:pt x="1496" y="1561"/>
                    </a:moveTo>
                    <a:cubicBezTo>
                      <a:pt x="1698" y="1762"/>
                      <a:pt x="1901" y="1964"/>
                      <a:pt x="2103" y="2167"/>
                    </a:cubicBezTo>
                    <a:lnTo>
                      <a:pt x="1503" y="2768"/>
                    </a:lnTo>
                    <a:cubicBezTo>
                      <a:pt x="1300" y="2565"/>
                      <a:pt x="1099" y="2363"/>
                      <a:pt x="896" y="2160"/>
                    </a:cubicBezTo>
                    <a:lnTo>
                      <a:pt x="1496" y="1561"/>
                    </a:lnTo>
                    <a:close/>
                    <a:moveTo>
                      <a:pt x="805" y="2251"/>
                    </a:moveTo>
                    <a:lnTo>
                      <a:pt x="1412" y="2858"/>
                    </a:lnTo>
                    <a:lnTo>
                      <a:pt x="812" y="3459"/>
                    </a:lnTo>
                    <a:cubicBezTo>
                      <a:pt x="610" y="3256"/>
                      <a:pt x="407" y="3054"/>
                      <a:pt x="205" y="2851"/>
                    </a:cubicBezTo>
                    <a:lnTo>
                      <a:pt x="805" y="2251"/>
                    </a:lnTo>
                    <a:close/>
                    <a:moveTo>
                      <a:pt x="2187" y="2251"/>
                    </a:moveTo>
                    <a:cubicBezTo>
                      <a:pt x="2389" y="2453"/>
                      <a:pt x="2592" y="2656"/>
                      <a:pt x="2794" y="2858"/>
                    </a:cubicBezTo>
                    <a:lnTo>
                      <a:pt x="2194" y="3459"/>
                    </a:lnTo>
                    <a:cubicBezTo>
                      <a:pt x="1991" y="3256"/>
                      <a:pt x="1789" y="3054"/>
                      <a:pt x="1586" y="2851"/>
                    </a:cubicBezTo>
                    <a:cubicBezTo>
                      <a:pt x="1787" y="2651"/>
                      <a:pt x="1987" y="2451"/>
                      <a:pt x="2187" y="2251"/>
                    </a:cubicBezTo>
                    <a:close/>
                    <a:moveTo>
                      <a:pt x="3569" y="2251"/>
                    </a:moveTo>
                    <a:lnTo>
                      <a:pt x="4176" y="2858"/>
                    </a:lnTo>
                    <a:lnTo>
                      <a:pt x="3576" y="3459"/>
                    </a:lnTo>
                    <a:cubicBezTo>
                      <a:pt x="3374" y="3256"/>
                      <a:pt x="3171" y="3054"/>
                      <a:pt x="2969" y="2851"/>
                    </a:cubicBezTo>
                    <a:lnTo>
                      <a:pt x="3569" y="2251"/>
                    </a:lnTo>
                    <a:close/>
                    <a:moveTo>
                      <a:pt x="4215" y="2987"/>
                    </a:moveTo>
                    <a:cubicBezTo>
                      <a:pt x="4222" y="3364"/>
                      <a:pt x="4229" y="3739"/>
                      <a:pt x="4231" y="4114"/>
                    </a:cubicBezTo>
                    <a:lnTo>
                      <a:pt x="3660" y="3543"/>
                    </a:lnTo>
                    <a:cubicBezTo>
                      <a:pt x="3845" y="3357"/>
                      <a:pt x="4030" y="3173"/>
                      <a:pt x="4215" y="2987"/>
                    </a:cubicBezTo>
                    <a:close/>
                    <a:moveTo>
                      <a:pt x="148" y="2977"/>
                    </a:moveTo>
                    <a:lnTo>
                      <a:pt x="721" y="3549"/>
                    </a:lnTo>
                    <a:lnTo>
                      <a:pt x="144" y="4126"/>
                    </a:lnTo>
                    <a:cubicBezTo>
                      <a:pt x="144" y="4067"/>
                      <a:pt x="148" y="4006"/>
                      <a:pt x="148" y="3949"/>
                    </a:cubicBezTo>
                    <a:lnTo>
                      <a:pt x="148" y="2977"/>
                    </a:lnTo>
                    <a:close/>
                    <a:moveTo>
                      <a:pt x="1496" y="2942"/>
                    </a:moveTo>
                    <a:cubicBezTo>
                      <a:pt x="1698" y="3144"/>
                      <a:pt x="1901" y="3347"/>
                      <a:pt x="2103" y="3549"/>
                    </a:cubicBezTo>
                    <a:lnTo>
                      <a:pt x="1503" y="4149"/>
                    </a:lnTo>
                    <a:lnTo>
                      <a:pt x="896" y="3543"/>
                    </a:lnTo>
                    <a:lnTo>
                      <a:pt x="1496" y="2942"/>
                    </a:lnTo>
                    <a:close/>
                    <a:moveTo>
                      <a:pt x="2878" y="2942"/>
                    </a:moveTo>
                    <a:cubicBezTo>
                      <a:pt x="3081" y="3144"/>
                      <a:pt x="3282" y="3347"/>
                      <a:pt x="3485" y="3549"/>
                    </a:cubicBezTo>
                    <a:lnTo>
                      <a:pt x="2885" y="4149"/>
                    </a:lnTo>
                    <a:cubicBezTo>
                      <a:pt x="2682" y="3947"/>
                      <a:pt x="2480" y="3744"/>
                      <a:pt x="2278" y="3543"/>
                    </a:cubicBezTo>
                    <a:lnTo>
                      <a:pt x="2878" y="2942"/>
                    </a:lnTo>
                    <a:close/>
                    <a:moveTo>
                      <a:pt x="2187" y="3633"/>
                    </a:moveTo>
                    <a:lnTo>
                      <a:pt x="2784" y="4231"/>
                    </a:lnTo>
                    <a:lnTo>
                      <a:pt x="1589" y="4231"/>
                    </a:lnTo>
                    <a:cubicBezTo>
                      <a:pt x="1788" y="4031"/>
                      <a:pt x="1988" y="3833"/>
                      <a:pt x="2187" y="3633"/>
                    </a:cubicBezTo>
                    <a:close/>
                    <a:moveTo>
                      <a:pt x="3569" y="3633"/>
                    </a:moveTo>
                    <a:lnTo>
                      <a:pt x="4167" y="4231"/>
                    </a:lnTo>
                    <a:lnTo>
                      <a:pt x="2971" y="4231"/>
                    </a:lnTo>
                    <a:cubicBezTo>
                      <a:pt x="3171" y="4031"/>
                      <a:pt x="3370" y="3833"/>
                      <a:pt x="3569" y="3633"/>
                    </a:cubicBezTo>
                    <a:close/>
                    <a:moveTo>
                      <a:pt x="805" y="3633"/>
                    </a:moveTo>
                    <a:cubicBezTo>
                      <a:pt x="1004" y="3833"/>
                      <a:pt x="1203" y="4031"/>
                      <a:pt x="1403" y="4231"/>
                    </a:cubicBezTo>
                    <a:lnTo>
                      <a:pt x="663" y="4231"/>
                    </a:lnTo>
                    <a:cubicBezTo>
                      <a:pt x="576" y="4231"/>
                      <a:pt x="413" y="4257"/>
                      <a:pt x="278" y="4257"/>
                    </a:cubicBezTo>
                    <a:cubicBezTo>
                      <a:pt x="245" y="4257"/>
                      <a:pt x="214" y="4256"/>
                      <a:pt x="186" y="4252"/>
                    </a:cubicBezTo>
                    <a:lnTo>
                      <a:pt x="805" y="3633"/>
                    </a:lnTo>
                    <a:close/>
                    <a:moveTo>
                      <a:pt x="1540" y="1"/>
                    </a:moveTo>
                    <a:cubicBezTo>
                      <a:pt x="1538" y="1"/>
                      <a:pt x="1537" y="1"/>
                      <a:pt x="1535" y="2"/>
                    </a:cubicBezTo>
                    <a:lnTo>
                      <a:pt x="91" y="2"/>
                    </a:lnTo>
                    <a:cubicBezTo>
                      <a:pt x="57" y="2"/>
                      <a:pt x="2" y="11"/>
                      <a:pt x="2" y="55"/>
                    </a:cubicBezTo>
                    <a:lnTo>
                      <a:pt x="2" y="2808"/>
                    </a:lnTo>
                    <a:cubicBezTo>
                      <a:pt x="1" y="2813"/>
                      <a:pt x="1" y="2818"/>
                      <a:pt x="2" y="2823"/>
                    </a:cubicBezTo>
                    <a:lnTo>
                      <a:pt x="2" y="4285"/>
                    </a:lnTo>
                    <a:cubicBezTo>
                      <a:pt x="2" y="4310"/>
                      <a:pt x="40" y="4326"/>
                      <a:pt x="60" y="4326"/>
                    </a:cubicBezTo>
                    <a:lnTo>
                      <a:pt x="71" y="4326"/>
                    </a:lnTo>
                    <a:cubicBezTo>
                      <a:pt x="73" y="4326"/>
                      <a:pt x="74" y="4326"/>
                      <a:pt x="76" y="4326"/>
                    </a:cubicBezTo>
                    <a:cubicBezTo>
                      <a:pt x="78" y="4326"/>
                      <a:pt x="80" y="4326"/>
                      <a:pt x="82" y="4326"/>
                    </a:cubicBezTo>
                    <a:lnTo>
                      <a:pt x="4280" y="4326"/>
                    </a:lnTo>
                    <a:cubicBezTo>
                      <a:pt x="4285" y="4326"/>
                      <a:pt x="4290" y="4327"/>
                      <a:pt x="4295" y="4327"/>
                    </a:cubicBezTo>
                    <a:cubicBezTo>
                      <a:pt x="4335" y="4327"/>
                      <a:pt x="4378" y="4307"/>
                      <a:pt x="4378" y="4272"/>
                    </a:cubicBezTo>
                    <a:lnTo>
                      <a:pt x="4378" y="2901"/>
                    </a:lnTo>
                    <a:cubicBezTo>
                      <a:pt x="4380" y="2896"/>
                      <a:pt x="4380" y="2892"/>
                      <a:pt x="4378" y="2886"/>
                    </a:cubicBezTo>
                    <a:lnTo>
                      <a:pt x="4378" y="1520"/>
                    </a:lnTo>
                    <a:cubicBezTo>
                      <a:pt x="4380" y="1514"/>
                      <a:pt x="4380" y="1509"/>
                      <a:pt x="4378" y="1504"/>
                    </a:cubicBezTo>
                    <a:lnTo>
                      <a:pt x="4378" y="43"/>
                    </a:lnTo>
                    <a:cubicBezTo>
                      <a:pt x="4378" y="17"/>
                      <a:pt x="4341" y="2"/>
                      <a:pt x="4321" y="2"/>
                    </a:cubicBezTo>
                    <a:lnTo>
                      <a:pt x="4310" y="2"/>
                    </a:lnTo>
                    <a:cubicBezTo>
                      <a:pt x="4308" y="1"/>
                      <a:pt x="4306" y="1"/>
                      <a:pt x="4304" y="1"/>
                    </a:cubicBezTo>
                    <a:cubicBezTo>
                      <a:pt x="4302" y="1"/>
                      <a:pt x="4301" y="1"/>
                      <a:pt x="4299" y="2"/>
                    </a:cubicBezTo>
                    <a:lnTo>
                      <a:pt x="1546" y="2"/>
                    </a:lnTo>
                    <a:cubicBezTo>
                      <a:pt x="1544" y="1"/>
                      <a:pt x="1542" y="1"/>
                      <a:pt x="15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9"/>
              <p:cNvSpPr/>
              <p:nvPr/>
            </p:nvSpPr>
            <p:spPr>
              <a:xfrm>
                <a:off x="2749345" y="3418523"/>
                <a:ext cx="32622" cy="32680"/>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9"/>
              <p:cNvSpPr/>
              <p:nvPr/>
            </p:nvSpPr>
            <p:spPr>
              <a:xfrm>
                <a:off x="2744560" y="3415839"/>
                <a:ext cx="41726" cy="38283"/>
              </a:xfrm>
              <a:custGeom>
                <a:rect b="b" l="l" r="r" t="t"/>
                <a:pathLst>
                  <a:path extrusionOk="0" h="656" w="715">
                    <a:moveTo>
                      <a:pt x="189" y="147"/>
                    </a:moveTo>
                    <a:cubicBezTo>
                      <a:pt x="335" y="224"/>
                      <a:pt x="451" y="354"/>
                      <a:pt x="523" y="502"/>
                    </a:cubicBezTo>
                    <a:lnTo>
                      <a:pt x="523" y="502"/>
                    </a:lnTo>
                    <a:cubicBezTo>
                      <a:pt x="375" y="425"/>
                      <a:pt x="253" y="299"/>
                      <a:pt x="189" y="147"/>
                    </a:cubicBezTo>
                    <a:close/>
                    <a:moveTo>
                      <a:pt x="94" y="0"/>
                    </a:moveTo>
                    <a:cubicBezTo>
                      <a:pt x="57" y="0"/>
                      <a:pt x="1" y="14"/>
                      <a:pt x="9" y="54"/>
                    </a:cubicBezTo>
                    <a:cubicBezTo>
                      <a:pt x="72" y="339"/>
                      <a:pt x="306" y="562"/>
                      <a:pt x="584" y="643"/>
                    </a:cubicBezTo>
                    <a:lnTo>
                      <a:pt x="584" y="643"/>
                    </a:lnTo>
                    <a:cubicBezTo>
                      <a:pt x="596" y="651"/>
                      <a:pt x="612" y="655"/>
                      <a:pt x="629" y="655"/>
                    </a:cubicBezTo>
                    <a:cubicBezTo>
                      <a:pt x="668" y="655"/>
                      <a:pt x="711" y="635"/>
                      <a:pt x="712" y="600"/>
                    </a:cubicBezTo>
                    <a:lnTo>
                      <a:pt x="712" y="600"/>
                    </a:lnTo>
                    <a:cubicBezTo>
                      <a:pt x="714" y="592"/>
                      <a:pt x="713" y="585"/>
                      <a:pt x="707" y="577"/>
                    </a:cubicBezTo>
                    <a:lnTo>
                      <a:pt x="707" y="577"/>
                    </a:lnTo>
                    <a:cubicBezTo>
                      <a:pt x="621" y="307"/>
                      <a:pt x="394" y="75"/>
                      <a:pt x="116" y="2"/>
                    </a:cubicBezTo>
                    <a:cubicBezTo>
                      <a:pt x="110" y="1"/>
                      <a:pt x="103" y="0"/>
                      <a:pt x="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9"/>
              <p:cNvSpPr/>
              <p:nvPr/>
            </p:nvSpPr>
            <p:spPr>
              <a:xfrm>
                <a:off x="2775081" y="3374288"/>
                <a:ext cx="42192" cy="69796"/>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9"/>
              <p:cNvSpPr/>
              <p:nvPr/>
            </p:nvSpPr>
            <p:spPr>
              <a:xfrm>
                <a:off x="2778524" y="3371370"/>
                <a:ext cx="34139" cy="75515"/>
              </a:xfrm>
              <a:custGeom>
                <a:rect b="b" l="l" r="r" t="t"/>
                <a:pathLst>
                  <a:path extrusionOk="0" h="1294" w="585">
                    <a:moveTo>
                      <a:pt x="286" y="203"/>
                    </a:move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3"/>
                      <a:pt x="249" y="1292"/>
                      <a:pt x="274" y="1293"/>
                    </a:cubicBezTo>
                    <a:lnTo>
                      <a:pt x="274" y="1293"/>
                    </a:lnTo>
                    <a:cubicBezTo>
                      <a:pt x="278" y="1293"/>
                      <a:pt x="281" y="1293"/>
                      <a:pt x="284" y="1293"/>
                    </a:cubicBezTo>
                    <a:cubicBezTo>
                      <a:pt x="307" y="1293"/>
                      <a:pt x="330" y="1287"/>
                      <a:pt x="344" y="1274"/>
                    </a:cubicBezTo>
                    <a:lnTo>
                      <a:pt x="344" y="1274"/>
                    </a:lnTo>
                    <a:cubicBezTo>
                      <a:pt x="352" y="1267"/>
                      <a:pt x="358" y="1259"/>
                      <a:pt x="360" y="1249"/>
                    </a:cubicBezTo>
                    <a:lnTo>
                      <a:pt x="360" y="1249"/>
                    </a:lnTo>
                    <a:cubicBezTo>
                      <a:pt x="573" y="870"/>
                      <a:pt x="584" y="404"/>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9"/>
              <p:cNvSpPr/>
              <p:nvPr/>
            </p:nvSpPr>
            <p:spPr>
              <a:xfrm>
                <a:off x="2809337" y="3418523"/>
                <a:ext cx="32622" cy="32680"/>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9"/>
              <p:cNvSpPr/>
              <p:nvPr/>
            </p:nvSpPr>
            <p:spPr>
              <a:xfrm>
                <a:off x="2804568" y="3415780"/>
                <a:ext cx="42134" cy="38166"/>
              </a:xfrm>
              <a:custGeom>
                <a:rect b="b" l="l" r="r" t="t"/>
                <a:pathLst>
                  <a:path extrusionOk="0" h="654" w="722">
                    <a:moveTo>
                      <a:pt x="539" y="140"/>
                    </a:moveTo>
                    <a:lnTo>
                      <a:pt x="539" y="140"/>
                    </a:lnTo>
                    <a:cubicBezTo>
                      <a:pt x="476" y="302"/>
                      <a:pt x="350" y="435"/>
                      <a:pt x="193" y="512"/>
                    </a:cubicBezTo>
                    <a:lnTo>
                      <a:pt x="193" y="512"/>
                    </a:lnTo>
                    <a:cubicBezTo>
                      <a:pt x="265" y="356"/>
                      <a:pt x="386" y="218"/>
                      <a:pt x="539" y="140"/>
                    </a:cubicBezTo>
                    <a:close/>
                    <a:moveTo>
                      <a:pt x="643" y="1"/>
                    </a:moveTo>
                    <a:cubicBezTo>
                      <a:pt x="634" y="1"/>
                      <a:pt x="625" y="2"/>
                      <a:pt x="618" y="3"/>
                    </a:cubicBezTo>
                    <a:cubicBezTo>
                      <a:pt x="330" y="79"/>
                      <a:pt x="97" y="319"/>
                      <a:pt x="12" y="599"/>
                    </a:cubicBezTo>
                    <a:cubicBezTo>
                      <a:pt x="1" y="635"/>
                      <a:pt x="38" y="653"/>
                      <a:pt x="77" y="653"/>
                    </a:cubicBezTo>
                    <a:cubicBezTo>
                      <a:pt x="81" y="653"/>
                      <a:pt x="85" y="653"/>
                      <a:pt x="88" y="653"/>
                    </a:cubicBezTo>
                    <a:lnTo>
                      <a:pt x="88" y="653"/>
                    </a:lnTo>
                    <a:cubicBezTo>
                      <a:pt x="95" y="653"/>
                      <a:pt x="101" y="652"/>
                      <a:pt x="107" y="650"/>
                    </a:cubicBezTo>
                    <a:cubicBezTo>
                      <a:pt x="395" y="575"/>
                      <a:pt x="648" y="349"/>
                      <a:pt x="713" y="55"/>
                    </a:cubicBezTo>
                    <a:cubicBezTo>
                      <a:pt x="722" y="14"/>
                      <a:pt x="679" y="1"/>
                      <a:pt x="64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9"/>
              <p:cNvSpPr/>
              <p:nvPr/>
            </p:nvSpPr>
            <p:spPr>
              <a:xfrm>
                <a:off x="2762884" y="3405918"/>
                <a:ext cx="11030" cy="11030"/>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9"/>
              <p:cNvSpPr/>
              <p:nvPr/>
            </p:nvSpPr>
            <p:spPr>
              <a:xfrm>
                <a:off x="2814589" y="3405918"/>
                <a:ext cx="11088" cy="11030"/>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9"/>
              <p:cNvSpPr/>
              <p:nvPr/>
            </p:nvSpPr>
            <p:spPr>
              <a:xfrm>
                <a:off x="2648328" y="3391153"/>
                <a:ext cx="93897" cy="59816"/>
              </a:xfrm>
              <a:custGeom>
                <a:rect b="b" l="l" r="r" t="t"/>
                <a:pathLst>
                  <a:path extrusionOk="0" h="1025" w="1609">
                    <a:moveTo>
                      <a:pt x="716" y="1"/>
                    </a:moveTo>
                    <a:cubicBezTo>
                      <a:pt x="405" y="1"/>
                      <a:pt x="83" y="159"/>
                      <a:pt x="40" y="489"/>
                    </a:cubicBezTo>
                    <a:cubicBezTo>
                      <a:pt x="1" y="785"/>
                      <a:pt x="229" y="1025"/>
                      <a:pt x="488" y="1025"/>
                    </a:cubicBezTo>
                    <a:cubicBezTo>
                      <a:pt x="576" y="1025"/>
                      <a:pt x="668" y="997"/>
                      <a:pt x="754" y="934"/>
                    </a:cubicBezTo>
                    <a:cubicBezTo>
                      <a:pt x="1029" y="732"/>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8"/>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6"/>
                    </a:cubicBezTo>
                    <a:cubicBezTo>
                      <a:pt x="947" y="23"/>
                      <a:pt x="832"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9"/>
              <p:cNvSpPr/>
              <p:nvPr/>
            </p:nvSpPr>
            <p:spPr>
              <a:xfrm>
                <a:off x="2849079" y="3391153"/>
                <a:ext cx="94247" cy="59933"/>
              </a:xfrm>
              <a:custGeom>
                <a:rect b="b" l="l" r="r" t="t"/>
                <a:pathLst>
                  <a:path extrusionOk="0" h="1027"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6"/>
                      <a:pt x="1008" y="536"/>
                    </a:cubicBezTo>
                    <a:cubicBezTo>
                      <a:pt x="1040" y="536"/>
                      <a:pt x="1072" y="548"/>
                      <a:pt x="1098" y="578"/>
                    </a:cubicBezTo>
                    <a:cubicBezTo>
                      <a:pt x="1109" y="591"/>
                      <a:pt x="1128" y="597"/>
                      <a:pt x="1148" y="597"/>
                    </a:cubicBezTo>
                    <a:cubicBezTo>
                      <a:pt x="1199" y="597"/>
                      <a:pt x="1257" y="562"/>
                      <a:pt x="1220" y="519"/>
                    </a:cubicBezTo>
                    <a:cubicBezTo>
                      <a:pt x="1159" y="449"/>
                      <a:pt x="1087" y="420"/>
                      <a:pt x="1017" y="420"/>
                    </a:cubicBezTo>
                    <a:cubicBezTo>
                      <a:pt x="784" y="420"/>
                      <a:pt x="570" y="740"/>
                      <a:pt x="861" y="943"/>
                    </a:cubicBezTo>
                    <a:cubicBezTo>
                      <a:pt x="944" y="1001"/>
                      <a:pt x="1031" y="1026"/>
                      <a:pt x="1115" y="1026"/>
                    </a:cubicBezTo>
                    <a:cubicBezTo>
                      <a:pt x="1382" y="1026"/>
                      <a:pt x="1615" y="768"/>
                      <a:pt x="1568" y="469"/>
                    </a:cubicBezTo>
                    <a:cubicBezTo>
                      <a:pt x="1519" y="150"/>
                      <a:pt x="1206" y="1"/>
                      <a:pt x="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9"/>
              <p:cNvSpPr/>
              <p:nvPr/>
            </p:nvSpPr>
            <p:spPr>
              <a:xfrm>
                <a:off x="2749345" y="3808530"/>
                <a:ext cx="32622" cy="32680"/>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9"/>
              <p:cNvSpPr/>
              <p:nvPr/>
            </p:nvSpPr>
            <p:spPr>
              <a:xfrm>
                <a:off x="2744560" y="3803308"/>
                <a:ext cx="41726" cy="38224"/>
              </a:xfrm>
              <a:custGeom>
                <a:rect b="b" l="l" r="r" t="t"/>
                <a:pathLst>
                  <a:path extrusionOk="0" h="655" w="715">
                    <a:moveTo>
                      <a:pt x="189" y="146"/>
                    </a:moveTo>
                    <a:cubicBezTo>
                      <a:pt x="335" y="224"/>
                      <a:pt x="451" y="354"/>
                      <a:pt x="523" y="502"/>
                    </a:cubicBezTo>
                    <a:lnTo>
                      <a:pt x="523" y="502"/>
                    </a:lnTo>
                    <a:cubicBezTo>
                      <a:pt x="375" y="425"/>
                      <a:pt x="253" y="299"/>
                      <a:pt x="189" y="146"/>
                    </a:cubicBezTo>
                    <a:close/>
                    <a:moveTo>
                      <a:pt x="93" y="0"/>
                    </a:moveTo>
                    <a:cubicBezTo>
                      <a:pt x="56" y="0"/>
                      <a:pt x="1" y="13"/>
                      <a:pt x="9" y="54"/>
                    </a:cubicBezTo>
                    <a:cubicBezTo>
                      <a:pt x="72" y="339"/>
                      <a:pt x="306" y="563"/>
                      <a:pt x="585" y="643"/>
                    </a:cubicBezTo>
                    <a:lnTo>
                      <a:pt x="585" y="643"/>
                    </a:lnTo>
                    <a:cubicBezTo>
                      <a:pt x="596" y="651"/>
                      <a:pt x="612" y="654"/>
                      <a:pt x="628" y="654"/>
                    </a:cubicBezTo>
                    <a:cubicBezTo>
                      <a:pt x="667" y="654"/>
                      <a:pt x="710" y="634"/>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9"/>
              <p:cNvSpPr/>
              <p:nvPr/>
            </p:nvSpPr>
            <p:spPr>
              <a:xfrm>
                <a:off x="2775081" y="3764236"/>
                <a:ext cx="42192" cy="69854"/>
              </a:xfrm>
              <a:custGeom>
                <a:rect b="b" l="l" r="r" t="t"/>
                <a:pathLst>
                  <a:path extrusionOk="0" h="1197" w="723">
                    <a:moveTo>
                      <a:pt x="345" y="0"/>
                    </a:moveTo>
                    <a:cubicBezTo>
                      <a:pt x="345" y="0"/>
                      <a:pt x="0" y="578"/>
                      <a:pt x="345" y="1196"/>
                    </a:cubicBezTo>
                    <a:cubicBezTo>
                      <a:pt x="345" y="1196"/>
                      <a:pt x="723" y="564"/>
                      <a:pt x="3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9"/>
              <p:cNvSpPr/>
              <p:nvPr/>
            </p:nvSpPr>
            <p:spPr>
              <a:xfrm>
                <a:off x="2778524" y="3761377"/>
                <a:ext cx="34139" cy="75456"/>
              </a:xfrm>
              <a:custGeom>
                <a:rect b="b" l="l" r="r" t="t"/>
                <a:pathLst>
                  <a:path extrusionOk="0" h="1293" w="585">
                    <a:moveTo>
                      <a:pt x="286" y="203"/>
                    </a:moveTo>
                    <a:lnTo>
                      <a:pt x="286" y="203"/>
                    </a:ln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4"/>
                      <a:pt x="252" y="1293"/>
                      <a:pt x="278" y="1293"/>
                    </a:cubicBezTo>
                    <a:cubicBezTo>
                      <a:pt x="279" y="1293"/>
                      <a:pt x="280" y="1293"/>
                      <a:pt x="281" y="1293"/>
                    </a:cubicBezTo>
                    <a:lnTo>
                      <a:pt x="281" y="1293"/>
                    </a:lnTo>
                    <a:cubicBezTo>
                      <a:pt x="282" y="1293"/>
                      <a:pt x="283" y="1293"/>
                      <a:pt x="284" y="1293"/>
                    </a:cubicBezTo>
                    <a:cubicBezTo>
                      <a:pt x="307" y="1293"/>
                      <a:pt x="330" y="1287"/>
                      <a:pt x="343" y="1274"/>
                    </a:cubicBezTo>
                    <a:lnTo>
                      <a:pt x="343" y="1274"/>
                    </a:lnTo>
                    <a:cubicBezTo>
                      <a:pt x="352" y="1267"/>
                      <a:pt x="358" y="1259"/>
                      <a:pt x="360" y="1249"/>
                    </a:cubicBezTo>
                    <a:lnTo>
                      <a:pt x="360" y="1249"/>
                    </a:lnTo>
                    <a:cubicBezTo>
                      <a:pt x="573" y="870"/>
                      <a:pt x="584" y="403"/>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9"/>
              <p:cNvSpPr/>
              <p:nvPr/>
            </p:nvSpPr>
            <p:spPr>
              <a:xfrm>
                <a:off x="2809337" y="3808530"/>
                <a:ext cx="32622" cy="32680"/>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9"/>
              <p:cNvSpPr/>
              <p:nvPr/>
            </p:nvSpPr>
            <p:spPr>
              <a:xfrm>
                <a:off x="2804493" y="3803249"/>
                <a:ext cx="42134" cy="38166"/>
              </a:xfrm>
              <a:custGeom>
                <a:rect b="b" l="l" r="r" t="t"/>
                <a:pathLst>
                  <a:path extrusionOk="0" h="654" w="722">
                    <a:moveTo>
                      <a:pt x="539" y="140"/>
                    </a:moveTo>
                    <a:lnTo>
                      <a:pt x="539" y="140"/>
                    </a:lnTo>
                    <a:cubicBezTo>
                      <a:pt x="476" y="302"/>
                      <a:pt x="350" y="435"/>
                      <a:pt x="194" y="511"/>
                    </a:cubicBezTo>
                    <a:lnTo>
                      <a:pt x="194" y="511"/>
                    </a:lnTo>
                    <a:cubicBezTo>
                      <a:pt x="265" y="356"/>
                      <a:pt x="386" y="218"/>
                      <a:pt x="539" y="140"/>
                    </a:cubicBezTo>
                    <a:close/>
                    <a:moveTo>
                      <a:pt x="645" y="0"/>
                    </a:moveTo>
                    <a:cubicBezTo>
                      <a:pt x="635" y="0"/>
                      <a:pt x="625" y="1"/>
                      <a:pt x="618" y="3"/>
                    </a:cubicBezTo>
                    <a:cubicBezTo>
                      <a:pt x="330" y="78"/>
                      <a:pt x="97" y="319"/>
                      <a:pt x="12" y="599"/>
                    </a:cubicBezTo>
                    <a:cubicBezTo>
                      <a:pt x="1" y="635"/>
                      <a:pt x="37" y="653"/>
                      <a:pt x="77" y="653"/>
                    </a:cubicBezTo>
                    <a:cubicBezTo>
                      <a:pt x="78" y="653"/>
                      <a:pt x="80" y="653"/>
                      <a:pt x="81" y="653"/>
                    </a:cubicBezTo>
                    <a:lnTo>
                      <a:pt x="81" y="653"/>
                    </a:lnTo>
                    <a:cubicBezTo>
                      <a:pt x="82" y="653"/>
                      <a:pt x="83" y="653"/>
                      <a:pt x="84" y="653"/>
                    </a:cubicBezTo>
                    <a:cubicBezTo>
                      <a:pt x="92" y="653"/>
                      <a:pt x="99" y="652"/>
                      <a:pt x="107" y="650"/>
                    </a:cubicBezTo>
                    <a:cubicBezTo>
                      <a:pt x="395" y="575"/>
                      <a:pt x="648" y="349"/>
                      <a:pt x="713" y="55"/>
                    </a:cubicBezTo>
                    <a:cubicBezTo>
                      <a:pt x="722" y="14"/>
                      <a:pt x="680" y="0"/>
                      <a:pt x="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9"/>
              <p:cNvSpPr/>
              <p:nvPr/>
            </p:nvSpPr>
            <p:spPr>
              <a:xfrm>
                <a:off x="2762884" y="3795924"/>
                <a:ext cx="11030" cy="11030"/>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9"/>
              <p:cNvSpPr/>
              <p:nvPr/>
            </p:nvSpPr>
            <p:spPr>
              <a:xfrm>
                <a:off x="2814589" y="3795924"/>
                <a:ext cx="11088" cy="11030"/>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9"/>
              <p:cNvSpPr/>
              <p:nvPr/>
            </p:nvSpPr>
            <p:spPr>
              <a:xfrm>
                <a:off x="2648328" y="3781160"/>
                <a:ext cx="93897" cy="59816"/>
              </a:xfrm>
              <a:custGeom>
                <a:rect b="b" l="l" r="r" t="t"/>
                <a:pathLst>
                  <a:path extrusionOk="0" h="1025" w="1609">
                    <a:moveTo>
                      <a:pt x="717" y="0"/>
                    </a:moveTo>
                    <a:cubicBezTo>
                      <a:pt x="405" y="0"/>
                      <a:pt x="83" y="158"/>
                      <a:pt x="40" y="488"/>
                    </a:cubicBezTo>
                    <a:cubicBezTo>
                      <a:pt x="1" y="785"/>
                      <a:pt x="229" y="1024"/>
                      <a:pt x="487" y="1024"/>
                    </a:cubicBezTo>
                    <a:cubicBezTo>
                      <a:pt x="576" y="1024"/>
                      <a:pt x="668" y="996"/>
                      <a:pt x="754" y="933"/>
                    </a:cubicBezTo>
                    <a:cubicBezTo>
                      <a:pt x="1029" y="731"/>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7"/>
                    </a:cubicBezTo>
                    <a:cubicBezTo>
                      <a:pt x="686" y="870"/>
                      <a:pt x="586" y="919"/>
                      <a:pt x="486" y="919"/>
                    </a:cubicBezTo>
                    <a:cubicBezTo>
                      <a:pt x="418" y="919"/>
                      <a:pt x="349" y="896"/>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5"/>
                    </a:cubicBezTo>
                    <a:cubicBezTo>
                      <a:pt x="947" y="22"/>
                      <a:pt x="833" y="0"/>
                      <a:pt x="7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9"/>
              <p:cNvSpPr/>
              <p:nvPr/>
            </p:nvSpPr>
            <p:spPr>
              <a:xfrm>
                <a:off x="2849079" y="3781160"/>
                <a:ext cx="94247" cy="59875"/>
              </a:xfrm>
              <a:custGeom>
                <a:rect b="b" l="l" r="r" t="t"/>
                <a:pathLst>
                  <a:path extrusionOk="0" h="1026"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5"/>
                      <a:pt x="1008" y="535"/>
                    </a:cubicBezTo>
                    <a:cubicBezTo>
                      <a:pt x="1040" y="535"/>
                      <a:pt x="1072" y="548"/>
                      <a:pt x="1098" y="578"/>
                    </a:cubicBezTo>
                    <a:cubicBezTo>
                      <a:pt x="1109" y="591"/>
                      <a:pt x="1128" y="597"/>
                      <a:pt x="1148" y="597"/>
                    </a:cubicBezTo>
                    <a:cubicBezTo>
                      <a:pt x="1199" y="597"/>
                      <a:pt x="1257" y="562"/>
                      <a:pt x="1220" y="519"/>
                    </a:cubicBezTo>
                    <a:cubicBezTo>
                      <a:pt x="1159" y="449"/>
                      <a:pt x="1087" y="420"/>
                      <a:pt x="1017" y="420"/>
                    </a:cubicBezTo>
                    <a:cubicBezTo>
                      <a:pt x="784" y="420"/>
                      <a:pt x="570" y="740"/>
                      <a:pt x="861" y="942"/>
                    </a:cubicBezTo>
                    <a:cubicBezTo>
                      <a:pt x="944" y="1000"/>
                      <a:pt x="1032" y="1026"/>
                      <a:pt x="1116" y="1026"/>
                    </a:cubicBezTo>
                    <a:cubicBezTo>
                      <a:pt x="1383" y="1026"/>
                      <a:pt x="1615" y="767"/>
                      <a:pt x="1568" y="469"/>
                    </a:cubicBezTo>
                    <a:cubicBezTo>
                      <a:pt x="1519" y="150"/>
                      <a:pt x="1206" y="1"/>
                      <a:pt x="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9"/>
              <p:cNvSpPr/>
              <p:nvPr/>
            </p:nvSpPr>
            <p:spPr>
              <a:xfrm>
                <a:off x="2749345" y="4198536"/>
                <a:ext cx="32622" cy="32680"/>
              </a:xfrm>
              <a:custGeom>
                <a:rect b="b" l="l" r="r" t="t"/>
                <a:pathLst>
                  <a:path extrusionOk="0" h="560" w="559">
                    <a:moveTo>
                      <a:pt x="1" y="1"/>
                    </a:moveTo>
                    <a:lnTo>
                      <a:pt x="1" y="1"/>
                    </a:lnTo>
                    <a:cubicBezTo>
                      <a:pt x="87" y="439"/>
                      <a:pt x="558" y="559"/>
                      <a:pt x="558" y="559"/>
                    </a:cubicBezTo>
                    <a:cubicBezTo>
                      <a:pt x="430" y="109"/>
                      <a:pt x="1" y="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9"/>
              <p:cNvSpPr/>
              <p:nvPr/>
            </p:nvSpPr>
            <p:spPr>
              <a:xfrm>
                <a:off x="2744560" y="4193314"/>
                <a:ext cx="41726" cy="38224"/>
              </a:xfrm>
              <a:custGeom>
                <a:rect b="b" l="l" r="r" t="t"/>
                <a:pathLst>
                  <a:path extrusionOk="0" h="655" w="715">
                    <a:moveTo>
                      <a:pt x="189" y="146"/>
                    </a:moveTo>
                    <a:cubicBezTo>
                      <a:pt x="335" y="224"/>
                      <a:pt x="451" y="354"/>
                      <a:pt x="523" y="502"/>
                    </a:cubicBezTo>
                    <a:lnTo>
                      <a:pt x="523" y="502"/>
                    </a:lnTo>
                    <a:cubicBezTo>
                      <a:pt x="375" y="425"/>
                      <a:pt x="253" y="299"/>
                      <a:pt x="189" y="146"/>
                    </a:cubicBezTo>
                    <a:close/>
                    <a:moveTo>
                      <a:pt x="93" y="0"/>
                    </a:moveTo>
                    <a:cubicBezTo>
                      <a:pt x="56" y="0"/>
                      <a:pt x="1" y="14"/>
                      <a:pt x="9" y="54"/>
                    </a:cubicBezTo>
                    <a:cubicBezTo>
                      <a:pt x="72" y="339"/>
                      <a:pt x="306" y="563"/>
                      <a:pt x="585" y="643"/>
                    </a:cubicBezTo>
                    <a:lnTo>
                      <a:pt x="585" y="643"/>
                    </a:lnTo>
                    <a:cubicBezTo>
                      <a:pt x="596" y="651"/>
                      <a:pt x="612" y="655"/>
                      <a:pt x="629" y="655"/>
                    </a:cubicBezTo>
                    <a:cubicBezTo>
                      <a:pt x="667" y="655"/>
                      <a:pt x="711" y="635"/>
                      <a:pt x="712" y="601"/>
                    </a:cubicBezTo>
                    <a:lnTo>
                      <a:pt x="712" y="601"/>
                    </a:lnTo>
                    <a:cubicBezTo>
                      <a:pt x="714" y="593"/>
                      <a:pt x="713" y="585"/>
                      <a:pt x="708" y="578"/>
                    </a:cubicBezTo>
                    <a:lnTo>
                      <a:pt x="708" y="578"/>
                    </a:lnTo>
                    <a:cubicBezTo>
                      <a:pt x="622" y="308"/>
                      <a:pt x="395" y="76"/>
                      <a:pt x="116" y="2"/>
                    </a:cubicBezTo>
                    <a:cubicBezTo>
                      <a:pt x="110" y="1"/>
                      <a:pt x="102" y="0"/>
                      <a:pt x="9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9"/>
              <p:cNvSpPr/>
              <p:nvPr/>
            </p:nvSpPr>
            <p:spPr>
              <a:xfrm>
                <a:off x="2775081" y="4154301"/>
                <a:ext cx="42192" cy="69796"/>
              </a:xfrm>
              <a:custGeom>
                <a:rect b="b" l="l" r="r" t="t"/>
                <a:pathLst>
                  <a:path extrusionOk="0" h="1196" w="723">
                    <a:moveTo>
                      <a:pt x="345" y="0"/>
                    </a:moveTo>
                    <a:cubicBezTo>
                      <a:pt x="345" y="0"/>
                      <a:pt x="0" y="577"/>
                      <a:pt x="345" y="1195"/>
                    </a:cubicBezTo>
                    <a:cubicBezTo>
                      <a:pt x="345" y="1195"/>
                      <a:pt x="723" y="563"/>
                      <a:pt x="3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9"/>
              <p:cNvSpPr/>
              <p:nvPr/>
            </p:nvSpPr>
            <p:spPr>
              <a:xfrm>
                <a:off x="2778524" y="4154971"/>
                <a:ext cx="34139" cy="75456"/>
              </a:xfrm>
              <a:custGeom>
                <a:rect b="b" l="l" r="r" t="t"/>
                <a:pathLst>
                  <a:path extrusionOk="0" h="1293" w="585">
                    <a:moveTo>
                      <a:pt x="286" y="203"/>
                    </a:moveTo>
                    <a:lnTo>
                      <a:pt x="286" y="203"/>
                    </a:lnTo>
                    <a:cubicBezTo>
                      <a:pt x="406" y="481"/>
                      <a:pt x="406" y="800"/>
                      <a:pt x="292" y="1081"/>
                    </a:cubicBezTo>
                    <a:lnTo>
                      <a:pt x="292" y="1081"/>
                    </a:lnTo>
                    <a:cubicBezTo>
                      <a:pt x="188" y="801"/>
                      <a:pt x="175" y="482"/>
                      <a:pt x="286" y="203"/>
                    </a:cubicBezTo>
                    <a:close/>
                    <a:moveTo>
                      <a:pt x="288" y="1"/>
                    </a:moveTo>
                    <a:cubicBezTo>
                      <a:pt x="260" y="1"/>
                      <a:pt x="232" y="11"/>
                      <a:pt x="220" y="32"/>
                    </a:cubicBezTo>
                    <a:cubicBezTo>
                      <a:pt x="1" y="412"/>
                      <a:pt x="20" y="881"/>
                      <a:pt x="216" y="1265"/>
                    </a:cubicBezTo>
                    <a:cubicBezTo>
                      <a:pt x="226" y="1284"/>
                      <a:pt x="252" y="1293"/>
                      <a:pt x="278" y="1293"/>
                    </a:cubicBezTo>
                    <a:cubicBezTo>
                      <a:pt x="279" y="1293"/>
                      <a:pt x="280" y="1293"/>
                      <a:pt x="281" y="1293"/>
                    </a:cubicBezTo>
                    <a:lnTo>
                      <a:pt x="281" y="1293"/>
                    </a:lnTo>
                    <a:cubicBezTo>
                      <a:pt x="282" y="1293"/>
                      <a:pt x="283" y="1293"/>
                      <a:pt x="284" y="1293"/>
                    </a:cubicBezTo>
                    <a:cubicBezTo>
                      <a:pt x="307" y="1293"/>
                      <a:pt x="330" y="1287"/>
                      <a:pt x="343" y="1274"/>
                    </a:cubicBezTo>
                    <a:lnTo>
                      <a:pt x="343" y="1274"/>
                    </a:lnTo>
                    <a:cubicBezTo>
                      <a:pt x="352" y="1267"/>
                      <a:pt x="358" y="1259"/>
                      <a:pt x="360" y="1249"/>
                    </a:cubicBezTo>
                    <a:lnTo>
                      <a:pt x="360" y="1249"/>
                    </a:lnTo>
                    <a:cubicBezTo>
                      <a:pt x="573" y="870"/>
                      <a:pt x="584" y="403"/>
                      <a:pt x="355" y="31"/>
                    </a:cubicBezTo>
                    <a:cubicBezTo>
                      <a:pt x="344" y="11"/>
                      <a:pt x="316" y="1"/>
                      <a:pt x="2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9"/>
              <p:cNvSpPr/>
              <p:nvPr/>
            </p:nvSpPr>
            <p:spPr>
              <a:xfrm>
                <a:off x="2809337" y="4198536"/>
                <a:ext cx="32622" cy="32680"/>
              </a:xfrm>
              <a:custGeom>
                <a:rect b="b" l="l" r="r" t="t"/>
                <a:pathLst>
                  <a:path extrusionOk="0" h="560" w="559">
                    <a:moveTo>
                      <a:pt x="558" y="1"/>
                    </a:moveTo>
                    <a:cubicBezTo>
                      <a:pt x="558" y="1"/>
                      <a:pt x="129" y="109"/>
                      <a:pt x="1" y="559"/>
                    </a:cubicBezTo>
                    <a:cubicBezTo>
                      <a:pt x="1" y="559"/>
                      <a:pt x="472" y="439"/>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9"/>
              <p:cNvSpPr/>
              <p:nvPr/>
            </p:nvSpPr>
            <p:spPr>
              <a:xfrm>
                <a:off x="2804493" y="4193256"/>
                <a:ext cx="42134" cy="38166"/>
              </a:xfrm>
              <a:custGeom>
                <a:rect b="b" l="l" r="r" t="t"/>
                <a:pathLst>
                  <a:path extrusionOk="0" h="654" w="722">
                    <a:moveTo>
                      <a:pt x="539" y="140"/>
                    </a:moveTo>
                    <a:cubicBezTo>
                      <a:pt x="476" y="302"/>
                      <a:pt x="350" y="435"/>
                      <a:pt x="194" y="511"/>
                    </a:cubicBezTo>
                    <a:lnTo>
                      <a:pt x="194" y="511"/>
                    </a:lnTo>
                    <a:cubicBezTo>
                      <a:pt x="265" y="356"/>
                      <a:pt x="386" y="218"/>
                      <a:pt x="539" y="140"/>
                    </a:cubicBezTo>
                    <a:close/>
                    <a:moveTo>
                      <a:pt x="644" y="0"/>
                    </a:moveTo>
                    <a:cubicBezTo>
                      <a:pt x="634" y="0"/>
                      <a:pt x="625" y="1"/>
                      <a:pt x="618" y="3"/>
                    </a:cubicBezTo>
                    <a:cubicBezTo>
                      <a:pt x="330" y="78"/>
                      <a:pt x="97" y="319"/>
                      <a:pt x="12" y="599"/>
                    </a:cubicBezTo>
                    <a:cubicBezTo>
                      <a:pt x="1" y="635"/>
                      <a:pt x="37" y="653"/>
                      <a:pt x="77" y="653"/>
                    </a:cubicBezTo>
                    <a:cubicBezTo>
                      <a:pt x="78" y="653"/>
                      <a:pt x="80" y="653"/>
                      <a:pt x="81" y="653"/>
                    </a:cubicBezTo>
                    <a:lnTo>
                      <a:pt x="81" y="653"/>
                    </a:lnTo>
                    <a:cubicBezTo>
                      <a:pt x="82" y="653"/>
                      <a:pt x="83" y="653"/>
                      <a:pt x="84" y="653"/>
                    </a:cubicBezTo>
                    <a:cubicBezTo>
                      <a:pt x="92" y="653"/>
                      <a:pt x="99" y="652"/>
                      <a:pt x="107" y="650"/>
                    </a:cubicBezTo>
                    <a:cubicBezTo>
                      <a:pt x="395" y="575"/>
                      <a:pt x="648" y="349"/>
                      <a:pt x="713" y="55"/>
                    </a:cubicBezTo>
                    <a:cubicBezTo>
                      <a:pt x="722" y="15"/>
                      <a:pt x="679" y="0"/>
                      <a:pt x="64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9"/>
              <p:cNvSpPr/>
              <p:nvPr/>
            </p:nvSpPr>
            <p:spPr>
              <a:xfrm>
                <a:off x="2762884" y="4185931"/>
                <a:ext cx="11030" cy="11030"/>
              </a:xfrm>
              <a:custGeom>
                <a:rect b="b" l="l" r="r" t="t"/>
                <a:pathLst>
                  <a:path extrusionOk="0" h="189" w="189">
                    <a:moveTo>
                      <a:pt x="95" y="0"/>
                    </a:moveTo>
                    <a:cubicBezTo>
                      <a:pt x="42" y="0"/>
                      <a:pt x="0" y="42"/>
                      <a:pt x="0" y="95"/>
                    </a:cubicBezTo>
                    <a:cubicBezTo>
                      <a:pt x="0" y="147"/>
                      <a:pt x="42"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9"/>
              <p:cNvSpPr/>
              <p:nvPr/>
            </p:nvSpPr>
            <p:spPr>
              <a:xfrm>
                <a:off x="2814589" y="4185931"/>
                <a:ext cx="11088" cy="11030"/>
              </a:xfrm>
              <a:custGeom>
                <a:rect b="b" l="l" r="r" t="t"/>
                <a:pathLst>
                  <a:path extrusionOk="0" h="189" w="190">
                    <a:moveTo>
                      <a:pt x="95" y="0"/>
                    </a:moveTo>
                    <a:cubicBezTo>
                      <a:pt x="43" y="0"/>
                      <a:pt x="1" y="42"/>
                      <a:pt x="1" y="95"/>
                    </a:cubicBezTo>
                    <a:cubicBezTo>
                      <a:pt x="1" y="147"/>
                      <a:pt x="43" y="189"/>
                      <a:pt x="95" y="189"/>
                    </a:cubicBezTo>
                    <a:cubicBezTo>
                      <a:pt x="147" y="189"/>
                      <a:pt x="189" y="147"/>
                      <a:pt x="189" y="95"/>
                    </a:cubicBezTo>
                    <a:cubicBezTo>
                      <a:pt x="189" y="42"/>
                      <a:pt x="147" y="0"/>
                      <a:pt x="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9"/>
              <p:cNvSpPr/>
              <p:nvPr/>
            </p:nvSpPr>
            <p:spPr>
              <a:xfrm>
                <a:off x="2648328" y="4171166"/>
                <a:ext cx="93897" cy="59816"/>
              </a:xfrm>
              <a:custGeom>
                <a:rect b="b" l="l" r="r" t="t"/>
                <a:pathLst>
                  <a:path extrusionOk="0" h="1025" w="1609">
                    <a:moveTo>
                      <a:pt x="717" y="0"/>
                    </a:moveTo>
                    <a:cubicBezTo>
                      <a:pt x="405" y="0"/>
                      <a:pt x="83" y="158"/>
                      <a:pt x="40" y="488"/>
                    </a:cubicBezTo>
                    <a:cubicBezTo>
                      <a:pt x="1" y="785"/>
                      <a:pt x="229" y="1024"/>
                      <a:pt x="487" y="1024"/>
                    </a:cubicBezTo>
                    <a:cubicBezTo>
                      <a:pt x="576" y="1024"/>
                      <a:pt x="668" y="996"/>
                      <a:pt x="754" y="933"/>
                    </a:cubicBezTo>
                    <a:cubicBezTo>
                      <a:pt x="1029" y="731"/>
                      <a:pt x="831" y="423"/>
                      <a:pt x="601" y="423"/>
                    </a:cubicBezTo>
                    <a:cubicBezTo>
                      <a:pt x="527" y="423"/>
                      <a:pt x="451" y="454"/>
                      <a:pt x="385" y="530"/>
                    </a:cubicBezTo>
                    <a:cubicBezTo>
                      <a:pt x="353" y="567"/>
                      <a:pt x="399" y="590"/>
                      <a:pt x="447" y="590"/>
                    </a:cubicBezTo>
                    <a:cubicBezTo>
                      <a:pt x="474" y="590"/>
                      <a:pt x="501" y="583"/>
                      <a:pt x="515" y="567"/>
                    </a:cubicBezTo>
                    <a:cubicBezTo>
                      <a:pt x="551" y="525"/>
                      <a:pt x="584" y="509"/>
                      <a:pt x="613" y="509"/>
                    </a:cubicBezTo>
                    <a:cubicBezTo>
                      <a:pt x="711" y="509"/>
                      <a:pt x="763" y="704"/>
                      <a:pt x="728" y="777"/>
                    </a:cubicBezTo>
                    <a:cubicBezTo>
                      <a:pt x="686" y="870"/>
                      <a:pt x="586" y="920"/>
                      <a:pt x="486" y="920"/>
                    </a:cubicBezTo>
                    <a:cubicBezTo>
                      <a:pt x="418" y="920"/>
                      <a:pt x="349" y="897"/>
                      <a:pt x="299" y="849"/>
                    </a:cubicBezTo>
                    <a:cubicBezTo>
                      <a:pt x="229" y="783"/>
                      <a:pt x="191" y="685"/>
                      <a:pt x="183" y="590"/>
                    </a:cubicBezTo>
                    <a:cubicBezTo>
                      <a:pt x="154" y="279"/>
                      <a:pt x="429" y="97"/>
                      <a:pt x="714" y="97"/>
                    </a:cubicBezTo>
                    <a:cubicBezTo>
                      <a:pt x="731" y="97"/>
                      <a:pt x="749" y="98"/>
                      <a:pt x="767" y="100"/>
                    </a:cubicBezTo>
                    <a:cubicBezTo>
                      <a:pt x="1157" y="132"/>
                      <a:pt x="1393" y="534"/>
                      <a:pt x="1456" y="886"/>
                    </a:cubicBezTo>
                    <a:cubicBezTo>
                      <a:pt x="1462" y="914"/>
                      <a:pt x="1493" y="927"/>
                      <a:pt x="1526" y="927"/>
                    </a:cubicBezTo>
                    <a:cubicBezTo>
                      <a:pt x="1567" y="927"/>
                      <a:pt x="1609" y="907"/>
                      <a:pt x="1603" y="872"/>
                    </a:cubicBezTo>
                    <a:cubicBezTo>
                      <a:pt x="1544" y="549"/>
                      <a:pt x="1358" y="201"/>
                      <a:pt x="1045" y="65"/>
                    </a:cubicBezTo>
                    <a:cubicBezTo>
                      <a:pt x="947" y="22"/>
                      <a:pt x="833" y="0"/>
                      <a:pt x="7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9"/>
              <p:cNvSpPr/>
              <p:nvPr/>
            </p:nvSpPr>
            <p:spPr>
              <a:xfrm>
                <a:off x="2849079" y="4171166"/>
                <a:ext cx="94247" cy="59875"/>
              </a:xfrm>
              <a:custGeom>
                <a:rect b="b" l="l" r="r" t="t"/>
                <a:pathLst>
                  <a:path extrusionOk="0" h="1026" w="1615">
                    <a:moveTo>
                      <a:pt x="903" y="1"/>
                    </a:moveTo>
                    <a:cubicBezTo>
                      <a:pt x="786" y="1"/>
                      <a:pt x="671" y="23"/>
                      <a:pt x="572" y="66"/>
                    </a:cubicBezTo>
                    <a:cubicBezTo>
                      <a:pt x="259" y="201"/>
                      <a:pt x="67" y="548"/>
                      <a:pt x="7" y="872"/>
                    </a:cubicBezTo>
                    <a:cubicBezTo>
                      <a:pt x="1" y="910"/>
                      <a:pt x="39" y="928"/>
                      <a:pt x="77" y="928"/>
                    </a:cubicBezTo>
                    <a:cubicBezTo>
                      <a:pt x="111" y="928"/>
                      <a:pt x="146" y="914"/>
                      <a:pt x="151" y="886"/>
                    </a:cubicBezTo>
                    <a:cubicBezTo>
                      <a:pt x="220" y="506"/>
                      <a:pt x="475" y="99"/>
                      <a:pt x="894" y="99"/>
                    </a:cubicBezTo>
                    <a:cubicBezTo>
                      <a:pt x="909" y="99"/>
                      <a:pt x="926" y="99"/>
                      <a:pt x="942" y="101"/>
                    </a:cubicBezTo>
                    <a:cubicBezTo>
                      <a:pt x="1225" y="121"/>
                      <a:pt x="1472" y="329"/>
                      <a:pt x="1422" y="630"/>
                    </a:cubicBezTo>
                    <a:cubicBezTo>
                      <a:pt x="1398" y="774"/>
                      <a:pt x="1294" y="929"/>
                      <a:pt x="1137" y="929"/>
                    </a:cubicBezTo>
                    <a:cubicBezTo>
                      <a:pt x="1096" y="929"/>
                      <a:pt x="1052" y="919"/>
                      <a:pt x="1005" y="895"/>
                    </a:cubicBezTo>
                    <a:cubicBezTo>
                      <a:pt x="938" y="861"/>
                      <a:pt x="856" y="778"/>
                      <a:pt x="854" y="696"/>
                    </a:cubicBezTo>
                    <a:cubicBezTo>
                      <a:pt x="850" y="612"/>
                      <a:pt x="930" y="535"/>
                      <a:pt x="1008" y="535"/>
                    </a:cubicBezTo>
                    <a:cubicBezTo>
                      <a:pt x="1040" y="535"/>
                      <a:pt x="1072" y="548"/>
                      <a:pt x="1098" y="578"/>
                    </a:cubicBezTo>
                    <a:cubicBezTo>
                      <a:pt x="1109" y="591"/>
                      <a:pt x="1128" y="597"/>
                      <a:pt x="1148" y="597"/>
                    </a:cubicBezTo>
                    <a:cubicBezTo>
                      <a:pt x="1199" y="597"/>
                      <a:pt x="1257" y="562"/>
                      <a:pt x="1220" y="519"/>
                    </a:cubicBezTo>
                    <a:cubicBezTo>
                      <a:pt x="1159" y="449"/>
                      <a:pt x="1087" y="419"/>
                      <a:pt x="1017" y="419"/>
                    </a:cubicBezTo>
                    <a:cubicBezTo>
                      <a:pt x="784" y="419"/>
                      <a:pt x="570" y="740"/>
                      <a:pt x="861" y="942"/>
                    </a:cubicBezTo>
                    <a:cubicBezTo>
                      <a:pt x="944" y="1000"/>
                      <a:pt x="1032" y="1025"/>
                      <a:pt x="1115" y="1025"/>
                    </a:cubicBezTo>
                    <a:cubicBezTo>
                      <a:pt x="1382" y="1025"/>
                      <a:pt x="1615" y="767"/>
                      <a:pt x="1568" y="469"/>
                    </a:cubicBezTo>
                    <a:cubicBezTo>
                      <a:pt x="1519" y="150"/>
                      <a:pt x="1206" y="1"/>
                      <a:pt x="9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69"/>
            <p:cNvGrpSpPr/>
            <p:nvPr/>
          </p:nvGrpSpPr>
          <p:grpSpPr>
            <a:xfrm>
              <a:off x="2291528" y="2856769"/>
              <a:ext cx="203551" cy="1747224"/>
              <a:chOff x="2291528" y="2856769"/>
              <a:chExt cx="203551" cy="1747224"/>
            </a:xfrm>
          </p:grpSpPr>
          <p:sp>
            <p:nvSpPr>
              <p:cNvPr id="4435" name="Google Shape;4435;p69"/>
              <p:cNvSpPr/>
              <p:nvPr/>
            </p:nvSpPr>
            <p:spPr>
              <a:xfrm>
                <a:off x="2291528" y="2856769"/>
                <a:ext cx="203551" cy="1747224"/>
              </a:xfrm>
              <a:custGeom>
                <a:rect b="b" l="l" r="r" t="t"/>
                <a:pathLst>
                  <a:path extrusionOk="0" h="29940" w="3488">
                    <a:moveTo>
                      <a:pt x="1739" y="1"/>
                    </a:moveTo>
                    <a:cubicBezTo>
                      <a:pt x="706" y="1"/>
                      <a:pt x="1" y="301"/>
                      <a:pt x="1" y="301"/>
                    </a:cubicBezTo>
                    <a:lnTo>
                      <a:pt x="1" y="29940"/>
                    </a:lnTo>
                    <a:lnTo>
                      <a:pt x="3487" y="29940"/>
                    </a:lnTo>
                    <a:lnTo>
                      <a:pt x="3487" y="301"/>
                    </a:lnTo>
                    <a:cubicBezTo>
                      <a:pt x="2854" y="76"/>
                      <a:pt x="2255" y="1"/>
                      <a:pt x="17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9"/>
              <p:cNvSpPr/>
              <p:nvPr/>
            </p:nvSpPr>
            <p:spPr>
              <a:xfrm>
                <a:off x="2323975" y="2891667"/>
                <a:ext cx="138657" cy="1677486"/>
              </a:xfrm>
              <a:custGeom>
                <a:rect b="b" l="l" r="r" t="t"/>
                <a:pathLst>
                  <a:path extrusionOk="0" h="28745" w="2376">
                    <a:moveTo>
                      <a:pt x="1184" y="1"/>
                    </a:moveTo>
                    <a:cubicBezTo>
                      <a:pt x="481" y="1"/>
                      <a:pt x="0" y="206"/>
                      <a:pt x="0" y="206"/>
                    </a:cubicBezTo>
                    <a:lnTo>
                      <a:pt x="0" y="28744"/>
                    </a:lnTo>
                    <a:lnTo>
                      <a:pt x="2376" y="28744"/>
                    </a:lnTo>
                    <a:lnTo>
                      <a:pt x="2376" y="206"/>
                    </a:lnTo>
                    <a:cubicBezTo>
                      <a:pt x="1944" y="52"/>
                      <a:pt x="1536" y="1"/>
                      <a:pt x="11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9"/>
              <p:cNvSpPr/>
              <p:nvPr/>
            </p:nvSpPr>
            <p:spPr>
              <a:xfrm>
                <a:off x="2323975" y="3544518"/>
                <a:ext cx="138657" cy="371796"/>
              </a:xfrm>
              <a:custGeom>
                <a:rect b="b" l="l" r="r" t="t"/>
                <a:pathLst>
                  <a:path extrusionOk="0" h="6371" w="2376">
                    <a:moveTo>
                      <a:pt x="0" y="1"/>
                    </a:moveTo>
                    <a:lnTo>
                      <a:pt x="0" y="6370"/>
                    </a:lnTo>
                    <a:lnTo>
                      <a:pt x="2376" y="6370"/>
                    </a:lnTo>
                    <a:lnTo>
                      <a:pt x="237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9"/>
              <p:cNvSpPr/>
              <p:nvPr/>
            </p:nvSpPr>
            <p:spPr>
              <a:xfrm>
                <a:off x="2331853" y="3545043"/>
                <a:ext cx="8579" cy="371387"/>
              </a:xfrm>
              <a:custGeom>
                <a:rect b="b" l="l" r="r" t="t"/>
                <a:pathLst>
                  <a:path extrusionOk="0" h="6364" w="147">
                    <a:moveTo>
                      <a:pt x="83" y="0"/>
                    </a:moveTo>
                    <a:cubicBezTo>
                      <a:pt x="44" y="0"/>
                      <a:pt x="0" y="20"/>
                      <a:pt x="0" y="55"/>
                    </a:cubicBezTo>
                    <a:lnTo>
                      <a:pt x="0" y="6321"/>
                    </a:lnTo>
                    <a:cubicBezTo>
                      <a:pt x="0" y="6350"/>
                      <a:pt x="31" y="6364"/>
                      <a:pt x="64" y="6364"/>
                    </a:cubicBezTo>
                    <a:cubicBezTo>
                      <a:pt x="104"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9"/>
              <p:cNvSpPr/>
              <p:nvPr/>
            </p:nvSpPr>
            <p:spPr>
              <a:xfrm>
                <a:off x="2350878" y="3545043"/>
                <a:ext cx="8579" cy="371387"/>
              </a:xfrm>
              <a:custGeom>
                <a:rect b="b" l="l" r="r" t="t"/>
                <a:pathLst>
                  <a:path extrusionOk="0" h="6364" w="147">
                    <a:moveTo>
                      <a:pt x="83" y="0"/>
                    </a:moveTo>
                    <a:cubicBezTo>
                      <a:pt x="44" y="0"/>
                      <a:pt x="0" y="20"/>
                      <a:pt x="0" y="55"/>
                    </a:cubicBezTo>
                    <a:lnTo>
                      <a:pt x="0" y="6321"/>
                    </a:lnTo>
                    <a:cubicBezTo>
                      <a:pt x="0" y="6350"/>
                      <a:pt x="31" y="6364"/>
                      <a:pt x="64" y="6364"/>
                    </a:cubicBezTo>
                    <a:cubicBezTo>
                      <a:pt x="104"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9"/>
              <p:cNvSpPr/>
              <p:nvPr/>
            </p:nvSpPr>
            <p:spPr>
              <a:xfrm>
                <a:off x="2369961" y="3545043"/>
                <a:ext cx="8579" cy="371387"/>
              </a:xfrm>
              <a:custGeom>
                <a:rect b="b" l="l" r="r" t="t"/>
                <a:pathLst>
                  <a:path extrusionOk="0" h="6364" w="147">
                    <a:moveTo>
                      <a:pt x="83" y="0"/>
                    </a:moveTo>
                    <a:cubicBezTo>
                      <a:pt x="43" y="0"/>
                      <a:pt x="0" y="20"/>
                      <a:pt x="0" y="55"/>
                    </a:cubicBezTo>
                    <a:lnTo>
                      <a:pt x="0" y="6321"/>
                    </a:lnTo>
                    <a:cubicBezTo>
                      <a:pt x="0" y="6350"/>
                      <a:pt x="31" y="6364"/>
                      <a:pt x="64" y="6364"/>
                    </a:cubicBezTo>
                    <a:cubicBezTo>
                      <a:pt x="103" y="6364"/>
                      <a:pt x="147" y="6345"/>
                      <a:pt x="147" y="6309"/>
                    </a:cubicBezTo>
                    <a:lnTo>
                      <a:pt x="147" y="43"/>
                    </a:lnTo>
                    <a:cubicBezTo>
                      <a:pt x="147" y="14"/>
                      <a:pt x="116"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9"/>
              <p:cNvSpPr/>
              <p:nvPr/>
            </p:nvSpPr>
            <p:spPr>
              <a:xfrm>
                <a:off x="2388986" y="3545043"/>
                <a:ext cx="8637" cy="371387"/>
              </a:xfrm>
              <a:custGeom>
                <a:rect b="b" l="l" r="r" t="t"/>
                <a:pathLst>
                  <a:path extrusionOk="0" h="6364" w="148">
                    <a:moveTo>
                      <a:pt x="83" y="0"/>
                    </a:moveTo>
                    <a:cubicBezTo>
                      <a:pt x="44" y="0"/>
                      <a:pt x="0" y="20"/>
                      <a:pt x="0" y="55"/>
                    </a:cubicBezTo>
                    <a:lnTo>
                      <a:pt x="0" y="6321"/>
                    </a:lnTo>
                    <a:cubicBezTo>
                      <a:pt x="0" y="6350"/>
                      <a:pt x="31" y="6364"/>
                      <a:pt x="64" y="6364"/>
                    </a:cubicBezTo>
                    <a:cubicBezTo>
                      <a:pt x="104" y="6364"/>
                      <a:pt x="148" y="6345"/>
                      <a:pt x="148" y="6309"/>
                    </a:cubicBezTo>
                    <a:lnTo>
                      <a:pt x="148" y="43"/>
                    </a:lnTo>
                    <a:cubicBezTo>
                      <a:pt x="148" y="14"/>
                      <a:pt x="117" y="0"/>
                      <a:pt x="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9"/>
              <p:cNvSpPr/>
              <p:nvPr/>
            </p:nvSpPr>
            <p:spPr>
              <a:xfrm>
                <a:off x="2408010" y="3545043"/>
                <a:ext cx="8637" cy="371387"/>
              </a:xfrm>
              <a:custGeom>
                <a:rect b="b" l="l" r="r" t="t"/>
                <a:pathLst>
                  <a:path extrusionOk="0" h="6364" w="148">
                    <a:moveTo>
                      <a:pt x="84" y="0"/>
                    </a:moveTo>
                    <a:cubicBezTo>
                      <a:pt x="44" y="0"/>
                      <a:pt x="1" y="20"/>
                      <a:pt x="1" y="55"/>
                    </a:cubicBezTo>
                    <a:lnTo>
                      <a:pt x="1" y="6321"/>
                    </a:lnTo>
                    <a:cubicBezTo>
                      <a:pt x="1" y="6350"/>
                      <a:pt x="32" y="6364"/>
                      <a:pt x="65" y="6364"/>
                    </a:cubicBezTo>
                    <a:cubicBezTo>
                      <a:pt x="104" y="6364"/>
                      <a:pt x="148" y="6345"/>
                      <a:pt x="148" y="6309"/>
                    </a:cubicBezTo>
                    <a:lnTo>
                      <a:pt x="148" y="43"/>
                    </a:lnTo>
                    <a:cubicBezTo>
                      <a:pt x="148"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9"/>
              <p:cNvSpPr/>
              <p:nvPr/>
            </p:nvSpPr>
            <p:spPr>
              <a:xfrm>
                <a:off x="2427093" y="3545043"/>
                <a:ext cx="8637" cy="371387"/>
              </a:xfrm>
              <a:custGeom>
                <a:rect b="b" l="l" r="r" t="t"/>
                <a:pathLst>
                  <a:path extrusionOk="0" h="6364" w="148">
                    <a:moveTo>
                      <a:pt x="84" y="0"/>
                    </a:moveTo>
                    <a:cubicBezTo>
                      <a:pt x="44" y="0"/>
                      <a:pt x="1" y="20"/>
                      <a:pt x="1" y="55"/>
                    </a:cubicBezTo>
                    <a:lnTo>
                      <a:pt x="1" y="6321"/>
                    </a:lnTo>
                    <a:cubicBezTo>
                      <a:pt x="1" y="6350"/>
                      <a:pt x="31" y="6364"/>
                      <a:pt x="65" y="6364"/>
                    </a:cubicBezTo>
                    <a:cubicBezTo>
                      <a:pt x="104" y="6364"/>
                      <a:pt x="147" y="6345"/>
                      <a:pt x="147" y="6309"/>
                    </a:cubicBezTo>
                    <a:lnTo>
                      <a:pt x="147" y="43"/>
                    </a:lnTo>
                    <a:cubicBezTo>
                      <a:pt x="147"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9"/>
              <p:cNvSpPr/>
              <p:nvPr/>
            </p:nvSpPr>
            <p:spPr>
              <a:xfrm>
                <a:off x="2446118" y="3545043"/>
                <a:ext cx="8637" cy="371387"/>
              </a:xfrm>
              <a:custGeom>
                <a:rect b="b" l="l" r="r" t="t"/>
                <a:pathLst>
                  <a:path extrusionOk="0" h="6364" w="148">
                    <a:moveTo>
                      <a:pt x="84" y="0"/>
                    </a:moveTo>
                    <a:cubicBezTo>
                      <a:pt x="44" y="0"/>
                      <a:pt x="1" y="20"/>
                      <a:pt x="1" y="55"/>
                    </a:cubicBezTo>
                    <a:lnTo>
                      <a:pt x="1" y="6321"/>
                    </a:lnTo>
                    <a:cubicBezTo>
                      <a:pt x="1" y="6350"/>
                      <a:pt x="31" y="6364"/>
                      <a:pt x="65" y="6364"/>
                    </a:cubicBezTo>
                    <a:cubicBezTo>
                      <a:pt x="104" y="6364"/>
                      <a:pt x="147" y="6345"/>
                      <a:pt x="147" y="6309"/>
                    </a:cubicBezTo>
                    <a:lnTo>
                      <a:pt x="147" y="43"/>
                    </a:lnTo>
                    <a:cubicBezTo>
                      <a:pt x="147" y="14"/>
                      <a:pt x="117"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9"/>
              <p:cNvSpPr/>
              <p:nvPr/>
            </p:nvSpPr>
            <p:spPr>
              <a:xfrm>
                <a:off x="2317381" y="3541775"/>
                <a:ext cx="151846" cy="5661"/>
              </a:xfrm>
              <a:custGeom>
                <a:rect b="b" l="l" r="r" t="t"/>
                <a:pathLst>
                  <a:path extrusionOk="0" h="97" w="2602">
                    <a:moveTo>
                      <a:pt x="128" y="1"/>
                    </a:moveTo>
                    <a:cubicBezTo>
                      <a:pt x="53" y="1"/>
                      <a:pt x="0" y="96"/>
                      <a:pt x="98" y="96"/>
                    </a:cubicBezTo>
                    <a:lnTo>
                      <a:pt x="2472" y="96"/>
                    </a:lnTo>
                    <a:cubicBezTo>
                      <a:pt x="2549" y="96"/>
                      <a:pt x="2601" y="1"/>
                      <a:pt x="25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9"/>
              <p:cNvSpPr/>
              <p:nvPr/>
            </p:nvSpPr>
            <p:spPr>
              <a:xfrm>
                <a:off x="2317381" y="3913458"/>
                <a:ext cx="151846" cy="5602"/>
              </a:xfrm>
              <a:custGeom>
                <a:rect b="b" l="l" r="r" t="t"/>
                <a:pathLst>
                  <a:path extrusionOk="0" h="96" w="2602">
                    <a:moveTo>
                      <a:pt x="128" y="0"/>
                    </a:moveTo>
                    <a:cubicBezTo>
                      <a:pt x="53" y="0"/>
                      <a:pt x="0" y="95"/>
                      <a:pt x="98" y="95"/>
                    </a:cubicBezTo>
                    <a:lnTo>
                      <a:pt x="2472" y="95"/>
                    </a:lnTo>
                    <a:cubicBezTo>
                      <a:pt x="2549" y="95"/>
                      <a:pt x="2601" y="0"/>
                      <a:pt x="25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9"/>
              <p:cNvSpPr/>
              <p:nvPr/>
            </p:nvSpPr>
            <p:spPr>
              <a:xfrm>
                <a:off x="2345859" y="4038635"/>
                <a:ext cx="94889" cy="402725"/>
              </a:xfrm>
              <a:custGeom>
                <a:rect b="b" l="l" r="r" t="t"/>
                <a:pathLst>
                  <a:path extrusionOk="0" h="6901" w="1626">
                    <a:moveTo>
                      <a:pt x="0" y="0"/>
                    </a:moveTo>
                    <a:lnTo>
                      <a:pt x="0" y="6900"/>
                    </a:lnTo>
                    <a:lnTo>
                      <a:pt x="1626" y="6900"/>
                    </a:lnTo>
                    <a:lnTo>
                      <a:pt x="162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9"/>
              <p:cNvSpPr/>
              <p:nvPr/>
            </p:nvSpPr>
            <p:spPr>
              <a:xfrm>
                <a:off x="2341599" y="4035776"/>
                <a:ext cx="103409" cy="408386"/>
              </a:xfrm>
              <a:custGeom>
                <a:rect b="b" l="l" r="r" t="t"/>
                <a:pathLst>
                  <a:path extrusionOk="0" h="6998" w="1772">
                    <a:moveTo>
                      <a:pt x="1625" y="97"/>
                    </a:moveTo>
                    <a:lnTo>
                      <a:pt x="1625" y="3262"/>
                    </a:lnTo>
                    <a:lnTo>
                      <a:pt x="1625" y="5571"/>
                    </a:lnTo>
                    <a:cubicBezTo>
                      <a:pt x="1625" y="6003"/>
                      <a:pt x="1568" y="6481"/>
                      <a:pt x="1625" y="6911"/>
                    </a:cubicBezTo>
                    <a:cubicBezTo>
                      <a:pt x="1625" y="6911"/>
                      <a:pt x="1625" y="6911"/>
                      <a:pt x="1625" y="6911"/>
                    </a:cubicBezTo>
                    <a:lnTo>
                      <a:pt x="1625" y="6911"/>
                    </a:lnTo>
                    <a:cubicBezTo>
                      <a:pt x="1601" y="6914"/>
                      <a:pt x="1577" y="6915"/>
                      <a:pt x="1553" y="6915"/>
                    </a:cubicBezTo>
                    <a:cubicBezTo>
                      <a:pt x="1460" y="6915"/>
                      <a:pt x="1360" y="6902"/>
                      <a:pt x="1277" y="6902"/>
                    </a:cubicBezTo>
                    <a:cubicBezTo>
                      <a:pt x="1038" y="6902"/>
                      <a:pt x="799" y="6899"/>
                      <a:pt x="559" y="6899"/>
                    </a:cubicBezTo>
                    <a:cubicBezTo>
                      <a:pt x="439" y="6899"/>
                      <a:pt x="320" y="6900"/>
                      <a:pt x="200" y="6902"/>
                    </a:cubicBezTo>
                    <a:cubicBezTo>
                      <a:pt x="173" y="6903"/>
                      <a:pt x="155" y="6904"/>
                      <a:pt x="143" y="6905"/>
                    </a:cubicBezTo>
                    <a:lnTo>
                      <a:pt x="143" y="6905"/>
                    </a:lnTo>
                    <a:cubicBezTo>
                      <a:pt x="136" y="6866"/>
                      <a:pt x="144" y="6802"/>
                      <a:pt x="147" y="6771"/>
                    </a:cubicBezTo>
                    <a:cubicBezTo>
                      <a:pt x="161" y="6563"/>
                      <a:pt x="147" y="6350"/>
                      <a:pt x="147" y="6142"/>
                    </a:cubicBezTo>
                    <a:lnTo>
                      <a:pt x="147" y="1633"/>
                    </a:lnTo>
                    <a:cubicBezTo>
                      <a:pt x="147" y="1137"/>
                      <a:pt x="211" y="592"/>
                      <a:pt x="148" y="98"/>
                    </a:cubicBezTo>
                    <a:lnTo>
                      <a:pt x="148" y="98"/>
                    </a:lnTo>
                    <a:cubicBezTo>
                      <a:pt x="203" y="107"/>
                      <a:pt x="261" y="110"/>
                      <a:pt x="320" y="110"/>
                    </a:cubicBezTo>
                    <a:cubicBezTo>
                      <a:pt x="440" y="110"/>
                      <a:pt x="566" y="97"/>
                      <a:pt x="678" y="97"/>
                    </a:cubicBezTo>
                    <a:close/>
                    <a:moveTo>
                      <a:pt x="1708" y="0"/>
                    </a:moveTo>
                    <a:cubicBezTo>
                      <a:pt x="1701" y="0"/>
                      <a:pt x="1694" y="1"/>
                      <a:pt x="1687" y="2"/>
                    </a:cubicBezTo>
                    <a:lnTo>
                      <a:pt x="89" y="2"/>
                    </a:lnTo>
                    <a:cubicBezTo>
                      <a:pt x="56" y="2"/>
                      <a:pt x="0" y="11"/>
                      <a:pt x="0" y="55"/>
                    </a:cubicBezTo>
                    <a:lnTo>
                      <a:pt x="0" y="6957"/>
                    </a:lnTo>
                    <a:cubicBezTo>
                      <a:pt x="0" y="6981"/>
                      <a:pt x="37" y="6998"/>
                      <a:pt x="58" y="6998"/>
                    </a:cubicBezTo>
                    <a:lnTo>
                      <a:pt x="1683" y="6998"/>
                    </a:lnTo>
                    <a:cubicBezTo>
                      <a:pt x="1716" y="6998"/>
                      <a:pt x="1771" y="6987"/>
                      <a:pt x="1771" y="6943"/>
                    </a:cubicBezTo>
                    <a:lnTo>
                      <a:pt x="1771" y="43"/>
                    </a:lnTo>
                    <a:cubicBezTo>
                      <a:pt x="1771" y="34"/>
                      <a:pt x="1768" y="27"/>
                      <a:pt x="1763" y="21"/>
                    </a:cubicBezTo>
                    <a:lnTo>
                      <a:pt x="1763" y="21"/>
                    </a:lnTo>
                    <a:cubicBezTo>
                      <a:pt x="1759" y="13"/>
                      <a:pt x="1750" y="7"/>
                      <a:pt x="1735" y="4"/>
                    </a:cubicBezTo>
                    <a:lnTo>
                      <a:pt x="1735" y="4"/>
                    </a:lnTo>
                    <a:cubicBezTo>
                      <a:pt x="1727" y="1"/>
                      <a:pt x="1717" y="0"/>
                      <a:pt x="17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9"/>
              <p:cNvSpPr/>
              <p:nvPr/>
            </p:nvSpPr>
            <p:spPr>
              <a:xfrm>
                <a:off x="2345859" y="3027233"/>
                <a:ext cx="94889" cy="402842"/>
              </a:xfrm>
              <a:custGeom>
                <a:rect b="b" l="l" r="r" t="t"/>
                <a:pathLst>
                  <a:path extrusionOk="0" h="6903" w="1626">
                    <a:moveTo>
                      <a:pt x="0" y="1"/>
                    </a:moveTo>
                    <a:lnTo>
                      <a:pt x="0" y="6902"/>
                    </a:lnTo>
                    <a:lnTo>
                      <a:pt x="1626" y="6902"/>
                    </a:lnTo>
                    <a:lnTo>
                      <a:pt x="162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9"/>
              <p:cNvSpPr/>
              <p:nvPr/>
            </p:nvSpPr>
            <p:spPr>
              <a:xfrm>
                <a:off x="2341599" y="3024432"/>
                <a:ext cx="103409" cy="408386"/>
              </a:xfrm>
              <a:custGeom>
                <a:rect b="b" l="l" r="r" t="t"/>
                <a:pathLst>
                  <a:path extrusionOk="0" h="6998" w="1772">
                    <a:moveTo>
                      <a:pt x="1625" y="97"/>
                    </a:moveTo>
                    <a:lnTo>
                      <a:pt x="1625" y="3262"/>
                    </a:lnTo>
                    <a:lnTo>
                      <a:pt x="1625" y="5571"/>
                    </a:lnTo>
                    <a:cubicBezTo>
                      <a:pt x="1625" y="6004"/>
                      <a:pt x="1568" y="6481"/>
                      <a:pt x="1625" y="6911"/>
                    </a:cubicBezTo>
                    <a:cubicBezTo>
                      <a:pt x="1625" y="6911"/>
                      <a:pt x="1625" y="6912"/>
                      <a:pt x="1625" y="6912"/>
                    </a:cubicBezTo>
                    <a:lnTo>
                      <a:pt x="1625" y="6912"/>
                    </a:lnTo>
                    <a:cubicBezTo>
                      <a:pt x="1601" y="6914"/>
                      <a:pt x="1577" y="6915"/>
                      <a:pt x="1553" y="6915"/>
                    </a:cubicBezTo>
                    <a:cubicBezTo>
                      <a:pt x="1460" y="6915"/>
                      <a:pt x="1360" y="6902"/>
                      <a:pt x="1277" y="6902"/>
                    </a:cubicBezTo>
                    <a:cubicBezTo>
                      <a:pt x="1038" y="6902"/>
                      <a:pt x="799" y="6899"/>
                      <a:pt x="559" y="6899"/>
                    </a:cubicBezTo>
                    <a:cubicBezTo>
                      <a:pt x="439" y="6899"/>
                      <a:pt x="320" y="6900"/>
                      <a:pt x="200" y="6902"/>
                    </a:cubicBezTo>
                    <a:cubicBezTo>
                      <a:pt x="173" y="6903"/>
                      <a:pt x="155" y="6904"/>
                      <a:pt x="143" y="6906"/>
                    </a:cubicBezTo>
                    <a:lnTo>
                      <a:pt x="143" y="6906"/>
                    </a:lnTo>
                    <a:cubicBezTo>
                      <a:pt x="136" y="6867"/>
                      <a:pt x="144" y="6803"/>
                      <a:pt x="147" y="6771"/>
                    </a:cubicBezTo>
                    <a:cubicBezTo>
                      <a:pt x="161" y="6564"/>
                      <a:pt x="147" y="6350"/>
                      <a:pt x="147" y="6143"/>
                    </a:cubicBezTo>
                    <a:lnTo>
                      <a:pt x="147" y="1632"/>
                    </a:lnTo>
                    <a:cubicBezTo>
                      <a:pt x="147" y="1137"/>
                      <a:pt x="211" y="592"/>
                      <a:pt x="148" y="98"/>
                    </a:cubicBezTo>
                    <a:lnTo>
                      <a:pt x="148" y="98"/>
                    </a:lnTo>
                    <a:cubicBezTo>
                      <a:pt x="203" y="107"/>
                      <a:pt x="261" y="110"/>
                      <a:pt x="320" y="110"/>
                    </a:cubicBezTo>
                    <a:cubicBezTo>
                      <a:pt x="440" y="110"/>
                      <a:pt x="566" y="97"/>
                      <a:pt x="678" y="97"/>
                    </a:cubicBezTo>
                    <a:close/>
                    <a:moveTo>
                      <a:pt x="1708" y="0"/>
                    </a:moveTo>
                    <a:cubicBezTo>
                      <a:pt x="1701" y="0"/>
                      <a:pt x="1695" y="1"/>
                      <a:pt x="1688" y="2"/>
                    </a:cubicBezTo>
                    <a:lnTo>
                      <a:pt x="89" y="2"/>
                    </a:lnTo>
                    <a:cubicBezTo>
                      <a:pt x="56" y="2"/>
                      <a:pt x="0" y="11"/>
                      <a:pt x="0" y="56"/>
                    </a:cubicBezTo>
                    <a:lnTo>
                      <a:pt x="0" y="6956"/>
                    </a:lnTo>
                    <a:cubicBezTo>
                      <a:pt x="0" y="6982"/>
                      <a:pt x="37" y="6997"/>
                      <a:pt x="58" y="6997"/>
                    </a:cubicBezTo>
                    <a:lnTo>
                      <a:pt x="1683" y="6997"/>
                    </a:lnTo>
                    <a:cubicBezTo>
                      <a:pt x="1716" y="6997"/>
                      <a:pt x="1771" y="6988"/>
                      <a:pt x="1771" y="6944"/>
                    </a:cubicBezTo>
                    <a:lnTo>
                      <a:pt x="1771" y="43"/>
                    </a:lnTo>
                    <a:cubicBezTo>
                      <a:pt x="1771" y="34"/>
                      <a:pt x="1768" y="26"/>
                      <a:pt x="1764" y="20"/>
                    </a:cubicBezTo>
                    <a:lnTo>
                      <a:pt x="1764" y="20"/>
                    </a:lnTo>
                    <a:cubicBezTo>
                      <a:pt x="1759" y="13"/>
                      <a:pt x="1750" y="7"/>
                      <a:pt x="1735" y="4"/>
                    </a:cubicBezTo>
                    <a:lnTo>
                      <a:pt x="1735" y="4"/>
                    </a:lnTo>
                    <a:cubicBezTo>
                      <a:pt x="1727" y="1"/>
                      <a:pt x="1717" y="0"/>
                      <a:pt x="170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9"/>
              <p:cNvSpPr/>
              <p:nvPr/>
            </p:nvSpPr>
            <p:spPr>
              <a:xfrm>
                <a:off x="2308394" y="3455464"/>
                <a:ext cx="169762" cy="54798"/>
              </a:xfrm>
              <a:custGeom>
                <a:rect b="b" l="l" r="r" t="t"/>
                <a:pathLst>
                  <a:path extrusionOk="0" h="939" w="2909">
                    <a:moveTo>
                      <a:pt x="1" y="1"/>
                    </a:moveTo>
                    <a:lnTo>
                      <a:pt x="1" y="939"/>
                    </a:lnTo>
                    <a:lnTo>
                      <a:pt x="2908" y="939"/>
                    </a:lnTo>
                    <a:lnTo>
                      <a:pt x="290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9"/>
              <p:cNvSpPr/>
              <p:nvPr/>
            </p:nvSpPr>
            <p:spPr>
              <a:xfrm>
                <a:off x="2291528" y="3476298"/>
                <a:ext cx="203551" cy="13130"/>
              </a:xfrm>
              <a:custGeom>
                <a:rect b="b" l="l" r="r" t="t"/>
                <a:pathLst>
                  <a:path extrusionOk="0" h="225" w="3488">
                    <a:moveTo>
                      <a:pt x="1" y="1"/>
                    </a:moveTo>
                    <a:lnTo>
                      <a:pt x="1" y="225"/>
                    </a:lnTo>
                    <a:lnTo>
                      <a:pt x="3487" y="225"/>
                    </a:lnTo>
                    <a:lnTo>
                      <a:pt x="34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9"/>
              <p:cNvSpPr/>
              <p:nvPr/>
            </p:nvSpPr>
            <p:spPr>
              <a:xfrm>
                <a:off x="2303433" y="3951390"/>
                <a:ext cx="179741" cy="54739"/>
              </a:xfrm>
              <a:custGeom>
                <a:rect b="b" l="l" r="r" t="t"/>
                <a:pathLst>
                  <a:path extrusionOk="0" h="938" w="3080">
                    <a:moveTo>
                      <a:pt x="1" y="1"/>
                    </a:moveTo>
                    <a:lnTo>
                      <a:pt x="1" y="938"/>
                    </a:lnTo>
                    <a:lnTo>
                      <a:pt x="3079" y="938"/>
                    </a:lnTo>
                    <a:lnTo>
                      <a:pt x="307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9"/>
              <p:cNvSpPr/>
              <p:nvPr/>
            </p:nvSpPr>
            <p:spPr>
              <a:xfrm>
                <a:off x="2291528" y="3970823"/>
                <a:ext cx="203551" cy="13247"/>
              </a:xfrm>
              <a:custGeom>
                <a:rect b="b" l="l" r="r" t="t"/>
                <a:pathLst>
                  <a:path extrusionOk="0" h="227" w="3488">
                    <a:moveTo>
                      <a:pt x="1" y="1"/>
                    </a:moveTo>
                    <a:lnTo>
                      <a:pt x="1" y="226"/>
                    </a:lnTo>
                    <a:lnTo>
                      <a:pt x="3487" y="226"/>
                    </a:lnTo>
                    <a:lnTo>
                      <a:pt x="34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5" name="Google Shape;4455;p69"/>
            <p:cNvGrpSpPr/>
            <p:nvPr/>
          </p:nvGrpSpPr>
          <p:grpSpPr>
            <a:xfrm>
              <a:off x="1183080" y="2555642"/>
              <a:ext cx="606509" cy="2048348"/>
              <a:chOff x="1183080" y="2555642"/>
              <a:chExt cx="606509" cy="2048348"/>
            </a:xfrm>
          </p:grpSpPr>
          <p:sp>
            <p:nvSpPr>
              <p:cNvPr id="4456" name="Google Shape;4456;p69"/>
              <p:cNvSpPr/>
              <p:nvPr/>
            </p:nvSpPr>
            <p:spPr>
              <a:xfrm>
                <a:off x="1183080" y="2555642"/>
                <a:ext cx="606509" cy="2048348"/>
              </a:xfrm>
              <a:custGeom>
                <a:rect b="b" l="l" r="r" t="t"/>
                <a:pathLst>
                  <a:path extrusionOk="0" h="35100" w="10393">
                    <a:moveTo>
                      <a:pt x="5181" y="1"/>
                    </a:moveTo>
                    <a:cubicBezTo>
                      <a:pt x="2102" y="1"/>
                      <a:pt x="0" y="897"/>
                      <a:pt x="0" y="897"/>
                    </a:cubicBezTo>
                    <a:lnTo>
                      <a:pt x="0" y="35100"/>
                    </a:lnTo>
                    <a:lnTo>
                      <a:pt x="10392" y="35100"/>
                    </a:lnTo>
                    <a:lnTo>
                      <a:pt x="10392" y="897"/>
                    </a:lnTo>
                    <a:cubicBezTo>
                      <a:pt x="8505" y="225"/>
                      <a:pt x="6721" y="1"/>
                      <a:pt x="51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9"/>
              <p:cNvSpPr/>
              <p:nvPr/>
            </p:nvSpPr>
            <p:spPr>
              <a:xfrm>
                <a:off x="1287190" y="2913435"/>
                <a:ext cx="398232" cy="1371868"/>
              </a:xfrm>
              <a:custGeom>
                <a:rect b="b" l="l" r="r" t="t"/>
                <a:pathLst>
                  <a:path extrusionOk="0" h="23508" w="6824">
                    <a:moveTo>
                      <a:pt x="0" y="1"/>
                    </a:moveTo>
                    <a:lnTo>
                      <a:pt x="0" y="23508"/>
                    </a:lnTo>
                    <a:lnTo>
                      <a:pt x="6824" y="23508"/>
                    </a:lnTo>
                    <a:lnTo>
                      <a:pt x="682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9"/>
              <p:cNvSpPr/>
              <p:nvPr/>
            </p:nvSpPr>
            <p:spPr>
              <a:xfrm>
                <a:off x="1354885" y="3024198"/>
                <a:ext cx="262842" cy="1150285"/>
              </a:xfrm>
              <a:custGeom>
                <a:rect b="b" l="l" r="r" t="t"/>
                <a:pathLst>
                  <a:path extrusionOk="0" h="19711" w="4504">
                    <a:moveTo>
                      <a:pt x="1" y="1"/>
                    </a:moveTo>
                    <a:lnTo>
                      <a:pt x="1" y="19711"/>
                    </a:lnTo>
                    <a:lnTo>
                      <a:pt x="4504" y="19711"/>
                    </a:lnTo>
                    <a:lnTo>
                      <a:pt x="45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9"/>
              <p:cNvSpPr/>
              <p:nvPr/>
            </p:nvSpPr>
            <p:spPr>
              <a:xfrm>
                <a:off x="1638388" y="2571749"/>
                <a:ext cx="115314" cy="2032242"/>
              </a:xfrm>
              <a:custGeom>
                <a:rect b="b" l="l" r="r" t="t"/>
                <a:pathLst>
                  <a:path extrusionOk="0" h="34824" w="1976">
                    <a:moveTo>
                      <a:pt x="311" y="1"/>
                    </a:moveTo>
                    <a:cubicBezTo>
                      <a:pt x="309" y="3"/>
                      <a:pt x="307" y="5"/>
                      <a:pt x="307" y="7"/>
                    </a:cubicBezTo>
                    <a:cubicBezTo>
                      <a:pt x="0" y="949"/>
                      <a:pt x="186" y="2152"/>
                      <a:pt x="1075" y="2724"/>
                    </a:cubicBezTo>
                    <a:cubicBezTo>
                      <a:pt x="1231" y="2824"/>
                      <a:pt x="1443" y="2932"/>
                      <a:pt x="1632" y="2946"/>
                    </a:cubicBezTo>
                    <a:cubicBezTo>
                      <a:pt x="1638" y="2947"/>
                      <a:pt x="1650" y="2947"/>
                      <a:pt x="1666" y="2947"/>
                    </a:cubicBezTo>
                    <a:cubicBezTo>
                      <a:pt x="1726" y="2947"/>
                      <a:pt x="1834" y="2944"/>
                      <a:pt x="1829" y="2938"/>
                    </a:cubicBezTo>
                    <a:lnTo>
                      <a:pt x="1829" y="2938"/>
                    </a:lnTo>
                    <a:cubicBezTo>
                      <a:pt x="1844" y="2953"/>
                      <a:pt x="1822" y="3031"/>
                      <a:pt x="1829" y="3052"/>
                    </a:cubicBezTo>
                    <a:cubicBezTo>
                      <a:pt x="1875" y="3224"/>
                      <a:pt x="1829" y="3474"/>
                      <a:pt x="1829" y="3651"/>
                    </a:cubicBezTo>
                    <a:lnTo>
                      <a:pt x="1829" y="4696"/>
                    </a:lnTo>
                    <a:lnTo>
                      <a:pt x="1829" y="12093"/>
                    </a:lnTo>
                    <a:lnTo>
                      <a:pt x="1829" y="21776"/>
                    </a:lnTo>
                    <a:lnTo>
                      <a:pt x="1829" y="29740"/>
                    </a:lnTo>
                    <a:lnTo>
                      <a:pt x="1829" y="31878"/>
                    </a:lnTo>
                    <a:cubicBezTo>
                      <a:pt x="1829" y="31939"/>
                      <a:pt x="1872" y="32223"/>
                      <a:pt x="1829" y="32272"/>
                    </a:cubicBezTo>
                    <a:cubicBezTo>
                      <a:pt x="1829" y="32272"/>
                      <a:pt x="1828" y="32272"/>
                      <a:pt x="1828" y="32272"/>
                    </a:cubicBezTo>
                    <a:cubicBezTo>
                      <a:pt x="1807" y="32272"/>
                      <a:pt x="1390" y="32325"/>
                      <a:pt x="1291" y="32369"/>
                    </a:cubicBezTo>
                    <a:cubicBezTo>
                      <a:pt x="901" y="32545"/>
                      <a:pt x="600" y="32876"/>
                      <a:pt x="410" y="33254"/>
                    </a:cubicBezTo>
                    <a:cubicBezTo>
                      <a:pt x="164" y="33744"/>
                      <a:pt x="118" y="34289"/>
                      <a:pt x="202" y="34824"/>
                    </a:cubicBezTo>
                    <a:lnTo>
                      <a:pt x="349" y="34824"/>
                    </a:lnTo>
                    <a:cubicBezTo>
                      <a:pt x="349" y="34822"/>
                      <a:pt x="351" y="34821"/>
                      <a:pt x="350" y="34818"/>
                    </a:cubicBezTo>
                    <a:cubicBezTo>
                      <a:pt x="182" y="33760"/>
                      <a:pt x="661" y="32386"/>
                      <a:pt x="1905" y="32332"/>
                    </a:cubicBezTo>
                    <a:cubicBezTo>
                      <a:pt x="1935" y="32331"/>
                      <a:pt x="1975" y="32311"/>
                      <a:pt x="1975" y="32277"/>
                    </a:cubicBezTo>
                    <a:lnTo>
                      <a:pt x="1975" y="22374"/>
                    </a:lnTo>
                    <a:lnTo>
                      <a:pt x="1975" y="6535"/>
                    </a:lnTo>
                    <a:lnTo>
                      <a:pt x="1975" y="2916"/>
                    </a:lnTo>
                    <a:cubicBezTo>
                      <a:pt x="1975" y="2890"/>
                      <a:pt x="1938" y="2875"/>
                      <a:pt x="1917" y="2874"/>
                    </a:cubicBezTo>
                    <a:cubicBezTo>
                      <a:pt x="515" y="2814"/>
                      <a:pt x="88" y="1148"/>
                      <a:pt x="448" y="28"/>
                    </a:cubicBezTo>
                    <a:cubicBezTo>
                      <a:pt x="402" y="19"/>
                      <a:pt x="356" y="10"/>
                      <a:pt x="3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9"/>
              <p:cNvSpPr/>
              <p:nvPr/>
            </p:nvSpPr>
            <p:spPr>
              <a:xfrm>
                <a:off x="1218970" y="2571223"/>
                <a:ext cx="111930" cy="2032767"/>
              </a:xfrm>
              <a:custGeom>
                <a:rect b="b" l="l" r="r" t="t"/>
                <a:pathLst>
                  <a:path extrusionOk="0" h="34833" w="1918">
                    <a:moveTo>
                      <a:pt x="1664" y="1"/>
                    </a:moveTo>
                    <a:cubicBezTo>
                      <a:pt x="1618" y="9"/>
                      <a:pt x="1572" y="17"/>
                      <a:pt x="1527" y="26"/>
                    </a:cubicBezTo>
                    <a:cubicBezTo>
                      <a:pt x="1527" y="31"/>
                      <a:pt x="1526" y="36"/>
                      <a:pt x="1528" y="42"/>
                    </a:cubicBezTo>
                    <a:cubicBezTo>
                      <a:pt x="1890" y="1155"/>
                      <a:pt x="1466" y="2823"/>
                      <a:pt x="70" y="2883"/>
                    </a:cubicBezTo>
                    <a:cubicBezTo>
                      <a:pt x="40" y="2885"/>
                      <a:pt x="0" y="2904"/>
                      <a:pt x="0" y="2938"/>
                    </a:cubicBezTo>
                    <a:lnTo>
                      <a:pt x="0" y="12842"/>
                    </a:lnTo>
                    <a:lnTo>
                      <a:pt x="0" y="28680"/>
                    </a:lnTo>
                    <a:lnTo>
                      <a:pt x="0" y="32300"/>
                    </a:lnTo>
                    <a:cubicBezTo>
                      <a:pt x="0" y="32325"/>
                      <a:pt x="38" y="32340"/>
                      <a:pt x="59" y="32341"/>
                    </a:cubicBezTo>
                    <a:cubicBezTo>
                      <a:pt x="1302" y="32395"/>
                      <a:pt x="1797" y="33764"/>
                      <a:pt x="1628" y="34827"/>
                    </a:cubicBezTo>
                    <a:cubicBezTo>
                      <a:pt x="1627" y="34829"/>
                      <a:pt x="1628" y="34831"/>
                      <a:pt x="1628" y="34833"/>
                    </a:cubicBezTo>
                    <a:lnTo>
                      <a:pt x="1772" y="34833"/>
                    </a:lnTo>
                    <a:cubicBezTo>
                      <a:pt x="1918" y="33908"/>
                      <a:pt x="1618" y="32796"/>
                      <a:pt x="694" y="32378"/>
                    </a:cubicBezTo>
                    <a:cubicBezTo>
                      <a:pt x="588" y="32330"/>
                      <a:pt x="163" y="32287"/>
                      <a:pt x="148" y="32269"/>
                    </a:cubicBezTo>
                    <a:cubicBezTo>
                      <a:pt x="130" y="32248"/>
                      <a:pt x="152" y="32159"/>
                      <a:pt x="148" y="32134"/>
                    </a:cubicBezTo>
                    <a:cubicBezTo>
                      <a:pt x="63" y="31582"/>
                      <a:pt x="148" y="30950"/>
                      <a:pt x="148" y="30393"/>
                    </a:cubicBezTo>
                    <a:lnTo>
                      <a:pt x="148" y="22893"/>
                    </a:lnTo>
                    <a:lnTo>
                      <a:pt x="148" y="13204"/>
                    </a:lnTo>
                    <a:lnTo>
                      <a:pt x="148" y="5332"/>
                    </a:lnTo>
                    <a:lnTo>
                      <a:pt x="148" y="3265"/>
                    </a:lnTo>
                    <a:cubicBezTo>
                      <a:pt x="148" y="3220"/>
                      <a:pt x="115" y="2985"/>
                      <a:pt x="145" y="2937"/>
                    </a:cubicBezTo>
                    <a:lnTo>
                      <a:pt x="145" y="2937"/>
                    </a:lnTo>
                    <a:cubicBezTo>
                      <a:pt x="146" y="2948"/>
                      <a:pt x="189" y="2951"/>
                      <a:pt x="239" y="2951"/>
                    </a:cubicBezTo>
                    <a:cubicBezTo>
                      <a:pt x="299" y="2951"/>
                      <a:pt x="370" y="2946"/>
                      <a:pt x="391" y="2943"/>
                    </a:cubicBezTo>
                    <a:cubicBezTo>
                      <a:pt x="572" y="2913"/>
                      <a:pt x="754" y="2823"/>
                      <a:pt x="906" y="2724"/>
                    </a:cubicBezTo>
                    <a:cubicBezTo>
                      <a:pt x="1288" y="2475"/>
                      <a:pt x="1554" y="2075"/>
                      <a:pt x="1694" y="1645"/>
                    </a:cubicBezTo>
                    <a:cubicBezTo>
                      <a:pt x="1871" y="1105"/>
                      <a:pt x="1842" y="540"/>
                      <a:pt x="1666" y="4"/>
                    </a:cubicBezTo>
                    <a:cubicBezTo>
                      <a:pt x="1666" y="3"/>
                      <a:pt x="1665" y="2"/>
                      <a:pt x="16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9"/>
              <p:cNvSpPr/>
              <p:nvPr/>
            </p:nvSpPr>
            <p:spPr>
              <a:xfrm>
                <a:off x="1287190" y="4240963"/>
                <a:ext cx="398232" cy="88587"/>
              </a:xfrm>
              <a:custGeom>
                <a:rect b="b" l="l" r="r" t="t"/>
                <a:pathLst>
                  <a:path extrusionOk="0" h="1518" w="6824">
                    <a:moveTo>
                      <a:pt x="0" y="0"/>
                    </a:moveTo>
                    <a:lnTo>
                      <a:pt x="0" y="1518"/>
                    </a:lnTo>
                    <a:lnTo>
                      <a:pt x="6824" y="1518"/>
                    </a:lnTo>
                    <a:lnTo>
                      <a:pt x="68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9"/>
              <p:cNvSpPr/>
              <p:nvPr/>
            </p:nvSpPr>
            <p:spPr>
              <a:xfrm>
                <a:off x="1525524" y="4245048"/>
                <a:ext cx="80358" cy="80417"/>
              </a:xfrm>
              <a:custGeom>
                <a:rect b="b" l="l" r="r" t="t"/>
                <a:pathLst>
                  <a:path extrusionOk="0" h="1378" w="1377">
                    <a:moveTo>
                      <a:pt x="689" y="1"/>
                    </a:moveTo>
                    <a:lnTo>
                      <a:pt x="0" y="690"/>
                    </a:lnTo>
                    <a:lnTo>
                      <a:pt x="689" y="1377"/>
                    </a:lnTo>
                    <a:lnTo>
                      <a:pt x="1377" y="690"/>
                    </a:lnTo>
                    <a:lnTo>
                      <a:pt x="68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9"/>
              <p:cNvSpPr/>
              <p:nvPr/>
            </p:nvSpPr>
            <p:spPr>
              <a:xfrm>
                <a:off x="1366615" y="4245048"/>
                <a:ext cx="80358" cy="80417"/>
              </a:xfrm>
              <a:custGeom>
                <a:rect b="b" l="l" r="r" t="t"/>
                <a:pathLst>
                  <a:path extrusionOk="0" h="1378" w="1377">
                    <a:moveTo>
                      <a:pt x="688" y="1"/>
                    </a:moveTo>
                    <a:lnTo>
                      <a:pt x="0" y="690"/>
                    </a:lnTo>
                    <a:lnTo>
                      <a:pt x="688" y="1377"/>
                    </a:lnTo>
                    <a:lnTo>
                      <a:pt x="1377" y="690"/>
                    </a:lnTo>
                    <a:lnTo>
                      <a:pt x="68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9"/>
              <p:cNvSpPr/>
              <p:nvPr/>
            </p:nvSpPr>
            <p:spPr>
              <a:xfrm>
                <a:off x="1282463" y="4242246"/>
                <a:ext cx="407685" cy="86019"/>
              </a:xfrm>
              <a:custGeom>
                <a:rect b="b" l="l" r="r" t="t"/>
                <a:pathLst>
                  <a:path extrusionOk="0" h="1474" w="6986">
                    <a:moveTo>
                      <a:pt x="766" y="137"/>
                    </a:moveTo>
                    <a:lnTo>
                      <a:pt x="1034" y="403"/>
                    </a:lnTo>
                    <a:lnTo>
                      <a:pt x="1283" y="653"/>
                    </a:lnTo>
                    <a:cubicBezTo>
                      <a:pt x="1295" y="665"/>
                      <a:pt x="1337" y="714"/>
                      <a:pt x="1367" y="739"/>
                    </a:cubicBezTo>
                    <a:cubicBezTo>
                      <a:pt x="1341" y="760"/>
                      <a:pt x="1307" y="804"/>
                      <a:pt x="1289" y="823"/>
                    </a:cubicBezTo>
                    <a:lnTo>
                      <a:pt x="1059" y="1052"/>
                    </a:lnTo>
                    <a:lnTo>
                      <a:pt x="773" y="1338"/>
                    </a:lnTo>
                    <a:cubicBezTo>
                      <a:pt x="684" y="1249"/>
                      <a:pt x="595" y="1160"/>
                      <a:pt x="506" y="1071"/>
                    </a:cubicBezTo>
                    <a:lnTo>
                      <a:pt x="258" y="823"/>
                    </a:lnTo>
                    <a:cubicBezTo>
                      <a:pt x="244" y="809"/>
                      <a:pt x="203" y="760"/>
                      <a:pt x="174" y="737"/>
                    </a:cubicBezTo>
                    <a:cubicBezTo>
                      <a:pt x="198" y="714"/>
                      <a:pt x="233" y="670"/>
                      <a:pt x="252" y="651"/>
                    </a:cubicBezTo>
                    <a:lnTo>
                      <a:pt x="480" y="423"/>
                    </a:lnTo>
                    <a:lnTo>
                      <a:pt x="766" y="137"/>
                    </a:lnTo>
                    <a:close/>
                    <a:moveTo>
                      <a:pt x="2128" y="136"/>
                    </a:moveTo>
                    <a:lnTo>
                      <a:pt x="2396" y="403"/>
                    </a:lnTo>
                    <a:lnTo>
                      <a:pt x="2644" y="653"/>
                    </a:lnTo>
                    <a:cubicBezTo>
                      <a:pt x="2657" y="665"/>
                      <a:pt x="2699" y="714"/>
                      <a:pt x="2728" y="739"/>
                    </a:cubicBezTo>
                    <a:cubicBezTo>
                      <a:pt x="2703" y="760"/>
                      <a:pt x="2669" y="804"/>
                      <a:pt x="2651" y="823"/>
                    </a:cubicBezTo>
                    <a:lnTo>
                      <a:pt x="2421" y="1052"/>
                    </a:lnTo>
                    <a:lnTo>
                      <a:pt x="2135" y="1338"/>
                    </a:lnTo>
                    <a:lnTo>
                      <a:pt x="1868" y="1071"/>
                    </a:lnTo>
                    <a:lnTo>
                      <a:pt x="1620" y="823"/>
                    </a:lnTo>
                    <a:cubicBezTo>
                      <a:pt x="1606" y="809"/>
                      <a:pt x="1565" y="760"/>
                      <a:pt x="1536" y="737"/>
                    </a:cubicBezTo>
                    <a:cubicBezTo>
                      <a:pt x="1560" y="714"/>
                      <a:pt x="1594" y="670"/>
                      <a:pt x="1613" y="651"/>
                    </a:cubicBezTo>
                    <a:lnTo>
                      <a:pt x="1842" y="422"/>
                    </a:lnTo>
                    <a:lnTo>
                      <a:pt x="2128" y="136"/>
                    </a:lnTo>
                    <a:close/>
                    <a:moveTo>
                      <a:pt x="3490" y="137"/>
                    </a:moveTo>
                    <a:cubicBezTo>
                      <a:pt x="3579" y="225"/>
                      <a:pt x="3668" y="314"/>
                      <a:pt x="3758" y="403"/>
                    </a:cubicBezTo>
                    <a:lnTo>
                      <a:pt x="4006" y="653"/>
                    </a:lnTo>
                    <a:cubicBezTo>
                      <a:pt x="4019" y="665"/>
                      <a:pt x="4060" y="714"/>
                      <a:pt x="4090" y="739"/>
                    </a:cubicBezTo>
                    <a:cubicBezTo>
                      <a:pt x="4065" y="760"/>
                      <a:pt x="4030" y="804"/>
                      <a:pt x="4012" y="823"/>
                    </a:cubicBezTo>
                    <a:lnTo>
                      <a:pt x="3782" y="1052"/>
                    </a:lnTo>
                    <a:lnTo>
                      <a:pt x="3496" y="1338"/>
                    </a:lnTo>
                    <a:cubicBezTo>
                      <a:pt x="3408" y="1249"/>
                      <a:pt x="3319" y="1160"/>
                      <a:pt x="3230" y="1071"/>
                    </a:cubicBezTo>
                    <a:lnTo>
                      <a:pt x="2981" y="823"/>
                    </a:lnTo>
                    <a:cubicBezTo>
                      <a:pt x="2968" y="809"/>
                      <a:pt x="2926" y="760"/>
                      <a:pt x="2897" y="737"/>
                    </a:cubicBezTo>
                    <a:cubicBezTo>
                      <a:pt x="2922" y="714"/>
                      <a:pt x="2956" y="670"/>
                      <a:pt x="2975" y="651"/>
                    </a:cubicBezTo>
                    <a:lnTo>
                      <a:pt x="3204" y="423"/>
                    </a:lnTo>
                    <a:lnTo>
                      <a:pt x="3490" y="137"/>
                    </a:lnTo>
                    <a:close/>
                    <a:moveTo>
                      <a:pt x="4851" y="137"/>
                    </a:moveTo>
                    <a:lnTo>
                      <a:pt x="5119" y="403"/>
                    </a:lnTo>
                    <a:lnTo>
                      <a:pt x="5367" y="653"/>
                    </a:lnTo>
                    <a:cubicBezTo>
                      <a:pt x="5380" y="665"/>
                      <a:pt x="5422" y="714"/>
                      <a:pt x="5451" y="739"/>
                    </a:cubicBezTo>
                    <a:cubicBezTo>
                      <a:pt x="5426" y="760"/>
                      <a:pt x="5392" y="804"/>
                      <a:pt x="5374" y="823"/>
                    </a:cubicBezTo>
                    <a:lnTo>
                      <a:pt x="5144" y="1052"/>
                    </a:lnTo>
                    <a:lnTo>
                      <a:pt x="4858" y="1338"/>
                    </a:lnTo>
                    <a:cubicBezTo>
                      <a:pt x="4769" y="1249"/>
                      <a:pt x="4680" y="1160"/>
                      <a:pt x="4591" y="1071"/>
                    </a:cubicBezTo>
                    <a:lnTo>
                      <a:pt x="4343" y="823"/>
                    </a:lnTo>
                    <a:cubicBezTo>
                      <a:pt x="4329" y="809"/>
                      <a:pt x="4288" y="760"/>
                      <a:pt x="4259" y="737"/>
                    </a:cubicBezTo>
                    <a:cubicBezTo>
                      <a:pt x="4283" y="714"/>
                      <a:pt x="4318" y="670"/>
                      <a:pt x="4337" y="651"/>
                    </a:cubicBezTo>
                    <a:lnTo>
                      <a:pt x="4565" y="423"/>
                    </a:lnTo>
                    <a:cubicBezTo>
                      <a:pt x="4660" y="328"/>
                      <a:pt x="4756" y="232"/>
                      <a:pt x="4851" y="137"/>
                    </a:cubicBezTo>
                    <a:close/>
                    <a:moveTo>
                      <a:pt x="6213" y="136"/>
                    </a:moveTo>
                    <a:lnTo>
                      <a:pt x="6481" y="403"/>
                    </a:lnTo>
                    <a:lnTo>
                      <a:pt x="6730" y="653"/>
                    </a:lnTo>
                    <a:cubicBezTo>
                      <a:pt x="6742" y="665"/>
                      <a:pt x="6784" y="714"/>
                      <a:pt x="6814" y="739"/>
                    </a:cubicBezTo>
                    <a:cubicBezTo>
                      <a:pt x="6788" y="760"/>
                      <a:pt x="6754" y="804"/>
                      <a:pt x="6736" y="823"/>
                    </a:cubicBezTo>
                    <a:lnTo>
                      <a:pt x="6506" y="1052"/>
                    </a:lnTo>
                    <a:cubicBezTo>
                      <a:pt x="6411" y="1148"/>
                      <a:pt x="6316" y="1243"/>
                      <a:pt x="6220" y="1338"/>
                    </a:cubicBezTo>
                    <a:lnTo>
                      <a:pt x="5953" y="1071"/>
                    </a:lnTo>
                    <a:lnTo>
                      <a:pt x="5705" y="823"/>
                    </a:lnTo>
                    <a:cubicBezTo>
                      <a:pt x="5691" y="809"/>
                      <a:pt x="5650" y="760"/>
                      <a:pt x="5621" y="737"/>
                    </a:cubicBezTo>
                    <a:cubicBezTo>
                      <a:pt x="5645" y="714"/>
                      <a:pt x="5680" y="670"/>
                      <a:pt x="5699" y="651"/>
                    </a:cubicBezTo>
                    <a:lnTo>
                      <a:pt x="5927" y="422"/>
                    </a:lnTo>
                    <a:lnTo>
                      <a:pt x="6213" y="136"/>
                    </a:lnTo>
                    <a:close/>
                    <a:moveTo>
                      <a:pt x="773" y="0"/>
                    </a:moveTo>
                    <a:cubicBezTo>
                      <a:pt x="751" y="0"/>
                      <a:pt x="728" y="7"/>
                      <a:pt x="715" y="20"/>
                    </a:cubicBezTo>
                    <a:lnTo>
                      <a:pt x="27" y="708"/>
                    </a:lnTo>
                    <a:cubicBezTo>
                      <a:pt x="10" y="725"/>
                      <a:pt x="0" y="747"/>
                      <a:pt x="20" y="767"/>
                    </a:cubicBezTo>
                    <a:lnTo>
                      <a:pt x="709" y="1455"/>
                    </a:lnTo>
                    <a:cubicBezTo>
                      <a:pt x="718" y="1464"/>
                      <a:pt x="732" y="1469"/>
                      <a:pt x="748" y="1471"/>
                    </a:cubicBezTo>
                    <a:cubicBezTo>
                      <a:pt x="755" y="1473"/>
                      <a:pt x="762" y="1473"/>
                      <a:pt x="770" y="1473"/>
                    </a:cubicBezTo>
                    <a:cubicBezTo>
                      <a:pt x="791" y="1473"/>
                      <a:pt x="812" y="1468"/>
                      <a:pt x="824" y="1455"/>
                    </a:cubicBezTo>
                    <a:lnTo>
                      <a:pt x="1448" y="832"/>
                    </a:lnTo>
                    <a:lnTo>
                      <a:pt x="2071" y="1455"/>
                    </a:lnTo>
                    <a:cubicBezTo>
                      <a:pt x="2080" y="1464"/>
                      <a:pt x="2094" y="1469"/>
                      <a:pt x="2110" y="1471"/>
                    </a:cubicBezTo>
                    <a:cubicBezTo>
                      <a:pt x="2117" y="1473"/>
                      <a:pt x="2124" y="1473"/>
                      <a:pt x="2132" y="1473"/>
                    </a:cubicBezTo>
                    <a:cubicBezTo>
                      <a:pt x="2153" y="1473"/>
                      <a:pt x="2174" y="1468"/>
                      <a:pt x="2186" y="1455"/>
                    </a:cubicBezTo>
                    <a:lnTo>
                      <a:pt x="2810" y="832"/>
                    </a:lnTo>
                    <a:lnTo>
                      <a:pt x="3433" y="1455"/>
                    </a:lnTo>
                    <a:cubicBezTo>
                      <a:pt x="3442" y="1464"/>
                      <a:pt x="3456" y="1469"/>
                      <a:pt x="3472" y="1471"/>
                    </a:cubicBezTo>
                    <a:cubicBezTo>
                      <a:pt x="3479" y="1473"/>
                      <a:pt x="3486" y="1473"/>
                      <a:pt x="3494" y="1473"/>
                    </a:cubicBezTo>
                    <a:cubicBezTo>
                      <a:pt x="3515" y="1473"/>
                      <a:pt x="3536" y="1468"/>
                      <a:pt x="3548" y="1455"/>
                    </a:cubicBezTo>
                    <a:lnTo>
                      <a:pt x="4172" y="832"/>
                    </a:lnTo>
                    <a:lnTo>
                      <a:pt x="4794" y="1455"/>
                    </a:lnTo>
                    <a:cubicBezTo>
                      <a:pt x="4804" y="1464"/>
                      <a:pt x="4818" y="1469"/>
                      <a:pt x="4834" y="1471"/>
                    </a:cubicBezTo>
                    <a:cubicBezTo>
                      <a:pt x="4841" y="1473"/>
                      <a:pt x="4848" y="1473"/>
                      <a:pt x="4856" y="1473"/>
                    </a:cubicBezTo>
                    <a:cubicBezTo>
                      <a:pt x="4877" y="1473"/>
                      <a:pt x="4897" y="1468"/>
                      <a:pt x="4910" y="1455"/>
                    </a:cubicBezTo>
                    <a:lnTo>
                      <a:pt x="5533" y="832"/>
                    </a:lnTo>
                    <a:lnTo>
                      <a:pt x="6156" y="1455"/>
                    </a:lnTo>
                    <a:cubicBezTo>
                      <a:pt x="6166" y="1464"/>
                      <a:pt x="6179" y="1469"/>
                      <a:pt x="6196" y="1471"/>
                    </a:cubicBezTo>
                    <a:cubicBezTo>
                      <a:pt x="6203" y="1473"/>
                      <a:pt x="6210" y="1473"/>
                      <a:pt x="6217" y="1473"/>
                    </a:cubicBezTo>
                    <a:cubicBezTo>
                      <a:pt x="6238" y="1473"/>
                      <a:pt x="6259" y="1468"/>
                      <a:pt x="6273" y="1455"/>
                    </a:cubicBezTo>
                    <a:lnTo>
                      <a:pt x="6960" y="766"/>
                    </a:lnTo>
                    <a:cubicBezTo>
                      <a:pt x="6978" y="749"/>
                      <a:pt x="6986" y="727"/>
                      <a:pt x="6966" y="708"/>
                    </a:cubicBezTo>
                    <a:lnTo>
                      <a:pt x="6279" y="19"/>
                    </a:lnTo>
                    <a:cubicBezTo>
                      <a:pt x="6265" y="6"/>
                      <a:pt x="6243" y="0"/>
                      <a:pt x="6221" y="0"/>
                    </a:cubicBezTo>
                    <a:cubicBezTo>
                      <a:pt x="6198" y="0"/>
                      <a:pt x="6175" y="7"/>
                      <a:pt x="6162" y="20"/>
                    </a:cubicBezTo>
                    <a:cubicBezTo>
                      <a:pt x="5955" y="227"/>
                      <a:pt x="5747" y="435"/>
                      <a:pt x="5540" y="642"/>
                    </a:cubicBezTo>
                    <a:lnTo>
                      <a:pt x="4917" y="19"/>
                    </a:lnTo>
                    <a:cubicBezTo>
                      <a:pt x="4903" y="6"/>
                      <a:pt x="4881" y="0"/>
                      <a:pt x="4859" y="0"/>
                    </a:cubicBezTo>
                    <a:cubicBezTo>
                      <a:pt x="4836" y="0"/>
                      <a:pt x="4814" y="7"/>
                      <a:pt x="4801" y="20"/>
                    </a:cubicBezTo>
                    <a:lnTo>
                      <a:pt x="4178" y="642"/>
                    </a:lnTo>
                    <a:lnTo>
                      <a:pt x="3555" y="19"/>
                    </a:lnTo>
                    <a:cubicBezTo>
                      <a:pt x="3542" y="6"/>
                      <a:pt x="3520" y="0"/>
                      <a:pt x="3497" y="0"/>
                    </a:cubicBezTo>
                    <a:cubicBezTo>
                      <a:pt x="3475" y="0"/>
                      <a:pt x="3452" y="7"/>
                      <a:pt x="3439" y="20"/>
                    </a:cubicBezTo>
                    <a:lnTo>
                      <a:pt x="2816" y="642"/>
                    </a:lnTo>
                    <a:lnTo>
                      <a:pt x="2193" y="19"/>
                    </a:lnTo>
                    <a:cubicBezTo>
                      <a:pt x="2180" y="6"/>
                      <a:pt x="2158" y="0"/>
                      <a:pt x="2135" y="0"/>
                    </a:cubicBezTo>
                    <a:cubicBezTo>
                      <a:pt x="2113" y="0"/>
                      <a:pt x="2090" y="7"/>
                      <a:pt x="2077" y="20"/>
                    </a:cubicBezTo>
                    <a:lnTo>
                      <a:pt x="1454" y="642"/>
                    </a:lnTo>
                    <a:lnTo>
                      <a:pt x="831" y="19"/>
                    </a:lnTo>
                    <a:cubicBezTo>
                      <a:pt x="818" y="6"/>
                      <a:pt x="796" y="0"/>
                      <a:pt x="7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9"/>
              <p:cNvSpPr/>
              <p:nvPr/>
            </p:nvSpPr>
            <p:spPr>
              <a:xfrm>
                <a:off x="1183080" y="3466202"/>
                <a:ext cx="108545" cy="227302"/>
              </a:xfrm>
              <a:custGeom>
                <a:rect b="b" l="l" r="r" t="t"/>
                <a:pathLst>
                  <a:path extrusionOk="0" h="3895" w="1860">
                    <a:moveTo>
                      <a:pt x="0" y="0"/>
                    </a:moveTo>
                    <a:lnTo>
                      <a:pt x="0" y="3895"/>
                    </a:lnTo>
                    <a:lnTo>
                      <a:pt x="1859" y="3895"/>
                    </a:lnTo>
                    <a:lnTo>
                      <a:pt x="1859"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9"/>
              <p:cNvSpPr/>
              <p:nvPr/>
            </p:nvSpPr>
            <p:spPr>
              <a:xfrm>
                <a:off x="1195043" y="3539616"/>
                <a:ext cx="80358" cy="80417"/>
              </a:xfrm>
              <a:custGeom>
                <a:rect b="b" l="l" r="r" t="t"/>
                <a:pathLst>
                  <a:path extrusionOk="0" h="1378" w="1377">
                    <a:moveTo>
                      <a:pt x="688" y="1"/>
                    </a:moveTo>
                    <a:lnTo>
                      <a:pt x="0" y="689"/>
                    </a:lnTo>
                    <a:lnTo>
                      <a:pt x="688" y="1377"/>
                    </a:lnTo>
                    <a:lnTo>
                      <a:pt x="1377" y="689"/>
                    </a:lnTo>
                    <a:lnTo>
                      <a:pt x="68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9"/>
              <p:cNvSpPr/>
              <p:nvPr/>
            </p:nvSpPr>
            <p:spPr>
              <a:xfrm>
                <a:off x="1212317" y="3556948"/>
                <a:ext cx="45752" cy="45694"/>
              </a:xfrm>
              <a:custGeom>
                <a:rect b="b" l="l" r="r" t="t"/>
                <a:pathLst>
                  <a:path extrusionOk="0" h="783" w="784">
                    <a:moveTo>
                      <a:pt x="392" y="0"/>
                    </a:moveTo>
                    <a:lnTo>
                      <a:pt x="0" y="392"/>
                    </a:lnTo>
                    <a:lnTo>
                      <a:pt x="392" y="783"/>
                    </a:lnTo>
                    <a:lnTo>
                      <a:pt x="783"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9"/>
              <p:cNvSpPr/>
              <p:nvPr/>
            </p:nvSpPr>
            <p:spPr>
              <a:xfrm>
                <a:off x="1680697" y="3466202"/>
                <a:ext cx="108720" cy="227302"/>
              </a:xfrm>
              <a:custGeom>
                <a:rect b="b" l="l" r="r" t="t"/>
                <a:pathLst>
                  <a:path extrusionOk="0" h="3895" w="1863">
                    <a:moveTo>
                      <a:pt x="1" y="0"/>
                    </a:moveTo>
                    <a:lnTo>
                      <a:pt x="1" y="3895"/>
                    </a:lnTo>
                    <a:lnTo>
                      <a:pt x="1862" y="3895"/>
                    </a:lnTo>
                    <a:lnTo>
                      <a:pt x="18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9"/>
              <p:cNvSpPr/>
              <p:nvPr/>
            </p:nvSpPr>
            <p:spPr>
              <a:xfrm>
                <a:off x="1697154" y="3539616"/>
                <a:ext cx="80417" cy="80417"/>
              </a:xfrm>
              <a:custGeom>
                <a:rect b="b" l="l" r="r" t="t"/>
                <a:pathLst>
                  <a:path extrusionOk="0" h="1378" w="1378">
                    <a:moveTo>
                      <a:pt x="689" y="1"/>
                    </a:moveTo>
                    <a:lnTo>
                      <a:pt x="1" y="689"/>
                    </a:lnTo>
                    <a:lnTo>
                      <a:pt x="689" y="1377"/>
                    </a:lnTo>
                    <a:lnTo>
                      <a:pt x="1377" y="689"/>
                    </a:lnTo>
                    <a:lnTo>
                      <a:pt x="68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9"/>
              <p:cNvSpPr/>
              <p:nvPr/>
            </p:nvSpPr>
            <p:spPr>
              <a:xfrm>
                <a:off x="1714486" y="3557007"/>
                <a:ext cx="45752" cy="45752"/>
              </a:xfrm>
              <a:custGeom>
                <a:rect b="b" l="l" r="r" t="t"/>
                <a:pathLst>
                  <a:path extrusionOk="0" h="784" w="784">
                    <a:moveTo>
                      <a:pt x="392" y="0"/>
                    </a:moveTo>
                    <a:lnTo>
                      <a:pt x="1" y="392"/>
                    </a:lnTo>
                    <a:lnTo>
                      <a:pt x="392" y="783"/>
                    </a:lnTo>
                    <a:lnTo>
                      <a:pt x="784" y="392"/>
                    </a:lnTo>
                    <a:lnTo>
                      <a:pt x="3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9"/>
              <p:cNvSpPr/>
              <p:nvPr/>
            </p:nvSpPr>
            <p:spPr>
              <a:xfrm>
                <a:off x="1282872" y="2632966"/>
                <a:ext cx="406868" cy="1919787"/>
              </a:xfrm>
              <a:custGeom>
                <a:rect b="b" l="l" r="r" t="t"/>
                <a:pathLst>
                  <a:path extrusionOk="0" h="32897" w="6972">
                    <a:moveTo>
                      <a:pt x="3529" y="106"/>
                    </a:moveTo>
                    <a:cubicBezTo>
                      <a:pt x="4117" y="106"/>
                      <a:pt x="4702" y="166"/>
                      <a:pt x="5279" y="293"/>
                    </a:cubicBezTo>
                    <a:lnTo>
                      <a:pt x="5279" y="293"/>
                    </a:lnTo>
                    <a:cubicBezTo>
                      <a:pt x="5223" y="1175"/>
                      <a:pt x="5628" y="2291"/>
                      <a:pt x="6577" y="2541"/>
                    </a:cubicBezTo>
                    <a:cubicBezTo>
                      <a:pt x="6864" y="2617"/>
                      <a:pt x="6825" y="2513"/>
                      <a:pt x="6825" y="2802"/>
                    </a:cubicBezTo>
                    <a:lnTo>
                      <a:pt x="6825" y="4828"/>
                    </a:lnTo>
                    <a:lnTo>
                      <a:pt x="6825" y="13022"/>
                    </a:lnTo>
                    <a:lnTo>
                      <a:pt x="6825" y="22818"/>
                    </a:lnTo>
                    <a:lnTo>
                      <a:pt x="6825" y="29684"/>
                    </a:lnTo>
                    <a:cubicBezTo>
                      <a:pt x="6825" y="29915"/>
                      <a:pt x="6839" y="30153"/>
                      <a:pt x="6825" y="30385"/>
                    </a:cubicBezTo>
                    <a:cubicBezTo>
                      <a:pt x="6823" y="30415"/>
                      <a:pt x="6842" y="30515"/>
                      <a:pt x="6825" y="30540"/>
                    </a:cubicBezTo>
                    <a:cubicBezTo>
                      <a:pt x="6825" y="30540"/>
                      <a:pt x="6392" y="30637"/>
                      <a:pt x="6299" y="30686"/>
                    </a:cubicBezTo>
                    <a:cubicBezTo>
                      <a:pt x="5917" y="30891"/>
                      <a:pt x="5632" y="31249"/>
                      <a:pt x="5463" y="31643"/>
                    </a:cubicBezTo>
                    <a:cubicBezTo>
                      <a:pt x="5370" y="31860"/>
                      <a:pt x="5311" y="32091"/>
                      <a:pt x="5286" y="32325"/>
                    </a:cubicBezTo>
                    <a:cubicBezTo>
                      <a:pt x="5270" y="32461"/>
                      <a:pt x="5290" y="32604"/>
                      <a:pt x="5272" y="32737"/>
                    </a:cubicBezTo>
                    <a:cubicBezTo>
                      <a:pt x="5267" y="32775"/>
                      <a:pt x="5291" y="32782"/>
                      <a:pt x="5314" y="32782"/>
                    </a:cubicBezTo>
                    <a:cubicBezTo>
                      <a:pt x="5325" y="32782"/>
                      <a:pt x="5337" y="32780"/>
                      <a:pt x="5343" y="32780"/>
                    </a:cubicBezTo>
                    <a:cubicBezTo>
                      <a:pt x="5353" y="32780"/>
                      <a:pt x="5352" y="32784"/>
                      <a:pt x="5330" y="32801"/>
                    </a:cubicBezTo>
                    <a:cubicBezTo>
                      <a:pt x="5297" y="32827"/>
                      <a:pt x="5222" y="32836"/>
                      <a:pt x="5133" y="32836"/>
                    </a:cubicBezTo>
                    <a:cubicBezTo>
                      <a:pt x="4954" y="32836"/>
                      <a:pt x="4716" y="32801"/>
                      <a:pt x="4634" y="32801"/>
                    </a:cubicBezTo>
                    <a:lnTo>
                      <a:pt x="2292" y="32801"/>
                    </a:lnTo>
                    <a:cubicBezTo>
                      <a:pt x="2223" y="32801"/>
                      <a:pt x="2003" y="32832"/>
                      <a:pt x="1839" y="32832"/>
                    </a:cubicBezTo>
                    <a:cubicBezTo>
                      <a:pt x="1758" y="32832"/>
                      <a:pt x="1690" y="32825"/>
                      <a:pt x="1663" y="32801"/>
                    </a:cubicBezTo>
                    <a:lnTo>
                      <a:pt x="1663" y="32801"/>
                    </a:lnTo>
                    <a:cubicBezTo>
                      <a:pt x="1663" y="32801"/>
                      <a:pt x="1663" y="32801"/>
                      <a:pt x="1663" y="32801"/>
                    </a:cubicBezTo>
                    <a:cubicBezTo>
                      <a:pt x="1673" y="32801"/>
                      <a:pt x="1692" y="32345"/>
                      <a:pt x="1676" y="32241"/>
                    </a:cubicBezTo>
                    <a:cubicBezTo>
                      <a:pt x="1640" y="31988"/>
                      <a:pt x="1566" y="31740"/>
                      <a:pt x="1452" y="31510"/>
                    </a:cubicBezTo>
                    <a:cubicBezTo>
                      <a:pt x="1247" y="31101"/>
                      <a:pt x="904" y="30747"/>
                      <a:pt x="467" y="30591"/>
                    </a:cubicBezTo>
                    <a:cubicBezTo>
                      <a:pt x="163" y="30482"/>
                      <a:pt x="148" y="30637"/>
                      <a:pt x="148" y="30345"/>
                    </a:cubicBezTo>
                    <a:lnTo>
                      <a:pt x="148" y="29595"/>
                    </a:lnTo>
                    <a:lnTo>
                      <a:pt x="148" y="22672"/>
                    </a:lnTo>
                    <a:lnTo>
                      <a:pt x="148" y="12819"/>
                    </a:lnTo>
                    <a:lnTo>
                      <a:pt x="148" y="4703"/>
                    </a:lnTo>
                    <a:lnTo>
                      <a:pt x="148" y="2751"/>
                    </a:lnTo>
                    <a:cubicBezTo>
                      <a:pt x="148" y="2455"/>
                      <a:pt x="155" y="2626"/>
                      <a:pt x="459" y="2517"/>
                    </a:cubicBezTo>
                    <a:cubicBezTo>
                      <a:pt x="897" y="2360"/>
                      <a:pt x="1241" y="2008"/>
                      <a:pt x="1448" y="1598"/>
                    </a:cubicBezTo>
                    <a:cubicBezTo>
                      <a:pt x="1552" y="1390"/>
                      <a:pt x="1625" y="1166"/>
                      <a:pt x="1665" y="938"/>
                    </a:cubicBezTo>
                    <a:cubicBezTo>
                      <a:pt x="1691" y="793"/>
                      <a:pt x="1642" y="331"/>
                      <a:pt x="1666" y="297"/>
                    </a:cubicBezTo>
                    <a:cubicBezTo>
                      <a:pt x="1707" y="239"/>
                      <a:pt x="2022" y="230"/>
                      <a:pt x="2078" y="221"/>
                    </a:cubicBezTo>
                    <a:cubicBezTo>
                      <a:pt x="2316" y="184"/>
                      <a:pt x="2555" y="156"/>
                      <a:pt x="2793" y="136"/>
                    </a:cubicBezTo>
                    <a:cubicBezTo>
                      <a:pt x="3039" y="117"/>
                      <a:pt x="3284" y="106"/>
                      <a:pt x="3529" y="106"/>
                    </a:cubicBezTo>
                    <a:close/>
                    <a:moveTo>
                      <a:pt x="3475" y="1"/>
                    </a:moveTo>
                    <a:cubicBezTo>
                      <a:pt x="2839" y="1"/>
                      <a:pt x="2203" y="71"/>
                      <a:pt x="1594" y="214"/>
                    </a:cubicBezTo>
                    <a:cubicBezTo>
                      <a:pt x="1573" y="220"/>
                      <a:pt x="1543" y="238"/>
                      <a:pt x="1545" y="265"/>
                    </a:cubicBezTo>
                    <a:cubicBezTo>
                      <a:pt x="1617" y="1231"/>
                      <a:pt x="1142" y="2369"/>
                      <a:pt x="70" y="2505"/>
                    </a:cubicBezTo>
                    <a:cubicBezTo>
                      <a:pt x="41" y="2509"/>
                      <a:pt x="1" y="2523"/>
                      <a:pt x="1" y="2559"/>
                    </a:cubicBezTo>
                    <a:lnTo>
                      <a:pt x="1" y="12079"/>
                    </a:lnTo>
                    <a:lnTo>
                      <a:pt x="1" y="27118"/>
                    </a:lnTo>
                    <a:lnTo>
                      <a:pt x="1" y="30561"/>
                    </a:lnTo>
                    <a:cubicBezTo>
                      <a:pt x="1" y="30589"/>
                      <a:pt x="39" y="30600"/>
                      <a:pt x="59" y="30603"/>
                    </a:cubicBezTo>
                    <a:cubicBezTo>
                      <a:pt x="1137" y="30740"/>
                      <a:pt x="1617" y="31881"/>
                      <a:pt x="1545" y="32856"/>
                    </a:cubicBezTo>
                    <a:cubicBezTo>
                      <a:pt x="1543" y="32880"/>
                      <a:pt x="1583" y="32897"/>
                      <a:pt x="1602" y="32897"/>
                    </a:cubicBezTo>
                    <a:lnTo>
                      <a:pt x="5339" y="32897"/>
                    </a:lnTo>
                    <a:cubicBezTo>
                      <a:pt x="5369" y="32897"/>
                      <a:pt x="5431" y="32887"/>
                      <a:pt x="5427" y="32842"/>
                    </a:cubicBezTo>
                    <a:cubicBezTo>
                      <a:pt x="5355" y="31877"/>
                      <a:pt x="5830" y="30739"/>
                      <a:pt x="6902" y="30603"/>
                    </a:cubicBezTo>
                    <a:cubicBezTo>
                      <a:pt x="6932" y="30599"/>
                      <a:pt x="6972" y="30584"/>
                      <a:pt x="6972" y="30549"/>
                    </a:cubicBezTo>
                    <a:lnTo>
                      <a:pt x="6972" y="21029"/>
                    </a:lnTo>
                    <a:lnTo>
                      <a:pt x="6972" y="5990"/>
                    </a:lnTo>
                    <a:lnTo>
                      <a:pt x="6972" y="2547"/>
                    </a:lnTo>
                    <a:cubicBezTo>
                      <a:pt x="6972" y="2519"/>
                      <a:pt x="6934" y="2508"/>
                      <a:pt x="6913" y="2505"/>
                    </a:cubicBezTo>
                    <a:cubicBezTo>
                      <a:pt x="5835" y="2368"/>
                      <a:pt x="5355" y="1227"/>
                      <a:pt x="5427" y="252"/>
                    </a:cubicBezTo>
                    <a:cubicBezTo>
                      <a:pt x="5429" y="225"/>
                      <a:pt x="5402" y="212"/>
                      <a:pt x="5371" y="211"/>
                    </a:cubicBezTo>
                    <a:lnTo>
                      <a:pt x="5371" y="211"/>
                    </a:lnTo>
                    <a:cubicBezTo>
                      <a:pt x="4757" y="72"/>
                      <a:pt x="4116" y="1"/>
                      <a:pt x="347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2" name="Google Shape;4472;p69"/>
            <p:cNvGrpSpPr/>
            <p:nvPr/>
          </p:nvGrpSpPr>
          <p:grpSpPr>
            <a:xfrm>
              <a:off x="3096224" y="2960646"/>
              <a:ext cx="272705" cy="1643347"/>
              <a:chOff x="3096224" y="2960646"/>
              <a:chExt cx="272705" cy="1643347"/>
            </a:xfrm>
          </p:grpSpPr>
          <p:sp>
            <p:nvSpPr>
              <p:cNvPr id="4473" name="Google Shape;4473;p69"/>
              <p:cNvSpPr/>
              <p:nvPr/>
            </p:nvSpPr>
            <p:spPr>
              <a:xfrm>
                <a:off x="3096224" y="2960646"/>
                <a:ext cx="272705" cy="1643347"/>
              </a:xfrm>
              <a:custGeom>
                <a:rect b="b" l="l" r="r" t="t"/>
                <a:pathLst>
                  <a:path extrusionOk="0" h="28160" w="4673">
                    <a:moveTo>
                      <a:pt x="2330" y="0"/>
                    </a:moveTo>
                    <a:cubicBezTo>
                      <a:pt x="946" y="0"/>
                      <a:pt x="1" y="403"/>
                      <a:pt x="1" y="403"/>
                    </a:cubicBezTo>
                    <a:lnTo>
                      <a:pt x="1" y="28160"/>
                    </a:lnTo>
                    <a:lnTo>
                      <a:pt x="4672" y="28160"/>
                    </a:lnTo>
                    <a:lnTo>
                      <a:pt x="4672" y="403"/>
                    </a:lnTo>
                    <a:cubicBezTo>
                      <a:pt x="3824" y="101"/>
                      <a:pt x="3022" y="0"/>
                      <a:pt x="23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9"/>
              <p:cNvSpPr/>
              <p:nvPr/>
            </p:nvSpPr>
            <p:spPr>
              <a:xfrm>
                <a:off x="3096224" y="3498590"/>
                <a:ext cx="272705" cy="5661"/>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9"/>
              <p:cNvSpPr/>
              <p:nvPr/>
            </p:nvSpPr>
            <p:spPr>
              <a:xfrm>
                <a:off x="3096224" y="3523743"/>
                <a:ext cx="272705" cy="5602"/>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9"/>
              <p:cNvSpPr/>
              <p:nvPr/>
            </p:nvSpPr>
            <p:spPr>
              <a:xfrm>
                <a:off x="3096224" y="4030524"/>
                <a:ext cx="272705" cy="5661"/>
              </a:xfrm>
              <a:custGeom>
                <a:rect b="b" l="l" r="r" t="t"/>
                <a:pathLst>
                  <a:path extrusionOk="0" h="97"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9"/>
              <p:cNvSpPr/>
              <p:nvPr/>
            </p:nvSpPr>
            <p:spPr>
              <a:xfrm>
                <a:off x="3096224" y="4055676"/>
                <a:ext cx="272705" cy="5602"/>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9"/>
              <p:cNvSpPr/>
              <p:nvPr/>
            </p:nvSpPr>
            <p:spPr>
              <a:xfrm>
                <a:off x="3096224" y="4080770"/>
                <a:ext cx="272705" cy="5602"/>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9"/>
              <p:cNvSpPr/>
              <p:nvPr/>
            </p:nvSpPr>
            <p:spPr>
              <a:xfrm>
                <a:off x="3096224" y="4005430"/>
                <a:ext cx="272705" cy="5602"/>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9"/>
              <p:cNvSpPr/>
              <p:nvPr/>
            </p:nvSpPr>
            <p:spPr>
              <a:xfrm>
                <a:off x="3096224" y="4105864"/>
                <a:ext cx="272705" cy="5602"/>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9"/>
              <p:cNvSpPr/>
              <p:nvPr/>
            </p:nvSpPr>
            <p:spPr>
              <a:xfrm>
                <a:off x="3096224" y="3398215"/>
                <a:ext cx="272705" cy="5602"/>
              </a:xfrm>
              <a:custGeom>
                <a:rect b="b" l="l" r="r" t="t"/>
                <a:pathLst>
                  <a:path extrusionOk="0" h="96" w="4673">
                    <a:moveTo>
                      <a:pt x="1" y="0"/>
                    </a:moveTo>
                    <a:lnTo>
                      <a:pt x="1" y="95"/>
                    </a:lnTo>
                    <a:lnTo>
                      <a:pt x="4672" y="95"/>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9"/>
              <p:cNvSpPr/>
              <p:nvPr/>
            </p:nvSpPr>
            <p:spPr>
              <a:xfrm>
                <a:off x="3096224" y="4130958"/>
                <a:ext cx="272705" cy="5602"/>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9"/>
              <p:cNvSpPr/>
              <p:nvPr/>
            </p:nvSpPr>
            <p:spPr>
              <a:xfrm>
                <a:off x="3096224" y="3448403"/>
                <a:ext cx="272705" cy="5602"/>
              </a:xfrm>
              <a:custGeom>
                <a:rect b="b" l="l" r="r" t="t"/>
                <a:pathLst>
                  <a:path extrusionOk="0" h="96" w="4673">
                    <a:moveTo>
                      <a:pt x="1" y="1"/>
                    </a:moveTo>
                    <a:lnTo>
                      <a:pt x="1" y="95"/>
                    </a:lnTo>
                    <a:lnTo>
                      <a:pt x="4672" y="95"/>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9"/>
              <p:cNvSpPr/>
              <p:nvPr/>
            </p:nvSpPr>
            <p:spPr>
              <a:xfrm>
                <a:off x="3096224" y="3473497"/>
                <a:ext cx="272705" cy="5602"/>
              </a:xfrm>
              <a:custGeom>
                <a:rect b="b" l="l" r="r" t="t"/>
                <a:pathLst>
                  <a:path extrusionOk="0" h="96" w="4673">
                    <a:moveTo>
                      <a:pt x="1" y="0"/>
                    </a:moveTo>
                    <a:lnTo>
                      <a:pt x="1" y="96"/>
                    </a:lnTo>
                    <a:lnTo>
                      <a:pt x="4672" y="96"/>
                    </a:lnTo>
                    <a:lnTo>
                      <a:pt x="4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9"/>
              <p:cNvSpPr/>
              <p:nvPr/>
            </p:nvSpPr>
            <p:spPr>
              <a:xfrm>
                <a:off x="3096224" y="3423309"/>
                <a:ext cx="272705" cy="5602"/>
              </a:xfrm>
              <a:custGeom>
                <a:rect b="b" l="l" r="r" t="t"/>
                <a:pathLst>
                  <a:path extrusionOk="0" h="96" w="4673">
                    <a:moveTo>
                      <a:pt x="1" y="1"/>
                    </a:moveTo>
                    <a:lnTo>
                      <a:pt x="1" y="96"/>
                    </a:lnTo>
                    <a:lnTo>
                      <a:pt x="4672" y="96"/>
                    </a:lnTo>
                    <a:lnTo>
                      <a:pt x="467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9"/>
              <p:cNvSpPr/>
              <p:nvPr/>
            </p:nvSpPr>
            <p:spPr>
              <a:xfrm>
                <a:off x="3096224" y="3777133"/>
                <a:ext cx="272705" cy="5602"/>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9"/>
              <p:cNvSpPr/>
              <p:nvPr/>
            </p:nvSpPr>
            <p:spPr>
              <a:xfrm>
                <a:off x="3096224" y="3802227"/>
                <a:ext cx="272705" cy="5661"/>
              </a:xfrm>
              <a:custGeom>
                <a:rect b="b" l="l" r="r" t="t"/>
                <a:pathLst>
                  <a:path extrusionOk="0" h="97"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9"/>
              <p:cNvSpPr/>
              <p:nvPr/>
            </p:nvSpPr>
            <p:spPr>
              <a:xfrm>
                <a:off x="3096224" y="3752039"/>
                <a:ext cx="272705" cy="5602"/>
              </a:xfrm>
              <a:custGeom>
                <a:rect b="b" l="l" r="r" t="t"/>
                <a:pathLst>
                  <a:path extrusionOk="0" h="96" w="4673">
                    <a:moveTo>
                      <a:pt x="1" y="0"/>
                    </a:moveTo>
                    <a:lnTo>
                      <a:pt x="1" y="95"/>
                    </a:lnTo>
                    <a:lnTo>
                      <a:pt x="4672" y="95"/>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9"/>
              <p:cNvSpPr/>
              <p:nvPr/>
            </p:nvSpPr>
            <p:spPr>
              <a:xfrm>
                <a:off x="3096224" y="3827321"/>
                <a:ext cx="272705" cy="5602"/>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9"/>
              <p:cNvSpPr/>
              <p:nvPr/>
            </p:nvSpPr>
            <p:spPr>
              <a:xfrm>
                <a:off x="3096224" y="3726887"/>
                <a:ext cx="272705" cy="5602"/>
              </a:xfrm>
              <a:custGeom>
                <a:rect b="b" l="l" r="r" t="t"/>
                <a:pathLst>
                  <a:path extrusionOk="0" h="96" w="4673">
                    <a:moveTo>
                      <a:pt x="1" y="1"/>
                    </a:moveTo>
                    <a:lnTo>
                      <a:pt x="1" y="96"/>
                    </a:lnTo>
                    <a:lnTo>
                      <a:pt x="4672" y="96"/>
                    </a:lnTo>
                    <a:lnTo>
                      <a:pt x="46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9"/>
              <p:cNvSpPr/>
              <p:nvPr/>
            </p:nvSpPr>
            <p:spPr>
              <a:xfrm>
                <a:off x="3096224" y="3701851"/>
                <a:ext cx="272705" cy="5602"/>
              </a:xfrm>
              <a:custGeom>
                <a:rect b="b" l="l" r="r" t="t"/>
                <a:pathLst>
                  <a:path extrusionOk="0" h="96" w="4673">
                    <a:moveTo>
                      <a:pt x="1" y="0"/>
                    </a:moveTo>
                    <a:lnTo>
                      <a:pt x="1" y="96"/>
                    </a:lnTo>
                    <a:lnTo>
                      <a:pt x="4672" y="96"/>
                    </a:lnTo>
                    <a:lnTo>
                      <a:pt x="467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9"/>
              <p:cNvSpPr/>
              <p:nvPr/>
            </p:nvSpPr>
            <p:spPr>
              <a:xfrm>
                <a:off x="3111280" y="3607370"/>
                <a:ext cx="16690" cy="15581"/>
              </a:xfrm>
              <a:custGeom>
                <a:rect b="b" l="l" r="r" t="t"/>
                <a:pathLst>
                  <a:path extrusionOk="0" h="267" w="286">
                    <a:moveTo>
                      <a:pt x="138" y="0"/>
                    </a:moveTo>
                    <a:cubicBezTo>
                      <a:pt x="124" y="0"/>
                      <a:pt x="110" y="3"/>
                      <a:pt x="95" y="8"/>
                    </a:cubicBezTo>
                    <a:cubicBezTo>
                      <a:pt x="47" y="25"/>
                      <a:pt x="19" y="62"/>
                      <a:pt x="9" y="103"/>
                    </a:cubicBezTo>
                    <a:cubicBezTo>
                      <a:pt x="1" y="129"/>
                      <a:pt x="0" y="158"/>
                      <a:pt x="12" y="185"/>
                    </a:cubicBezTo>
                    <a:cubicBezTo>
                      <a:pt x="24" y="209"/>
                      <a:pt x="42" y="226"/>
                      <a:pt x="62" y="241"/>
                    </a:cubicBezTo>
                    <a:cubicBezTo>
                      <a:pt x="64" y="242"/>
                      <a:pt x="65" y="243"/>
                      <a:pt x="66" y="244"/>
                    </a:cubicBezTo>
                    <a:cubicBezTo>
                      <a:pt x="67" y="245"/>
                      <a:pt x="67" y="245"/>
                      <a:pt x="68" y="245"/>
                    </a:cubicBezTo>
                    <a:cubicBezTo>
                      <a:pt x="74" y="249"/>
                      <a:pt x="80" y="252"/>
                      <a:pt x="87" y="255"/>
                    </a:cubicBezTo>
                    <a:cubicBezTo>
                      <a:pt x="93" y="257"/>
                      <a:pt x="101" y="260"/>
                      <a:pt x="107" y="262"/>
                    </a:cubicBezTo>
                    <a:cubicBezTo>
                      <a:pt x="114" y="264"/>
                      <a:pt x="121" y="264"/>
                      <a:pt x="127" y="265"/>
                    </a:cubicBezTo>
                    <a:cubicBezTo>
                      <a:pt x="131" y="265"/>
                      <a:pt x="134" y="266"/>
                      <a:pt x="138" y="266"/>
                    </a:cubicBezTo>
                    <a:cubicBezTo>
                      <a:pt x="141" y="267"/>
                      <a:pt x="144" y="267"/>
                      <a:pt x="146" y="267"/>
                    </a:cubicBezTo>
                    <a:cubicBezTo>
                      <a:pt x="205" y="267"/>
                      <a:pt x="261" y="233"/>
                      <a:pt x="273" y="160"/>
                    </a:cubicBezTo>
                    <a:cubicBezTo>
                      <a:pt x="286" y="77"/>
                      <a:pt x="218" y="0"/>
                      <a:pt x="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9"/>
              <p:cNvSpPr/>
              <p:nvPr/>
            </p:nvSpPr>
            <p:spPr>
              <a:xfrm>
                <a:off x="3111280" y="3910948"/>
                <a:ext cx="16690" cy="15581"/>
              </a:xfrm>
              <a:custGeom>
                <a:rect b="b" l="l" r="r" t="t"/>
                <a:pathLst>
                  <a:path extrusionOk="0" h="267" w="286">
                    <a:moveTo>
                      <a:pt x="138" y="1"/>
                    </a:moveTo>
                    <a:cubicBezTo>
                      <a:pt x="124" y="1"/>
                      <a:pt x="110" y="3"/>
                      <a:pt x="95" y="8"/>
                    </a:cubicBezTo>
                    <a:cubicBezTo>
                      <a:pt x="47" y="26"/>
                      <a:pt x="19" y="63"/>
                      <a:pt x="9" y="104"/>
                    </a:cubicBezTo>
                    <a:cubicBezTo>
                      <a:pt x="1" y="130"/>
                      <a:pt x="0" y="159"/>
                      <a:pt x="12" y="186"/>
                    </a:cubicBezTo>
                    <a:cubicBezTo>
                      <a:pt x="24" y="210"/>
                      <a:pt x="42" y="228"/>
                      <a:pt x="62" y="241"/>
                    </a:cubicBezTo>
                    <a:cubicBezTo>
                      <a:pt x="64" y="243"/>
                      <a:pt x="65" y="244"/>
                      <a:pt x="66" y="245"/>
                    </a:cubicBezTo>
                    <a:cubicBezTo>
                      <a:pt x="67" y="245"/>
                      <a:pt x="67" y="246"/>
                      <a:pt x="68" y="246"/>
                    </a:cubicBezTo>
                    <a:cubicBezTo>
                      <a:pt x="74" y="250"/>
                      <a:pt x="80" y="252"/>
                      <a:pt x="87" y="255"/>
                    </a:cubicBezTo>
                    <a:cubicBezTo>
                      <a:pt x="93" y="258"/>
                      <a:pt x="101" y="261"/>
                      <a:pt x="107" y="262"/>
                    </a:cubicBezTo>
                    <a:cubicBezTo>
                      <a:pt x="114" y="264"/>
                      <a:pt x="121" y="266"/>
                      <a:pt x="127" y="267"/>
                    </a:cubicBezTo>
                    <a:cubicBezTo>
                      <a:pt x="130" y="267"/>
                      <a:pt x="132" y="267"/>
                      <a:pt x="135" y="267"/>
                    </a:cubicBezTo>
                    <a:cubicBezTo>
                      <a:pt x="136" y="267"/>
                      <a:pt x="137"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9"/>
              <p:cNvSpPr/>
              <p:nvPr/>
            </p:nvSpPr>
            <p:spPr>
              <a:xfrm>
                <a:off x="3111280" y="4214585"/>
                <a:ext cx="16690" cy="15581"/>
              </a:xfrm>
              <a:custGeom>
                <a:rect b="b" l="l" r="r" t="t"/>
                <a:pathLst>
                  <a:path extrusionOk="0" h="267" w="286">
                    <a:moveTo>
                      <a:pt x="138" y="1"/>
                    </a:moveTo>
                    <a:cubicBezTo>
                      <a:pt x="124" y="1"/>
                      <a:pt x="110" y="3"/>
                      <a:pt x="95" y="8"/>
                    </a:cubicBezTo>
                    <a:cubicBezTo>
                      <a:pt x="47" y="26"/>
                      <a:pt x="19" y="63"/>
                      <a:pt x="9" y="104"/>
                    </a:cubicBezTo>
                    <a:cubicBezTo>
                      <a:pt x="1" y="129"/>
                      <a:pt x="0" y="158"/>
                      <a:pt x="12" y="186"/>
                    </a:cubicBezTo>
                    <a:cubicBezTo>
                      <a:pt x="24" y="209"/>
                      <a:pt x="42" y="228"/>
                      <a:pt x="62" y="241"/>
                    </a:cubicBezTo>
                    <a:cubicBezTo>
                      <a:pt x="64" y="242"/>
                      <a:pt x="65" y="243"/>
                      <a:pt x="66" y="245"/>
                    </a:cubicBezTo>
                    <a:lnTo>
                      <a:pt x="68" y="245"/>
                    </a:lnTo>
                    <a:cubicBezTo>
                      <a:pt x="74" y="249"/>
                      <a:pt x="80" y="252"/>
                      <a:pt x="87" y="255"/>
                    </a:cubicBezTo>
                    <a:cubicBezTo>
                      <a:pt x="93" y="258"/>
                      <a:pt x="101" y="261"/>
                      <a:pt x="107" y="263"/>
                    </a:cubicBezTo>
                    <a:cubicBezTo>
                      <a:pt x="114" y="265"/>
                      <a:pt x="121" y="265"/>
                      <a:pt x="127" y="266"/>
                    </a:cubicBezTo>
                    <a:cubicBezTo>
                      <a:pt x="131" y="267"/>
                      <a:pt x="134" y="267"/>
                      <a:pt x="138" y="267"/>
                    </a:cubicBezTo>
                    <a:cubicBezTo>
                      <a:pt x="141" y="267"/>
                      <a:pt x="144" y="267"/>
                      <a:pt x="146" y="267"/>
                    </a:cubicBezTo>
                    <a:cubicBezTo>
                      <a:pt x="205" y="267"/>
                      <a:pt x="261" y="233"/>
                      <a:pt x="273" y="160"/>
                    </a:cubicBezTo>
                    <a:cubicBezTo>
                      <a:pt x="286" y="77"/>
                      <a:pt x="218" y="1"/>
                      <a:pt x="1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9"/>
              <p:cNvSpPr/>
              <p:nvPr/>
            </p:nvSpPr>
            <p:spPr>
              <a:xfrm>
                <a:off x="3337183" y="3607370"/>
                <a:ext cx="16690" cy="15581"/>
              </a:xfrm>
              <a:custGeom>
                <a:rect b="b" l="l" r="r" t="t"/>
                <a:pathLst>
                  <a:path extrusionOk="0" h="267" w="286">
                    <a:moveTo>
                      <a:pt x="148" y="0"/>
                    </a:moveTo>
                    <a:cubicBezTo>
                      <a:pt x="68" y="0"/>
                      <a:pt x="0" y="77"/>
                      <a:pt x="13" y="160"/>
                    </a:cubicBezTo>
                    <a:cubicBezTo>
                      <a:pt x="25" y="233"/>
                      <a:pt x="81" y="267"/>
                      <a:pt x="140" y="267"/>
                    </a:cubicBezTo>
                    <a:cubicBezTo>
                      <a:pt x="142" y="267"/>
                      <a:pt x="145" y="267"/>
                      <a:pt x="147" y="266"/>
                    </a:cubicBezTo>
                    <a:cubicBezTo>
                      <a:pt x="152" y="266"/>
                      <a:pt x="155" y="265"/>
                      <a:pt x="159" y="265"/>
                    </a:cubicBezTo>
                    <a:cubicBezTo>
                      <a:pt x="166" y="264"/>
                      <a:pt x="172" y="264"/>
                      <a:pt x="179" y="262"/>
                    </a:cubicBezTo>
                    <a:cubicBezTo>
                      <a:pt x="185" y="260"/>
                      <a:pt x="193" y="257"/>
                      <a:pt x="199" y="255"/>
                    </a:cubicBezTo>
                    <a:cubicBezTo>
                      <a:pt x="206" y="252"/>
                      <a:pt x="212" y="249"/>
                      <a:pt x="218" y="245"/>
                    </a:cubicBezTo>
                    <a:cubicBezTo>
                      <a:pt x="219" y="245"/>
                      <a:pt x="219" y="245"/>
                      <a:pt x="220" y="244"/>
                    </a:cubicBezTo>
                    <a:cubicBezTo>
                      <a:pt x="222" y="243"/>
                      <a:pt x="223" y="242"/>
                      <a:pt x="224" y="241"/>
                    </a:cubicBezTo>
                    <a:cubicBezTo>
                      <a:pt x="245" y="226"/>
                      <a:pt x="262" y="209"/>
                      <a:pt x="274" y="185"/>
                    </a:cubicBezTo>
                    <a:cubicBezTo>
                      <a:pt x="286" y="158"/>
                      <a:pt x="286" y="129"/>
                      <a:pt x="277" y="103"/>
                    </a:cubicBezTo>
                    <a:cubicBezTo>
                      <a:pt x="267" y="62"/>
                      <a:pt x="239" y="25"/>
                      <a:pt x="192" y="8"/>
                    </a:cubicBezTo>
                    <a:cubicBezTo>
                      <a:pt x="177" y="3"/>
                      <a:pt x="162" y="0"/>
                      <a:pt x="1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9"/>
              <p:cNvSpPr/>
              <p:nvPr/>
            </p:nvSpPr>
            <p:spPr>
              <a:xfrm>
                <a:off x="3337183" y="3910948"/>
                <a:ext cx="16690" cy="1558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49" y="267"/>
                      <a:pt x="150" y="267"/>
                      <a:pt x="151" y="267"/>
                    </a:cubicBezTo>
                    <a:cubicBezTo>
                      <a:pt x="154" y="267"/>
                      <a:pt x="156" y="267"/>
                      <a:pt x="159" y="267"/>
                    </a:cubicBezTo>
                    <a:cubicBezTo>
                      <a:pt x="166" y="266"/>
                      <a:pt x="172" y="264"/>
                      <a:pt x="179" y="262"/>
                    </a:cubicBezTo>
                    <a:cubicBezTo>
                      <a:pt x="185" y="261"/>
                      <a:pt x="193" y="258"/>
                      <a:pt x="199" y="255"/>
                    </a:cubicBezTo>
                    <a:cubicBezTo>
                      <a:pt x="206" y="252"/>
                      <a:pt x="212" y="250"/>
                      <a:pt x="218" y="246"/>
                    </a:cubicBezTo>
                    <a:cubicBezTo>
                      <a:pt x="219" y="246"/>
                      <a:pt x="219" y="245"/>
                      <a:pt x="220" y="245"/>
                    </a:cubicBezTo>
                    <a:cubicBezTo>
                      <a:pt x="222" y="244"/>
                      <a:pt x="223" y="243"/>
                      <a:pt x="224" y="241"/>
                    </a:cubicBezTo>
                    <a:cubicBezTo>
                      <a:pt x="245" y="228"/>
                      <a:pt x="262" y="210"/>
                      <a:pt x="274" y="186"/>
                    </a:cubicBezTo>
                    <a:cubicBezTo>
                      <a:pt x="286" y="159"/>
                      <a:pt x="286" y="130"/>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9"/>
              <p:cNvSpPr/>
              <p:nvPr/>
            </p:nvSpPr>
            <p:spPr>
              <a:xfrm>
                <a:off x="3337183" y="4214585"/>
                <a:ext cx="16690" cy="15581"/>
              </a:xfrm>
              <a:custGeom>
                <a:rect b="b" l="l" r="r" t="t"/>
                <a:pathLst>
                  <a:path extrusionOk="0" h="267" w="286">
                    <a:moveTo>
                      <a:pt x="148" y="1"/>
                    </a:moveTo>
                    <a:cubicBezTo>
                      <a:pt x="68" y="1"/>
                      <a:pt x="0" y="77"/>
                      <a:pt x="13" y="160"/>
                    </a:cubicBezTo>
                    <a:cubicBezTo>
                      <a:pt x="25" y="233"/>
                      <a:pt x="81" y="267"/>
                      <a:pt x="140" y="267"/>
                    </a:cubicBezTo>
                    <a:cubicBezTo>
                      <a:pt x="142" y="267"/>
                      <a:pt x="145" y="267"/>
                      <a:pt x="147" y="267"/>
                    </a:cubicBezTo>
                    <a:cubicBezTo>
                      <a:pt x="152" y="267"/>
                      <a:pt x="155" y="267"/>
                      <a:pt x="159" y="266"/>
                    </a:cubicBezTo>
                    <a:cubicBezTo>
                      <a:pt x="166" y="265"/>
                      <a:pt x="172" y="265"/>
                      <a:pt x="179" y="263"/>
                    </a:cubicBezTo>
                    <a:cubicBezTo>
                      <a:pt x="185" y="261"/>
                      <a:pt x="193" y="258"/>
                      <a:pt x="199" y="255"/>
                    </a:cubicBezTo>
                    <a:cubicBezTo>
                      <a:pt x="206" y="252"/>
                      <a:pt x="212" y="249"/>
                      <a:pt x="218" y="245"/>
                    </a:cubicBezTo>
                    <a:lnTo>
                      <a:pt x="220" y="245"/>
                    </a:lnTo>
                    <a:cubicBezTo>
                      <a:pt x="222" y="243"/>
                      <a:pt x="223" y="242"/>
                      <a:pt x="224" y="241"/>
                    </a:cubicBezTo>
                    <a:cubicBezTo>
                      <a:pt x="245" y="228"/>
                      <a:pt x="262" y="209"/>
                      <a:pt x="274" y="186"/>
                    </a:cubicBezTo>
                    <a:cubicBezTo>
                      <a:pt x="286" y="158"/>
                      <a:pt x="286" y="129"/>
                      <a:pt x="277" y="104"/>
                    </a:cubicBezTo>
                    <a:cubicBezTo>
                      <a:pt x="267" y="63"/>
                      <a:pt x="239" y="26"/>
                      <a:pt x="192" y="8"/>
                    </a:cubicBezTo>
                    <a:cubicBezTo>
                      <a:pt x="177" y="3"/>
                      <a:pt x="16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9"/>
              <p:cNvSpPr/>
              <p:nvPr/>
            </p:nvSpPr>
            <p:spPr>
              <a:xfrm>
                <a:off x="3142502" y="3028283"/>
                <a:ext cx="180150" cy="1508075"/>
              </a:xfrm>
              <a:custGeom>
                <a:rect b="b" l="l" r="r" t="t"/>
                <a:pathLst>
                  <a:path extrusionOk="0" h="25842" w="3087">
                    <a:moveTo>
                      <a:pt x="611" y="0"/>
                    </a:moveTo>
                    <a:cubicBezTo>
                      <a:pt x="274" y="0"/>
                      <a:pt x="0" y="274"/>
                      <a:pt x="0" y="611"/>
                    </a:cubicBezTo>
                    <a:lnTo>
                      <a:pt x="0" y="25231"/>
                    </a:lnTo>
                    <a:cubicBezTo>
                      <a:pt x="0" y="25568"/>
                      <a:pt x="274" y="25842"/>
                      <a:pt x="611" y="25842"/>
                    </a:cubicBezTo>
                    <a:lnTo>
                      <a:pt x="2476" y="25842"/>
                    </a:lnTo>
                    <a:cubicBezTo>
                      <a:pt x="2813" y="25842"/>
                      <a:pt x="3087" y="25568"/>
                      <a:pt x="3087" y="25231"/>
                    </a:cubicBezTo>
                    <a:lnTo>
                      <a:pt x="3087" y="611"/>
                    </a:lnTo>
                    <a:cubicBezTo>
                      <a:pt x="3087" y="274"/>
                      <a:pt x="2813" y="0"/>
                      <a:pt x="24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9"/>
              <p:cNvSpPr/>
              <p:nvPr/>
            </p:nvSpPr>
            <p:spPr>
              <a:xfrm>
                <a:off x="3181776" y="3230260"/>
                <a:ext cx="101600" cy="1104124"/>
              </a:xfrm>
              <a:custGeom>
                <a:rect b="b" l="l" r="r" t="t"/>
                <a:pathLst>
                  <a:path extrusionOk="0" h="18920" w="1741">
                    <a:moveTo>
                      <a:pt x="345" y="0"/>
                    </a:moveTo>
                    <a:cubicBezTo>
                      <a:pt x="154" y="0"/>
                      <a:pt x="0" y="155"/>
                      <a:pt x="0" y="345"/>
                    </a:cubicBezTo>
                    <a:lnTo>
                      <a:pt x="0" y="18576"/>
                    </a:lnTo>
                    <a:cubicBezTo>
                      <a:pt x="0" y="18766"/>
                      <a:pt x="154" y="18920"/>
                      <a:pt x="345" y="18920"/>
                    </a:cubicBezTo>
                    <a:lnTo>
                      <a:pt x="1396" y="18920"/>
                    </a:lnTo>
                    <a:cubicBezTo>
                      <a:pt x="1587" y="18920"/>
                      <a:pt x="1741" y="18766"/>
                      <a:pt x="1741" y="18576"/>
                    </a:cubicBezTo>
                    <a:lnTo>
                      <a:pt x="1741" y="345"/>
                    </a:lnTo>
                    <a:cubicBezTo>
                      <a:pt x="1741" y="155"/>
                      <a:pt x="1587" y="0"/>
                      <a:pt x="13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9"/>
              <p:cNvSpPr/>
              <p:nvPr/>
            </p:nvSpPr>
            <p:spPr>
              <a:xfrm>
                <a:off x="3133515" y="3024373"/>
                <a:ext cx="197248" cy="1516886"/>
              </a:xfrm>
              <a:custGeom>
                <a:rect b="b" l="l" r="r" t="t"/>
                <a:pathLst>
                  <a:path extrusionOk="0" h="25993" w="3380">
                    <a:moveTo>
                      <a:pt x="2148" y="91"/>
                    </a:moveTo>
                    <a:cubicBezTo>
                      <a:pt x="2631" y="91"/>
                      <a:pt x="3117" y="179"/>
                      <a:pt x="3168" y="684"/>
                    </a:cubicBezTo>
                    <a:lnTo>
                      <a:pt x="3168" y="10225"/>
                    </a:lnTo>
                    <a:lnTo>
                      <a:pt x="3168" y="23786"/>
                    </a:lnTo>
                    <a:cubicBezTo>
                      <a:pt x="3168" y="24242"/>
                      <a:pt x="3189" y="24704"/>
                      <a:pt x="3168" y="25159"/>
                    </a:cubicBezTo>
                    <a:cubicBezTo>
                      <a:pt x="3152" y="25503"/>
                      <a:pt x="3114" y="25780"/>
                      <a:pt x="2621" y="25862"/>
                    </a:cubicBezTo>
                    <a:cubicBezTo>
                      <a:pt x="2457" y="25889"/>
                      <a:pt x="2283" y="25898"/>
                      <a:pt x="2107" y="25898"/>
                    </a:cubicBezTo>
                    <a:cubicBezTo>
                      <a:pt x="1753" y="25898"/>
                      <a:pt x="1387" y="25862"/>
                      <a:pt x="1054" y="25862"/>
                    </a:cubicBezTo>
                    <a:cubicBezTo>
                      <a:pt x="634" y="25862"/>
                      <a:pt x="261" y="25732"/>
                      <a:pt x="228" y="25241"/>
                    </a:cubicBezTo>
                    <a:cubicBezTo>
                      <a:pt x="219" y="25112"/>
                      <a:pt x="228" y="24978"/>
                      <a:pt x="228" y="24849"/>
                    </a:cubicBezTo>
                    <a:lnTo>
                      <a:pt x="228" y="23061"/>
                    </a:lnTo>
                    <a:lnTo>
                      <a:pt x="228" y="8983"/>
                    </a:lnTo>
                    <a:lnTo>
                      <a:pt x="228" y="2728"/>
                    </a:lnTo>
                    <a:lnTo>
                      <a:pt x="228" y="1033"/>
                    </a:lnTo>
                    <a:cubicBezTo>
                      <a:pt x="228" y="923"/>
                      <a:pt x="216" y="806"/>
                      <a:pt x="228" y="697"/>
                    </a:cubicBezTo>
                    <a:cubicBezTo>
                      <a:pt x="284" y="169"/>
                      <a:pt x="695" y="111"/>
                      <a:pt x="1103" y="111"/>
                    </a:cubicBezTo>
                    <a:cubicBezTo>
                      <a:pt x="1219" y="111"/>
                      <a:pt x="1336" y="116"/>
                      <a:pt x="1443" y="116"/>
                    </a:cubicBezTo>
                    <a:cubicBezTo>
                      <a:pt x="1633" y="116"/>
                      <a:pt x="1890" y="91"/>
                      <a:pt x="2148" y="91"/>
                    </a:cubicBezTo>
                    <a:close/>
                    <a:moveTo>
                      <a:pt x="1257" y="0"/>
                    </a:moveTo>
                    <a:cubicBezTo>
                      <a:pt x="1090" y="0"/>
                      <a:pt x="924" y="5"/>
                      <a:pt x="761" y="20"/>
                    </a:cubicBezTo>
                    <a:cubicBezTo>
                      <a:pt x="124" y="79"/>
                      <a:pt x="80" y="577"/>
                      <a:pt x="80" y="1072"/>
                    </a:cubicBezTo>
                    <a:lnTo>
                      <a:pt x="80" y="5994"/>
                    </a:lnTo>
                    <a:lnTo>
                      <a:pt x="80" y="21403"/>
                    </a:lnTo>
                    <a:cubicBezTo>
                      <a:pt x="80" y="22678"/>
                      <a:pt x="0" y="23981"/>
                      <a:pt x="80" y="25254"/>
                    </a:cubicBezTo>
                    <a:cubicBezTo>
                      <a:pt x="120" y="25880"/>
                      <a:pt x="665" y="25992"/>
                      <a:pt x="1228" y="25992"/>
                    </a:cubicBezTo>
                    <a:cubicBezTo>
                      <a:pt x="1542" y="25992"/>
                      <a:pt x="1862" y="25957"/>
                      <a:pt x="2102" y="25957"/>
                    </a:cubicBezTo>
                    <a:cubicBezTo>
                      <a:pt x="2199" y="25957"/>
                      <a:pt x="2302" y="25961"/>
                      <a:pt x="2405" y="25961"/>
                    </a:cubicBezTo>
                    <a:cubicBezTo>
                      <a:pt x="2750" y="25961"/>
                      <a:pt x="3098" y="25919"/>
                      <a:pt x="3258" y="25554"/>
                    </a:cubicBezTo>
                    <a:cubicBezTo>
                      <a:pt x="3320" y="25415"/>
                      <a:pt x="3313" y="25283"/>
                      <a:pt x="3315" y="25137"/>
                    </a:cubicBezTo>
                    <a:cubicBezTo>
                      <a:pt x="3379" y="21137"/>
                      <a:pt x="3315" y="17130"/>
                      <a:pt x="3315" y="13129"/>
                    </a:cubicBezTo>
                    <a:lnTo>
                      <a:pt x="3315" y="892"/>
                    </a:lnTo>
                    <a:lnTo>
                      <a:pt x="3315" y="680"/>
                    </a:lnTo>
                    <a:lnTo>
                      <a:pt x="3315" y="680"/>
                    </a:lnTo>
                    <a:cubicBezTo>
                      <a:pt x="3315" y="677"/>
                      <a:pt x="3315" y="675"/>
                      <a:pt x="3315" y="672"/>
                    </a:cubicBezTo>
                    <a:lnTo>
                      <a:pt x="3315" y="672"/>
                    </a:lnTo>
                    <a:lnTo>
                      <a:pt x="3315" y="672"/>
                    </a:lnTo>
                    <a:cubicBezTo>
                      <a:pt x="3315" y="669"/>
                      <a:pt x="3314" y="667"/>
                      <a:pt x="3314" y="664"/>
                    </a:cubicBezTo>
                    <a:lnTo>
                      <a:pt x="3314" y="664"/>
                    </a:lnTo>
                    <a:cubicBezTo>
                      <a:pt x="3248" y="56"/>
                      <a:pt x="2751" y="20"/>
                      <a:pt x="2258" y="20"/>
                    </a:cubicBezTo>
                    <a:cubicBezTo>
                      <a:pt x="1930" y="20"/>
                      <a:pt x="1592" y="0"/>
                      <a:pt x="12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69"/>
            <p:cNvGrpSpPr/>
            <p:nvPr/>
          </p:nvGrpSpPr>
          <p:grpSpPr>
            <a:xfrm>
              <a:off x="1904032" y="2841013"/>
              <a:ext cx="273056" cy="1762980"/>
              <a:chOff x="1904032" y="2841013"/>
              <a:chExt cx="273056" cy="1762980"/>
            </a:xfrm>
          </p:grpSpPr>
          <p:sp>
            <p:nvSpPr>
              <p:cNvPr id="4502" name="Google Shape;4502;p69"/>
              <p:cNvSpPr/>
              <p:nvPr/>
            </p:nvSpPr>
            <p:spPr>
              <a:xfrm>
                <a:off x="1904032" y="2841013"/>
                <a:ext cx="273055" cy="1762980"/>
              </a:xfrm>
              <a:custGeom>
                <a:rect b="b" l="l" r="r" t="t"/>
                <a:pathLst>
                  <a:path extrusionOk="0" h="30210" w="4679">
                    <a:moveTo>
                      <a:pt x="1" y="1"/>
                    </a:moveTo>
                    <a:lnTo>
                      <a:pt x="1" y="30210"/>
                    </a:lnTo>
                    <a:lnTo>
                      <a:pt x="4678" y="30210"/>
                    </a:lnTo>
                    <a:lnTo>
                      <a:pt x="46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9"/>
              <p:cNvSpPr/>
              <p:nvPr/>
            </p:nvSpPr>
            <p:spPr>
              <a:xfrm>
                <a:off x="2105542" y="4289516"/>
                <a:ext cx="71546" cy="5602"/>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9"/>
              <p:cNvSpPr/>
              <p:nvPr/>
            </p:nvSpPr>
            <p:spPr>
              <a:xfrm>
                <a:off x="2105542" y="4105339"/>
                <a:ext cx="71546" cy="5661"/>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9"/>
              <p:cNvSpPr/>
              <p:nvPr/>
            </p:nvSpPr>
            <p:spPr>
              <a:xfrm>
                <a:off x="2105542" y="4166731"/>
                <a:ext cx="71546" cy="5602"/>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9"/>
              <p:cNvSpPr/>
              <p:nvPr/>
            </p:nvSpPr>
            <p:spPr>
              <a:xfrm>
                <a:off x="2105542" y="4228065"/>
                <a:ext cx="71546" cy="5661"/>
              </a:xfrm>
              <a:custGeom>
                <a:rect b="b" l="l" r="r" t="t"/>
                <a:pathLst>
                  <a:path extrusionOk="0" h="97" w="1226">
                    <a:moveTo>
                      <a:pt x="128" y="1"/>
                    </a:moveTo>
                    <a:cubicBezTo>
                      <a:pt x="53" y="2"/>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9"/>
              <p:cNvSpPr/>
              <p:nvPr/>
            </p:nvSpPr>
            <p:spPr>
              <a:xfrm>
                <a:off x="2105542" y="4044004"/>
                <a:ext cx="71546" cy="5602"/>
              </a:xfrm>
              <a:custGeom>
                <a:rect b="b" l="l" r="r" t="t"/>
                <a:pathLst>
                  <a:path extrusionOk="0" h="96" w="1226">
                    <a:moveTo>
                      <a:pt x="128" y="0"/>
                    </a:moveTo>
                    <a:cubicBezTo>
                      <a:pt x="53" y="0"/>
                      <a:pt x="0" y="96"/>
                      <a:pt x="98" y="96"/>
                    </a:cubicBezTo>
                    <a:lnTo>
                      <a:pt x="1210" y="96"/>
                    </a:lnTo>
                    <a:cubicBezTo>
                      <a:pt x="1215" y="96"/>
                      <a:pt x="1220" y="94"/>
                      <a:pt x="1225" y="93"/>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9"/>
              <p:cNvSpPr/>
              <p:nvPr/>
            </p:nvSpPr>
            <p:spPr>
              <a:xfrm>
                <a:off x="2105542" y="3491529"/>
                <a:ext cx="71546" cy="5661"/>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9"/>
              <p:cNvSpPr/>
              <p:nvPr/>
            </p:nvSpPr>
            <p:spPr>
              <a:xfrm>
                <a:off x="2105542" y="3675707"/>
                <a:ext cx="71546" cy="5602"/>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9"/>
              <p:cNvSpPr/>
              <p:nvPr/>
            </p:nvSpPr>
            <p:spPr>
              <a:xfrm>
                <a:off x="2105542" y="3859826"/>
                <a:ext cx="71546" cy="5661"/>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9"/>
              <p:cNvSpPr/>
              <p:nvPr/>
            </p:nvSpPr>
            <p:spPr>
              <a:xfrm>
                <a:off x="2105542" y="3921219"/>
                <a:ext cx="71546" cy="5602"/>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9"/>
              <p:cNvSpPr/>
              <p:nvPr/>
            </p:nvSpPr>
            <p:spPr>
              <a:xfrm>
                <a:off x="2105542" y="3798434"/>
                <a:ext cx="71546" cy="5661"/>
              </a:xfrm>
              <a:custGeom>
                <a:rect b="b" l="l" r="r" t="t"/>
                <a:pathLst>
                  <a:path extrusionOk="0" h="97" w="1226">
                    <a:moveTo>
                      <a:pt x="128" y="0"/>
                    </a:moveTo>
                    <a:cubicBezTo>
                      <a:pt x="53" y="0"/>
                      <a:pt x="0" y="97"/>
                      <a:pt x="98" y="97"/>
                    </a:cubicBezTo>
                    <a:lnTo>
                      <a:pt x="1210" y="97"/>
                    </a:lnTo>
                    <a:cubicBezTo>
                      <a:pt x="1215" y="97"/>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9"/>
              <p:cNvSpPr/>
              <p:nvPr/>
            </p:nvSpPr>
            <p:spPr>
              <a:xfrm>
                <a:off x="2105542" y="3552922"/>
                <a:ext cx="71546" cy="5602"/>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9"/>
              <p:cNvSpPr/>
              <p:nvPr/>
            </p:nvSpPr>
            <p:spPr>
              <a:xfrm>
                <a:off x="2105542" y="3737041"/>
                <a:ext cx="71546" cy="5661"/>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9"/>
              <p:cNvSpPr/>
              <p:nvPr/>
            </p:nvSpPr>
            <p:spPr>
              <a:xfrm>
                <a:off x="2105542" y="3614314"/>
                <a:ext cx="71546" cy="5661"/>
              </a:xfrm>
              <a:custGeom>
                <a:rect b="b" l="l" r="r" t="t"/>
                <a:pathLst>
                  <a:path extrusionOk="0" h="97" w="1226">
                    <a:moveTo>
                      <a:pt x="128" y="1"/>
                    </a:moveTo>
                    <a:cubicBezTo>
                      <a:pt x="53" y="1"/>
                      <a:pt x="0" y="96"/>
                      <a:pt x="98" y="96"/>
                    </a:cubicBezTo>
                    <a:lnTo>
                      <a:pt x="1210" y="96"/>
                    </a:lnTo>
                    <a:cubicBezTo>
                      <a:pt x="1215" y="96"/>
                      <a:pt x="1220" y="94"/>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9"/>
              <p:cNvSpPr/>
              <p:nvPr/>
            </p:nvSpPr>
            <p:spPr>
              <a:xfrm>
                <a:off x="2105542" y="3982553"/>
                <a:ext cx="71546" cy="5661"/>
              </a:xfrm>
              <a:custGeom>
                <a:rect b="b" l="l" r="r" t="t"/>
                <a:pathLst>
                  <a:path extrusionOk="0" h="97" w="1226">
                    <a:moveTo>
                      <a:pt x="128" y="1"/>
                    </a:moveTo>
                    <a:cubicBezTo>
                      <a:pt x="53" y="1"/>
                      <a:pt x="0" y="96"/>
                      <a:pt x="98" y="96"/>
                    </a:cubicBezTo>
                    <a:lnTo>
                      <a:pt x="1210" y="96"/>
                    </a:lnTo>
                    <a:cubicBezTo>
                      <a:pt x="1215" y="96"/>
                      <a:pt x="1220" y="95"/>
                      <a:pt x="1225" y="94"/>
                    </a:cubicBezTo>
                    <a:lnTo>
                      <a:pt x="122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9"/>
              <p:cNvSpPr/>
              <p:nvPr/>
            </p:nvSpPr>
            <p:spPr>
              <a:xfrm>
                <a:off x="2105542" y="3430195"/>
                <a:ext cx="71546" cy="5602"/>
              </a:xfrm>
              <a:custGeom>
                <a:rect b="b" l="l" r="r" t="t"/>
                <a:pathLst>
                  <a:path extrusionOk="0" h="96" w="1226">
                    <a:moveTo>
                      <a:pt x="128" y="0"/>
                    </a:moveTo>
                    <a:cubicBezTo>
                      <a:pt x="53" y="0"/>
                      <a:pt x="0" y="96"/>
                      <a:pt x="98" y="96"/>
                    </a:cubicBezTo>
                    <a:lnTo>
                      <a:pt x="1210" y="96"/>
                    </a:lnTo>
                    <a:cubicBezTo>
                      <a:pt x="1215" y="96"/>
                      <a:pt x="1220" y="95"/>
                      <a:pt x="1225" y="94"/>
                    </a:cubicBezTo>
                    <a:lnTo>
                      <a:pt x="12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9"/>
              <p:cNvSpPr/>
              <p:nvPr/>
            </p:nvSpPr>
            <p:spPr>
              <a:xfrm>
                <a:off x="1904032" y="3430195"/>
                <a:ext cx="71605" cy="5602"/>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9"/>
              <p:cNvSpPr/>
              <p:nvPr/>
            </p:nvSpPr>
            <p:spPr>
              <a:xfrm>
                <a:off x="1904032" y="3798434"/>
                <a:ext cx="71605" cy="5661"/>
              </a:xfrm>
              <a:custGeom>
                <a:rect b="b" l="l" r="r" t="t"/>
                <a:pathLst>
                  <a:path extrusionOk="0" h="97" w="1227">
                    <a:moveTo>
                      <a:pt x="16" y="0"/>
                    </a:moveTo>
                    <a:cubicBezTo>
                      <a:pt x="11" y="0"/>
                      <a:pt x="6" y="2"/>
                      <a:pt x="1" y="3"/>
                    </a:cubicBezTo>
                    <a:lnTo>
                      <a:pt x="1" y="97"/>
                    </a:lnTo>
                    <a:lnTo>
                      <a:pt x="1097" y="97"/>
                    </a:lnTo>
                    <a:cubicBezTo>
                      <a:pt x="1173" y="97"/>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9"/>
              <p:cNvSpPr/>
              <p:nvPr/>
            </p:nvSpPr>
            <p:spPr>
              <a:xfrm>
                <a:off x="1904032" y="4105339"/>
                <a:ext cx="71605" cy="5661"/>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9"/>
              <p:cNvSpPr/>
              <p:nvPr/>
            </p:nvSpPr>
            <p:spPr>
              <a:xfrm>
                <a:off x="1904032" y="4044004"/>
                <a:ext cx="71605" cy="5602"/>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9"/>
              <p:cNvSpPr/>
              <p:nvPr/>
            </p:nvSpPr>
            <p:spPr>
              <a:xfrm>
                <a:off x="1904032" y="4166731"/>
                <a:ext cx="71605" cy="5602"/>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9"/>
              <p:cNvSpPr/>
              <p:nvPr/>
            </p:nvSpPr>
            <p:spPr>
              <a:xfrm>
                <a:off x="1904032" y="3982553"/>
                <a:ext cx="71605" cy="5661"/>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9"/>
              <p:cNvSpPr/>
              <p:nvPr/>
            </p:nvSpPr>
            <p:spPr>
              <a:xfrm>
                <a:off x="1904032" y="4228124"/>
                <a:ext cx="71605" cy="5661"/>
              </a:xfrm>
              <a:custGeom>
                <a:rect b="b" l="l" r="r" t="t"/>
                <a:pathLst>
                  <a:path extrusionOk="0" h="97" w="1227">
                    <a:moveTo>
                      <a:pt x="16" y="1"/>
                    </a:moveTo>
                    <a:cubicBezTo>
                      <a:pt x="11" y="1"/>
                      <a:pt x="6" y="2"/>
                      <a:pt x="1" y="3"/>
                    </a:cubicBezTo>
                    <a:lnTo>
                      <a:pt x="1" y="96"/>
                    </a:lnTo>
                    <a:lnTo>
                      <a:pt x="1097" y="96"/>
                    </a:lnTo>
                    <a:cubicBezTo>
                      <a:pt x="1173" y="95"/>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9"/>
              <p:cNvSpPr/>
              <p:nvPr/>
            </p:nvSpPr>
            <p:spPr>
              <a:xfrm>
                <a:off x="1904032" y="3491529"/>
                <a:ext cx="71605" cy="5661"/>
              </a:xfrm>
              <a:custGeom>
                <a:rect b="b" l="l" r="r" t="t"/>
                <a:pathLst>
                  <a:path extrusionOk="0" h="97" w="1227">
                    <a:moveTo>
                      <a:pt x="16" y="1"/>
                    </a:moveTo>
                    <a:cubicBezTo>
                      <a:pt x="11" y="1"/>
                      <a:pt x="6" y="3"/>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9"/>
              <p:cNvSpPr/>
              <p:nvPr/>
            </p:nvSpPr>
            <p:spPr>
              <a:xfrm>
                <a:off x="1904032" y="4289516"/>
                <a:ext cx="71605" cy="5602"/>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9"/>
              <p:cNvSpPr/>
              <p:nvPr/>
            </p:nvSpPr>
            <p:spPr>
              <a:xfrm>
                <a:off x="1904032" y="3614314"/>
                <a:ext cx="71605" cy="5661"/>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9"/>
              <p:cNvSpPr/>
              <p:nvPr/>
            </p:nvSpPr>
            <p:spPr>
              <a:xfrm>
                <a:off x="1904032" y="3675707"/>
                <a:ext cx="71605" cy="5602"/>
              </a:xfrm>
              <a:custGeom>
                <a:rect b="b" l="l" r="r" t="t"/>
                <a:pathLst>
                  <a:path extrusionOk="0" h="96" w="1227">
                    <a:moveTo>
                      <a:pt x="16" y="0"/>
                    </a:moveTo>
                    <a:cubicBezTo>
                      <a:pt x="11" y="0"/>
                      <a:pt x="6" y="1"/>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9"/>
              <p:cNvSpPr/>
              <p:nvPr/>
            </p:nvSpPr>
            <p:spPr>
              <a:xfrm>
                <a:off x="1904032" y="3552922"/>
                <a:ext cx="71605" cy="5602"/>
              </a:xfrm>
              <a:custGeom>
                <a:rect b="b" l="l" r="r" t="t"/>
                <a:pathLst>
                  <a:path extrusionOk="0" h="96" w="1227">
                    <a:moveTo>
                      <a:pt x="16" y="0"/>
                    </a:moveTo>
                    <a:cubicBezTo>
                      <a:pt x="11" y="0"/>
                      <a:pt x="6" y="2"/>
                      <a:pt x="1" y="3"/>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9"/>
              <p:cNvSpPr/>
              <p:nvPr/>
            </p:nvSpPr>
            <p:spPr>
              <a:xfrm>
                <a:off x="1904032" y="3859826"/>
                <a:ext cx="71605" cy="5661"/>
              </a:xfrm>
              <a:custGeom>
                <a:rect b="b" l="l" r="r" t="t"/>
                <a:pathLst>
                  <a:path extrusionOk="0" h="97" w="1227">
                    <a:moveTo>
                      <a:pt x="16" y="1"/>
                    </a:moveTo>
                    <a:cubicBezTo>
                      <a:pt x="11" y="1"/>
                      <a:pt x="6" y="2"/>
                      <a:pt x="1" y="3"/>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9"/>
              <p:cNvSpPr/>
              <p:nvPr/>
            </p:nvSpPr>
            <p:spPr>
              <a:xfrm>
                <a:off x="1904032" y="3737041"/>
                <a:ext cx="71605" cy="5661"/>
              </a:xfrm>
              <a:custGeom>
                <a:rect b="b" l="l" r="r" t="t"/>
                <a:pathLst>
                  <a:path extrusionOk="0" h="97" w="1227">
                    <a:moveTo>
                      <a:pt x="16" y="1"/>
                    </a:moveTo>
                    <a:cubicBezTo>
                      <a:pt x="11" y="1"/>
                      <a:pt x="6" y="3"/>
                      <a:pt x="1" y="4"/>
                    </a:cubicBezTo>
                    <a:lnTo>
                      <a:pt x="1" y="96"/>
                    </a:lnTo>
                    <a:lnTo>
                      <a:pt x="1097" y="96"/>
                    </a:lnTo>
                    <a:cubicBezTo>
                      <a:pt x="1173" y="96"/>
                      <a:pt x="1226" y="1"/>
                      <a:pt x="112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9"/>
              <p:cNvSpPr/>
              <p:nvPr/>
            </p:nvSpPr>
            <p:spPr>
              <a:xfrm>
                <a:off x="1904032" y="3921219"/>
                <a:ext cx="71605" cy="5602"/>
              </a:xfrm>
              <a:custGeom>
                <a:rect b="b" l="l" r="r" t="t"/>
                <a:pathLst>
                  <a:path extrusionOk="0" h="96" w="1227">
                    <a:moveTo>
                      <a:pt x="16" y="0"/>
                    </a:moveTo>
                    <a:cubicBezTo>
                      <a:pt x="11" y="0"/>
                      <a:pt x="6" y="2"/>
                      <a:pt x="1" y="2"/>
                    </a:cubicBezTo>
                    <a:lnTo>
                      <a:pt x="1" y="96"/>
                    </a:lnTo>
                    <a:lnTo>
                      <a:pt x="1097" y="96"/>
                    </a:lnTo>
                    <a:cubicBezTo>
                      <a:pt x="1173" y="96"/>
                      <a:pt x="1226" y="0"/>
                      <a:pt x="11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9"/>
              <p:cNvSpPr/>
              <p:nvPr/>
            </p:nvSpPr>
            <p:spPr>
              <a:xfrm>
                <a:off x="1962157" y="2946524"/>
                <a:ext cx="156748" cy="1552018"/>
              </a:xfrm>
              <a:custGeom>
                <a:rect b="b" l="l" r="r" t="t"/>
                <a:pathLst>
                  <a:path extrusionOk="0" h="26595" w="2686">
                    <a:moveTo>
                      <a:pt x="1343" y="0"/>
                    </a:moveTo>
                    <a:cubicBezTo>
                      <a:pt x="602" y="0"/>
                      <a:pt x="1" y="602"/>
                      <a:pt x="1" y="1344"/>
                    </a:cubicBezTo>
                    <a:lnTo>
                      <a:pt x="1" y="25252"/>
                    </a:lnTo>
                    <a:cubicBezTo>
                      <a:pt x="1" y="25993"/>
                      <a:pt x="602" y="26594"/>
                      <a:pt x="1343" y="26594"/>
                    </a:cubicBezTo>
                    <a:cubicBezTo>
                      <a:pt x="2085" y="26594"/>
                      <a:pt x="2686" y="25993"/>
                      <a:pt x="2686" y="25252"/>
                    </a:cubicBezTo>
                    <a:lnTo>
                      <a:pt x="2686" y="1344"/>
                    </a:lnTo>
                    <a:cubicBezTo>
                      <a:pt x="2686" y="602"/>
                      <a:pt x="2085" y="0"/>
                      <a:pt x="13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9"/>
              <p:cNvSpPr/>
              <p:nvPr/>
            </p:nvSpPr>
            <p:spPr>
              <a:xfrm>
                <a:off x="1967117" y="3371603"/>
                <a:ext cx="151788" cy="701866"/>
              </a:xfrm>
              <a:custGeom>
                <a:rect b="b" l="l" r="r" t="t"/>
                <a:pathLst>
                  <a:path extrusionOk="0" h="12027" w="2601">
                    <a:moveTo>
                      <a:pt x="1" y="0"/>
                    </a:moveTo>
                    <a:lnTo>
                      <a:pt x="1" y="12027"/>
                    </a:lnTo>
                    <a:lnTo>
                      <a:pt x="2601" y="12027"/>
                    </a:lnTo>
                    <a:lnTo>
                      <a:pt x="260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9"/>
              <p:cNvSpPr/>
              <p:nvPr/>
            </p:nvSpPr>
            <p:spPr>
              <a:xfrm>
                <a:off x="2012870" y="4120337"/>
                <a:ext cx="55323" cy="55381"/>
              </a:xfrm>
              <a:custGeom>
                <a:rect b="b" l="l" r="r" t="t"/>
                <a:pathLst>
                  <a:path extrusionOk="0" h="949" w="948">
                    <a:moveTo>
                      <a:pt x="474" y="0"/>
                    </a:moveTo>
                    <a:cubicBezTo>
                      <a:pt x="213" y="0"/>
                      <a:pt x="1" y="212"/>
                      <a:pt x="1" y="474"/>
                    </a:cubicBezTo>
                    <a:cubicBezTo>
                      <a:pt x="1" y="736"/>
                      <a:pt x="213" y="948"/>
                      <a:pt x="474" y="948"/>
                    </a:cubicBezTo>
                    <a:cubicBezTo>
                      <a:pt x="736" y="948"/>
                      <a:pt x="948" y="736"/>
                      <a:pt x="948" y="474"/>
                    </a:cubicBezTo>
                    <a:cubicBezTo>
                      <a:pt x="948" y="212"/>
                      <a:pt x="736" y="0"/>
                      <a:pt x="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9"/>
              <p:cNvSpPr/>
              <p:nvPr/>
            </p:nvSpPr>
            <p:spPr>
              <a:xfrm>
                <a:off x="2017830" y="4212892"/>
                <a:ext cx="45402" cy="45402"/>
              </a:xfrm>
              <a:custGeom>
                <a:rect b="b" l="l" r="r" t="t"/>
                <a:pathLst>
                  <a:path extrusionOk="0" h="778" w="778">
                    <a:moveTo>
                      <a:pt x="389" y="1"/>
                    </a:moveTo>
                    <a:cubicBezTo>
                      <a:pt x="175" y="1"/>
                      <a:pt x="1" y="175"/>
                      <a:pt x="1" y="389"/>
                    </a:cubicBezTo>
                    <a:cubicBezTo>
                      <a:pt x="1" y="603"/>
                      <a:pt x="175" y="777"/>
                      <a:pt x="389" y="777"/>
                    </a:cubicBezTo>
                    <a:cubicBezTo>
                      <a:pt x="604" y="777"/>
                      <a:pt x="778" y="603"/>
                      <a:pt x="778" y="389"/>
                    </a:cubicBezTo>
                    <a:cubicBezTo>
                      <a:pt x="778" y="175"/>
                      <a:pt x="604" y="1"/>
                      <a:pt x="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9"/>
              <p:cNvSpPr/>
              <p:nvPr/>
            </p:nvSpPr>
            <p:spPr>
              <a:xfrm>
                <a:off x="2023724" y="4292901"/>
                <a:ext cx="33731" cy="33731"/>
              </a:xfrm>
              <a:custGeom>
                <a:rect b="b" l="l" r="r" t="t"/>
                <a:pathLst>
                  <a:path extrusionOk="0" h="578" w="578">
                    <a:moveTo>
                      <a:pt x="288" y="1"/>
                    </a:moveTo>
                    <a:cubicBezTo>
                      <a:pt x="129" y="1"/>
                      <a:pt x="0" y="130"/>
                      <a:pt x="0" y="289"/>
                    </a:cubicBezTo>
                    <a:cubicBezTo>
                      <a:pt x="0" y="449"/>
                      <a:pt x="129" y="578"/>
                      <a:pt x="288" y="578"/>
                    </a:cubicBezTo>
                    <a:cubicBezTo>
                      <a:pt x="448" y="578"/>
                      <a:pt x="577" y="449"/>
                      <a:pt x="577" y="289"/>
                    </a:cubicBezTo>
                    <a:cubicBezTo>
                      <a:pt x="577" y="130"/>
                      <a:pt x="448" y="1"/>
                      <a:pt x="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9"/>
              <p:cNvSpPr/>
              <p:nvPr/>
            </p:nvSpPr>
            <p:spPr>
              <a:xfrm>
                <a:off x="1955504" y="2943606"/>
                <a:ext cx="167895" cy="1557737"/>
              </a:xfrm>
              <a:custGeom>
                <a:rect b="b" l="l" r="r" t="t"/>
                <a:pathLst>
                  <a:path extrusionOk="0" h="26693" w="2877">
                    <a:moveTo>
                      <a:pt x="1465" y="125"/>
                    </a:moveTo>
                    <a:cubicBezTo>
                      <a:pt x="1707" y="125"/>
                      <a:pt x="1949" y="190"/>
                      <a:pt x="2157" y="323"/>
                    </a:cubicBezTo>
                    <a:cubicBezTo>
                      <a:pt x="2215" y="371"/>
                      <a:pt x="2259" y="430"/>
                      <a:pt x="2273" y="500"/>
                    </a:cubicBezTo>
                    <a:cubicBezTo>
                      <a:pt x="2303" y="653"/>
                      <a:pt x="2195" y="882"/>
                      <a:pt x="2109" y="999"/>
                    </a:cubicBezTo>
                    <a:cubicBezTo>
                      <a:pt x="1937" y="1235"/>
                      <a:pt x="1716" y="1334"/>
                      <a:pt x="1499" y="1334"/>
                    </a:cubicBezTo>
                    <a:cubicBezTo>
                      <a:pt x="1058" y="1334"/>
                      <a:pt x="630" y="922"/>
                      <a:pt x="649" y="405"/>
                    </a:cubicBezTo>
                    <a:cubicBezTo>
                      <a:pt x="880" y="220"/>
                      <a:pt x="1173" y="125"/>
                      <a:pt x="1465" y="125"/>
                    </a:cubicBezTo>
                    <a:close/>
                    <a:moveTo>
                      <a:pt x="504" y="540"/>
                    </a:moveTo>
                    <a:cubicBezTo>
                      <a:pt x="547" y="1076"/>
                      <a:pt x="1016" y="1424"/>
                      <a:pt x="1489" y="1424"/>
                    </a:cubicBezTo>
                    <a:cubicBezTo>
                      <a:pt x="1779" y="1424"/>
                      <a:pt x="2069" y="1294"/>
                      <a:pt x="2265" y="998"/>
                    </a:cubicBezTo>
                    <a:cubicBezTo>
                      <a:pt x="2328" y="902"/>
                      <a:pt x="2412" y="725"/>
                      <a:pt x="2432" y="568"/>
                    </a:cubicBezTo>
                    <a:cubicBezTo>
                      <a:pt x="2466" y="608"/>
                      <a:pt x="2497" y="651"/>
                      <a:pt x="2525" y="696"/>
                    </a:cubicBezTo>
                    <a:cubicBezTo>
                      <a:pt x="2389" y="1276"/>
                      <a:pt x="1923" y="1566"/>
                      <a:pt x="1458" y="1566"/>
                    </a:cubicBezTo>
                    <a:cubicBezTo>
                      <a:pt x="991" y="1566"/>
                      <a:pt x="523" y="1274"/>
                      <a:pt x="389" y="690"/>
                    </a:cubicBezTo>
                    <a:cubicBezTo>
                      <a:pt x="424" y="637"/>
                      <a:pt x="463" y="586"/>
                      <a:pt x="504" y="540"/>
                    </a:cubicBezTo>
                    <a:close/>
                    <a:moveTo>
                      <a:pt x="1458" y="3046"/>
                    </a:moveTo>
                    <a:cubicBezTo>
                      <a:pt x="1588" y="3046"/>
                      <a:pt x="1667" y="3174"/>
                      <a:pt x="1673" y="3291"/>
                    </a:cubicBezTo>
                    <a:cubicBezTo>
                      <a:pt x="1666" y="3401"/>
                      <a:pt x="1592" y="3518"/>
                      <a:pt x="1477" y="3525"/>
                    </a:cubicBezTo>
                    <a:lnTo>
                      <a:pt x="1455" y="3525"/>
                    </a:lnTo>
                    <a:cubicBezTo>
                      <a:pt x="1451" y="3525"/>
                      <a:pt x="1446" y="3525"/>
                      <a:pt x="1442" y="3524"/>
                    </a:cubicBezTo>
                    <a:cubicBezTo>
                      <a:pt x="1323" y="3509"/>
                      <a:pt x="1242" y="3392"/>
                      <a:pt x="1242" y="3279"/>
                    </a:cubicBezTo>
                    <a:cubicBezTo>
                      <a:pt x="1243" y="3162"/>
                      <a:pt x="1330" y="3049"/>
                      <a:pt x="1452" y="3046"/>
                    </a:cubicBezTo>
                    <a:cubicBezTo>
                      <a:pt x="1454" y="3046"/>
                      <a:pt x="1456" y="3046"/>
                      <a:pt x="1458" y="3046"/>
                    </a:cubicBezTo>
                    <a:close/>
                    <a:moveTo>
                      <a:pt x="1460" y="4217"/>
                    </a:moveTo>
                    <a:cubicBezTo>
                      <a:pt x="1646" y="4217"/>
                      <a:pt x="1763" y="4392"/>
                      <a:pt x="1773" y="4563"/>
                    </a:cubicBezTo>
                    <a:cubicBezTo>
                      <a:pt x="1764" y="4727"/>
                      <a:pt x="1649" y="4889"/>
                      <a:pt x="1477" y="4896"/>
                    </a:cubicBezTo>
                    <a:lnTo>
                      <a:pt x="1456" y="4896"/>
                    </a:lnTo>
                    <a:cubicBezTo>
                      <a:pt x="1448" y="4896"/>
                      <a:pt x="1439" y="4896"/>
                      <a:pt x="1431" y="4895"/>
                    </a:cubicBezTo>
                    <a:cubicBezTo>
                      <a:pt x="1263" y="4875"/>
                      <a:pt x="1142" y="4713"/>
                      <a:pt x="1143" y="4550"/>
                    </a:cubicBezTo>
                    <a:cubicBezTo>
                      <a:pt x="1143" y="4377"/>
                      <a:pt x="1276" y="4222"/>
                      <a:pt x="1452" y="4217"/>
                    </a:cubicBezTo>
                    <a:cubicBezTo>
                      <a:pt x="1455" y="4217"/>
                      <a:pt x="1458" y="4217"/>
                      <a:pt x="1460" y="4217"/>
                    </a:cubicBezTo>
                    <a:close/>
                    <a:moveTo>
                      <a:pt x="1462" y="5634"/>
                    </a:moveTo>
                    <a:cubicBezTo>
                      <a:pt x="1696" y="5634"/>
                      <a:pt x="1846" y="5847"/>
                      <a:pt x="1858" y="6063"/>
                    </a:cubicBezTo>
                    <a:cubicBezTo>
                      <a:pt x="1846" y="6278"/>
                      <a:pt x="1691" y="6483"/>
                      <a:pt x="1464" y="6483"/>
                    </a:cubicBezTo>
                    <a:cubicBezTo>
                      <a:pt x="1450" y="6483"/>
                      <a:pt x="1436" y="6482"/>
                      <a:pt x="1421" y="6480"/>
                    </a:cubicBezTo>
                    <a:cubicBezTo>
                      <a:pt x="1210" y="6457"/>
                      <a:pt x="1057" y="6257"/>
                      <a:pt x="1057" y="6051"/>
                    </a:cubicBezTo>
                    <a:cubicBezTo>
                      <a:pt x="1058" y="5831"/>
                      <a:pt x="1230" y="5639"/>
                      <a:pt x="1452" y="5634"/>
                    </a:cubicBezTo>
                    <a:cubicBezTo>
                      <a:pt x="1456" y="5634"/>
                      <a:pt x="1459" y="5634"/>
                      <a:pt x="1462" y="5634"/>
                    </a:cubicBezTo>
                    <a:close/>
                    <a:moveTo>
                      <a:pt x="1462" y="20214"/>
                    </a:moveTo>
                    <a:cubicBezTo>
                      <a:pt x="1695" y="20214"/>
                      <a:pt x="1846" y="20428"/>
                      <a:pt x="1858" y="20645"/>
                    </a:cubicBezTo>
                    <a:cubicBezTo>
                      <a:pt x="1847" y="20856"/>
                      <a:pt x="1697" y="21056"/>
                      <a:pt x="1477" y="21063"/>
                    </a:cubicBezTo>
                    <a:cubicBezTo>
                      <a:pt x="1471" y="21063"/>
                      <a:pt x="1463" y="21063"/>
                      <a:pt x="1456" y="21064"/>
                    </a:cubicBezTo>
                    <a:cubicBezTo>
                      <a:pt x="1444" y="21063"/>
                      <a:pt x="1433" y="21063"/>
                      <a:pt x="1421" y="21061"/>
                    </a:cubicBezTo>
                    <a:cubicBezTo>
                      <a:pt x="1210" y="21037"/>
                      <a:pt x="1057" y="20837"/>
                      <a:pt x="1057" y="20631"/>
                    </a:cubicBezTo>
                    <a:cubicBezTo>
                      <a:pt x="1058" y="20411"/>
                      <a:pt x="1230" y="20220"/>
                      <a:pt x="1452" y="20214"/>
                    </a:cubicBezTo>
                    <a:cubicBezTo>
                      <a:pt x="1456" y="20214"/>
                      <a:pt x="1459" y="20214"/>
                      <a:pt x="1462" y="20214"/>
                    </a:cubicBezTo>
                    <a:close/>
                    <a:moveTo>
                      <a:pt x="1460" y="21801"/>
                    </a:moveTo>
                    <a:cubicBezTo>
                      <a:pt x="1646" y="21801"/>
                      <a:pt x="1764" y="21974"/>
                      <a:pt x="1773" y="22145"/>
                    </a:cubicBezTo>
                    <a:cubicBezTo>
                      <a:pt x="1764" y="22310"/>
                      <a:pt x="1649" y="22471"/>
                      <a:pt x="1477" y="22479"/>
                    </a:cubicBezTo>
                    <a:cubicBezTo>
                      <a:pt x="1473" y="22479"/>
                      <a:pt x="1470" y="22478"/>
                      <a:pt x="1467" y="22478"/>
                    </a:cubicBezTo>
                    <a:cubicBezTo>
                      <a:pt x="1463" y="22478"/>
                      <a:pt x="1460" y="22479"/>
                      <a:pt x="1456" y="22479"/>
                    </a:cubicBezTo>
                    <a:cubicBezTo>
                      <a:pt x="1448" y="22479"/>
                      <a:pt x="1439" y="22478"/>
                      <a:pt x="1431" y="22477"/>
                    </a:cubicBezTo>
                    <a:cubicBezTo>
                      <a:pt x="1263" y="22459"/>
                      <a:pt x="1142" y="22296"/>
                      <a:pt x="1143" y="22133"/>
                    </a:cubicBezTo>
                    <a:cubicBezTo>
                      <a:pt x="1143" y="21960"/>
                      <a:pt x="1276" y="21805"/>
                      <a:pt x="1452" y="21801"/>
                    </a:cubicBezTo>
                    <a:cubicBezTo>
                      <a:pt x="1455" y="21801"/>
                      <a:pt x="1458" y="21801"/>
                      <a:pt x="1460" y="21801"/>
                    </a:cubicBezTo>
                    <a:close/>
                    <a:moveTo>
                      <a:pt x="1457" y="23171"/>
                    </a:moveTo>
                    <a:cubicBezTo>
                      <a:pt x="1587" y="23171"/>
                      <a:pt x="1666" y="23298"/>
                      <a:pt x="1673" y="23416"/>
                    </a:cubicBezTo>
                    <a:cubicBezTo>
                      <a:pt x="1666" y="23526"/>
                      <a:pt x="1592" y="23642"/>
                      <a:pt x="1477" y="23650"/>
                    </a:cubicBezTo>
                    <a:cubicBezTo>
                      <a:pt x="1470" y="23650"/>
                      <a:pt x="1462" y="23650"/>
                      <a:pt x="1455" y="23651"/>
                    </a:cubicBezTo>
                    <a:cubicBezTo>
                      <a:pt x="1451" y="23650"/>
                      <a:pt x="1446" y="23650"/>
                      <a:pt x="1442" y="23649"/>
                    </a:cubicBezTo>
                    <a:cubicBezTo>
                      <a:pt x="1323" y="23635"/>
                      <a:pt x="1242" y="23517"/>
                      <a:pt x="1242" y="23404"/>
                    </a:cubicBezTo>
                    <a:cubicBezTo>
                      <a:pt x="1243" y="23287"/>
                      <a:pt x="1330" y="23174"/>
                      <a:pt x="1452" y="23171"/>
                    </a:cubicBezTo>
                    <a:cubicBezTo>
                      <a:pt x="1454" y="23171"/>
                      <a:pt x="1455" y="23171"/>
                      <a:pt x="1457" y="23171"/>
                    </a:cubicBezTo>
                    <a:close/>
                    <a:moveTo>
                      <a:pt x="293" y="872"/>
                    </a:moveTo>
                    <a:cubicBezTo>
                      <a:pt x="479" y="1382"/>
                      <a:pt x="925" y="1649"/>
                      <a:pt x="1385" y="1674"/>
                    </a:cubicBezTo>
                    <a:lnTo>
                      <a:pt x="1385" y="2962"/>
                    </a:lnTo>
                    <a:cubicBezTo>
                      <a:pt x="1230" y="2988"/>
                      <a:pt x="1095" y="3098"/>
                      <a:pt x="1096" y="3291"/>
                    </a:cubicBezTo>
                    <a:cubicBezTo>
                      <a:pt x="1098" y="3485"/>
                      <a:pt x="1232" y="3589"/>
                      <a:pt x="1385" y="3610"/>
                    </a:cubicBezTo>
                    <a:lnTo>
                      <a:pt x="1385" y="4134"/>
                    </a:lnTo>
                    <a:cubicBezTo>
                      <a:pt x="1180" y="4160"/>
                      <a:pt x="994" y="4304"/>
                      <a:pt x="996" y="4562"/>
                    </a:cubicBezTo>
                    <a:cubicBezTo>
                      <a:pt x="997" y="4822"/>
                      <a:pt x="1181" y="4958"/>
                      <a:pt x="1385" y="4979"/>
                    </a:cubicBezTo>
                    <a:lnTo>
                      <a:pt x="1385" y="5552"/>
                    </a:lnTo>
                    <a:cubicBezTo>
                      <a:pt x="1137" y="5577"/>
                      <a:pt x="909" y="5749"/>
                      <a:pt x="910" y="6063"/>
                    </a:cubicBezTo>
                    <a:cubicBezTo>
                      <a:pt x="912" y="6400"/>
                      <a:pt x="1169" y="6565"/>
                      <a:pt x="1433" y="6565"/>
                    </a:cubicBezTo>
                    <a:cubicBezTo>
                      <a:pt x="1703" y="6565"/>
                      <a:pt x="1980" y="6394"/>
                      <a:pt x="2004" y="6060"/>
                    </a:cubicBezTo>
                    <a:cubicBezTo>
                      <a:pt x="2005" y="6057"/>
                      <a:pt x="2005" y="6054"/>
                      <a:pt x="2005" y="6050"/>
                    </a:cubicBezTo>
                    <a:cubicBezTo>
                      <a:pt x="2005" y="6047"/>
                      <a:pt x="2005" y="6044"/>
                      <a:pt x="2004" y="6042"/>
                    </a:cubicBezTo>
                    <a:cubicBezTo>
                      <a:pt x="1984" y="5747"/>
                      <a:pt x="1767" y="5585"/>
                      <a:pt x="1531" y="5554"/>
                    </a:cubicBezTo>
                    <a:lnTo>
                      <a:pt x="1531" y="4973"/>
                    </a:lnTo>
                    <a:cubicBezTo>
                      <a:pt x="1725" y="4938"/>
                      <a:pt x="1901" y="4799"/>
                      <a:pt x="1919" y="4560"/>
                    </a:cubicBezTo>
                    <a:cubicBezTo>
                      <a:pt x="1919" y="4557"/>
                      <a:pt x="1920" y="4553"/>
                      <a:pt x="1920" y="4550"/>
                    </a:cubicBezTo>
                    <a:cubicBezTo>
                      <a:pt x="1920" y="4546"/>
                      <a:pt x="1919" y="4543"/>
                      <a:pt x="1919" y="4540"/>
                    </a:cubicBezTo>
                    <a:cubicBezTo>
                      <a:pt x="1901" y="4298"/>
                      <a:pt x="1725" y="4164"/>
                      <a:pt x="1531" y="4137"/>
                    </a:cubicBezTo>
                    <a:lnTo>
                      <a:pt x="1531" y="3603"/>
                    </a:lnTo>
                    <a:cubicBezTo>
                      <a:pt x="1676" y="3572"/>
                      <a:pt x="1805" y="3465"/>
                      <a:pt x="1818" y="3288"/>
                    </a:cubicBezTo>
                    <a:cubicBezTo>
                      <a:pt x="1819" y="3285"/>
                      <a:pt x="1819" y="3282"/>
                      <a:pt x="1819" y="3278"/>
                    </a:cubicBezTo>
                    <a:cubicBezTo>
                      <a:pt x="1819" y="3275"/>
                      <a:pt x="1819" y="3272"/>
                      <a:pt x="1818" y="3269"/>
                    </a:cubicBezTo>
                    <a:cubicBezTo>
                      <a:pt x="1805" y="3090"/>
                      <a:pt x="1676" y="2989"/>
                      <a:pt x="1531" y="2963"/>
                    </a:cubicBezTo>
                    <a:lnTo>
                      <a:pt x="1531" y="1674"/>
                    </a:lnTo>
                    <a:cubicBezTo>
                      <a:pt x="1988" y="1648"/>
                      <a:pt x="2433" y="1383"/>
                      <a:pt x="2620" y="875"/>
                    </a:cubicBezTo>
                    <a:cubicBezTo>
                      <a:pt x="2626" y="890"/>
                      <a:pt x="2631" y="904"/>
                      <a:pt x="2637" y="918"/>
                    </a:cubicBezTo>
                    <a:cubicBezTo>
                      <a:pt x="2718" y="1123"/>
                      <a:pt x="2725" y="1321"/>
                      <a:pt x="2727" y="1532"/>
                    </a:cubicBezTo>
                    <a:cubicBezTo>
                      <a:pt x="2730" y="1958"/>
                      <a:pt x="2727" y="2383"/>
                      <a:pt x="2727" y="2807"/>
                    </a:cubicBezTo>
                    <a:lnTo>
                      <a:pt x="2727" y="15595"/>
                    </a:lnTo>
                    <a:lnTo>
                      <a:pt x="2727" y="22107"/>
                    </a:lnTo>
                    <a:cubicBezTo>
                      <a:pt x="2727" y="23161"/>
                      <a:pt x="2764" y="24221"/>
                      <a:pt x="2727" y="25274"/>
                    </a:cubicBezTo>
                    <a:cubicBezTo>
                      <a:pt x="2720" y="25465"/>
                      <a:pt x="2681" y="25643"/>
                      <a:pt x="2614" y="25803"/>
                    </a:cubicBezTo>
                    <a:cubicBezTo>
                      <a:pt x="2425" y="25307"/>
                      <a:pt x="1984" y="25045"/>
                      <a:pt x="1531" y="25020"/>
                    </a:cubicBezTo>
                    <a:lnTo>
                      <a:pt x="1531" y="23728"/>
                    </a:lnTo>
                    <a:cubicBezTo>
                      <a:pt x="1676" y="23697"/>
                      <a:pt x="1804" y="23591"/>
                      <a:pt x="1818" y="23414"/>
                    </a:cubicBezTo>
                    <a:cubicBezTo>
                      <a:pt x="1819" y="23411"/>
                      <a:pt x="1819" y="23408"/>
                      <a:pt x="1819" y="23404"/>
                    </a:cubicBezTo>
                    <a:cubicBezTo>
                      <a:pt x="1819" y="23401"/>
                      <a:pt x="1819" y="23397"/>
                      <a:pt x="1818" y="23394"/>
                    </a:cubicBezTo>
                    <a:cubicBezTo>
                      <a:pt x="1805" y="23216"/>
                      <a:pt x="1676" y="23115"/>
                      <a:pt x="1531" y="23088"/>
                    </a:cubicBezTo>
                    <a:lnTo>
                      <a:pt x="1531" y="22556"/>
                    </a:lnTo>
                    <a:cubicBezTo>
                      <a:pt x="1725" y="22521"/>
                      <a:pt x="1901" y="22382"/>
                      <a:pt x="1919" y="22143"/>
                    </a:cubicBezTo>
                    <a:cubicBezTo>
                      <a:pt x="1919" y="22139"/>
                      <a:pt x="1920" y="22136"/>
                      <a:pt x="1919" y="22133"/>
                    </a:cubicBezTo>
                    <a:cubicBezTo>
                      <a:pt x="1920" y="22129"/>
                      <a:pt x="1919" y="22127"/>
                      <a:pt x="1919" y="22124"/>
                    </a:cubicBezTo>
                    <a:cubicBezTo>
                      <a:pt x="1901" y="21882"/>
                      <a:pt x="1725" y="21747"/>
                      <a:pt x="1531" y="21719"/>
                    </a:cubicBezTo>
                    <a:lnTo>
                      <a:pt x="1531" y="21138"/>
                    </a:lnTo>
                    <a:cubicBezTo>
                      <a:pt x="1766" y="21102"/>
                      <a:pt x="1983" y="20935"/>
                      <a:pt x="2004" y="20642"/>
                    </a:cubicBezTo>
                    <a:cubicBezTo>
                      <a:pt x="2005" y="20639"/>
                      <a:pt x="2005" y="20634"/>
                      <a:pt x="2005" y="20631"/>
                    </a:cubicBezTo>
                    <a:cubicBezTo>
                      <a:pt x="2005" y="20628"/>
                      <a:pt x="2005" y="20625"/>
                      <a:pt x="2004" y="20622"/>
                    </a:cubicBezTo>
                    <a:cubicBezTo>
                      <a:pt x="1981" y="20293"/>
                      <a:pt x="1714" y="20130"/>
                      <a:pt x="1449" y="20130"/>
                    </a:cubicBezTo>
                    <a:cubicBezTo>
                      <a:pt x="1177" y="20130"/>
                      <a:pt x="909" y="20302"/>
                      <a:pt x="910" y="20644"/>
                    </a:cubicBezTo>
                    <a:cubicBezTo>
                      <a:pt x="912" y="20960"/>
                      <a:pt x="1138" y="21124"/>
                      <a:pt x="1385" y="21144"/>
                    </a:cubicBezTo>
                    <a:lnTo>
                      <a:pt x="1385" y="21718"/>
                    </a:lnTo>
                    <a:cubicBezTo>
                      <a:pt x="1180" y="21743"/>
                      <a:pt x="994" y="21887"/>
                      <a:pt x="996" y="22145"/>
                    </a:cubicBezTo>
                    <a:cubicBezTo>
                      <a:pt x="997" y="22405"/>
                      <a:pt x="1181" y="22542"/>
                      <a:pt x="1385" y="22561"/>
                    </a:cubicBezTo>
                    <a:lnTo>
                      <a:pt x="1385" y="23087"/>
                    </a:lnTo>
                    <a:cubicBezTo>
                      <a:pt x="1230" y="23113"/>
                      <a:pt x="1095" y="23223"/>
                      <a:pt x="1096" y="23416"/>
                    </a:cubicBezTo>
                    <a:cubicBezTo>
                      <a:pt x="1098" y="23611"/>
                      <a:pt x="1232" y="23715"/>
                      <a:pt x="1385" y="23735"/>
                    </a:cubicBezTo>
                    <a:lnTo>
                      <a:pt x="1385" y="25020"/>
                    </a:lnTo>
                    <a:cubicBezTo>
                      <a:pt x="942" y="25045"/>
                      <a:pt x="511" y="25294"/>
                      <a:pt x="315" y="25769"/>
                    </a:cubicBezTo>
                    <a:cubicBezTo>
                      <a:pt x="68" y="25057"/>
                      <a:pt x="188" y="24045"/>
                      <a:pt x="188" y="23413"/>
                    </a:cubicBezTo>
                    <a:lnTo>
                      <a:pt x="188" y="17569"/>
                    </a:lnTo>
                    <a:lnTo>
                      <a:pt x="188" y="3987"/>
                    </a:lnTo>
                    <a:lnTo>
                      <a:pt x="188" y="2070"/>
                    </a:lnTo>
                    <a:cubicBezTo>
                      <a:pt x="188" y="1771"/>
                      <a:pt x="155" y="1441"/>
                      <a:pt x="210" y="1145"/>
                    </a:cubicBezTo>
                    <a:cubicBezTo>
                      <a:pt x="229" y="1047"/>
                      <a:pt x="257" y="956"/>
                      <a:pt x="293" y="872"/>
                    </a:cubicBezTo>
                    <a:close/>
                    <a:moveTo>
                      <a:pt x="1457" y="25128"/>
                    </a:moveTo>
                    <a:cubicBezTo>
                      <a:pt x="1920" y="25128"/>
                      <a:pt x="2382" y="25414"/>
                      <a:pt x="2521" y="25986"/>
                    </a:cubicBezTo>
                    <a:cubicBezTo>
                      <a:pt x="2489" y="26038"/>
                      <a:pt x="2455" y="26087"/>
                      <a:pt x="2417" y="26133"/>
                    </a:cubicBezTo>
                    <a:cubicBezTo>
                      <a:pt x="2415" y="26107"/>
                      <a:pt x="2411" y="26080"/>
                      <a:pt x="2406" y="26051"/>
                    </a:cubicBezTo>
                    <a:cubicBezTo>
                      <a:pt x="2331" y="25582"/>
                      <a:pt x="1930" y="25289"/>
                      <a:pt x="1473" y="25265"/>
                    </a:cubicBezTo>
                    <a:lnTo>
                      <a:pt x="1453" y="25265"/>
                    </a:lnTo>
                    <a:cubicBezTo>
                      <a:pt x="1016" y="25288"/>
                      <a:pt x="615" y="25558"/>
                      <a:pt x="518" y="26004"/>
                    </a:cubicBezTo>
                    <a:cubicBezTo>
                      <a:pt x="507" y="26053"/>
                      <a:pt x="500" y="26096"/>
                      <a:pt x="497" y="26135"/>
                    </a:cubicBezTo>
                    <a:cubicBezTo>
                      <a:pt x="460" y="26082"/>
                      <a:pt x="427" y="26026"/>
                      <a:pt x="398" y="25967"/>
                    </a:cubicBezTo>
                    <a:cubicBezTo>
                      <a:pt x="543" y="25407"/>
                      <a:pt x="1000" y="25128"/>
                      <a:pt x="1457" y="25128"/>
                    </a:cubicBezTo>
                    <a:close/>
                    <a:moveTo>
                      <a:pt x="1452" y="25361"/>
                    </a:moveTo>
                    <a:cubicBezTo>
                      <a:pt x="1836" y="25386"/>
                      <a:pt x="2168" y="25630"/>
                      <a:pt x="2253" y="26017"/>
                    </a:cubicBezTo>
                    <a:cubicBezTo>
                      <a:pt x="2285" y="26170"/>
                      <a:pt x="2240" y="26285"/>
                      <a:pt x="2154" y="26373"/>
                    </a:cubicBezTo>
                    <a:cubicBezTo>
                      <a:pt x="1964" y="26501"/>
                      <a:pt x="1733" y="26580"/>
                      <a:pt x="1472" y="26595"/>
                    </a:cubicBezTo>
                    <a:cubicBezTo>
                      <a:pt x="1118" y="26595"/>
                      <a:pt x="569" y="26446"/>
                      <a:pt x="661" y="26017"/>
                    </a:cubicBezTo>
                    <a:cubicBezTo>
                      <a:pt x="744" y="25631"/>
                      <a:pt x="1067" y="25386"/>
                      <a:pt x="1452" y="25361"/>
                    </a:cubicBezTo>
                    <a:close/>
                    <a:moveTo>
                      <a:pt x="1481" y="1"/>
                    </a:moveTo>
                    <a:cubicBezTo>
                      <a:pt x="1369" y="1"/>
                      <a:pt x="1259" y="15"/>
                      <a:pt x="1153" y="41"/>
                    </a:cubicBezTo>
                    <a:cubicBezTo>
                      <a:pt x="925" y="93"/>
                      <a:pt x="710" y="201"/>
                      <a:pt x="522" y="353"/>
                    </a:cubicBezTo>
                    <a:cubicBezTo>
                      <a:pt x="504" y="366"/>
                      <a:pt x="500" y="379"/>
                      <a:pt x="503" y="391"/>
                    </a:cubicBezTo>
                    <a:cubicBezTo>
                      <a:pt x="503" y="394"/>
                      <a:pt x="503" y="397"/>
                      <a:pt x="503" y="400"/>
                    </a:cubicBezTo>
                    <a:cubicBezTo>
                      <a:pt x="425" y="473"/>
                      <a:pt x="356" y="556"/>
                      <a:pt x="295" y="645"/>
                    </a:cubicBezTo>
                    <a:cubicBezTo>
                      <a:pt x="262" y="651"/>
                      <a:pt x="236" y="669"/>
                      <a:pt x="242" y="697"/>
                    </a:cubicBezTo>
                    <a:cubicBezTo>
                      <a:pt x="244" y="704"/>
                      <a:pt x="246" y="713"/>
                      <a:pt x="247" y="720"/>
                    </a:cubicBezTo>
                    <a:cubicBezTo>
                      <a:pt x="126" y="926"/>
                      <a:pt x="50" y="1164"/>
                      <a:pt x="41" y="1426"/>
                    </a:cubicBezTo>
                    <a:cubicBezTo>
                      <a:pt x="29" y="1777"/>
                      <a:pt x="41" y="2131"/>
                      <a:pt x="41" y="2481"/>
                    </a:cubicBezTo>
                    <a:lnTo>
                      <a:pt x="41" y="15788"/>
                    </a:lnTo>
                    <a:lnTo>
                      <a:pt x="41" y="22579"/>
                    </a:lnTo>
                    <a:lnTo>
                      <a:pt x="41" y="24624"/>
                    </a:lnTo>
                    <a:cubicBezTo>
                      <a:pt x="41" y="24963"/>
                      <a:pt x="0" y="25355"/>
                      <a:pt x="95" y="25685"/>
                    </a:cubicBezTo>
                    <a:cubicBezTo>
                      <a:pt x="129" y="25805"/>
                      <a:pt x="180" y="25918"/>
                      <a:pt x="245" y="26021"/>
                    </a:cubicBezTo>
                    <a:cubicBezTo>
                      <a:pt x="246" y="26025"/>
                      <a:pt x="248" y="26028"/>
                      <a:pt x="251" y="26032"/>
                    </a:cubicBezTo>
                    <a:cubicBezTo>
                      <a:pt x="346" y="26183"/>
                      <a:pt x="470" y="26314"/>
                      <a:pt x="614" y="26419"/>
                    </a:cubicBezTo>
                    <a:cubicBezTo>
                      <a:pt x="637" y="26438"/>
                      <a:pt x="664" y="26457"/>
                      <a:pt x="696" y="26476"/>
                    </a:cubicBezTo>
                    <a:cubicBezTo>
                      <a:pt x="801" y="26543"/>
                      <a:pt x="917" y="26594"/>
                      <a:pt x="1037" y="26631"/>
                    </a:cubicBezTo>
                    <a:cubicBezTo>
                      <a:pt x="1043" y="26633"/>
                      <a:pt x="1050" y="26635"/>
                      <a:pt x="1058" y="26637"/>
                    </a:cubicBezTo>
                    <a:cubicBezTo>
                      <a:pt x="1059" y="26637"/>
                      <a:pt x="1060" y="26637"/>
                      <a:pt x="1062" y="26638"/>
                    </a:cubicBezTo>
                    <a:cubicBezTo>
                      <a:pt x="1184" y="26673"/>
                      <a:pt x="1312" y="26692"/>
                      <a:pt x="1442" y="26692"/>
                    </a:cubicBezTo>
                    <a:cubicBezTo>
                      <a:pt x="1443" y="26692"/>
                      <a:pt x="1444" y="26691"/>
                      <a:pt x="1445" y="26691"/>
                    </a:cubicBezTo>
                    <a:cubicBezTo>
                      <a:pt x="1447" y="26691"/>
                      <a:pt x="1449" y="26692"/>
                      <a:pt x="1452" y="26692"/>
                    </a:cubicBezTo>
                    <a:cubicBezTo>
                      <a:pt x="1454" y="26692"/>
                      <a:pt x="1455" y="26691"/>
                      <a:pt x="1457" y="26691"/>
                    </a:cubicBezTo>
                    <a:cubicBezTo>
                      <a:pt x="1459" y="26691"/>
                      <a:pt x="1460" y="26692"/>
                      <a:pt x="1461" y="26692"/>
                    </a:cubicBezTo>
                    <a:cubicBezTo>
                      <a:pt x="1463" y="26692"/>
                      <a:pt x="1465" y="26691"/>
                      <a:pt x="1466" y="26691"/>
                    </a:cubicBezTo>
                    <a:cubicBezTo>
                      <a:pt x="1712" y="26689"/>
                      <a:pt x="1953" y="26624"/>
                      <a:pt x="2166" y="26502"/>
                    </a:cubicBezTo>
                    <a:cubicBezTo>
                      <a:pt x="2280" y="26437"/>
                      <a:pt x="2351" y="26391"/>
                      <a:pt x="2389" y="26327"/>
                    </a:cubicBezTo>
                    <a:cubicBezTo>
                      <a:pt x="2478" y="26245"/>
                      <a:pt x="2556" y="26152"/>
                      <a:pt x="2621" y="26050"/>
                    </a:cubicBezTo>
                    <a:cubicBezTo>
                      <a:pt x="2653" y="26044"/>
                      <a:pt x="2679" y="26025"/>
                      <a:pt x="2673" y="25998"/>
                    </a:cubicBezTo>
                    <a:cubicBezTo>
                      <a:pt x="2672" y="25989"/>
                      <a:pt x="2669" y="25981"/>
                      <a:pt x="2667" y="25973"/>
                    </a:cubicBezTo>
                    <a:cubicBezTo>
                      <a:pt x="2800" y="25733"/>
                      <a:pt x="2872" y="25446"/>
                      <a:pt x="2874" y="25136"/>
                    </a:cubicBezTo>
                    <a:cubicBezTo>
                      <a:pt x="2877" y="24652"/>
                      <a:pt x="2874" y="24168"/>
                      <a:pt x="2874" y="23684"/>
                    </a:cubicBezTo>
                    <a:lnTo>
                      <a:pt x="2874" y="17661"/>
                    </a:lnTo>
                    <a:lnTo>
                      <a:pt x="2874" y="3497"/>
                    </a:lnTo>
                    <a:lnTo>
                      <a:pt x="2874" y="1746"/>
                    </a:lnTo>
                    <a:cubicBezTo>
                      <a:pt x="2874" y="1368"/>
                      <a:pt x="2839" y="1002"/>
                      <a:pt x="2673" y="692"/>
                    </a:cubicBezTo>
                    <a:cubicBezTo>
                      <a:pt x="2675" y="674"/>
                      <a:pt x="2666" y="660"/>
                      <a:pt x="2650" y="652"/>
                    </a:cubicBezTo>
                    <a:cubicBezTo>
                      <a:pt x="2585" y="541"/>
                      <a:pt x="2501" y="439"/>
                      <a:pt x="2395" y="347"/>
                    </a:cubicBezTo>
                    <a:cubicBezTo>
                      <a:pt x="2322" y="240"/>
                      <a:pt x="2143" y="158"/>
                      <a:pt x="2007" y="108"/>
                    </a:cubicBezTo>
                    <a:cubicBezTo>
                      <a:pt x="1832" y="35"/>
                      <a:pt x="1655" y="1"/>
                      <a:pt x="148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9" name="Google Shape;4539;p69"/>
          <p:cNvGrpSpPr/>
          <p:nvPr/>
        </p:nvGrpSpPr>
        <p:grpSpPr>
          <a:xfrm>
            <a:off x="5138985" y="2555727"/>
            <a:ext cx="2833079" cy="2587866"/>
            <a:chOff x="4323072" y="2831491"/>
            <a:chExt cx="1940465" cy="1772511"/>
          </a:xfrm>
        </p:grpSpPr>
        <p:grpSp>
          <p:nvGrpSpPr>
            <p:cNvPr id="4540" name="Google Shape;4540;p69"/>
            <p:cNvGrpSpPr/>
            <p:nvPr/>
          </p:nvGrpSpPr>
          <p:grpSpPr>
            <a:xfrm>
              <a:off x="4323072" y="4213094"/>
              <a:ext cx="1940465" cy="390909"/>
              <a:chOff x="4323072" y="4213094"/>
              <a:chExt cx="1940465" cy="390909"/>
            </a:xfrm>
          </p:grpSpPr>
          <p:sp>
            <p:nvSpPr>
              <p:cNvPr id="4541" name="Google Shape;4541;p69"/>
              <p:cNvSpPr/>
              <p:nvPr/>
            </p:nvSpPr>
            <p:spPr>
              <a:xfrm>
                <a:off x="4543377" y="4258946"/>
                <a:ext cx="35940" cy="26254"/>
              </a:xfrm>
              <a:custGeom>
                <a:rect b="b" l="l" r="r" t="t"/>
                <a:pathLst>
                  <a:path extrusionOk="0" h="580" w="794">
                    <a:moveTo>
                      <a:pt x="464" y="0"/>
                    </a:moveTo>
                    <a:cubicBezTo>
                      <a:pt x="358" y="0"/>
                      <a:pt x="234" y="64"/>
                      <a:pt x="119" y="230"/>
                    </a:cubicBezTo>
                    <a:cubicBezTo>
                      <a:pt x="1" y="400"/>
                      <a:pt x="201" y="579"/>
                      <a:pt x="404" y="579"/>
                    </a:cubicBezTo>
                    <a:cubicBezTo>
                      <a:pt x="502" y="579"/>
                      <a:pt x="600" y="538"/>
                      <a:pt x="664" y="435"/>
                    </a:cubicBezTo>
                    <a:cubicBezTo>
                      <a:pt x="793" y="227"/>
                      <a:pt x="662" y="0"/>
                      <a:pt x="4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9"/>
              <p:cNvSpPr/>
              <p:nvPr/>
            </p:nvSpPr>
            <p:spPr>
              <a:xfrm>
                <a:off x="4546184" y="4530941"/>
                <a:ext cx="32636" cy="27929"/>
              </a:xfrm>
              <a:custGeom>
                <a:rect b="b" l="l" r="r" t="t"/>
                <a:pathLst>
                  <a:path extrusionOk="0" h="617" w="721">
                    <a:moveTo>
                      <a:pt x="330" y="1"/>
                    </a:moveTo>
                    <a:cubicBezTo>
                      <a:pt x="64" y="1"/>
                      <a:pt x="0" y="338"/>
                      <a:pt x="175" y="512"/>
                    </a:cubicBezTo>
                    <a:cubicBezTo>
                      <a:pt x="225" y="563"/>
                      <a:pt x="310" y="616"/>
                      <a:pt x="401" y="616"/>
                    </a:cubicBezTo>
                    <a:cubicBezTo>
                      <a:pt x="458" y="616"/>
                      <a:pt x="518" y="595"/>
                      <a:pt x="575" y="539"/>
                    </a:cubicBezTo>
                    <a:cubicBezTo>
                      <a:pt x="720" y="393"/>
                      <a:pt x="620" y="12"/>
                      <a:pt x="343" y="1"/>
                    </a:cubicBezTo>
                    <a:cubicBezTo>
                      <a:pt x="339" y="1"/>
                      <a:pt x="334" y="1"/>
                      <a:pt x="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9"/>
              <p:cNvSpPr/>
              <p:nvPr/>
            </p:nvSpPr>
            <p:spPr>
              <a:xfrm>
                <a:off x="5465382" y="4262884"/>
                <a:ext cx="151728" cy="107369"/>
              </a:xfrm>
              <a:custGeom>
                <a:rect b="b" l="l" r="r" t="t"/>
                <a:pathLst>
                  <a:path extrusionOk="0" h="2372" w="3352">
                    <a:moveTo>
                      <a:pt x="3094" y="1"/>
                    </a:moveTo>
                    <a:cubicBezTo>
                      <a:pt x="2739" y="1"/>
                      <a:pt x="2063" y="67"/>
                      <a:pt x="1366" y="490"/>
                    </a:cubicBezTo>
                    <a:cubicBezTo>
                      <a:pt x="351" y="1106"/>
                      <a:pt x="1" y="2360"/>
                      <a:pt x="1" y="2360"/>
                    </a:cubicBezTo>
                    <a:cubicBezTo>
                      <a:pt x="1" y="2360"/>
                      <a:pt x="102" y="2371"/>
                      <a:pt x="272" y="2371"/>
                    </a:cubicBezTo>
                    <a:cubicBezTo>
                      <a:pt x="685" y="2371"/>
                      <a:pt x="1501" y="2303"/>
                      <a:pt x="2243" y="1834"/>
                    </a:cubicBezTo>
                    <a:cubicBezTo>
                      <a:pt x="3292" y="1172"/>
                      <a:pt x="3351" y="15"/>
                      <a:pt x="3351" y="15"/>
                    </a:cubicBezTo>
                    <a:cubicBezTo>
                      <a:pt x="3351" y="15"/>
                      <a:pt x="3256" y="1"/>
                      <a:pt x="3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9"/>
              <p:cNvSpPr/>
              <p:nvPr/>
            </p:nvSpPr>
            <p:spPr>
              <a:xfrm>
                <a:off x="5465382" y="4446432"/>
                <a:ext cx="154173" cy="108364"/>
              </a:xfrm>
              <a:custGeom>
                <a:rect b="b" l="l" r="r" t="t"/>
                <a:pathLst>
                  <a:path extrusionOk="0" h="2394" w="3406">
                    <a:moveTo>
                      <a:pt x="364" y="1"/>
                    </a:moveTo>
                    <a:cubicBezTo>
                      <a:pt x="139" y="1"/>
                      <a:pt x="1" y="22"/>
                      <a:pt x="1" y="22"/>
                    </a:cubicBezTo>
                    <a:cubicBezTo>
                      <a:pt x="1" y="22"/>
                      <a:pt x="460" y="1314"/>
                      <a:pt x="1235" y="1809"/>
                    </a:cubicBezTo>
                    <a:cubicBezTo>
                      <a:pt x="1835" y="2191"/>
                      <a:pt x="2448" y="2394"/>
                      <a:pt x="2973" y="2394"/>
                    </a:cubicBezTo>
                    <a:cubicBezTo>
                      <a:pt x="3125" y="2394"/>
                      <a:pt x="3270" y="2377"/>
                      <a:pt x="3405" y="2342"/>
                    </a:cubicBezTo>
                    <a:cubicBezTo>
                      <a:pt x="3405" y="2342"/>
                      <a:pt x="3261" y="1091"/>
                      <a:pt x="2026" y="413"/>
                    </a:cubicBezTo>
                    <a:cubicBezTo>
                      <a:pt x="1393" y="65"/>
                      <a:pt x="750" y="1"/>
                      <a:pt x="3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9"/>
              <p:cNvSpPr/>
              <p:nvPr/>
            </p:nvSpPr>
            <p:spPr>
              <a:xfrm>
                <a:off x="5588186" y="4386547"/>
                <a:ext cx="100715" cy="43002"/>
              </a:xfrm>
              <a:custGeom>
                <a:rect b="b" l="l" r="r" t="t"/>
                <a:pathLst>
                  <a:path extrusionOk="0" h="950" w="2225">
                    <a:moveTo>
                      <a:pt x="911" y="0"/>
                    </a:moveTo>
                    <a:cubicBezTo>
                      <a:pt x="149" y="0"/>
                      <a:pt x="1" y="490"/>
                      <a:pt x="1" y="490"/>
                    </a:cubicBezTo>
                    <a:cubicBezTo>
                      <a:pt x="1" y="490"/>
                      <a:pt x="217" y="949"/>
                      <a:pt x="938" y="949"/>
                    </a:cubicBezTo>
                    <a:cubicBezTo>
                      <a:pt x="954" y="949"/>
                      <a:pt x="971" y="949"/>
                      <a:pt x="988" y="949"/>
                    </a:cubicBezTo>
                    <a:cubicBezTo>
                      <a:pt x="1748" y="926"/>
                      <a:pt x="2225" y="492"/>
                      <a:pt x="2225" y="492"/>
                    </a:cubicBezTo>
                    <a:cubicBezTo>
                      <a:pt x="2225" y="492"/>
                      <a:pt x="2015" y="93"/>
                      <a:pt x="1093" y="9"/>
                    </a:cubicBezTo>
                    <a:cubicBezTo>
                      <a:pt x="1029" y="3"/>
                      <a:pt x="968" y="0"/>
                      <a:pt x="9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9"/>
              <p:cNvSpPr/>
              <p:nvPr/>
            </p:nvSpPr>
            <p:spPr>
              <a:xfrm>
                <a:off x="5747700" y="4310186"/>
                <a:ext cx="46125" cy="34809"/>
              </a:xfrm>
              <a:custGeom>
                <a:rect b="b" l="l" r="r" t="t"/>
                <a:pathLst>
                  <a:path extrusionOk="0" h="769" w="1019">
                    <a:moveTo>
                      <a:pt x="17" y="1"/>
                    </a:moveTo>
                    <a:cubicBezTo>
                      <a:pt x="17" y="1"/>
                      <a:pt x="0" y="330"/>
                      <a:pt x="310" y="546"/>
                    </a:cubicBezTo>
                    <a:cubicBezTo>
                      <a:pt x="620" y="762"/>
                      <a:pt x="1019" y="768"/>
                      <a:pt x="1019" y="768"/>
                    </a:cubicBezTo>
                    <a:cubicBezTo>
                      <a:pt x="808" y="42"/>
                      <a:pt x="18" y="1"/>
                      <a:pt x="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9"/>
              <p:cNvSpPr/>
              <p:nvPr/>
            </p:nvSpPr>
            <p:spPr>
              <a:xfrm>
                <a:off x="5716014" y="4394513"/>
                <a:ext cx="66811" cy="27476"/>
              </a:xfrm>
              <a:custGeom>
                <a:rect b="b" l="l" r="r" t="t"/>
                <a:pathLst>
                  <a:path extrusionOk="0" h="607" w="1476">
                    <a:moveTo>
                      <a:pt x="701" y="0"/>
                    </a:moveTo>
                    <a:cubicBezTo>
                      <a:pt x="312" y="0"/>
                      <a:pt x="0" y="310"/>
                      <a:pt x="0" y="310"/>
                    </a:cubicBezTo>
                    <a:cubicBezTo>
                      <a:pt x="0" y="310"/>
                      <a:pt x="210" y="607"/>
                      <a:pt x="687" y="607"/>
                    </a:cubicBezTo>
                    <a:cubicBezTo>
                      <a:pt x="689" y="607"/>
                      <a:pt x="691" y="607"/>
                      <a:pt x="694" y="607"/>
                    </a:cubicBezTo>
                    <a:cubicBezTo>
                      <a:pt x="1175" y="603"/>
                      <a:pt x="1476" y="310"/>
                      <a:pt x="1476" y="310"/>
                    </a:cubicBezTo>
                    <a:cubicBezTo>
                      <a:pt x="1476" y="310"/>
                      <a:pt x="1220" y="61"/>
                      <a:pt x="790" y="6"/>
                    </a:cubicBezTo>
                    <a:cubicBezTo>
                      <a:pt x="760" y="2"/>
                      <a:pt x="730" y="0"/>
                      <a:pt x="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9"/>
              <p:cNvSpPr/>
              <p:nvPr/>
            </p:nvSpPr>
            <p:spPr>
              <a:xfrm>
                <a:off x="5748470" y="4472142"/>
                <a:ext cx="45356" cy="34447"/>
              </a:xfrm>
              <a:custGeom>
                <a:rect b="b" l="l" r="r" t="t"/>
                <a:pathLst>
                  <a:path extrusionOk="0" h="761" w="1002">
                    <a:moveTo>
                      <a:pt x="1002" y="0"/>
                    </a:moveTo>
                    <a:cubicBezTo>
                      <a:pt x="1002" y="0"/>
                      <a:pt x="621" y="29"/>
                      <a:pt x="339" y="208"/>
                    </a:cubicBezTo>
                    <a:cubicBezTo>
                      <a:pt x="55" y="388"/>
                      <a:pt x="0" y="761"/>
                      <a:pt x="0" y="761"/>
                    </a:cubicBezTo>
                    <a:cubicBezTo>
                      <a:pt x="0" y="761"/>
                      <a:pt x="367" y="732"/>
                      <a:pt x="629" y="567"/>
                    </a:cubicBezTo>
                    <a:cubicBezTo>
                      <a:pt x="890" y="402"/>
                      <a:pt x="1002" y="0"/>
                      <a:pt x="10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9"/>
              <p:cNvSpPr/>
              <p:nvPr/>
            </p:nvSpPr>
            <p:spPr>
              <a:xfrm>
                <a:off x="5856110" y="4233508"/>
                <a:ext cx="24850" cy="50289"/>
              </a:xfrm>
              <a:custGeom>
                <a:rect b="b" l="l" r="r" t="t"/>
                <a:pathLst>
                  <a:path extrusionOk="0" h="1111" w="549">
                    <a:moveTo>
                      <a:pt x="320" y="1"/>
                    </a:moveTo>
                    <a:cubicBezTo>
                      <a:pt x="320" y="1"/>
                      <a:pt x="18" y="258"/>
                      <a:pt x="9" y="592"/>
                    </a:cubicBezTo>
                    <a:cubicBezTo>
                      <a:pt x="0" y="926"/>
                      <a:pt x="248" y="1111"/>
                      <a:pt x="248" y="1111"/>
                    </a:cubicBezTo>
                    <a:cubicBezTo>
                      <a:pt x="248" y="1111"/>
                      <a:pt x="486" y="949"/>
                      <a:pt x="518" y="603"/>
                    </a:cubicBezTo>
                    <a:cubicBezTo>
                      <a:pt x="548" y="258"/>
                      <a:pt x="320" y="1"/>
                      <a:pt x="3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9"/>
              <p:cNvSpPr/>
              <p:nvPr/>
            </p:nvSpPr>
            <p:spPr>
              <a:xfrm>
                <a:off x="5852987" y="4533340"/>
                <a:ext cx="28743" cy="50606"/>
              </a:xfrm>
              <a:custGeom>
                <a:rect b="b" l="l" r="r" t="t"/>
                <a:pathLst>
                  <a:path extrusionOk="0" h="1118" w="635">
                    <a:moveTo>
                      <a:pt x="317" y="0"/>
                    </a:moveTo>
                    <a:cubicBezTo>
                      <a:pt x="317" y="0"/>
                      <a:pt x="0" y="268"/>
                      <a:pt x="88" y="628"/>
                    </a:cubicBezTo>
                    <a:cubicBezTo>
                      <a:pt x="175" y="989"/>
                      <a:pt x="393" y="1117"/>
                      <a:pt x="393" y="1117"/>
                    </a:cubicBezTo>
                    <a:cubicBezTo>
                      <a:pt x="393" y="1117"/>
                      <a:pt x="635" y="831"/>
                      <a:pt x="579" y="490"/>
                    </a:cubicBezTo>
                    <a:cubicBezTo>
                      <a:pt x="525" y="149"/>
                      <a:pt x="317" y="0"/>
                      <a:pt x="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9"/>
              <p:cNvSpPr/>
              <p:nvPr/>
            </p:nvSpPr>
            <p:spPr>
              <a:xfrm>
                <a:off x="6141189" y="4310186"/>
                <a:ext cx="46170" cy="34809"/>
              </a:xfrm>
              <a:custGeom>
                <a:rect b="b" l="l" r="r" t="t"/>
                <a:pathLst>
                  <a:path extrusionOk="0" h="769" w="1020">
                    <a:moveTo>
                      <a:pt x="1003" y="1"/>
                    </a:moveTo>
                    <a:cubicBezTo>
                      <a:pt x="1003" y="1"/>
                      <a:pt x="213" y="42"/>
                      <a:pt x="1" y="768"/>
                    </a:cubicBezTo>
                    <a:cubicBezTo>
                      <a:pt x="1" y="768"/>
                      <a:pt x="399" y="762"/>
                      <a:pt x="710" y="546"/>
                    </a:cubicBezTo>
                    <a:cubicBezTo>
                      <a:pt x="1019" y="330"/>
                      <a:pt x="1003" y="1"/>
                      <a:pt x="10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9"/>
              <p:cNvSpPr/>
              <p:nvPr/>
            </p:nvSpPr>
            <p:spPr>
              <a:xfrm>
                <a:off x="6152189" y="4394513"/>
                <a:ext cx="66902" cy="27476"/>
              </a:xfrm>
              <a:custGeom>
                <a:rect b="b" l="l" r="r" t="t"/>
                <a:pathLst>
                  <a:path extrusionOk="0" h="607" w="1478">
                    <a:moveTo>
                      <a:pt x="776" y="0"/>
                    </a:moveTo>
                    <a:cubicBezTo>
                      <a:pt x="746" y="0"/>
                      <a:pt x="717" y="2"/>
                      <a:pt x="686" y="6"/>
                    </a:cubicBezTo>
                    <a:cubicBezTo>
                      <a:pt x="257" y="61"/>
                      <a:pt x="1" y="310"/>
                      <a:pt x="1" y="310"/>
                    </a:cubicBezTo>
                    <a:cubicBezTo>
                      <a:pt x="1" y="310"/>
                      <a:pt x="302" y="603"/>
                      <a:pt x="783" y="607"/>
                    </a:cubicBezTo>
                    <a:cubicBezTo>
                      <a:pt x="785" y="607"/>
                      <a:pt x="788" y="607"/>
                      <a:pt x="790" y="607"/>
                    </a:cubicBezTo>
                    <a:cubicBezTo>
                      <a:pt x="1266" y="607"/>
                      <a:pt x="1477" y="310"/>
                      <a:pt x="1477" y="310"/>
                    </a:cubicBezTo>
                    <a:cubicBezTo>
                      <a:pt x="1477" y="310"/>
                      <a:pt x="1165" y="0"/>
                      <a:pt x="7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9"/>
              <p:cNvSpPr/>
              <p:nvPr/>
            </p:nvSpPr>
            <p:spPr>
              <a:xfrm>
                <a:off x="6141189" y="4472142"/>
                <a:ext cx="45446" cy="34447"/>
              </a:xfrm>
              <a:custGeom>
                <a:rect b="b" l="l" r="r" t="t"/>
                <a:pathLst>
                  <a:path extrusionOk="0" h="761" w="1004">
                    <a:moveTo>
                      <a:pt x="1" y="0"/>
                    </a:moveTo>
                    <a:cubicBezTo>
                      <a:pt x="1" y="0"/>
                      <a:pt x="112" y="402"/>
                      <a:pt x="374" y="567"/>
                    </a:cubicBezTo>
                    <a:cubicBezTo>
                      <a:pt x="635" y="732"/>
                      <a:pt x="1003" y="761"/>
                      <a:pt x="1003" y="761"/>
                    </a:cubicBezTo>
                    <a:cubicBezTo>
                      <a:pt x="1003" y="761"/>
                      <a:pt x="948" y="388"/>
                      <a:pt x="665" y="208"/>
                    </a:cubicBezTo>
                    <a:cubicBezTo>
                      <a:pt x="381" y="29"/>
                      <a:pt x="1"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9"/>
              <p:cNvSpPr/>
              <p:nvPr/>
            </p:nvSpPr>
            <p:spPr>
              <a:xfrm>
                <a:off x="6054099" y="4233508"/>
                <a:ext cx="24850" cy="50289"/>
              </a:xfrm>
              <a:custGeom>
                <a:rect b="b" l="l" r="r" t="t"/>
                <a:pathLst>
                  <a:path extrusionOk="0" h="1111" w="549">
                    <a:moveTo>
                      <a:pt x="229" y="1"/>
                    </a:moveTo>
                    <a:cubicBezTo>
                      <a:pt x="229" y="1"/>
                      <a:pt x="0" y="258"/>
                      <a:pt x="31" y="603"/>
                    </a:cubicBezTo>
                    <a:cubicBezTo>
                      <a:pt x="63" y="949"/>
                      <a:pt x="300" y="1111"/>
                      <a:pt x="300" y="1111"/>
                    </a:cubicBezTo>
                    <a:cubicBezTo>
                      <a:pt x="300" y="1111"/>
                      <a:pt x="548" y="926"/>
                      <a:pt x="539" y="592"/>
                    </a:cubicBezTo>
                    <a:cubicBezTo>
                      <a:pt x="531" y="258"/>
                      <a:pt x="229" y="1"/>
                      <a:pt x="2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9"/>
              <p:cNvSpPr/>
              <p:nvPr/>
            </p:nvSpPr>
            <p:spPr>
              <a:xfrm>
                <a:off x="6053285" y="4533340"/>
                <a:ext cx="28789" cy="50606"/>
              </a:xfrm>
              <a:custGeom>
                <a:rect b="b" l="l" r="r" t="t"/>
                <a:pathLst>
                  <a:path extrusionOk="0" h="1118" w="636">
                    <a:moveTo>
                      <a:pt x="318" y="0"/>
                    </a:moveTo>
                    <a:cubicBezTo>
                      <a:pt x="318" y="0"/>
                      <a:pt x="110" y="149"/>
                      <a:pt x="56" y="490"/>
                    </a:cubicBezTo>
                    <a:cubicBezTo>
                      <a:pt x="1" y="831"/>
                      <a:pt x="243" y="1117"/>
                      <a:pt x="243" y="1117"/>
                    </a:cubicBezTo>
                    <a:cubicBezTo>
                      <a:pt x="243" y="1117"/>
                      <a:pt x="461" y="989"/>
                      <a:pt x="548" y="628"/>
                    </a:cubicBezTo>
                    <a:cubicBezTo>
                      <a:pt x="635" y="268"/>
                      <a:pt x="318"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9"/>
              <p:cNvSpPr/>
              <p:nvPr/>
            </p:nvSpPr>
            <p:spPr>
              <a:xfrm>
                <a:off x="5798442" y="4487034"/>
                <a:ext cx="22859" cy="14575"/>
              </a:xfrm>
              <a:custGeom>
                <a:rect b="b" l="l" r="r" t="t"/>
                <a:pathLst>
                  <a:path extrusionOk="0" h="322" w="505">
                    <a:moveTo>
                      <a:pt x="276" y="0"/>
                    </a:moveTo>
                    <a:cubicBezTo>
                      <a:pt x="243" y="0"/>
                      <a:pt x="205" y="6"/>
                      <a:pt x="162" y="18"/>
                    </a:cubicBezTo>
                    <a:cubicBezTo>
                      <a:pt x="1" y="63"/>
                      <a:pt x="102" y="321"/>
                      <a:pt x="270" y="321"/>
                    </a:cubicBezTo>
                    <a:cubicBezTo>
                      <a:pt x="286" y="321"/>
                      <a:pt x="303" y="319"/>
                      <a:pt x="321" y="313"/>
                    </a:cubicBezTo>
                    <a:cubicBezTo>
                      <a:pt x="492" y="260"/>
                      <a:pt x="504" y="0"/>
                      <a:pt x="2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9"/>
              <p:cNvSpPr/>
              <p:nvPr/>
            </p:nvSpPr>
            <p:spPr>
              <a:xfrm>
                <a:off x="5756210" y="4435070"/>
                <a:ext cx="21093" cy="15707"/>
              </a:xfrm>
              <a:custGeom>
                <a:rect b="b" l="l" r="r" t="t"/>
                <a:pathLst>
                  <a:path extrusionOk="0" h="347" w="466">
                    <a:moveTo>
                      <a:pt x="250" y="0"/>
                    </a:moveTo>
                    <a:cubicBezTo>
                      <a:pt x="225" y="0"/>
                      <a:pt x="201" y="4"/>
                      <a:pt x="180" y="11"/>
                    </a:cubicBezTo>
                    <a:cubicBezTo>
                      <a:pt x="63" y="51"/>
                      <a:pt x="1" y="205"/>
                      <a:pt x="176" y="315"/>
                    </a:cubicBezTo>
                    <a:cubicBezTo>
                      <a:pt x="211" y="337"/>
                      <a:pt x="244" y="346"/>
                      <a:pt x="274" y="346"/>
                    </a:cubicBezTo>
                    <a:cubicBezTo>
                      <a:pt x="394" y="346"/>
                      <a:pt x="466" y="198"/>
                      <a:pt x="437" y="114"/>
                    </a:cubicBezTo>
                    <a:cubicBezTo>
                      <a:pt x="410" y="35"/>
                      <a:pt x="326" y="0"/>
                      <a:pt x="2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9"/>
              <p:cNvSpPr/>
              <p:nvPr/>
            </p:nvSpPr>
            <p:spPr>
              <a:xfrm>
                <a:off x="5755123" y="4365544"/>
                <a:ext cx="25122" cy="16748"/>
              </a:xfrm>
              <a:custGeom>
                <a:rect b="b" l="l" r="r" t="t"/>
                <a:pathLst>
                  <a:path extrusionOk="0" h="370" w="555">
                    <a:moveTo>
                      <a:pt x="267" y="0"/>
                    </a:moveTo>
                    <a:cubicBezTo>
                      <a:pt x="259" y="0"/>
                      <a:pt x="250" y="1"/>
                      <a:pt x="241" y="1"/>
                    </a:cubicBezTo>
                    <a:cubicBezTo>
                      <a:pt x="85" y="13"/>
                      <a:pt x="0" y="304"/>
                      <a:pt x="241" y="364"/>
                    </a:cubicBezTo>
                    <a:cubicBezTo>
                      <a:pt x="256" y="368"/>
                      <a:pt x="271" y="370"/>
                      <a:pt x="285" y="370"/>
                    </a:cubicBezTo>
                    <a:cubicBezTo>
                      <a:pt x="487" y="370"/>
                      <a:pt x="554" y="0"/>
                      <a:pt x="2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9"/>
              <p:cNvSpPr/>
              <p:nvPr/>
            </p:nvSpPr>
            <p:spPr>
              <a:xfrm>
                <a:off x="5800886" y="4315029"/>
                <a:ext cx="21591" cy="15300"/>
              </a:xfrm>
              <a:custGeom>
                <a:rect b="b" l="l" r="r" t="t"/>
                <a:pathLst>
                  <a:path extrusionOk="0" h="338" w="477">
                    <a:moveTo>
                      <a:pt x="197" y="0"/>
                    </a:moveTo>
                    <a:cubicBezTo>
                      <a:pt x="37" y="0"/>
                      <a:pt x="1" y="301"/>
                      <a:pt x="195" y="334"/>
                    </a:cubicBezTo>
                    <a:cubicBezTo>
                      <a:pt x="206" y="336"/>
                      <a:pt x="216" y="337"/>
                      <a:pt x="226" y="337"/>
                    </a:cubicBezTo>
                    <a:cubicBezTo>
                      <a:pt x="409" y="337"/>
                      <a:pt x="477" y="49"/>
                      <a:pt x="222" y="2"/>
                    </a:cubicBezTo>
                    <a:cubicBezTo>
                      <a:pt x="213" y="1"/>
                      <a:pt x="205" y="0"/>
                      <a:pt x="1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9"/>
              <p:cNvSpPr/>
              <p:nvPr/>
            </p:nvSpPr>
            <p:spPr>
              <a:xfrm>
                <a:off x="6113578" y="4487034"/>
                <a:ext cx="22814" cy="14575"/>
              </a:xfrm>
              <a:custGeom>
                <a:rect b="b" l="l" r="r" t="t"/>
                <a:pathLst>
                  <a:path extrusionOk="0" h="322" w="504">
                    <a:moveTo>
                      <a:pt x="229" y="0"/>
                    </a:moveTo>
                    <a:cubicBezTo>
                      <a:pt x="0" y="0"/>
                      <a:pt x="12" y="260"/>
                      <a:pt x="183" y="313"/>
                    </a:cubicBezTo>
                    <a:cubicBezTo>
                      <a:pt x="201" y="319"/>
                      <a:pt x="218" y="321"/>
                      <a:pt x="235" y="321"/>
                    </a:cubicBezTo>
                    <a:cubicBezTo>
                      <a:pt x="402" y="321"/>
                      <a:pt x="504" y="63"/>
                      <a:pt x="342" y="18"/>
                    </a:cubicBezTo>
                    <a:cubicBezTo>
                      <a:pt x="299" y="6"/>
                      <a:pt x="261"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9"/>
              <p:cNvSpPr/>
              <p:nvPr/>
            </p:nvSpPr>
            <p:spPr>
              <a:xfrm>
                <a:off x="6157530" y="4435070"/>
                <a:ext cx="21093" cy="15707"/>
              </a:xfrm>
              <a:custGeom>
                <a:rect b="b" l="l" r="r" t="t"/>
                <a:pathLst>
                  <a:path extrusionOk="0" h="347" w="466">
                    <a:moveTo>
                      <a:pt x="217" y="0"/>
                    </a:moveTo>
                    <a:cubicBezTo>
                      <a:pt x="140" y="0"/>
                      <a:pt x="56" y="35"/>
                      <a:pt x="29" y="114"/>
                    </a:cubicBezTo>
                    <a:cubicBezTo>
                      <a:pt x="1" y="198"/>
                      <a:pt x="72" y="346"/>
                      <a:pt x="192" y="346"/>
                    </a:cubicBezTo>
                    <a:cubicBezTo>
                      <a:pt x="222" y="346"/>
                      <a:pt x="255" y="337"/>
                      <a:pt x="291" y="315"/>
                    </a:cubicBezTo>
                    <a:cubicBezTo>
                      <a:pt x="466" y="205"/>
                      <a:pt x="403" y="51"/>
                      <a:pt x="286" y="11"/>
                    </a:cubicBezTo>
                    <a:cubicBezTo>
                      <a:pt x="265" y="4"/>
                      <a:pt x="242"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9"/>
              <p:cNvSpPr/>
              <p:nvPr/>
            </p:nvSpPr>
            <p:spPr>
              <a:xfrm>
                <a:off x="6154588" y="4365544"/>
                <a:ext cx="25167" cy="16748"/>
              </a:xfrm>
              <a:custGeom>
                <a:rect b="b" l="l" r="r" t="t"/>
                <a:pathLst>
                  <a:path extrusionOk="0" h="370" w="556">
                    <a:moveTo>
                      <a:pt x="288" y="0"/>
                    </a:moveTo>
                    <a:cubicBezTo>
                      <a:pt x="1" y="0"/>
                      <a:pt x="69" y="370"/>
                      <a:pt x="270" y="370"/>
                    </a:cubicBezTo>
                    <a:cubicBezTo>
                      <a:pt x="284" y="370"/>
                      <a:pt x="299" y="368"/>
                      <a:pt x="315" y="364"/>
                    </a:cubicBezTo>
                    <a:cubicBezTo>
                      <a:pt x="555" y="304"/>
                      <a:pt x="470" y="13"/>
                      <a:pt x="315" y="1"/>
                    </a:cubicBezTo>
                    <a:cubicBezTo>
                      <a:pt x="305" y="1"/>
                      <a:pt x="297" y="0"/>
                      <a:pt x="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9"/>
              <p:cNvSpPr/>
              <p:nvPr/>
            </p:nvSpPr>
            <p:spPr>
              <a:xfrm>
                <a:off x="6112310" y="4315029"/>
                <a:ext cx="21637" cy="15300"/>
              </a:xfrm>
              <a:custGeom>
                <a:rect b="b" l="l" r="r" t="t"/>
                <a:pathLst>
                  <a:path extrusionOk="0" h="338" w="478">
                    <a:moveTo>
                      <a:pt x="281" y="0"/>
                    </a:moveTo>
                    <a:cubicBezTo>
                      <a:pt x="273" y="0"/>
                      <a:pt x="265" y="1"/>
                      <a:pt x="257" y="2"/>
                    </a:cubicBezTo>
                    <a:cubicBezTo>
                      <a:pt x="1" y="49"/>
                      <a:pt x="70" y="337"/>
                      <a:pt x="251" y="337"/>
                    </a:cubicBezTo>
                    <a:cubicBezTo>
                      <a:pt x="261" y="337"/>
                      <a:pt x="272" y="336"/>
                      <a:pt x="282" y="334"/>
                    </a:cubicBezTo>
                    <a:cubicBezTo>
                      <a:pt x="477" y="301"/>
                      <a:pt x="441" y="0"/>
                      <a:pt x="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9"/>
              <p:cNvSpPr/>
              <p:nvPr/>
            </p:nvSpPr>
            <p:spPr>
              <a:xfrm>
                <a:off x="5521737" y="4393608"/>
                <a:ext cx="41055" cy="30735"/>
              </a:xfrm>
              <a:custGeom>
                <a:rect b="b" l="l" r="r" t="t"/>
                <a:pathLst>
                  <a:path extrusionOk="0" h="679" w="907">
                    <a:moveTo>
                      <a:pt x="421" y="1"/>
                    </a:moveTo>
                    <a:cubicBezTo>
                      <a:pt x="347" y="1"/>
                      <a:pt x="263" y="25"/>
                      <a:pt x="174" y="82"/>
                    </a:cubicBezTo>
                    <a:cubicBezTo>
                      <a:pt x="0" y="194"/>
                      <a:pt x="78" y="679"/>
                      <a:pt x="399" y="679"/>
                    </a:cubicBezTo>
                    <a:cubicBezTo>
                      <a:pt x="443" y="679"/>
                      <a:pt x="491" y="669"/>
                      <a:pt x="544" y="649"/>
                    </a:cubicBezTo>
                    <a:cubicBezTo>
                      <a:pt x="906" y="509"/>
                      <a:pt x="760" y="1"/>
                      <a:pt x="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9"/>
              <p:cNvSpPr/>
              <p:nvPr/>
            </p:nvSpPr>
            <p:spPr>
              <a:xfrm>
                <a:off x="5437725" y="4276871"/>
                <a:ext cx="34854" cy="28834"/>
              </a:xfrm>
              <a:custGeom>
                <a:rect b="b" l="l" r="r" t="t"/>
                <a:pathLst>
                  <a:path extrusionOk="0" h="637" w="770">
                    <a:moveTo>
                      <a:pt x="458" y="0"/>
                    </a:moveTo>
                    <a:cubicBezTo>
                      <a:pt x="372" y="0"/>
                      <a:pt x="267" y="54"/>
                      <a:pt x="159" y="193"/>
                    </a:cubicBezTo>
                    <a:cubicBezTo>
                      <a:pt x="0" y="396"/>
                      <a:pt x="129" y="636"/>
                      <a:pt x="326" y="636"/>
                    </a:cubicBezTo>
                    <a:cubicBezTo>
                      <a:pt x="398" y="636"/>
                      <a:pt x="480" y="603"/>
                      <a:pt x="560" y="525"/>
                    </a:cubicBezTo>
                    <a:cubicBezTo>
                      <a:pt x="769" y="316"/>
                      <a:pt x="667" y="0"/>
                      <a:pt x="4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9"/>
              <p:cNvSpPr/>
              <p:nvPr/>
            </p:nvSpPr>
            <p:spPr>
              <a:xfrm>
                <a:off x="5306320" y="4294570"/>
                <a:ext cx="25982" cy="23176"/>
              </a:xfrm>
              <a:custGeom>
                <a:rect b="b" l="l" r="r" t="t"/>
                <a:pathLst>
                  <a:path extrusionOk="0" h="512" w="574">
                    <a:moveTo>
                      <a:pt x="255" y="1"/>
                    </a:moveTo>
                    <a:cubicBezTo>
                      <a:pt x="168" y="1"/>
                      <a:pt x="82" y="48"/>
                      <a:pt x="44" y="159"/>
                    </a:cubicBezTo>
                    <a:cubicBezTo>
                      <a:pt x="1" y="282"/>
                      <a:pt x="138" y="511"/>
                      <a:pt x="285" y="511"/>
                    </a:cubicBezTo>
                    <a:cubicBezTo>
                      <a:pt x="344" y="511"/>
                      <a:pt x="406" y="473"/>
                      <a:pt x="458" y="375"/>
                    </a:cubicBezTo>
                    <a:cubicBezTo>
                      <a:pt x="573" y="157"/>
                      <a:pt x="413" y="1"/>
                      <a:pt x="2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9"/>
              <p:cNvSpPr/>
              <p:nvPr/>
            </p:nvSpPr>
            <p:spPr>
              <a:xfrm>
                <a:off x="5437725" y="4512020"/>
                <a:ext cx="34854" cy="28789"/>
              </a:xfrm>
              <a:custGeom>
                <a:rect b="b" l="l" r="r" t="t"/>
                <a:pathLst>
                  <a:path extrusionOk="0" h="636" w="770">
                    <a:moveTo>
                      <a:pt x="326" y="0"/>
                    </a:moveTo>
                    <a:cubicBezTo>
                      <a:pt x="129" y="0"/>
                      <a:pt x="0" y="240"/>
                      <a:pt x="159" y="444"/>
                    </a:cubicBezTo>
                    <a:cubicBezTo>
                      <a:pt x="267" y="582"/>
                      <a:pt x="372" y="636"/>
                      <a:pt x="458" y="636"/>
                    </a:cubicBezTo>
                    <a:cubicBezTo>
                      <a:pt x="667" y="636"/>
                      <a:pt x="769" y="320"/>
                      <a:pt x="560" y="111"/>
                    </a:cubicBezTo>
                    <a:cubicBezTo>
                      <a:pt x="480" y="33"/>
                      <a:pt x="398" y="0"/>
                      <a:pt x="3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9"/>
              <p:cNvSpPr/>
              <p:nvPr/>
            </p:nvSpPr>
            <p:spPr>
              <a:xfrm>
                <a:off x="5306320" y="4499934"/>
                <a:ext cx="25982" cy="23176"/>
              </a:xfrm>
              <a:custGeom>
                <a:rect b="b" l="l" r="r" t="t"/>
                <a:pathLst>
                  <a:path extrusionOk="0" h="512" w="574">
                    <a:moveTo>
                      <a:pt x="285" y="0"/>
                    </a:moveTo>
                    <a:cubicBezTo>
                      <a:pt x="138" y="0"/>
                      <a:pt x="1" y="230"/>
                      <a:pt x="44" y="353"/>
                    </a:cubicBezTo>
                    <a:cubicBezTo>
                      <a:pt x="82" y="464"/>
                      <a:pt x="168" y="511"/>
                      <a:pt x="255" y="511"/>
                    </a:cubicBezTo>
                    <a:cubicBezTo>
                      <a:pt x="413" y="511"/>
                      <a:pt x="574" y="354"/>
                      <a:pt x="458" y="136"/>
                    </a:cubicBezTo>
                    <a:cubicBezTo>
                      <a:pt x="406" y="38"/>
                      <a:pt x="345" y="0"/>
                      <a:pt x="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9"/>
              <p:cNvSpPr/>
              <p:nvPr/>
            </p:nvSpPr>
            <p:spPr>
              <a:xfrm>
                <a:off x="4424466" y="4286060"/>
                <a:ext cx="75909" cy="53005"/>
              </a:xfrm>
              <a:custGeom>
                <a:rect b="b" l="l" r="r" t="t"/>
                <a:pathLst>
                  <a:path extrusionOk="0" h="1171" w="1677">
                    <a:moveTo>
                      <a:pt x="270" y="1"/>
                    </a:moveTo>
                    <a:cubicBezTo>
                      <a:pt x="108" y="1"/>
                      <a:pt x="0" y="24"/>
                      <a:pt x="0" y="24"/>
                    </a:cubicBezTo>
                    <a:cubicBezTo>
                      <a:pt x="0" y="24"/>
                      <a:pt x="114" y="677"/>
                      <a:pt x="568" y="941"/>
                    </a:cubicBezTo>
                    <a:cubicBezTo>
                      <a:pt x="929" y="1149"/>
                      <a:pt x="1416" y="1171"/>
                      <a:pt x="1601" y="1171"/>
                    </a:cubicBezTo>
                    <a:cubicBezTo>
                      <a:pt x="1649" y="1171"/>
                      <a:pt x="1676" y="1169"/>
                      <a:pt x="1676" y="1169"/>
                    </a:cubicBezTo>
                    <a:cubicBezTo>
                      <a:pt x="1676" y="1169"/>
                      <a:pt x="1485" y="502"/>
                      <a:pt x="1016" y="204"/>
                    </a:cubicBezTo>
                    <a:cubicBezTo>
                      <a:pt x="755" y="38"/>
                      <a:pt x="471" y="1"/>
                      <a:pt x="2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9"/>
              <p:cNvSpPr/>
              <p:nvPr/>
            </p:nvSpPr>
            <p:spPr>
              <a:xfrm>
                <a:off x="4423787" y="4478705"/>
                <a:ext cx="75909" cy="52417"/>
              </a:xfrm>
              <a:custGeom>
                <a:rect b="b" l="l" r="r" t="t"/>
                <a:pathLst>
                  <a:path extrusionOk="0" h="1158" w="1677">
                    <a:moveTo>
                      <a:pt x="1433" y="1"/>
                    </a:moveTo>
                    <a:cubicBezTo>
                      <a:pt x="1196" y="1"/>
                      <a:pt x="832" y="32"/>
                      <a:pt x="556" y="195"/>
                    </a:cubicBezTo>
                    <a:cubicBezTo>
                      <a:pt x="110" y="458"/>
                      <a:pt x="0" y="1131"/>
                      <a:pt x="0" y="1131"/>
                    </a:cubicBezTo>
                    <a:cubicBezTo>
                      <a:pt x="56" y="1144"/>
                      <a:pt x="145" y="1157"/>
                      <a:pt x="258" y="1157"/>
                    </a:cubicBezTo>
                    <a:cubicBezTo>
                      <a:pt x="468" y="1157"/>
                      <a:pt x="759" y="1110"/>
                      <a:pt x="1065" y="918"/>
                    </a:cubicBezTo>
                    <a:cubicBezTo>
                      <a:pt x="1536" y="623"/>
                      <a:pt x="1677" y="12"/>
                      <a:pt x="1677" y="12"/>
                    </a:cubicBezTo>
                    <a:cubicBezTo>
                      <a:pt x="1677" y="12"/>
                      <a:pt x="1579" y="1"/>
                      <a:pt x="14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9"/>
              <p:cNvSpPr/>
              <p:nvPr/>
            </p:nvSpPr>
            <p:spPr>
              <a:xfrm>
                <a:off x="4633862" y="4279723"/>
                <a:ext cx="124796" cy="98632"/>
              </a:xfrm>
              <a:custGeom>
                <a:rect b="b" l="l" r="r" t="t"/>
                <a:pathLst>
                  <a:path extrusionOk="0" h="2179" w="2757">
                    <a:moveTo>
                      <a:pt x="2756" y="0"/>
                    </a:moveTo>
                    <a:cubicBezTo>
                      <a:pt x="2756" y="0"/>
                      <a:pt x="1355" y="150"/>
                      <a:pt x="728" y="781"/>
                    </a:cubicBezTo>
                    <a:cubicBezTo>
                      <a:pt x="100" y="1413"/>
                      <a:pt x="1" y="2178"/>
                      <a:pt x="1" y="2178"/>
                    </a:cubicBezTo>
                    <a:cubicBezTo>
                      <a:pt x="1" y="2178"/>
                      <a:pt x="688" y="2146"/>
                      <a:pt x="1662" y="1515"/>
                    </a:cubicBezTo>
                    <a:cubicBezTo>
                      <a:pt x="2634" y="884"/>
                      <a:pt x="2756" y="0"/>
                      <a:pt x="27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9"/>
              <p:cNvSpPr/>
              <p:nvPr/>
            </p:nvSpPr>
            <p:spPr>
              <a:xfrm>
                <a:off x="4403146" y="4369256"/>
                <a:ext cx="208853" cy="78399"/>
              </a:xfrm>
              <a:custGeom>
                <a:rect b="b" l="l" r="r" t="t"/>
                <a:pathLst>
                  <a:path extrusionOk="0" h="1732" w="4614">
                    <a:moveTo>
                      <a:pt x="2154" y="1"/>
                    </a:moveTo>
                    <a:cubicBezTo>
                      <a:pt x="295" y="1"/>
                      <a:pt x="0" y="907"/>
                      <a:pt x="0" y="907"/>
                    </a:cubicBezTo>
                    <a:cubicBezTo>
                      <a:pt x="0" y="907"/>
                      <a:pt x="659" y="1674"/>
                      <a:pt x="2172" y="1729"/>
                    </a:cubicBezTo>
                    <a:cubicBezTo>
                      <a:pt x="2216" y="1731"/>
                      <a:pt x="2260" y="1732"/>
                      <a:pt x="2303" y="1732"/>
                    </a:cubicBezTo>
                    <a:cubicBezTo>
                      <a:pt x="3739" y="1732"/>
                      <a:pt x="4614" y="868"/>
                      <a:pt x="4614" y="868"/>
                    </a:cubicBezTo>
                    <a:cubicBezTo>
                      <a:pt x="4614" y="868"/>
                      <a:pt x="3869" y="59"/>
                      <a:pt x="2340" y="3"/>
                    </a:cubicBezTo>
                    <a:cubicBezTo>
                      <a:pt x="2276" y="1"/>
                      <a:pt x="2215" y="1"/>
                      <a:pt x="21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9"/>
              <p:cNvSpPr/>
              <p:nvPr/>
            </p:nvSpPr>
            <p:spPr>
              <a:xfrm>
                <a:off x="4323072" y="4213094"/>
                <a:ext cx="1940465" cy="390909"/>
              </a:xfrm>
              <a:custGeom>
                <a:rect b="b" l="l" r="r" t="t"/>
                <a:pathLst>
                  <a:path extrusionOk="0" h="8636" w="42869">
                    <a:moveTo>
                      <a:pt x="0" y="1"/>
                    </a:moveTo>
                    <a:lnTo>
                      <a:pt x="0" y="8635"/>
                    </a:lnTo>
                    <a:lnTo>
                      <a:pt x="42868" y="8635"/>
                    </a:lnTo>
                    <a:lnTo>
                      <a:pt x="428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9"/>
              <p:cNvSpPr/>
              <p:nvPr/>
            </p:nvSpPr>
            <p:spPr>
              <a:xfrm>
                <a:off x="5906445" y="4213094"/>
                <a:ext cx="121944" cy="390909"/>
              </a:xfrm>
              <a:custGeom>
                <a:rect b="b" l="l" r="r" t="t"/>
                <a:pathLst>
                  <a:path extrusionOk="0" h="8636" w="2694">
                    <a:moveTo>
                      <a:pt x="0" y="1"/>
                    </a:moveTo>
                    <a:lnTo>
                      <a:pt x="0" y="8635"/>
                    </a:lnTo>
                    <a:lnTo>
                      <a:pt x="2693" y="8635"/>
                    </a:lnTo>
                    <a:lnTo>
                      <a:pt x="2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9"/>
              <p:cNvSpPr/>
              <p:nvPr/>
            </p:nvSpPr>
            <p:spPr>
              <a:xfrm>
                <a:off x="5944965" y="4213094"/>
                <a:ext cx="44812" cy="390909"/>
              </a:xfrm>
              <a:custGeom>
                <a:rect b="b" l="l" r="r" t="t"/>
                <a:pathLst>
                  <a:path extrusionOk="0" h="8636" w="990">
                    <a:moveTo>
                      <a:pt x="1" y="1"/>
                    </a:moveTo>
                    <a:lnTo>
                      <a:pt x="1" y="8635"/>
                    </a:lnTo>
                    <a:lnTo>
                      <a:pt x="990" y="8635"/>
                    </a:lnTo>
                    <a:lnTo>
                      <a:pt x="9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9"/>
              <p:cNvSpPr/>
              <p:nvPr/>
            </p:nvSpPr>
            <p:spPr>
              <a:xfrm>
                <a:off x="4543377" y="4258946"/>
                <a:ext cx="35940" cy="26254"/>
              </a:xfrm>
              <a:custGeom>
                <a:rect b="b" l="l" r="r" t="t"/>
                <a:pathLst>
                  <a:path extrusionOk="0" h="580" w="794">
                    <a:moveTo>
                      <a:pt x="464" y="0"/>
                    </a:moveTo>
                    <a:cubicBezTo>
                      <a:pt x="358" y="0"/>
                      <a:pt x="234" y="64"/>
                      <a:pt x="119" y="230"/>
                    </a:cubicBezTo>
                    <a:cubicBezTo>
                      <a:pt x="1" y="400"/>
                      <a:pt x="201" y="579"/>
                      <a:pt x="404" y="579"/>
                    </a:cubicBezTo>
                    <a:cubicBezTo>
                      <a:pt x="502" y="579"/>
                      <a:pt x="600" y="538"/>
                      <a:pt x="664" y="435"/>
                    </a:cubicBezTo>
                    <a:cubicBezTo>
                      <a:pt x="793" y="227"/>
                      <a:pt x="662" y="0"/>
                      <a:pt x="4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9"/>
              <p:cNvSpPr/>
              <p:nvPr/>
            </p:nvSpPr>
            <p:spPr>
              <a:xfrm>
                <a:off x="4546184" y="4530941"/>
                <a:ext cx="32636" cy="27929"/>
              </a:xfrm>
              <a:custGeom>
                <a:rect b="b" l="l" r="r" t="t"/>
                <a:pathLst>
                  <a:path extrusionOk="0" h="617" w="721">
                    <a:moveTo>
                      <a:pt x="330" y="1"/>
                    </a:moveTo>
                    <a:cubicBezTo>
                      <a:pt x="64" y="1"/>
                      <a:pt x="0" y="338"/>
                      <a:pt x="175" y="512"/>
                    </a:cubicBezTo>
                    <a:cubicBezTo>
                      <a:pt x="225" y="563"/>
                      <a:pt x="310" y="616"/>
                      <a:pt x="401" y="616"/>
                    </a:cubicBezTo>
                    <a:cubicBezTo>
                      <a:pt x="458" y="616"/>
                      <a:pt x="518" y="595"/>
                      <a:pt x="575" y="539"/>
                    </a:cubicBezTo>
                    <a:cubicBezTo>
                      <a:pt x="720" y="393"/>
                      <a:pt x="620" y="12"/>
                      <a:pt x="343" y="1"/>
                    </a:cubicBezTo>
                    <a:cubicBezTo>
                      <a:pt x="339" y="1"/>
                      <a:pt x="334" y="1"/>
                      <a:pt x="3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9"/>
              <p:cNvSpPr/>
              <p:nvPr/>
            </p:nvSpPr>
            <p:spPr>
              <a:xfrm>
                <a:off x="5358103" y="4448650"/>
                <a:ext cx="81613" cy="97591"/>
              </a:xfrm>
              <a:custGeom>
                <a:rect b="b" l="l" r="r" t="t"/>
                <a:pathLst>
                  <a:path extrusionOk="0" h="2156" w="1803">
                    <a:moveTo>
                      <a:pt x="1655" y="1"/>
                    </a:moveTo>
                    <a:lnTo>
                      <a:pt x="1655" y="1"/>
                    </a:lnTo>
                    <a:cubicBezTo>
                      <a:pt x="1402" y="49"/>
                      <a:pt x="769" y="368"/>
                      <a:pt x="385" y="863"/>
                    </a:cubicBezTo>
                    <a:cubicBezTo>
                      <a:pt x="0" y="1359"/>
                      <a:pt x="40" y="2155"/>
                      <a:pt x="40" y="2155"/>
                    </a:cubicBezTo>
                    <a:cubicBezTo>
                      <a:pt x="526" y="2082"/>
                      <a:pt x="960" y="1944"/>
                      <a:pt x="1381" y="1296"/>
                    </a:cubicBezTo>
                    <a:cubicBezTo>
                      <a:pt x="1802" y="649"/>
                      <a:pt x="1655" y="1"/>
                      <a:pt x="1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9"/>
              <p:cNvSpPr/>
              <p:nvPr/>
            </p:nvSpPr>
            <p:spPr>
              <a:xfrm>
                <a:off x="5357243" y="4271123"/>
                <a:ext cx="78806" cy="99085"/>
              </a:xfrm>
              <a:custGeom>
                <a:rect b="b" l="l" r="r" t="t"/>
                <a:pathLst>
                  <a:path extrusionOk="0" h="2189" w="1741">
                    <a:moveTo>
                      <a:pt x="49" y="1"/>
                    </a:moveTo>
                    <a:cubicBezTo>
                      <a:pt x="49" y="1"/>
                      <a:pt x="1" y="974"/>
                      <a:pt x="558" y="1525"/>
                    </a:cubicBezTo>
                    <a:cubicBezTo>
                      <a:pt x="1117" y="2076"/>
                      <a:pt x="1710" y="2189"/>
                      <a:pt x="1710" y="2189"/>
                    </a:cubicBezTo>
                    <a:cubicBezTo>
                      <a:pt x="1710" y="2189"/>
                      <a:pt x="1740" y="1498"/>
                      <a:pt x="1467" y="1029"/>
                    </a:cubicBezTo>
                    <a:cubicBezTo>
                      <a:pt x="1194" y="560"/>
                      <a:pt x="869" y="74"/>
                      <a:pt x="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9"/>
              <p:cNvSpPr/>
              <p:nvPr/>
            </p:nvSpPr>
            <p:spPr>
              <a:xfrm>
                <a:off x="5747700" y="4310186"/>
                <a:ext cx="46125" cy="34809"/>
              </a:xfrm>
              <a:custGeom>
                <a:rect b="b" l="l" r="r" t="t"/>
                <a:pathLst>
                  <a:path extrusionOk="0" h="769" w="1019">
                    <a:moveTo>
                      <a:pt x="17" y="1"/>
                    </a:moveTo>
                    <a:cubicBezTo>
                      <a:pt x="17" y="1"/>
                      <a:pt x="0" y="330"/>
                      <a:pt x="310" y="546"/>
                    </a:cubicBezTo>
                    <a:cubicBezTo>
                      <a:pt x="620" y="762"/>
                      <a:pt x="1019" y="768"/>
                      <a:pt x="1019" y="768"/>
                    </a:cubicBezTo>
                    <a:cubicBezTo>
                      <a:pt x="808" y="42"/>
                      <a:pt x="18" y="1"/>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9"/>
              <p:cNvSpPr/>
              <p:nvPr/>
            </p:nvSpPr>
            <p:spPr>
              <a:xfrm>
                <a:off x="5748470" y="4472142"/>
                <a:ext cx="45356" cy="34447"/>
              </a:xfrm>
              <a:custGeom>
                <a:rect b="b" l="l" r="r" t="t"/>
                <a:pathLst>
                  <a:path extrusionOk="0" h="761" w="1002">
                    <a:moveTo>
                      <a:pt x="1002" y="0"/>
                    </a:moveTo>
                    <a:cubicBezTo>
                      <a:pt x="1002" y="0"/>
                      <a:pt x="621" y="29"/>
                      <a:pt x="339" y="208"/>
                    </a:cubicBezTo>
                    <a:cubicBezTo>
                      <a:pt x="55" y="388"/>
                      <a:pt x="0" y="761"/>
                      <a:pt x="0" y="761"/>
                    </a:cubicBezTo>
                    <a:cubicBezTo>
                      <a:pt x="0" y="761"/>
                      <a:pt x="367" y="732"/>
                      <a:pt x="629" y="567"/>
                    </a:cubicBezTo>
                    <a:cubicBezTo>
                      <a:pt x="890" y="402"/>
                      <a:pt x="1002" y="0"/>
                      <a:pt x="10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9"/>
              <p:cNvSpPr/>
              <p:nvPr/>
            </p:nvSpPr>
            <p:spPr>
              <a:xfrm>
                <a:off x="6141189" y="4310186"/>
                <a:ext cx="46170" cy="34809"/>
              </a:xfrm>
              <a:custGeom>
                <a:rect b="b" l="l" r="r" t="t"/>
                <a:pathLst>
                  <a:path extrusionOk="0" h="769" w="1020">
                    <a:moveTo>
                      <a:pt x="1003" y="1"/>
                    </a:moveTo>
                    <a:cubicBezTo>
                      <a:pt x="1003" y="1"/>
                      <a:pt x="213" y="42"/>
                      <a:pt x="1" y="768"/>
                    </a:cubicBezTo>
                    <a:cubicBezTo>
                      <a:pt x="1" y="768"/>
                      <a:pt x="399" y="762"/>
                      <a:pt x="710" y="546"/>
                    </a:cubicBezTo>
                    <a:cubicBezTo>
                      <a:pt x="1019" y="330"/>
                      <a:pt x="1003" y="1"/>
                      <a:pt x="10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9"/>
              <p:cNvSpPr/>
              <p:nvPr/>
            </p:nvSpPr>
            <p:spPr>
              <a:xfrm>
                <a:off x="6141189" y="4472142"/>
                <a:ext cx="45446" cy="34447"/>
              </a:xfrm>
              <a:custGeom>
                <a:rect b="b" l="l" r="r" t="t"/>
                <a:pathLst>
                  <a:path extrusionOk="0" h="761" w="1004">
                    <a:moveTo>
                      <a:pt x="1" y="0"/>
                    </a:moveTo>
                    <a:cubicBezTo>
                      <a:pt x="1" y="0"/>
                      <a:pt x="112" y="402"/>
                      <a:pt x="374" y="567"/>
                    </a:cubicBezTo>
                    <a:cubicBezTo>
                      <a:pt x="635" y="732"/>
                      <a:pt x="1003" y="761"/>
                      <a:pt x="1003" y="761"/>
                    </a:cubicBezTo>
                    <a:cubicBezTo>
                      <a:pt x="1003" y="761"/>
                      <a:pt x="948" y="388"/>
                      <a:pt x="665" y="208"/>
                    </a:cubicBezTo>
                    <a:cubicBezTo>
                      <a:pt x="381" y="29"/>
                      <a:pt x="1"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9"/>
              <p:cNvSpPr/>
              <p:nvPr/>
            </p:nvSpPr>
            <p:spPr>
              <a:xfrm>
                <a:off x="5798442" y="4487034"/>
                <a:ext cx="22859" cy="14575"/>
              </a:xfrm>
              <a:custGeom>
                <a:rect b="b" l="l" r="r" t="t"/>
                <a:pathLst>
                  <a:path extrusionOk="0" h="322" w="505">
                    <a:moveTo>
                      <a:pt x="276" y="0"/>
                    </a:moveTo>
                    <a:cubicBezTo>
                      <a:pt x="243" y="0"/>
                      <a:pt x="205" y="6"/>
                      <a:pt x="162" y="18"/>
                    </a:cubicBezTo>
                    <a:cubicBezTo>
                      <a:pt x="1" y="63"/>
                      <a:pt x="102" y="321"/>
                      <a:pt x="270" y="321"/>
                    </a:cubicBezTo>
                    <a:cubicBezTo>
                      <a:pt x="286" y="321"/>
                      <a:pt x="303" y="319"/>
                      <a:pt x="321" y="313"/>
                    </a:cubicBezTo>
                    <a:cubicBezTo>
                      <a:pt x="492" y="260"/>
                      <a:pt x="504" y="0"/>
                      <a:pt x="27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9"/>
              <p:cNvSpPr/>
              <p:nvPr/>
            </p:nvSpPr>
            <p:spPr>
              <a:xfrm>
                <a:off x="5756210" y="4435070"/>
                <a:ext cx="21093" cy="15707"/>
              </a:xfrm>
              <a:custGeom>
                <a:rect b="b" l="l" r="r" t="t"/>
                <a:pathLst>
                  <a:path extrusionOk="0" h="347" w="466">
                    <a:moveTo>
                      <a:pt x="250" y="0"/>
                    </a:moveTo>
                    <a:cubicBezTo>
                      <a:pt x="225" y="0"/>
                      <a:pt x="201" y="4"/>
                      <a:pt x="180" y="11"/>
                    </a:cubicBezTo>
                    <a:cubicBezTo>
                      <a:pt x="63" y="51"/>
                      <a:pt x="1" y="205"/>
                      <a:pt x="176" y="315"/>
                    </a:cubicBezTo>
                    <a:cubicBezTo>
                      <a:pt x="211" y="337"/>
                      <a:pt x="244" y="346"/>
                      <a:pt x="274" y="346"/>
                    </a:cubicBezTo>
                    <a:cubicBezTo>
                      <a:pt x="394" y="346"/>
                      <a:pt x="466" y="198"/>
                      <a:pt x="437" y="114"/>
                    </a:cubicBezTo>
                    <a:cubicBezTo>
                      <a:pt x="410" y="35"/>
                      <a:pt x="326" y="0"/>
                      <a:pt x="2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9"/>
              <p:cNvSpPr/>
              <p:nvPr/>
            </p:nvSpPr>
            <p:spPr>
              <a:xfrm>
                <a:off x="5755123" y="4365544"/>
                <a:ext cx="25122" cy="16748"/>
              </a:xfrm>
              <a:custGeom>
                <a:rect b="b" l="l" r="r" t="t"/>
                <a:pathLst>
                  <a:path extrusionOk="0" h="370" w="555">
                    <a:moveTo>
                      <a:pt x="267" y="0"/>
                    </a:moveTo>
                    <a:cubicBezTo>
                      <a:pt x="259" y="0"/>
                      <a:pt x="250" y="1"/>
                      <a:pt x="241" y="1"/>
                    </a:cubicBezTo>
                    <a:cubicBezTo>
                      <a:pt x="85" y="13"/>
                      <a:pt x="0" y="304"/>
                      <a:pt x="241" y="364"/>
                    </a:cubicBezTo>
                    <a:cubicBezTo>
                      <a:pt x="256" y="368"/>
                      <a:pt x="271" y="370"/>
                      <a:pt x="285" y="370"/>
                    </a:cubicBezTo>
                    <a:cubicBezTo>
                      <a:pt x="487" y="370"/>
                      <a:pt x="554" y="0"/>
                      <a:pt x="2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9"/>
              <p:cNvSpPr/>
              <p:nvPr/>
            </p:nvSpPr>
            <p:spPr>
              <a:xfrm>
                <a:off x="5800886" y="4315029"/>
                <a:ext cx="21591" cy="15300"/>
              </a:xfrm>
              <a:custGeom>
                <a:rect b="b" l="l" r="r" t="t"/>
                <a:pathLst>
                  <a:path extrusionOk="0" h="338" w="477">
                    <a:moveTo>
                      <a:pt x="197" y="0"/>
                    </a:moveTo>
                    <a:cubicBezTo>
                      <a:pt x="37" y="0"/>
                      <a:pt x="1" y="301"/>
                      <a:pt x="195" y="334"/>
                    </a:cubicBezTo>
                    <a:cubicBezTo>
                      <a:pt x="206" y="336"/>
                      <a:pt x="216" y="337"/>
                      <a:pt x="226" y="337"/>
                    </a:cubicBezTo>
                    <a:cubicBezTo>
                      <a:pt x="409" y="337"/>
                      <a:pt x="477" y="49"/>
                      <a:pt x="222" y="2"/>
                    </a:cubicBezTo>
                    <a:cubicBezTo>
                      <a:pt x="213" y="1"/>
                      <a:pt x="205" y="0"/>
                      <a:pt x="19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9"/>
              <p:cNvSpPr/>
              <p:nvPr/>
            </p:nvSpPr>
            <p:spPr>
              <a:xfrm>
                <a:off x="6113578" y="4487034"/>
                <a:ext cx="22814" cy="14575"/>
              </a:xfrm>
              <a:custGeom>
                <a:rect b="b" l="l" r="r" t="t"/>
                <a:pathLst>
                  <a:path extrusionOk="0" h="322" w="504">
                    <a:moveTo>
                      <a:pt x="229" y="0"/>
                    </a:moveTo>
                    <a:cubicBezTo>
                      <a:pt x="0" y="0"/>
                      <a:pt x="12" y="260"/>
                      <a:pt x="183" y="313"/>
                    </a:cubicBezTo>
                    <a:cubicBezTo>
                      <a:pt x="201" y="319"/>
                      <a:pt x="218" y="321"/>
                      <a:pt x="235" y="321"/>
                    </a:cubicBezTo>
                    <a:cubicBezTo>
                      <a:pt x="402" y="321"/>
                      <a:pt x="504" y="63"/>
                      <a:pt x="342" y="18"/>
                    </a:cubicBezTo>
                    <a:cubicBezTo>
                      <a:pt x="299" y="6"/>
                      <a:pt x="261" y="0"/>
                      <a:pt x="2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9"/>
              <p:cNvSpPr/>
              <p:nvPr/>
            </p:nvSpPr>
            <p:spPr>
              <a:xfrm>
                <a:off x="6157530" y="4435070"/>
                <a:ext cx="21093" cy="15707"/>
              </a:xfrm>
              <a:custGeom>
                <a:rect b="b" l="l" r="r" t="t"/>
                <a:pathLst>
                  <a:path extrusionOk="0" h="347" w="466">
                    <a:moveTo>
                      <a:pt x="217" y="0"/>
                    </a:moveTo>
                    <a:cubicBezTo>
                      <a:pt x="140" y="0"/>
                      <a:pt x="56" y="35"/>
                      <a:pt x="29" y="114"/>
                    </a:cubicBezTo>
                    <a:cubicBezTo>
                      <a:pt x="1" y="198"/>
                      <a:pt x="72" y="346"/>
                      <a:pt x="192" y="346"/>
                    </a:cubicBezTo>
                    <a:cubicBezTo>
                      <a:pt x="222" y="346"/>
                      <a:pt x="255" y="337"/>
                      <a:pt x="291" y="315"/>
                    </a:cubicBezTo>
                    <a:cubicBezTo>
                      <a:pt x="466" y="205"/>
                      <a:pt x="403" y="51"/>
                      <a:pt x="286" y="11"/>
                    </a:cubicBezTo>
                    <a:cubicBezTo>
                      <a:pt x="265" y="4"/>
                      <a:pt x="242" y="0"/>
                      <a:pt x="2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9"/>
              <p:cNvSpPr/>
              <p:nvPr/>
            </p:nvSpPr>
            <p:spPr>
              <a:xfrm>
                <a:off x="6154588" y="4365544"/>
                <a:ext cx="25167" cy="16748"/>
              </a:xfrm>
              <a:custGeom>
                <a:rect b="b" l="l" r="r" t="t"/>
                <a:pathLst>
                  <a:path extrusionOk="0" h="370" w="556">
                    <a:moveTo>
                      <a:pt x="288" y="0"/>
                    </a:moveTo>
                    <a:cubicBezTo>
                      <a:pt x="1" y="0"/>
                      <a:pt x="69" y="370"/>
                      <a:pt x="270" y="370"/>
                    </a:cubicBezTo>
                    <a:cubicBezTo>
                      <a:pt x="284" y="370"/>
                      <a:pt x="299" y="368"/>
                      <a:pt x="315" y="364"/>
                    </a:cubicBezTo>
                    <a:cubicBezTo>
                      <a:pt x="555" y="304"/>
                      <a:pt x="470" y="13"/>
                      <a:pt x="315" y="1"/>
                    </a:cubicBezTo>
                    <a:cubicBezTo>
                      <a:pt x="305" y="1"/>
                      <a:pt x="297" y="0"/>
                      <a:pt x="2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9"/>
              <p:cNvSpPr/>
              <p:nvPr/>
            </p:nvSpPr>
            <p:spPr>
              <a:xfrm>
                <a:off x="6112310" y="4315029"/>
                <a:ext cx="21637" cy="15300"/>
              </a:xfrm>
              <a:custGeom>
                <a:rect b="b" l="l" r="r" t="t"/>
                <a:pathLst>
                  <a:path extrusionOk="0" h="338" w="478">
                    <a:moveTo>
                      <a:pt x="281" y="0"/>
                    </a:moveTo>
                    <a:cubicBezTo>
                      <a:pt x="273" y="0"/>
                      <a:pt x="265" y="1"/>
                      <a:pt x="257" y="2"/>
                    </a:cubicBezTo>
                    <a:cubicBezTo>
                      <a:pt x="1" y="49"/>
                      <a:pt x="70" y="337"/>
                      <a:pt x="251" y="337"/>
                    </a:cubicBezTo>
                    <a:cubicBezTo>
                      <a:pt x="261" y="337"/>
                      <a:pt x="272" y="336"/>
                      <a:pt x="282" y="334"/>
                    </a:cubicBezTo>
                    <a:cubicBezTo>
                      <a:pt x="477" y="301"/>
                      <a:pt x="441" y="0"/>
                      <a:pt x="2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9"/>
              <p:cNvSpPr/>
              <p:nvPr/>
            </p:nvSpPr>
            <p:spPr>
              <a:xfrm>
                <a:off x="5521737" y="4393608"/>
                <a:ext cx="41055" cy="30735"/>
              </a:xfrm>
              <a:custGeom>
                <a:rect b="b" l="l" r="r" t="t"/>
                <a:pathLst>
                  <a:path extrusionOk="0" h="679" w="907">
                    <a:moveTo>
                      <a:pt x="421" y="1"/>
                    </a:moveTo>
                    <a:cubicBezTo>
                      <a:pt x="347" y="1"/>
                      <a:pt x="263" y="25"/>
                      <a:pt x="174" y="82"/>
                    </a:cubicBezTo>
                    <a:cubicBezTo>
                      <a:pt x="0" y="194"/>
                      <a:pt x="78" y="679"/>
                      <a:pt x="399" y="679"/>
                    </a:cubicBezTo>
                    <a:cubicBezTo>
                      <a:pt x="443" y="679"/>
                      <a:pt x="491" y="669"/>
                      <a:pt x="544" y="649"/>
                    </a:cubicBezTo>
                    <a:cubicBezTo>
                      <a:pt x="906" y="509"/>
                      <a:pt x="760" y="1"/>
                      <a:pt x="4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9"/>
              <p:cNvSpPr/>
              <p:nvPr/>
            </p:nvSpPr>
            <p:spPr>
              <a:xfrm>
                <a:off x="5437725" y="4276871"/>
                <a:ext cx="34854" cy="28834"/>
              </a:xfrm>
              <a:custGeom>
                <a:rect b="b" l="l" r="r" t="t"/>
                <a:pathLst>
                  <a:path extrusionOk="0" h="637" w="770">
                    <a:moveTo>
                      <a:pt x="458" y="0"/>
                    </a:moveTo>
                    <a:cubicBezTo>
                      <a:pt x="372" y="0"/>
                      <a:pt x="267" y="54"/>
                      <a:pt x="159" y="193"/>
                    </a:cubicBezTo>
                    <a:cubicBezTo>
                      <a:pt x="0" y="396"/>
                      <a:pt x="129" y="636"/>
                      <a:pt x="326" y="636"/>
                    </a:cubicBezTo>
                    <a:cubicBezTo>
                      <a:pt x="398" y="636"/>
                      <a:pt x="480" y="603"/>
                      <a:pt x="560" y="525"/>
                    </a:cubicBezTo>
                    <a:cubicBezTo>
                      <a:pt x="769" y="316"/>
                      <a:pt x="667" y="0"/>
                      <a:pt x="4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9"/>
              <p:cNvSpPr/>
              <p:nvPr/>
            </p:nvSpPr>
            <p:spPr>
              <a:xfrm>
                <a:off x="5306320" y="4294570"/>
                <a:ext cx="25982" cy="23176"/>
              </a:xfrm>
              <a:custGeom>
                <a:rect b="b" l="l" r="r" t="t"/>
                <a:pathLst>
                  <a:path extrusionOk="0" h="512" w="574">
                    <a:moveTo>
                      <a:pt x="255" y="1"/>
                    </a:moveTo>
                    <a:cubicBezTo>
                      <a:pt x="168" y="1"/>
                      <a:pt x="82" y="48"/>
                      <a:pt x="44" y="159"/>
                    </a:cubicBezTo>
                    <a:cubicBezTo>
                      <a:pt x="1" y="282"/>
                      <a:pt x="138" y="511"/>
                      <a:pt x="285" y="511"/>
                    </a:cubicBezTo>
                    <a:cubicBezTo>
                      <a:pt x="344" y="511"/>
                      <a:pt x="406" y="473"/>
                      <a:pt x="458" y="375"/>
                    </a:cubicBezTo>
                    <a:cubicBezTo>
                      <a:pt x="573" y="157"/>
                      <a:pt x="413" y="1"/>
                      <a:pt x="2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9"/>
              <p:cNvSpPr/>
              <p:nvPr/>
            </p:nvSpPr>
            <p:spPr>
              <a:xfrm>
                <a:off x="5437725" y="4512020"/>
                <a:ext cx="34854" cy="28789"/>
              </a:xfrm>
              <a:custGeom>
                <a:rect b="b" l="l" r="r" t="t"/>
                <a:pathLst>
                  <a:path extrusionOk="0" h="636" w="770">
                    <a:moveTo>
                      <a:pt x="326" y="0"/>
                    </a:moveTo>
                    <a:cubicBezTo>
                      <a:pt x="129" y="0"/>
                      <a:pt x="0" y="240"/>
                      <a:pt x="159" y="444"/>
                    </a:cubicBezTo>
                    <a:cubicBezTo>
                      <a:pt x="267" y="582"/>
                      <a:pt x="372" y="636"/>
                      <a:pt x="458" y="636"/>
                    </a:cubicBezTo>
                    <a:cubicBezTo>
                      <a:pt x="667" y="636"/>
                      <a:pt x="769" y="320"/>
                      <a:pt x="560" y="111"/>
                    </a:cubicBezTo>
                    <a:cubicBezTo>
                      <a:pt x="480" y="33"/>
                      <a:pt x="398" y="0"/>
                      <a:pt x="3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9"/>
              <p:cNvSpPr/>
              <p:nvPr/>
            </p:nvSpPr>
            <p:spPr>
              <a:xfrm>
                <a:off x="5306320" y="4499934"/>
                <a:ext cx="25982" cy="23176"/>
              </a:xfrm>
              <a:custGeom>
                <a:rect b="b" l="l" r="r" t="t"/>
                <a:pathLst>
                  <a:path extrusionOk="0" h="512" w="574">
                    <a:moveTo>
                      <a:pt x="285" y="0"/>
                    </a:moveTo>
                    <a:cubicBezTo>
                      <a:pt x="138" y="0"/>
                      <a:pt x="1" y="230"/>
                      <a:pt x="44" y="353"/>
                    </a:cubicBezTo>
                    <a:cubicBezTo>
                      <a:pt x="82" y="464"/>
                      <a:pt x="168" y="511"/>
                      <a:pt x="255" y="511"/>
                    </a:cubicBezTo>
                    <a:cubicBezTo>
                      <a:pt x="413" y="511"/>
                      <a:pt x="574" y="354"/>
                      <a:pt x="458" y="136"/>
                    </a:cubicBezTo>
                    <a:cubicBezTo>
                      <a:pt x="406" y="38"/>
                      <a:pt x="345" y="0"/>
                      <a:pt x="2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9"/>
              <p:cNvSpPr/>
              <p:nvPr/>
            </p:nvSpPr>
            <p:spPr>
              <a:xfrm>
                <a:off x="4401652" y="4369392"/>
                <a:ext cx="210346" cy="78263"/>
              </a:xfrm>
              <a:custGeom>
                <a:rect b="b" l="l" r="r" t="t"/>
                <a:pathLst>
                  <a:path extrusionOk="0" h="1729" w="4647">
                    <a:moveTo>
                      <a:pt x="2363" y="0"/>
                    </a:moveTo>
                    <a:cubicBezTo>
                      <a:pt x="559" y="0"/>
                      <a:pt x="0" y="877"/>
                      <a:pt x="0" y="877"/>
                    </a:cubicBezTo>
                    <a:cubicBezTo>
                      <a:pt x="0" y="877"/>
                      <a:pt x="692" y="1671"/>
                      <a:pt x="2205" y="1726"/>
                    </a:cubicBezTo>
                    <a:cubicBezTo>
                      <a:pt x="2249" y="1728"/>
                      <a:pt x="2293" y="1729"/>
                      <a:pt x="2336" y="1729"/>
                    </a:cubicBezTo>
                    <a:cubicBezTo>
                      <a:pt x="3772" y="1729"/>
                      <a:pt x="4647" y="865"/>
                      <a:pt x="4647" y="865"/>
                    </a:cubicBezTo>
                    <a:cubicBezTo>
                      <a:pt x="4647" y="865"/>
                      <a:pt x="3902" y="56"/>
                      <a:pt x="2373" y="0"/>
                    </a:cubicBezTo>
                    <a:cubicBezTo>
                      <a:pt x="2370" y="0"/>
                      <a:pt x="2366"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9"/>
              <p:cNvSpPr/>
              <p:nvPr/>
            </p:nvSpPr>
            <p:spPr>
              <a:xfrm>
                <a:off x="4698727" y="4266053"/>
                <a:ext cx="683818" cy="292140"/>
              </a:xfrm>
              <a:custGeom>
                <a:rect b="b" l="l" r="r" t="t"/>
                <a:pathLst>
                  <a:path extrusionOk="0" h="6454" w="15107">
                    <a:moveTo>
                      <a:pt x="7626" y="1"/>
                    </a:moveTo>
                    <a:cubicBezTo>
                      <a:pt x="7410" y="1"/>
                      <a:pt x="7190" y="8"/>
                      <a:pt x="6966" y="23"/>
                    </a:cubicBezTo>
                    <a:cubicBezTo>
                      <a:pt x="2465" y="320"/>
                      <a:pt x="0" y="3227"/>
                      <a:pt x="0" y="3227"/>
                    </a:cubicBezTo>
                    <a:cubicBezTo>
                      <a:pt x="0" y="3227"/>
                      <a:pt x="2905" y="6454"/>
                      <a:pt x="7617" y="6454"/>
                    </a:cubicBezTo>
                    <a:cubicBezTo>
                      <a:pt x="12016" y="6454"/>
                      <a:pt x="15106" y="3227"/>
                      <a:pt x="15106" y="3227"/>
                    </a:cubicBezTo>
                    <a:cubicBezTo>
                      <a:pt x="14342" y="2586"/>
                      <a:pt x="11744" y="1"/>
                      <a:pt x="76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9"/>
              <p:cNvSpPr/>
              <p:nvPr/>
            </p:nvSpPr>
            <p:spPr>
              <a:xfrm>
                <a:off x="4635175" y="4438329"/>
                <a:ext cx="123936" cy="99402"/>
              </a:xfrm>
              <a:custGeom>
                <a:rect b="b" l="l" r="r" t="t"/>
                <a:pathLst>
                  <a:path extrusionOk="0" h="2196" w="2738">
                    <a:moveTo>
                      <a:pt x="0" y="0"/>
                    </a:moveTo>
                    <a:cubicBezTo>
                      <a:pt x="0" y="0"/>
                      <a:pt x="66" y="875"/>
                      <a:pt x="754" y="1467"/>
                    </a:cubicBezTo>
                    <a:cubicBezTo>
                      <a:pt x="1597" y="2196"/>
                      <a:pt x="2738" y="2196"/>
                      <a:pt x="2738" y="2196"/>
                    </a:cubicBezTo>
                    <a:cubicBezTo>
                      <a:pt x="2738" y="2196"/>
                      <a:pt x="2711" y="1430"/>
                      <a:pt x="1804" y="762"/>
                    </a:cubicBezTo>
                    <a:cubicBezTo>
                      <a:pt x="896" y="95"/>
                      <a:pt x="0"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9"/>
              <p:cNvSpPr/>
              <p:nvPr/>
            </p:nvSpPr>
            <p:spPr>
              <a:xfrm>
                <a:off x="4698727" y="4266053"/>
                <a:ext cx="683818" cy="292140"/>
              </a:xfrm>
              <a:custGeom>
                <a:rect b="b" l="l" r="r" t="t"/>
                <a:pathLst>
                  <a:path extrusionOk="0" h="6454" w="15107">
                    <a:moveTo>
                      <a:pt x="7626" y="1"/>
                    </a:moveTo>
                    <a:cubicBezTo>
                      <a:pt x="7410" y="1"/>
                      <a:pt x="7190" y="8"/>
                      <a:pt x="6966" y="23"/>
                    </a:cubicBezTo>
                    <a:cubicBezTo>
                      <a:pt x="2465" y="320"/>
                      <a:pt x="0" y="3227"/>
                      <a:pt x="0" y="3227"/>
                    </a:cubicBezTo>
                    <a:cubicBezTo>
                      <a:pt x="0" y="3227"/>
                      <a:pt x="2905" y="6454"/>
                      <a:pt x="7617" y="6454"/>
                    </a:cubicBezTo>
                    <a:cubicBezTo>
                      <a:pt x="12016" y="6454"/>
                      <a:pt x="15106" y="3227"/>
                      <a:pt x="15106" y="3227"/>
                    </a:cubicBezTo>
                    <a:cubicBezTo>
                      <a:pt x="14342" y="2586"/>
                      <a:pt x="11744" y="1"/>
                      <a:pt x="76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9"/>
              <p:cNvSpPr/>
              <p:nvPr/>
            </p:nvSpPr>
            <p:spPr>
              <a:xfrm>
                <a:off x="5465382" y="4262884"/>
                <a:ext cx="151728" cy="107369"/>
              </a:xfrm>
              <a:custGeom>
                <a:rect b="b" l="l" r="r" t="t"/>
                <a:pathLst>
                  <a:path extrusionOk="0" h="2372" w="3352">
                    <a:moveTo>
                      <a:pt x="3094" y="1"/>
                    </a:moveTo>
                    <a:cubicBezTo>
                      <a:pt x="2739" y="1"/>
                      <a:pt x="2063" y="67"/>
                      <a:pt x="1366" y="490"/>
                    </a:cubicBezTo>
                    <a:cubicBezTo>
                      <a:pt x="351" y="1106"/>
                      <a:pt x="1" y="2360"/>
                      <a:pt x="1" y="2360"/>
                    </a:cubicBezTo>
                    <a:cubicBezTo>
                      <a:pt x="1" y="2360"/>
                      <a:pt x="102" y="2371"/>
                      <a:pt x="272" y="2371"/>
                    </a:cubicBezTo>
                    <a:cubicBezTo>
                      <a:pt x="685" y="2371"/>
                      <a:pt x="1501" y="2303"/>
                      <a:pt x="2243" y="1834"/>
                    </a:cubicBezTo>
                    <a:cubicBezTo>
                      <a:pt x="3292" y="1172"/>
                      <a:pt x="3351" y="15"/>
                      <a:pt x="3351" y="15"/>
                    </a:cubicBezTo>
                    <a:cubicBezTo>
                      <a:pt x="3351" y="15"/>
                      <a:pt x="3256" y="1"/>
                      <a:pt x="30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9"/>
              <p:cNvSpPr/>
              <p:nvPr/>
            </p:nvSpPr>
            <p:spPr>
              <a:xfrm>
                <a:off x="5465382" y="4446432"/>
                <a:ext cx="154173" cy="108364"/>
              </a:xfrm>
              <a:custGeom>
                <a:rect b="b" l="l" r="r" t="t"/>
                <a:pathLst>
                  <a:path extrusionOk="0" h="2394" w="3406">
                    <a:moveTo>
                      <a:pt x="364" y="1"/>
                    </a:moveTo>
                    <a:cubicBezTo>
                      <a:pt x="139" y="1"/>
                      <a:pt x="1" y="22"/>
                      <a:pt x="1" y="22"/>
                    </a:cubicBezTo>
                    <a:cubicBezTo>
                      <a:pt x="1" y="22"/>
                      <a:pt x="460" y="1314"/>
                      <a:pt x="1235" y="1809"/>
                    </a:cubicBezTo>
                    <a:cubicBezTo>
                      <a:pt x="1835" y="2191"/>
                      <a:pt x="2448" y="2394"/>
                      <a:pt x="2973" y="2394"/>
                    </a:cubicBezTo>
                    <a:cubicBezTo>
                      <a:pt x="3125" y="2394"/>
                      <a:pt x="3270" y="2377"/>
                      <a:pt x="3405" y="2342"/>
                    </a:cubicBezTo>
                    <a:cubicBezTo>
                      <a:pt x="3405" y="2342"/>
                      <a:pt x="3261" y="1091"/>
                      <a:pt x="2026" y="413"/>
                    </a:cubicBezTo>
                    <a:cubicBezTo>
                      <a:pt x="1393" y="65"/>
                      <a:pt x="750" y="1"/>
                      <a:pt x="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9"/>
              <p:cNvSpPr/>
              <p:nvPr/>
            </p:nvSpPr>
            <p:spPr>
              <a:xfrm>
                <a:off x="5588186" y="4386547"/>
                <a:ext cx="100715" cy="43002"/>
              </a:xfrm>
              <a:custGeom>
                <a:rect b="b" l="l" r="r" t="t"/>
                <a:pathLst>
                  <a:path extrusionOk="0" h="950" w="2225">
                    <a:moveTo>
                      <a:pt x="911" y="0"/>
                    </a:moveTo>
                    <a:cubicBezTo>
                      <a:pt x="149" y="0"/>
                      <a:pt x="1" y="490"/>
                      <a:pt x="1" y="490"/>
                    </a:cubicBezTo>
                    <a:cubicBezTo>
                      <a:pt x="1" y="490"/>
                      <a:pt x="217" y="949"/>
                      <a:pt x="938" y="949"/>
                    </a:cubicBezTo>
                    <a:cubicBezTo>
                      <a:pt x="954" y="949"/>
                      <a:pt x="971" y="949"/>
                      <a:pt x="988" y="949"/>
                    </a:cubicBezTo>
                    <a:cubicBezTo>
                      <a:pt x="1748" y="926"/>
                      <a:pt x="2225" y="492"/>
                      <a:pt x="2225" y="492"/>
                    </a:cubicBezTo>
                    <a:cubicBezTo>
                      <a:pt x="2225" y="492"/>
                      <a:pt x="2015" y="93"/>
                      <a:pt x="1093" y="9"/>
                    </a:cubicBezTo>
                    <a:cubicBezTo>
                      <a:pt x="1029" y="3"/>
                      <a:pt x="968" y="0"/>
                      <a:pt x="9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9"/>
              <p:cNvSpPr/>
              <p:nvPr/>
            </p:nvSpPr>
            <p:spPr>
              <a:xfrm>
                <a:off x="5716014" y="4394513"/>
                <a:ext cx="66811" cy="27476"/>
              </a:xfrm>
              <a:custGeom>
                <a:rect b="b" l="l" r="r" t="t"/>
                <a:pathLst>
                  <a:path extrusionOk="0" h="607" w="1476">
                    <a:moveTo>
                      <a:pt x="701" y="0"/>
                    </a:moveTo>
                    <a:cubicBezTo>
                      <a:pt x="312" y="0"/>
                      <a:pt x="0" y="310"/>
                      <a:pt x="0" y="310"/>
                    </a:cubicBezTo>
                    <a:cubicBezTo>
                      <a:pt x="0" y="310"/>
                      <a:pt x="210" y="607"/>
                      <a:pt x="687" y="607"/>
                    </a:cubicBezTo>
                    <a:cubicBezTo>
                      <a:pt x="689" y="607"/>
                      <a:pt x="691" y="607"/>
                      <a:pt x="694" y="607"/>
                    </a:cubicBezTo>
                    <a:cubicBezTo>
                      <a:pt x="1175" y="603"/>
                      <a:pt x="1476" y="310"/>
                      <a:pt x="1476" y="310"/>
                    </a:cubicBezTo>
                    <a:cubicBezTo>
                      <a:pt x="1476" y="310"/>
                      <a:pt x="1220" y="61"/>
                      <a:pt x="790" y="6"/>
                    </a:cubicBezTo>
                    <a:cubicBezTo>
                      <a:pt x="760" y="2"/>
                      <a:pt x="730" y="0"/>
                      <a:pt x="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9"/>
              <p:cNvSpPr/>
              <p:nvPr/>
            </p:nvSpPr>
            <p:spPr>
              <a:xfrm>
                <a:off x="5856110" y="4233508"/>
                <a:ext cx="24850" cy="50289"/>
              </a:xfrm>
              <a:custGeom>
                <a:rect b="b" l="l" r="r" t="t"/>
                <a:pathLst>
                  <a:path extrusionOk="0" h="1111" w="549">
                    <a:moveTo>
                      <a:pt x="320" y="1"/>
                    </a:moveTo>
                    <a:cubicBezTo>
                      <a:pt x="320" y="1"/>
                      <a:pt x="18" y="258"/>
                      <a:pt x="9" y="592"/>
                    </a:cubicBezTo>
                    <a:cubicBezTo>
                      <a:pt x="0" y="926"/>
                      <a:pt x="248" y="1111"/>
                      <a:pt x="248" y="1111"/>
                    </a:cubicBezTo>
                    <a:cubicBezTo>
                      <a:pt x="248" y="1111"/>
                      <a:pt x="486" y="949"/>
                      <a:pt x="518" y="603"/>
                    </a:cubicBezTo>
                    <a:cubicBezTo>
                      <a:pt x="548" y="258"/>
                      <a:pt x="320" y="1"/>
                      <a:pt x="3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9"/>
              <p:cNvSpPr/>
              <p:nvPr/>
            </p:nvSpPr>
            <p:spPr>
              <a:xfrm>
                <a:off x="5852987" y="4533340"/>
                <a:ext cx="28743" cy="50606"/>
              </a:xfrm>
              <a:custGeom>
                <a:rect b="b" l="l" r="r" t="t"/>
                <a:pathLst>
                  <a:path extrusionOk="0" h="1118" w="635">
                    <a:moveTo>
                      <a:pt x="317" y="0"/>
                    </a:moveTo>
                    <a:cubicBezTo>
                      <a:pt x="317" y="0"/>
                      <a:pt x="0" y="268"/>
                      <a:pt x="88" y="628"/>
                    </a:cubicBezTo>
                    <a:cubicBezTo>
                      <a:pt x="175" y="989"/>
                      <a:pt x="393" y="1117"/>
                      <a:pt x="393" y="1117"/>
                    </a:cubicBezTo>
                    <a:cubicBezTo>
                      <a:pt x="393" y="1117"/>
                      <a:pt x="635" y="831"/>
                      <a:pt x="579" y="490"/>
                    </a:cubicBezTo>
                    <a:cubicBezTo>
                      <a:pt x="525" y="149"/>
                      <a:pt x="317" y="0"/>
                      <a:pt x="31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9"/>
              <p:cNvSpPr/>
              <p:nvPr/>
            </p:nvSpPr>
            <p:spPr>
              <a:xfrm>
                <a:off x="6152189" y="4394513"/>
                <a:ext cx="66902" cy="27476"/>
              </a:xfrm>
              <a:custGeom>
                <a:rect b="b" l="l" r="r" t="t"/>
                <a:pathLst>
                  <a:path extrusionOk="0" h="607" w="1478">
                    <a:moveTo>
                      <a:pt x="776" y="0"/>
                    </a:moveTo>
                    <a:cubicBezTo>
                      <a:pt x="746" y="0"/>
                      <a:pt x="717" y="2"/>
                      <a:pt x="686" y="6"/>
                    </a:cubicBezTo>
                    <a:cubicBezTo>
                      <a:pt x="257" y="61"/>
                      <a:pt x="1" y="310"/>
                      <a:pt x="1" y="310"/>
                    </a:cubicBezTo>
                    <a:cubicBezTo>
                      <a:pt x="1" y="310"/>
                      <a:pt x="302" y="603"/>
                      <a:pt x="783" y="607"/>
                    </a:cubicBezTo>
                    <a:cubicBezTo>
                      <a:pt x="785" y="607"/>
                      <a:pt x="788" y="607"/>
                      <a:pt x="790" y="607"/>
                    </a:cubicBezTo>
                    <a:cubicBezTo>
                      <a:pt x="1266" y="607"/>
                      <a:pt x="1477" y="310"/>
                      <a:pt x="1477" y="310"/>
                    </a:cubicBezTo>
                    <a:cubicBezTo>
                      <a:pt x="1477" y="310"/>
                      <a:pt x="1165" y="0"/>
                      <a:pt x="7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9"/>
              <p:cNvSpPr/>
              <p:nvPr/>
            </p:nvSpPr>
            <p:spPr>
              <a:xfrm>
                <a:off x="6054099" y="4233508"/>
                <a:ext cx="24850" cy="50289"/>
              </a:xfrm>
              <a:custGeom>
                <a:rect b="b" l="l" r="r" t="t"/>
                <a:pathLst>
                  <a:path extrusionOk="0" h="1111" w="549">
                    <a:moveTo>
                      <a:pt x="229" y="1"/>
                    </a:moveTo>
                    <a:cubicBezTo>
                      <a:pt x="229" y="1"/>
                      <a:pt x="0" y="258"/>
                      <a:pt x="31" y="603"/>
                    </a:cubicBezTo>
                    <a:cubicBezTo>
                      <a:pt x="63" y="949"/>
                      <a:pt x="300" y="1111"/>
                      <a:pt x="300" y="1111"/>
                    </a:cubicBezTo>
                    <a:cubicBezTo>
                      <a:pt x="300" y="1111"/>
                      <a:pt x="548" y="926"/>
                      <a:pt x="539" y="592"/>
                    </a:cubicBezTo>
                    <a:cubicBezTo>
                      <a:pt x="531" y="258"/>
                      <a:pt x="229" y="1"/>
                      <a:pt x="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9"/>
              <p:cNvSpPr/>
              <p:nvPr/>
            </p:nvSpPr>
            <p:spPr>
              <a:xfrm>
                <a:off x="6053285" y="4533340"/>
                <a:ext cx="28789" cy="50606"/>
              </a:xfrm>
              <a:custGeom>
                <a:rect b="b" l="l" r="r" t="t"/>
                <a:pathLst>
                  <a:path extrusionOk="0" h="1118" w="636">
                    <a:moveTo>
                      <a:pt x="318" y="0"/>
                    </a:moveTo>
                    <a:cubicBezTo>
                      <a:pt x="318" y="0"/>
                      <a:pt x="110" y="149"/>
                      <a:pt x="56" y="490"/>
                    </a:cubicBezTo>
                    <a:cubicBezTo>
                      <a:pt x="1" y="831"/>
                      <a:pt x="243" y="1117"/>
                      <a:pt x="243" y="1117"/>
                    </a:cubicBezTo>
                    <a:cubicBezTo>
                      <a:pt x="243" y="1117"/>
                      <a:pt x="461" y="989"/>
                      <a:pt x="548" y="628"/>
                    </a:cubicBezTo>
                    <a:cubicBezTo>
                      <a:pt x="635" y="268"/>
                      <a:pt x="318" y="0"/>
                      <a:pt x="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9"/>
              <p:cNvSpPr/>
              <p:nvPr/>
            </p:nvSpPr>
            <p:spPr>
              <a:xfrm>
                <a:off x="4424466" y="4286060"/>
                <a:ext cx="75909" cy="53005"/>
              </a:xfrm>
              <a:custGeom>
                <a:rect b="b" l="l" r="r" t="t"/>
                <a:pathLst>
                  <a:path extrusionOk="0" h="1171" w="1677">
                    <a:moveTo>
                      <a:pt x="270" y="1"/>
                    </a:moveTo>
                    <a:cubicBezTo>
                      <a:pt x="108" y="1"/>
                      <a:pt x="0" y="24"/>
                      <a:pt x="0" y="24"/>
                    </a:cubicBezTo>
                    <a:cubicBezTo>
                      <a:pt x="0" y="24"/>
                      <a:pt x="114" y="677"/>
                      <a:pt x="568" y="941"/>
                    </a:cubicBezTo>
                    <a:cubicBezTo>
                      <a:pt x="929" y="1149"/>
                      <a:pt x="1416" y="1171"/>
                      <a:pt x="1601" y="1171"/>
                    </a:cubicBezTo>
                    <a:cubicBezTo>
                      <a:pt x="1649" y="1171"/>
                      <a:pt x="1676" y="1169"/>
                      <a:pt x="1676" y="1169"/>
                    </a:cubicBezTo>
                    <a:cubicBezTo>
                      <a:pt x="1676" y="1169"/>
                      <a:pt x="1485" y="502"/>
                      <a:pt x="1016" y="204"/>
                    </a:cubicBezTo>
                    <a:cubicBezTo>
                      <a:pt x="755" y="38"/>
                      <a:pt x="471" y="1"/>
                      <a:pt x="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9"/>
              <p:cNvSpPr/>
              <p:nvPr/>
            </p:nvSpPr>
            <p:spPr>
              <a:xfrm>
                <a:off x="4423787" y="4478705"/>
                <a:ext cx="75909" cy="52417"/>
              </a:xfrm>
              <a:custGeom>
                <a:rect b="b" l="l" r="r" t="t"/>
                <a:pathLst>
                  <a:path extrusionOk="0" h="1158" w="1677">
                    <a:moveTo>
                      <a:pt x="1433" y="1"/>
                    </a:moveTo>
                    <a:cubicBezTo>
                      <a:pt x="1196" y="1"/>
                      <a:pt x="832" y="32"/>
                      <a:pt x="556" y="195"/>
                    </a:cubicBezTo>
                    <a:cubicBezTo>
                      <a:pt x="110" y="458"/>
                      <a:pt x="0" y="1131"/>
                      <a:pt x="0" y="1131"/>
                    </a:cubicBezTo>
                    <a:cubicBezTo>
                      <a:pt x="56" y="1144"/>
                      <a:pt x="145" y="1157"/>
                      <a:pt x="258" y="1157"/>
                    </a:cubicBezTo>
                    <a:cubicBezTo>
                      <a:pt x="468" y="1157"/>
                      <a:pt x="759" y="1110"/>
                      <a:pt x="1065" y="918"/>
                    </a:cubicBezTo>
                    <a:cubicBezTo>
                      <a:pt x="1536" y="623"/>
                      <a:pt x="1677" y="12"/>
                      <a:pt x="1677" y="12"/>
                    </a:cubicBezTo>
                    <a:cubicBezTo>
                      <a:pt x="1677" y="12"/>
                      <a:pt x="1579" y="1"/>
                      <a:pt x="14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9"/>
              <p:cNvSpPr/>
              <p:nvPr/>
            </p:nvSpPr>
            <p:spPr>
              <a:xfrm>
                <a:off x="4635175" y="4438329"/>
                <a:ext cx="123936" cy="99402"/>
              </a:xfrm>
              <a:custGeom>
                <a:rect b="b" l="l" r="r" t="t"/>
                <a:pathLst>
                  <a:path extrusionOk="0" h="2196" w="2738">
                    <a:moveTo>
                      <a:pt x="0" y="0"/>
                    </a:moveTo>
                    <a:cubicBezTo>
                      <a:pt x="0" y="0"/>
                      <a:pt x="66" y="875"/>
                      <a:pt x="754" y="1467"/>
                    </a:cubicBezTo>
                    <a:cubicBezTo>
                      <a:pt x="1597" y="2196"/>
                      <a:pt x="2738" y="2196"/>
                      <a:pt x="2738" y="2196"/>
                    </a:cubicBezTo>
                    <a:cubicBezTo>
                      <a:pt x="2738" y="2196"/>
                      <a:pt x="2711" y="1430"/>
                      <a:pt x="1804" y="762"/>
                    </a:cubicBezTo>
                    <a:cubicBezTo>
                      <a:pt x="896" y="95"/>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9"/>
              <p:cNvSpPr/>
              <p:nvPr/>
            </p:nvSpPr>
            <p:spPr>
              <a:xfrm>
                <a:off x="4633862" y="4279723"/>
                <a:ext cx="124796" cy="98632"/>
              </a:xfrm>
              <a:custGeom>
                <a:rect b="b" l="l" r="r" t="t"/>
                <a:pathLst>
                  <a:path extrusionOk="0" h="2179" w="2757">
                    <a:moveTo>
                      <a:pt x="2756" y="0"/>
                    </a:moveTo>
                    <a:cubicBezTo>
                      <a:pt x="2756" y="0"/>
                      <a:pt x="1355" y="150"/>
                      <a:pt x="728" y="781"/>
                    </a:cubicBezTo>
                    <a:cubicBezTo>
                      <a:pt x="100" y="1413"/>
                      <a:pt x="1" y="2178"/>
                      <a:pt x="1" y="2178"/>
                    </a:cubicBezTo>
                    <a:cubicBezTo>
                      <a:pt x="1" y="2178"/>
                      <a:pt x="688" y="2146"/>
                      <a:pt x="1662" y="1515"/>
                    </a:cubicBezTo>
                    <a:cubicBezTo>
                      <a:pt x="2634" y="884"/>
                      <a:pt x="2756" y="0"/>
                      <a:pt x="2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9"/>
              <p:cNvSpPr/>
              <p:nvPr/>
            </p:nvSpPr>
            <p:spPr>
              <a:xfrm>
                <a:off x="6023998" y="4237898"/>
                <a:ext cx="120224" cy="190249"/>
              </a:xfrm>
              <a:custGeom>
                <a:rect b="b" l="l" r="r" t="t"/>
                <a:pathLst>
                  <a:path extrusionOk="0" h="4203" w="2656">
                    <a:moveTo>
                      <a:pt x="1606" y="2345"/>
                    </a:moveTo>
                    <a:cubicBezTo>
                      <a:pt x="1618" y="2345"/>
                      <a:pt x="1631" y="2345"/>
                      <a:pt x="1643" y="2346"/>
                    </a:cubicBezTo>
                    <a:cubicBezTo>
                      <a:pt x="1617" y="2475"/>
                      <a:pt x="1567" y="2596"/>
                      <a:pt x="1502" y="2686"/>
                    </a:cubicBezTo>
                    <a:cubicBezTo>
                      <a:pt x="1423" y="2795"/>
                      <a:pt x="1228" y="3030"/>
                      <a:pt x="1033" y="3030"/>
                    </a:cubicBezTo>
                    <a:cubicBezTo>
                      <a:pt x="1018" y="3030"/>
                      <a:pt x="1003" y="3028"/>
                      <a:pt x="988" y="3025"/>
                    </a:cubicBezTo>
                    <a:cubicBezTo>
                      <a:pt x="877" y="2993"/>
                      <a:pt x="773" y="2934"/>
                      <a:pt x="889" y="2697"/>
                    </a:cubicBezTo>
                    <a:cubicBezTo>
                      <a:pt x="973" y="2593"/>
                      <a:pt x="1073" y="2511"/>
                      <a:pt x="1191" y="2449"/>
                    </a:cubicBezTo>
                    <a:cubicBezTo>
                      <a:pt x="1329" y="2377"/>
                      <a:pt x="1470" y="2345"/>
                      <a:pt x="1606" y="2345"/>
                    </a:cubicBezTo>
                    <a:close/>
                    <a:moveTo>
                      <a:pt x="82" y="0"/>
                    </a:moveTo>
                    <a:cubicBezTo>
                      <a:pt x="78" y="0"/>
                      <a:pt x="75" y="3"/>
                      <a:pt x="74" y="11"/>
                    </a:cubicBezTo>
                    <a:cubicBezTo>
                      <a:pt x="0" y="474"/>
                      <a:pt x="54" y="3031"/>
                      <a:pt x="56" y="3047"/>
                    </a:cubicBezTo>
                    <a:cubicBezTo>
                      <a:pt x="58" y="3066"/>
                      <a:pt x="90" y="3093"/>
                      <a:pt x="112" y="3093"/>
                    </a:cubicBezTo>
                    <a:cubicBezTo>
                      <a:pt x="122" y="3093"/>
                      <a:pt x="130" y="3087"/>
                      <a:pt x="131" y="3072"/>
                    </a:cubicBezTo>
                    <a:cubicBezTo>
                      <a:pt x="160" y="2800"/>
                      <a:pt x="162" y="2525"/>
                      <a:pt x="160" y="2252"/>
                    </a:cubicBezTo>
                    <a:cubicBezTo>
                      <a:pt x="207" y="2114"/>
                      <a:pt x="276" y="1986"/>
                      <a:pt x="375" y="1875"/>
                    </a:cubicBezTo>
                    <a:cubicBezTo>
                      <a:pt x="527" y="1706"/>
                      <a:pt x="778" y="1539"/>
                      <a:pt x="1012" y="1532"/>
                    </a:cubicBezTo>
                    <a:cubicBezTo>
                      <a:pt x="1023" y="1532"/>
                      <a:pt x="1035" y="1532"/>
                      <a:pt x="1047" y="1532"/>
                    </a:cubicBezTo>
                    <a:cubicBezTo>
                      <a:pt x="1541" y="1532"/>
                      <a:pt x="1689" y="1894"/>
                      <a:pt x="1658" y="2237"/>
                    </a:cubicBezTo>
                    <a:cubicBezTo>
                      <a:pt x="1634" y="2235"/>
                      <a:pt x="1609" y="2235"/>
                      <a:pt x="1584" y="2235"/>
                    </a:cubicBezTo>
                    <a:cubicBezTo>
                      <a:pt x="1466" y="2235"/>
                      <a:pt x="1344" y="2255"/>
                      <a:pt x="1222" y="2302"/>
                    </a:cubicBezTo>
                    <a:cubicBezTo>
                      <a:pt x="1003" y="2383"/>
                      <a:pt x="569" y="2669"/>
                      <a:pt x="700" y="2967"/>
                    </a:cubicBezTo>
                    <a:cubicBezTo>
                      <a:pt x="759" y="3102"/>
                      <a:pt x="878" y="3151"/>
                      <a:pt x="1000" y="3151"/>
                    </a:cubicBezTo>
                    <a:cubicBezTo>
                      <a:pt x="1044" y="3151"/>
                      <a:pt x="1088" y="3145"/>
                      <a:pt x="1129" y="3134"/>
                    </a:cubicBezTo>
                    <a:cubicBezTo>
                      <a:pt x="1462" y="3048"/>
                      <a:pt x="1678" y="2692"/>
                      <a:pt x="1742" y="2356"/>
                    </a:cubicBezTo>
                    <a:cubicBezTo>
                      <a:pt x="2128" y="2418"/>
                      <a:pt x="2450" y="2738"/>
                      <a:pt x="2522" y="3156"/>
                    </a:cubicBezTo>
                    <a:cubicBezTo>
                      <a:pt x="2517" y="3782"/>
                      <a:pt x="1918" y="4088"/>
                      <a:pt x="1324" y="4088"/>
                    </a:cubicBezTo>
                    <a:cubicBezTo>
                      <a:pt x="993" y="4088"/>
                      <a:pt x="663" y="3993"/>
                      <a:pt x="440" y="3804"/>
                    </a:cubicBezTo>
                    <a:cubicBezTo>
                      <a:pt x="421" y="3789"/>
                      <a:pt x="399" y="3782"/>
                      <a:pt x="380" y="3782"/>
                    </a:cubicBezTo>
                    <a:cubicBezTo>
                      <a:pt x="340" y="3782"/>
                      <a:pt x="313" y="3812"/>
                      <a:pt x="359" y="3857"/>
                    </a:cubicBezTo>
                    <a:cubicBezTo>
                      <a:pt x="593" y="4087"/>
                      <a:pt x="984" y="4203"/>
                      <a:pt x="1377" y="4203"/>
                    </a:cubicBezTo>
                    <a:cubicBezTo>
                      <a:pt x="2013" y="4203"/>
                      <a:pt x="2655" y="3900"/>
                      <a:pt x="2655" y="3284"/>
                    </a:cubicBezTo>
                    <a:cubicBezTo>
                      <a:pt x="2655" y="2758"/>
                      <a:pt x="2237" y="2330"/>
                      <a:pt x="1758" y="2248"/>
                    </a:cubicBezTo>
                    <a:cubicBezTo>
                      <a:pt x="1781" y="1962"/>
                      <a:pt x="1677" y="1676"/>
                      <a:pt x="1397" y="1523"/>
                    </a:cubicBezTo>
                    <a:cubicBezTo>
                      <a:pt x="1291" y="1466"/>
                      <a:pt x="1176" y="1440"/>
                      <a:pt x="1060" y="1440"/>
                    </a:cubicBezTo>
                    <a:cubicBezTo>
                      <a:pt x="823" y="1440"/>
                      <a:pt x="581" y="1545"/>
                      <a:pt x="407" y="1698"/>
                    </a:cubicBezTo>
                    <a:cubicBezTo>
                      <a:pt x="300" y="1792"/>
                      <a:pt x="218" y="1901"/>
                      <a:pt x="157" y="2018"/>
                    </a:cubicBezTo>
                    <a:cubicBezTo>
                      <a:pt x="156" y="1931"/>
                      <a:pt x="195" y="596"/>
                      <a:pt x="114" y="33"/>
                    </a:cubicBezTo>
                    <a:cubicBezTo>
                      <a:pt x="112" y="23"/>
                      <a:pt x="94" y="0"/>
                      <a:pt x="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9"/>
              <p:cNvSpPr/>
              <p:nvPr/>
            </p:nvSpPr>
            <p:spPr>
              <a:xfrm>
                <a:off x="6048215" y="4230294"/>
                <a:ext cx="40693" cy="54680"/>
              </a:xfrm>
              <a:custGeom>
                <a:rect b="b" l="l" r="r" t="t"/>
                <a:pathLst>
                  <a:path extrusionOk="0" h="1208" w="899">
                    <a:moveTo>
                      <a:pt x="347" y="1"/>
                    </a:moveTo>
                    <a:cubicBezTo>
                      <a:pt x="334" y="1"/>
                      <a:pt x="326" y="9"/>
                      <a:pt x="323" y="20"/>
                    </a:cubicBezTo>
                    <a:cubicBezTo>
                      <a:pt x="322" y="21"/>
                      <a:pt x="320" y="21"/>
                      <a:pt x="319" y="22"/>
                    </a:cubicBezTo>
                    <a:cubicBezTo>
                      <a:pt x="1" y="309"/>
                      <a:pt x="28" y="1008"/>
                      <a:pt x="436" y="1206"/>
                    </a:cubicBezTo>
                    <a:cubicBezTo>
                      <a:pt x="438" y="1207"/>
                      <a:pt x="440" y="1208"/>
                      <a:pt x="441" y="1208"/>
                    </a:cubicBezTo>
                    <a:cubicBezTo>
                      <a:pt x="452" y="1208"/>
                      <a:pt x="450" y="1188"/>
                      <a:pt x="444" y="1182"/>
                    </a:cubicBezTo>
                    <a:cubicBezTo>
                      <a:pt x="155" y="905"/>
                      <a:pt x="141" y="416"/>
                      <a:pt x="396" y="116"/>
                    </a:cubicBezTo>
                    <a:lnTo>
                      <a:pt x="396" y="116"/>
                    </a:lnTo>
                    <a:cubicBezTo>
                      <a:pt x="696" y="342"/>
                      <a:pt x="716" y="886"/>
                      <a:pt x="452" y="1153"/>
                    </a:cubicBezTo>
                    <a:cubicBezTo>
                      <a:pt x="445" y="1160"/>
                      <a:pt x="455" y="1178"/>
                      <a:pt x="465" y="1178"/>
                    </a:cubicBezTo>
                    <a:cubicBezTo>
                      <a:pt x="467" y="1178"/>
                      <a:pt x="468" y="1178"/>
                      <a:pt x="469" y="1177"/>
                    </a:cubicBezTo>
                    <a:cubicBezTo>
                      <a:pt x="899" y="935"/>
                      <a:pt x="735" y="235"/>
                      <a:pt x="377" y="11"/>
                    </a:cubicBezTo>
                    <a:cubicBezTo>
                      <a:pt x="365" y="4"/>
                      <a:pt x="355" y="1"/>
                      <a:pt x="34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9"/>
              <p:cNvSpPr/>
              <p:nvPr/>
            </p:nvSpPr>
            <p:spPr>
              <a:xfrm>
                <a:off x="6113578" y="4313626"/>
                <a:ext cx="22044" cy="18015"/>
              </a:xfrm>
              <a:custGeom>
                <a:rect b="b" l="l" r="r" t="t"/>
                <a:pathLst>
                  <a:path extrusionOk="0" h="398" w="487">
                    <a:moveTo>
                      <a:pt x="264" y="93"/>
                    </a:moveTo>
                    <a:cubicBezTo>
                      <a:pt x="319" y="93"/>
                      <a:pt x="358" y="134"/>
                      <a:pt x="373" y="195"/>
                    </a:cubicBezTo>
                    <a:cubicBezTo>
                      <a:pt x="384" y="241"/>
                      <a:pt x="373" y="270"/>
                      <a:pt x="353" y="294"/>
                    </a:cubicBezTo>
                    <a:cubicBezTo>
                      <a:pt x="314" y="321"/>
                      <a:pt x="260" y="346"/>
                      <a:pt x="211" y="346"/>
                    </a:cubicBezTo>
                    <a:cubicBezTo>
                      <a:pt x="182" y="346"/>
                      <a:pt x="154" y="337"/>
                      <a:pt x="133" y="313"/>
                    </a:cubicBezTo>
                    <a:cubicBezTo>
                      <a:pt x="74" y="244"/>
                      <a:pt x="150" y="126"/>
                      <a:pt x="219" y="101"/>
                    </a:cubicBezTo>
                    <a:cubicBezTo>
                      <a:pt x="235" y="96"/>
                      <a:pt x="250" y="93"/>
                      <a:pt x="264" y="93"/>
                    </a:cubicBezTo>
                    <a:close/>
                    <a:moveTo>
                      <a:pt x="231" y="0"/>
                    </a:moveTo>
                    <a:cubicBezTo>
                      <a:pt x="200" y="0"/>
                      <a:pt x="169" y="7"/>
                      <a:pt x="139" y="23"/>
                    </a:cubicBezTo>
                    <a:cubicBezTo>
                      <a:pt x="35" y="78"/>
                      <a:pt x="1" y="236"/>
                      <a:pt x="74" y="330"/>
                    </a:cubicBezTo>
                    <a:cubicBezTo>
                      <a:pt x="105" y="367"/>
                      <a:pt x="151" y="393"/>
                      <a:pt x="200" y="397"/>
                    </a:cubicBezTo>
                    <a:cubicBezTo>
                      <a:pt x="203" y="397"/>
                      <a:pt x="206" y="398"/>
                      <a:pt x="209" y="398"/>
                    </a:cubicBezTo>
                    <a:cubicBezTo>
                      <a:pt x="232" y="398"/>
                      <a:pt x="254" y="391"/>
                      <a:pt x="274" y="381"/>
                    </a:cubicBezTo>
                    <a:cubicBezTo>
                      <a:pt x="278" y="388"/>
                      <a:pt x="284" y="394"/>
                      <a:pt x="289" y="394"/>
                    </a:cubicBezTo>
                    <a:cubicBezTo>
                      <a:pt x="293" y="394"/>
                      <a:pt x="296" y="395"/>
                      <a:pt x="300" y="395"/>
                    </a:cubicBezTo>
                    <a:cubicBezTo>
                      <a:pt x="413" y="395"/>
                      <a:pt x="486" y="232"/>
                      <a:pt x="443" y="139"/>
                    </a:cubicBezTo>
                    <a:cubicBezTo>
                      <a:pt x="405" y="57"/>
                      <a:pt x="319" y="0"/>
                      <a:pt x="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9"/>
              <p:cNvSpPr/>
              <p:nvPr/>
            </p:nvSpPr>
            <p:spPr>
              <a:xfrm>
                <a:off x="6155719" y="4363553"/>
                <a:ext cx="22497" cy="19826"/>
              </a:xfrm>
              <a:custGeom>
                <a:rect b="b" l="l" r="r" t="t"/>
                <a:pathLst>
                  <a:path extrusionOk="0" h="438" w="497">
                    <a:moveTo>
                      <a:pt x="278" y="94"/>
                    </a:moveTo>
                    <a:cubicBezTo>
                      <a:pt x="370" y="94"/>
                      <a:pt x="463" y="188"/>
                      <a:pt x="434" y="291"/>
                    </a:cubicBezTo>
                    <a:cubicBezTo>
                      <a:pt x="422" y="336"/>
                      <a:pt x="393" y="363"/>
                      <a:pt x="357" y="377"/>
                    </a:cubicBezTo>
                    <a:cubicBezTo>
                      <a:pt x="357" y="370"/>
                      <a:pt x="350" y="360"/>
                      <a:pt x="343" y="360"/>
                    </a:cubicBezTo>
                    <a:cubicBezTo>
                      <a:pt x="342" y="360"/>
                      <a:pt x="341" y="360"/>
                      <a:pt x="340" y="361"/>
                    </a:cubicBezTo>
                    <a:cubicBezTo>
                      <a:pt x="312" y="376"/>
                      <a:pt x="279" y="385"/>
                      <a:pt x="246" y="385"/>
                    </a:cubicBezTo>
                    <a:cubicBezTo>
                      <a:pt x="176" y="385"/>
                      <a:pt x="109" y="347"/>
                      <a:pt x="114" y="262"/>
                    </a:cubicBezTo>
                    <a:cubicBezTo>
                      <a:pt x="118" y="201"/>
                      <a:pt x="157" y="148"/>
                      <a:pt x="207" y="115"/>
                    </a:cubicBezTo>
                    <a:cubicBezTo>
                      <a:pt x="229" y="100"/>
                      <a:pt x="253" y="94"/>
                      <a:pt x="278" y="94"/>
                    </a:cubicBezTo>
                    <a:close/>
                    <a:moveTo>
                      <a:pt x="247" y="1"/>
                    </a:moveTo>
                    <a:cubicBezTo>
                      <a:pt x="232" y="1"/>
                      <a:pt x="217" y="3"/>
                      <a:pt x="201" y="6"/>
                    </a:cubicBezTo>
                    <a:cubicBezTo>
                      <a:pt x="74" y="39"/>
                      <a:pt x="1" y="191"/>
                      <a:pt x="54" y="312"/>
                    </a:cubicBezTo>
                    <a:cubicBezTo>
                      <a:pt x="88" y="390"/>
                      <a:pt x="159" y="438"/>
                      <a:pt x="231" y="438"/>
                    </a:cubicBezTo>
                    <a:cubicBezTo>
                      <a:pt x="246" y="438"/>
                      <a:pt x="261" y="436"/>
                      <a:pt x="275" y="432"/>
                    </a:cubicBezTo>
                    <a:cubicBezTo>
                      <a:pt x="282" y="432"/>
                      <a:pt x="288" y="433"/>
                      <a:pt x="295" y="433"/>
                    </a:cubicBezTo>
                    <a:cubicBezTo>
                      <a:pt x="401" y="433"/>
                      <a:pt x="496" y="341"/>
                      <a:pt x="488" y="227"/>
                    </a:cubicBezTo>
                    <a:cubicBezTo>
                      <a:pt x="480" y="110"/>
                      <a:pt x="365" y="1"/>
                      <a:pt x="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9"/>
              <p:cNvSpPr/>
              <p:nvPr/>
            </p:nvSpPr>
            <p:spPr>
              <a:xfrm>
                <a:off x="5964384" y="4265148"/>
                <a:ext cx="9189" cy="294404"/>
              </a:xfrm>
              <a:custGeom>
                <a:rect b="b" l="l" r="r" t="t"/>
                <a:pathLst>
                  <a:path extrusionOk="0" h="6504" w="203">
                    <a:moveTo>
                      <a:pt x="97" y="1"/>
                    </a:moveTo>
                    <a:cubicBezTo>
                      <a:pt x="94" y="1"/>
                      <a:pt x="92" y="3"/>
                      <a:pt x="91" y="9"/>
                    </a:cubicBezTo>
                    <a:cubicBezTo>
                      <a:pt x="37" y="1077"/>
                      <a:pt x="58" y="2150"/>
                      <a:pt x="50" y="3219"/>
                    </a:cubicBezTo>
                    <a:cubicBezTo>
                      <a:pt x="41" y="4289"/>
                      <a:pt x="0" y="5370"/>
                      <a:pt x="50" y="6439"/>
                    </a:cubicBezTo>
                    <a:cubicBezTo>
                      <a:pt x="52" y="6469"/>
                      <a:pt x="96" y="6503"/>
                      <a:pt x="127" y="6503"/>
                    </a:cubicBezTo>
                    <a:cubicBezTo>
                      <a:pt x="142" y="6503"/>
                      <a:pt x="154" y="6494"/>
                      <a:pt x="155" y="6472"/>
                    </a:cubicBezTo>
                    <a:cubicBezTo>
                      <a:pt x="203" y="5470"/>
                      <a:pt x="165" y="4457"/>
                      <a:pt x="157" y="3453"/>
                    </a:cubicBezTo>
                    <a:cubicBezTo>
                      <a:pt x="148" y="2311"/>
                      <a:pt x="170" y="1163"/>
                      <a:pt x="114" y="21"/>
                    </a:cubicBezTo>
                    <a:cubicBezTo>
                      <a:pt x="114" y="13"/>
                      <a:pt x="103" y="1"/>
                      <a:pt x="97" y="1"/>
                    </a:cubicBezTo>
                    <a:close/>
                  </a:path>
                </a:pathLst>
              </a:custGeom>
              <a:solidFill>
                <a:srgbClr val="95BD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9"/>
              <p:cNvSpPr/>
              <p:nvPr/>
            </p:nvSpPr>
            <p:spPr>
              <a:xfrm>
                <a:off x="6023998" y="4388946"/>
                <a:ext cx="120224" cy="190294"/>
              </a:xfrm>
              <a:custGeom>
                <a:rect b="b" l="l" r="r" t="t"/>
                <a:pathLst>
                  <a:path extrusionOk="0" h="4204" w="2656">
                    <a:moveTo>
                      <a:pt x="1033" y="1174"/>
                    </a:moveTo>
                    <a:cubicBezTo>
                      <a:pt x="1228" y="1174"/>
                      <a:pt x="1423" y="1409"/>
                      <a:pt x="1502" y="1518"/>
                    </a:cubicBezTo>
                    <a:cubicBezTo>
                      <a:pt x="1567" y="1608"/>
                      <a:pt x="1617" y="1728"/>
                      <a:pt x="1643" y="1858"/>
                    </a:cubicBezTo>
                    <a:cubicBezTo>
                      <a:pt x="1631" y="1858"/>
                      <a:pt x="1619" y="1859"/>
                      <a:pt x="1607" y="1859"/>
                    </a:cubicBezTo>
                    <a:cubicBezTo>
                      <a:pt x="1471" y="1859"/>
                      <a:pt x="1329" y="1826"/>
                      <a:pt x="1191" y="1753"/>
                    </a:cubicBezTo>
                    <a:cubicBezTo>
                      <a:pt x="1073" y="1693"/>
                      <a:pt x="973" y="1611"/>
                      <a:pt x="889" y="1506"/>
                    </a:cubicBezTo>
                    <a:cubicBezTo>
                      <a:pt x="773" y="1269"/>
                      <a:pt x="877" y="1210"/>
                      <a:pt x="988" y="1178"/>
                    </a:cubicBezTo>
                    <a:cubicBezTo>
                      <a:pt x="1003" y="1176"/>
                      <a:pt x="1018" y="1174"/>
                      <a:pt x="1033" y="1174"/>
                    </a:cubicBezTo>
                    <a:close/>
                    <a:moveTo>
                      <a:pt x="1377" y="0"/>
                    </a:moveTo>
                    <a:cubicBezTo>
                      <a:pt x="984" y="0"/>
                      <a:pt x="593" y="116"/>
                      <a:pt x="359" y="345"/>
                    </a:cubicBezTo>
                    <a:cubicBezTo>
                      <a:pt x="313" y="391"/>
                      <a:pt x="340" y="422"/>
                      <a:pt x="381" y="422"/>
                    </a:cubicBezTo>
                    <a:cubicBezTo>
                      <a:pt x="400" y="422"/>
                      <a:pt x="421" y="415"/>
                      <a:pt x="440" y="400"/>
                    </a:cubicBezTo>
                    <a:cubicBezTo>
                      <a:pt x="663" y="210"/>
                      <a:pt x="992" y="115"/>
                      <a:pt x="1324" y="115"/>
                    </a:cubicBezTo>
                    <a:cubicBezTo>
                      <a:pt x="1917" y="115"/>
                      <a:pt x="2516" y="421"/>
                      <a:pt x="2522" y="1046"/>
                    </a:cubicBezTo>
                    <a:cubicBezTo>
                      <a:pt x="2450" y="1464"/>
                      <a:pt x="2128" y="1785"/>
                      <a:pt x="1742" y="1848"/>
                    </a:cubicBezTo>
                    <a:cubicBezTo>
                      <a:pt x="1678" y="1512"/>
                      <a:pt x="1462" y="1156"/>
                      <a:pt x="1129" y="1070"/>
                    </a:cubicBezTo>
                    <a:cubicBezTo>
                      <a:pt x="1087" y="1059"/>
                      <a:pt x="1043" y="1052"/>
                      <a:pt x="1000" y="1052"/>
                    </a:cubicBezTo>
                    <a:cubicBezTo>
                      <a:pt x="877" y="1052"/>
                      <a:pt x="759" y="1102"/>
                      <a:pt x="700" y="1236"/>
                    </a:cubicBezTo>
                    <a:cubicBezTo>
                      <a:pt x="569" y="1535"/>
                      <a:pt x="1003" y="1821"/>
                      <a:pt x="1222" y="1902"/>
                    </a:cubicBezTo>
                    <a:cubicBezTo>
                      <a:pt x="1346" y="1948"/>
                      <a:pt x="1470" y="1969"/>
                      <a:pt x="1589" y="1969"/>
                    </a:cubicBezTo>
                    <a:cubicBezTo>
                      <a:pt x="1612" y="1969"/>
                      <a:pt x="1635" y="1968"/>
                      <a:pt x="1658" y="1967"/>
                    </a:cubicBezTo>
                    <a:lnTo>
                      <a:pt x="1658" y="1967"/>
                    </a:lnTo>
                    <a:cubicBezTo>
                      <a:pt x="1689" y="2310"/>
                      <a:pt x="1540" y="2672"/>
                      <a:pt x="1046" y="2672"/>
                    </a:cubicBezTo>
                    <a:cubicBezTo>
                      <a:pt x="1035" y="2672"/>
                      <a:pt x="1023" y="2672"/>
                      <a:pt x="1012" y="2672"/>
                    </a:cubicBezTo>
                    <a:cubicBezTo>
                      <a:pt x="778" y="2663"/>
                      <a:pt x="527" y="2496"/>
                      <a:pt x="374" y="2327"/>
                    </a:cubicBezTo>
                    <a:cubicBezTo>
                      <a:pt x="276" y="2218"/>
                      <a:pt x="207" y="2090"/>
                      <a:pt x="159" y="1952"/>
                    </a:cubicBezTo>
                    <a:cubicBezTo>
                      <a:pt x="162" y="1678"/>
                      <a:pt x="160" y="1403"/>
                      <a:pt x="131" y="1131"/>
                    </a:cubicBezTo>
                    <a:cubicBezTo>
                      <a:pt x="130" y="1116"/>
                      <a:pt x="122" y="1110"/>
                      <a:pt x="111" y="1110"/>
                    </a:cubicBezTo>
                    <a:cubicBezTo>
                      <a:pt x="90" y="1110"/>
                      <a:pt x="58" y="1137"/>
                      <a:pt x="56" y="1157"/>
                    </a:cubicBezTo>
                    <a:cubicBezTo>
                      <a:pt x="54" y="1172"/>
                      <a:pt x="0" y="3729"/>
                      <a:pt x="73" y="4193"/>
                    </a:cubicBezTo>
                    <a:cubicBezTo>
                      <a:pt x="74" y="4200"/>
                      <a:pt x="78" y="4203"/>
                      <a:pt x="82" y="4203"/>
                    </a:cubicBezTo>
                    <a:cubicBezTo>
                      <a:pt x="94" y="4203"/>
                      <a:pt x="112" y="4181"/>
                      <a:pt x="114" y="4171"/>
                    </a:cubicBezTo>
                    <a:cubicBezTo>
                      <a:pt x="195" y="3606"/>
                      <a:pt x="156" y="2273"/>
                      <a:pt x="157" y="2186"/>
                    </a:cubicBezTo>
                    <a:lnTo>
                      <a:pt x="157" y="2186"/>
                    </a:lnTo>
                    <a:cubicBezTo>
                      <a:pt x="218" y="2303"/>
                      <a:pt x="299" y="2410"/>
                      <a:pt x="407" y="2506"/>
                    </a:cubicBezTo>
                    <a:cubicBezTo>
                      <a:pt x="581" y="2658"/>
                      <a:pt x="822" y="2763"/>
                      <a:pt x="1059" y="2763"/>
                    </a:cubicBezTo>
                    <a:cubicBezTo>
                      <a:pt x="1175" y="2763"/>
                      <a:pt x="1290" y="2738"/>
                      <a:pt x="1396" y="2680"/>
                    </a:cubicBezTo>
                    <a:cubicBezTo>
                      <a:pt x="1677" y="2527"/>
                      <a:pt x="1781" y="2242"/>
                      <a:pt x="1758" y="1955"/>
                    </a:cubicBezTo>
                    <a:cubicBezTo>
                      <a:pt x="2237" y="1872"/>
                      <a:pt x="2655" y="1446"/>
                      <a:pt x="2655" y="919"/>
                    </a:cubicBezTo>
                    <a:cubicBezTo>
                      <a:pt x="2655" y="303"/>
                      <a:pt x="2013" y="0"/>
                      <a:pt x="13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9"/>
              <p:cNvSpPr/>
              <p:nvPr/>
            </p:nvSpPr>
            <p:spPr>
              <a:xfrm>
                <a:off x="6048215" y="4532117"/>
                <a:ext cx="40693" cy="54680"/>
              </a:xfrm>
              <a:custGeom>
                <a:rect b="b" l="l" r="r" t="t"/>
                <a:pathLst>
                  <a:path extrusionOk="0" h="1208" w="899">
                    <a:moveTo>
                      <a:pt x="441" y="1"/>
                    </a:moveTo>
                    <a:cubicBezTo>
                      <a:pt x="440" y="1"/>
                      <a:pt x="438" y="1"/>
                      <a:pt x="436" y="3"/>
                    </a:cubicBezTo>
                    <a:cubicBezTo>
                      <a:pt x="28" y="200"/>
                      <a:pt x="1" y="899"/>
                      <a:pt x="319" y="1186"/>
                    </a:cubicBezTo>
                    <a:cubicBezTo>
                      <a:pt x="320" y="1187"/>
                      <a:pt x="322" y="1187"/>
                      <a:pt x="323" y="1188"/>
                    </a:cubicBezTo>
                    <a:cubicBezTo>
                      <a:pt x="326" y="1200"/>
                      <a:pt x="334" y="1208"/>
                      <a:pt x="346" y="1208"/>
                    </a:cubicBezTo>
                    <a:cubicBezTo>
                      <a:pt x="355" y="1208"/>
                      <a:pt x="365" y="1205"/>
                      <a:pt x="377" y="1197"/>
                    </a:cubicBezTo>
                    <a:cubicBezTo>
                      <a:pt x="735" y="974"/>
                      <a:pt x="899" y="274"/>
                      <a:pt x="469" y="30"/>
                    </a:cubicBezTo>
                    <a:cubicBezTo>
                      <a:pt x="468" y="30"/>
                      <a:pt x="467" y="29"/>
                      <a:pt x="465" y="29"/>
                    </a:cubicBezTo>
                    <a:cubicBezTo>
                      <a:pt x="455" y="29"/>
                      <a:pt x="445" y="49"/>
                      <a:pt x="452" y="56"/>
                    </a:cubicBezTo>
                    <a:cubicBezTo>
                      <a:pt x="716" y="322"/>
                      <a:pt x="696" y="866"/>
                      <a:pt x="396" y="1092"/>
                    </a:cubicBezTo>
                    <a:cubicBezTo>
                      <a:pt x="141" y="793"/>
                      <a:pt x="155" y="304"/>
                      <a:pt x="444" y="27"/>
                    </a:cubicBezTo>
                    <a:cubicBezTo>
                      <a:pt x="450" y="20"/>
                      <a:pt x="452" y="1"/>
                      <a:pt x="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9"/>
              <p:cNvSpPr/>
              <p:nvPr/>
            </p:nvSpPr>
            <p:spPr>
              <a:xfrm>
                <a:off x="6113578" y="4485495"/>
                <a:ext cx="22044" cy="18015"/>
              </a:xfrm>
              <a:custGeom>
                <a:rect b="b" l="l" r="r" t="t"/>
                <a:pathLst>
                  <a:path extrusionOk="0" h="398" w="487">
                    <a:moveTo>
                      <a:pt x="212" y="52"/>
                    </a:moveTo>
                    <a:cubicBezTo>
                      <a:pt x="260" y="52"/>
                      <a:pt x="314" y="76"/>
                      <a:pt x="353" y="103"/>
                    </a:cubicBezTo>
                    <a:cubicBezTo>
                      <a:pt x="373" y="127"/>
                      <a:pt x="384" y="156"/>
                      <a:pt x="373" y="202"/>
                    </a:cubicBezTo>
                    <a:cubicBezTo>
                      <a:pt x="358" y="264"/>
                      <a:pt x="320" y="304"/>
                      <a:pt x="264" y="304"/>
                    </a:cubicBezTo>
                    <a:cubicBezTo>
                      <a:pt x="250" y="304"/>
                      <a:pt x="235" y="301"/>
                      <a:pt x="218" y="296"/>
                    </a:cubicBezTo>
                    <a:cubicBezTo>
                      <a:pt x="150" y="272"/>
                      <a:pt x="73" y="153"/>
                      <a:pt x="133" y="85"/>
                    </a:cubicBezTo>
                    <a:cubicBezTo>
                      <a:pt x="154" y="61"/>
                      <a:pt x="182" y="52"/>
                      <a:pt x="212" y="52"/>
                    </a:cubicBezTo>
                    <a:close/>
                    <a:moveTo>
                      <a:pt x="209" y="0"/>
                    </a:moveTo>
                    <a:cubicBezTo>
                      <a:pt x="206" y="0"/>
                      <a:pt x="203" y="0"/>
                      <a:pt x="200" y="1"/>
                    </a:cubicBezTo>
                    <a:cubicBezTo>
                      <a:pt x="151" y="5"/>
                      <a:pt x="105" y="30"/>
                      <a:pt x="74" y="68"/>
                    </a:cubicBezTo>
                    <a:cubicBezTo>
                      <a:pt x="1" y="161"/>
                      <a:pt x="35" y="319"/>
                      <a:pt x="139" y="375"/>
                    </a:cubicBezTo>
                    <a:cubicBezTo>
                      <a:pt x="169" y="390"/>
                      <a:pt x="200" y="397"/>
                      <a:pt x="231" y="397"/>
                    </a:cubicBezTo>
                    <a:cubicBezTo>
                      <a:pt x="319" y="397"/>
                      <a:pt x="405" y="341"/>
                      <a:pt x="443" y="259"/>
                    </a:cubicBezTo>
                    <a:cubicBezTo>
                      <a:pt x="486" y="166"/>
                      <a:pt x="413" y="3"/>
                      <a:pt x="301" y="3"/>
                    </a:cubicBezTo>
                    <a:cubicBezTo>
                      <a:pt x="297" y="3"/>
                      <a:pt x="293" y="3"/>
                      <a:pt x="289" y="4"/>
                    </a:cubicBezTo>
                    <a:cubicBezTo>
                      <a:pt x="284" y="4"/>
                      <a:pt x="278" y="10"/>
                      <a:pt x="274" y="16"/>
                    </a:cubicBezTo>
                    <a:cubicBezTo>
                      <a:pt x="254" y="7"/>
                      <a:pt x="232" y="0"/>
                      <a:pt x="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9"/>
              <p:cNvSpPr/>
              <p:nvPr/>
            </p:nvSpPr>
            <p:spPr>
              <a:xfrm>
                <a:off x="6155719" y="4433713"/>
                <a:ext cx="22497" cy="19871"/>
              </a:xfrm>
              <a:custGeom>
                <a:rect b="b" l="l" r="r" t="t"/>
                <a:pathLst>
                  <a:path extrusionOk="0" h="439" w="497">
                    <a:moveTo>
                      <a:pt x="246" y="54"/>
                    </a:moveTo>
                    <a:cubicBezTo>
                      <a:pt x="279" y="54"/>
                      <a:pt x="312" y="62"/>
                      <a:pt x="340" y="78"/>
                    </a:cubicBezTo>
                    <a:cubicBezTo>
                      <a:pt x="341" y="78"/>
                      <a:pt x="342" y="79"/>
                      <a:pt x="343" y="79"/>
                    </a:cubicBezTo>
                    <a:cubicBezTo>
                      <a:pt x="350" y="79"/>
                      <a:pt x="357" y="68"/>
                      <a:pt x="357" y="60"/>
                    </a:cubicBezTo>
                    <a:cubicBezTo>
                      <a:pt x="393" y="75"/>
                      <a:pt x="422" y="102"/>
                      <a:pt x="434" y="146"/>
                    </a:cubicBezTo>
                    <a:cubicBezTo>
                      <a:pt x="463" y="251"/>
                      <a:pt x="370" y="345"/>
                      <a:pt x="278" y="345"/>
                    </a:cubicBezTo>
                    <a:cubicBezTo>
                      <a:pt x="253" y="345"/>
                      <a:pt x="229" y="339"/>
                      <a:pt x="207" y="324"/>
                    </a:cubicBezTo>
                    <a:cubicBezTo>
                      <a:pt x="157" y="291"/>
                      <a:pt x="118" y="237"/>
                      <a:pt x="114" y="177"/>
                    </a:cubicBezTo>
                    <a:cubicBezTo>
                      <a:pt x="109" y="92"/>
                      <a:pt x="176" y="54"/>
                      <a:pt x="246" y="54"/>
                    </a:cubicBezTo>
                    <a:close/>
                    <a:moveTo>
                      <a:pt x="231" y="1"/>
                    </a:moveTo>
                    <a:cubicBezTo>
                      <a:pt x="159" y="1"/>
                      <a:pt x="88" y="49"/>
                      <a:pt x="54" y="127"/>
                    </a:cubicBezTo>
                    <a:cubicBezTo>
                      <a:pt x="1" y="248"/>
                      <a:pt x="74" y="400"/>
                      <a:pt x="201" y="432"/>
                    </a:cubicBezTo>
                    <a:cubicBezTo>
                      <a:pt x="217" y="436"/>
                      <a:pt x="232" y="438"/>
                      <a:pt x="247" y="438"/>
                    </a:cubicBezTo>
                    <a:cubicBezTo>
                      <a:pt x="365" y="438"/>
                      <a:pt x="480" y="329"/>
                      <a:pt x="488" y="212"/>
                    </a:cubicBezTo>
                    <a:cubicBezTo>
                      <a:pt x="496" y="98"/>
                      <a:pt x="401" y="6"/>
                      <a:pt x="295" y="6"/>
                    </a:cubicBezTo>
                    <a:cubicBezTo>
                      <a:pt x="288" y="6"/>
                      <a:pt x="282" y="6"/>
                      <a:pt x="275" y="7"/>
                    </a:cubicBezTo>
                    <a:cubicBezTo>
                      <a:pt x="261" y="3"/>
                      <a:pt x="246" y="1"/>
                      <a:pt x="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9"/>
              <p:cNvSpPr/>
              <p:nvPr/>
            </p:nvSpPr>
            <p:spPr>
              <a:xfrm>
                <a:off x="6152551" y="4392658"/>
                <a:ext cx="69572" cy="17155"/>
              </a:xfrm>
              <a:custGeom>
                <a:rect b="b" l="l" r="r" t="t"/>
                <a:pathLst>
                  <a:path extrusionOk="0" h="379" w="1537">
                    <a:moveTo>
                      <a:pt x="820" y="1"/>
                    </a:moveTo>
                    <a:cubicBezTo>
                      <a:pt x="535" y="1"/>
                      <a:pt x="242" y="123"/>
                      <a:pt x="8" y="318"/>
                    </a:cubicBezTo>
                    <a:cubicBezTo>
                      <a:pt x="0" y="325"/>
                      <a:pt x="8" y="343"/>
                      <a:pt x="18" y="343"/>
                    </a:cubicBezTo>
                    <a:cubicBezTo>
                      <a:pt x="19" y="343"/>
                      <a:pt x="21" y="343"/>
                      <a:pt x="22" y="342"/>
                    </a:cubicBezTo>
                    <a:cubicBezTo>
                      <a:pt x="265" y="199"/>
                      <a:pt x="552" y="86"/>
                      <a:pt x="827" y="86"/>
                    </a:cubicBezTo>
                    <a:cubicBezTo>
                      <a:pt x="1050" y="86"/>
                      <a:pt x="1266" y="161"/>
                      <a:pt x="1443" y="355"/>
                    </a:cubicBezTo>
                    <a:cubicBezTo>
                      <a:pt x="1457" y="371"/>
                      <a:pt x="1476" y="378"/>
                      <a:pt x="1493" y="378"/>
                    </a:cubicBezTo>
                    <a:cubicBezTo>
                      <a:pt x="1519" y="378"/>
                      <a:pt x="1537" y="359"/>
                      <a:pt x="1508" y="325"/>
                    </a:cubicBezTo>
                    <a:cubicBezTo>
                      <a:pt x="1318" y="97"/>
                      <a:pt x="1072" y="1"/>
                      <a:pt x="8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9"/>
              <p:cNvSpPr/>
              <p:nvPr/>
            </p:nvSpPr>
            <p:spPr>
              <a:xfrm>
                <a:off x="6152506" y="4407323"/>
                <a:ext cx="69618" cy="17155"/>
              </a:xfrm>
              <a:custGeom>
                <a:rect b="b" l="l" r="r" t="t"/>
                <a:pathLst>
                  <a:path extrusionOk="0" h="379" w="1538">
                    <a:moveTo>
                      <a:pt x="1494" y="0"/>
                    </a:moveTo>
                    <a:cubicBezTo>
                      <a:pt x="1477" y="0"/>
                      <a:pt x="1458" y="8"/>
                      <a:pt x="1444" y="23"/>
                    </a:cubicBezTo>
                    <a:cubicBezTo>
                      <a:pt x="1267" y="218"/>
                      <a:pt x="1051" y="293"/>
                      <a:pt x="828" y="293"/>
                    </a:cubicBezTo>
                    <a:cubicBezTo>
                      <a:pt x="553" y="293"/>
                      <a:pt x="266" y="179"/>
                      <a:pt x="23" y="36"/>
                    </a:cubicBezTo>
                    <a:cubicBezTo>
                      <a:pt x="22" y="35"/>
                      <a:pt x="21" y="35"/>
                      <a:pt x="20" y="35"/>
                    </a:cubicBezTo>
                    <a:cubicBezTo>
                      <a:pt x="10" y="35"/>
                      <a:pt x="1" y="54"/>
                      <a:pt x="9" y="61"/>
                    </a:cubicBezTo>
                    <a:cubicBezTo>
                      <a:pt x="243" y="256"/>
                      <a:pt x="536" y="378"/>
                      <a:pt x="821" y="378"/>
                    </a:cubicBezTo>
                    <a:cubicBezTo>
                      <a:pt x="1073" y="378"/>
                      <a:pt x="1319" y="282"/>
                      <a:pt x="1509" y="54"/>
                    </a:cubicBezTo>
                    <a:cubicBezTo>
                      <a:pt x="1538" y="20"/>
                      <a:pt x="1520" y="0"/>
                      <a:pt x="14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9"/>
              <p:cNvSpPr/>
              <p:nvPr/>
            </p:nvSpPr>
            <p:spPr>
              <a:xfrm>
                <a:off x="5791381" y="4237898"/>
                <a:ext cx="120224" cy="190294"/>
              </a:xfrm>
              <a:custGeom>
                <a:rect b="b" l="l" r="r" t="t"/>
                <a:pathLst>
                  <a:path extrusionOk="0" h="4204" w="2656">
                    <a:moveTo>
                      <a:pt x="1050" y="2345"/>
                    </a:moveTo>
                    <a:cubicBezTo>
                      <a:pt x="1186" y="2345"/>
                      <a:pt x="1328" y="2377"/>
                      <a:pt x="1465" y="2450"/>
                    </a:cubicBezTo>
                    <a:cubicBezTo>
                      <a:pt x="1583" y="2511"/>
                      <a:pt x="1683" y="2593"/>
                      <a:pt x="1767" y="2697"/>
                    </a:cubicBezTo>
                    <a:cubicBezTo>
                      <a:pt x="1884" y="2934"/>
                      <a:pt x="1779" y="2994"/>
                      <a:pt x="1668" y="3025"/>
                    </a:cubicBezTo>
                    <a:cubicBezTo>
                      <a:pt x="1653" y="3028"/>
                      <a:pt x="1638" y="3030"/>
                      <a:pt x="1623" y="3030"/>
                    </a:cubicBezTo>
                    <a:cubicBezTo>
                      <a:pt x="1428" y="3030"/>
                      <a:pt x="1232" y="2795"/>
                      <a:pt x="1154" y="2686"/>
                    </a:cubicBezTo>
                    <a:cubicBezTo>
                      <a:pt x="1089" y="2596"/>
                      <a:pt x="1040" y="2475"/>
                      <a:pt x="1013" y="2346"/>
                    </a:cubicBezTo>
                    <a:cubicBezTo>
                      <a:pt x="1025" y="2345"/>
                      <a:pt x="1037" y="2345"/>
                      <a:pt x="1050" y="2345"/>
                    </a:cubicBezTo>
                    <a:close/>
                    <a:moveTo>
                      <a:pt x="2574" y="0"/>
                    </a:moveTo>
                    <a:cubicBezTo>
                      <a:pt x="2562" y="0"/>
                      <a:pt x="2544" y="23"/>
                      <a:pt x="2542" y="33"/>
                    </a:cubicBezTo>
                    <a:cubicBezTo>
                      <a:pt x="2461" y="596"/>
                      <a:pt x="2501" y="1931"/>
                      <a:pt x="2500" y="2018"/>
                    </a:cubicBezTo>
                    <a:cubicBezTo>
                      <a:pt x="2439" y="1901"/>
                      <a:pt x="2357" y="1792"/>
                      <a:pt x="2249" y="1698"/>
                    </a:cubicBezTo>
                    <a:cubicBezTo>
                      <a:pt x="2075" y="1545"/>
                      <a:pt x="1833" y="1440"/>
                      <a:pt x="1596" y="1440"/>
                    </a:cubicBezTo>
                    <a:cubicBezTo>
                      <a:pt x="1480" y="1440"/>
                      <a:pt x="1365" y="1466"/>
                      <a:pt x="1260" y="1523"/>
                    </a:cubicBezTo>
                    <a:cubicBezTo>
                      <a:pt x="980" y="1676"/>
                      <a:pt x="875" y="1962"/>
                      <a:pt x="898" y="2248"/>
                    </a:cubicBezTo>
                    <a:cubicBezTo>
                      <a:pt x="419" y="2330"/>
                      <a:pt x="0" y="2758"/>
                      <a:pt x="0" y="3285"/>
                    </a:cubicBezTo>
                    <a:cubicBezTo>
                      <a:pt x="0" y="3900"/>
                      <a:pt x="643" y="4203"/>
                      <a:pt x="1278" y="4203"/>
                    </a:cubicBezTo>
                    <a:cubicBezTo>
                      <a:pt x="1672" y="4203"/>
                      <a:pt x="2063" y="4087"/>
                      <a:pt x="2297" y="3857"/>
                    </a:cubicBezTo>
                    <a:cubicBezTo>
                      <a:pt x="2344" y="3812"/>
                      <a:pt x="2316" y="3782"/>
                      <a:pt x="2276" y="3782"/>
                    </a:cubicBezTo>
                    <a:cubicBezTo>
                      <a:pt x="2257" y="3782"/>
                      <a:pt x="2235" y="3789"/>
                      <a:pt x="2217" y="3804"/>
                    </a:cubicBezTo>
                    <a:cubicBezTo>
                      <a:pt x="1994" y="3993"/>
                      <a:pt x="1664" y="4088"/>
                      <a:pt x="1332" y="4088"/>
                    </a:cubicBezTo>
                    <a:cubicBezTo>
                      <a:pt x="739" y="4088"/>
                      <a:pt x="140" y="3782"/>
                      <a:pt x="134" y="3158"/>
                    </a:cubicBezTo>
                    <a:cubicBezTo>
                      <a:pt x="205" y="2738"/>
                      <a:pt x="529" y="2419"/>
                      <a:pt x="914" y="2356"/>
                    </a:cubicBezTo>
                    <a:cubicBezTo>
                      <a:pt x="979" y="2692"/>
                      <a:pt x="1194" y="3047"/>
                      <a:pt x="1526" y="3134"/>
                    </a:cubicBezTo>
                    <a:cubicBezTo>
                      <a:pt x="1568" y="3145"/>
                      <a:pt x="1612" y="3151"/>
                      <a:pt x="1656" y="3151"/>
                    </a:cubicBezTo>
                    <a:cubicBezTo>
                      <a:pt x="1778" y="3151"/>
                      <a:pt x="1898" y="3102"/>
                      <a:pt x="1957" y="2967"/>
                    </a:cubicBezTo>
                    <a:cubicBezTo>
                      <a:pt x="2088" y="2669"/>
                      <a:pt x="1652" y="2383"/>
                      <a:pt x="1435" y="2302"/>
                    </a:cubicBezTo>
                    <a:cubicBezTo>
                      <a:pt x="1312" y="2255"/>
                      <a:pt x="1190" y="2235"/>
                      <a:pt x="1072" y="2235"/>
                    </a:cubicBezTo>
                    <a:cubicBezTo>
                      <a:pt x="1047" y="2235"/>
                      <a:pt x="1022" y="2235"/>
                      <a:pt x="998" y="2237"/>
                    </a:cubicBezTo>
                    <a:cubicBezTo>
                      <a:pt x="968" y="1894"/>
                      <a:pt x="1116" y="1532"/>
                      <a:pt x="1610" y="1532"/>
                    </a:cubicBezTo>
                    <a:cubicBezTo>
                      <a:pt x="1622" y="1532"/>
                      <a:pt x="1633" y="1532"/>
                      <a:pt x="1645" y="1532"/>
                    </a:cubicBezTo>
                    <a:cubicBezTo>
                      <a:pt x="1878" y="1539"/>
                      <a:pt x="2130" y="1706"/>
                      <a:pt x="2282" y="1875"/>
                    </a:cubicBezTo>
                    <a:cubicBezTo>
                      <a:pt x="2380" y="1986"/>
                      <a:pt x="2449" y="2114"/>
                      <a:pt x="2497" y="2252"/>
                    </a:cubicBezTo>
                    <a:cubicBezTo>
                      <a:pt x="2494" y="2525"/>
                      <a:pt x="2497" y="2800"/>
                      <a:pt x="2525" y="3072"/>
                    </a:cubicBezTo>
                    <a:cubicBezTo>
                      <a:pt x="2526" y="3087"/>
                      <a:pt x="2534" y="3093"/>
                      <a:pt x="2544" y="3093"/>
                    </a:cubicBezTo>
                    <a:cubicBezTo>
                      <a:pt x="2566" y="3093"/>
                      <a:pt x="2598" y="3066"/>
                      <a:pt x="2600" y="3047"/>
                    </a:cubicBezTo>
                    <a:cubicBezTo>
                      <a:pt x="2601" y="3031"/>
                      <a:pt x="2656" y="474"/>
                      <a:pt x="2583" y="11"/>
                    </a:cubicBezTo>
                    <a:cubicBezTo>
                      <a:pt x="2582" y="3"/>
                      <a:pt x="2578" y="0"/>
                      <a:pt x="2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9"/>
              <p:cNvSpPr/>
              <p:nvPr/>
            </p:nvSpPr>
            <p:spPr>
              <a:xfrm>
                <a:off x="5846695" y="4230294"/>
                <a:ext cx="40693" cy="54680"/>
              </a:xfrm>
              <a:custGeom>
                <a:rect b="b" l="l" r="r" t="t"/>
                <a:pathLst>
                  <a:path extrusionOk="0" h="1208" w="899">
                    <a:moveTo>
                      <a:pt x="552" y="1"/>
                    </a:moveTo>
                    <a:cubicBezTo>
                      <a:pt x="544" y="1"/>
                      <a:pt x="534" y="4"/>
                      <a:pt x="522" y="11"/>
                    </a:cubicBezTo>
                    <a:cubicBezTo>
                      <a:pt x="164" y="235"/>
                      <a:pt x="0" y="935"/>
                      <a:pt x="429" y="1177"/>
                    </a:cubicBezTo>
                    <a:cubicBezTo>
                      <a:pt x="431" y="1178"/>
                      <a:pt x="432" y="1178"/>
                      <a:pt x="434" y="1178"/>
                    </a:cubicBezTo>
                    <a:cubicBezTo>
                      <a:pt x="444" y="1178"/>
                      <a:pt x="455" y="1160"/>
                      <a:pt x="448" y="1153"/>
                    </a:cubicBezTo>
                    <a:cubicBezTo>
                      <a:pt x="184" y="886"/>
                      <a:pt x="203" y="342"/>
                      <a:pt x="504" y="116"/>
                    </a:cubicBezTo>
                    <a:lnTo>
                      <a:pt x="504" y="116"/>
                    </a:lnTo>
                    <a:cubicBezTo>
                      <a:pt x="757" y="416"/>
                      <a:pt x="745" y="905"/>
                      <a:pt x="456" y="1182"/>
                    </a:cubicBezTo>
                    <a:cubicBezTo>
                      <a:pt x="449" y="1188"/>
                      <a:pt x="447" y="1208"/>
                      <a:pt x="458" y="1208"/>
                    </a:cubicBezTo>
                    <a:cubicBezTo>
                      <a:pt x="459" y="1208"/>
                      <a:pt x="461" y="1207"/>
                      <a:pt x="463" y="1206"/>
                    </a:cubicBezTo>
                    <a:cubicBezTo>
                      <a:pt x="871" y="1008"/>
                      <a:pt x="899" y="309"/>
                      <a:pt x="580" y="22"/>
                    </a:cubicBezTo>
                    <a:cubicBezTo>
                      <a:pt x="579" y="21"/>
                      <a:pt x="578" y="21"/>
                      <a:pt x="576" y="20"/>
                    </a:cubicBezTo>
                    <a:cubicBezTo>
                      <a:pt x="573" y="9"/>
                      <a:pt x="565" y="1"/>
                      <a:pt x="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9"/>
              <p:cNvSpPr/>
              <p:nvPr/>
            </p:nvSpPr>
            <p:spPr>
              <a:xfrm>
                <a:off x="5799981" y="4313626"/>
                <a:ext cx="22044" cy="18015"/>
              </a:xfrm>
              <a:custGeom>
                <a:rect b="b" l="l" r="r" t="t"/>
                <a:pathLst>
                  <a:path extrusionOk="0" h="398" w="487">
                    <a:moveTo>
                      <a:pt x="224" y="93"/>
                    </a:moveTo>
                    <a:cubicBezTo>
                      <a:pt x="238" y="93"/>
                      <a:pt x="253" y="96"/>
                      <a:pt x="269" y="101"/>
                    </a:cubicBezTo>
                    <a:cubicBezTo>
                      <a:pt x="337" y="126"/>
                      <a:pt x="414" y="243"/>
                      <a:pt x="354" y="313"/>
                    </a:cubicBezTo>
                    <a:cubicBezTo>
                      <a:pt x="333" y="337"/>
                      <a:pt x="305" y="346"/>
                      <a:pt x="276" y="346"/>
                    </a:cubicBezTo>
                    <a:cubicBezTo>
                      <a:pt x="228" y="346"/>
                      <a:pt x="174" y="321"/>
                      <a:pt x="135" y="294"/>
                    </a:cubicBezTo>
                    <a:cubicBezTo>
                      <a:pt x="114" y="270"/>
                      <a:pt x="103" y="241"/>
                      <a:pt x="114" y="195"/>
                    </a:cubicBezTo>
                    <a:cubicBezTo>
                      <a:pt x="129" y="134"/>
                      <a:pt x="168" y="93"/>
                      <a:pt x="224" y="93"/>
                    </a:cubicBezTo>
                    <a:close/>
                    <a:moveTo>
                      <a:pt x="255" y="0"/>
                    </a:moveTo>
                    <a:cubicBezTo>
                      <a:pt x="168" y="0"/>
                      <a:pt x="82" y="57"/>
                      <a:pt x="44" y="139"/>
                    </a:cubicBezTo>
                    <a:cubicBezTo>
                      <a:pt x="0" y="232"/>
                      <a:pt x="74" y="395"/>
                      <a:pt x="187" y="395"/>
                    </a:cubicBezTo>
                    <a:cubicBezTo>
                      <a:pt x="190" y="395"/>
                      <a:pt x="194" y="394"/>
                      <a:pt x="198" y="394"/>
                    </a:cubicBezTo>
                    <a:cubicBezTo>
                      <a:pt x="203" y="393"/>
                      <a:pt x="209" y="388"/>
                      <a:pt x="213" y="381"/>
                    </a:cubicBezTo>
                    <a:cubicBezTo>
                      <a:pt x="233" y="391"/>
                      <a:pt x="255" y="398"/>
                      <a:pt x="278" y="398"/>
                    </a:cubicBezTo>
                    <a:cubicBezTo>
                      <a:pt x="281" y="398"/>
                      <a:pt x="284" y="397"/>
                      <a:pt x="287" y="397"/>
                    </a:cubicBezTo>
                    <a:cubicBezTo>
                      <a:pt x="336" y="393"/>
                      <a:pt x="382" y="367"/>
                      <a:pt x="413" y="330"/>
                    </a:cubicBezTo>
                    <a:cubicBezTo>
                      <a:pt x="487" y="236"/>
                      <a:pt x="452" y="77"/>
                      <a:pt x="347" y="23"/>
                    </a:cubicBezTo>
                    <a:cubicBezTo>
                      <a:pt x="318" y="7"/>
                      <a:pt x="287" y="0"/>
                      <a:pt x="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9"/>
              <p:cNvSpPr/>
              <p:nvPr/>
            </p:nvSpPr>
            <p:spPr>
              <a:xfrm>
                <a:off x="5757387" y="4363553"/>
                <a:ext cx="22497" cy="19826"/>
              </a:xfrm>
              <a:custGeom>
                <a:rect b="b" l="l" r="r" t="t"/>
                <a:pathLst>
                  <a:path extrusionOk="0" h="438" w="497">
                    <a:moveTo>
                      <a:pt x="220" y="94"/>
                    </a:moveTo>
                    <a:cubicBezTo>
                      <a:pt x="244" y="94"/>
                      <a:pt x="269" y="100"/>
                      <a:pt x="291" y="115"/>
                    </a:cubicBezTo>
                    <a:cubicBezTo>
                      <a:pt x="339" y="148"/>
                      <a:pt x="379" y="201"/>
                      <a:pt x="384" y="262"/>
                    </a:cubicBezTo>
                    <a:cubicBezTo>
                      <a:pt x="389" y="347"/>
                      <a:pt x="322" y="385"/>
                      <a:pt x="251" y="385"/>
                    </a:cubicBezTo>
                    <a:cubicBezTo>
                      <a:pt x="219" y="385"/>
                      <a:pt x="185" y="376"/>
                      <a:pt x="158" y="361"/>
                    </a:cubicBezTo>
                    <a:cubicBezTo>
                      <a:pt x="157" y="360"/>
                      <a:pt x="156" y="360"/>
                      <a:pt x="155" y="360"/>
                    </a:cubicBezTo>
                    <a:cubicBezTo>
                      <a:pt x="147" y="360"/>
                      <a:pt x="140" y="370"/>
                      <a:pt x="140" y="378"/>
                    </a:cubicBezTo>
                    <a:cubicBezTo>
                      <a:pt x="105" y="363"/>
                      <a:pt x="76" y="336"/>
                      <a:pt x="63" y="291"/>
                    </a:cubicBezTo>
                    <a:cubicBezTo>
                      <a:pt x="34" y="188"/>
                      <a:pt x="127" y="94"/>
                      <a:pt x="220" y="94"/>
                    </a:cubicBezTo>
                    <a:close/>
                    <a:moveTo>
                      <a:pt x="250" y="1"/>
                    </a:moveTo>
                    <a:cubicBezTo>
                      <a:pt x="132" y="1"/>
                      <a:pt x="17" y="110"/>
                      <a:pt x="9" y="227"/>
                    </a:cubicBezTo>
                    <a:cubicBezTo>
                      <a:pt x="1" y="341"/>
                      <a:pt x="96" y="433"/>
                      <a:pt x="202" y="433"/>
                    </a:cubicBezTo>
                    <a:cubicBezTo>
                      <a:pt x="208" y="433"/>
                      <a:pt x="215" y="432"/>
                      <a:pt x="222" y="432"/>
                    </a:cubicBezTo>
                    <a:cubicBezTo>
                      <a:pt x="236" y="436"/>
                      <a:pt x="251" y="438"/>
                      <a:pt x="266" y="438"/>
                    </a:cubicBezTo>
                    <a:cubicBezTo>
                      <a:pt x="339" y="438"/>
                      <a:pt x="410" y="390"/>
                      <a:pt x="444" y="311"/>
                    </a:cubicBezTo>
                    <a:cubicBezTo>
                      <a:pt x="496" y="191"/>
                      <a:pt x="423" y="39"/>
                      <a:pt x="295" y="6"/>
                    </a:cubicBezTo>
                    <a:cubicBezTo>
                      <a:pt x="280" y="3"/>
                      <a:pt x="265" y="1"/>
                      <a:pt x="2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9"/>
              <p:cNvSpPr/>
              <p:nvPr/>
            </p:nvSpPr>
            <p:spPr>
              <a:xfrm>
                <a:off x="5791381" y="4388946"/>
                <a:ext cx="120224" cy="190294"/>
              </a:xfrm>
              <a:custGeom>
                <a:rect b="b" l="l" r="r" t="t"/>
                <a:pathLst>
                  <a:path extrusionOk="0" h="4204" w="2656">
                    <a:moveTo>
                      <a:pt x="1623" y="1174"/>
                    </a:moveTo>
                    <a:cubicBezTo>
                      <a:pt x="1638" y="1174"/>
                      <a:pt x="1653" y="1176"/>
                      <a:pt x="1668" y="1178"/>
                    </a:cubicBezTo>
                    <a:cubicBezTo>
                      <a:pt x="1779" y="1210"/>
                      <a:pt x="1884" y="1269"/>
                      <a:pt x="1767" y="1506"/>
                    </a:cubicBezTo>
                    <a:cubicBezTo>
                      <a:pt x="1683" y="1610"/>
                      <a:pt x="1583" y="1693"/>
                      <a:pt x="1465" y="1753"/>
                    </a:cubicBezTo>
                    <a:cubicBezTo>
                      <a:pt x="1327" y="1826"/>
                      <a:pt x="1185" y="1859"/>
                      <a:pt x="1049" y="1859"/>
                    </a:cubicBezTo>
                    <a:cubicBezTo>
                      <a:pt x="1037" y="1859"/>
                      <a:pt x="1025" y="1858"/>
                      <a:pt x="1013" y="1858"/>
                    </a:cubicBezTo>
                    <a:cubicBezTo>
                      <a:pt x="1040" y="1728"/>
                      <a:pt x="1089" y="1608"/>
                      <a:pt x="1154" y="1518"/>
                    </a:cubicBezTo>
                    <a:cubicBezTo>
                      <a:pt x="1232" y="1409"/>
                      <a:pt x="1428" y="1174"/>
                      <a:pt x="1623" y="1174"/>
                    </a:cubicBezTo>
                    <a:close/>
                    <a:moveTo>
                      <a:pt x="1279" y="0"/>
                    </a:moveTo>
                    <a:cubicBezTo>
                      <a:pt x="643" y="0"/>
                      <a:pt x="0" y="303"/>
                      <a:pt x="0" y="919"/>
                    </a:cubicBezTo>
                    <a:cubicBezTo>
                      <a:pt x="0" y="1446"/>
                      <a:pt x="419" y="1872"/>
                      <a:pt x="898" y="1955"/>
                    </a:cubicBezTo>
                    <a:cubicBezTo>
                      <a:pt x="875" y="2242"/>
                      <a:pt x="979" y="2527"/>
                      <a:pt x="1260" y="2680"/>
                    </a:cubicBezTo>
                    <a:cubicBezTo>
                      <a:pt x="1365" y="2738"/>
                      <a:pt x="1481" y="2763"/>
                      <a:pt x="1597" y="2763"/>
                    </a:cubicBezTo>
                    <a:cubicBezTo>
                      <a:pt x="1834" y="2763"/>
                      <a:pt x="2075" y="2658"/>
                      <a:pt x="2249" y="2506"/>
                    </a:cubicBezTo>
                    <a:cubicBezTo>
                      <a:pt x="2357" y="2411"/>
                      <a:pt x="2439" y="2303"/>
                      <a:pt x="2499" y="2186"/>
                    </a:cubicBezTo>
                    <a:lnTo>
                      <a:pt x="2499" y="2186"/>
                    </a:lnTo>
                    <a:cubicBezTo>
                      <a:pt x="2501" y="2273"/>
                      <a:pt x="2461" y="3606"/>
                      <a:pt x="2542" y="4171"/>
                    </a:cubicBezTo>
                    <a:cubicBezTo>
                      <a:pt x="2544" y="4181"/>
                      <a:pt x="2562" y="4203"/>
                      <a:pt x="2574" y="4203"/>
                    </a:cubicBezTo>
                    <a:cubicBezTo>
                      <a:pt x="2578" y="4203"/>
                      <a:pt x="2582" y="4200"/>
                      <a:pt x="2583" y="4193"/>
                    </a:cubicBezTo>
                    <a:cubicBezTo>
                      <a:pt x="2656" y="3729"/>
                      <a:pt x="2601" y="1172"/>
                      <a:pt x="2599" y="1157"/>
                    </a:cubicBezTo>
                    <a:cubicBezTo>
                      <a:pt x="2597" y="1137"/>
                      <a:pt x="2566" y="1110"/>
                      <a:pt x="2544" y="1110"/>
                    </a:cubicBezTo>
                    <a:cubicBezTo>
                      <a:pt x="2534" y="1110"/>
                      <a:pt x="2526" y="1116"/>
                      <a:pt x="2525" y="1131"/>
                    </a:cubicBezTo>
                    <a:cubicBezTo>
                      <a:pt x="2497" y="1404"/>
                      <a:pt x="2494" y="1678"/>
                      <a:pt x="2497" y="1952"/>
                    </a:cubicBezTo>
                    <a:cubicBezTo>
                      <a:pt x="2449" y="2090"/>
                      <a:pt x="2380" y="2218"/>
                      <a:pt x="2282" y="2327"/>
                    </a:cubicBezTo>
                    <a:cubicBezTo>
                      <a:pt x="2129" y="2496"/>
                      <a:pt x="1878" y="2663"/>
                      <a:pt x="1644" y="2672"/>
                    </a:cubicBezTo>
                    <a:cubicBezTo>
                      <a:pt x="1632" y="2672"/>
                      <a:pt x="1621" y="2672"/>
                      <a:pt x="1609" y="2672"/>
                    </a:cubicBezTo>
                    <a:cubicBezTo>
                      <a:pt x="1116" y="2672"/>
                      <a:pt x="967" y="2310"/>
                      <a:pt x="998" y="1967"/>
                    </a:cubicBezTo>
                    <a:lnTo>
                      <a:pt x="998" y="1967"/>
                    </a:lnTo>
                    <a:cubicBezTo>
                      <a:pt x="1020" y="1968"/>
                      <a:pt x="1043" y="1969"/>
                      <a:pt x="1067" y="1969"/>
                    </a:cubicBezTo>
                    <a:cubicBezTo>
                      <a:pt x="1186" y="1969"/>
                      <a:pt x="1310" y="1948"/>
                      <a:pt x="1434" y="1902"/>
                    </a:cubicBezTo>
                    <a:cubicBezTo>
                      <a:pt x="1652" y="1821"/>
                      <a:pt x="2087" y="1535"/>
                      <a:pt x="1956" y="1236"/>
                    </a:cubicBezTo>
                    <a:cubicBezTo>
                      <a:pt x="1897" y="1102"/>
                      <a:pt x="1778" y="1052"/>
                      <a:pt x="1656" y="1052"/>
                    </a:cubicBezTo>
                    <a:cubicBezTo>
                      <a:pt x="1612" y="1052"/>
                      <a:pt x="1568" y="1059"/>
                      <a:pt x="1526" y="1070"/>
                    </a:cubicBezTo>
                    <a:cubicBezTo>
                      <a:pt x="1193" y="1156"/>
                      <a:pt x="978" y="1512"/>
                      <a:pt x="914" y="1848"/>
                    </a:cubicBezTo>
                    <a:cubicBezTo>
                      <a:pt x="528" y="1785"/>
                      <a:pt x="205" y="1464"/>
                      <a:pt x="134" y="1046"/>
                    </a:cubicBezTo>
                    <a:cubicBezTo>
                      <a:pt x="139" y="421"/>
                      <a:pt x="738" y="115"/>
                      <a:pt x="1332" y="115"/>
                    </a:cubicBezTo>
                    <a:cubicBezTo>
                      <a:pt x="1663" y="115"/>
                      <a:pt x="1993" y="210"/>
                      <a:pt x="2216" y="400"/>
                    </a:cubicBezTo>
                    <a:cubicBezTo>
                      <a:pt x="2234" y="415"/>
                      <a:pt x="2256" y="422"/>
                      <a:pt x="2275" y="422"/>
                    </a:cubicBezTo>
                    <a:cubicBezTo>
                      <a:pt x="2316" y="422"/>
                      <a:pt x="2343" y="391"/>
                      <a:pt x="2297" y="345"/>
                    </a:cubicBezTo>
                    <a:cubicBezTo>
                      <a:pt x="2063" y="116"/>
                      <a:pt x="1672" y="0"/>
                      <a:pt x="12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9"/>
              <p:cNvSpPr/>
              <p:nvPr/>
            </p:nvSpPr>
            <p:spPr>
              <a:xfrm>
                <a:off x="5846695" y="4532117"/>
                <a:ext cx="40693" cy="54680"/>
              </a:xfrm>
              <a:custGeom>
                <a:rect b="b" l="l" r="r" t="t"/>
                <a:pathLst>
                  <a:path extrusionOk="0" h="1208" w="899">
                    <a:moveTo>
                      <a:pt x="457" y="1"/>
                    </a:moveTo>
                    <a:cubicBezTo>
                      <a:pt x="447" y="1"/>
                      <a:pt x="449" y="20"/>
                      <a:pt x="456" y="27"/>
                    </a:cubicBezTo>
                    <a:cubicBezTo>
                      <a:pt x="745" y="304"/>
                      <a:pt x="757" y="793"/>
                      <a:pt x="504" y="1092"/>
                    </a:cubicBezTo>
                    <a:cubicBezTo>
                      <a:pt x="203" y="866"/>
                      <a:pt x="184" y="322"/>
                      <a:pt x="448" y="56"/>
                    </a:cubicBezTo>
                    <a:cubicBezTo>
                      <a:pt x="455" y="49"/>
                      <a:pt x="444" y="29"/>
                      <a:pt x="433" y="29"/>
                    </a:cubicBezTo>
                    <a:cubicBezTo>
                      <a:pt x="432" y="29"/>
                      <a:pt x="431" y="30"/>
                      <a:pt x="429" y="30"/>
                    </a:cubicBezTo>
                    <a:cubicBezTo>
                      <a:pt x="0" y="274"/>
                      <a:pt x="164" y="974"/>
                      <a:pt x="522" y="1197"/>
                    </a:cubicBezTo>
                    <a:cubicBezTo>
                      <a:pt x="534" y="1205"/>
                      <a:pt x="544" y="1208"/>
                      <a:pt x="552" y="1208"/>
                    </a:cubicBezTo>
                    <a:cubicBezTo>
                      <a:pt x="565" y="1208"/>
                      <a:pt x="573" y="1200"/>
                      <a:pt x="576" y="1188"/>
                    </a:cubicBezTo>
                    <a:cubicBezTo>
                      <a:pt x="578" y="1187"/>
                      <a:pt x="579" y="1187"/>
                      <a:pt x="580" y="1186"/>
                    </a:cubicBezTo>
                    <a:cubicBezTo>
                      <a:pt x="899" y="899"/>
                      <a:pt x="871" y="200"/>
                      <a:pt x="463" y="3"/>
                    </a:cubicBezTo>
                    <a:cubicBezTo>
                      <a:pt x="461" y="1"/>
                      <a:pt x="459"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9"/>
              <p:cNvSpPr/>
              <p:nvPr/>
            </p:nvSpPr>
            <p:spPr>
              <a:xfrm>
                <a:off x="5799981" y="4485495"/>
                <a:ext cx="22044" cy="18015"/>
              </a:xfrm>
              <a:custGeom>
                <a:rect b="b" l="l" r="r" t="t"/>
                <a:pathLst>
                  <a:path extrusionOk="0" h="398" w="487">
                    <a:moveTo>
                      <a:pt x="276" y="52"/>
                    </a:moveTo>
                    <a:cubicBezTo>
                      <a:pt x="305" y="52"/>
                      <a:pt x="333" y="61"/>
                      <a:pt x="354" y="85"/>
                    </a:cubicBezTo>
                    <a:cubicBezTo>
                      <a:pt x="414" y="153"/>
                      <a:pt x="337" y="272"/>
                      <a:pt x="269" y="296"/>
                    </a:cubicBezTo>
                    <a:cubicBezTo>
                      <a:pt x="252" y="301"/>
                      <a:pt x="237" y="304"/>
                      <a:pt x="223" y="304"/>
                    </a:cubicBezTo>
                    <a:cubicBezTo>
                      <a:pt x="168" y="304"/>
                      <a:pt x="129" y="264"/>
                      <a:pt x="114" y="202"/>
                    </a:cubicBezTo>
                    <a:cubicBezTo>
                      <a:pt x="103" y="156"/>
                      <a:pt x="114" y="127"/>
                      <a:pt x="134" y="103"/>
                    </a:cubicBezTo>
                    <a:cubicBezTo>
                      <a:pt x="174" y="76"/>
                      <a:pt x="227" y="52"/>
                      <a:pt x="276" y="52"/>
                    </a:cubicBezTo>
                    <a:close/>
                    <a:moveTo>
                      <a:pt x="278" y="0"/>
                    </a:moveTo>
                    <a:cubicBezTo>
                      <a:pt x="255" y="0"/>
                      <a:pt x="233" y="7"/>
                      <a:pt x="213" y="16"/>
                    </a:cubicBezTo>
                    <a:cubicBezTo>
                      <a:pt x="209" y="10"/>
                      <a:pt x="203" y="4"/>
                      <a:pt x="198" y="4"/>
                    </a:cubicBezTo>
                    <a:cubicBezTo>
                      <a:pt x="194" y="3"/>
                      <a:pt x="190" y="3"/>
                      <a:pt x="186" y="3"/>
                    </a:cubicBezTo>
                    <a:cubicBezTo>
                      <a:pt x="74" y="3"/>
                      <a:pt x="1" y="166"/>
                      <a:pt x="44" y="259"/>
                    </a:cubicBezTo>
                    <a:cubicBezTo>
                      <a:pt x="82" y="341"/>
                      <a:pt x="168" y="397"/>
                      <a:pt x="256" y="397"/>
                    </a:cubicBezTo>
                    <a:cubicBezTo>
                      <a:pt x="287" y="397"/>
                      <a:pt x="319" y="390"/>
                      <a:pt x="348" y="375"/>
                    </a:cubicBezTo>
                    <a:cubicBezTo>
                      <a:pt x="452" y="319"/>
                      <a:pt x="487" y="161"/>
                      <a:pt x="413" y="68"/>
                    </a:cubicBezTo>
                    <a:cubicBezTo>
                      <a:pt x="382" y="30"/>
                      <a:pt x="336" y="5"/>
                      <a:pt x="287" y="1"/>
                    </a:cubicBezTo>
                    <a:cubicBezTo>
                      <a:pt x="284" y="0"/>
                      <a:pt x="281" y="0"/>
                      <a:pt x="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9"/>
              <p:cNvSpPr/>
              <p:nvPr/>
            </p:nvSpPr>
            <p:spPr>
              <a:xfrm>
                <a:off x="5757432" y="4433713"/>
                <a:ext cx="22451" cy="19871"/>
              </a:xfrm>
              <a:custGeom>
                <a:rect b="b" l="l" r="r" t="t"/>
                <a:pathLst>
                  <a:path extrusionOk="0" h="439" w="496">
                    <a:moveTo>
                      <a:pt x="250" y="54"/>
                    </a:moveTo>
                    <a:cubicBezTo>
                      <a:pt x="320" y="54"/>
                      <a:pt x="387" y="92"/>
                      <a:pt x="382" y="177"/>
                    </a:cubicBezTo>
                    <a:cubicBezTo>
                      <a:pt x="377" y="238"/>
                      <a:pt x="338" y="291"/>
                      <a:pt x="289" y="324"/>
                    </a:cubicBezTo>
                    <a:cubicBezTo>
                      <a:pt x="267" y="339"/>
                      <a:pt x="243" y="345"/>
                      <a:pt x="218" y="345"/>
                    </a:cubicBezTo>
                    <a:cubicBezTo>
                      <a:pt x="126" y="345"/>
                      <a:pt x="33" y="251"/>
                      <a:pt x="62" y="146"/>
                    </a:cubicBezTo>
                    <a:cubicBezTo>
                      <a:pt x="74" y="102"/>
                      <a:pt x="104" y="75"/>
                      <a:pt x="139" y="60"/>
                    </a:cubicBezTo>
                    <a:cubicBezTo>
                      <a:pt x="139" y="68"/>
                      <a:pt x="146" y="79"/>
                      <a:pt x="153" y="79"/>
                    </a:cubicBezTo>
                    <a:cubicBezTo>
                      <a:pt x="154" y="79"/>
                      <a:pt x="155" y="78"/>
                      <a:pt x="156" y="78"/>
                    </a:cubicBezTo>
                    <a:cubicBezTo>
                      <a:pt x="183" y="62"/>
                      <a:pt x="217" y="54"/>
                      <a:pt x="250" y="54"/>
                    </a:cubicBezTo>
                    <a:close/>
                    <a:moveTo>
                      <a:pt x="265" y="1"/>
                    </a:moveTo>
                    <a:cubicBezTo>
                      <a:pt x="250" y="1"/>
                      <a:pt x="235" y="3"/>
                      <a:pt x="221" y="7"/>
                    </a:cubicBezTo>
                    <a:cubicBezTo>
                      <a:pt x="214" y="6"/>
                      <a:pt x="207" y="6"/>
                      <a:pt x="201" y="6"/>
                    </a:cubicBezTo>
                    <a:cubicBezTo>
                      <a:pt x="95" y="6"/>
                      <a:pt x="1" y="98"/>
                      <a:pt x="8" y="212"/>
                    </a:cubicBezTo>
                    <a:cubicBezTo>
                      <a:pt x="16" y="329"/>
                      <a:pt x="131" y="438"/>
                      <a:pt x="249" y="438"/>
                    </a:cubicBezTo>
                    <a:cubicBezTo>
                      <a:pt x="264" y="438"/>
                      <a:pt x="279" y="436"/>
                      <a:pt x="294" y="432"/>
                    </a:cubicBezTo>
                    <a:cubicBezTo>
                      <a:pt x="422" y="400"/>
                      <a:pt x="495" y="248"/>
                      <a:pt x="443" y="127"/>
                    </a:cubicBezTo>
                    <a:cubicBezTo>
                      <a:pt x="409" y="49"/>
                      <a:pt x="338" y="1"/>
                      <a:pt x="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9"/>
              <p:cNvSpPr/>
              <p:nvPr/>
            </p:nvSpPr>
            <p:spPr>
              <a:xfrm>
                <a:off x="5713434" y="4392658"/>
                <a:ext cx="69618" cy="17155"/>
              </a:xfrm>
              <a:custGeom>
                <a:rect b="b" l="l" r="r" t="t"/>
                <a:pathLst>
                  <a:path extrusionOk="0" h="379" w="1538">
                    <a:moveTo>
                      <a:pt x="719" y="1"/>
                    </a:moveTo>
                    <a:cubicBezTo>
                      <a:pt x="466" y="1"/>
                      <a:pt x="220" y="97"/>
                      <a:pt x="29" y="325"/>
                    </a:cubicBezTo>
                    <a:cubicBezTo>
                      <a:pt x="1" y="359"/>
                      <a:pt x="19" y="378"/>
                      <a:pt x="45" y="378"/>
                    </a:cubicBezTo>
                    <a:cubicBezTo>
                      <a:pt x="61" y="378"/>
                      <a:pt x="81" y="371"/>
                      <a:pt x="95" y="355"/>
                    </a:cubicBezTo>
                    <a:cubicBezTo>
                      <a:pt x="272" y="161"/>
                      <a:pt x="488" y="86"/>
                      <a:pt x="711" y="86"/>
                    </a:cubicBezTo>
                    <a:cubicBezTo>
                      <a:pt x="986" y="86"/>
                      <a:pt x="1273" y="199"/>
                      <a:pt x="1515" y="342"/>
                    </a:cubicBezTo>
                    <a:cubicBezTo>
                      <a:pt x="1517" y="343"/>
                      <a:pt x="1518" y="343"/>
                      <a:pt x="1520" y="343"/>
                    </a:cubicBezTo>
                    <a:cubicBezTo>
                      <a:pt x="1530" y="343"/>
                      <a:pt x="1538" y="325"/>
                      <a:pt x="1530" y="318"/>
                    </a:cubicBezTo>
                    <a:cubicBezTo>
                      <a:pt x="1296" y="123"/>
                      <a:pt x="1003" y="1"/>
                      <a:pt x="7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9"/>
              <p:cNvSpPr/>
              <p:nvPr/>
            </p:nvSpPr>
            <p:spPr>
              <a:xfrm>
                <a:off x="5713434" y="4407323"/>
                <a:ext cx="69618" cy="17155"/>
              </a:xfrm>
              <a:custGeom>
                <a:rect b="b" l="l" r="r" t="t"/>
                <a:pathLst>
                  <a:path extrusionOk="0" h="379" w="1538">
                    <a:moveTo>
                      <a:pt x="45" y="0"/>
                    </a:moveTo>
                    <a:cubicBezTo>
                      <a:pt x="19" y="0"/>
                      <a:pt x="1" y="20"/>
                      <a:pt x="29" y="54"/>
                    </a:cubicBezTo>
                    <a:cubicBezTo>
                      <a:pt x="220" y="282"/>
                      <a:pt x="466" y="378"/>
                      <a:pt x="719" y="378"/>
                    </a:cubicBezTo>
                    <a:cubicBezTo>
                      <a:pt x="1003" y="378"/>
                      <a:pt x="1296" y="256"/>
                      <a:pt x="1530" y="61"/>
                    </a:cubicBezTo>
                    <a:cubicBezTo>
                      <a:pt x="1538" y="54"/>
                      <a:pt x="1529" y="35"/>
                      <a:pt x="1519" y="35"/>
                    </a:cubicBezTo>
                    <a:cubicBezTo>
                      <a:pt x="1518" y="35"/>
                      <a:pt x="1517" y="35"/>
                      <a:pt x="1515" y="36"/>
                    </a:cubicBezTo>
                    <a:cubicBezTo>
                      <a:pt x="1273" y="179"/>
                      <a:pt x="986" y="293"/>
                      <a:pt x="711" y="293"/>
                    </a:cubicBezTo>
                    <a:cubicBezTo>
                      <a:pt x="487" y="293"/>
                      <a:pt x="272" y="218"/>
                      <a:pt x="95" y="23"/>
                    </a:cubicBezTo>
                    <a:cubicBezTo>
                      <a:pt x="81" y="8"/>
                      <a:pt x="61" y="0"/>
                      <a:pt x="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9"/>
              <p:cNvSpPr/>
              <p:nvPr/>
            </p:nvSpPr>
            <p:spPr>
              <a:xfrm>
                <a:off x="5964384" y="4257588"/>
                <a:ext cx="9189" cy="294358"/>
              </a:xfrm>
              <a:custGeom>
                <a:rect b="b" l="l" r="r" t="t"/>
                <a:pathLst>
                  <a:path extrusionOk="0" h="6503" w="203">
                    <a:moveTo>
                      <a:pt x="127" y="1"/>
                    </a:moveTo>
                    <a:cubicBezTo>
                      <a:pt x="96" y="1"/>
                      <a:pt x="52" y="34"/>
                      <a:pt x="50" y="65"/>
                    </a:cubicBezTo>
                    <a:cubicBezTo>
                      <a:pt x="0" y="1134"/>
                      <a:pt x="41" y="2214"/>
                      <a:pt x="50" y="3285"/>
                    </a:cubicBezTo>
                    <a:cubicBezTo>
                      <a:pt x="58" y="4353"/>
                      <a:pt x="37" y="5427"/>
                      <a:pt x="91" y="6494"/>
                    </a:cubicBezTo>
                    <a:cubicBezTo>
                      <a:pt x="92" y="6500"/>
                      <a:pt x="94" y="6502"/>
                      <a:pt x="97" y="6502"/>
                    </a:cubicBezTo>
                    <a:cubicBezTo>
                      <a:pt x="104" y="6502"/>
                      <a:pt x="114" y="6490"/>
                      <a:pt x="114" y="6483"/>
                    </a:cubicBezTo>
                    <a:cubicBezTo>
                      <a:pt x="170" y="5341"/>
                      <a:pt x="148" y="4193"/>
                      <a:pt x="157" y="3050"/>
                    </a:cubicBezTo>
                    <a:cubicBezTo>
                      <a:pt x="165" y="2046"/>
                      <a:pt x="203" y="1034"/>
                      <a:pt x="155" y="31"/>
                    </a:cubicBezTo>
                    <a:cubicBezTo>
                      <a:pt x="154" y="9"/>
                      <a:pt x="142" y="1"/>
                      <a:pt x="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9"/>
              <p:cNvSpPr/>
              <p:nvPr/>
            </p:nvSpPr>
            <p:spPr>
              <a:xfrm>
                <a:off x="4422067" y="4283118"/>
                <a:ext cx="81658" cy="59614"/>
              </a:xfrm>
              <a:custGeom>
                <a:rect b="b" l="l" r="r" t="t"/>
                <a:pathLst>
                  <a:path extrusionOk="0" h="1317" w="1804">
                    <a:moveTo>
                      <a:pt x="84" y="89"/>
                    </a:moveTo>
                    <a:lnTo>
                      <a:pt x="84" y="89"/>
                    </a:lnTo>
                    <a:cubicBezTo>
                      <a:pt x="504" y="99"/>
                      <a:pt x="899" y="175"/>
                      <a:pt x="1222" y="478"/>
                    </a:cubicBezTo>
                    <a:cubicBezTo>
                      <a:pt x="1440" y="682"/>
                      <a:pt x="1533" y="928"/>
                      <a:pt x="1650" y="1186"/>
                    </a:cubicBezTo>
                    <a:cubicBezTo>
                      <a:pt x="874" y="1180"/>
                      <a:pt x="279" y="897"/>
                      <a:pt x="84" y="89"/>
                    </a:cubicBezTo>
                    <a:close/>
                    <a:moveTo>
                      <a:pt x="353" y="1"/>
                    </a:moveTo>
                    <a:cubicBezTo>
                      <a:pt x="228" y="1"/>
                      <a:pt x="108" y="23"/>
                      <a:pt x="0" y="73"/>
                    </a:cubicBezTo>
                    <a:cubicBezTo>
                      <a:pt x="15" y="1139"/>
                      <a:pt x="1015" y="1317"/>
                      <a:pt x="1519" y="1317"/>
                    </a:cubicBezTo>
                    <a:cubicBezTo>
                      <a:pt x="1689" y="1317"/>
                      <a:pt x="1803" y="1297"/>
                      <a:pt x="1803" y="1283"/>
                    </a:cubicBezTo>
                    <a:cubicBezTo>
                      <a:pt x="1792" y="601"/>
                      <a:pt x="998" y="1"/>
                      <a:pt x="35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9"/>
              <p:cNvSpPr/>
              <p:nvPr/>
            </p:nvSpPr>
            <p:spPr>
              <a:xfrm>
                <a:off x="4542924" y="4256321"/>
                <a:ext cx="41689" cy="31369"/>
              </a:xfrm>
              <a:custGeom>
                <a:rect b="b" l="l" r="r" t="t"/>
                <a:pathLst>
                  <a:path extrusionOk="0" h="693" w="921">
                    <a:moveTo>
                      <a:pt x="509" y="121"/>
                    </a:moveTo>
                    <a:cubicBezTo>
                      <a:pt x="529" y="121"/>
                      <a:pt x="549" y="123"/>
                      <a:pt x="568" y="128"/>
                    </a:cubicBezTo>
                    <a:cubicBezTo>
                      <a:pt x="717" y="168"/>
                      <a:pt x="672" y="322"/>
                      <a:pt x="650" y="443"/>
                    </a:cubicBezTo>
                    <a:cubicBezTo>
                      <a:pt x="589" y="508"/>
                      <a:pt x="521" y="565"/>
                      <a:pt x="433" y="591"/>
                    </a:cubicBezTo>
                    <a:cubicBezTo>
                      <a:pt x="409" y="599"/>
                      <a:pt x="387" y="602"/>
                      <a:pt x="366" y="602"/>
                    </a:cubicBezTo>
                    <a:cubicBezTo>
                      <a:pt x="216" y="602"/>
                      <a:pt x="165" y="416"/>
                      <a:pt x="233" y="287"/>
                    </a:cubicBezTo>
                    <a:cubicBezTo>
                      <a:pt x="282" y="194"/>
                      <a:pt x="398" y="121"/>
                      <a:pt x="509" y="121"/>
                    </a:cubicBezTo>
                    <a:close/>
                    <a:moveTo>
                      <a:pt x="471" y="1"/>
                    </a:moveTo>
                    <a:cubicBezTo>
                      <a:pt x="322" y="1"/>
                      <a:pt x="164" y="85"/>
                      <a:pt x="97" y="209"/>
                    </a:cubicBezTo>
                    <a:cubicBezTo>
                      <a:pt x="1" y="390"/>
                      <a:pt x="75" y="676"/>
                      <a:pt x="278" y="691"/>
                    </a:cubicBezTo>
                    <a:cubicBezTo>
                      <a:pt x="300" y="692"/>
                      <a:pt x="322" y="693"/>
                      <a:pt x="342" y="693"/>
                    </a:cubicBezTo>
                    <a:cubicBezTo>
                      <a:pt x="921" y="693"/>
                      <a:pt x="729" y="101"/>
                      <a:pt x="648" y="49"/>
                    </a:cubicBezTo>
                    <a:cubicBezTo>
                      <a:pt x="595" y="16"/>
                      <a:pt x="534" y="1"/>
                      <a:pt x="4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9"/>
              <p:cNvSpPr/>
              <p:nvPr/>
            </p:nvSpPr>
            <p:spPr>
              <a:xfrm>
                <a:off x="4519885" y="4231290"/>
                <a:ext cx="201565" cy="143400"/>
              </a:xfrm>
              <a:custGeom>
                <a:rect b="b" l="l" r="r" t="t"/>
                <a:pathLst>
                  <a:path extrusionOk="0" h="3168" w="4453">
                    <a:moveTo>
                      <a:pt x="2710" y="520"/>
                    </a:moveTo>
                    <a:cubicBezTo>
                      <a:pt x="2710" y="520"/>
                      <a:pt x="2837" y="697"/>
                      <a:pt x="2834" y="952"/>
                    </a:cubicBezTo>
                    <a:cubicBezTo>
                      <a:pt x="2840" y="1082"/>
                      <a:pt x="2719" y="1161"/>
                      <a:pt x="2634" y="1161"/>
                    </a:cubicBezTo>
                    <a:cubicBezTo>
                      <a:pt x="2621" y="1161"/>
                      <a:pt x="2608" y="1160"/>
                      <a:pt x="2598" y="1155"/>
                    </a:cubicBezTo>
                    <a:cubicBezTo>
                      <a:pt x="2518" y="1127"/>
                      <a:pt x="2364" y="841"/>
                      <a:pt x="2710" y="520"/>
                    </a:cubicBezTo>
                    <a:close/>
                    <a:moveTo>
                      <a:pt x="963" y="1715"/>
                    </a:moveTo>
                    <a:cubicBezTo>
                      <a:pt x="1087" y="1733"/>
                      <a:pt x="1196" y="1774"/>
                      <a:pt x="1290" y="1837"/>
                    </a:cubicBezTo>
                    <a:cubicBezTo>
                      <a:pt x="1221" y="1924"/>
                      <a:pt x="1136" y="1988"/>
                      <a:pt x="1033" y="2026"/>
                    </a:cubicBezTo>
                    <a:cubicBezTo>
                      <a:pt x="923" y="2080"/>
                      <a:pt x="820" y="2101"/>
                      <a:pt x="731" y="2101"/>
                    </a:cubicBezTo>
                    <a:cubicBezTo>
                      <a:pt x="523" y="2101"/>
                      <a:pt x="383" y="1987"/>
                      <a:pt x="385" y="1911"/>
                    </a:cubicBezTo>
                    <a:cubicBezTo>
                      <a:pt x="386" y="1829"/>
                      <a:pt x="449" y="1715"/>
                      <a:pt x="963" y="1715"/>
                    </a:cubicBezTo>
                    <a:close/>
                    <a:moveTo>
                      <a:pt x="3796" y="1"/>
                    </a:moveTo>
                    <a:cubicBezTo>
                      <a:pt x="3421" y="1"/>
                      <a:pt x="3014" y="113"/>
                      <a:pt x="2725" y="332"/>
                    </a:cubicBezTo>
                    <a:cubicBezTo>
                      <a:pt x="2655" y="291"/>
                      <a:pt x="2574" y="269"/>
                      <a:pt x="2488" y="269"/>
                    </a:cubicBezTo>
                    <a:cubicBezTo>
                      <a:pt x="2327" y="269"/>
                      <a:pt x="2148" y="346"/>
                      <a:pt x="1990" y="517"/>
                    </a:cubicBezTo>
                    <a:cubicBezTo>
                      <a:pt x="1656" y="878"/>
                      <a:pt x="1622" y="1380"/>
                      <a:pt x="1345" y="1762"/>
                    </a:cubicBezTo>
                    <a:cubicBezTo>
                      <a:pt x="1287" y="1726"/>
                      <a:pt x="1226" y="1695"/>
                      <a:pt x="1162" y="1668"/>
                    </a:cubicBezTo>
                    <a:cubicBezTo>
                      <a:pt x="1095" y="1641"/>
                      <a:pt x="977" y="1625"/>
                      <a:pt x="846" y="1625"/>
                    </a:cubicBezTo>
                    <a:cubicBezTo>
                      <a:pt x="474" y="1625"/>
                      <a:pt x="0" y="1750"/>
                      <a:pt x="304" y="2095"/>
                    </a:cubicBezTo>
                    <a:cubicBezTo>
                      <a:pt x="394" y="2197"/>
                      <a:pt x="547" y="2234"/>
                      <a:pt x="701" y="2234"/>
                    </a:cubicBezTo>
                    <a:cubicBezTo>
                      <a:pt x="838" y="2234"/>
                      <a:pt x="975" y="2205"/>
                      <a:pt x="1073" y="2167"/>
                    </a:cubicBezTo>
                    <a:cubicBezTo>
                      <a:pt x="1212" y="2113"/>
                      <a:pt x="1317" y="2029"/>
                      <a:pt x="1403" y="1928"/>
                    </a:cubicBezTo>
                    <a:cubicBezTo>
                      <a:pt x="1437" y="1962"/>
                      <a:pt x="1470" y="2001"/>
                      <a:pt x="1500" y="2043"/>
                    </a:cubicBezTo>
                    <a:cubicBezTo>
                      <a:pt x="1795" y="2347"/>
                      <a:pt x="1965" y="2712"/>
                      <a:pt x="1969" y="3140"/>
                    </a:cubicBezTo>
                    <a:cubicBezTo>
                      <a:pt x="1969" y="3150"/>
                      <a:pt x="1986" y="3168"/>
                      <a:pt x="1996" y="3168"/>
                    </a:cubicBezTo>
                    <a:cubicBezTo>
                      <a:pt x="2000" y="3168"/>
                      <a:pt x="2003" y="3165"/>
                      <a:pt x="2004" y="3159"/>
                    </a:cubicBezTo>
                    <a:cubicBezTo>
                      <a:pt x="2068" y="2674"/>
                      <a:pt x="1853" y="2152"/>
                      <a:pt x="1466" y="1845"/>
                    </a:cubicBezTo>
                    <a:cubicBezTo>
                      <a:pt x="1563" y="1703"/>
                      <a:pt x="1633" y="1535"/>
                      <a:pt x="1699" y="1365"/>
                    </a:cubicBezTo>
                    <a:cubicBezTo>
                      <a:pt x="1789" y="1134"/>
                      <a:pt x="1880" y="911"/>
                      <a:pt x="2032" y="712"/>
                    </a:cubicBezTo>
                    <a:cubicBezTo>
                      <a:pt x="2185" y="492"/>
                      <a:pt x="2350" y="446"/>
                      <a:pt x="2462" y="446"/>
                    </a:cubicBezTo>
                    <a:cubicBezTo>
                      <a:pt x="2508" y="446"/>
                      <a:pt x="2545" y="454"/>
                      <a:pt x="2568" y="461"/>
                    </a:cubicBezTo>
                    <a:cubicBezTo>
                      <a:pt x="2506" y="542"/>
                      <a:pt x="2403" y="712"/>
                      <a:pt x="2373" y="810"/>
                    </a:cubicBezTo>
                    <a:cubicBezTo>
                      <a:pt x="2269" y="1150"/>
                      <a:pt x="2436" y="1363"/>
                      <a:pt x="2619" y="1363"/>
                    </a:cubicBezTo>
                    <a:cubicBezTo>
                      <a:pt x="2754" y="1363"/>
                      <a:pt x="2897" y="1248"/>
                      <a:pt x="2948" y="982"/>
                    </a:cubicBezTo>
                    <a:cubicBezTo>
                      <a:pt x="2994" y="742"/>
                      <a:pt x="2943" y="555"/>
                      <a:pt x="2840" y="431"/>
                    </a:cubicBezTo>
                    <a:cubicBezTo>
                      <a:pt x="3119" y="220"/>
                      <a:pt x="3507" y="130"/>
                      <a:pt x="3873" y="130"/>
                    </a:cubicBezTo>
                    <a:cubicBezTo>
                      <a:pt x="4060" y="130"/>
                      <a:pt x="4242" y="154"/>
                      <a:pt x="4400" y="196"/>
                    </a:cubicBezTo>
                    <a:cubicBezTo>
                      <a:pt x="4405" y="197"/>
                      <a:pt x="4410" y="198"/>
                      <a:pt x="4413" y="198"/>
                    </a:cubicBezTo>
                    <a:cubicBezTo>
                      <a:pt x="4453" y="198"/>
                      <a:pt x="4417" y="128"/>
                      <a:pt x="4391" y="116"/>
                    </a:cubicBezTo>
                    <a:cubicBezTo>
                      <a:pt x="4223" y="39"/>
                      <a:pt x="4015" y="1"/>
                      <a:pt x="3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9"/>
              <p:cNvSpPr/>
              <p:nvPr/>
            </p:nvSpPr>
            <p:spPr>
              <a:xfrm>
                <a:off x="4633228" y="4275875"/>
                <a:ext cx="131133" cy="104155"/>
              </a:xfrm>
              <a:custGeom>
                <a:rect b="b" l="l" r="r" t="t"/>
                <a:pathLst>
                  <a:path extrusionOk="0" h="2301" w="2897">
                    <a:moveTo>
                      <a:pt x="2749" y="123"/>
                    </a:moveTo>
                    <a:lnTo>
                      <a:pt x="2749" y="123"/>
                    </a:lnTo>
                    <a:cubicBezTo>
                      <a:pt x="2381" y="1329"/>
                      <a:pt x="1126" y="1872"/>
                      <a:pt x="43" y="2251"/>
                    </a:cubicBezTo>
                    <a:cubicBezTo>
                      <a:pt x="375" y="940"/>
                      <a:pt x="1433" y="193"/>
                      <a:pt x="2749" y="123"/>
                    </a:cubicBezTo>
                    <a:close/>
                    <a:moveTo>
                      <a:pt x="2763" y="0"/>
                    </a:moveTo>
                    <a:cubicBezTo>
                      <a:pt x="1449" y="1"/>
                      <a:pt x="168" y="871"/>
                      <a:pt x="1" y="2236"/>
                    </a:cubicBezTo>
                    <a:cubicBezTo>
                      <a:pt x="0" y="2244"/>
                      <a:pt x="7" y="2255"/>
                      <a:pt x="15" y="2263"/>
                    </a:cubicBezTo>
                    <a:cubicBezTo>
                      <a:pt x="3" y="2274"/>
                      <a:pt x="19" y="2300"/>
                      <a:pt x="35" y="2300"/>
                    </a:cubicBezTo>
                    <a:cubicBezTo>
                      <a:pt x="36" y="2300"/>
                      <a:pt x="36" y="2300"/>
                      <a:pt x="36" y="2300"/>
                    </a:cubicBezTo>
                    <a:cubicBezTo>
                      <a:pt x="1116" y="2253"/>
                      <a:pt x="2707" y="1256"/>
                      <a:pt x="2892" y="111"/>
                    </a:cubicBezTo>
                    <a:cubicBezTo>
                      <a:pt x="2896" y="82"/>
                      <a:pt x="2866" y="51"/>
                      <a:pt x="2834" y="36"/>
                    </a:cubicBezTo>
                    <a:cubicBezTo>
                      <a:pt x="2813" y="17"/>
                      <a:pt x="2787" y="0"/>
                      <a:pt x="2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9"/>
              <p:cNvSpPr/>
              <p:nvPr/>
            </p:nvSpPr>
            <p:spPr>
              <a:xfrm>
                <a:off x="5304555" y="4291537"/>
                <a:ext cx="28653" cy="27702"/>
              </a:xfrm>
              <a:custGeom>
                <a:rect b="b" l="l" r="r" t="t"/>
                <a:pathLst>
                  <a:path extrusionOk="0" h="612" w="633">
                    <a:moveTo>
                      <a:pt x="314" y="97"/>
                    </a:moveTo>
                    <a:cubicBezTo>
                      <a:pt x="392" y="97"/>
                      <a:pt x="468" y="162"/>
                      <a:pt x="489" y="247"/>
                    </a:cubicBezTo>
                    <a:cubicBezTo>
                      <a:pt x="513" y="346"/>
                      <a:pt x="490" y="492"/>
                      <a:pt x="374" y="517"/>
                    </a:cubicBezTo>
                    <a:cubicBezTo>
                      <a:pt x="358" y="520"/>
                      <a:pt x="351" y="529"/>
                      <a:pt x="349" y="539"/>
                    </a:cubicBezTo>
                    <a:cubicBezTo>
                      <a:pt x="344" y="539"/>
                      <a:pt x="338" y="539"/>
                      <a:pt x="332" y="539"/>
                    </a:cubicBezTo>
                    <a:cubicBezTo>
                      <a:pt x="273" y="539"/>
                      <a:pt x="214" y="515"/>
                      <a:pt x="180" y="461"/>
                    </a:cubicBezTo>
                    <a:cubicBezTo>
                      <a:pt x="125" y="373"/>
                      <a:pt x="133" y="229"/>
                      <a:pt x="202" y="151"/>
                    </a:cubicBezTo>
                    <a:cubicBezTo>
                      <a:pt x="235" y="113"/>
                      <a:pt x="275" y="97"/>
                      <a:pt x="314" y="97"/>
                    </a:cubicBezTo>
                    <a:close/>
                    <a:moveTo>
                      <a:pt x="281" y="0"/>
                    </a:moveTo>
                    <a:cubicBezTo>
                      <a:pt x="235" y="0"/>
                      <a:pt x="190" y="13"/>
                      <a:pt x="148" y="43"/>
                    </a:cubicBezTo>
                    <a:cubicBezTo>
                      <a:pt x="1" y="147"/>
                      <a:pt x="21" y="387"/>
                      <a:pt x="128" y="512"/>
                    </a:cubicBezTo>
                    <a:cubicBezTo>
                      <a:pt x="180" y="575"/>
                      <a:pt x="258" y="612"/>
                      <a:pt x="334" y="612"/>
                    </a:cubicBezTo>
                    <a:cubicBezTo>
                      <a:pt x="354" y="612"/>
                      <a:pt x="375" y="609"/>
                      <a:pt x="394" y="603"/>
                    </a:cubicBezTo>
                    <a:cubicBezTo>
                      <a:pt x="401" y="607"/>
                      <a:pt x="409" y="611"/>
                      <a:pt x="415" y="611"/>
                    </a:cubicBezTo>
                    <a:cubicBezTo>
                      <a:pt x="611" y="611"/>
                      <a:pt x="632" y="347"/>
                      <a:pt x="575" y="209"/>
                    </a:cubicBezTo>
                    <a:cubicBezTo>
                      <a:pt x="528" y="96"/>
                      <a:pt x="404" y="0"/>
                      <a:pt x="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9"/>
              <p:cNvSpPr/>
              <p:nvPr/>
            </p:nvSpPr>
            <p:spPr>
              <a:xfrm>
                <a:off x="5436910" y="4273974"/>
                <a:ext cx="34899" cy="33587"/>
              </a:xfrm>
              <a:custGeom>
                <a:rect b="b" l="l" r="r" t="t"/>
                <a:pathLst>
                  <a:path extrusionOk="0" h="742" w="771">
                    <a:moveTo>
                      <a:pt x="494" y="93"/>
                    </a:moveTo>
                    <a:cubicBezTo>
                      <a:pt x="510" y="93"/>
                      <a:pt x="526" y="96"/>
                      <a:pt x="542" y="102"/>
                    </a:cubicBezTo>
                    <a:cubicBezTo>
                      <a:pt x="629" y="137"/>
                      <a:pt x="630" y="233"/>
                      <a:pt x="628" y="309"/>
                    </a:cubicBezTo>
                    <a:cubicBezTo>
                      <a:pt x="625" y="454"/>
                      <a:pt x="577" y="582"/>
                      <a:pt x="440" y="648"/>
                    </a:cubicBezTo>
                    <a:cubicBezTo>
                      <a:pt x="433" y="652"/>
                      <a:pt x="429" y="658"/>
                      <a:pt x="427" y="664"/>
                    </a:cubicBezTo>
                    <a:cubicBezTo>
                      <a:pt x="412" y="666"/>
                      <a:pt x="397" y="667"/>
                      <a:pt x="382" y="667"/>
                    </a:cubicBezTo>
                    <a:cubicBezTo>
                      <a:pt x="273" y="667"/>
                      <a:pt x="178" y="623"/>
                      <a:pt x="177" y="480"/>
                    </a:cubicBezTo>
                    <a:cubicBezTo>
                      <a:pt x="177" y="369"/>
                      <a:pt x="246" y="243"/>
                      <a:pt x="326" y="169"/>
                    </a:cubicBezTo>
                    <a:cubicBezTo>
                      <a:pt x="368" y="131"/>
                      <a:pt x="432" y="93"/>
                      <a:pt x="494" y="93"/>
                    </a:cubicBezTo>
                    <a:close/>
                    <a:moveTo>
                      <a:pt x="453" y="0"/>
                    </a:moveTo>
                    <a:cubicBezTo>
                      <a:pt x="384" y="0"/>
                      <a:pt x="314" y="24"/>
                      <a:pt x="256" y="71"/>
                    </a:cubicBezTo>
                    <a:cubicBezTo>
                      <a:pt x="106" y="192"/>
                      <a:pt x="1" y="452"/>
                      <a:pt x="131" y="621"/>
                    </a:cubicBezTo>
                    <a:cubicBezTo>
                      <a:pt x="197" y="708"/>
                      <a:pt x="282" y="742"/>
                      <a:pt x="372" y="742"/>
                    </a:cubicBezTo>
                    <a:cubicBezTo>
                      <a:pt x="403" y="742"/>
                      <a:pt x="435" y="738"/>
                      <a:pt x="467" y="730"/>
                    </a:cubicBezTo>
                    <a:cubicBezTo>
                      <a:pt x="478" y="737"/>
                      <a:pt x="489" y="741"/>
                      <a:pt x="499" y="741"/>
                    </a:cubicBezTo>
                    <a:cubicBezTo>
                      <a:pt x="501" y="741"/>
                      <a:pt x="504" y="741"/>
                      <a:pt x="506" y="740"/>
                    </a:cubicBezTo>
                    <a:cubicBezTo>
                      <a:pt x="555" y="724"/>
                      <a:pt x="596" y="694"/>
                      <a:pt x="630" y="658"/>
                    </a:cubicBezTo>
                    <a:cubicBezTo>
                      <a:pt x="639" y="652"/>
                      <a:pt x="648" y="648"/>
                      <a:pt x="657" y="642"/>
                    </a:cubicBezTo>
                    <a:cubicBezTo>
                      <a:pt x="663" y="638"/>
                      <a:pt x="662" y="630"/>
                      <a:pt x="659" y="622"/>
                    </a:cubicBezTo>
                    <a:cubicBezTo>
                      <a:pt x="751" y="494"/>
                      <a:pt x="770" y="301"/>
                      <a:pt x="708" y="162"/>
                    </a:cubicBezTo>
                    <a:cubicBezTo>
                      <a:pt x="660" y="55"/>
                      <a:pt x="558" y="0"/>
                      <a:pt x="4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9"/>
              <p:cNvSpPr/>
              <p:nvPr/>
            </p:nvSpPr>
            <p:spPr>
              <a:xfrm>
                <a:off x="5462575" y="4259490"/>
                <a:ext cx="162366" cy="113072"/>
              </a:xfrm>
              <a:custGeom>
                <a:rect b="b" l="l" r="r" t="t"/>
                <a:pathLst>
                  <a:path extrusionOk="0" h="2498" w="3587">
                    <a:moveTo>
                      <a:pt x="3010" y="114"/>
                    </a:moveTo>
                    <a:cubicBezTo>
                      <a:pt x="3124" y="114"/>
                      <a:pt x="3241" y="121"/>
                      <a:pt x="3361" y="136"/>
                    </a:cubicBezTo>
                    <a:cubicBezTo>
                      <a:pt x="3112" y="1808"/>
                      <a:pt x="1588" y="2369"/>
                      <a:pt x="84" y="2434"/>
                    </a:cubicBezTo>
                    <a:cubicBezTo>
                      <a:pt x="654" y="1187"/>
                      <a:pt x="1611" y="114"/>
                      <a:pt x="3010" y="114"/>
                    </a:cubicBezTo>
                    <a:close/>
                    <a:moveTo>
                      <a:pt x="2996" y="1"/>
                    </a:moveTo>
                    <a:cubicBezTo>
                      <a:pt x="1606" y="1"/>
                      <a:pt x="351" y="1019"/>
                      <a:pt x="53" y="2409"/>
                    </a:cubicBezTo>
                    <a:cubicBezTo>
                      <a:pt x="51" y="2415"/>
                      <a:pt x="57" y="2426"/>
                      <a:pt x="63" y="2435"/>
                    </a:cubicBezTo>
                    <a:cubicBezTo>
                      <a:pt x="49" y="2435"/>
                      <a:pt x="33" y="2436"/>
                      <a:pt x="18" y="2436"/>
                    </a:cubicBezTo>
                    <a:cubicBezTo>
                      <a:pt x="0" y="2437"/>
                      <a:pt x="17" y="2469"/>
                      <a:pt x="28" y="2470"/>
                    </a:cubicBezTo>
                    <a:cubicBezTo>
                      <a:pt x="170" y="2489"/>
                      <a:pt x="314" y="2498"/>
                      <a:pt x="459" y="2498"/>
                    </a:cubicBezTo>
                    <a:cubicBezTo>
                      <a:pt x="1864" y="2498"/>
                      <a:pt x="3336" y="1645"/>
                      <a:pt x="3523" y="156"/>
                    </a:cubicBezTo>
                    <a:cubicBezTo>
                      <a:pt x="3586" y="149"/>
                      <a:pt x="3538" y="53"/>
                      <a:pt x="3476" y="42"/>
                    </a:cubicBezTo>
                    <a:cubicBezTo>
                      <a:pt x="3315" y="14"/>
                      <a:pt x="3154" y="1"/>
                      <a:pt x="29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9"/>
              <p:cNvSpPr/>
              <p:nvPr/>
            </p:nvSpPr>
            <p:spPr>
              <a:xfrm>
                <a:off x="5573656" y="4238261"/>
                <a:ext cx="99809" cy="173093"/>
              </a:xfrm>
              <a:custGeom>
                <a:rect b="b" l="l" r="r" t="t"/>
                <a:pathLst>
                  <a:path extrusionOk="0" h="3824" w="2205">
                    <a:moveTo>
                      <a:pt x="1100" y="2346"/>
                    </a:moveTo>
                    <a:cubicBezTo>
                      <a:pt x="1214" y="2346"/>
                      <a:pt x="1366" y="2412"/>
                      <a:pt x="1379" y="2550"/>
                    </a:cubicBezTo>
                    <a:cubicBezTo>
                      <a:pt x="1389" y="2662"/>
                      <a:pt x="1283" y="2752"/>
                      <a:pt x="1181" y="2752"/>
                    </a:cubicBezTo>
                    <a:cubicBezTo>
                      <a:pt x="1138" y="2752"/>
                      <a:pt x="1097" y="2736"/>
                      <a:pt x="1065" y="2700"/>
                    </a:cubicBezTo>
                    <a:cubicBezTo>
                      <a:pt x="957" y="2578"/>
                      <a:pt x="1050" y="2351"/>
                      <a:pt x="1050" y="2351"/>
                    </a:cubicBezTo>
                    <a:cubicBezTo>
                      <a:pt x="1066" y="2348"/>
                      <a:pt x="1083" y="2346"/>
                      <a:pt x="1100" y="2346"/>
                    </a:cubicBezTo>
                    <a:close/>
                    <a:moveTo>
                      <a:pt x="1286" y="1"/>
                    </a:moveTo>
                    <a:cubicBezTo>
                      <a:pt x="1266" y="1"/>
                      <a:pt x="1285" y="38"/>
                      <a:pt x="1296" y="44"/>
                    </a:cubicBezTo>
                    <a:cubicBezTo>
                      <a:pt x="2204" y="460"/>
                      <a:pt x="1965" y="1426"/>
                      <a:pt x="1342" y="1941"/>
                    </a:cubicBezTo>
                    <a:cubicBezTo>
                      <a:pt x="1233" y="2031"/>
                      <a:pt x="1092" y="2127"/>
                      <a:pt x="994" y="2247"/>
                    </a:cubicBezTo>
                    <a:cubicBezTo>
                      <a:pt x="913" y="2263"/>
                      <a:pt x="835" y="2293"/>
                      <a:pt x="771" y="2333"/>
                    </a:cubicBezTo>
                    <a:cubicBezTo>
                      <a:pt x="285" y="2630"/>
                      <a:pt x="1" y="3313"/>
                      <a:pt x="336" y="3814"/>
                    </a:cubicBezTo>
                    <a:cubicBezTo>
                      <a:pt x="340" y="3820"/>
                      <a:pt x="345" y="3823"/>
                      <a:pt x="349" y="3823"/>
                    </a:cubicBezTo>
                    <a:cubicBezTo>
                      <a:pt x="356" y="3823"/>
                      <a:pt x="361" y="3815"/>
                      <a:pt x="355" y="3802"/>
                    </a:cubicBezTo>
                    <a:cubicBezTo>
                      <a:pt x="164" y="3417"/>
                      <a:pt x="311" y="2940"/>
                      <a:pt x="582" y="2636"/>
                    </a:cubicBezTo>
                    <a:cubicBezTo>
                      <a:pt x="679" y="2526"/>
                      <a:pt x="788" y="2468"/>
                      <a:pt x="898" y="2415"/>
                    </a:cubicBezTo>
                    <a:lnTo>
                      <a:pt x="898" y="2415"/>
                    </a:lnTo>
                    <a:cubicBezTo>
                      <a:pt x="881" y="2465"/>
                      <a:pt x="873" y="2519"/>
                      <a:pt x="878" y="2578"/>
                    </a:cubicBezTo>
                    <a:cubicBezTo>
                      <a:pt x="895" y="2781"/>
                      <a:pt x="1043" y="2895"/>
                      <a:pt x="1188" y="2895"/>
                    </a:cubicBezTo>
                    <a:cubicBezTo>
                      <a:pt x="1318" y="2895"/>
                      <a:pt x="1446" y="2805"/>
                      <a:pt x="1480" y="2608"/>
                    </a:cubicBezTo>
                    <a:cubicBezTo>
                      <a:pt x="1522" y="2364"/>
                      <a:pt x="1382" y="2255"/>
                      <a:pt x="1203" y="2234"/>
                    </a:cubicBezTo>
                    <a:cubicBezTo>
                      <a:pt x="1502" y="2007"/>
                      <a:pt x="1813" y="1732"/>
                      <a:pt x="1950" y="1374"/>
                    </a:cubicBezTo>
                    <a:cubicBezTo>
                      <a:pt x="2157" y="836"/>
                      <a:pt x="1913" y="99"/>
                      <a:pt x="1290" y="1"/>
                    </a:cubicBezTo>
                    <a:cubicBezTo>
                      <a:pt x="1289" y="1"/>
                      <a:pt x="1287" y="1"/>
                      <a:pt x="12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9"/>
              <p:cNvSpPr/>
              <p:nvPr/>
            </p:nvSpPr>
            <p:spPr>
              <a:xfrm>
                <a:off x="5521239" y="4391254"/>
                <a:ext cx="36982" cy="35080"/>
              </a:xfrm>
              <a:custGeom>
                <a:rect b="b" l="l" r="r" t="t"/>
                <a:pathLst>
                  <a:path extrusionOk="0" h="775" w="817">
                    <a:moveTo>
                      <a:pt x="437" y="97"/>
                    </a:moveTo>
                    <a:cubicBezTo>
                      <a:pt x="480" y="97"/>
                      <a:pt x="524" y="108"/>
                      <a:pt x="564" y="131"/>
                    </a:cubicBezTo>
                    <a:cubicBezTo>
                      <a:pt x="706" y="214"/>
                      <a:pt x="726" y="408"/>
                      <a:pt x="635" y="538"/>
                    </a:cubicBezTo>
                    <a:cubicBezTo>
                      <a:pt x="598" y="591"/>
                      <a:pt x="545" y="632"/>
                      <a:pt x="486" y="657"/>
                    </a:cubicBezTo>
                    <a:cubicBezTo>
                      <a:pt x="437" y="678"/>
                      <a:pt x="384" y="679"/>
                      <a:pt x="338" y="701"/>
                    </a:cubicBezTo>
                    <a:cubicBezTo>
                      <a:pt x="186" y="660"/>
                      <a:pt x="97" y="467"/>
                      <a:pt x="145" y="317"/>
                    </a:cubicBezTo>
                    <a:cubicBezTo>
                      <a:pt x="185" y="191"/>
                      <a:pt x="309" y="97"/>
                      <a:pt x="437" y="97"/>
                    </a:cubicBezTo>
                    <a:close/>
                    <a:moveTo>
                      <a:pt x="400" y="1"/>
                    </a:moveTo>
                    <a:cubicBezTo>
                      <a:pt x="173" y="1"/>
                      <a:pt x="0" y="209"/>
                      <a:pt x="37" y="436"/>
                    </a:cubicBezTo>
                    <a:cubicBezTo>
                      <a:pt x="60" y="581"/>
                      <a:pt x="184" y="754"/>
                      <a:pt x="330" y="754"/>
                    </a:cubicBezTo>
                    <a:cubicBezTo>
                      <a:pt x="334" y="754"/>
                      <a:pt x="337" y="754"/>
                      <a:pt x="341" y="753"/>
                    </a:cubicBezTo>
                    <a:cubicBezTo>
                      <a:pt x="374" y="768"/>
                      <a:pt x="407" y="775"/>
                      <a:pt x="440" y="775"/>
                    </a:cubicBezTo>
                    <a:cubicBezTo>
                      <a:pt x="607" y="775"/>
                      <a:pt x="768" y="606"/>
                      <a:pt x="789" y="447"/>
                    </a:cubicBezTo>
                    <a:cubicBezTo>
                      <a:pt x="817" y="229"/>
                      <a:pt x="654" y="22"/>
                      <a:pt x="433" y="2"/>
                    </a:cubicBezTo>
                    <a:cubicBezTo>
                      <a:pt x="422" y="1"/>
                      <a:pt x="411" y="1"/>
                      <a:pt x="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9"/>
              <p:cNvSpPr/>
              <p:nvPr/>
            </p:nvSpPr>
            <p:spPr>
              <a:xfrm>
                <a:off x="4422067" y="4474360"/>
                <a:ext cx="81658" cy="59659"/>
              </a:xfrm>
              <a:custGeom>
                <a:rect b="b" l="l" r="r" t="t"/>
                <a:pathLst>
                  <a:path extrusionOk="0" h="1318" w="1804">
                    <a:moveTo>
                      <a:pt x="1650" y="132"/>
                    </a:moveTo>
                    <a:lnTo>
                      <a:pt x="1650" y="132"/>
                    </a:lnTo>
                    <a:cubicBezTo>
                      <a:pt x="1533" y="390"/>
                      <a:pt x="1440" y="635"/>
                      <a:pt x="1222" y="840"/>
                    </a:cubicBezTo>
                    <a:cubicBezTo>
                      <a:pt x="899" y="1142"/>
                      <a:pt x="504" y="1218"/>
                      <a:pt x="84" y="1227"/>
                    </a:cubicBezTo>
                    <a:cubicBezTo>
                      <a:pt x="279" y="421"/>
                      <a:pt x="874" y="138"/>
                      <a:pt x="1650" y="132"/>
                    </a:cubicBezTo>
                    <a:close/>
                    <a:moveTo>
                      <a:pt x="1521" y="0"/>
                    </a:moveTo>
                    <a:cubicBezTo>
                      <a:pt x="1017" y="0"/>
                      <a:pt x="14" y="177"/>
                      <a:pt x="0" y="1245"/>
                    </a:cubicBezTo>
                    <a:cubicBezTo>
                      <a:pt x="108" y="1294"/>
                      <a:pt x="228" y="1317"/>
                      <a:pt x="353" y="1317"/>
                    </a:cubicBezTo>
                    <a:cubicBezTo>
                      <a:pt x="998" y="1317"/>
                      <a:pt x="1792" y="717"/>
                      <a:pt x="1803" y="33"/>
                    </a:cubicBezTo>
                    <a:cubicBezTo>
                      <a:pt x="1803" y="21"/>
                      <a:pt x="1690" y="0"/>
                      <a:pt x="15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9"/>
              <p:cNvSpPr/>
              <p:nvPr/>
            </p:nvSpPr>
            <p:spPr>
              <a:xfrm>
                <a:off x="4542924" y="4529402"/>
                <a:ext cx="41689" cy="31369"/>
              </a:xfrm>
              <a:custGeom>
                <a:rect b="b" l="l" r="r" t="t"/>
                <a:pathLst>
                  <a:path extrusionOk="0" h="693" w="921">
                    <a:moveTo>
                      <a:pt x="366" y="90"/>
                    </a:moveTo>
                    <a:cubicBezTo>
                      <a:pt x="387" y="90"/>
                      <a:pt x="409" y="94"/>
                      <a:pt x="433" y="102"/>
                    </a:cubicBezTo>
                    <a:cubicBezTo>
                      <a:pt x="521" y="129"/>
                      <a:pt x="589" y="186"/>
                      <a:pt x="650" y="251"/>
                    </a:cubicBezTo>
                    <a:cubicBezTo>
                      <a:pt x="672" y="372"/>
                      <a:pt x="717" y="526"/>
                      <a:pt x="568" y="566"/>
                    </a:cubicBezTo>
                    <a:cubicBezTo>
                      <a:pt x="549" y="571"/>
                      <a:pt x="529" y="573"/>
                      <a:pt x="509" y="573"/>
                    </a:cubicBezTo>
                    <a:cubicBezTo>
                      <a:pt x="398" y="573"/>
                      <a:pt x="282" y="500"/>
                      <a:pt x="233" y="406"/>
                    </a:cubicBezTo>
                    <a:cubicBezTo>
                      <a:pt x="165" y="277"/>
                      <a:pt x="216" y="90"/>
                      <a:pt x="366" y="90"/>
                    </a:cubicBezTo>
                    <a:close/>
                    <a:moveTo>
                      <a:pt x="344" y="1"/>
                    </a:moveTo>
                    <a:cubicBezTo>
                      <a:pt x="323" y="1"/>
                      <a:pt x="301" y="2"/>
                      <a:pt x="278" y="3"/>
                    </a:cubicBezTo>
                    <a:cubicBezTo>
                      <a:pt x="75" y="16"/>
                      <a:pt x="1" y="303"/>
                      <a:pt x="97" y="485"/>
                    </a:cubicBezTo>
                    <a:cubicBezTo>
                      <a:pt x="163" y="609"/>
                      <a:pt x="321" y="693"/>
                      <a:pt x="470" y="693"/>
                    </a:cubicBezTo>
                    <a:cubicBezTo>
                      <a:pt x="533" y="693"/>
                      <a:pt x="595" y="678"/>
                      <a:pt x="648" y="644"/>
                    </a:cubicBezTo>
                    <a:cubicBezTo>
                      <a:pt x="729" y="592"/>
                      <a:pt x="920" y="1"/>
                      <a:pt x="3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9"/>
              <p:cNvSpPr/>
              <p:nvPr/>
            </p:nvSpPr>
            <p:spPr>
              <a:xfrm>
                <a:off x="4519885" y="4442403"/>
                <a:ext cx="201565" cy="143400"/>
              </a:xfrm>
              <a:custGeom>
                <a:rect b="b" l="l" r="r" t="t"/>
                <a:pathLst>
                  <a:path extrusionOk="0" h="3168" w="4453">
                    <a:moveTo>
                      <a:pt x="731" y="1067"/>
                    </a:moveTo>
                    <a:cubicBezTo>
                      <a:pt x="820" y="1067"/>
                      <a:pt x="923" y="1089"/>
                      <a:pt x="1033" y="1143"/>
                    </a:cubicBezTo>
                    <a:cubicBezTo>
                      <a:pt x="1136" y="1181"/>
                      <a:pt x="1221" y="1245"/>
                      <a:pt x="1290" y="1332"/>
                    </a:cubicBezTo>
                    <a:cubicBezTo>
                      <a:pt x="1196" y="1393"/>
                      <a:pt x="1087" y="1435"/>
                      <a:pt x="963" y="1454"/>
                    </a:cubicBezTo>
                    <a:cubicBezTo>
                      <a:pt x="449" y="1454"/>
                      <a:pt x="386" y="1340"/>
                      <a:pt x="385" y="1258"/>
                    </a:cubicBezTo>
                    <a:cubicBezTo>
                      <a:pt x="383" y="1181"/>
                      <a:pt x="523" y="1067"/>
                      <a:pt x="731" y="1067"/>
                    </a:cubicBezTo>
                    <a:close/>
                    <a:moveTo>
                      <a:pt x="2634" y="2007"/>
                    </a:moveTo>
                    <a:cubicBezTo>
                      <a:pt x="2719" y="2007"/>
                      <a:pt x="2840" y="2086"/>
                      <a:pt x="2834" y="2216"/>
                    </a:cubicBezTo>
                    <a:cubicBezTo>
                      <a:pt x="2837" y="2471"/>
                      <a:pt x="2710" y="2649"/>
                      <a:pt x="2710" y="2649"/>
                    </a:cubicBezTo>
                    <a:cubicBezTo>
                      <a:pt x="2364" y="2328"/>
                      <a:pt x="2518" y="2042"/>
                      <a:pt x="2598" y="2013"/>
                    </a:cubicBezTo>
                    <a:cubicBezTo>
                      <a:pt x="2608" y="2009"/>
                      <a:pt x="2621" y="2007"/>
                      <a:pt x="2634" y="2007"/>
                    </a:cubicBezTo>
                    <a:close/>
                    <a:moveTo>
                      <a:pt x="1996" y="1"/>
                    </a:moveTo>
                    <a:cubicBezTo>
                      <a:pt x="1986" y="1"/>
                      <a:pt x="1969" y="19"/>
                      <a:pt x="1969" y="29"/>
                    </a:cubicBezTo>
                    <a:cubicBezTo>
                      <a:pt x="1965" y="457"/>
                      <a:pt x="1795" y="820"/>
                      <a:pt x="1500" y="1126"/>
                    </a:cubicBezTo>
                    <a:cubicBezTo>
                      <a:pt x="1470" y="1168"/>
                      <a:pt x="1437" y="1206"/>
                      <a:pt x="1403" y="1241"/>
                    </a:cubicBezTo>
                    <a:cubicBezTo>
                      <a:pt x="1317" y="1140"/>
                      <a:pt x="1212" y="1056"/>
                      <a:pt x="1073" y="1002"/>
                    </a:cubicBezTo>
                    <a:cubicBezTo>
                      <a:pt x="975" y="964"/>
                      <a:pt x="838" y="935"/>
                      <a:pt x="701" y="935"/>
                    </a:cubicBezTo>
                    <a:cubicBezTo>
                      <a:pt x="547" y="935"/>
                      <a:pt x="394" y="972"/>
                      <a:pt x="304" y="1074"/>
                    </a:cubicBezTo>
                    <a:cubicBezTo>
                      <a:pt x="0" y="1418"/>
                      <a:pt x="474" y="1543"/>
                      <a:pt x="846" y="1543"/>
                    </a:cubicBezTo>
                    <a:cubicBezTo>
                      <a:pt x="977" y="1543"/>
                      <a:pt x="1095" y="1528"/>
                      <a:pt x="1162" y="1501"/>
                    </a:cubicBezTo>
                    <a:cubicBezTo>
                      <a:pt x="1226" y="1474"/>
                      <a:pt x="1288" y="1442"/>
                      <a:pt x="1345" y="1407"/>
                    </a:cubicBezTo>
                    <a:cubicBezTo>
                      <a:pt x="1622" y="1789"/>
                      <a:pt x="1656" y="2291"/>
                      <a:pt x="1990" y="2652"/>
                    </a:cubicBezTo>
                    <a:cubicBezTo>
                      <a:pt x="2148" y="2822"/>
                      <a:pt x="2327" y="2899"/>
                      <a:pt x="2488" y="2899"/>
                    </a:cubicBezTo>
                    <a:cubicBezTo>
                      <a:pt x="2574" y="2899"/>
                      <a:pt x="2655" y="2878"/>
                      <a:pt x="2725" y="2836"/>
                    </a:cubicBezTo>
                    <a:cubicBezTo>
                      <a:pt x="3014" y="3055"/>
                      <a:pt x="3421" y="3168"/>
                      <a:pt x="3798" y="3168"/>
                    </a:cubicBezTo>
                    <a:cubicBezTo>
                      <a:pt x="4016" y="3168"/>
                      <a:pt x="4223" y="3130"/>
                      <a:pt x="4391" y="3053"/>
                    </a:cubicBezTo>
                    <a:cubicBezTo>
                      <a:pt x="4417" y="3040"/>
                      <a:pt x="4453" y="2970"/>
                      <a:pt x="4414" y="2970"/>
                    </a:cubicBezTo>
                    <a:cubicBezTo>
                      <a:pt x="4410" y="2970"/>
                      <a:pt x="4406" y="2971"/>
                      <a:pt x="4400" y="2973"/>
                    </a:cubicBezTo>
                    <a:cubicBezTo>
                      <a:pt x="4243" y="3015"/>
                      <a:pt x="4061" y="3038"/>
                      <a:pt x="3874" y="3038"/>
                    </a:cubicBezTo>
                    <a:cubicBezTo>
                      <a:pt x="3508" y="3038"/>
                      <a:pt x="3119" y="2949"/>
                      <a:pt x="2840" y="2738"/>
                    </a:cubicBezTo>
                    <a:cubicBezTo>
                      <a:pt x="2943" y="2614"/>
                      <a:pt x="2994" y="2426"/>
                      <a:pt x="2948" y="2185"/>
                    </a:cubicBezTo>
                    <a:cubicBezTo>
                      <a:pt x="2897" y="1920"/>
                      <a:pt x="2754" y="1805"/>
                      <a:pt x="2619" y="1805"/>
                    </a:cubicBezTo>
                    <a:cubicBezTo>
                      <a:pt x="2436" y="1805"/>
                      <a:pt x="2269" y="2018"/>
                      <a:pt x="2373" y="2358"/>
                    </a:cubicBezTo>
                    <a:cubicBezTo>
                      <a:pt x="2403" y="2457"/>
                      <a:pt x="2506" y="2626"/>
                      <a:pt x="2568" y="2708"/>
                    </a:cubicBezTo>
                    <a:cubicBezTo>
                      <a:pt x="2545" y="2715"/>
                      <a:pt x="2509" y="2722"/>
                      <a:pt x="2463" y="2722"/>
                    </a:cubicBezTo>
                    <a:cubicBezTo>
                      <a:pt x="2352" y="2722"/>
                      <a:pt x="2185" y="2677"/>
                      <a:pt x="2032" y="2457"/>
                    </a:cubicBezTo>
                    <a:cubicBezTo>
                      <a:pt x="1880" y="2258"/>
                      <a:pt x="1789" y="2035"/>
                      <a:pt x="1699" y="1804"/>
                    </a:cubicBezTo>
                    <a:cubicBezTo>
                      <a:pt x="1633" y="1634"/>
                      <a:pt x="1563" y="1466"/>
                      <a:pt x="1466" y="1323"/>
                    </a:cubicBezTo>
                    <a:cubicBezTo>
                      <a:pt x="1853" y="1017"/>
                      <a:pt x="2068" y="494"/>
                      <a:pt x="2004" y="10"/>
                    </a:cubicBezTo>
                    <a:cubicBezTo>
                      <a:pt x="2003" y="3"/>
                      <a:pt x="2000" y="1"/>
                      <a:pt x="1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9"/>
              <p:cNvSpPr/>
              <p:nvPr/>
            </p:nvSpPr>
            <p:spPr>
              <a:xfrm>
                <a:off x="4633228" y="4437107"/>
                <a:ext cx="131133" cy="104110"/>
              </a:xfrm>
              <a:custGeom>
                <a:rect b="b" l="l" r="r" t="t"/>
                <a:pathLst>
                  <a:path extrusionOk="0" h="2300" w="2897">
                    <a:moveTo>
                      <a:pt x="42" y="50"/>
                    </a:moveTo>
                    <a:lnTo>
                      <a:pt x="42" y="50"/>
                    </a:lnTo>
                    <a:cubicBezTo>
                      <a:pt x="1126" y="429"/>
                      <a:pt x="2381" y="971"/>
                      <a:pt x="2749" y="2177"/>
                    </a:cubicBezTo>
                    <a:cubicBezTo>
                      <a:pt x="1432" y="2108"/>
                      <a:pt x="375" y="1361"/>
                      <a:pt x="42" y="50"/>
                    </a:cubicBezTo>
                    <a:close/>
                    <a:moveTo>
                      <a:pt x="35" y="1"/>
                    </a:moveTo>
                    <a:cubicBezTo>
                      <a:pt x="19" y="1"/>
                      <a:pt x="3" y="27"/>
                      <a:pt x="15" y="38"/>
                    </a:cubicBezTo>
                    <a:cubicBezTo>
                      <a:pt x="7" y="45"/>
                      <a:pt x="0" y="57"/>
                      <a:pt x="1" y="65"/>
                    </a:cubicBezTo>
                    <a:cubicBezTo>
                      <a:pt x="168" y="1429"/>
                      <a:pt x="1449" y="2298"/>
                      <a:pt x="2763" y="2299"/>
                    </a:cubicBezTo>
                    <a:cubicBezTo>
                      <a:pt x="2787" y="2299"/>
                      <a:pt x="2813" y="2284"/>
                      <a:pt x="2834" y="2265"/>
                    </a:cubicBezTo>
                    <a:cubicBezTo>
                      <a:pt x="2866" y="2250"/>
                      <a:pt x="2896" y="2218"/>
                      <a:pt x="2891" y="2190"/>
                    </a:cubicBezTo>
                    <a:cubicBezTo>
                      <a:pt x="2707" y="1045"/>
                      <a:pt x="1116" y="48"/>
                      <a:pt x="36" y="1"/>
                    </a:cubicBezTo>
                    <a:cubicBezTo>
                      <a:pt x="36" y="1"/>
                      <a:pt x="36" y="1"/>
                      <a:pt x="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9"/>
              <p:cNvSpPr/>
              <p:nvPr/>
            </p:nvSpPr>
            <p:spPr>
              <a:xfrm>
                <a:off x="4703570" y="4263518"/>
                <a:ext cx="788154" cy="297301"/>
              </a:xfrm>
              <a:custGeom>
                <a:rect b="b" l="l" r="r" t="t"/>
                <a:pathLst>
                  <a:path extrusionOk="0" h="6568" w="17412">
                    <a:moveTo>
                      <a:pt x="7425" y="1"/>
                    </a:moveTo>
                    <a:cubicBezTo>
                      <a:pt x="4744" y="1"/>
                      <a:pt x="1804" y="1075"/>
                      <a:pt x="11" y="3122"/>
                    </a:cubicBezTo>
                    <a:cubicBezTo>
                      <a:pt x="1" y="3135"/>
                      <a:pt x="20" y="3163"/>
                      <a:pt x="35" y="3163"/>
                    </a:cubicBezTo>
                    <a:cubicBezTo>
                      <a:pt x="38" y="3163"/>
                      <a:pt x="41" y="3162"/>
                      <a:pt x="43" y="3160"/>
                    </a:cubicBezTo>
                    <a:cubicBezTo>
                      <a:pt x="2159" y="1354"/>
                      <a:pt x="4602" y="132"/>
                      <a:pt x="7439" y="128"/>
                    </a:cubicBezTo>
                    <a:cubicBezTo>
                      <a:pt x="7443" y="128"/>
                      <a:pt x="7447" y="128"/>
                      <a:pt x="7450" y="128"/>
                    </a:cubicBezTo>
                    <a:cubicBezTo>
                      <a:pt x="10188" y="128"/>
                      <a:pt x="12848" y="1258"/>
                      <a:pt x="14787" y="3178"/>
                    </a:cubicBezTo>
                    <a:cubicBezTo>
                      <a:pt x="14608" y="3177"/>
                      <a:pt x="14428" y="3177"/>
                      <a:pt x="14248" y="3177"/>
                    </a:cubicBezTo>
                    <a:cubicBezTo>
                      <a:pt x="13775" y="3177"/>
                      <a:pt x="13302" y="3179"/>
                      <a:pt x="12829" y="3183"/>
                    </a:cubicBezTo>
                    <a:cubicBezTo>
                      <a:pt x="12079" y="2526"/>
                      <a:pt x="11298" y="1904"/>
                      <a:pt x="10517" y="1286"/>
                    </a:cubicBezTo>
                    <a:cubicBezTo>
                      <a:pt x="10512" y="1282"/>
                      <a:pt x="10508" y="1281"/>
                      <a:pt x="10505" y="1281"/>
                    </a:cubicBezTo>
                    <a:cubicBezTo>
                      <a:pt x="10491" y="1281"/>
                      <a:pt x="10490" y="1308"/>
                      <a:pt x="10504" y="1320"/>
                    </a:cubicBezTo>
                    <a:cubicBezTo>
                      <a:pt x="11210" y="1953"/>
                      <a:pt x="11919" y="2583"/>
                      <a:pt x="12652" y="3184"/>
                    </a:cubicBezTo>
                    <a:cubicBezTo>
                      <a:pt x="11825" y="3190"/>
                      <a:pt x="10996" y="3200"/>
                      <a:pt x="10170" y="3205"/>
                    </a:cubicBezTo>
                    <a:cubicBezTo>
                      <a:pt x="10164" y="3196"/>
                      <a:pt x="10156" y="3187"/>
                      <a:pt x="10144" y="3179"/>
                    </a:cubicBezTo>
                    <a:cubicBezTo>
                      <a:pt x="8788" y="2245"/>
                      <a:pt x="7393" y="1354"/>
                      <a:pt x="5931" y="596"/>
                    </a:cubicBezTo>
                    <a:cubicBezTo>
                      <a:pt x="5925" y="593"/>
                      <a:pt x="5920" y="592"/>
                      <a:pt x="5916" y="592"/>
                    </a:cubicBezTo>
                    <a:cubicBezTo>
                      <a:pt x="5895" y="592"/>
                      <a:pt x="5901" y="631"/>
                      <a:pt x="5922" y="643"/>
                    </a:cubicBezTo>
                    <a:cubicBezTo>
                      <a:pt x="7304" y="1467"/>
                      <a:pt x="8677" y="2297"/>
                      <a:pt x="10004" y="3206"/>
                    </a:cubicBezTo>
                    <a:cubicBezTo>
                      <a:pt x="9623" y="3210"/>
                      <a:pt x="9241" y="3212"/>
                      <a:pt x="8861" y="3212"/>
                    </a:cubicBezTo>
                    <a:cubicBezTo>
                      <a:pt x="7966" y="3212"/>
                      <a:pt x="7071" y="3213"/>
                      <a:pt x="6177" y="3213"/>
                    </a:cubicBezTo>
                    <a:cubicBezTo>
                      <a:pt x="6174" y="3192"/>
                      <a:pt x="6159" y="3170"/>
                      <a:pt x="6132" y="3158"/>
                    </a:cubicBezTo>
                    <a:cubicBezTo>
                      <a:pt x="5251" y="2800"/>
                      <a:pt x="4371" y="2444"/>
                      <a:pt x="3482" y="2107"/>
                    </a:cubicBezTo>
                    <a:cubicBezTo>
                      <a:pt x="3479" y="2106"/>
                      <a:pt x="3477" y="2105"/>
                      <a:pt x="3474" y="2105"/>
                    </a:cubicBezTo>
                    <a:cubicBezTo>
                      <a:pt x="3455" y="2105"/>
                      <a:pt x="3467" y="2144"/>
                      <a:pt x="3484" y="2151"/>
                    </a:cubicBezTo>
                    <a:cubicBezTo>
                      <a:pt x="4327" y="2517"/>
                      <a:pt x="5176" y="2866"/>
                      <a:pt x="6027" y="3213"/>
                    </a:cubicBezTo>
                    <a:cubicBezTo>
                      <a:pt x="5595" y="3214"/>
                      <a:pt x="5163" y="3214"/>
                      <a:pt x="4732" y="3214"/>
                    </a:cubicBezTo>
                    <a:cubicBezTo>
                      <a:pt x="3299" y="3216"/>
                      <a:pt x="511" y="3281"/>
                      <a:pt x="554" y="3284"/>
                    </a:cubicBezTo>
                    <a:cubicBezTo>
                      <a:pt x="511" y="3286"/>
                      <a:pt x="3299" y="3352"/>
                      <a:pt x="4732" y="3354"/>
                    </a:cubicBezTo>
                    <a:cubicBezTo>
                      <a:pt x="4947" y="3355"/>
                      <a:pt x="5163" y="3355"/>
                      <a:pt x="5379" y="3355"/>
                    </a:cubicBezTo>
                    <a:cubicBezTo>
                      <a:pt x="5595" y="3355"/>
                      <a:pt x="5811" y="3355"/>
                      <a:pt x="6027" y="3355"/>
                    </a:cubicBezTo>
                    <a:cubicBezTo>
                      <a:pt x="5176" y="3701"/>
                      <a:pt x="4327" y="4051"/>
                      <a:pt x="3484" y="4417"/>
                    </a:cubicBezTo>
                    <a:cubicBezTo>
                      <a:pt x="3467" y="4424"/>
                      <a:pt x="3455" y="4463"/>
                      <a:pt x="3474" y="4463"/>
                    </a:cubicBezTo>
                    <a:cubicBezTo>
                      <a:pt x="3477" y="4463"/>
                      <a:pt x="3479" y="4462"/>
                      <a:pt x="3482" y="4461"/>
                    </a:cubicBezTo>
                    <a:cubicBezTo>
                      <a:pt x="4371" y="4124"/>
                      <a:pt x="5251" y="3768"/>
                      <a:pt x="6132" y="3410"/>
                    </a:cubicBezTo>
                    <a:cubicBezTo>
                      <a:pt x="6159" y="3398"/>
                      <a:pt x="6174" y="3376"/>
                      <a:pt x="6177" y="3355"/>
                    </a:cubicBezTo>
                    <a:cubicBezTo>
                      <a:pt x="7071" y="3355"/>
                      <a:pt x="7966" y="3356"/>
                      <a:pt x="8861" y="3356"/>
                    </a:cubicBezTo>
                    <a:cubicBezTo>
                      <a:pt x="9241" y="3356"/>
                      <a:pt x="9623" y="3359"/>
                      <a:pt x="10004" y="3361"/>
                    </a:cubicBezTo>
                    <a:cubicBezTo>
                      <a:pt x="8677" y="4271"/>
                      <a:pt x="7304" y="5101"/>
                      <a:pt x="5922" y="5924"/>
                    </a:cubicBezTo>
                    <a:cubicBezTo>
                      <a:pt x="5901" y="5936"/>
                      <a:pt x="5895" y="5976"/>
                      <a:pt x="5916" y="5976"/>
                    </a:cubicBezTo>
                    <a:cubicBezTo>
                      <a:pt x="5920" y="5976"/>
                      <a:pt x="5925" y="5974"/>
                      <a:pt x="5931" y="5971"/>
                    </a:cubicBezTo>
                    <a:cubicBezTo>
                      <a:pt x="7393" y="5215"/>
                      <a:pt x="8788" y="4322"/>
                      <a:pt x="10144" y="3390"/>
                    </a:cubicBezTo>
                    <a:cubicBezTo>
                      <a:pt x="10156" y="3381"/>
                      <a:pt x="10164" y="3371"/>
                      <a:pt x="10170" y="3362"/>
                    </a:cubicBezTo>
                    <a:cubicBezTo>
                      <a:pt x="10997" y="3368"/>
                      <a:pt x="11825" y="3378"/>
                      <a:pt x="12652" y="3384"/>
                    </a:cubicBezTo>
                    <a:cubicBezTo>
                      <a:pt x="11919" y="3985"/>
                      <a:pt x="11210" y="4616"/>
                      <a:pt x="10504" y="5248"/>
                    </a:cubicBezTo>
                    <a:cubicBezTo>
                      <a:pt x="10490" y="5260"/>
                      <a:pt x="10491" y="5288"/>
                      <a:pt x="10505" y="5288"/>
                    </a:cubicBezTo>
                    <a:cubicBezTo>
                      <a:pt x="10508" y="5288"/>
                      <a:pt x="10512" y="5286"/>
                      <a:pt x="10517" y="5283"/>
                    </a:cubicBezTo>
                    <a:cubicBezTo>
                      <a:pt x="11298" y="4664"/>
                      <a:pt x="12079" y="4042"/>
                      <a:pt x="12829" y="3385"/>
                    </a:cubicBezTo>
                    <a:cubicBezTo>
                      <a:pt x="13302" y="3388"/>
                      <a:pt x="13775" y="3391"/>
                      <a:pt x="14248" y="3391"/>
                    </a:cubicBezTo>
                    <a:cubicBezTo>
                      <a:pt x="14428" y="3391"/>
                      <a:pt x="14608" y="3391"/>
                      <a:pt x="14787" y="3390"/>
                    </a:cubicBezTo>
                    <a:lnTo>
                      <a:pt x="14787" y="3390"/>
                    </a:lnTo>
                    <a:cubicBezTo>
                      <a:pt x="12849" y="5309"/>
                      <a:pt x="10190" y="6440"/>
                      <a:pt x="7454" y="6440"/>
                    </a:cubicBezTo>
                    <a:cubicBezTo>
                      <a:pt x="7449" y="6440"/>
                      <a:pt x="7444" y="6440"/>
                      <a:pt x="7439" y="6440"/>
                    </a:cubicBezTo>
                    <a:cubicBezTo>
                      <a:pt x="4602" y="6436"/>
                      <a:pt x="2159" y="5214"/>
                      <a:pt x="43" y="3407"/>
                    </a:cubicBezTo>
                    <a:cubicBezTo>
                      <a:pt x="41" y="3405"/>
                      <a:pt x="38" y="3404"/>
                      <a:pt x="35" y="3404"/>
                    </a:cubicBezTo>
                    <a:cubicBezTo>
                      <a:pt x="20" y="3404"/>
                      <a:pt x="1" y="3433"/>
                      <a:pt x="11" y="3445"/>
                    </a:cubicBezTo>
                    <a:cubicBezTo>
                      <a:pt x="1804" y="5493"/>
                      <a:pt x="4744" y="6567"/>
                      <a:pt x="7425" y="6567"/>
                    </a:cubicBezTo>
                    <a:cubicBezTo>
                      <a:pt x="7444" y="6567"/>
                      <a:pt x="7463" y="6567"/>
                      <a:pt x="7482" y="6567"/>
                    </a:cubicBezTo>
                    <a:cubicBezTo>
                      <a:pt x="10280" y="6550"/>
                      <a:pt x="13002" y="5366"/>
                      <a:pt x="14969" y="3389"/>
                    </a:cubicBezTo>
                    <a:cubicBezTo>
                      <a:pt x="15761" y="3385"/>
                      <a:pt x="16553" y="3371"/>
                      <a:pt x="17343" y="3343"/>
                    </a:cubicBezTo>
                    <a:cubicBezTo>
                      <a:pt x="17357" y="3343"/>
                      <a:pt x="17372" y="3331"/>
                      <a:pt x="17385" y="3318"/>
                    </a:cubicBezTo>
                    <a:cubicBezTo>
                      <a:pt x="17408" y="3317"/>
                      <a:pt x="17412" y="3302"/>
                      <a:pt x="17406" y="3283"/>
                    </a:cubicBezTo>
                    <a:cubicBezTo>
                      <a:pt x="17412" y="3266"/>
                      <a:pt x="17408" y="3252"/>
                      <a:pt x="17385" y="3250"/>
                    </a:cubicBezTo>
                    <a:cubicBezTo>
                      <a:pt x="17372" y="3236"/>
                      <a:pt x="17357" y="3225"/>
                      <a:pt x="17343" y="3225"/>
                    </a:cubicBezTo>
                    <a:cubicBezTo>
                      <a:pt x="16553" y="3196"/>
                      <a:pt x="15761" y="3183"/>
                      <a:pt x="14969" y="3179"/>
                    </a:cubicBezTo>
                    <a:cubicBezTo>
                      <a:pt x="13002" y="1203"/>
                      <a:pt x="10280" y="17"/>
                      <a:pt x="7482" y="1"/>
                    </a:cubicBezTo>
                    <a:cubicBezTo>
                      <a:pt x="7463" y="1"/>
                      <a:pt x="7444" y="1"/>
                      <a:pt x="74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9"/>
              <p:cNvSpPr/>
              <p:nvPr/>
            </p:nvSpPr>
            <p:spPr>
              <a:xfrm>
                <a:off x="5304555" y="4497852"/>
                <a:ext cx="28607" cy="27747"/>
              </a:xfrm>
              <a:custGeom>
                <a:rect b="b" l="l" r="r" t="t"/>
                <a:pathLst>
                  <a:path extrusionOk="0" h="613" w="632">
                    <a:moveTo>
                      <a:pt x="332" y="73"/>
                    </a:moveTo>
                    <a:cubicBezTo>
                      <a:pt x="338" y="73"/>
                      <a:pt x="344" y="74"/>
                      <a:pt x="349" y="74"/>
                    </a:cubicBezTo>
                    <a:cubicBezTo>
                      <a:pt x="351" y="84"/>
                      <a:pt x="358" y="92"/>
                      <a:pt x="374" y="96"/>
                    </a:cubicBezTo>
                    <a:cubicBezTo>
                      <a:pt x="490" y="120"/>
                      <a:pt x="513" y="267"/>
                      <a:pt x="489" y="365"/>
                    </a:cubicBezTo>
                    <a:cubicBezTo>
                      <a:pt x="468" y="450"/>
                      <a:pt x="392" y="516"/>
                      <a:pt x="314" y="516"/>
                    </a:cubicBezTo>
                    <a:cubicBezTo>
                      <a:pt x="275" y="516"/>
                      <a:pt x="235" y="499"/>
                      <a:pt x="202" y="461"/>
                    </a:cubicBezTo>
                    <a:cubicBezTo>
                      <a:pt x="133" y="383"/>
                      <a:pt x="125" y="240"/>
                      <a:pt x="180" y="152"/>
                    </a:cubicBezTo>
                    <a:cubicBezTo>
                      <a:pt x="214" y="98"/>
                      <a:pt x="273" y="73"/>
                      <a:pt x="332" y="73"/>
                    </a:cubicBezTo>
                    <a:close/>
                    <a:moveTo>
                      <a:pt x="335" y="0"/>
                    </a:moveTo>
                    <a:cubicBezTo>
                      <a:pt x="259" y="0"/>
                      <a:pt x="181" y="37"/>
                      <a:pt x="128" y="100"/>
                    </a:cubicBezTo>
                    <a:cubicBezTo>
                      <a:pt x="21" y="226"/>
                      <a:pt x="1" y="464"/>
                      <a:pt x="148" y="570"/>
                    </a:cubicBezTo>
                    <a:cubicBezTo>
                      <a:pt x="190" y="599"/>
                      <a:pt x="235" y="612"/>
                      <a:pt x="281" y="612"/>
                    </a:cubicBezTo>
                    <a:cubicBezTo>
                      <a:pt x="404" y="612"/>
                      <a:pt x="528" y="517"/>
                      <a:pt x="575" y="404"/>
                    </a:cubicBezTo>
                    <a:cubicBezTo>
                      <a:pt x="632" y="266"/>
                      <a:pt x="611" y="2"/>
                      <a:pt x="416" y="2"/>
                    </a:cubicBezTo>
                    <a:cubicBezTo>
                      <a:pt x="416" y="2"/>
                      <a:pt x="415" y="2"/>
                      <a:pt x="415" y="2"/>
                    </a:cubicBezTo>
                    <a:cubicBezTo>
                      <a:pt x="409" y="2"/>
                      <a:pt x="401" y="4"/>
                      <a:pt x="394" y="8"/>
                    </a:cubicBezTo>
                    <a:cubicBezTo>
                      <a:pt x="375" y="3"/>
                      <a:pt x="355"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9"/>
              <p:cNvSpPr/>
              <p:nvPr/>
            </p:nvSpPr>
            <p:spPr>
              <a:xfrm>
                <a:off x="5436910" y="4509530"/>
                <a:ext cx="34899" cy="33587"/>
              </a:xfrm>
              <a:custGeom>
                <a:rect b="b" l="l" r="r" t="t"/>
                <a:pathLst>
                  <a:path extrusionOk="0" h="742" w="771">
                    <a:moveTo>
                      <a:pt x="382" y="76"/>
                    </a:moveTo>
                    <a:cubicBezTo>
                      <a:pt x="397" y="76"/>
                      <a:pt x="412" y="77"/>
                      <a:pt x="427" y="78"/>
                    </a:cubicBezTo>
                    <a:cubicBezTo>
                      <a:pt x="429" y="85"/>
                      <a:pt x="432" y="90"/>
                      <a:pt x="440" y="94"/>
                    </a:cubicBezTo>
                    <a:cubicBezTo>
                      <a:pt x="577" y="159"/>
                      <a:pt x="625" y="288"/>
                      <a:pt x="628" y="434"/>
                    </a:cubicBezTo>
                    <a:cubicBezTo>
                      <a:pt x="630" y="509"/>
                      <a:pt x="629" y="605"/>
                      <a:pt x="542" y="640"/>
                    </a:cubicBezTo>
                    <a:cubicBezTo>
                      <a:pt x="526" y="646"/>
                      <a:pt x="509" y="649"/>
                      <a:pt x="492" y="649"/>
                    </a:cubicBezTo>
                    <a:cubicBezTo>
                      <a:pt x="430" y="649"/>
                      <a:pt x="367" y="612"/>
                      <a:pt x="326" y="573"/>
                    </a:cubicBezTo>
                    <a:cubicBezTo>
                      <a:pt x="246" y="500"/>
                      <a:pt x="176" y="372"/>
                      <a:pt x="177" y="262"/>
                    </a:cubicBezTo>
                    <a:cubicBezTo>
                      <a:pt x="178" y="120"/>
                      <a:pt x="273" y="76"/>
                      <a:pt x="382" y="76"/>
                    </a:cubicBezTo>
                    <a:close/>
                    <a:moveTo>
                      <a:pt x="372" y="1"/>
                    </a:moveTo>
                    <a:cubicBezTo>
                      <a:pt x="282" y="1"/>
                      <a:pt x="197" y="35"/>
                      <a:pt x="131" y="121"/>
                    </a:cubicBezTo>
                    <a:cubicBezTo>
                      <a:pt x="1" y="290"/>
                      <a:pt x="106" y="551"/>
                      <a:pt x="256" y="672"/>
                    </a:cubicBezTo>
                    <a:cubicBezTo>
                      <a:pt x="314" y="719"/>
                      <a:pt x="384" y="742"/>
                      <a:pt x="453" y="742"/>
                    </a:cubicBezTo>
                    <a:cubicBezTo>
                      <a:pt x="558" y="742"/>
                      <a:pt x="660" y="688"/>
                      <a:pt x="708" y="581"/>
                    </a:cubicBezTo>
                    <a:cubicBezTo>
                      <a:pt x="770" y="442"/>
                      <a:pt x="751" y="247"/>
                      <a:pt x="659" y="120"/>
                    </a:cubicBezTo>
                    <a:cubicBezTo>
                      <a:pt x="662" y="113"/>
                      <a:pt x="663" y="105"/>
                      <a:pt x="657" y="101"/>
                    </a:cubicBezTo>
                    <a:cubicBezTo>
                      <a:pt x="648" y="95"/>
                      <a:pt x="639" y="90"/>
                      <a:pt x="630" y="85"/>
                    </a:cubicBezTo>
                    <a:cubicBezTo>
                      <a:pt x="596" y="49"/>
                      <a:pt x="555" y="19"/>
                      <a:pt x="506" y="3"/>
                    </a:cubicBezTo>
                    <a:cubicBezTo>
                      <a:pt x="503" y="2"/>
                      <a:pt x="501" y="2"/>
                      <a:pt x="498" y="2"/>
                    </a:cubicBezTo>
                    <a:cubicBezTo>
                      <a:pt x="488" y="2"/>
                      <a:pt x="477" y="6"/>
                      <a:pt x="467" y="13"/>
                    </a:cubicBezTo>
                    <a:cubicBezTo>
                      <a:pt x="435" y="5"/>
                      <a:pt x="403" y="1"/>
                      <a:pt x="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9"/>
              <p:cNvSpPr/>
              <p:nvPr/>
            </p:nvSpPr>
            <p:spPr>
              <a:xfrm>
                <a:off x="5462575" y="4444531"/>
                <a:ext cx="162366" cy="113072"/>
              </a:xfrm>
              <a:custGeom>
                <a:rect b="b" l="l" r="r" t="t"/>
                <a:pathLst>
                  <a:path extrusionOk="0" h="2498" w="3587">
                    <a:moveTo>
                      <a:pt x="84" y="65"/>
                    </a:moveTo>
                    <a:cubicBezTo>
                      <a:pt x="1588" y="130"/>
                      <a:pt x="3112" y="690"/>
                      <a:pt x="3361" y="2362"/>
                    </a:cubicBezTo>
                    <a:cubicBezTo>
                      <a:pt x="3240" y="2377"/>
                      <a:pt x="3123" y="2384"/>
                      <a:pt x="3008" y="2384"/>
                    </a:cubicBezTo>
                    <a:cubicBezTo>
                      <a:pt x="1610" y="2384"/>
                      <a:pt x="654" y="1312"/>
                      <a:pt x="84" y="65"/>
                    </a:cubicBezTo>
                    <a:close/>
                    <a:moveTo>
                      <a:pt x="462" y="1"/>
                    </a:moveTo>
                    <a:cubicBezTo>
                      <a:pt x="316" y="1"/>
                      <a:pt x="172" y="10"/>
                      <a:pt x="29" y="28"/>
                    </a:cubicBezTo>
                    <a:cubicBezTo>
                      <a:pt x="17" y="29"/>
                      <a:pt x="0" y="62"/>
                      <a:pt x="18" y="62"/>
                    </a:cubicBezTo>
                    <a:cubicBezTo>
                      <a:pt x="33" y="63"/>
                      <a:pt x="49" y="63"/>
                      <a:pt x="63" y="64"/>
                    </a:cubicBezTo>
                    <a:cubicBezTo>
                      <a:pt x="57" y="71"/>
                      <a:pt x="51" y="83"/>
                      <a:pt x="53" y="89"/>
                    </a:cubicBezTo>
                    <a:cubicBezTo>
                      <a:pt x="351" y="1478"/>
                      <a:pt x="1606" y="2497"/>
                      <a:pt x="2995" y="2497"/>
                    </a:cubicBezTo>
                    <a:cubicBezTo>
                      <a:pt x="3154" y="2497"/>
                      <a:pt x="3314" y="2484"/>
                      <a:pt x="3476" y="2456"/>
                    </a:cubicBezTo>
                    <a:cubicBezTo>
                      <a:pt x="3538" y="2446"/>
                      <a:pt x="3586" y="2350"/>
                      <a:pt x="3523" y="2342"/>
                    </a:cubicBezTo>
                    <a:cubicBezTo>
                      <a:pt x="3336" y="853"/>
                      <a:pt x="1865" y="1"/>
                      <a:pt x="4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9"/>
              <p:cNvSpPr/>
              <p:nvPr/>
            </p:nvSpPr>
            <p:spPr>
              <a:xfrm>
                <a:off x="5573656" y="4405739"/>
                <a:ext cx="99809" cy="173093"/>
              </a:xfrm>
              <a:custGeom>
                <a:rect b="b" l="l" r="r" t="t"/>
                <a:pathLst>
                  <a:path extrusionOk="0" h="3824" w="2205">
                    <a:moveTo>
                      <a:pt x="1181" y="1073"/>
                    </a:moveTo>
                    <a:cubicBezTo>
                      <a:pt x="1283" y="1073"/>
                      <a:pt x="1389" y="1162"/>
                      <a:pt x="1379" y="1275"/>
                    </a:cubicBezTo>
                    <a:cubicBezTo>
                      <a:pt x="1366" y="1412"/>
                      <a:pt x="1215" y="1478"/>
                      <a:pt x="1102" y="1478"/>
                    </a:cubicBezTo>
                    <a:cubicBezTo>
                      <a:pt x="1083" y="1478"/>
                      <a:pt x="1066" y="1476"/>
                      <a:pt x="1050" y="1473"/>
                    </a:cubicBezTo>
                    <a:cubicBezTo>
                      <a:pt x="1050" y="1473"/>
                      <a:pt x="957" y="1247"/>
                      <a:pt x="1065" y="1125"/>
                    </a:cubicBezTo>
                    <a:cubicBezTo>
                      <a:pt x="1097" y="1089"/>
                      <a:pt x="1139" y="1073"/>
                      <a:pt x="1181" y="1073"/>
                    </a:cubicBezTo>
                    <a:close/>
                    <a:moveTo>
                      <a:pt x="349" y="1"/>
                    </a:moveTo>
                    <a:cubicBezTo>
                      <a:pt x="345" y="1"/>
                      <a:pt x="340" y="4"/>
                      <a:pt x="336" y="10"/>
                    </a:cubicBezTo>
                    <a:cubicBezTo>
                      <a:pt x="1" y="511"/>
                      <a:pt x="285" y="1195"/>
                      <a:pt x="771" y="1492"/>
                    </a:cubicBezTo>
                    <a:cubicBezTo>
                      <a:pt x="835" y="1532"/>
                      <a:pt x="913" y="1562"/>
                      <a:pt x="994" y="1578"/>
                    </a:cubicBezTo>
                    <a:cubicBezTo>
                      <a:pt x="1092" y="1697"/>
                      <a:pt x="1233" y="1793"/>
                      <a:pt x="1342" y="1884"/>
                    </a:cubicBezTo>
                    <a:cubicBezTo>
                      <a:pt x="1967" y="2398"/>
                      <a:pt x="2204" y="3364"/>
                      <a:pt x="1296" y="3781"/>
                    </a:cubicBezTo>
                    <a:cubicBezTo>
                      <a:pt x="1285" y="3786"/>
                      <a:pt x="1265" y="3824"/>
                      <a:pt x="1287" y="3824"/>
                    </a:cubicBezTo>
                    <a:cubicBezTo>
                      <a:pt x="1288" y="3824"/>
                      <a:pt x="1289" y="3824"/>
                      <a:pt x="1290" y="3824"/>
                    </a:cubicBezTo>
                    <a:cubicBezTo>
                      <a:pt x="1913" y="3726"/>
                      <a:pt x="2157" y="2988"/>
                      <a:pt x="1950" y="2450"/>
                    </a:cubicBezTo>
                    <a:cubicBezTo>
                      <a:pt x="1813" y="2093"/>
                      <a:pt x="1502" y="1818"/>
                      <a:pt x="1204" y="1590"/>
                    </a:cubicBezTo>
                    <a:cubicBezTo>
                      <a:pt x="1382" y="1570"/>
                      <a:pt x="1522" y="1460"/>
                      <a:pt x="1480" y="1216"/>
                    </a:cubicBezTo>
                    <a:cubicBezTo>
                      <a:pt x="1446" y="1020"/>
                      <a:pt x="1318" y="930"/>
                      <a:pt x="1188" y="930"/>
                    </a:cubicBezTo>
                    <a:cubicBezTo>
                      <a:pt x="1043" y="930"/>
                      <a:pt x="895" y="1043"/>
                      <a:pt x="878" y="1246"/>
                    </a:cubicBezTo>
                    <a:cubicBezTo>
                      <a:pt x="873" y="1306"/>
                      <a:pt x="881" y="1360"/>
                      <a:pt x="898" y="1410"/>
                    </a:cubicBezTo>
                    <a:cubicBezTo>
                      <a:pt x="788" y="1356"/>
                      <a:pt x="679" y="1298"/>
                      <a:pt x="582" y="1189"/>
                    </a:cubicBezTo>
                    <a:cubicBezTo>
                      <a:pt x="311" y="884"/>
                      <a:pt x="164" y="408"/>
                      <a:pt x="355" y="22"/>
                    </a:cubicBezTo>
                    <a:cubicBezTo>
                      <a:pt x="361" y="10"/>
                      <a:pt x="357" y="1"/>
                      <a:pt x="3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9"/>
              <p:cNvSpPr/>
              <p:nvPr/>
            </p:nvSpPr>
            <p:spPr>
              <a:xfrm>
                <a:off x="5587960" y="4385008"/>
                <a:ext cx="102389" cy="24669"/>
              </a:xfrm>
              <a:custGeom>
                <a:rect b="b" l="l" r="r" t="t"/>
                <a:pathLst>
                  <a:path extrusionOk="0" h="545" w="2262">
                    <a:moveTo>
                      <a:pt x="964" y="0"/>
                    </a:moveTo>
                    <a:cubicBezTo>
                      <a:pt x="570" y="0"/>
                      <a:pt x="203" y="143"/>
                      <a:pt x="6" y="516"/>
                    </a:cubicBezTo>
                    <a:cubicBezTo>
                      <a:pt x="1" y="525"/>
                      <a:pt x="11" y="544"/>
                      <a:pt x="21" y="544"/>
                    </a:cubicBezTo>
                    <a:cubicBezTo>
                      <a:pt x="23" y="544"/>
                      <a:pt x="25" y="543"/>
                      <a:pt x="27" y="541"/>
                    </a:cubicBezTo>
                    <a:cubicBezTo>
                      <a:pt x="262" y="218"/>
                      <a:pt x="591" y="97"/>
                      <a:pt x="940" y="97"/>
                    </a:cubicBezTo>
                    <a:cubicBezTo>
                      <a:pt x="1373" y="97"/>
                      <a:pt x="1837" y="285"/>
                      <a:pt x="2189" y="507"/>
                    </a:cubicBezTo>
                    <a:cubicBezTo>
                      <a:pt x="2200" y="515"/>
                      <a:pt x="2211" y="518"/>
                      <a:pt x="2219" y="518"/>
                    </a:cubicBezTo>
                    <a:cubicBezTo>
                      <a:pt x="2254" y="518"/>
                      <a:pt x="2261" y="465"/>
                      <a:pt x="2223" y="434"/>
                    </a:cubicBezTo>
                    <a:cubicBezTo>
                      <a:pt x="1913" y="190"/>
                      <a:pt x="1420" y="0"/>
                      <a:pt x="9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9"/>
              <p:cNvSpPr/>
              <p:nvPr/>
            </p:nvSpPr>
            <p:spPr>
              <a:xfrm>
                <a:off x="5587960" y="4407459"/>
                <a:ext cx="102389" cy="24669"/>
              </a:xfrm>
              <a:custGeom>
                <a:rect b="b" l="l" r="r" t="t"/>
                <a:pathLst>
                  <a:path extrusionOk="0" h="545" w="2262">
                    <a:moveTo>
                      <a:pt x="21" y="0"/>
                    </a:moveTo>
                    <a:cubicBezTo>
                      <a:pt x="11" y="0"/>
                      <a:pt x="1" y="19"/>
                      <a:pt x="6" y="28"/>
                    </a:cubicBezTo>
                    <a:cubicBezTo>
                      <a:pt x="203" y="402"/>
                      <a:pt x="570" y="545"/>
                      <a:pt x="964" y="545"/>
                    </a:cubicBezTo>
                    <a:cubicBezTo>
                      <a:pt x="1420" y="545"/>
                      <a:pt x="1913" y="354"/>
                      <a:pt x="2223" y="109"/>
                    </a:cubicBezTo>
                    <a:cubicBezTo>
                      <a:pt x="2261" y="80"/>
                      <a:pt x="2254" y="27"/>
                      <a:pt x="2219" y="27"/>
                    </a:cubicBezTo>
                    <a:cubicBezTo>
                      <a:pt x="2211" y="27"/>
                      <a:pt x="2200" y="30"/>
                      <a:pt x="2189" y="38"/>
                    </a:cubicBezTo>
                    <a:cubicBezTo>
                      <a:pt x="1837" y="260"/>
                      <a:pt x="1373" y="448"/>
                      <a:pt x="940" y="448"/>
                    </a:cubicBezTo>
                    <a:cubicBezTo>
                      <a:pt x="591" y="448"/>
                      <a:pt x="262" y="327"/>
                      <a:pt x="27" y="4"/>
                    </a:cubicBezTo>
                    <a:cubicBezTo>
                      <a:pt x="25" y="1"/>
                      <a:pt x="23" y="0"/>
                      <a:pt x="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9"/>
              <p:cNvSpPr/>
              <p:nvPr/>
            </p:nvSpPr>
            <p:spPr>
              <a:xfrm>
                <a:off x="6140963" y="4308828"/>
                <a:ext cx="48117" cy="36936"/>
              </a:xfrm>
              <a:custGeom>
                <a:rect b="b" l="l" r="r" t="t"/>
                <a:pathLst>
                  <a:path extrusionOk="0" h="816" w="1063">
                    <a:moveTo>
                      <a:pt x="974" y="1"/>
                    </a:moveTo>
                    <a:cubicBezTo>
                      <a:pt x="754" y="1"/>
                      <a:pt x="176" y="71"/>
                      <a:pt x="2" y="784"/>
                    </a:cubicBezTo>
                    <a:cubicBezTo>
                      <a:pt x="0" y="791"/>
                      <a:pt x="7" y="803"/>
                      <a:pt x="13" y="803"/>
                    </a:cubicBezTo>
                    <a:cubicBezTo>
                      <a:pt x="15" y="803"/>
                      <a:pt x="17" y="801"/>
                      <a:pt x="18" y="798"/>
                    </a:cubicBezTo>
                    <a:cubicBezTo>
                      <a:pt x="198" y="423"/>
                      <a:pt x="551" y="147"/>
                      <a:pt x="958" y="73"/>
                    </a:cubicBezTo>
                    <a:lnTo>
                      <a:pt x="958" y="73"/>
                    </a:lnTo>
                    <a:cubicBezTo>
                      <a:pt x="921" y="534"/>
                      <a:pt x="437" y="729"/>
                      <a:pt x="27" y="793"/>
                    </a:cubicBezTo>
                    <a:cubicBezTo>
                      <a:pt x="15" y="795"/>
                      <a:pt x="25" y="815"/>
                      <a:pt x="34" y="815"/>
                    </a:cubicBezTo>
                    <a:cubicBezTo>
                      <a:pt x="46" y="815"/>
                      <a:pt x="57" y="815"/>
                      <a:pt x="69" y="815"/>
                    </a:cubicBezTo>
                    <a:cubicBezTo>
                      <a:pt x="533" y="815"/>
                      <a:pt x="1062" y="532"/>
                      <a:pt x="1059" y="5"/>
                    </a:cubicBezTo>
                    <a:cubicBezTo>
                      <a:pt x="1060" y="5"/>
                      <a:pt x="1028" y="1"/>
                      <a:pt x="97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9"/>
              <p:cNvSpPr/>
              <p:nvPr/>
            </p:nvSpPr>
            <p:spPr>
              <a:xfrm>
                <a:off x="6140963" y="4471327"/>
                <a:ext cx="48117" cy="36936"/>
              </a:xfrm>
              <a:custGeom>
                <a:rect b="b" l="l" r="r" t="t"/>
                <a:pathLst>
                  <a:path extrusionOk="0" h="816" w="1063">
                    <a:moveTo>
                      <a:pt x="67" y="1"/>
                    </a:moveTo>
                    <a:cubicBezTo>
                      <a:pt x="56" y="1"/>
                      <a:pt x="45" y="1"/>
                      <a:pt x="34" y="1"/>
                    </a:cubicBezTo>
                    <a:cubicBezTo>
                      <a:pt x="25" y="1"/>
                      <a:pt x="15" y="22"/>
                      <a:pt x="27" y="24"/>
                    </a:cubicBezTo>
                    <a:cubicBezTo>
                      <a:pt x="437" y="87"/>
                      <a:pt x="921" y="283"/>
                      <a:pt x="958" y="744"/>
                    </a:cubicBezTo>
                    <a:cubicBezTo>
                      <a:pt x="551" y="670"/>
                      <a:pt x="198" y="394"/>
                      <a:pt x="18" y="18"/>
                    </a:cubicBezTo>
                    <a:cubicBezTo>
                      <a:pt x="17" y="15"/>
                      <a:pt x="15" y="14"/>
                      <a:pt x="13" y="14"/>
                    </a:cubicBezTo>
                    <a:cubicBezTo>
                      <a:pt x="7" y="14"/>
                      <a:pt x="0" y="26"/>
                      <a:pt x="2" y="32"/>
                    </a:cubicBezTo>
                    <a:cubicBezTo>
                      <a:pt x="175" y="743"/>
                      <a:pt x="750" y="815"/>
                      <a:pt x="972" y="815"/>
                    </a:cubicBezTo>
                    <a:cubicBezTo>
                      <a:pt x="1027" y="815"/>
                      <a:pt x="1060" y="811"/>
                      <a:pt x="1059" y="811"/>
                    </a:cubicBezTo>
                    <a:cubicBezTo>
                      <a:pt x="1062" y="283"/>
                      <a:pt x="532" y="1"/>
                      <a:pt x="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9"/>
              <p:cNvSpPr/>
              <p:nvPr/>
            </p:nvSpPr>
            <p:spPr>
              <a:xfrm>
                <a:off x="5746523" y="4308828"/>
                <a:ext cx="48117" cy="36936"/>
              </a:xfrm>
              <a:custGeom>
                <a:rect b="b" l="l" r="r" t="t"/>
                <a:pathLst>
                  <a:path extrusionOk="0" h="816" w="1063">
                    <a:moveTo>
                      <a:pt x="89" y="1"/>
                    </a:moveTo>
                    <a:cubicBezTo>
                      <a:pt x="35" y="1"/>
                      <a:pt x="3" y="5"/>
                      <a:pt x="4" y="5"/>
                    </a:cubicBezTo>
                    <a:cubicBezTo>
                      <a:pt x="0" y="532"/>
                      <a:pt x="530" y="815"/>
                      <a:pt x="994" y="815"/>
                    </a:cubicBezTo>
                    <a:cubicBezTo>
                      <a:pt x="1006" y="815"/>
                      <a:pt x="1017" y="815"/>
                      <a:pt x="1028" y="815"/>
                    </a:cubicBezTo>
                    <a:cubicBezTo>
                      <a:pt x="1038" y="815"/>
                      <a:pt x="1048" y="795"/>
                      <a:pt x="1037" y="793"/>
                    </a:cubicBezTo>
                    <a:cubicBezTo>
                      <a:pt x="626" y="729"/>
                      <a:pt x="142" y="534"/>
                      <a:pt x="105" y="73"/>
                    </a:cubicBezTo>
                    <a:lnTo>
                      <a:pt x="105" y="73"/>
                    </a:lnTo>
                    <a:cubicBezTo>
                      <a:pt x="512" y="147"/>
                      <a:pt x="864" y="423"/>
                      <a:pt x="1045" y="798"/>
                    </a:cubicBezTo>
                    <a:cubicBezTo>
                      <a:pt x="1046" y="801"/>
                      <a:pt x="1048" y="803"/>
                      <a:pt x="1050" y="803"/>
                    </a:cubicBezTo>
                    <a:cubicBezTo>
                      <a:pt x="1055" y="803"/>
                      <a:pt x="1063" y="791"/>
                      <a:pt x="1061" y="784"/>
                    </a:cubicBezTo>
                    <a:cubicBezTo>
                      <a:pt x="887" y="71"/>
                      <a:pt x="309" y="1"/>
                      <a:pt x="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9"/>
              <p:cNvSpPr/>
              <p:nvPr/>
            </p:nvSpPr>
            <p:spPr>
              <a:xfrm>
                <a:off x="5746523" y="4471327"/>
                <a:ext cx="48117" cy="36936"/>
              </a:xfrm>
              <a:custGeom>
                <a:rect b="b" l="l" r="r" t="t"/>
                <a:pathLst>
                  <a:path extrusionOk="0" h="816" w="1063">
                    <a:moveTo>
                      <a:pt x="996" y="1"/>
                    </a:moveTo>
                    <a:cubicBezTo>
                      <a:pt x="532" y="1"/>
                      <a:pt x="0" y="283"/>
                      <a:pt x="4" y="811"/>
                    </a:cubicBezTo>
                    <a:cubicBezTo>
                      <a:pt x="3" y="811"/>
                      <a:pt x="36" y="815"/>
                      <a:pt x="92" y="815"/>
                    </a:cubicBezTo>
                    <a:cubicBezTo>
                      <a:pt x="313" y="815"/>
                      <a:pt x="887" y="743"/>
                      <a:pt x="1061" y="32"/>
                    </a:cubicBezTo>
                    <a:cubicBezTo>
                      <a:pt x="1063" y="26"/>
                      <a:pt x="1056" y="14"/>
                      <a:pt x="1050" y="14"/>
                    </a:cubicBezTo>
                    <a:cubicBezTo>
                      <a:pt x="1048" y="14"/>
                      <a:pt x="1046" y="15"/>
                      <a:pt x="1045" y="18"/>
                    </a:cubicBezTo>
                    <a:cubicBezTo>
                      <a:pt x="864" y="394"/>
                      <a:pt x="512" y="670"/>
                      <a:pt x="105" y="744"/>
                    </a:cubicBezTo>
                    <a:cubicBezTo>
                      <a:pt x="142" y="283"/>
                      <a:pt x="626" y="87"/>
                      <a:pt x="1037" y="24"/>
                    </a:cubicBezTo>
                    <a:cubicBezTo>
                      <a:pt x="1048" y="22"/>
                      <a:pt x="1038" y="1"/>
                      <a:pt x="1028" y="1"/>
                    </a:cubicBezTo>
                    <a:cubicBezTo>
                      <a:pt x="1018" y="1"/>
                      <a:pt x="1007" y="1"/>
                      <a:pt x="9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9"/>
              <p:cNvSpPr/>
              <p:nvPr/>
            </p:nvSpPr>
            <p:spPr>
              <a:xfrm>
                <a:off x="5350137" y="4268769"/>
                <a:ext cx="88312" cy="103838"/>
              </a:xfrm>
              <a:custGeom>
                <a:rect b="b" l="l" r="r" t="t"/>
                <a:pathLst>
                  <a:path extrusionOk="0" h="2294" w="1951">
                    <a:moveTo>
                      <a:pt x="242" y="86"/>
                    </a:moveTo>
                    <a:cubicBezTo>
                      <a:pt x="1251" y="188"/>
                      <a:pt x="1816" y="1222"/>
                      <a:pt x="1831" y="2158"/>
                    </a:cubicBezTo>
                    <a:cubicBezTo>
                      <a:pt x="859" y="1850"/>
                      <a:pt x="255" y="1105"/>
                      <a:pt x="242" y="86"/>
                    </a:cubicBezTo>
                    <a:close/>
                    <a:moveTo>
                      <a:pt x="206" y="0"/>
                    </a:moveTo>
                    <a:cubicBezTo>
                      <a:pt x="201" y="0"/>
                      <a:pt x="197" y="3"/>
                      <a:pt x="195" y="12"/>
                    </a:cubicBezTo>
                    <a:cubicBezTo>
                      <a:pt x="194" y="17"/>
                      <a:pt x="194" y="23"/>
                      <a:pt x="193" y="28"/>
                    </a:cubicBezTo>
                    <a:cubicBezTo>
                      <a:pt x="191" y="29"/>
                      <a:pt x="189" y="29"/>
                      <a:pt x="187" y="29"/>
                    </a:cubicBezTo>
                    <a:cubicBezTo>
                      <a:pt x="169" y="33"/>
                      <a:pt x="175" y="52"/>
                      <a:pt x="186" y="65"/>
                    </a:cubicBezTo>
                    <a:cubicBezTo>
                      <a:pt x="0" y="1141"/>
                      <a:pt x="870" y="2019"/>
                      <a:pt x="1850" y="2289"/>
                    </a:cubicBezTo>
                    <a:cubicBezTo>
                      <a:pt x="1863" y="2292"/>
                      <a:pt x="1874" y="2294"/>
                      <a:pt x="1883" y="2294"/>
                    </a:cubicBezTo>
                    <a:cubicBezTo>
                      <a:pt x="1939" y="2294"/>
                      <a:pt x="1940" y="2239"/>
                      <a:pt x="1905" y="2200"/>
                    </a:cubicBezTo>
                    <a:cubicBezTo>
                      <a:pt x="1950" y="1657"/>
                      <a:pt x="1804" y="1138"/>
                      <a:pt x="1473" y="699"/>
                    </a:cubicBezTo>
                    <a:cubicBezTo>
                      <a:pt x="1216" y="361"/>
                      <a:pt x="816" y="9"/>
                      <a:pt x="375" y="9"/>
                    </a:cubicBezTo>
                    <a:cubicBezTo>
                      <a:pt x="329" y="9"/>
                      <a:pt x="283" y="13"/>
                      <a:pt x="236" y="21"/>
                    </a:cubicBezTo>
                    <a:cubicBezTo>
                      <a:pt x="229" y="11"/>
                      <a:pt x="216" y="0"/>
                      <a:pt x="20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9"/>
              <p:cNvSpPr/>
              <p:nvPr/>
            </p:nvSpPr>
            <p:spPr>
              <a:xfrm>
                <a:off x="5350137" y="4444485"/>
                <a:ext cx="88312" cy="103883"/>
              </a:xfrm>
              <a:custGeom>
                <a:rect b="b" l="l" r="r" t="t"/>
                <a:pathLst>
                  <a:path extrusionOk="0" h="2295" w="1951">
                    <a:moveTo>
                      <a:pt x="1831" y="136"/>
                    </a:moveTo>
                    <a:lnTo>
                      <a:pt x="1831" y="136"/>
                    </a:lnTo>
                    <a:cubicBezTo>
                      <a:pt x="1816" y="1073"/>
                      <a:pt x="1251" y="2107"/>
                      <a:pt x="242" y="2209"/>
                    </a:cubicBezTo>
                    <a:cubicBezTo>
                      <a:pt x="255" y="1188"/>
                      <a:pt x="859" y="443"/>
                      <a:pt x="1831" y="136"/>
                    </a:cubicBezTo>
                    <a:close/>
                    <a:moveTo>
                      <a:pt x="1884" y="1"/>
                    </a:moveTo>
                    <a:cubicBezTo>
                      <a:pt x="1874" y="1"/>
                      <a:pt x="1863" y="2"/>
                      <a:pt x="1850" y="6"/>
                    </a:cubicBezTo>
                    <a:cubicBezTo>
                      <a:pt x="870" y="275"/>
                      <a:pt x="0" y="1154"/>
                      <a:pt x="186" y="2229"/>
                    </a:cubicBezTo>
                    <a:cubicBezTo>
                      <a:pt x="175" y="2243"/>
                      <a:pt x="169" y="2261"/>
                      <a:pt x="187" y="2265"/>
                    </a:cubicBezTo>
                    <a:cubicBezTo>
                      <a:pt x="189" y="2266"/>
                      <a:pt x="191" y="2266"/>
                      <a:pt x="193" y="2266"/>
                    </a:cubicBezTo>
                    <a:cubicBezTo>
                      <a:pt x="194" y="2272"/>
                      <a:pt x="194" y="2277"/>
                      <a:pt x="195" y="2283"/>
                    </a:cubicBezTo>
                    <a:cubicBezTo>
                      <a:pt x="197" y="2291"/>
                      <a:pt x="201" y="2295"/>
                      <a:pt x="206" y="2295"/>
                    </a:cubicBezTo>
                    <a:cubicBezTo>
                      <a:pt x="216" y="2295"/>
                      <a:pt x="228" y="2284"/>
                      <a:pt x="235" y="2274"/>
                    </a:cubicBezTo>
                    <a:cubicBezTo>
                      <a:pt x="282" y="2282"/>
                      <a:pt x="328" y="2286"/>
                      <a:pt x="374" y="2286"/>
                    </a:cubicBezTo>
                    <a:cubicBezTo>
                      <a:pt x="816" y="2286"/>
                      <a:pt x="1216" y="1934"/>
                      <a:pt x="1473" y="1594"/>
                    </a:cubicBezTo>
                    <a:cubicBezTo>
                      <a:pt x="1804" y="1157"/>
                      <a:pt x="1950" y="638"/>
                      <a:pt x="1905" y="94"/>
                    </a:cubicBezTo>
                    <a:cubicBezTo>
                      <a:pt x="1940" y="55"/>
                      <a:pt x="1939" y="1"/>
                      <a:pt x="188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9"/>
              <p:cNvSpPr/>
              <p:nvPr/>
            </p:nvSpPr>
            <p:spPr>
              <a:xfrm>
                <a:off x="4401245" y="4366857"/>
                <a:ext cx="213198" cy="83378"/>
              </a:xfrm>
              <a:custGeom>
                <a:rect b="b" l="l" r="r" t="t"/>
                <a:pathLst>
                  <a:path extrusionOk="0" h="1842" w="4710">
                    <a:moveTo>
                      <a:pt x="2174" y="130"/>
                    </a:moveTo>
                    <a:cubicBezTo>
                      <a:pt x="3059" y="130"/>
                      <a:pt x="3907" y="335"/>
                      <a:pt x="4573" y="921"/>
                    </a:cubicBezTo>
                    <a:cubicBezTo>
                      <a:pt x="3966" y="1456"/>
                      <a:pt x="3207" y="1720"/>
                      <a:pt x="2408" y="1720"/>
                    </a:cubicBezTo>
                    <a:cubicBezTo>
                      <a:pt x="2330" y="1720"/>
                      <a:pt x="2252" y="1718"/>
                      <a:pt x="2174" y="1713"/>
                    </a:cubicBezTo>
                    <a:cubicBezTo>
                      <a:pt x="1524" y="1671"/>
                      <a:pt x="728" y="1489"/>
                      <a:pt x="205" y="1066"/>
                    </a:cubicBezTo>
                    <a:cubicBezTo>
                      <a:pt x="149" y="1017"/>
                      <a:pt x="93" y="967"/>
                      <a:pt x="40" y="916"/>
                    </a:cubicBezTo>
                    <a:cubicBezTo>
                      <a:pt x="82" y="875"/>
                      <a:pt x="764" y="130"/>
                      <a:pt x="2174" y="130"/>
                    </a:cubicBezTo>
                    <a:close/>
                    <a:moveTo>
                      <a:pt x="2369" y="0"/>
                    </a:moveTo>
                    <a:cubicBezTo>
                      <a:pt x="1775" y="1"/>
                      <a:pt x="803" y="100"/>
                      <a:pt x="319" y="564"/>
                    </a:cubicBezTo>
                    <a:cubicBezTo>
                      <a:pt x="193" y="654"/>
                      <a:pt x="80" y="780"/>
                      <a:pt x="3" y="898"/>
                    </a:cubicBezTo>
                    <a:cubicBezTo>
                      <a:pt x="0" y="902"/>
                      <a:pt x="2" y="908"/>
                      <a:pt x="4" y="915"/>
                    </a:cubicBezTo>
                    <a:cubicBezTo>
                      <a:pt x="4" y="920"/>
                      <a:pt x="5" y="927"/>
                      <a:pt x="9" y="933"/>
                    </a:cubicBezTo>
                    <a:cubicBezTo>
                      <a:pt x="94" y="1058"/>
                      <a:pt x="200" y="1201"/>
                      <a:pt x="331" y="1292"/>
                    </a:cubicBezTo>
                    <a:cubicBezTo>
                      <a:pt x="821" y="1744"/>
                      <a:pt x="1781" y="1842"/>
                      <a:pt x="2369" y="1842"/>
                    </a:cubicBezTo>
                    <a:cubicBezTo>
                      <a:pt x="2371" y="1842"/>
                      <a:pt x="2372" y="1842"/>
                      <a:pt x="2374" y="1842"/>
                    </a:cubicBezTo>
                    <a:cubicBezTo>
                      <a:pt x="3226" y="1842"/>
                      <a:pt x="4039" y="1548"/>
                      <a:pt x="4677" y="981"/>
                    </a:cubicBezTo>
                    <a:cubicBezTo>
                      <a:pt x="4702" y="958"/>
                      <a:pt x="4709" y="938"/>
                      <a:pt x="4706" y="921"/>
                    </a:cubicBezTo>
                    <a:cubicBezTo>
                      <a:pt x="4709" y="904"/>
                      <a:pt x="4702" y="883"/>
                      <a:pt x="4677" y="862"/>
                    </a:cubicBezTo>
                    <a:cubicBezTo>
                      <a:pt x="4038" y="293"/>
                      <a:pt x="3223" y="0"/>
                      <a:pt x="236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3" name="Google Shape;4663;p69"/>
            <p:cNvGrpSpPr/>
            <p:nvPr/>
          </p:nvGrpSpPr>
          <p:grpSpPr>
            <a:xfrm>
              <a:off x="4516218" y="3473456"/>
              <a:ext cx="1275432" cy="495697"/>
              <a:chOff x="4516218" y="3293274"/>
              <a:chExt cx="1275432" cy="495697"/>
            </a:xfrm>
          </p:grpSpPr>
          <p:sp>
            <p:nvSpPr>
              <p:cNvPr id="4664" name="Google Shape;4664;p69"/>
              <p:cNvSpPr/>
              <p:nvPr/>
            </p:nvSpPr>
            <p:spPr>
              <a:xfrm>
                <a:off x="4516218" y="3293274"/>
                <a:ext cx="1275432" cy="495697"/>
              </a:xfrm>
              <a:custGeom>
                <a:rect b="b" l="l" r="r" t="t"/>
                <a:pathLst>
                  <a:path extrusionOk="0" h="10951" w="28177">
                    <a:moveTo>
                      <a:pt x="1" y="0"/>
                    </a:moveTo>
                    <a:lnTo>
                      <a:pt x="1" y="10951"/>
                    </a:lnTo>
                    <a:lnTo>
                      <a:pt x="28177" y="10951"/>
                    </a:lnTo>
                    <a:lnTo>
                      <a:pt x="2817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9"/>
              <p:cNvSpPr/>
              <p:nvPr/>
            </p:nvSpPr>
            <p:spPr>
              <a:xfrm>
                <a:off x="5001777" y="3293274"/>
                <a:ext cx="304317" cy="495697"/>
              </a:xfrm>
              <a:custGeom>
                <a:rect b="b" l="l" r="r" t="t"/>
                <a:pathLst>
                  <a:path extrusionOk="0" h="10951" w="6723">
                    <a:moveTo>
                      <a:pt x="1" y="0"/>
                    </a:moveTo>
                    <a:lnTo>
                      <a:pt x="1" y="10951"/>
                    </a:lnTo>
                    <a:lnTo>
                      <a:pt x="6723" y="10951"/>
                    </a:lnTo>
                    <a:lnTo>
                      <a:pt x="67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9"/>
              <p:cNvSpPr/>
              <p:nvPr/>
            </p:nvSpPr>
            <p:spPr>
              <a:xfrm>
                <a:off x="4721903" y="3353883"/>
                <a:ext cx="867006" cy="378280"/>
              </a:xfrm>
              <a:custGeom>
                <a:rect b="b" l="l" r="r" t="t"/>
                <a:pathLst>
                  <a:path extrusionOk="0" h="8357" w="19154">
                    <a:moveTo>
                      <a:pt x="1296" y="1"/>
                    </a:moveTo>
                    <a:lnTo>
                      <a:pt x="1296" y="597"/>
                    </a:lnTo>
                    <a:cubicBezTo>
                      <a:pt x="1296" y="982"/>
                      <a:pt x="983" y="1296"/>
                      <a:pt x="597" y="1296"/>
                    </a:cubicBezTo>
                    <a:lnTo>
                      <a:pt x="1" y="1296"/>
                    </a:lnTo>
                    <a:lnTo>
                      <a:pt x="1" y="7061"/>
                    </a:lnTo>
                    <a:lnTo>
                      <a:pt x="597" y="7061"/>
                    </a:lnTo>
                    <a:cubicBezTo>
                      <a:pt x="983" y="7061"/>
                      <a:pt x="1296" y="7374"/>
                      <a:pt x="1296" y="7760"/>
                    </a:cubicBezTo>
                    <a:lnTo>
                      <a:pt x="1296" y="8356"/>
                    </a:lnTo>
                    <a:lnTo>
                      <a:pt x="17859" y="8356"/>
                    </a:lnTo>
                    <a:lnTo>
                      <a:pt x="17859" y="7760"/>
                    </a:lnTo>
                    <a:cubicBezTo>
                      <a:pt x="17859" y="7374"/>
                      <a:pt x="18172" y="7061"/>
                      <a:pt x="18558" y="7061"/>
                    </a:cubicBezTo>
                    <a:lnTo>
                      <a:pt x="19154" y="7061"/>
                    </a:lnTo>
                    <a:lnTo>
                      <a:pt x="19154" y="1296"/>
                    </a:lnTo>
                    <a:lnTo>
                      <a:pt x="18558" y="1296"/>
                    </a:lnTo>
                    <a:cubicBezTo>
                      <a:pt x="18172" y="1296"/>
                      <a:pt x="17859" y="982"/>
                      <a:pt x="17859" y="597"/>
                    </a:cubicBezTo>
                    <a:lnTo>
                      <a:pt x="178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9"/>
              <p:cNvSpPr/>
              <p:nvPr/>
            </p:nvSpPr>
            <p:spPr>
              <a:xfrm>
                <a:off x="4748926" y="3380861"/>
                <a:ext cx="813005" cy="324278"/>
              </a:xfrm>
              <a:custGeom>
                <a:rect b="b" l="l" r="r" t="t"/>
                <a:pathLst>
                  <a:path extrusionOk="0" h="7164" w="17961">
                    <a:moveTo>
                      <a:pt x="1295" y="1"/>
                    </a:moveTo>
                    <a:cubicBezTo>
                      <a:pt x="1295" y="715"/>
                      <a:pt x="715" y="1295"/>
                      <a:pt x="0" y="1295"/>
                    </a:cubicBezTo>
                    <a:lnTo>
                      <a:pt x="0" y="5868"/>
                    </a:lnTo>
                    <a:cubicBezTo>
                      <a:pt x="715" y="5868"/>
                      <a:pt x="1295" y="6448"/>
                      <a:pt x="1295" y="7164"/>
                    </a:cubicBezTo>
                    <a:lnTo>
                      <a:pt x="16665" y="7164"/>
                    </a:lnTo>
                    <a:cubicBezTo>
                      <a:pt x="16666" y="6448"/>
                      <a:pt x="17245" y="5868"/>
                      <a:pt x="17961" y="5868"/>
                    </a:cubicBezTo>
                    <a:lnTo>
                      <a:pt x="17961" y="1295"/>
                    </a:lnTo>
                    <a:cubicBezTo>
                      <a:pt x="17245" y="1295"/>
                      <a:pt x="16666" y="716"/>
                      <a:pt x="1666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9"/>
              <p:cNvSpPr/>
              <p:nvPr/>
            </p:nvSpPr>
            <p:spPr>
              <a:xfrm>
                <a:off x="4748926" y="3466864"/>
                <a:ext cx="813005" cy="152317"/>
              </a:xfrm>
              <a:custGeom>
                <a:rect b="b" l="l" r="r" t="t"/>
                <a:pathLst>
                  <a:path extrusionOk="0" h="3365" w="17961">
                    <a:moveTo>
                      <a:pt x="0" y="0"/>
                    </a:moveTo>
                    <a:lnTo>
                      <a:pt x="0" y="3365"/>
                    </a:lnTo>
                    <a:lnTo>
                      <a:pt x="17961" y="3365"/>
                    </a:lnTo>
                    <a:lnTo>
                      <a:pt x="179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9"/>
              <p:cNvSpPr/>
              <p:nvPr/>
            </p:nvSpPr>
            <p:spPr>
              <a:xfrm>
                <a:off x="5483578" y="3510272"/>
                <a:ext cx="65453" cy="65498"/>
              </a:xfrm>
              <a:custGeom>
                <a:rect b="b" l="l" r="r" t="t"/>
                <a:pathLst>
                  <a:path extrusionOk="0" h="1447" w="1446">
                    <a:moveTo>
                      <a:pt x="723" y="0"/>
                    </a:moveTo>
                    <a:lnTo>
                      <a:pt x="1" y="723"/>
                    </a:lnTo>
                    <a:lnTo>
                      <a:pt x="723" y="1446"/>
                    </a:lnTo>
                    <a:lnTo>
                      <a:pt x="1446" y="723"/>
                    </a:lnTo>
                    <a:lnTo>
                      <a:pt x="7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9"/>
              <p:cNvSpPr/>
              <p:nvPr/>
            </p:nvSpPr>
            <p:spPr>
              <a:xfrm>
                <a:off x="5497701" y="3524349"/>
                <a:ext cx="37253" cy="37298"/>
              </a:xfrm>
              <a:custGeom>
                <a:rect b="b" l="l" r="r" t="t"/>
                <a:pathLst>
                  <a:path extrusionOk="0" h="824" w="823">
                    <a:moveTo>
                      <a:pt x="411" y="1"/>
                    </a:moveTo>
                    <a:lnTo>
                      <a:pt x="0" y="413"/>
                    </a:lnTo>
                    <a:lnTo>
                      <a:pt x="411" y="824"/>
                    </a:lnTo>
                    <a:lnTo>
                      <a:pt x="822" y="413"/>
                    </a:lnTo>
                    <a:lnTo>
                      <a:pt x="4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9"/>
              <p:cNvSpPr/>
              <p:nvPr/>
            </p:nvSpPr>
            <p:spPr>
              <a:xfrm>
                <a:off x="5494578" y="3575725"/>
                <a:ext cx="43454" cy="43409"/>
              </a:xfrm>
              <a:custGeom>
                <a:rect b="b" l="l" r="r" t="t"/>
                <a:pathLst>
                  <a:path extrusionOk="0" h="959" w="960">
                    <a:moveTo>
                      <a:pt x="480" y="0"/>
                    </a:moveTo>
                    <a:lnTo>
                      <a:pt x="1" y="479"/>
                    </a:lnTo>
                    <a:lnTo>
                      <a:pt x="480" y="959"/>
                    </a:lnTo>
                    <a:lnTo>
                      <a:pt x="960" y="479"/>
                    </a:lnTo>
                    <a:lnTo>
                      <a:pt x="4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9"/>
              <p:cNvSpPr/>
              <p:nvPr/>
            </p:nvSpPr>
            <p:spPr>
              <a:xfrm>
                <a:off x="5503948" y="3585094"/>
                <a:ext cx="24715" cy="24715"/>
              </a:xfrm>
              <a:custGeom>
                <a:rect b="b" l="l" r="r" t="t"/>
                <a:pathLst>
                  <a:path extrusionOk="0" h="546" w="546">
                    <a:moveTo>
                      <a:pt x="273" y="0"/>
                    </a:moveTo>
                    <a:lnTo>
                      <a:pt x="1" y="273"/>
                    </a:lnTo>
                    <a:lnTo>
                      <a:pt x="273" y="546"/>
                    </a:lnTo>
                    <a:lnTo>
                      <a:pt x="546" y="273"/>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9"/>
              <p:cNvSpPr/>
              <p:nvPr/>
            </p:nvSpPr>
            <p:spPr>
              <a:xfrm>
                <a:off x="5494578" y="3466818"/>
                <a:ext cx="43409" cy="43409"/>
              </a:xfrm>
              <a:custGeom>
                <a:rect b="b" l="l" r="r" t="t"/>
                <a:pathLst>
                  <a:path extrusionOk="0" h="959" w="959">
                    <a:moveTo>
                      <a:pt x="479" y="0"/>
                    </a:moveTo>
                    <a:lnTo>
                      <a:pt x="1" y="480"/>
                    </a:lnTo>
                    <a:lnTo>
                      <a:pt x="479" y="958"/>
                    </a:lnTo>
                    <a:lnTo>
                      <a:pt x="959" y="480"/>
                    </a:lnTo>
                    <a:lnTo>
                      <a:pt x="4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9"/>
              <p:cNvSpPr/>
              <p:nvPr/>
            </p:nvSpPr>
            <p:spPr>
              <a:xfrm>
                <a:off x="5503948" y="3476279"/>
                <a:ext cx="24715" cy="24715"/>
              </a:xfrm>
              <a:custGeom>
                <a:rect b="b" l="l" r="r" t="t"/>
                <a:pathLst>
                  <a:path extrusionOk="0" h="546" w="546">
                    <a:moveTo>
                      <a:pt x="273" y="0"/>
                    </a:moveTo>
                    <a:lnTo>
                      <a:pt x="1" y="273"/>
                    </a:lnTo>
                    <a:lnTo>
                      <a:pt x="273" y="545"/>
                    </a:lnTo>
                    <a:lnTo>
                      <a:pt x="546" y="273"/>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9"/>
              <p:cNvSpPr/>
              <p:nvPr/>
            </p:nvSpPr>
            <p:spPr>
              <a:xfrm>
                <a:off x="5531288" y="3480443"/>
                <a:ext cx="30463" cy="60972"/>
              </a:xfrm>
              <a:custGeom>
                <a:rect b="b" l="l" r="r" t="t"/>
                <a:pathLst>
                  <a:path extrusionOk="0" h="1347" w="673">
                    <a:moveTo>
                      <a:pt x="672" y="0"/>
                    </a:moveTo>
                    <a:lnTo>
                      <a:pt x="0" y="674"/>
                    </a:lnTo>
                    <a:lnTo>
                      <a:pt x="672" y="1347"/>
                    </a:lnTo>
                    <a:lnTo>
                      <a:pt x="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9"/>
              <p:cNvSpPr/>
              <p:nvPr/>
            </p:nvSpPr>
            <p:spPr>
              <a:xfrm>
                <a:off x="5546587" y="3495788"/>
                <a:ext cx="15164" cy="30282"/>
              </a:xfrm>
              <a:custGeom>
                <a:rect b="b" l="l" r="r" t="t"/>
                <a:pathLst>
                  <a:path extrusionOk="0" h="669" w="335">
                    <a:moveTo>
                      <a:pt x="334" y="1"/>
                    </a:moveTo>
                    <a:lnTo>
                      <a:pt x="0" y="335"/>
                    </a:lnTo>
                    <a:lnTo>
                      <a:pt x="334" y="669"/>
                    </a:lnTo>
                    <a:lnTo>
                      <a:pt x="3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9"/>
              <p:cNvSpPr/>
              <p:nvPr/>
            </p:nvSpPr>
            <p:spPr>
              <a:xfrm>
                <a:off x="5531288" y="3545443"/>
                <a:ext cx="30463" cy="60972"/>
              </a:xfrm>
              <a:custGeom>
                <a:rect b="b" l="l" r="r" t="t"/>
                <a:pathLst>
                  <a:path extrusionOk="0" h="1347" w="673">
                    <a:moveTo>
                      <a:pt x="672" y="0"/>
                    </a:moveTo>
                    <a:lnTo>
                      <a:pt x="0" y="673"/>
                    </a:lnTo>
                    <a:lnTo>
                      <a:pt x="672" y="1347"/>
                    </a:lnTo>
                    <a:lnTo>
                      <a:pt x="67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9"/>
              <p:cNvSpPr/>
              <p:nvPr/>
            </p:nvSpPr>
            <p:spPr>
              <a:xfrm>
                <a:off x="5546587" y="3560787"/>
                <a:ext cx="15164" cy="30282"/>
              </a:xfrm>
              <a:custGeom>
                <a:rect b="b" l="l" r="r" t="t"/>
                <a:pathLst>
                  <a:path extrusionOk="0" h="669" w="335">
                    <a:moveTo>
                      <a:pt x="334" y="0"/>
                    </a:moveTo>
                    <a:lnTo>
                      <a:pt x="0" y="334"/>
                    </a:lnTo>
                    <a:lnTo>
                      <a:pt x="334" y="669"/>
                    </a:lnTo>
                    <a:lnTo>
                      <a:pt x="3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9"/>
              <p:cNvSpPr/>
              <p:nvPr/>
            </p:nvSpPr>
            <p:spPr>
              <a:xfrm>
                <a:off x="5529884" y="3466864"/>
                <a:ext cx="32048" cy="16929"/>
              </a:xfrm>
              <a:custGeom>
                <a:rect b="b" l="l" r="r" t="t"/>
                <a:pathLst>
                  <a:path extrusionOk="0" h="374" w="708">
                    <a:moveTo>
                      <a:pt x="0" y="0"/>
                    </a:moveTo>
                    <a:lnTo>
                      <a:pt x="374" y="373"/>
                    </a:lnTo>
                    <a:lnTo>
                      <a:pt x="708" y="40"/>
                    </a:lnTo>
                    <a:lnTo>
                      <a:pt x="70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9"/>
              <p:cNvSpPr/>
              <p:nvPr/>
            </p:nvSpPr>
            <p:spPr>
              <a:xfrm>
                <a:off x="5530744" y="3603064"/>
                <a:ext cx="31188" cy="16114"/>
              </a:xfrm>
              <a:custGeom>
                <a:rect b="b" l="l" r="r" t="t"/>
                <a:pathLst>
                  <a:path extrusionOk="0" h="356" w="689">
                    <a:moveTo>
                      <a:pt x="355" y="1"/>
                    </a:moveTo>
                    <a:lnTo>
                      <a:pt x="1" y="356"/>
                    </a:lnTo>
                    <a:lnTo>
                      <a:pt x="689" y="356"/>
                    </a:lnTo>
                    <a:lnTo>
                      <a:pt x="689" y="334"/>
                    </a:lnTo>
                    <a:lnTo>
                      <a:pt x="35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9"/>
              <p:cNvSpPr/>
              <p:nvPr/>
            </p:nvSpPr>
            <p:spPr>
              <a:xfrm>
                <a:off x="4761826" y="3510272"/>
                <a:ext cx="65453" cy="65498"/>
              </a:xfrm>
              <a:custGeom>
                <a:rect b="b" l="l" r="r" t="t"/>
                <a:pathLst>
                  <a:path extrusionOk="0" h="1447" w="1446">
                    <a:moveTo>
                      <a:pt x="723" y="0"/>
                    </a:moveTo>
                    <a:lnTo>
                      <a:pt x="0" y="724"/>
                    </a:lnTo>
                    <a:lnTo>
                      <a:pt x="723" y="1446"/>
                    </a:lnTo>
                    <a:lnTo>
                      <a:pt x="1445" y="724"/>
                    </a:lnTo>
                    <a:lnTo>
                      <a:pt x="72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9"/>
              <p:cNvSpPr/>
              <p:nvPr/>
            </p:nvSpPr>
            <p:spPr>
              <a:xfrm>
                <a:off x="4775904" y="3524349"/>
                <a:ext cx="37253" cy="37298"/>
              </a:xfrm>
              <a:custGeom>
                <a:rect b="b" l="l" r="r" t="t"/>
                <a:pathLst>
                  <a:path extrusionOk="0" h="824" w="823">
                    <a:moveTo>
                      <a:pt x="412" y="1"/>
                    </a:moveTo>
                    <a:lnTo>
                      <a:pt x="1" y="413"/>
                    </a:lnTo>
                    <a:lnTo>
                      <a:pt x="412" y="824"/>
                    </a:lnTo>
                    <a:lnTo>
                      <a:pt x="823" y="413"/>
                    </a:lnTo>
                    <a:lnTo>
                      <a:pt x="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9"/>
              <p:cNvSpPr/>
              <p:nvPr/>
            </p:nvSpPr>
            <p:spPr>
              <a:xfrm>
                <a:off x="4772826" y="3466909"/>
                <a:ext cx="43409" cy="43409"/>
              </a:xfrm>
              <a:custGeom>
                <a:rect b="b" l="l" r="r" t="t"/>
                <a:pathLst>
                  <a:path extrusionOk="0" h="959" w="959">
                    <a:moveTo>
                      <a:pt x="480" y="0"/>
                    </a:moveTo>
                    <a:lnTo>
                      <a:pt x="0" y="480"/>
                    </a:lnTo>
                    <a:lnTo>
                      <a:pt x="480" y="958"/>
                    </a:lnTo>
                    <a:lnTo>
                      <a:pt x="958" y="480"/>
                    </a:lnTo>
                    <a:lnTo>
                      <a:pt x="4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9"/>
              <p:cNvSpPr/>
              <p:nvPr/>
            </p:nvSpPr>
            <p:spPr>
              <a:xfrm>
                <a:off x="4782196" y="3476279"/>
                <a:ext cx="24715" cy="24715"/>
              </a:xfrm>
              <a:custGeom>
                <a:rect b="b" l="l" r="r" t="t"/>
                <a:pathLst>
                  <a:path extrusionOk="0" h="546" w="546">
                    <a:moveTo>
                      <a:pt x="273" y="0"/>
                    </a:moveTo>
                    <a:lnTo>
                      <a:pt x="0" y="273"/>
                    </a:lnTo>
                    <a:lnTo>
                      <a:pt x="273" y="545"/>
                    </a:lnTo>
                    <a:lnTo>
                      <a:pt x="545" y="273"/>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9"/>
              <p:cNvSpPr/>
              <p:nvPr/>
            </p:nvSpPr>
            <p:spPr>
              <a:xfrm>
                <a:off x="4772871" y="3575770"/>
                <a:ext cx="43409" cy="43454"/>
              </a:xfrm>
              <a:custGeom>
                <a:rect b="b" l="l" r="r" t="t"/>
                <a:pathLst>
                  <a:path extrusionOk="0" h="960" w="959">
                    <a:moveTo>
                      <a:pt x="479" y="0"/>
                    </a:moveTo>
                    <a:lnTo>
                      <a:pt x="0" y="480"/>
                    </a:lnTo>
                    <a:lnTo>
                      <a:pt x="479" y="960"/>
                    </a:lnTo>
                    <a:lnTo>
                      <a:pt x="958" y="480"/>
                    </a:lnTo>
                    <a:lnTo>
                      <a:pt x="47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9"/>
              <p:cNvSpPr/>
              <p:nvPr/>
            </p:nvSpPr>
            <p:spPr>
              <a:xfrm>
                <a:off x="4782241" y="3585185"/>
                <a:ext cx="24715" cy="24715"/>
              </a:xfrm>
              <a:custGeom>
                <a:rect b="b" l="l" r="r" t="t"/>
                <a:pathLst>
                  <a:path extrusionOk="0" h="546" w="546">
                    <a:moveTo>
                      <a:pt x="273" y="0"/>
                    </a:moveTo>
                    <a:lnTo>
                      <a:pt x="0" y="273"/>
                    </a:lnTo>
                    <a:lnTo>
                      <a:pt x="273" y="546"/>
                    </a:lnTo>
                    <a:lnTo>
                      <a:pt x="545" y="273"/>
                    </a:lnTo>
                    <a:lnTo>
                      <a:pt x="27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9"/>
              <p:cNvSpPr/>
              <p:nvPr/>
            </p:nvSpPr>
            <p:spPr>
              <a:xfrm>
                <a:off x="4749107" y="3544583"/>
                <a:ext cx="30463" cy="60972"/>
              </a:xfrm>
              <a:custGeom>
                <a:rect b="b" l="l" r="r" t="t"/>
                <a:pathLst>
                  <a:path extrusionOk="0" h="1347" w="673">
                    <a:moveTo>
                      <a:pt x="0" y="1"/>
                    </a:moveTo>
                    <a:lnTo>
                      <a:pt x="0" y="1346"/>
                    </a:lnTo>
                    <a:lnTo>
                      <a:pt x="673" y="674"/>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9"/>
              <p:cNvSpPr/>
              <p:nvPr/>
            </p:nvSpPr>
            <p:spPr>
              <a:xfrm>
                <a:off x="4749107" y="3559927"/>
                <a:ext cx="15164" cy="30328"/>
              </a:xfrm>
              <a:custGeom>
                <a:rect b="b" l="l" r="r" t="t"/>
                <a:pathLst>
                  <a:path extrusionOk="0" h="670" w="335">
                    <a:moveTo>
                      <a:pt x="0" y="1"/>
                    </a:moveTo>
                    <a:lnTo>
                      <a:pt x="0" y="669"/>
                    </a:lnTo>
                    <a:lnTo>
                      <a:pt x="334" y="335"/>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9"/>
              <p:cNvSpPr/>
              <p:nvPr/>
            </p:nvSpPr>
            <p:spPr>
              <a:xfrm>
                <a:off x="4749107" y="3479583"/>
                <a:ext cx="30463" cy="60972"/>
              </a:xfrm>
              <a:custGeom>
                <a:rect b="b" l="l" r="r" t="t"/>
                <a:pathLst>
                  <a:path extrusionOk="0" h="1347" w="673">
                    <a:moveTo>
                      <a:pt x="0" y="1"/>
                    </a:moveTo>
                    <a:lnTo>
                      <a:pt x="0" y="1346"/>
                    </a:lnTo>
                    <a:lnTo>
                      <a:pt x="673" y="674"/>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9"/>
              <p:cNvSpPr/>
              <p:nvPr/>
            </p:nvSpPr>
            <p:spPr>
              <a:xfrm>
                <a:off x="4749107" y="3494973"/>
                <a:ext cx="15164" cy="30282"/>
              </a:xfrm>
              <a:custGeom>
                <a:rect b="b" l="l" r="r" t="t"/>
                <a:pathLst>
                  <a:path extrusionOk="0" h="669" w="335">
                    <a:moveTo>
                      <a:pt x="0" y="0"/>
                    </a:moveTo>
                    <a:lnTo>
                      <a:pt x="0" y="668"/>
                    </a:lnTo>
                    <a:lnTo>
                      <a:pt x="334" y="334"/>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9"/>
              <p:cNvSpPr/>
              <p:nvPr/>
            </p:nvSpPr>
            <p:spPr>
              <a:xfrm>
                <a:off x="4748926" y="3602204"/>
                <a:ext cx="32048" cy="16974"/>
              </a:xfrm>
              <a:custGeom>
                <a:rect b="b" l="l" r="r" t="t"/>
                <a:pathLst>
                  <a:path extrusionOk="0" h="375" w="708">
                    <a:moveTo>
                      <a:pt x="333" y="1"/>
                    </a:moveTo>
                    <a:lnTo>
                      <a:pt x="0" y="334"/>
                    </a:lnTo>
                    <a:lnTo>
                      <a:pt x="0" y="375"/>
                    </a:lnTo>
                    <a:lnTo>
                      <a:pt x="707" y="375"/>
                    </a:lnTo>
                    <a:lnTo>
                      <a:pt x="33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9"/>
              <p:cNvSpPr/>
              <p:nvPr/>
            </p:nvSpPr>
            <p:spPr>
              <a:xfrm>
                <a:off x="4748926" y="3466864"/>
                <a:ext cx="31142" cy="16069"/>
              </a:xfrm>
              <a:custGeom>
                <a:rect b="b" l="l" r="r" t="t"/>
                <a:pathLst>
                  <a:path extrusionOk="0" h="355" w="688">
                    <a:moveTo>
                      <a:pt x="0" y="0"/>
                    </a:moveTo>
                    <a:lnTo>
                      <a:pt x="0" y="22"/>
                    </a:lnTo>
                    <a:lnTo>
                      <a:pt x="333" y="355"/>
                    </a:lnTo>
                    <a:lnTo>
                      <a:pt x="6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9"/>
              <p:cNvSpPr/>
              <p:nvPr/>
            </p:nvSpPr>
            <p:spPr>
              <a:xfrm>
                <a:off x="4571758" y="3293274"/>
                <a:ext cx="75864" cy="495697"/>
              </a:xfrm>
              <a:custGeom>
                <a:rect b="b" l="l" r="r" t="t"/>
                <a:pathLst>
                  <a:path extrusionOk="0" h="10951" w="1676">
                    <a:moveTo>
                      <a:pt x="0" y="0"/>
                    </a:moveTo>
                    <a:lnTo>
                      <a:pt x="0" y="10951"/>
                    </a:lnTo>
                    <a:lnTo>
                      <a:pt x="1676" y="10951"/>
                    </a:lnTo>
                    <a:lnTo>
                      <a:pt x="16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9"/>
              <p:cNvSpPr/>
              <p:nvPr/>
            </p:nvSpPr>
            <p:spPr>
              <a:xfrm>
                <a:off x="4584976" y="3321203"/>
                <a:ext cx="49384" cy="49384"/>
              </a:xfrm>
              <a:custGeom>
                <a:rect b="b" l="l" r="r" t="t"/>
                <a:pathLst>
                  <a:path extrusionOk="0" h="1091" w="1091">
                    <a:moveTo>
                      <a:pt x="546" y="0"/>
                    </a:moveTo>
                    <a:lnTo>
                      <a:pt x="0" y="545"/>
                    </a:lnTo>
                    <a:lnTo>
                      <a:pt x="546" y="1090"/>
                    </a:lnTo>
                    <a:lnTo>
                      <a:pt x="1091" y="545"/>
                    </a:lnTo>
                    <a:lnTo>
                      <a:pt x="5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9"/>
              <p:cNvSpPr/>
              <p:nvPr/>
            </p:nvSpPr>
            <p:spPr>
              <a:xfrm>
                <a:off x="4584976" y="3399238"/>
                <a:ext cx="49384" cy="49429"/>
              </a:xfrm>
              <a:custGeom>
                <a:rect b="b" l="l" r="r" t="t"/>
                <a:pathLst>
                  <a:path extrusionOk="0" h="1092" w="1091">
                    <a:moveTo>
                      <a:pt x="546" y="1"/>
                    </a:moveTo>
                    <a:lnTo>
                      <a:pt x="0" y="546"/>
                    </a:lnTo>
                    <a:lnTo>
                      <a:pt x="546" y="1091"/>
                    </a:lnTo>
                    <a:lnTo>
                      <a:pt x="1091" y="546"/>
                    </a:lnTo>
                    <a:lnTo>
                      <a:pt x="5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9"/>
              <p:cNvSpPr/>
              <p:nvPr/>
            </p:nvSpPr>
            <p:spPr>
              <a:xfrm>
                <a:off x="4584976" y="3477320"/>
                <a:ext cx="49384" cy="49429"/>
              </a:xfrm>
              <a:custGeom>
                <a:rect b="b" l="l" r="r" t="t"/>
                <a:pathLst>
                  <a:path extrusionOk="0" h="1092" w="1091">
                    <a:moveTo>
                      <a:pt x="546" y="1"/>
                    </a:moveTo>
                    <a:lnTo>
                      <a:pt x="0" y="546"/>
                    </a:lnTo>
                    <a:lnTo>
                      <a:pt x="546" y="1091"/>
                    </a:lnTo>
                    <a:lnTo>
                      <a:pt x="1091" y="546"/>
                    </a:lnTo>
                    <a:lnTo>
                      <a:pt x="5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9"/>
              <p:cNvSpPr/>
              <p:nvPr/>
            </p:nvSpPr>
            <p:spPr>
              <a:xfrm>
                <a:off x="4584930" y="3555401"/>
                <a:ext cx="49384" cy="49384"/>
              </a:xfrm>
              <a:custGeom>
                <a:rect b="b" l="l" r="r" t="t"/>
                <a:pathLst>
                  <a:path extrusionOk="0" h="1091" w="1091">
                    <a:moveTo>
                      <a:pt x="546" y="0"/>
                    </a:moveTo>
                    <a:lnTo>
                      <a:pt x="0" y="546"/>
                    </a:lnTo>
                    <a:lnTo>
                      <a:pt x="546" y="1091"/>
                    </a:lnTo>
                    <a:lnTo>
                      <a:pt x="1091" y="546"/>
                    </a:lnTo>
                    <a:lnTo>
                      <a:pt x="5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9"/>
              <p:cNvSpPr/>
              <p:nvPr/>
            </p:nvSpPr>
            <p:spPr>
              <a:xfrm>
                <a:off x="4584976" y="3633482"/>
                <a:ext cx="49384" cy="49384"/>
              </a:xfrm>
              <a:custGeom>
                <a:rect b="b" l="l" r="r" t="t"/>
                <a:pathLst>
                  <a:path extrusionOk="0" h="1091" w="1091">
                    <a:moveTo>
                      <a:pt x="546" y="0"/>
                    </a:moveTo>
                    <a:lnTo>
                      <a:pt x="0" y="545"/>
                    </a:lnTo>
                    <a:lnTo>
                      <a:pt x="546" y="1091"/>
                    </a:lnTo>
                    <a:lnTo>
                      <a:pt x="1091" y="545"/>
                    </a:lnTo>
                    <a:lnTo>
                      <a:pt x="5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9"/>
              <p:cNvSpPr/>
              <p:nvPr/>
            </p:nvSpPr>
            <p:spPr>
              <a:xfrm>
                <a:off x="4584976" y="3711563"/>
                <a:ext cx="49384" cy="49384"/>
              </a:xfrm>
              <a:custGeom>
                <a:rect b="b" l="l" r="r" t="t"/>
                <a:pathLst>
                  <a:path extrusionOk="0" h="1091" w="1091">
                    <a:moveTo>
                      <a:pt x="546" y="0"/>
                    </a:moveTo>
                    <a:lnTo>
                      <a:pt x="0" y="545"/>
                    </a:lnTo>
                    <a:lnTo>
                      <a:pt x="546" y="1091"/>
                    </a:lnTo>
                    <a:lnTo>
                      <a:pt x="1091" y="545"/>
                    </a:lnTo>
                    <a:lnTo>
                      <a:pt x="54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9"/>
              <p:cNvSpPr/>
              <p:nvPr/>
            </p:nvSpPr>
            <p:spPr>
              <a:xfrm>
                <a:off x="4596609" y="3332835"/>
                <a:ext cx="26118" cy="26118"/>
              </a:xfrm>
              <a:custGeom>
                <a:rect b="b" l="l" r="r" t="t"/>
                <a:pathLst>
                  <a:path extrusionOk="0" h="577" w="577">
                    <a:moveTo>
                      <a:pt x="289" y="0"/>
                    </a:moveTo>
                    <a:lnTo>
                      <a:pt x="1" y="288"/>
                    </a:lnTo>
                    <a:lnTo>
                      <a:pt x="289" y="576"/>
                    </a:lnTo>
                    <a:lnTo>
                      <a:pt x="577" y="288"/>
                    </a:lnTo>
                    <a:lnTo>
                      <a:pt x="2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9"/>
              <p:cNvSpPr/>
              <p:nvPr/>
            </p:nvSpPr>
            <p:spPr>
              <a:xfrm>
                <a:off x="4596699" y="3410871"/>
                <a:ext cx="26163" cy="26073"/>
              </a:xfrm>
              <a:custGeom>
                <a:rect b="b" l="l" r="r" t="t"/>
                <a:pathLst>
                  <a:path extrusionOk="0" h="576" w="578">
                    <a:moveTo>
                      <a:pt x="289" y="0"/>
                    </a:moveTo>
                    <a:lnTo>
                      <a:pt x="1" y="288"/>
                    </a:lnTo>
                    <a:lnTo>
                      <a:pt x="289" y="576"/>
                    </a:lnTo>
                    <a:lnTo>
                      <a:pt x="578" y="288"/>
                    </a:lnTo>
                    <a:lnTo>
                      <a:pt x="2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9"/>
              <p:cNvSpPr/>
              <p:nvPr/>
            </p:nvSpPr>
            <p:spPr>
              <a:xfrm>
                <a:off x="4596699" y="3488907"/>
                <a:ext cx="26163" cy="26118"/>
              </a:xfrm>
              <a:custGeom>
                <a:rect b="b" l="l" r="r" t="t"/>
                <a:pathLst>
                  <a:path extrusionOk="0" h="577" w="578">
                    <a:moveTo>
                      <a:pt x="289" y="1"/>
                    </a:moveTo>
                    <a:lnTo>
                      <a:pt x="1" y="289"/>
                    </a:lnTo>
                    <a:lnTo>
                      <a:pt x="289" y="577"/>
                    </a:lnTo>
                    <a:lnTo>
                      <a:pt x="578" y="289"/>
                    </a:lnTo>
                    <a:lnTo>
                      <a:pt x="2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9"/>
              <p:cNvSpPr/>
              <p:nvPr/>
            </p:nvSpPr>
            <p:spPr>
              <a:xfrm>
                <a:off x="4596609" y="3567034"/>
                <a:ext cx="26118" cy="26118"/>
              </a:xfrm>
              <a:custGeom>
                <a:rect b="b" l="l" r="r" t="t"/>
                <a:pathLst>
                  <a:path extrusionOk="0" h="577" w="577">
                    <a:moveTo>
                      <a:pt x="289" y="1"/>
                    </a:moveTo>
                    <a:lnTo>
                      <a:pt x="1" y="289"/>
                    </a:lnTo>
                    <a:lnTo>
                      <a:pt x="289" y="577"/>
                    </a:lnTo>
                    <a:lnTo>
                      <a:pt x="577" y="289"/>
                    </a:lnTo>
                    <a:lnTo>
                      <a:pt x="2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9"/>
              <p:cNvSpPr/>
              <p:nvPr/>
            </p:nvSpPr>
            <p:spPr>
              <a:xfrm>
                <a:off x="4596699" y="3723151"/>
                <a:ext cx="26163" cy="26118"/>
              </a:xfrm>
              <a:custGeom>
                <a:rect b="b" l="l" r="r" t="t"/>
                <a:pathLst>
                  <a:path extrusionOk="0" h="577" w="578">
                    <a:moveTo>
                      <a:pt x="289" y="0"/>
                    </a:moveTo>
                    <a:lnTo>
                      <a:pt x="1" y="288"/>
                    </a:lnTo>
                    <a:lnTo>
                      <a:pt x="289" y="576"/>
                    </a:lnTo>
                    <a:lnTo>
                      <a:pt x="578" y="288"/>
                    </a:lnTo>
                    <a:lnTo>
                      <a:pt x="2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9"/>
              <p:cNvSpPr/>
              <p:nvPr/>
            </p:nvSpPr>
            <p:spPr>
              <a:xfrm>
                <a:off x="4596699" y="3645070"/>
                <a:ext cx="26163" cy="26118"/>
              </a:xfrm>
              <a:custGeom>
                <a:rect b="b" l="l" r="r" t="t"/>
                <a:pathLst>
                  <a:path extrusionOk="0" h="577" w="578">
                    <a:moveTo>
                      <a:pt x="289" y="0"/>
                    </a:moveTo>
                    <a:lnTo>
                      <a:pt x="1" y="288"/>
                    </a:lnTo>
                    <a:lnTo>
                      <a:pt x="289" y="576"/>
                    </a:lnTo>
                    <a:lnTo>
                      <a:pt x="578" y="288"/>
                    </a:lnTo>
                    <a:lnTo>
                      <a:pt x="28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9"/>
              <p:cNvSpPr/>
              <p:nvPr/>
            </p:nvSpPr>
            <p:spPr>
              <a:xfrm>
                <a:off x="4571758" y="3592110"/>
                <a:ext cx="26027" cy="51919"/>
              </a:xfrm>
              <a:custGeom>
                <a:rect b="b" l="l" r="r" t="t"/>
                <a:pathLst>
                  <a:path extrusionOk="0" h="1147" w="575">
                    <a:moveTo>
                      <a:pt x="0" y="0"/>
                    </a:moveTo>
                    <a:lnTo>
                      <a:pt x="0" y="1147"/>
                    </a:lnTo>
                    <a:lnTo>
                      <a:pt x="574"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9"/>
              <p:cNvSpPr/>
              <p:nvPr/>
            </p:nvSpPr>
            <p:spPr>
              <a:xfrm>
                <a:off x="4571758" y="3748227"/>
                <a:ext cx="26027" cy="40739"/>
              </a:xfrm>
              <a:custGeom>
                <a:rect b="b" l="l" r="r" t="t"/>
                <a:pathLst>
                  <a:path extrusionOk="0" h="900" w="575">
                    <a:moveTo>
                      <a:pt x="0" y="1"/>
                    </a:moveTo>
                    <a:lnTo>
                      <a:pt x="0" y="900"/>
                    </a:lnTo>
                    <a:lnTo>
                      <a:pt x="248" y="900"/>
                    </a:lnTo>
                    <a:lnTo>
                      <a:pt x="574" y="57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9"/>
              <p:cNvSpPr/>
              <p:nvPr/>
            </p:nvSpPr>
            <p:spPr>
              <a:xfrm>
                <a:off x="4571758" y="3670146"/>
                <a:ext cx="26027" cy="51964"/>
              </a:xfrm>
              <a:custGeom>
                <a:rect b="b" l="l" r="r" t="t"/>
                <a:pathLst>
                  <a:path extrusionOk="0" h="1148" w="575">
                    <a:moveTo>
                      <a:pt x="0" y="1"/>
                    </a:moveTo>
                    <a:lnTo>
                      <a:pt x="0" y="1148"/>
                    </a:lnTo>
                    <a:lnTo>
                      <a:pt x="574" y="57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9"/>
              <p:cNvSpPr/>
              <p:nvPr/>
            </p:nvSpPr>
            <p:spPr>
              <a:xfrm>
                <a:off x="4571758" y="3514029"/>
                <a:ext cx="26027" cy="51964"/>
              </a:xfrm>
              <a:custGeom>
                <a:rect b="b" l="l" r="r" t="t"/>
                <a:pathLst>
                  <a:path extrusionOk="0" h="1148" w="575">
                    <a:moveTo>
                      <a:pt x="0" y="0"/>
                    </a:moveTo>
                    <a:lnTo>
                      <a:pt x="0" y="1147"/>
                    </a:lnTo>
                    <a:lnTo>
                      <a:pt x="574"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9"/>
              <p:cNvSpPr/>
              <p:nvPr/>
            </p:nvSpPr>
            <p:spPr>
              <a:xfrm>
                <a:off x="4571758" y="3293274"/>
                <a:ext cx="26027" cy="43364"/>
              </a:xfrm>
              <a:custGeom>
                <a:rect b="b" l="l" r="r" t="t"/>
                <a:pathLst>
                  <a:path extrusionOk="0" h="958" w="575">
                    <a:moveTo>
                      <a:pt x="0" y="0"/>
                    </a:moveTo>
                    <a:lnTo>
                      <a:pt x="0" y="957"/>
                    </a:lnTo>
                    <a:lnTo>
                      <a:pt x="574" y="383"/>
                    </a:lnTo>
                    <a:lnTo>
                      <a:pt x="1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9"/>
              <p:cNvSpPr/>
              <p:nvPr/>
            </p:nvSpPr>
            <p:spPr>
              <a:xfrm>
                <a:off x="4571758" y="3357867"/>
                <a:ext cx="26027" cy="51964"/>
              </a:xfrm>
              <a:custGeom>
                <a:rect b="b" l="l" r="r" t="t"/>
                <a:pathLst>
                  <a:path extrusionOk="0" h="1148" w="575">
                    <a:moveTo>
                      <a:pt x="0" y="1"/>
                    </a:moveTo>
                    <a:lnTo>
                      <a:pt x="0" y="1147"/>
                    </a:lnTo>
                    <a:lnTo>
                      <a:pt x="574" y="57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9"/>
              <p:cNvSpPr/>
              <p:nvPr/>
            </p:nvSpPr>
            <p:spPr>
              <a:xfrm>
                <a:off x="4571758" y="3435948"/>
                <a:ext cx="26027" cy="51964"/>
              </a:xfrm>
              <a:custGeom>
                <a:rect b="b" l="l" r="r" t="t"/>
                <a:pathLst>
                  <a:path extrusionOk="0" h="1148" w="575">
                    <a:moveTo>
                      <a:pt x="0" y="0"/>
                    </a:moveTo>
                    <a:lnTo>
                      <a:pt x="0" y="1147"/>
                    </a:lnTo>
                    <a:lnTo>
                      <a:pt x="574"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9"/>
              <p:cNvSpPr/>
              <p:nvPr/>
            </p:nvSpPr>
            <p:spPr>
              <a:xfrm>
                <a:off x="4621640" y="3293274"/>
                <a:ext cx="25982" cy="43364"/>
              </a:xfrm>
              <a:custGeom>
                <a:rect b="b" l="l" r="r" t="t"/>
                <a:pathLst>
                  <a:path extrusionOk="0" h="958" w="574">
                    <a:moveTo>
                      <a:pt x="383" y="0"/>
                    </a:moveTo>
                    <a:lnTo>
                      <a:pt x="0" y="383"/>
                    </a:lnTo>
                    <a:lnTo>
                      <a:pt x="574" y="957"/>
                    </a:lnTo>
                    <a:lnTo>
                      <a:pt x="5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9"/>
              <p:cNvSpPr/>
              <p:nvPr/>
            </p:nvSpPr>
            <p:spPr>
              <a:xfrm>
                <a:off x="4621640" y="3435948"/>
                <a:ext cx="25982" cy="51964"/>
              </a:xfrm>
              <a:custGeom>
                <a:rect b="b" l="l" r="r" t="t"/>
                <a:pathLst>
                  <a:path extrusionOk="0" h="1148" w="574">
                    <a:moveTo>
                      <a:pt x="574" y="0"/>
                    </a:moveTo>
                    <a:lnTo>
                      <a:pt x="0" y="573"/>
                    </a:lnTo>
                    <a:lnTo>
                      <a:pt x="574" y="1147"/>
                    </a:lnTo>
                    <a:lnTo>
                      <a:pt x="5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9"/>
              <p:cNvSpPr/>
              <p:nvPr/>
            </p:nvSpPr>
            <p:spPr>
              <a:xfrm>
                <a:off x="4621640" y="3514029"/>
                <a:ext cx="25982" cy="51964"/>
              </a:xfrm>
              <a:custGeom>
                <a:rect b="b" l="l" r="r" t="t"/>
                <a:pathLst>
                  <a:path extrusionOk="0" h="1148" w="574">
                    <a:moveTo>
                      <a:pt x="574" y="0"/>
                    </a:moveTo>
                    <a:lnTo>
                      <a:pt x="0" y="573"/>
                    </a:lnTo>
                    <a:lnTo>
                      <a:pt x="574" y="1147"/>
                    </a:lnTo>
                    <a:lnTo>
                      <a:pt x="5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9"/>
              <p:cNvSpPr/>
              <p:nvPr/>
            </p:nvSpPr>
            <p:spPr>
              <a:xfrm>
                <a:off x="4621640" y="3357867"/>
                <a:ext cx="25982" cy="51964"/>
              </a:xfrm>
              <a:custGeom>
                <a:rect b="b" l="l" r="r" t="t"/>
                <a:pathLst>
                  <a:path extrusionOk="0" h="1148" w="574">
                    <a:moveTo>
                      <a:pt x="574" y="1"/>
                    </a:moveTo>
                    <a:lnTo>
                      <a:pt x="0" y="575"/>
                    </a:lnTo>
                    <a:lnTo>
                      <a:pt x="574" y="1147"/>
                    </a:lnTo>
                    <a:lnTo>
                      <a:pt x="5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9"/>
              <p:cNvSpPr/>
              <p:nvPr/>
            </p:nvSpPr>
            <p:spPr>
              <a:xfrm>
                <a:off x="4621640" y="3592110"/>
                <a:ext cx="25982" cy="51919"/>
              </a:xfrm>
              <a:custGeom>
                <a:rect b="b" l="l" r="r" t="t"/>
                <a:pathLst>
                  <a:path extrusionOk="0" h="1147" w="574">
                    <a:moveTo>
                      <a:pt x="574" y="0"/>
                    </a:moveTo>
                    <a:lnTo>
                      <a:pt x="0" y="573"/>
                    </a:lnTo>
                    <a:lnTo>
                      <a:pt x="574" y="1147"/>
                    </a:lnTo>
                    <a:lnTo>
                      <a:pt x="57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9"/>
              <p:cNvSpPr/>
              <p:nvPr/>
            </p:nvSpPr>
            <p:spPr>
              <a:xfrm>
                <a:off x="4621640" y="3670146"/>
                <a:ext cx="25982" cy="51964"/>
              </a:xfrm>
              <a:custGeom>
                <a:rect b="b" l="l" r="r" t="t"/>
                <a:pathLst>
                  <a:path extrusionOk="0" h="1148" w="574">
                    <a:moveTo>
                      <a:pt x="574" y="1"/>
                    </a:moveTo>
                    <a:lnTo>
                      <a:pt x="0" y="574"/>
                    </a:lnTo>
                    <a:lnTo>
                      <a:pt x="574" y="1148"/>
                    </a:lnTo>
                    <a:lnTo>
                      <a:pt x="5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9"/>
              <p:cNvSpPr/>
              <p:nvPr/>
            </p:nvSpPr>
            <p:spPr>
              <a:xfrm>
                <a:off x="4621640" y="3748227"/>
                <a:ext cx="25982" cy="40739"/>
              </a:xfrm>
              <a:custGeom>
                <a:rect b="b" l="l" r="r" t="t"/>
                <a:pathLst>
                  <a:path extrusionOk="0" h="900" w="574">
                    <a:moveTo>
                      <a:pt x="574" y="1"/>
                    </a:moveTo>
                    <a:lnTo>
                      <a:pt x="0" y="574"/>
                    </a:lnTo>
                    <a:lnTo>
                      <a:pt x="326" y="900"/>
                    </a:lnTo>
                    <a:lnTo>
                      <a:pt x="574" y="900"/>
                    </a:lnTo>
                    <a:lnTo>
                      <a:pt x="57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9"/>
              <p:cNvSpPr/>
              <p:nvPr/>
            </p:nvSpPr>
            <p:spPr>
              <a:xfrm>
                <a:off x="5658256" y="3293274"/>
                <a:ext cx="75819" cy="495697"/>
              </a:xfrm>
              <a:custGeom>
                <a:rect b="b" l="l" r="r" t="t"/>
                <a:pathLst>
                  <a:path extrusionOk="0" h="10951" w="1675">
                    <a:moveTo>
                      <a:pt x="0" y="0"/>
                    </a:moveTo>
                    <a:lnTo>
                      <a:pt x="0" y="10951"/>
                    </a:lnTo>
                    <a:lnTo>
                      <a:pt x="1675" y="10951"/>
                    </a:lnTo>
                    <a:lnTo>
                      <a:pt x="16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9"/>
              <p:cNvSpPr/>
              <p:nvPr/>
            </p:nvSpPr>
            <p:spPr>
              <a:xfrm>
                <a:off x="5671428" y="3321203"/>
                <a:ext cx="49384" cy="49384"/>
              </a:xfrm>
              <a:custGeom>
                <a:rect b="b" l="l" r="r" t="t"/>
                <a:pathLst>
                  <a:path extrusionOk="0" h="1091" w="1091">
                    <a:moveTo>
                      <a:pt x="545" y="0"/>
                    </a:moveTo>
                    <a:lnTo>
                      <a:pt x="0" y="545"/>
                    </a:lnTo>
                    <a:lnTo>
                      <a:pt x="545" y="1090"/>
                    </a:lnTo>
                    <a:lnTo>
                      <a:pt x="1091" y="545"/>
                    </a:lnTo>
                    <a:lnTo>
                      <a:pt x="5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9"/>
              <p:cNvSpPr/>
              <p:nvPr/>
            </p:nvSpPr>
            <p:spPr>
              <a:xfrm>
                <a:off x="5671428" y="3399238"/>
                <a:ext cx="49384" cy="49429"/>
              </a:xfrm>
              <a:custGeom>
                <a:rect b="b" l="l" r="r" t="t"/>
                <a:pathLst>
                  <a:path extrusionOk="0" h="1092" w="1091">
                    <a:moveTo>
                      <a:pt x="545" y="1"/>
                    </a:moveTo>
                    <a:lnTo>
                      <a:pt x="0" y="546"/>
                    </a:lnTo>
                    <a:lnTo>
                      <a:pt x="545" y="1091"/>
                    </a:lnTo>
                    <a:lnTo>
                      <a:pt x="1091" y="546"/>
                    </a:lnTo>
                    <a:lnTo>
                      <a:pt x="5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9"/>
              <p:cNvSpPr/>
              <p:nvPr/>
            </p:nvSpPr>
            <p:spPr>
              <a:xfrm>
                <a:off x="5671428" y="3477320"/>
                <a:ext cx="49384" cy="49429"/>
              </a:xfrm>
              <a:custGeom>
                <a:rect b="b" l="l" r="r" t="t"/>
                <a:pathLst>
                  <a:path extrusionOk="0" h="1092" w="1091">
                    <a:moveTo>
                      <a:pt x="545" y="1"/>
                    </a:moveTo>
                    <a:lnTo>
                      <a:pt x="0" y="546"/>
                    </a:lnTo>
                    <a:lnTo>
                      <a:pt x="545" y="1091"/>
                    </a:lnTo>
                    <a:lnTo>
                      <a:pt x="1091" y="546"/>
                    </a:lnTo>
                    <a:lnTo>
                      <a:pt x="54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9"/>
              <p:cNvSpPr/>
              <p:nvPr/>
            </p:nvSpPr>
            <p:spPr>
              <a:xfrm>
                <a:off x="5671383" y="3555401"/>
                <a:ext cx="49384" cy="49384"/>
              </a:xfrm>
              <a:custGeom>
                <a:rect b="b" l="l" r="r" t="t"/>
                <a:pathLst>
                  <a:path extrusionOk="0" h="1091" w="1091">
                    <a:moveTo>
                      <a:pt x="545" y="0"/>
                    </a:moveTo>
                    <a:lnTo>
                      <a:pt x="0" y="546"/>
                    </a:lnTo>
                    <a:lnTo>
                      <a:pt x="545" y="1091"/>
                    </a:lnTo>
                    <a:lnTo>
                      <a:pt x="1091" y="546"/>
                    </a:lnTo>
                    <a:lnTo>
                      <a:pt x="5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9"/>
              <p:cNvSpPr/>
              <p:nvPr/>
            </p:nvSpPr>
            <p:spPr>
              <a:xfrm>
                <a:off x="5671428" y="3633482"/>
                <a:ext cx="49384" cy="49384"/>
              </a:xfrm>
              <a:custGeom>
                <a:rect b="b" l="l" r="r" t="t"/>
                <a:pathLst>
                  <a:path extrusionOk="0" h="1091" w="1091">
                    <a:moveTo>
                      <a:pt x="545" y="0"/>
                    </a:moveTo>
                    <a:lnTo>
                      <a:pt x="0" y="545"/>
                    </a:lnTo>
                    <a:lnTo>
                      <a:pt x="545" y="1091"/>
                    </a:lnTo>
                    <a:lnTo>
                      <a:pt x="1091" y="545"/>
                    </a:lnTo>
                    <a:lnTo>
                      <a:pt x="5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9"/>
              <p:cNvSpPr/>
              <p:nvPr/>
            </p:nvSpPr>
            <p:spPr>
              <a:xfrm>
                <a:off x="5671428" y="3711563"/>
                <a:ext cx="49384" cy="49384"/>
              </a:xfrm>
              <a:custGeom>
                <a:rect b="b" l="l" r="r" t="t"/>
                <a:pathLst>
                  <a:path extrusionOk="0" h="1091" w="1091">
                    <a:moveTo>
                      <a:pt x="545" y="0"/>
                    </a:moveTo>
                    <a:lnTo>
                      <a:pt x="0" y="545"/>
                    </a:lnTo>
                    <a:lnTo>
                      <a:pt x="545" y="1091"/>
                    </a:lnTo>
                    <a:lnTo>
                      <a:pt x="1091" y="545"/>
                    </a:lnTo>
                    <a:lnTo>
                      <a:pt x="54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9"/>
              <p:cNvSpPr/>
              <p:nvPr/>
            </p:nvSpPr>
            <p:spPr>
              <a:xfrm>
                <a:off x="5682926" y="3332881"/>
                <a:ext cx="26163" cy="26118"/>
              </a:xfrm>
              <a:custGeom>
                <a:rect b="b" l="l" r="r" t="t"/>
                <a:pathLst>
                  <a:path extrusionOk="0" h="577" w="578">
                    <a:moveTo>
                      <a:pt x="288" y="0"/>
                    </a:moveTo>
                    <a:lnTo>
                      <a:pt x="0" y="288"/>
                    </a:lnTo>
                    <a:lnTo>
                      <a:pt x="288" y="576"/>
                    </a:lnTo>
                    <a:lnTo>
                      <a:pt x="577" y="288"/>
                    </a:lnTo>
                    <a:lnTo>
                      <a:pt x="2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9"/>
              <p:cNvSpPr/>
              <p:nvPr/>
            </p:nvSpPr>
            <p:spPr>
              <a:xfrm>
                <a:off x="5683061" y="3410871"/>
                <a:ext cx="26118" cy="26163"/>
              </a:xfrm>
              <a:custGeom>
                <a:rect b="b" l="l" r="r" t="t"/>
                <a:pathLst>
                  <a:path extrusionOk="0" h="578" w="577">
                    <a:moveTo>
                      <a:pt x="288" y="0"/>
                    </a:moveTo>
                    <a:lnTo>
                      <a:pt x="0" y="289"/>
                    </a:lnTo>
                    <a:lnTo>
                      <a:pt x="288" y="577"/>
                    </a:lnTo>
                    <a:lnTo>
                      <a:pt x="576" y="289"/>
                    </a:lnTo>
                    <a:lnTo>
                      <a:pt x="2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9"/>
              <p:cNvSpPr/>
              <p:nvPr/>
            </p:nvSpPr>
            <p:spPr>
              <a:xfrm>
                <a:off x="5683061" y="3488907"/>
                <a:ext cx="26118" cy="26163"/>
              </a:xfrm>
              <a:custGeom>
                <a:rect b="b" l="l" r="r" t="t"/>
                <a:pathLst>
                  <a:path extrusionOk="0" h="578" w="577">
                    <a:moveTo>
                      <a:pt x="288" y="1"/>
                    </a:moveTo>
                    <a:lnTo>
                      <a:pt x="0" y="290"/>
                    </a:lnTo>
                    <a:lnTo>
                      <a:pt x="288" y="578"/>
                    </a:lnTo>
                    <a:lnTo>
                      <a:pt x="576" y="290"/>
                    </a:lnTo>
                    <a:lnTo>
                      <a:pt x="2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9"/>
              <p:cNvSpPr/>
              <p:nvPr/>
            </p:nvSpPr>
            <p:spPr>
              <a:xfrm>
                <a:off x="5682926" y="3567079"/>
                <a:ext cx="26163" cy="26118"/>
              </a:xfrm>
              <a:custGeom>
                <a:rect b="b" l="l" r="r" t="t"/>
                <a:pathLst>
                  <a:path extrusionOk="0" h="577" w="578">
                    <a:moveTo>
                      <a:pt x="288" y="1"/>
                    </a:moveTo>
                    <a:lnTo>
                      <a:pt x="0" y="289"/>
                    </a:lnTo>
                    <a:lnTo>
                      <a:pt x="288" y="577"/>
                    </a:lnTo>
                    <a:lnTo>
                      <a:pt x="577" y="289"/>
                    </a:lnTo>
                    <a:lnTo>
                      <a:pt x="288"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9"/>
              <p:cNvSpPr/>
              <p:nvPr/>
            </p:nvSpPr>
            <p:spPr>
              <a:xfrm>
                <a:off x="5683061" y="3723151"/>
                <a:ext cx="26118" cy="26163"/>
              </a:xfrm>
              <a:custGeom>
                <a:rect b="b" l="l" r="r" t="t"/>
                <a:pathLst>
                  <a:path extrusionOk="0" h="578" w="577">
                    <a:moveTo>
                      <a:pt x="288" y="0"/>
                    </a:moveTo>
                    <a:lnTo>
                      <a:pt x="0" y="289"/>
                    </a:lnTo>
                    <a:lnTo>
                      <a:pt x="288" y="577"/>
                    </a:lnTo>
                    <a:lnTo>
                      <a:pt x="576" y="289"/>
                    </a:lnTo>
                    <a:lnTo>
                      <a:pt x="2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9"/>
              <p:cNvSpPr/>
              <p:nvPr/>
            </p:nvSpPr>
            <p:spPr>
              <a:xfrm>
                <a:off x="5683061" y="3645070"/>
                <a:ext cx="26118" cy="26163"/>
              </a:xfrm>
              <a:custGeom>
                <a:rect b="b" l="l" r="r" t="t"/>
                <a:pathLst>
                  <a:path extrusionOk="0" h="578" w="577">
                    <a:moveTo>
                      <a:pt x="288" y="0"/>
                    </a:moveTo>
                    <a:lnTo>
                      <a:pt x="0" y="289"/>
                    </a:lnTo>
                    <a:lnTo>
                      <a:pt x="288" y="577"/>
                    </a:lnTo>
                    <a:lnTo>
                      <a:pt x="576" y="289"/>
                    </a:lnTo>
                    <a:lnTo>
                      <a:pt x="288"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9"/>
              <p:cNvSpPr/>
              <p:nvPr/>
            </p:nvSpPr>
            <p:spPr>
              <a:xfrm>
                <a:off x="5658256" y="3592110"/>
                <a:ext cx="25982" cy="51919"/>
              </a:xfrm>
              <a:custGeom>
                <a:rect b="b" l="l" r="r" t="t"/>
                <a:pathLst>
                  <a:path extrusionOk="0" h="1147" w="574">
                    <a:moveTo>
                      <a:pt x="0" y="0"/>
                    </a:moveTo>
                    <a:lnTo>
                      <a:pt x="0" y="1147"/>
                    </a:lnTo>
                    <a:lnTo>
                      <a:pt x="573"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9"/>
              <p:cNvSpPr/>
              <p:nvPr/>
            </p:nvSpPr>
            <p:spPr>
              <a:xfrm>
                <a:off x="5658256" y="3748227"/>
                <a:ext cx="25982" cy="40739"/>
              </a:xfrm>
              <a:custGeom>
                <a:rect b="b" l="l" r="r" t="t"/>
                <a:pathLst>
                  <a:path extrusionOk="0" h="900" w="574">
                    <a:moveTo>
                      <a:pt x="0" y="1"/>
                    </a:moveTo>
                    <a:lnTo>
                      <a:pt x="0" y="900"/>
                    </a:lnTo>
                    <a:lnTo>
                      <a:pt x="248" y="900"/>
                    </a:lnTo>
                    <a:lnTo>
                      <a:pt x="573" y="57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9"/>
              <p:cNvSpPr/>
              <p:nvPr/>
            </p:nvSpPr>
            <p:spPr>
              <a:xfrm>
                <a:off x="5658256" y="3670146"/>
                <a:ext cx="25982" cy="51964"/>
              </a:xfrm>
              <a:custGeom>
                <a:rect b="b" l="l" r="r" t="t"/>
                <a:pathLst>
                  <a:path extrusionOk="0" h="1148" w="574">
                    <a:moveTo>
                      <a:pt x="0" y="1"/>
                    </a:moveTo>
                    <a:lnTo>
                      <a:pt x="0" y="1148"/>
                    </a:lnTo>
                    <a:lnTo>
                      <a:pt x="573" y="574"/>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9"/>
              <p:cNvSpPr/>
              <p:nvPr/>
            </p:nvSpPr>
            <p:spPr>
              <a:xfrm>
                <a:off x="5658256" y="3514029"/>
                <a:ext cx="25982" cy="51964"/>
              </a:xfrm>
              <a:custGeom>
                <a:rect b="b" l="l" r="r" t="t"/>
                <a:pathLst>
                  <a:path extrusionOk="0" h="1148" w="574">
                    <a:moveTo>
                      <a:pt x="0" y="0"/>
                    </a:moveTo>
                    <a:lnTo>
                      <a:pt x="0" y="1147"/>
                    </a:lnTo>
                    <a:lnTo>
                      <a:pt x="573"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9"/>
              <p:cNvSpPr/>
              <p:nvPr/>
            </p:nvSpPr>
            <p:spPr>
              <a:xfrm>
                <a:off x="5658256" y="3293274"/>
                <a:ext cx="25982" cy="43364"/>
              </a:xfrm>
              <a:custGeom>
                <a:rect b="b" l="l" r="r" t="t"/>
                <a:pathLst>
                  <a:path extrusionOk="0" h="958" w="574">
                    <a:moveTo>
                      <a:pt x="0" y="0"/>
                    </a:moveTo>
                    <a:lnTo>
                      <a:pt x="0" y="957"/>
                    </a:lnTo>
                    <a:lnTo>
                      <a:pt x="573" y="383"/>
                    </a:lnTo>
                    <a:lnTo>
                      <a:pt x="19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9"/>
              <p:cNvSpPr/>
              <p:nvPr/>
            </p:nvSpPr>
            <p:spPr>
              <a:xfrm>
                <a:off x="5658256" y="3357867"/>
                <a:ext cx="25982" cy="51964"/>
              </a:xfrm>
              <a:custGeom>
                <a:rect b="b" l="l" r="r" t="t"/>
                <a:pathLst>
                  <a:path extrusionOk="0" h="1148" w="574">
                    <a:moveTo>
                      <a:pt x="0" y="1"/>
                    </a:moveTo>
                    <a:lnTo>
                      <a:pt x="0" y="1147"/>
                    </a:lnTo>
                    <a:lnTo>
                      <a:pt x="573" y="57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9"/>
              <p:cNvSpPr/>
              <p:nvPr/>
            </p:nvSpPr>
            <p:spPr>
              <a:xfrm>
                <a:off x="5658256" y="3435948"/>
                <a:ext cx="25982" cy="51964"/>
              </a:xfrm>
              <a:custGeom>
                <a:rect b="b" l="l" r="r" t="t"/>
                <a:pathLst>
                  <a:path extrusionOk="0" h="1148" w="574">
                    <a:moveTo>
                      <a:pt x="0" y="0"/>
                    </a:moveTo>
                    <a:lnTo>
                      <a:pt x="0" y="1147"/>
                    </a:lnTo>
                    <a:lnTo>
                      <a:pt x="573" y="573"/>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9"/>
              <p:cNvSpPr/>
              <p:nvPr/>
            </p:nvSpPr>
            <p:spPr>
              <a:xfrm>
                <a:off x="5708048" y="3293274"/>
                <a:ext cx="26027" cy="43364"/>
              </a:xfrm>
              <a:custGeom>
                <a:rect b="b" l="l" r="r" t="t"/>
                <a:pathLst>
                  <a:path extrusionOk="0" h="958" w="575">
                    <a:moveTo>
                      <a:pt x="385" y="0"/>
                    </a:moveTo>
                    <a:lnTo>
                      <a:pt x="1" y="383"/>
                    </a:lnTo>
                    <a:lnTo>
                      <a:pt x="575" y="957"/>
                    </a:lnTo>
                    <a:lnTo>
                      <a:pt x="5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9"/>
              <p:cNvSpPr/>
              <p:nvPr/>
            </p:nvSpPr>
            <p:spPr>
              <a:xfrm>
                <a:off x="5708048" y="3435948"/>
                <a:ext cx="26027" cy="51964"/>
              </a:xfrm>
              <a:custGeom>
                <a:rect b="b" l="l" r="r" t="t"/>
                <a:pathLst>
                  <a:path extrusionOk="0" h="1148" w="575">
                    <a:moveTo>
                      <a:pt x="575" y="0"/>
                    </a:moveTo>
                    <a:lnTo>
                      <a:pt x="1" y="573"/>
                    </a:lnTo>
                    <a:lnTo>
                      <a:pt x="575" y="1147"/>
                    </a:lnTo>
                    <a:lnTo>
                      <a:pt x="5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9"/>
              <p:cNvSpPr/>
              <p:nvPr/>
            </p:nvSpPr>
            <p:spPr>
              <a:xfrm>
                <a:off x="5708048" y="3514029"/>
                <a:ext cx="26027" cy="51964"/>
              </a:xfrm>
              <a:custGeom>
                <a:rect b="b" l="l" r="r" t="t"/>
                <a:pathLst>
                  <a:path extrusionOk="0" h="1148" w="575">
                    <a:moveTo>
                      <a:pt x="575" y="0"/>
                    </a:moveTo>
                    <a:lnTo>
                      <a:pt x="1" y="573"/>
                    </a:lnTo>
                    <a:lnTo>
                      <a:pt x="575" y="1147"/>
                    </a:lnTo>
                    <a:lnTo>
                      <a:pt x="5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9"/>
              <p:cNvSpPr/>
              <p:nvPr/>
            </p:nvSpPr>
            <p:spPr>
              <a:xfrm>
                <a:off x="5708048" y="3357867"/>
                <a:ext cx="26027" cy="51964"/>
              </a:xfrm>
              <a:custGeom>
                <a:rect b="b" l="l" r="r" t="t"/>
                <a:pathLst>
                  <a:path extrusionOk="0" h="1148" w="575">
                    <a:moveTo>
                      <a:pt x="575" y="1"/>
                    </a:moveTo>
                    <a:lnTo>
                      <a:pt x="1" y="575"/>
                    </a:lnTo>
                    <a:lnTo>
                      <a:pt x="575" y="1147"/>
                    </a:lnTo>
                    <a:lnTo>
                      <a:pt x="5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9"/>
              <p:cNvSpPr/>
              <p:nvPr/>
            </p:nvSpPr>
            <p:spPr>
              <a:xfrm>
                <a:off x="5708048" y="3592110"/>
                <a:ext cx="26027" cy="51919"/>
              </a:xfrm>
              <a:custGeom>
                <a:rect b="b" l="l" r="r" t="t"/>
                <a:pathLst>
                  <a:path extrusionOk="0" h="1147" w="575">
                    <a:moveTo>
                      <a:pt x="575" y="0"/>
                    </a:moveTo>
                    <a:lnTo>
                      <a:pt x="1" y="573"/>
                    </a:lnTo>
                    <a:lnTo>
                      <a:pt x="575" y="1147"/>
                    </a:lnTo>
                    <a:lnTo>
                      <a:pt x="57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9"/>
              <p:cNvSpPr/>
              <p:nvPr/>
            </p:nvSpPr>
            <p:spPr>
              <a:xfrm>
                <a:off x="5708048" y="3670146"/>
                <a:ext cx="26027" cy="51964"/>
              </a:xfrm>
              <a:custGeom>
                <a:rect b="b" l="l" r="r" t="t"/>
                <a:pathLst>
                  <a:path extrusionOk="0" h="1148" w="575">
                    <a:moveTo>
                      <a:pt x="575" y="1"/>
                    </a:moveTo>
                    <a:lnTo>
                      <a:pt x="1" y="574"/>
                    </a:lnTo>
                    <a:lnTo>
                      <a:pt x="575" y="1148"/>
                    </a:lnTo>
                    <a:lnTo>
                      <a:pt x="5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9"/>
              <p:cNvSpPr/>
              <p:nvPr/>
            </p:nvSpPr>
            <p:spPr>
              <a:xfrm>
                <a:off x="5708048" y="3748227"/>
                <a:ext cx="26027" cy="40739"/>
              </a:xfrm>
              <a:custGeom>
                <a:rect b="b" l="l" r="r" t="t"/>
                <a:pathLst>
                  <a:path extrusionOk="0" h="900" w="575">
                    <a:moveTo>
                      <a:pt x="575" y="1"/>
                    </a:moveTo>
                    <a:lnTo>
                      <a:pt x="1" y="574"/>
                    </a:lnTo>
                    <a:lnTo>
                      <a:pt x="327" y="900"/>
                    </a:lnTo>
                    <a:lnTo>
                      <a:pt x="575" y="900"/>
                    </a:lnTo>
                    <a:lnTo>
                      <a:pt x="57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69"/>
            <p:cNvGrpSpPr/>
            <p:nvPr/>
          </p:nvGrpSpPr>
          <p:grpSpPr>
            <a:xfrm>
              <a:off x="4450538" y="3968764"/>
              <a:ext cx="1413264" cy="248279"/>
              <a:chOff x="4450538" y="3885922"/>
              <a:chExt cx="1413264" cy="248279"/>
            </a:xfrm>
          </p:grpSpPr>
          <p:sp>
            <p:nvSpPr>
              <p:cNvPr id="4748" name="Google Shape;4748;p69"/>
              <p:cNvSpPr/>
              <p:nvPr/>
            </p:nvSpPr>
            <p:spPr>
              <a:xfrm>
                <a:off x="4450538" y="3885922"/>
                <a:ext cx="1413264" cy="248279"/>
              </a:xfrm>
              <a:custGeom>
                <a:rect b="b" l="l" r="r" t="t"/>
                <a:pathLst>
                  <a:path extrusionOk="0" h="5485" w="31222">
                    <a:moveTo>
                      <a:pt x="0" y="0"/>
                    </a:moveTo>
                    <a:lnTo>
                      <a:pt x="0" y="5484"/>
                    </a:lnTo>
                    <a:lnTo>
                      <a:pt x="31221" y="5484"/>
                    </a:lnTo>
                    <a:lnTo>
                      <a:pt x="3122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9"/>
              <p:cNvSpPr/>
              <p:nvPr/>
            </p:nvSpPr>
            <p:spPr>
              <a:xfrm>
                <a:off x="5044597" y="3977628"/>
                <a:ext cx="56491" cy="56355"/>
              </a:xfrm>
              <a:custGeom>
                <a:rect b="b" l="l" r="r" t="t"/>
                <a:pathLst>
                  <a:path extrusionOk="0" h="1245" w="1248">
                    <a:moveTo>
                      <a:pt x="637" y="1"/>
                    </a:moveTo>
                    <a:lnTo>
                      <a:pt x="1" y="629"/>
                    </a:lnTo>
                    <a:lnTo>
                      <a:pt x="658" y="1245"/>
                    </a:lnTo>
                    <a:lnTo>
                      <a:pt x="1248" y="629"/>
                    </a:lnTo>
                    <a:lnTo>
                      <a:pt x="6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9"/>
              <p:cNvSpPr/>
              <p:nvPr/>
            </p:nvSpPr>
            <p:spPr>
              <a:xfrm>
                <a:off x="5213074" y="3977628"/>
                <a:ext cx="55812" cy="56355"/>
              </a:xfrm>
              <a:custGeom>
                <a:rect b="b" l="l" r="r" t="t"/>
                <a:pathLst>
                  <a:path extrusionOk="0" h="1245" w="1233">
                    <a:moveTo>
                      <a:pt x="609" y="1"/>
                    </a:moveTo>
                    <a:lnTo>
                      <a:pt x="1" y="623"/>
                    </a:lnTo>
                    <a:lnTo>
                      <a:pt x="655" y="1245"/>
                    </a:lnTo>
                    <a:lnTo>
                      <a:pt x="1233" y="591"/>
                    </a:lnTo>
                    <a:lnTo>
                      <a:pt x="60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9"/>
              <p:cNvSpPr/>
              <p:nvPr/>
            </p:nvSpPr>
            <p:spPr>
              <a:xfrm>
                <a:off x="4753814" y="4007412"/>
                <a:ext cx="273355" cy="5296"/>
              </a:xfrm>
              <a:custGeom>
                <a:rect b="b" l="l" r="r" t="t"/>
                <a:pathLst>
                  <a:path extrusionOk="0" h="117" w="6039">
                    <a:moveTo>
                      <a:pt x="4871" y="0"/>
                    </a:moveTo>
                    <a:cubicBezTo>
                      <a:pt x="4370" y="0"/>
                      <a:pt x="3918" y="10"/>
                      <a:pt x="3255" y="11"/>
                    </a:cubicBezTo>
                    <a:cubicBezTo>
                      <a:pt x="2723" y="11"/>
                      <a:pt x="2189" y="2"/>
                      <a:pt x="1656" y="2"/>
                    </a:cubicBezTo>
                    <a:cubicBezTo>
                      <a:pt x="1107" y="2"/>
                      <a:pt x="558" y="11"/>
                      <a:pt x="12" y="48"/>
                    </a:cubicBezTo>
                    <a:cubicBezTo>
                      <a:pt x="1" y="49"/>
                      <a:pt x="11" y="69"/>
                      <a:pt x="19" y="70"/>
                    </a:cubicBezTo>
                    <a:cubicBezTo>
                      <a:pt x="586" y="107"/>
                      <a:pt x="1157" y="116"/>
                      <a:pt x="1727" y="116"/>
                    </a:cubicBezTo>
                    <a:cubicBezTo>
                      <a:pt x="2265" y="116"/>
                      <a:pt x="2803" y="108"/>
                      <a:pt x="3339" y="108"/>
                    </a:cubicBezTo>
                    <a:cubicBezTo>
                      <a:pt x="3355" y="108"/>
                      <a:pt x="3371" y="108"/>
                      <a:pt x="3387" y="108"/>
                    </a:cubicBezTo>
                    <a:cubicBezTo>
                      <a:pt x="4024" y="108"/>
                      <a:pt x="4455" y="117"/>
                      <a:pt x="4930" y="117"/>
                    </a:cubicBezTo>
                    <a:cubicBezTo>
                      <a:pt x="5239" y="117"/>
                      <a:pt x="5567" y="113"/>
                      <a:pt x="5983" y="101"/>
                    </a:cubicBezTo>
                    <a:cubicBezTo>
                      <a:pt x="6038" y="100"/>
                      <a:pt x="5980" y="18"/>
                      <a:pt x="5941" y="17"/>
                    </a:cubicBezTo>
                    <a:cubicBezTo>
                      <a:pt x="5522" y="4"/>
                      <a:pt x="5187" y="0"/>
                      <a:pt x="48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9"/>
              <p:cNvSpPr/>
              <p:nvPr/>
            </p:nvSpPr>
            <p:spPr>
              <a:xfrm>
                <a:off x="5287173" y="4007412"/>
                <a:ext cx="273310" cy="5296"/>
              </a:xfrm>
              <a:custGeom>
                <a:rect b="b" l="l" r="r" t="t"/>
                <a:pathLst>
                  <a:path extrusionOk="0" h="117" w="6038">
                    <a:moveTo>
                      <a:pt x="1167" y="0"/>
                    </a:moveTo>
                    <a:cubicBezTo>
                      <a:pt x="851" y="0"/>
                      <a:pt x="516" y="4"/>
                      <a:pt x="97" y="17"/>
                    </a:cubicBezTo>
                    <a:cubicBezTo>
                      <a:pt x="59" y="18"/>
                      <a:pt x="0" y="100"/>
                      <a:pt x="56" y="101"/>
                    </a:cubicBezTo>
                    <a:cubicBezTo>
                      <a:pt x="471" y="113"/>
                      <a:pt x="799" y="117"/>
                      <a:pt x="1108" y="117"/>
                    </a:cubicBezTo>
                    <a:cubicBezTo>
                      <a:pt x="1583" y="117"/>
                      <a:pt x="2015" y="108"/>
                      <a:pt x="2652" y="108"/>
                    </a:cubicBezTo>
                    <a:cubicBezTo>
                      <a:pt x="2668" y="108"/>
                      <a:pt x="2684" y="108"/>
                      <a:pt x="2700" y="108"/>
                    </a:cubicBezTo>
                    <a:cubicBezTo>
                      <a:pt x="3236" y="108"/>
                      <a:pt x="3774" y="116"/>
                      <a:pt x="4311" y="116"/>
                    </a:cubicBezTo>
                    <a:cubicBezTo>
                      <a:pt x="4881" y="116"/>
                      <a:pt x="5451" y="107"/>
                      <a:pt x="6018" y="70"/>
                    </a:cubicBezTo>
                    <a:cubicBezTo>
                      <a:pt x="6028" y="69"/>
                      <a:pt x="6038" y="49"/>
                      <a:pt x="6025" y="48"/>
                    </a:cubicBezTo>
                    <a:cubicBezTo>
                      <a:pt x="5480" y="11"/>
                      <a:pt x="4931" y="2"/>
                      <a:pt x="4382" y="2"/>
                    </a:cubicBezTo>
                    <a:cubicBezTo>
                      <a:pt x="3849" y="2"/>
                      <a:pt x="3315" y="11"/>
                      <a:pt x="2784" y="11"/>
                    </a:cubicBezTo>
                    <a:cubicBezTo>
                      <a:pt x="2121" y="10"/>
                      <a:pt x="1668" y="0"/>
                      <a:pt x="11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9"/>
              <p:cNvSpPr/>
              <p:nvPr/>
            </p:nvSpPr>
            <p:spPr>
              <a:xfrm>
                <a:off x="5118561" y="3967941"/>
                <a:ext cx="76724" cy="75095"/>
              </a:xfrm>
              <a:custGeom>
                <a:rect b="b" l="l" r="r" t="t"/>
                <a:pathLst>
                  <a:path extrusionOk="0" h="1659" w="1695">
                    <a:moveTo>
                      <a:pt x="853" y="0"/>
                    </a:moveTo>
                    <a:lnTo>
                      <a:pt x="0" y="843"/>
                    </a:lnTo>
                    <a:lnTo>
                      <a:pt x="884" y="1659"/>
                    </a:lnTo>
                    <a:lnTo>
                      <a:pt x="1694" y="837"/>
                    </a:lnTo>
                    <a:lnTo>
                      <a:pt x="8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9"/>
              <p:cNvSpPr/>
              <p:nvPr/>
            </p:nvSpPr>
            <p:spPr>
              <a:xfrm>
                <a:off x="4792561" y="3971472"/>
                <a:ext cx="178027" cy="8465"/>
              </a:xfrm>
              <a:custGeom>
                <a:rect b="b" l="l" r="r" t="t"/>
                <a:pathLst>
                  <a:path extrusionOk="0" h="187" w="3933">
                    <a:moveTo>
                      <a:pt x="1664" y="0"/>
                    </a:moveTo>
                    <a:cubicBezTo>
                      <a:pt x="1105" y="0"/>
                      <a:pt x="550" y="21"/>
                      <a:pt x="13" y="83"/>
                    </a:cubicBezTo>
                    <a:cubicBezTo>
                      <a:pt x="1" y="84"/>
                      <a:pt x="10" y="107"/>
                      <a:pt x="18" y="107"/>
                    </a:cubicBezTo>
                    <a:cubicBezTo>
                      <a:pt x="581" y="166"/>
                      <a:pt x="1161" y="186"/>
                      <a:pt x="1744" y="186"/>
                    </a:cubicBezTo>
                    <a:cubicBezTo>
                      <a:pt x="2464" y="186"/>
                      <a:pt x="3188" y="156"/>
                      <a:pt x="3887" y="131"/>
                    </a:cubicBezTo>
                    <a:cubicBezTo>
                      <a:pt x="3933" y="129"/>
                      <a:pt x="3891" y="61"/>
                      <a:pt x="3858" y="60"/>
                    </a:cubicBezTo>
                    <a:cubicBezTo>
                      <a:pt x="3144" y="36"/>
                      <a:pt x="2401" y="0"/>
                      <a:pt x="1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9"/>
              <p:cNvSpPr/>
              <p:nvPr/>
            </p:nvSpPr>
            <p:spPr>
              <a:xfrm>
                <a:off x="4792561" y="4040183"/>
                <a:ext cx="178027" cy="8465"/>
              </a:xfrm>
              <a:custGeom>
                <a:rect b="b" l="l" r="r" t="t"/>
                <a:pathLst>
                  <a:path extrusionOk="0" h="187" w="3933">
                    <a:moveTo>
                      <a:pt x="1664" y="0"/>
                    </a:moveTo>
                    <a:cubicBezTo>
                      <a:pt x="1105" y="0"/>
                      <a:pt x="550" y="21"/>
                      <a:pt x="13" y="83"/>
                    </a:cubicBezTo>
                    <a:cubicBezTo>
                      <a:pt x="1" y="84"/>
                      <a:pt x="10" y="107"/>
                      <a:pt x="18" y="107"/>
                    </a:cubicBezTo>
                    <a:cubicBezTo>
                      <a:pt x="581" y="166"/>
                      <a:pt x="1161" y="186"/>
                      <a:pt x="1744" y="186"/>
                    </a:cubicBezTo>
                    <a:cubicBezTo>
                      <a:pt x="2464" y="186"/>
                      <a:pt x="3188" y="156"/>
                      <a:pt x="3887" y="131"/>
                    </a:cubicBezTo>
                    <a:cubicBezTo>
                      <a:pt x="3933" y="129"/>
                      <a:pt x="3891" y="61"/>
                      <a:pt x="3858" y="60"/>
                    </a:cubicBezTo>
                    <a:cubicBezTo>
                      <a:pt x="3144" y="36"/>
                      <a:pt x="2401" y="0"/>
                      <a:pt x="1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9"/>
              <p:cNvSpPr/>
              <p:nvPr/>
            </p:nvSpPr>
            <p:spPr>
              <a:xfrm>
                <a:off x="5343709" y="3971472"/>
                <a:ext cx="178027" cy="8465"/>
              </a:xfrm>
              <a:custGeom>
                <a:rect b="b" l="l" r="r" t="t"/>
                <a:pathLst>
                  <a:path extrusionOk="0" h="187" w="3933">
                    <a:moveTo>
                      <a:pt x="2270" y="0"/>
                    </a:moveTo>
                    <a:cubicBezTo>
                      <a:pt x="1532" y="0"/>
                      <a:pt x="788" y="36"/>
                      <a:pt x="75" y="60"/>
                    </a:cubicBezTo>
                    <a:cubicBezTo>
                      <a:pt x="43" y="61"/>
                      <a:pt x="1" y="129"/>
                      <a:pt x="46" y="131"/>
                    </a:cubicBezTo>
                    <a:cubicBezTo>
                      <a:pt x="745" y="156"/>
                      <a:pt x="1469" y="186"/>
                      <a:pt x="2189" y="186"/>
                    </a:cubicBezTo>
                    <a:cubicBezTo>
                      <a:pt x="2771" y="186"/>
                      <a:pt x="3351" y="166"/>
                      <a:pt x="3915" y="107"/>
                    </a:cubicBezTo>
                    <a:cubicBezTo>
                      <a:pt x="3923" y="107"/>
                      <a:pt x="3932" y="84"/>
                      <a:pt x="3921" y="83"/>
                    </a:cubicBezTo>
                    <a:cubicBezTo>
                      <a:pt x="3383" y="21"/>
                      <a:pt x="2828" y="0"/>
                      <a:pt x="2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9"/>
              <p:cNvSpPr/>
              <p:nvPr/>
            </p:nvSpPr>
            <p:spPr>
              <a:xfrm>
                <a:off x="5343709" y="4040183"/>
                <a:ext cx="178027" cy="8465"/>
              </a:xfrm>
              <a:custGeom>
                <a:rect b="b" l="l" r="r" t="t"/>
                <a:pathLst>
                  <a:path extrusionOk="0" h="187" w="3933">
                    <a:moveTo>
                      <a:pt x="2270" y="0"/>
                    </a:moveTo>
                    <a:cubicBezTo>
                      <a:pt x="1532" y="0"/>
                      <a:pt x="788" y="36"/>
                      <a:pt x="75" y="60"/>
                    </a:cubicBezTo>
                    <a:cubicBezTo>
                      <a:pt x="43" y="61"/>
                      <a:pt x="1" y="129"/>
                      <a:pt x="46" y="131"/>
                    </a:cubicBezTo>
                    <a:cubicBezTo>
                      <a:pt x="745" y="156"/>
                      <a:pt x="1469" y="186"/>
                      <a:pt x="2189" y="186"/>
                    </a:cubicBezTo>
                    <a:cubicBezTo>
                      <a:pt x="2771" y="186"/>
                      <a:pt x="3351" y="166"/>
                      <a:pt x="3915" y="107"/>
                    </a:cubicBezTo>
                    <a:cubicBezTo>
                      <a:pt x="3923" y="107"/>
                      <a:pt x="3932" y="84"/>
                      <a:pt x="3921" y="83"/>
                    </a:cubicBezTo>
                    <a:cubicBezTo>
                      <a:pt x="3383" y="21"/>
                      <a:pt x="2828" y="0"/>
                      <a:pt x="2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9"/>
              <p:cNvSpPr/>
              <p:nvPr/>
            </p:nvSpPr>
            <p:spPr>
              <a:xfrm>
                <a:off x="4492499" y="3931096"/>
                <a:ext cx="9144" cy="157930"/>
              </a:xfrm>
              <a:custGeom>
                <a:rect b="b" l="l" r="r" t="t"/>
                <a:pathLst>
                  <a:path extrusionOk="0" h="3489" w="202">
                    <a:moveTo>
                      <a:pt x="87" y="1"/>
                    </a:moveTo>
                    <a:cubicBezTo>
                      <a:pt x="80" y="1"/>
                      <a:pt x="75" y="5"/>
                      <a:pt x="75" y="16"/>
                    </a:cubicBezTo>
                    <a:cubicBezTo>
                      <a:pt x="1" y="1157"/>
                      <a:pt x="45" y="2336"/>
                      <a:pt x="96" y="3478"/>
                    </a:cubicBezTo>
                    <a:cubicBezTo>
                      <a:pt x="96" y="3482"/>
                      <a:pt x="102" y="3488"/>
                      <a:pt x="107" y="3488"/>
                    </a:cubicBezTo>
                    <a:cubicBezTo>
                      <a:pt x="109" y="3488"/>
                      <a:pt x="110" y="3487"/>
                      <a:pt x="111" y="3483"/>
                    </a:cubicBezTo>
                    <a:cubicBezTo>
                      <a:pt x="163" y="2348"/>
                      <a:pt x="202" y="1176"/>
                      <a:pt x="132" y="41"/>
                    </a:cubicBezTo>
                    <a:cubicBezTo>
                      <a:pt x="131" y="25"/>
                      <a:pt x="104" y="1"/>
                      <a:pt x="87" y="1"/>
                    </a:cubicBezTo>
                    <a:close/>
                  </a:path>
                </a:pathLst>
              </a:custGeom>
              <a:solidFill>
                <a:srgbClr val="95BD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9"/>
              <p:cNvSpPr/>
              <p:nvPr/>
            </p:nvSpPr>
            <p:spPr>
              <a:xfrm>
                <a:off x="4686596" y="3923129"/>
                <a:ext cx="429067" cy="7831"/>
              </a:xfrm>
              <a:custGeom>
                <a:rect b="b" l="l" r="r" t="t"/>
                <a:pathLst>
                  <a:path extrusionOk="0" h="173" w="9479">
                    <a:moveTo>
                      <a:pt x="1843" y="1"/>
                    </a:moveTo>
                    <a:cubicBezTo>
                      <a:pt x="1228" y="1"/>
                      <a:pt x="616" y="18"/>
                      <a:pt x="13" y="76"/>
                    </a:cubicBezTo>
                    <a:cubicBezTo>
                      <a:pt x="1" y="77"/>
                      <a:pt x="10" y="99"/>
                      <a:pt x="19" y="100"/>
                    </a:cubicBezTo>
                    <a:cubicBezTo>
                      <a:pt x="646" y="156"/>
                      <a:pt x="1281" y="173"/>
                      <a:pt x="1918" y="173"/>
                    </a:cubicBezTo>
                    <a:cubicBezTo>
                      <a:pt x="2888" y="173"/>
                      <a:pt x="3864" y="134"/>
                      <a:pt x="4822" y="134"/>
                    </a:cubicBezTo>
                    <a:cubicBezTo>
                      <a:pt x="4829" y="134"/>
                      <a:pt x="4837" y="134"/>
                      <a:pt x="4844" y="134"/>
                    </a:cubicBezTo>
                    <a:cubicBezTo>
                      <a:pt x="5814" y="134"/>
                      <a:pt x="6798" y="171"/>
                      <a:pt x="7778" y="171"/>
                    </a:cubicBezTo>
                    <a:cubicBezTo>
                      <a:pt x="8332" y="171"/>
                      <a:pt x="8886" y="159"/>
                      <a:pt x="9435" y="121"/>
                    </a:cubicBezTo>
                    <a:cubicBezTo>
                      <a:pt x="9479" y="118"/>
                      <a:pt x="9439" y="56"/>
                      <a:pt x="9409" y="54"/>
                    </a:cubicBezTo>
                    <a:cubicBezTo>
                      <a:pt x="8844" y="18"/>
                      <a:pt x="8274" y="6"/>
                      <a:pt x="7703" y="6"/>
                    </a:cubicBezTo>
                    <a:cubicBezTo>
                      <a:pt x="6699" y="6"/>
                      <a:pt x="5691" y="42"/>
                      <a:pt x="4695" y="42"/>
                    </a:cubicBezTo>
                    <a:cubicBezTo>
                      <a:pt x="4688" y="42"/>
                      <a:pt x="4681" y="42"/>
                      <a:pt x="4674" y="42"/>
                    </a:cubicBezTo>
                    <a:cubicBezTo>
                      <a:pt x="3742" y="42"/>
                      <a:pt x="2790" y="1"/>
                      <a:pt x="184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9"/>
              <p:cNvSpPr/>
              <p:nvPr/>
            </p:nvSpPr>
            <p:spPr>
              <a:xfrm>
                <a:off x="5042063" y="3975591"/>
                <a:ext cx="61651" cy="60972"/>
              </a:xfrm>
              <a:custGeom>
                <a:rect b="b" l="l" r="r" t="t"/>
                <a:pathLst>
                  <a:path extrusionOk="0" h="1347" w="1362">
                    <a:moveTo>
                      <a:pt x="681" y="119"/>
                    </a:moveTo>
                    <a:cubicBezTo>
                      <a:pt x="702" y="119"/>
                      <a:pt x="724" y="128"/>
                      <a:pt x="740" y="144"/>
                    </a:cubicBezTo>
                    <a:lnTo>
                      <a:pt x="1211" y="614"/>
                    </a:lnTo>
                    <a:cubicBezTo>
                      <a:pt x="1242" y="647"/>
                      <a:pt x="1242" y="699"/>
                      <a:pt x="1211" y="732"/>
                    </a:cubicBezTo>
                    <a:lnTo>
                      <a:pt x="740" y="1203"/>
                    </a:lnTo>
                    <a:cubicBezTo>
                      <a:pt x="724" y="1219"/>
                      <a:pt x="702" y="1227"/>
                      <a:pt x="681" y="1227"/>
                    </a:cubicBezTo>
                    <a:cubicBezTo>
                      <a:pt x="659" y="1227"/>
                      <a:pt x="638" y="1219"/>
                      <a:pt x="621" y="1203"/>
                    </a:cubicBezTo>
                    <a:lnTo>
                      <a:pt x="151" y="732"/>
                    </a:lnTo>
                    <a:cubicBezTo>
                      <a:pt x="118" y="699"/>
                      <a:pt x="118" y="647"/>
                      <a:pt x="151" y="614"/>
                    </a:cubicBezTo>
                    <a:lnTo>
                      <a:pt x="621" y="144"/>
                    </a:lnTo>
                    <a:cubicBezTo>
                      <a:pt x="638" y="128"/>
                      <a:pt x="659" y="119"/>
                      <a:pt x="681" y="119"/>
                    </a:cubicBezTo>
                    <a:close/>
                    <a:moveTo>
                      <a:pt x="681" y="1"/>
                    </a:moveTo>
                    <a:cubicBezTo>
                      <a:pt x="659" y="1"/>
                      <a:pt x="638" y="9"/>
                      <a:pt x="621" y="25"/>
                    </a:cubicBezTo>
                    <a:lnTo>
                      <a:pt x="32" y="614"/>
                    </a:lnTo>
                    <a:cubicBezTo>
                      <a:pt x="0" y="647"/>
                      <a:pt x="0" y="699"/>
                      <a:pt x="32" y="732"/>
                    </a:cubicBezTo>
                    <a:lnTo>
                      <a:pt x="621" y="1322"/>
                    </a:lnTo>
                    <a:cubicBezTo>
                      <a:pt x="638" y="1338"/>
                      <a:pt x="659" y="1346"/>
                      <a:pt x="681" y="1346"/>
                    </a:cubicBezTo>
                    <a:cubicBezTo>
                      <a:pt x="702" y="1346"/>
                      <a:pt x="723" y="1338"/>
                      <a:pt x="739" y="1322"/>
                    </a:cubicBezTo>
                    <a:lnTo>
                      <a:pt x="1328" y="732"/>
                    </a:lnTo>
                    <a:cubicBezTo>
                      <a:pt x="1361" y="699"/>
                      <a:pt x="1361" y="647"/>
                      <a:pt x="1328" y="614"/>
                    </a:cubicBezTo>
                    <a:lnTo>
                      <a:pt x="739" y="25"/>
                    </a:lnTo>
                    <a:cubicBezTo>
                      <a:pt x="723" y="9"/>
                      <a:pt x="702"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9"/>
              <p:cNvSpPr/>
              <p:nvPr/>
            </p:nvSpPr>
            <p:spPr>
              <a:xfrm>
                <a:off x="5210584" y="3975591"/>
                <a:ext cx="61696" cy="60972"/>
              </a:xfrm>
              <a:custGeom>
                <a:rect b="b" l="l" r="r" t="t"/>
                <a:pathLst>
                  <a:path extrusionOk="0" h="1347" w="1363">
                    <a:moveTo>
                      <a:pt x="681" y="119"/>
                    </a:moveTo>
                    <a:cubicBezTo>
                      <a:pt x="703" y="119"/>
                      <a:pt x="724" y="128"/>
                      <a:pt x="740" y="144"/>
                    </a:cubicBezTo>
                    <a:lnTo>
                      <a:pt x="1211" y="614"/>
                    </a:lnTo>
                    <a:cubicBezTo>
                      <a:pt x="1244" y="647"/>
                      <a:pt x="1244" y="699"/>
                      <a:pt x="1211" y="732"/>
                    </a:cubicBezTo>
                    <a:lnTo>
                      <a:pt x="740" y="1203"/>
                    </a:lnTo>
                    <a:cubicBezTo>
                      <a:pt x="724" y="1219"/>
                      <a:pt x="703" y="1227"/>
                      <a:pt x="681" y="1227"/>
                    </a:cubicBezTo>
                    <a:cubicBezTo>
                      <a:pt x="660" y="1227"/>
                      <a:pt x="639" y="1219"/>
                      <a:pt x="623" y="1203"/>
                    </a:cubicBezTo>
                    <a:lnTo>
                      <a:pt x="152" y="732"/>
                    </a:lnTo>
                    <a:cubicBezTo>
                      <a:pt x="119" y="699"/>
                      <a:pt x="119" y="647"/>
                      <a:pt x="152" y="614"/>
                    </a:cubicBezTo>
                    <a:lnTo>
                      <a:pt x="623" y="144"/>
                    </a:lnTo>
                    <a:cubicBezTo>
                      <a:pt x="639" y="128"/>
                      <a:pt x="660" y="119"/>
                      <a:pt x="681" y="119"/>
                    </a:cubicBezTo>
                    <a:close/>
                    <a:moveTo>
                      <a:pt x="681" y="1"/>
                    </a:moveTo>
                    <a:cubicBezTo>
                      <a:pt x="660" y="1"/>
                      <a:pt x="639" y="9"/>
                      <a:pt x="623" y="25"/>
                    </a:cubicBezTo>
                    <a:lnTo>
                      <a:pt x="33" y="614"/>
                    </a:lnTo>
                    <a:cubicBezTo>
                      <a:pt x="0" y="647"/>
                      <a:pt x="0" y="699"/>
                      <a:pt x="33" y="732"/>
                    </a:cubicBezTo>
                    <a:lnTo>
                      <a:pt x="623" y="1322"/>
                    </a:lnTo>
                    <a:cubicBezTo>
                      <a:pt x="639" y="1338"/>
                      <a:pt x="660" y="1346"/>
                      <a:pt x="681" y="1346"/>
                    </a:cubicBezTo>
                    <a:cubicBezTo>
                      <a:pt x="703" y="1346"/>
                      <a:pt x="724" y="1338"/>
                      <a:pt x="740" y="1322"/>
                    </a:cubicBezTo>
                    <a:lnTo>
                      <a:pt x="1330" y="732"/>
                    </a:lnTo>
                    <a:cubicBezTo>
                      <a:pt x="1362" y="699"/>
                      <a:pt x="1362" y="647"/>
                      <a:pt x="1330" y="614"/>
                    </a:cubicBezTo>
                    <a:lnTo>
                      <a:pt x="740" y="25"/>
                    </a:lnTo>
                    <a:cubicBezTo>
                      <a:pt x="724" y="9"/>
                      <a:pt x="703" y="1"/>
                      <a:pt x="6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9"/>
              <p:cNvSpPr/>
              <p:nvPr/>
            </p:nvSpPr>
            <p:spPr>
              <a:xfrm>
                <a:off x="5099685" y="3916702"/>
                <a:ext cx="63235" cy="51285"/>
              </a:xfrm>
              <a:custGeom>
                <a:rect b="b" l="l" r="r" t="t"/>
                <a:pathLst>
                  <a:path extrusionOk="0" h="1133" w="1397">
                    <a:moveTo>
                      <a:pt x="1001" y="130"/>
                    </a:moveTo>
                    <a:cubicBezTo>
                      <a:pt x="1011" y="130"/>
                      <a:pt x="1022" y="131"/>
                      <a:pt x="1034" y="132"/>
                    </a:cubicBezTo>
                    <a:cubicBezTo>
                      <a:pt x="1083" y="137"/>
                      <a:pt x="1134" y="159"/>
                      <a:pt x="1184" y="180"/>
                    </a:cubicBezTo>
                    <a:cubicBezTo>
                      <a:pt x="1073" y="261"/>
                      <a:pt x="987" y="366"/>
                      <a:pt x="911" y="478"/>
                    </a:cubicBezTo>
                    <a:cubicBezTo>
                      <a:pt x="887" y="428"/>
                      <a:pt x="870" y="373"/>
                      <a:pt x="864" y="314"/>
                    </a:cubicBezTo>
                    <a:cubicBezTo>
                      <a:pt x="853" y="203"/>
                      <a:pt x="891" y="130"/>
                      <a:pt x="1001" y="130"/>
                    </a:cubicBezTo>
                    <a:close/>
                    <a:moveTo>
                      <a:pt x="920" y="1"/>
                    </a:moveTo>
                    <a:cubicBezTo>
                      <a:pt x="786" y="1"/>
                      <a:pt x="739" y="100"/>
                      <a:pt x="738" y="227"/>
                    </a:cubicBezTo>
                    <a:cubicBezTo>
                      <a:pt x="737" y="358"/>
                      <a:pt x="781" y="473"/>
                      <a:pt x="852" y="571"/>
                    </a:cubicBezTo>
                    <a:cubicBezTo>
                      <a:pt x="808" y="644"/>
                      <a:pt x="766" y="716"/>
                      <a:pt x="723" y="789"/>
                    </a:cubicBezTo>
                    <a:cubicBezTo>
                      <a:pt x="691" y="840"/>
                      <a:pt x="661" y="895"/>
                      <a:pt x="619" y="940"/>
                    </a:cubicBezTo>
                    <a:cubicBezTo>
                      <a:pt x="559" y="1005"/>
                      <a:pt x="488" y="1036"/>
                      <a:pt x="426" y="1036"/>
                    </a:cubicBezTo>
                    <a:cubicBezTo>
                      <a:pt x="323" y="1036"/>
                      <a:pt x="242" y="950"/>
                      <a:pt x="268" y="786"/>
                    </a:cubicBezTo>
                    <a:cubicBezTo>
                      <a:pt x="294" y="611"/>
                      <a:pt x="396" y="456"/>
                      <a:pt x="509" y="325"/>
                    </a:cubicBezTo>
                    <a:cubicBezTo>
                      <a:pt x="513" y="320"/>
                      <a:pt x="508" y="310"/>
                      <a:pt x="503" y="310"/>
                    </a:cubicBezTo>
                    <a:cubicBezTo>
                      <a:pt x="503" y="310"/>
                      <a:pt x="502" y="310"/>
                      <a:pt x="501" y="310"/>
                    </a:cubicBezTo>
                    <a:cubicBezTo>
                      <a:pt x="311" y="459"/>
                      <a:pt x="0" y="998"/>
                      <a:pt x="382" y="1119"/>
                    </a:cubicBezTo>
                    <a:cubicBezTo>
                      <a:pt x="411" y="1128"/>
                      <a:pt x="440" y="1132"/>
                      <a:pt x="467" y="1132"/>
                    </a:cubicBezTo>
                    <a:cubicBezTo>
                      <a:pt x="605" y="1132"/>
                      <a:pt x="720" y="1027"/>
                      <a:pt x="799" y="918"/>
                    </a:cubicBezTo>
                    <a:cubicBezTo>
                      <a:pt x="857" y="841"/>
                      <a:pt x="907" y="762"/>
                      <a:pt x="956" y="686"/>
                    </a:cubicBezTo>
                    <a:cubicBezTo>
                      <a:pt x="1039" y="755"/>
                      <a:pt x="1141" y="807"/>
                      <a:pt x="1250" y="830"/>
                    </a:cubicBezTo>
                    <a:cubicBezTo>
                      <a:pt x="1258" y="832"/>
                      <a:pt x="1264" y="833"/>
                      <a:pt x="1270" y="833"/>
                    </a:cubicBezTo>
                    <a:cubicBezTo>
                      <a:pt x="1332" y="833"/>
                      <a:pt x="1293" y="738"/>
                      <a:pt x="1236" y="726"/>
                    </a:cubicBezTo>
                    <a:cubicBezTo>
                      <a:pt x="1146" y="706"/>
                      <a:pt x="1069" y="664"/>
                      <a:pt x="1007" y="607"/>
                    </a:cubicBezTo>
                    <a:cubicBezTo>
                      <a:pt x="1101" y="466"/>
                      <a:pt x="1200" y="334"/>
                      <a:pt x="1350" y="227"/>
                    </a:cubicBezTo>
                    <a:cubicBezTo>
                      <a:pt x="1397" y="195"/>
                      <a:pt x="1328" y="128"/>
                      <a:pt x="1277" y="128"/>
                    </a:cubicBezTo>
                    <a:cubicBezTo>
                      <a:pt x="1269" y="128"/>
                      <a:pt x="1261" y="130"/>
                      <a:pt x="1254" y="133"/>
                    </a:cubicBezTo>
                    <a:cubicBezTo>
                      <a:pt x="1169" y="55"/>
                      <a:pt x="1047" y="7"/>
                      <a:pt x="935" y="1"/>
                    </a:cubicBezTo>
                    <a:cubicBezTo>
                      <a:pt x="930" y="1"/>
                      <a:pt x="925" y="1"/>
                      <a:pt x="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9"/>
              <p:cNvSpPr/>
              <p:nvPr/>
            </p:nvSpPr>
            <p:spPr>
              <a:xfrm>
                <a:off x="5151332" y="3916702"/>
                <a:ext cx="63326" cy="51285"/>
              </a:xfrm>
              <a:custGeom>
                <a:rect b="b" l="l" r="r" t="t"/>
                <a:pathLst>
                  <a:path extrusionOk="0" h="1133" w="1399">
                    <a:moveTo>
                      <a:pt x="397" y="130"/>
                    </a:moveTo>
                    <a:cubicBezTo>
                      <a:pt x="507" y="130"/>
                      <a:pt x="546" y="203"/>
                      <a:pt x="535" y="314"/>
                    </a:cubicBezTo>
                    <a:cubicBezTo>
                      <a:pt x="529" y="374"/>
                      <a:pt x="511" y="428"/>
                      <a:pt x="486" y="479"/>
                    </a:cubicBezTo>
                    <a:cubicBezTo>
                      <a:pt x="411" y="366"/>
                      <a:pt x="325" y="261"/>
                      <a:pt x="215" y="181"/>
                    </a:cubicBezTo>
                    <a:cubicBezTo>
                      <a:pt x="264" y="159"/>
                      <a:pt x="314" y="137"/>
                      <a:pt x="364" y="132"/>
                    </a:cubicBezTo>
                    <a:cubicBezTo>
                      <a:pt x="375" y="131"/>
                      <a:pt x="386" y="130"/>
                      <a:pt x="397" y="130"/>
                    </a:cubicBezTo>
                    <a:close/>
                    <a:moveTo>
                      <a:pt x="477" y="1"/>
                    </a:moveTo>
                    <a:cubicBezTo>
                      <a:pt x="473" y="1"/>
                      <a:pt x="468" y="1"/>
                      <a:pt x="463" y="1"/>
                    </a:cubicBezTo>
                    <a:cubicBezTo>
                      <a:pt x="350" y="7"/>
                      <a:pt x="229" y="55"/>
                      <a:pt x="143" y="133"/>
                    </a:cubicBezTo>
                    <a:cubicBezTo>
                      <a:pt x="137" y="130"/>
                      <a:pt x="129" y="128"/>
                      <a:pt x="121" y="128"/>
                    </a:cubicBezTo>
                    <a:cubicBezTo>
                      <a:pt x="71" y="128"/>
                      <a:pt x="1" y="195"/>
                      <a:pt x="48" y="227"/>
                    </a:cubicBezTo>
                    <a:cubicBezTo>
                      <a:pt x="197" y="334"/>
                      <a:pt x="297" y="466"/>
                      <a:pt x="390" y="607"/>
                    </a:cubicBezTo>
                    <a:cubicBezTo>
                      <a:pt x="329" y="664"/>
                      <a:pt x="252" y="706"/>
                      <a:pt x="163" y="726"/>
                    </a:cubicBezTo>
                    <a:cubicBezTo>
                      <a:pt x="105" y="739"/>
                      <a:pt x="65" y="832"/>
                      <a:pt x="128" y="832"/>
                    </a:cubicBezTo>
                    <a:cubicBezTo>
                      <a:pt x="134" y="832"/>
                      <a:pt x="140" y="832"/>
                      <a:pt x="147" y="830"/>
                    </a:cubicBezTo>
                    <a:cubicBezTo>
                      <a:pt x="257" y="807"/>
                      <a:pt x="358" y="755"/>
                      <a:pt x="441" y="686"/>
                    </a:cubicBezTo>
                    <a:cubicBezTo>
                      <a:pt x="492" y="762"/>
                      <a:pt x="542" y="841"/>
                      <a:pt x="598" y="918"/>
                    </a:cubicBezTo>
                    <a:cubicBezTo>
                      <a:pt x="679" y="1027"/>
                      <a:pt x="793" y="1132"/>
                      <a:pt x="931" y="1132"/>
                    </a:cubicBezTo>
                    <a:cubicBezTo>
                      <a:pt x="958" y="1132"/>
                      <a:pt x="986" y="1128"/>
                      <a:pt x="1015" y="1119"/>
                    </a:cubicBezTo>
                    <a:cubicBezTo>
                      <a:pt x="1399" y="998"/>
                      <a:pt x="1088" y="459"/>
                      <a:pt x="897" y="310"/>
                    </a:cubicBezTo>
                    <a:cubicBezTo>
                      <a:pt x="897" y="310"/>
                      <a:pt x="896" y="310"/>
                      <a:pt x="895" y="310"/>
                    </a:cubicBezTo>
                    <a:cubicBezTo>
                      <a:pt x="890" y="310"/>
                      <a:pt x="885" y="320"/>
                      <a:pt x="888" y="325"/>
                    </a:cubicBezTo>
                    <a:cubicBezTo>
                      <a:pt x="1002" y="456"/>
                      <a:pt x="1103" y="611"/>
                      <a:pt x="1130" y="786"/>
                    </a:cubicBezTo>
                    <a:cubicBezTo>
                      <a:pt x="1156" y="950"/>
                      <a:pt x="1075" y="1036"/>
                      <a:pt x="972" y="1036"/>
                    </a:cubicBezTo>
                    <a:cubicBezTo>
                      <a:pt x="909" y="1036"/>
                      <a:pt x="839" y="1005"/>
                      <a:pt x="779" y="940"/>
                    </a:cubicBezTo>
                    <a:cubicBezTo>
                      <a:pt x="738" y="895"/>
                      <a:pt x="707" y="840"/>
                      <a:pt x="676" y="789"/>
                    </a:cubicBezTo>
                    <a:cubicBezTo>
                      <a:pt x="633" y="716"/>
                      <a:pt x="591" y="644"/>
                      <a:pt x="547" y="571"/>
                    </a:cubicBezTo>
                    <a:cubicBezTo>
                      <a:pt x="618" y="473"/>
                      <a:pt x="661" y="358"/>
                      <a:pt x="660" y="227"/>
                    </a:cubicBezTo>
                    <a:cubicBezTo>
                      <a:pt x="660" y="100"/>
                      <a:pt x="613" y="1"/>
                      <a:pt x="4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9"/>
              <p:cNvSpPr/>
              <p:nvPr/>
            </p:nvSpPr>
            <p:spPr>
              <a:xfrm>
                <a:off x="4492499" y="3931096"/>
                <a:ext cx="9144" cy="157930"/>
              </a:xfrm>
              <a:custGeom>
                <a:rect b="b" l="l" r="r" t="t"/>
                <a:pathLst>
                  <a:path extrusionOk="0" h="3489" w="202">
                    <a:moveTo>
                      <a:pt x="107" y="1"/>
                    </a:moveTo>
                    <a:cubicBezTo>
                      <a:pt x="102" y="1"/>
                      <a:pt x="96" y="7"/>
                      <a:pt x="96" y="11"/>
                    </a:cubicBezTo>
                    <a:cubicBezTo>
                      <a:pt x="45" y="1153"/>
                      <a:pt x="1" y="2332"/>
                      <a:pt x="75" y="3473"/>
                    </a:cubicBezTo>
                    <a:cubicBezTo>
                      <a:pt x="75" y="3484"/>
                      <a:pt x="81" y="3488"/>
                      <a:pt x="88" y="3488"/>
                    </a:cubicBezTo>
                    <a:cubicBezTo>
                      <a:pt x="104" y="3488"/>
                      <a:pt x="131" y="3465"/>
                      <a:pt x="132" y="3448"/>
                    </a:cubicBezTo>
                    <a:cubicBezTo>
                      <a:pt x="202" y="2313"/>
                      <a:pt x="163" y="1141"/>
                      <a:pt x="111" y="6"/>
                    </a:cubicBezTo>
                    <a:cubicBezTo>
                      <a:pt x="110" y="2"/>
                      <a:pt x="109" y="1"/>
                      <a:pt x="1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9"/>
              <p:cNvSpPr/>
              <p:nvPr/>
            </p:nvSpPr>
            <p:spPr>
              <a:xfrm>
                <a:off x="4493585" y="3928244"/>
                <a:ext cx="129729" cy="163678"/>
              </a:xfrm>
              <a:custGeom>
                <a:rect b="b" l="l" r="r" t="t"/>
                <a:pathLst>
                  <a:path extrusionOk="0" h="3616" w="2866">
                    <a:moveTo>
                      <a:pt x="1700" y="709"/>
                    </a:moveTo>
                    <a:cubicBezTo>
                      <a:pt x="1765" y="709"/>
                      <a:pt x="1843" y="737"/>
                      <a:pt x="1921" y="827"/>
                    </a:cubicBezTo>
                    <a:cubicBezTo>
                      <a:pt x="2008" y="929"/>
                      <a:pt x="1903" y="1152"/>
                      <a:pt x="1755" y="1152"/>
                    </a:cubicBezTo>
                    <a:cubicBezTo>
                      <a:pt x="1710" y="1152"/>
                      <a:pt x="1662" y="1131"/>
                      <a:pt x="1614" y="1081"/>
                    </a:cubicBezTo>
                    <a:cubicBezTo>
                      <a:pt x="1554" y="1019"/>
                      <a:pt x="1534" y="892"/>
                      <a:pt x="1527" y="773"/>
                    </a:cubicBezTo>
                    <a:cubicBezTo>
                      <a:pt x="1532" y="769"/>
                      <a:pt x="1603" y="709"/>
                      <a:pt x="1700" y="709"/>
                    </a:cubicBezTo>
                    <a:close/>
                    <a:moveTo>
                      <a:pt x="882" y="1440"/>
                    </a:moveTo>
                    <a:cubicBezTo>
                      <a:pt x="944" y="1440"/>
                      <a:pt x="1008" y="1461"/>
                      <a:pt x="1062" y="1494"/>
                    </a:cubicBezTo>
                    <a:cubicBezTo>
                      <a:pt x="1187" y="1570"/>
                      <a:pt x="1235" y="1683"/>
                      <a:pt x="1248" y="1807"/>
                    </a:cubicBezTo>
                    <a:lnTo>
                      <a:pt x="1248" y="1808"/>
                    </a:lnTo>
                    <a:cubicBezTo>
                      <a:pt x="1235" y="1933"/>
                      <a:pt x="1187" y="2045"/>
                      <a:pt x="1062" y="2121"/>
                    </a:cubicBezTo>
                    <a:cubicBezTo>
                      <a:pt x="1008" y="2154"/>
                      <a:pt x="944" y="2175"/>
                      <a:pt x="882" y="2175"/>
                    </a:cubicBezTo>
                    <a:cubicBezTo>
                      <a:pt x="861" y="2175"/>
                      <a:pt x="839" y="2172"/>
                      <a:pt x="818" y="2167"/>
                    </a:cubicBezTo>
                    <a:cubicBezTo>
                      <a:pt x="698" y="2100"/>
                      <a:pt x="623" y="1957"/>
                      <a:pt x="615" y="1817"/>
                    </a:cubicBezTo>
                    <a:cubicBezTo>
                      <a:pt x="615" y="1814"/>
                      <a:pt x="615" y="1811"/>
                      <a:pt x="615" y="1808"/>
                    </a:cubicBezTo>
                    <a:cubicBezTo>
                      <a:pt x="615" y="1804"/>
                      <a:pt x="615" y="1801"/>
                      <a:pt x="615" y="1798"/>
                    </a:cubicBezTo>
                    <a:cubicBezTo>
                      <a:pt x="623" y="1658"/>
                      <a:pt x="698" y="1515"/>
                      <a:pt x="818" y="1448"/>
                    </a:cubicBezTo>
                    <a:cubicBezTo>
                      <a:pt x="839" y="1443"/>
                      <a:pt x="861" y="1440"/>
                      <a:pt x="882" y="1440"/>
                    </a:cubicBezTo>
                    <a:close/>
                    <a:moveTo>
                      <a:pt x="1755" y="2463"/>
                    </a:moveTo>
                    <a:cubicBezTo>
                      <a:pt x="1903" y="2463"/>
                      <a:pt x="2008" y="2687"/>
                      <a:pt x="1921" y="2788"/>
                    </a:cubicBezTo>
                    <a:cubicBezTo>
                      <a:pt x="1843" y="2878"/>
                      <a:pt x="1765" y="2906"/>
                      <a:pt x="1699" y="2906"/>
                    </a:cubicBezTo>
                    <a:cubicBezTo>
                      <a:pt x="1602" y="2906"/>
                      <a:pt x="1532" y="2846"/>
                      <a:pt x="1527" y="2842"/>
                    </a:cubicBezTo>
                    <a:cubicBezTo>
                      <a:pt x="1534" y="2723"/>
                      <a:pt x="1554" y="2597"/>
                      <a:pt x="1614" y="2534"/>
                    </a:cubicBezTo>
                    <a:cubicBezTo>
                      <a:pt x="1662" y="2483"/>
                      <a:pt x="1710" y="2463"/>
                      <a:pt x="1755" y="2463"/>
                    </a:cubicBezTo>
                    <a:close/>
                    <a:moveTo>
                      <a:pt x="2223" y="0"/>
                    </a:moveTo>
                    <a:cubicBezTo>
                      <a:pt x="1350" y="0"/>
                      <a:pt x="157" y="45"/>
                      <a:pt x="107" y="51"/>
                    </a:cubicBezTo>
                    <a:cubicBezTo>
                      <a:pt x="47" y="60"/>
                      <a:pt x="0" y="96"/>
                      <a:pt x="112" y="114"/>
                    </a:cubicBezTo>
                    <a:cubicBezTo>
                      <a:pt x="143" y="118"/>
                      <a:pt x="228" y="120"/>
                      <a:pt x="346" y="120"/>
                    </a:cubicBezTo>
                    <a:cubicBezTo>
                      <a:pt x="663" y="120"/>
                      <a:pt x="1210" y="108"/>
                      <a:pt x="1527" y="106"/>
                    </a:cubicBezTo>
                    <a:lnTo>
                      <a:pt x="1527" y="106"/>
                    </a:lnTo>
                    <a:cubicBezTo>
                      <a:pt x="1468" y="264"/>
                      <a:pt x="1415" y="501"/>
                      <a:pt x="1422" y="691"/>
                    </a:cubicBezTo>
                    <a:cubicBezTo>
                      <a:pt x="1241" y="837"/>
                      <a:pt x="1155" y="1116"/>
                      <a:pt x="1172" y="1348"/>
                    </a:cubicBezTo>
                    <a:cubicBezTo>
                      <a:pt x="1061" y="855"/>
                      <a:pt x="608" y="410"/>
                      <a:pt x="129" y="302"/>
                    </a:cubicBezTo>
                    <a:cubicBezTo>
                      <a:pt x="128" y="302"/>
                      <a:pt x="127" y="302"/>
                      <a:pt x="127" y="302"/>
                    </a:cubicBezTo>
                    <a:cubicBezTo>
                      <a:pt x="118" y="302"/>
                      <a:pt x="124" y="318"/>
                      <a:pt x="131" y="320"/>
                    </a:cubicBezTo>
                    <a:cubicBezTo>
                      <a:pt x="622" y="521"/>
                      <a:pt x="911" y="859"/>
                      <a:pt x="1071" y="1333"/>
                    </a:cubicBezTo>
                    <a:cubicBezTo>
                      <a:pt x="1025" y="1313"/>
                      <a:pt x="979" y="1304"/>
                      <a:pt x="933" y="1304"/>
                    </a:cubicBezTo>
                    <a:cubicBezTo>
                      <a:pt x="726" y="1304"/>
                      <a:pt x="541" y="1495"/>
                      <a:pt x="513" y="1711"/>
                    </a:cubicBezTo>
                    <a:cubicBezTo>
                      <a:pt x="509" y="1741"/>
                      <a:pt x="508" y="1774"/>
                      <a:pt x="510" y="1808"/>
                    </a:cubicBezTo>
                    <a:cubicBezTo>
                      <a:pt x="508" y="1842"/>
                      <a:pt x="509" y="1875"/>
                      <a:pt x="513" y="1905"/>
                    </a:cubicBezTo>
                    <a:cubicBezTo>
                      <a:pt x="541" y="2121"/>
                      <a:pt x="726" y="2312"/>
                      <a:pt x="933" y="2312"/>
                    </a:cubicBezTo>
                    <a:cubicBezTo>
                      <a:pt x="979" y="2312"/>
                      <a:pt x="1025" y="2303"/>
                      <a:pt x="1071" y="2282"/>
                    </a:cubicBezTo>
                    <a:lnTo>
                      <a:pt x="1071" y="2282"/>
                    </a:lnTo>
                    <a:cubicBezTo>
                      <a:pt x="911" y="2757"/>
                      <a:pt x="622" y="3095"/>
                      <a:pt x="131" y="3295"/>
                    </a:cubicBezTo>
                    <a:cubicBezTo>
                      <a:pt x="124" y="3298"/>
                      <a:pt x="118" y="3313"/>
                      <a:pt x="126" y="3313"/>
                    </a:cubicBezTo>
                    <a:cubicBezTo>
                      <a:pt x="127" y="3313"/>
                      <a:pt x="128" y="3313"/>
                      <a:pt x="129" y="3312"/>
                    </a:cubicBezTo>
                    <a:cubicBezTo>
                      <a:pt x="608" y="3205"/>
                      <a:pt x="1061" y="2761"/>
                      <a:pt x="1172" y="2267"/>
                    </a:cubicBezTo>
                    <a:lnTo>
                      <a:pt x="1172" y="2267"/>
                    </a:lnTo>
                    <a:cubicBezTo>
                      <a:pt x="1155" y="2499"/>
                      <a:pt x="1241" y="2777"/>
                      <a:pt x="1422" y="2925"/>
                    </a:cubicBezTo>
                    <a:cubicBezTo>
                      <a:pt x="1415" y="3115"/>
                      <a:pt x="1468" y="3351"/>
                      <a:pt x="1527" y="3509"/>
                    </a:cubicBezTo>
                    <a:cubicBezTo>
                      <a:pt x="1212" y="3508"/>
                      <a:pt x="670" y="3495"/>
                      <a:pt x="352" y="3495"/>
                    </a:cubicBezTo>
                    <a:cubicBezTo>
                      <a:pt x="231" y="3495"/>
                      <a:pt x="143" y="3497"/>
                      <a:pt x="112" y="3502"/>
                    </a:cubicBezTo>
                    <a:cubicBezTo>
                      <a:pt x="0" y="3518"/>
                      <a:pt x="47" y="3556"/>
                      <a:pt x="107" y="3565"/>
                    </a:cubicBezTo>
                    <a:cubicBezTo>
                      <a:pt x="157" y="3571"/>
                      <a:pt x="1358" y="3615"/>
                      <a:pt x="2232" y="3615"/>
                    </a:cubicBezTo>
                    <a:cubicBezTo>
                      <a:pt x="2430" y="3615"/>
                      <a:pt x="2612" y="3613"/>
                      <a:pt x="2759" y="3608"/>
                    </a:cubicBezTo>
                    <a:cubicBezTo>
                      <a:pt x="2799" y="3606"/>
                      <a:pt x="2866" y="3513"/>
                      <a:pt x="2804" y="3510"/>
                    </a:cubicBezTo>
                    <a:cubicBezTo>
                      <a:pt x="2706" y="3506"/>
                      <a:pt x="2606" y="3506"/>
                      <a:pt x="2505" y="3506"/>
                    </a:cubicBezTo>
                    <a:cubicBezTo>
                      <a:pt x="2432" y="3506"/>
                      <a:pt x="2358" y="3506"/>
                      <a:pt x="2284" y="3506"/>
                    </a:cubicBezTo>
                    <a:cubicBezTo>
                      <a:pt x="2188" y="3506"/>
                      <a:pt x="2092" y="3505"/>
                      <a:pt x="1995" y="3502"/>
                    </a:cubicBezTo>
                    <a:cubicBezTo>
                      <a:pt x="2009" y="3300"/>
                      <a:pt x="2055" y="3093"/>
                      <a:pt x="2189" y="2929"/>
                    </a:cubicBezTo>
                    <a:cubicBezTo>
                      <a:pt x="2209" y="2904"/>
                      <a:pt x="2199" y="2882"/>
                      <a:pt x="2180" y="2882"/>
                    </a:cubicBezTo>
                    <a:cubicBezTo>
                      <a:pt x="2171" y="2882"/>
                      <a:pt x="2161" y="2886"/>
                      <a:pt x="2151" y="2896"/>
                    </a:cubicBezTo>
                    <a:cubicBezTo>
                      <a:pt x="1999" y="3048"/>
                      <a:pt x="1890" y="3285"/>
                      <a:pt x="1886" y="3501"/>
                    </a:cubicBezTo>
                    <a:cubicBezTo>
                      <a:pt x="1869" y="3501"/>
                      <a:pt x="1852" y="3500"/>
                      <a:pt x="1836" y="3500"/>
                    </a:cubicBezTo>
                    <a:cubicBezTo>
                      <a:pt x="1791" y="3500"/>
                      <a:pt x="1751" y="3502"/>
                      <a:pt x="1707" y="3502"/>
                    </a:cubicBezTo>
                    <a:cubicBezTo>
                      <a:pt x="1691" y="3502"/>
                      <a:pt x="1674" y="3501"/>
                      <a:pt x="1657" y="3501"/>
                    </a:cubicBezTo>
                    <a:cubicBezTo>
                      <a:pt x="1596" y="3364"/>
                      <a:pt x="1538" y="3196"/>
                      <a:pt x="1530" y="3043"/>
                    </a:cubicBezTo>
                    <a:cubicBezTo>
                      <a:pt x="1529" y="3027"/>
                      <a:pt x="1527" y="3008"/>
                      <a:pt x="1526" y="2990"/>
                    </a:cubicBezTo>
                    <a:lnTo>
                      <a:pt x="1526" y="2990"/>
                    </a:lnTo>
                    <a:cubicBezTo>
                      <a:pt x="1553" y="3001"/>
                      <a:pt x="1580" y="3011"/>
                      <a:pt x="1608" y="3017"/>
                    </a:cubicBezTo>
                    <a:cubicBezTo>
                      <a:pt x="1637" y="3024"/>
                      <a:pt x="1665" y="3027"/>
                      <a:pt x="1692" y="3027"/>
                    </a:cubicBezTo>
                    <a:cubicBezTo>
                      <a:pt x="1884" y="3027"/>
                      <a:pt x="2045" y="2880"/>
                      <a:pt x="2041" y="2676"/>
                    </a:cubicBezTo>
                    <a:cubicBezTo>
                      <a:pt x="2038" y="2516"/>
                      <a:pt x="1919" y="2333"/>
                      <a:pt x="1775" y="2333"/>
                    </a:cubicBezTo>
                    <a:cubicBezTo>
                      <a:pt x="1727" y="2333"/>
                      <a:pt x="1675" y="2354"/>
                      <a:pt x="1625" y="2402"/>
                    </a:cubicBezTo>
                    <a:cubicBezTo>
                      <a:pt x="1526" y="2497"/>
                      <a:pt x="1469" y="2622"/>
                      <a:pt x="1441" y="2759"/>
                    </a:cubicBezTo>
                    <a:cubicBezTo>
                      <a:pt x="1426" y="2741"/>
                      <a:pt x="1410" y="2723"/>
                      <a:pt x="1396" y="2703"/>
                    </a:cubicBezTo>
                    <a:cubicBezTo>
                      <a:pt x="1301" y="2561"/>
                      <a:pt x="1207" y="2346"/>
                      <a:pt x="1214" y="2172"/>
                    </a:cubicBezTo>
                    <a:cubicBezTo>
                      <a:pt x="1218" y="2166"/>
                      <a:pt x="1222" y="2159"/>
                      <a:pt x="1226" y="2153"/>
                    </a:cubicBezTo>
                    <a:cubicBezTo>
                      <a:pt x="1259" y="2125"/>
                      <a:pt x="1276" y="2099"/>
                      <a:pt x="1281" y="2093"/>
                    </a:cubicBezTo>
                    <a:cubicBezTo>
                      <a:pt x="1338" y="2017"/>
                      <a:pt x="1358" y="1914"/>
                      <a:pt x="1352" y="1808"/>
                    </a:cubicBezTo>
                    <a:cubicBezTo>
                      <a:pt x="1358" y="1701"/>
                      <a:pt x="1338" y="1599"/>
                      <a:pt x="1281" y="1522"/>
                    </a:cubicBezTo>
                    <a:cubicBezTo>
                      <a:pt x="1276" y="1516"/>
                      <a:pt x="1259" y="1491"/>
                      <a:pt x="1226" y="1462"/>
                    </a:cubicBezTo>
                    <a:cubicBezTo>
                      <a:pt x="1222" y="1456"/>
                      <a:pt x="1218" y="1449"/>
                      <a:pt x="1214" y="1444"/>
                    </a:cubicBezTo>
                    <a:cubicBezTo>
                      <a:pt x="1207" y="1269"/>
                      <a:pt x="1301" y="1054"/>
                      <a:pt x="1396" y="912"/>
                    </a:cubicBezTo>
                    <a:cubicBezTo>
                      <a:pt x="1410" y="892"/>
                      <a:pt x="1426" y="874"/>
                      <a:pt x="1441" y="856"/>
                    </a:cubicBezTo>
                    <a:cubicBezTo>
                      <a:pt x="1469" y="993"/>
                      <a:pt x="1526" y="1118"/>
                      <a:pt x="1625" y="1213"/>
                    </a:cubicBezTo>
                    <a:cubicBezTo>
                      <a:pt x="1675" y="1261"/>
                      <a:pt x="1727" y="1282"/>
                      <a:pt x="1775" y="1282"/>
                    </a:cubicBezTo>
                    <a:cubicBezTo>
                      <a:pt x="1919" y="1282"/>
                      <a:pt x="2038" y="1099"/>
                      <a:pt x="2041" y="939"/>
                    </a:cubicBezTo>
                    <a:cubicBezTo>
                      <a:pt x="2045" y="735"/>
                      <a:pt x="1884" y="588"/>
                      <a:pt x="1692" y="588"/>
                    </a:cubicBezTo>
                    <a:cubicBezTo>
                      <a:pt x="1665" y="588"/>
                      <a:pt x="1637" y="591"/>
                      <a:pt x="1608" y="598"/>
                    </a:cubicBezTo>
                    <a:cubicBezTo>
                      <a:pt x="1580" y="604"/>
                      <a:pt x="1553" y="614"/>
                      <a:pt x="1526" y="626"/>
                    </a:cubicBezTo>
                    <a:cubicBezTo>
                      <a:pt x="1527" y="607"/>
                      <a:pt x="1529" y="588"/>
                      <a:pt x="1530" y="572"/>
                    </a:cubicBezTo>
                    <a:cubicBezTo>
                      <a:pt x="1538" y="419"/>
                      <a:pt x="1596" y="251"/>
                      <a:pt x="1657" y="114"/>
                    </a:cubicBezTo>
                    <a:cubicBezTo>
                      <a:pt x="1669" y="114"/>
                      <a:pt x="1681" y="114"/>
                      <a:pt x="1693" y="114"/>
                    </a:cubicBezTo>
                    <a:cubicBezTo>
                      <a:pt x="1738" y="114"/>
                      <a:pt x="1780" y="115"/>
                      <a:pt x="1824" y="115"/>
                    </a:cubicBezTo>
                    <a:cubicBezTo>
                      <a:pt x="1844" y="115"/>
                      <a:pt x="1864" y="114"/>
                      <a:pt x="1886" y="114"/>
                    </a:cubicBezTo>
                    <a:cubicBezTo>
                      <a:pt x="1890" y="331"/>
                      <a:pt x="1999" y="568"/>
                      <a:pt x="2151" y="719"/>
                    </a:cubicBezTo>
                    <a:cubicBezTo>
                      <a:pt x="2161" y="729"/>
                      <a:pt x="2171" y="733"/>
                      <a:pt x="2180" y="733"/>
                    </a:cubicBezTo>
                    <a:cubicBezTo>
                      <a:pt x="2199" y="733"/>
                      <a:pt x="2209" y="712"/>
                      <a:pt x="2189" y="687"/>
                    </a:cubicBezTo>
                    <a:cubicBezTo>
                      <a:pt x="2055" y="523"/>
                      <a:pt x="2009" y="316"/>
                      <a:pt x="1995" y="114"/>
                    </a:cubicBezTo>
                    <a:cubicBezTo>
                      <a:pt x="2106" y="110"/>
                      <a:pt x="2218" y="110"/>
                      <a:pt x="2328" y="110"/>
                    </a:cubicBezTo>
                    <a:cubicBezTo>
                      <a:pt x="2373" y="110"/>
                      <a:pt x="2417" y="110"/>
                      <a:pt x="2460" y="110"/>
                    </a:cubicBezTo>
                    <a:cubicBezTo>
                      <a:pt x="2577" y="110"/>
                      <a:pt x="2692" y="109"/>
                      <a:pt x="2804" y="105"/>
                    </a:cubicBezTo>
                    <a:cubicBezTo>
                      <a:pt x="2866" y="102"/>
                      <a:pt x="2799" y="9"/>
                      <a:pt x="2759" y="8"/>
                    </a:cubicBezTo>
                    <a:cubicBezTo>
                      <a:pt x="2610" y="3"/>
                      <a:pt x="2425" y="0"/>
                      <a:pt x="22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9"/>
              <p:cNvSpPr/>
              <p:nvPr/>
            </p:nvSpPr>
            <p:spPr>
              <a:xfrm>
                <a:off x="4559446" y="3999174"/>
                <a:ext cx="17653" cy="21772"/>
              </a:xfrm>
              <a:custGeom>
                <a:rect b="b" l="l" r="r" t="t"/>
                <a:pathLst>
                  <a:path extrusionOk="0" h="481" w="390">
                    <a:moveTo>
                      <a:pt x="170" y="98"/>
                    </a:moveTo>
                    <a:cubicBezTo>
                      <a:pt x="210" y="98"/>
                      <a:pt x="238" y="126"/>
                      <a:pt x="250" y="176"/>
                    </a:cubicBezTo>
                    <a:cubicBezTo>
                      <a:pt x="262" y="228"/>
                      <a:pt x="246" y="382"/>
                      <a:pt x="180" y="382"/>
                    </a:cubicBezTo>
                    <a:cubicBezTo>
                      <a:pt x="173" y="382"/>
                      <a:pt x="165" y="380"/>
                      <a:pt x="157" y="376"/>
                    </a:cubicBezTo>
                    <a:cubicBezTo>
                      <a:pt x="99" y="349"/>
                      <a:pt x="90" y="255"/>
                      <a:pt x="97" y="199"/>
                    </a:cubicBezTo>
                    <a:cubicBezTo>
                      <a:pt x="101" y="165"/>
                      <a:pt x="111" y="134"/>
                      <a:pt x="126" y="108"/>
                    </a:cubicBezTo>
                    <a:cubicBezTo>
                      <a:pt x="142" y="101"/>
                      <a:pt x="157" y="98"/>
                      <a:pt x="170" y="98"/>
                    </a:cubicBezTo>
                    <a:close/>
                    <a:moveTo>
                      <a:pt x="204" y="1"/>
                    </a:moveTo>
                    <a:cubicBezTo>
                      <a:pt x="194" y="1"/>
                      <a:pt x="184" y="2"/>
                      <a:pt x="173" y="4"/>
                    </a:cubicBezTo>
                    <a:cubicBezTo>
                      <a:pt x="133" y="13"/>
                      <a:pt x="88" y="44"/>
                      <a:pt x="86" y="87"/>
                    </a:cubicBezTo>
                    <a:cubicBezTo>
                      <a:pt x="30" y="157"/>
                      <a:pt x="1" y="245"/>
                      <a:pt x="14" y="335"/>
                    </a:cubicBezTo>
                    <a:cubicBezTo>
                      <a:pt x="27" y="423"/>
                      <a:pt x="83" y="481"/>
                      <a:pt x="152" y="481"/>
                    </a:cubicBezTo>
                    <a:cubicBezTo>
                      <a:pt x="184" y="481"/>
                      <a:pt x="220" y="468"/>
                      <a:pt x="255" y="439"/>
                    </a:cubicBezTo>
                    <a:cubicBezTo>
                      <a:pt x="348" y="362"/>
                      <a:pt x="389" y="166"/>
                      <a:pt x="318" y="64"/>
                    </a:cubicBezTo>
                    <a:cubicBezTo>
                      <a:pt x="292" y="24"/>
                      <a:pt x="250" y="1"/>
                      <a:pt x="20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9"/>
              <p:cNvSpPr/>
              <p:nvPr/>
            </p:nvSpPr>
            <p:spPr>
              <a:xfrm>
                <a:off x="4591358" y="3936347"/>
                <a:ext cx="71654" cy="147473"/>
              </a:xfrm>
              <a:custGeom>
                <a:rect b="b" l="l" r="r" t="t"/>
                <a:pathLst>
                  <a:path extrusionOk="0" h="3258" w="1583">
                    <a:moveTo>
                      <a:pt x="946" y="703"/>
                    </a:moveTo>
                    <a:cubicBezTo>
                      <a:pt x="1042" y="703"/>
                      <a:pt x="1175" y="714"/>
                      <a:pt x="1256" y="748"/>
                    </a:cubicBezTo>
                    <a:cubicBezTo>
                      <a:pt x="1408" y="807"/>
                      <a:pt x="1474" y="933"/>
                      <a:pt x="1481" y="978"/>
                    </a:cubicBezTo>
                    <a:cubicBezTo>
                      <a:pt x="1489" y="1027"/>
                      <a:pt x="1434" y="1047"/>
                      <a:pt x="1358" y="1047"/>
                    </a:cubicBezTo>
                    <a:cubicBezTo>
                      <a:pt x="1226" y="1047"/>
                      <a:pt x="1026" y="988"/>
                      <a:pt x="976" y="927"/>
                    </a:cubicBezTo>
                    <a:cubicBezTo>
                      <a:pt x="910" y="875"/>
                      <a:pt x="854" y="812"/>
                      <a:pt x="807" y="739"/>
                    </a:cubicBezTo>
                    <a:cubicBezTo>
                      <a:pt x="803" y="733"/>
                      <a:pt x="799" y="726"/>
                      <a:pt x="795" y="720"/>
                    </a:cubicBezTo>
                    <a:cubicBezTo>
                      <a:pt x="813" y="716"/>
                      <a:pt x="829" y="712"/>
                      <a:pt x="846" y="709"/>
                    </a:cubicBezTo>
                    <a:cubicBezTo>
                      <a:pt x="866" y="705"/>
                      <a:pt x="902" y="703"/>
                      <a:pt x="946" y="703"/>
                    </a:cubicBezTo>
                    <a:close/>
                    <a:moveTo>
                      <a:pt x="709" y="1229"/>
                    </a:moveTo>
                    <a:cubicBezTo>
                      <a:pt x="901" y="1229"/>
                      <a:pt x="1064" y="1332"/>
                      <a:pt x="1093" y="1601"/>
                    </a:cubicBezTo>
                    <a:cubicBezTo>
                      <a:pt x="1094" y="1611"/>
                      <a:pt x="1094" y="1647"/>
                      <a:pt x="1093" y="1656"/>
                    </a:cubicBezTo>
                    <a:cubicBezTo>
                      <a:pt x="1064" y="1926"/>
                      <a:pt x="901" y="2028"/>
                      <a:pt x="709" y="2028"/>
                    </a:cubicBezTo>
                    <a:cubicBezTo>
                      <a:pt x="468" y="2028"/>
                      <a:pt x="181" y="1866"/>
                      <a:pt x="56" y="1670"/>
                    </a:cubicBezTo>
                    <a:cubicBezTo>
                      <a:pt x="31" y="1629"/>
                      <a:pt x="44" y="1599"/>
                      <a:pt x="56" y="1587"/>
                    </a:cubicBezTo>
                    <a:cubicBezTo>
                      <a:pt x="181" y="1391"/>
                      <a:pt x="468" y="1229"/>
                      <a:pt x="709" y="1229"/>
                    </a:cubicBezTo>
                    <a:close/>
                    <a:moveTo>
                      <a:pt x="1357" y="2211"/>
                    </a:moveTo>
                    <a:cubicBezTo>
                      <a:pt x="1434" y="2211"/>
                      <a:pt x="1489" y="2230"/>
                      <a:pt x="1481" y="2280"/>
                    </a:cubicBezTo>
                    <a:cubicBezTo>
                      <a:pt x="1474" y="2324"/>
                      <a:pt x="1408" y="2450"/>
                      <a:pt x="1256" y="2509"/>
                    </a:cubicBezTo>
                    <a:cubicBezTo>
                      <a:pt x="1175" y="2543"/>
                      <a:pt x="1042" y="2554"/>
                      <a:pt x="946" y="2554"/>
                    </a:cubicBezTo>
                    <a:cubicBezTo>
                      <a:pt x="902" y="2554"/>
                      <a:pt x="866" y="2551"/>
                      <a:pt x="846" y="2548"/>
                    </a:cubicBezTo>
                    <a:cubicBezTo>
                      <a:pt x="829" y="2545"/>
                      <a:pt x="813" y="2541"/>
                      <a:pt x="795" y="2538"/>
                    </a:cubicBezTo>
                    <a:cubicBezTo>
                      <a:pt x="799" y="2531"/>
                      <a:pt x="803" y="2525"/>
                      <a:pt x="807" y="2518"/>
                    </a:cubicBezTo>
                    <a:cubicBezTo>
                      <a:pt x="852" y="2445"/>
                      <a:pt x="910" y="2382"/>
                      <a:pt x="976" y="2330"/>
                    </a:cubicBezTo>
                    <a:cubicBezTo>
                      <a:pt x="1026" y="2269"/>
                      <a:pt x="1224" y="2211"/>
                      <a:pt x="1357" y="2211"/>
                    </a:cubicBezTo>
                    <a:close/>
                    <a:moveTo>
                      <a:pt x="568" y="0"/>
                    </a:moveTo>
                    <a:cubicBezTo>
                      <a:pt x="556" y="0"/>
                      <a:pt x="546" y="8"/>
                      <a:pt x="543" y="26"/>
                    </a:cubicBezTo>
                    <a:cubicBezTo>
                      <a:pt x="513" y="240"/>
                      <a:pt x="560" y="460"/>
                      <a:pt x="660" y="652"/>
                    </a:cubicBezTo>
                    <a:cubicBezTo>
                      <a:pt x="263" y="783"/>
                      <a:pt x="33" y="1153"/>
                      <a:pt x="33" y="1561"/>
                    </a:cubicBezTo>
                    <a:cubicBezTo>
                      <a:pt x="1" y="1602"/>
                      <a:pt x="4" y="1669"/>
                      <a:pt x="33" y="1697"/>
                    </a:cubicBezTo>
                    <a:cubicBezTo>
                      <a:pt x="33" y="2103"/>
                      <a:pt x="263" y="2473"/>
                      <a:pt x="660" y="2605"/>
                    </a:cubicBezTo>
                    <a:cubicBezTo>
                      <a:pt x="560" y="2797"/>
                      <a:pt x="513" y="3018"/>
                      <a:pt x="543" y="3232"/>
                    </a:cubicBezTo>
                    <a:cubicBezTo>
                      <a:pt x="546" y="3250"/>
                      <a:pt x="556" y="3257"/>
                      <a:pt x="568" y="3257"/>
                    </a:cubicBezTo>
                    <a:cubicBezTo>
                      <a:pt x="595" y="3257"/>
                      <a:pt x="633" y="3224"/>
                      <a:pt x="633" y="3196"/>
                    </a:cubicBezTo>
                    <a:cubicBezTo>
                      <a:pt x="632" y="2995"/>
                      <a:pt x="658" y="2805"/>
                      <a:pt x="744" y="2628"/>
                    </a:cubicBezTo>
                    <a:cubicBezTo>
                      <a:pt x="804" y="2641"/>
                      <a:pt x="876" y="2648"/>
                      <a:pt x="953" y="2648"/>
                    </a:cubicBezTo>
                    <a:cubicBezTo>
                      <a:pt x="1209" y="2648"/>
                      <a:pt x="1513" y="2566"/>
                      <a:pt x="1553" y="2319"/>
                    </a:cubicBezTo>
                    <a:cubicBezTo>
                      <a:pt x="1583" y="2144"/>
                      <a:pt x="1489" y="2087"/>
                      <a:pt x="1366" y="2087"/>
                    </a:cubicBezTo>
                    <a:cubicBezTo>
                      <a:pt x="1235" y="2087"/>
                      <a:pt x="1072" y="2152"/>
                      <a:pt x="991" y="2211"/>
                    </a:cubicBezTo>
                    <a:cubicBezTo>
                      <a:pt x="879" y="2293"/>
                      <a:pt x="785" y="2397"/>
                      <a:pt x="711" y="2514"/>
                    </a:cubicBezTo>
                    <a:cubicBezTo>
                      <a:pt x="384" y="2405"/>
                      <a:pt x="185" y="2112"/>
                      <a:pt x="87" y="1787"/>
                    </a:cubicBezTo>
                    <a:lnTo>
                      <a:pt x="87" y="1787"/>
                    </a:lnTo>
                    <a:cubicBezTo>
                      <a:pt x="224" y="1976"/>
                      <a:pt x="469" y="2087"/>
                      <a:pt x="693" y="2087"/>
                    </a:cubicBezTo>
                    <a:cubicBezTo>
                      <a:pt x="935" y="2087"/>
                      <a:pt x="1154" y="1957"/>
                      <a:pt x="1186" y="1656"/>
                    </a:cubicBezTo>
                    <a:cubicBezTo>
                      <a:pt x="1189" y="1650"/>
                      <a:pt x="1189" y="1606"/>
                      <a:pt x="1186" y="1602"/>
                    </a:cubicBezTo>
                    <a:cubicBezTo>
                      <a:pt x="1154" y="1300"/>
                      <a:pt x="935" y="1170"/>
                      <a:pt x="693" y="1170"/>
                    </a:cubicBezTo>
                    <a:cubicBezTo>
                      <a:pt x="469" y="1170"/>
                      <a:pt x="224" y="1281"/>
                      <a:pt x="87" y="1470"/>
                    </a:cubicBezTo>
                    <a:cubicBezTo>
                      <a:pt x="185" y="1145"/>
                      <a:pt x="384" y="852"/>
                      <a:pt x="711" y="743"/>
                    </a:cubicBezTo>
                    <a:cubicBezTo>
                      <a:pt x="785" y="860"/>
                      <a:pt x="879" y="965"/>
                      <a:pt x="991" y="1046"/>
                    </a:cubicBezTo>
                    <a:cubicBezTo>
                      <a:pt x="1072" y="1105"/>
                      <a:pt x="1236" y="1170"/>
                      <a:pt x="1366" y="1170"/>
                    </a:cubicBezTo>
                    <a:cubicBezTo>
                      <a:pt x="1489" y="1170"/>
                      <a:pt x="1583" y="1113"/>
                      <a:pt x="1553" y="939"/>
                    </a:cubicBezTo>
                    <a:cubicBezTo>
                      <a:pt x="1512" y="691"/>
                      <a:pt x="1210" y="609"/>
                      <a:pt x="954" y="609"/>
                    </a:cubicBezTo>
                    <a:cubicBezTo>
                      <a:pt x="877" y="609"/>
                      <a:pt x="804" y="616"/>
                      <a:pt x="744" y="629"/>
                    </a:cubicBezTo>
                    <a:cubicBezTo>
                      <a:pt x="658" y="451"/>
                      <a:pt x="632" y="263"/>
                      <a:pt x="633" y="61"/>
                    </a:cubicBezTo>
                    <a:cubicBezTo>
                      <a:pt x="633" y="34"/>
                      <a:pt x="595" y="0"/>
                      <a:pt x="5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9"/>
              <p:cNvSpPr/>
              <p:nvPr/>
            </p:nvSpPr>
            <p:spPr>
              <a:xfrm>
                <a:off x="4657898" y="3929874"/>
                <a:ext cx="82654" cy="160329"/>
              </a:xfrm>
              <a:custGeom>
                <a:rect b="b" l="l" r="r" t="t"/>
                <a:pathLst>
                  <a:path extrusionOk="0" h="3542" w="1826">
                    <a:moveTo>
                      <a:pt x="1354" y="999"/>
                    </a:moveTo>
                    <a:cubicBezTo>
                      <a:pt x="1640" y="999"/>
                      <a:pt x="1825" y="1250"/>
                      <a:pt x="1522" y="1250"/>
                    </a:cubicBezTo>
                    <a:cubicBezTo>
                      <a:pt x="1517" y="1253"/>
                      <a:pt x="1511" y="1254"/>
                      <a:pt x="1502" y="1254"/>
                    </a:cubicBezTo>
                    <a:cubicBezTo>
                      <a:pt x="1416" y="1254"/>
                      <a:pt x="1169" y="1134"/>
                      <a:pt x="1068" y="1078"/>
                    </a:cubicBezTo>
                    <a:cubicBezTo>
                      <a:pt x="1081" y="1074"/>
                      <a:pt x="1094" y="1068"/>
                      <a:pt x="1107" y="1064"/>
                    </a:cubicBezTo>
                    <a:cubicBezTo>
                      <a:pt x="1192" y="1018"/>
                      <a:pt x="1276" y="999"/>
                      <a:pt x="1354" y="999"/>
                    </a:cubicBezTo>
                    <a:close/>
                    <a:moveTo>
                      <a:pt x="1502" y="2289"/>
                    </a:moveTo>
                    <a:cubicBezTo>
                      <a:pt x="1511" y="2289"/>
                      <a:pt x="1517" y="2290"/>
                      <a:pt x="1522" y="2293"/>
                    </a:cubicBezTo>
                    <a:cubicBezTo>
                      <a:pt x="1825" y="2293"/>
                      <a:pt x="1640" y="2543"/>
                      <a:pt x="1354" y="2543"/>
                    </a:cubicBezTo>
                    <a:cubicBezTo>
                      <a:pt x="1276" y="2543"/>
                      <a:pt x="1192" y="2525"/>
                      <a:pt x="1107" y="2479"/>
                    </a:cubicBezTo>
                    <a:cubicBezTo>
                      <a:pt x="1094" y="2475"/>
                      <a:pt x="1081" y="2470"/>
                      <a:pt x="1068" y="2465"/>
                    </a:cubicBezTo>
                    <a:cubicBezTo>
                      <a:pt x="1169" y="2409"/>
                      <a:pt x="1416" y="2289"/>
                      <a:pt x="1502" y="2289"/>
                    </a:cubicBezTo>
                    <a:close/>
                    <a:moveTo>
                      <a:pt x="4" y="1"/>
                    </a:moveTo>
                    <a:cubicBezTo>
                      <a:pt x="2" y="1"/>
                      <a:pt x="0" y="3"/>
                      <a:pt x="1" y="6"/>
                    </a:cubicBezTo>
                    <a:cubicBezTo>
                      <a:pt x="155" y="464"/>
                      <a:pt x="440" y="819"/>
                      <a:pt x="850" y="1068"/>
                    </a:cubicBezTo>
                    <a:cubicBezTo>
                      <a:pt x="643" y="1232"/>
                      <a:pt x="530" y="1503"/>
                      <a:pt x="532" y="1771"/>
                    </a:cubicBezTo>
                    <a:cubicBezTo>
                      <a:pt x="530" y="2039"/>
                      <a:pt x="643" y="2311"/>
                      <a:pt x="850" y="2475"/>
                    </a:cubicBezTo>
                    <a:cubicBezTo>
                      <a:pt x="440" y="2724"/>
                      <a:pt x="155" y="3079"/>
                      <a:pt x="1" y="3537"/>
                    </a:cubicBezTo>
                    <a:cubicBezTo>
                      <a:pt x="0" y="3540"/>
                      <a:pt x="2" y="3542"/>
                      <a:pt x="4" y="3542"/>
                    </a:cubicBezTo>
                    <a:cubicBezTo>
                      <a:pt x="6" y="3542"/>
                      <a:pt x="8" y="3541"/>
                      <a:pt x="9" y="3539"/>
                    </a:cubicBezTo>
                    <a:cubicBezTo>
                      <a:pt x="216" y="3125"/>
                      <a:pt x="537" y="2765"/>
                      <a:pt x="940" y="2536"/>
                    </a:cubicBezTo>
                    <a:cubicBezTo>
                      <a:pt x="986" y="2562"/>
                      <a:pt x="1036" y="2584"/>
                      <a:pt x="1088" y="2599"/>
                    </a:cubicBezTo>
                    <a:cubicBezTo>
                      <a:pt x="1134" y="2612"/>
                      <a:pt x="1209" y="2621"/>
                      <a:pt x="1293" y="2621"/>
                    </a:cubicBezTo>
                    <a:cubicBezTo>
                      <a:pt x="1523" y="2621"/>
                      <a:pt x="1823" y="2555"/>
                      <a:pt x="1805" y="2336"/>
                    </a:cubicBezTo>
                    <a:cubicBezTo>
                      <a:pt x="1796" y="2228"/>
                      <a:pt x="1721" y="2189"/>
                      <a:pt x="1617" y="2189"/>
                    </a:cubicBezTo>
                    <a:cubicBezTo>
                      <a:pt x="1417" y="2189"/>
                      <a:pt x="1111" y="2333"/>
                      <a:pt x="963" y="2410"/>
                    </a:cubicBezTo>
                    <a:cubicBezTo>
                      <a:pt x="925" y="2385"/>
                      <a:pt x="890" y="2355"/>
                      <a:pt x="859" y="2318"/>
                    </a:cubicBezTo>
                    <a:cubicBezTo>
                      <a:pt x="724" y="2171"/>
                      <a:pt x="655" y="1971"/>
                      <a:pt x="640" y="1772"/>
                    </a:cubicBezTo>
                    <a:cubicBezTo>
                      <a:pt x="655" y="1572"/>
                      <a:pt x="724" y="1372"/>
                      <a:pt x="859" y="1225"/>
                    </a:cubicBezTo>
                    <a:cubicBezTo>
                      <a:pt x="890" y="1188"/>
                      <a:pt x="925" y="1158"/>
                      <a:pt x="963" y="1132"/>
                    </a:cubicBezTo>
                    <a:cubicBezTo>
                      <a:pt x="1111" y="1211"/>
                      <a:pt x="1417" y="1354"/>
                      <a:pt x="1616" y="1354"/>
                    </a:cubicBezTo>
                    <a:cubicBezTo>
                      <a:pt x="1721" y="1354"/>
                      <a:pt x="1796" y="1315"/>
                      <a:pt x="1805" y="1207"/>
                    </a:cubicBezTo>
                    <a:cubicBezTo>
                      <a:pt x="1823" y="988"/>
                      <a:pt x="1523" y="922"/>
                      <a:pt x="1293" y="922"/>
                    </a:cubicBezTo>
                    <a:cubicBezTo>
                      <a:pt x="1209" y="922"/>
                      <a:pt x="1134" y="930"/>
                      <a:pt x="1088" y="944"/>
                    </a:cubicBezTo>
                    <a:cubicBezTo>
                      <a:pt x="1036" y="959"/>
                      <a:pt x="986" y="981"/>
                      <a:pt x="940" y="1006"/>
                    </a:cubicBezTo>
                    <a:cubicBezTo>
                      <a:pt x="537" y="778"/>
                      <a:pt x="216" y="418"/>
                      <a:pt x="9" y="4"/>
                    </a:cubicBezTo>
                    <a:cubicBezTo>
                      <a:pt x="8" y="2"/>
                      <a:pt x="6" y="1"/>
                      <a:pt x="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9"/>
              <p:cNvSpPr/>
              <p:nvPr/>
            </p:nvSpPr>
            <p:spPr>
              <a:xfrm>
                <a:off x="4686596" y="4076666"/>
                <a:ext cx="429067" cy="7876"/>
              </a:xfrm>
              <a:custGeom>
                <a:rect b="b" l="l" r="r" t="t"/>
                <a:pathLst>
                  <a:path extrusionOk="0" h="174" w="9479">
                    <a:moveTo>
                      <a:pt x="1907" y="1"/>
                    </a:moveTo>
                    <a:cubicBezTo>
                      <a:pt x="1273" y="1"/>
                      <a:pt x="642" y="18"/>
                      <a:pt x="19" y="73"/>
                    </a:cubicBezTo>
                    <a:cubicBezTo>
                      <a:pt x="10" y="74"/>
                      <a:pt x="1" y="97"/>
                      <a:pt x="13" y="98"/>
                    </a:cubicBezTo>
                    <a:cubicBezTo>
                      <a:pt x="612" y="156"/>
                      <a:pt x="1221" y="173"/>
                      <a:pt x="1833" y="173"/>
                    </a:cubicBezTo>
                    <a:cubicBezTo>
                      <a:pt x="2783" y="173"/>
                      <a:pt x="3739" y="131"/>
                      <a:pt x="4674" y="131"/>
                    </a:cubicBezTo>
                    <a:cubicBezTo>
                      <a:pt x="4681" y="131"/>
                      <a:pt x="4688" y="131"/>
                      <a:pt x="4695" y="131"/>
                    </a:cubicBezTo>
                    <a:cubicBezTo>
                      <a:pt x="5691" y="131"/>
                      <a:pt x="6699" y="167"/>
                      <a:pt x="7703" y="167"/>
                    </a:cubicBezTo>
                    <a:cubicBezTo>
                      <a:pt x="8274" y="167"/>
                      <a:pt x="8844" y="156"/>
                      <a:pt x="9409" y="120"/>
                    </a:cubicBezTo>
                    <a:cubicBezTo>
                      <a:pt x="9439" y="117"/>
                      <a:pt x="9479" y="55"/>
                      <a:pt x="9435" y="52"/>
                    </a:cubicBezTo>
                    <a:cubicBezTo>
                      <a:pt x="8887" y="14"/>
                      <a:pt x="8335" y="2"/>
                      <a:pt x="7781" y="2"/>
                    </a:cubicBezTo>
                    <a:cubicBezTo>
                      <a:pt x="6800" y="2"/>
                      <a:pt x="5815" y="40"/>
                      <a:pt x="4844" y="41"/>
                    </a:cubicBezTo>
                    <a:cubicBezTo>
                      <a:pt x="4837" y="41"/>
                      <a:pt x="4830" y="41"/>
                      <a:pt x="4822" y="41"/>
                    </a:cubicBezTo>
                    <a:cubicBezTo>
                      <a:pt x="3861" y="41"/>
                      <a:pt x="2881" y="1"/>
                      <a:pt x="19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9"/>
              <p:cNvSpPr/>
              <p:nvPr/>
            </p:nvSpPr>
            <p:spPr>
              <a:xfrm>
                <a:off x="5812655" y="3931096"/>
                <a:ext cx="9144" cy="157930"/>
              </a:xfrm>
              <a:custGeom>
                <a:rect b="b" l="l" r="r" t="t"/>
                <a:pathLst>
                  <a:path extrusionOk="0" h="3489" w="202">
                    <a:moveTo>
                      <a:pt x="115" y="1"/>
                    </a:moveTo>
                    <a:cubicBezTo>
                      <a:pt x="98" y="1"/>
                      <a:pt x="71" y="25"/>
                      <a:pt x="71" y="41"/>
                    </a:cubicBezTo>
                    <a:cubicBezTo>
                      <a:pt x="1" y="1176"/>
                      <a:pt x="39" y="2348"/>
                      <a:pt x="92" y="3483"/>
                    </a:cubicBezTo>
                    <a:cubicBezTo>
                      <a:pt x="92" y="3487"/>
                      <a:pt x="93" y="3488"/>
                      <a:pt x="95" y="3488"/>
                    </a:cubicBezTo>
                    <a:cubicBezTo>
                      <a:pt x="99" y="3488"/>
                      <a:pt x="105" y="3482"/>
                      <a:pt x="105" y="3478"/>
                    </a:cubicBezTo>
                    <a:cubicBezTo>
                      <a:pt x="157" y="2336"/>
                      <a:pt x="202" y="1157"/>
                      <a:pt x="128" y="16"/>
                    </a:cubicBezTo>
                    <a:cubicBezTo>
                      <a:pt x="127" y="5"/>
                      <a:pt x="122" y="1"/>
                      <a:pt x="115" y="1"/>
                    </a:cubicBezTo>
                    <a:close/>
                  </a:path>
                </a:pathLst>
              </a:custGeom>
              <a:solidFill>
                <a:srgbClr val="95BD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9"/>
              <p:cNvSpPr/>
              <p:nvPr/>
            </p:nvSpPr>
            <p:spPr>
              <a:xfrm>
                <a:off x="5198680" y="3923129"/>
                <a:ext cx="428976" cy="7831"/>
              </a:xfrm>
              <a:custGeom>
                <a:rect b="b" l="l" r="r" t="t"/>
                <a:pathLst>
                  <a:path extrusionOk="0" h="173" w="9477">
                    <a:moveTo>
                      <a:pt x="7636" y="1"/>
                    </a:moveTo>
                    <a:cubicBezTo>
                      <a:pt x="6689" y="1"/>
                      <a:pt x="5736" y="42"/>
                      <a:pt x="4804" y="42"/>
                    </a:cubicBezTo>
                    <a:cubicBezTo>
                      <a:pt x="4797" y="42"/>
                      <a:pt x="4790" y="42"/>
                      <a:pt x="4783" y="42"/>
                    </a:cubicBezTo>
                    <a:cubicBezTo>
                      <a:pt x="3787" y="42"/>
                      <a:pt x="2779" y="6"/>
                      <a:pt x="1775" y="6"/>
                    </a:cubicBezTo>
                    <a:cubicBezTo>
                      <a:pt x="1204" y="6"/>
                      <a:pt x="634" y="18"/>
                      <a:pt x="69" y="54"/>
                    </a:cubicBezTo>
                    <a:cubicBezTo>
                      <a:pt x="40" y="56"/>
                      <a:pt x="0" y="118"/>
                      <a:pt x="43" y="121"/>
                    </a:cubicBezTo>
                    <a:cubicBezTo>
                      <a:pt x="592" y="159"/>
                      <a:pt x="1145" y="171"/>
                      <a:pt x="1700" y="171"/>
                    </a:cubicBezTo>
                    <a:cubicBezTo>
                      <a:pt x="2679" y="171"/>
                      <a:pt x="3663" y="134"/>
                      <a:pt x="4633" y="134"/>
                    </a:cubicBezTo>
                    <a:cubicBezTo>
                      <a:pt x="4641" y="134"/>
                      <a:pt x="4648" y="134"/>
                      <a:pt x="4656" y="134"/>
                    </a:cubicBezTo>
                    <a:cubicBezTo>
                      <a:pt x="5614" y="134"/>
                      <a:pt x="6590" y="173"/>
                      <a:pt x="7561" y="173"/>
                    </a:cubicBezTo>
                    <a:cubicBezTo>
                      <a:pt x="8198" y="173"/>
                      <a:pt x="8833" y="156"/>
                      <a:pt x="9459" y="100"/>
                    </a:cubicBezTo>
                    <a:cubicBezTo>
                      <a:pt x="9468" y="99"/>
                      <a:pt x="9477" y="77"/>
                      <a:pt x="9465" y="76"/>
                    </a:cubicBezTo>
                    <a:cubicBezTo>
                      <a:pt x="8863" y="18"/>
                      <a:pt x="8251" y="1"/>
                      <a:pt x="76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9"/>
              <p:cNvSpPr/>
              <p:nvPr/>
            </p:nvSpPr>
            <p:spPr>
              <a:xfrm>
                <a:off x="5812655" y="3931096"/>
                <a:ext cx="9144" cy="157930"/>
              </a:xfrm>
              <a:custGeom>
                <a:rect b="b" l="l" r="r" t="t"/>
                <a:pathLst>
                  <a:path extrusionOk="0" h="3489" w="202">
                    <a:moveTo>
                      <a:pt x="95" y="1"/>
                    </a:moveTo>
                    <a:cubicBezTo>
                      <a:pt x="93" y="1"/>
                      <a:pt x="92" y="2"/>
                      <a:pt x="92" y="6"/>
                    </a:cubicBezTo>
                    <a:cubicBezTo>
                      <a:pt x="39" y="1141"/>
                      <a:pt x="1" y="2313"/>
                      <a:pt x="71" y="3448"/>
                    </a:cubicBezTo>
                    <a:cubicBezTo>
                      <a:pt x="71" y="3465"/>
                      <a:pt x="98" y="3488"/>
                      <a:pt x="114" y="3488"/>
                    </a:cubicBezTo>
                    <a:cubicBezTo>
                      <a:pt x="122" y="3488"/>
                      <a:pt x="127" y="3484"/>
                      <a:pt x="128" y="3473"/>
                    </a:cubicBezTo>
                    <a:cubicBezTo>
                      <a:pt x="202" y="2332"/>
                      <a:pt x="157" y="1153"/>
                      <a:pt x="105" y="11"/>
                    </a:cubicBezTo>
                    <a:cubicBezTo>
                      <a:pt x="105" y="7"/>
                      <a:pt x="99" y="1"/>
                      <a:pt x="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9"/>
              <p:cNvSpPr/>
              <p:nvPr/>
            </p:nvSpPr>
            <p:spPr>
              <a:xfrm>
                <a:off x="5690983" y="3928244"/>
                <a:ext cx="124388" cy="163633"/>
              </a:xfrm>
              <a:custGeom>
                <a:rect b="b" l="l" r="r" t="t"/>
                <a:pathLst>
                  <a:path extrusionOk="0" h="3615" w="2748">
                    <a:moveTo>
                      <a:pt x="1166" y="709"/>
                    </a:moveTo>
                    <a:cubicBezTo>
                      <a:pt x="1263" y="709"/>
                      <a:pt x="1334" y="769"/>
                      <a:pt x="1338" y="773"/>
                    </a:cubicBezTo>
                    <a:cubicBezTo>
                      <a:pt x="1333" y="893"/>
                      <a:pt x="1311" y="1019"/>
                      <a:pt x="1252" y="1081"/>
                    </a:cubicBezTo>
                    <a:cubicBezTo>
                      <a:pt x="1204" y="1131"/>
                      <a:pt x="1155" y="1152"/>
                      <a:pt x="1111" y="1152"/>
                    </a:cubicBezTo>
                    <a:cubicBezTo>
                      <a:pt x="963" y="1152"/>
                      <a:pt x="858" y="929"/>
                      <a:pt x="945" y="827"/>
                    </a:cubicBezTo>
                    <a:cubicBezTo>
                      <a:pt x="1023" y="737"/>
                      <a:pt x="1101" y="709"/>
                      <a:pt x="1166" y="709"/>
                    </a:cubicBezTo>
                    <a:close/>
                    <a:moveTo>
                      <a:pt x="1984" y="1440"/>
                    </a:moveTo>
                    <a:cubicBezTo>
                      <a:pt x="2005" y="1440"/>
                      <a:pt x="2027" y="1443"/>
                      <a:pt x="2048" y="1448"/>
                    </a:cubicBezTo>
                    <a:cubicBezTo>
                      <a:pt x="2167" y="1515"/>
                      <a:pt x="2243" y="1658"/>
                      <a:pt x="2250" y="1798"/>
                    </a:cubicBezTo>
                    <a:cubicBezTo>
                      <a:pt x="2250" y="1801"/>
                      <a:pt x="2251" y="1804"/>
                      <a:pt x="2251" y="1807"/>
                    </a:cubicBezTo>
                    <a:cubicBezTo>
                      <a:pt x="2251" y="1811"/>
                      <a:pt x="2250" y="1814"/>
                      <a:pt x="2250" y="1817"/>
                    </a:cubicBezTo>
                    <a:cubicBezTo>
                      <a:pt x="2243" y="1957"/>
                      <a:pt x="2167" y="2100"/>
                      <a:pt x="2048" y="2167"/>
                    </a:cubicBezTo>
                    <a:cubicBezTo>
                      <a:pt x="2027" y="2172"/>
                      <a:pt x="2005" y="2175"/>
                      <a:pt x="1984" y="2175"/>
                    </a:cubicBezTo>
                    <a:cubicBezTo>
                      <a:pt x="1921" y="2175"/>
                      <a:pt x="1858" y="2154"/>
                      <a:pt x="1803" y="2121"/>
                    </a:cubicBezTo>
                    <a:cubicBezTo>
                      <a:pt x="1678" y="2045"/>
                      <a:pt x="1631" y="1933"/>
                      <a:pt x="1619" y="1808"/>
                    </a:cubicBezTo>
                    <a:lnTo>
                      <a:pt x="1619" y="1807"/>
                    </a:lnTo>
                    <a:cubicBezTo>
                      <a:pt x="1631" y="1682"/>
                      <a:pt x="1679" y="1570"/>
                      <a:pt x="1803" y="1494"/>
                    </a:cubicBezTo>
                    <a:cubicBezTo>
                      <a:pt x="1858" y="1461"/>
                      <a:pt x="1921" y="1440"/>
                      <a:pt x="1984" y="1440"/>
                    </a:cubicBezTo>
                    <a:close/>
                    <a:moveTo>
                      <a:pt x="1111" y="2463"/>
                    </a:moveTo>
                    <a:cubicBezTo>
                      <a:pt x="1155" y="2463"/>
                      <a:pt x="1204" y="2483"/>
                      <a:pt x="1252" y="2534"/>
                    </a:cubicBezTo>
                    <a:cubicBezTo>
                      <a:pt x="1311" y="2597"/>
                      <a:pt x="1333" y="2723"/>
                      <a:pt x="1338" y="2842"/>
                    </a:cubicBezTo>
                    <a:cubicBezTo>
                      <a:pt x="1334" y="2846"/>
                      <a:pt x="1263" y="2906"/>
                      <a:pt x="1166" y="2906"/>
                    </a:cubicBezTo>
                    <a:cubicBezTo>
                      <a:pt x="1101" y="2906"/>
                      <a:pt x="1023" y="2878"/>
                      <a:pt x="945" y="2788"/>
                    </a:cubicBezTo>
                    <a:cubicBezTo>
                      <a:pt x="858" y="2687"/>
                      <a:pt x="963" y="2463"/>
                      <a:pt x="1111" y="2463"/>
                    </a:cubicBezTo>
                    <a:close/>
                    <a:moveTo>
                      <a:pt x="638" y="0"/>
                    </a:moveTo>
                    <a:cubicBezTo>
                      <a:pt x="441" y="0"/>
                      <a:pt x="258" y="2"/>
                      <a:pt x="106" y="8"/>
                    </a:cubicBezTo>
                    <a:cubicBezTo>
                      <a:pt x="66" y="9"/>
                      <a:pt x="1" y="102"/>
                      <a:pt x="61" y="105"/>
                    </a:cubicBezTo>
                    <a:cubicBezTo>
                      <a:pt x="159" y="109"/>
                      <a:pt x="259" y="109"/>
                      <a:pt x="360" y="109"/>
                    </a:cubicBezTo>
                    <a:cubicBezTo>
                      <a:pt x="434" y="109"/>
                      <a:pt x="507" y="109"/>
                      <a:pt x="582" y="109"/>
                    </a:cubicBezTo>
                    <a:cubicBezTo>
                      <a:pt x="678" y="109"/>
                      <a:pt x="775" y="110"/>
                      <a:pt x="872" y="113"/>
                    </a:cubicBezTo>
                    <a:cubicBezTo>
                      <a:pt x="856" y="315"/>
                      <a:pt x="810" y="522"/>
                      <a:pt x="678" y="686"/>
                    </a:cubicBezTo>
                    <a:cubicBezTo>
                      <a:pt x="658" y="711"/>
                      <a:pt x="667" y="733"/>
                      <a:pt x="686" y="733"/>
                    </a:cubicBezTo>
                    <a:cubicBezTo>
                      <a:pt x="695" y="733"/>
                      <a:pt x="705" y="729"/>
                      <a:pt x="715" y="719"/>
                    </a:cubicBezTo>
                    <a:cubicBezTo>
                      <a:pt x="867" y="567"/>
                      <a:pt x="976" y="330"/>
                      <a:pt x="980" y="114"/>
                    </a:cubicBezTo>
                    <a:cubicBezTo>
                      <a:pt x="998" y="114"/>
                      <a:pt x="1014" y="114"/>
                      <a:pt x="1030" y="114"/>
                    </a:cubicBezTo>
                    <a:cubicBezTo>
                      <a:pt x="1074" y="114"/>
                      <a:pt x="1115" y="113"/>
                      <a:pt x="1160" y="113"/>
                    </a:cubicBezTo>
                    <a:cubicBezTo>
                      <a:pt x="1176" y="113"/>
                      <a:pt x="1192" y="113"/>
                      <a:pt x="1210" y="114"/>
                    </a:cubicBezTo>
                    <a:cubicBezTo>
                      <a:pt x="1270" y="251"/>
                      <a:pt x="1329" y="419"/>
                      <a:pt x="1337" y="572"/>
                    </a:cubicBezTo>
                    <a:cubicBezTo>
                      <a:pt x="1338" y="588"/>
                      <a:pt x="1338" y="606"/>
                      <a:pt x="1339" y="625"/>
                    </a:cubicBezTo>
                    <a:cubicBezTo>
                      <a:pt x="1314" y="614"/>
                      <a:pt x="1287" y="604"/>
                      <a:pt x="1257" y="598"/>
                    </a:cubicBezTo>
                    <a:cubicBezTo>
                      <a:pt x="1228" y="591"/>
                      <a:pt x="1200" y="588"/>
                      <a:pt x="1172" y="588"/>
                    </a:cubicBezTo>
                    <a:cubicBezTo>
                      <a:pt x="981" y="588"/>
                      <a:pt x="821" y="735"/>
                      <a:pt x="825" y="938"/>
                    </a:cubicBezTo>
                    <a:cubicBezTo>
                      <a:pt x="829" y="1098"/>
                      <a:pt x="947" y="1281"/>
                      <a:pt x="1091" y="1281"/>
                    </a:cubicBezTo>
                    <a:cubicBezTo>
                      <a:pt x="1140" y="1281"/>
                      <a:pt x="1191" y="1261"/>
                      <a:pt x="1242" y="1213"/>
                    </a:cubicBezTo>
                    <a:cubicBezTo>
                      <a:pt x="1340" y="1118"/>
                      <a:pt x="1397" y="993"/>
                      <a:pt x="1424" y="856"/>
                    </a:cubicBezTo>
                    <a:cubicBezTo>
                      <a:pt x="1440" y="874"/>
                      <a:pt x="1456" y="892"/>
                      <a:pt x="1469" y="912"/>
                    </a:cubicBezTo>
                    <a:cubicBezTo>
                      <a:pt x="1565" y="1054"/>
                      <a:pt x="1659" y="1269"/>
                      <a:pt x="1653" y="1443"/>
                    </a:cubicBezTo>
                    <a:cubicBezTo>
                      <a:pt x="1648" y="1449"/>
                      <a:pt x="1645" y="1455"/>
                      <a:pt x="1639" y="1462"/>
                    </a:cubicBezTo>
                    <a:cubicBezTo>
                      <a:pt x="1607" y="1490"/>
                      <a:pt x="1590" y="1516"/>
                      <a:pt x="1585" y="1522"/>
                    </a:cubicBezTo>
                    <a:cubicBezTo>
                      <a:pt x="1528" y="1598"/>
                      <a:pt x="1507" y="1701"/>
                      <a:pt x="1514" y="1807"/>
                    </a:cubicBezTo>
                    <a:cubicBezTo>
                      <a:pt x="1508" y="1914"/>
                      <a:pt x="1528" y="2016"/>
                      <a:pt x="1585" y="2093"/>
                    </a:cubicBezTo>
                    <a:cubicBezTo>
                      <a:pt x="1590" y="2099"/>
                      <a:pt x="1607" y="2124"/>
                      <a:pt x="1639" y="2153"/>
                    </a:cubicBezTo>
                    <a:cubicBezTo>
                      <a:pt x="1645" y="2159"/>
                      <a:pt x="1648" y="2166"/>
                      <a:pt x="1653" y="2171"/>
                    </a:cubicBezTo>
                    <a:cubicBezTo>
                      <a:pt x="1659" y="2346"/>
                      <a:pt x="1565" y="2561"/>
                      <a:pt x="1469" y="2702"/>
                    </a:cubicBezTo>
                    <a:cubicBezTo>
                      <a:pt x="1456" y="2723"/>
                      <a:pt x="1440" y="2741"/>
                      <a:pt x="1424" y="2759"/>
                    </a:cubicBezTo>
                    <a:cubicBezTo>
                      <a:pt x="1397" y="2622"/>
                      <a:pt x="1340" y="2496"/>
                      <a:pt x="1242" y="2401"/>
                    </a:cubicBezTo>
                    <a:cubicBezTo>
                      <a:pt x="1191" y="2353"/>
                      <a:pt x="1140" y="2333"/>
                      <a:pt x="1092" y="2333"/>
                    </a:cubicBezTo>
                    <a:cubicBezTo>
                      <a:pt x="947" y="2333"/>
                      <a:pt x="829" y="2516"/>
                      <a:pt x="825" y="2676"/>
                    </a:cubicBezTo>
                    <a:cubicBezTo>
                      <a:pt x="821" y="2880"/>
                      <a:pt x="981" y="3027"/>
                      <a:pt x="1173" y="3027"/>
                    </a:cubicBezTo>
                    <a:cubicBezTo>
                      <a:pt x="1201" y="3027"/>
                      <a:pt x="1229" y="3024"/>
                      <a:pt x="1257" y="3017"/>
                    </a:cubicBezTo>
                    <a:cubicBezTo>
                      <a:pt x="1287" y="3010"/>
                      <a:pt x="1314" y="3000"/>
                      <a:pt x="1339" y="2989"/>
                    </a:cubicBezTo>
                    <a:lnTo>
                      <a:pt x="1339" y="2989"/>
                    </a:lnTo>
                    <a:cubicBezTo>
                      <a:pt x="1338" y="3008"/>
                      <a:pt x="1338" y="3027"/>
                      <a:pt x="1337" y="3043"/>
                    </a:cubicBezTo>
                    <a:cubicBezTo>
                      <a:pt x="1329" y="3195"/>
                      <a:pt x="1270" y="3363"/>
                      <a:pt x="1210" y="3501"/>
                    </a:cubicBezTo>
                    <a:cubicBezTo>
                      <a:pt x="1198" y="3501"/>
                      <a:pt x="1185" y="3501"/>
                      <a:pt x="1174" y="3501"/>
                    </a:cubicBezTo>
                    <a:cubicBezTo>
                      <a:pt x="1128" y="3501"/>
                      <a:pt x="1086" y="3500"/>
                      <a:pt x="1042" y="3500"/>
                    </a:cubicBezTo>
                    <a:cubicBezTo>
                      <a:pt x="1022" y="3500"/>
                      <a:pt x="1002" y="3500"/>
                      <a:pt x="980" y="3501"/>
                    </a:cubicBezTo>
                    <a:cubicBezTo>
                      <a:pt x="976" y="3284"/>
                      <a:pt x="867" y="3047"/>
                      <a:pt x="715" y="2896"/>
                    </a:cubicBezTo>
                    <a:cubicBezTo>
                      <a:pt x="705" y="2886"/>
                      <a:pt x="694" y="2882"/>
                      <a:pt x="686" y="2882"/>
                    </a:cubicBezTo>
                    <a:cubicBezTo>
                      <a:pt x="667" y="2882"/>
                      <a:pt x="658" y="2903"/>
                      <a:pt x="678" y="2928"/>
                    </a:cubicBezTo>
                    <a:cubicBezTo>
                      <a:pt x="810" y="3092"/>
                      <a:pt x="856" y="3299"/>
                      <a:pt x="872" y="3501"/>
                    </a:cubicBezTo>
                    <a:cubicBezTo>
                      <a:pt x="771" y="3504"/>
                      <a:pt x="671" y="3505"/>
                      <a:pt x="571" y="3505"/>
                    </a:cubicBezTo>
                    <a:cubicBezTo>
                      <a:pt x="510" y="3505"/>
                      <a:pt x="450" y="3505"/>
                      <a:pt x="389" y="3505"/>
                    </a:cubicBezTo>
                    <a:cubicBezTo>
                      <a:pt x="278" y="3505"/>
                      <a:pt x="168" y="3506"/>
                      <a:pt x="61" y="3510"/>
                    </a:cubicBezTo>
                    <a:cubicBezTo>
                      <a:pt x="1" y="3513"/>
                      <a:pt x="66" y="3606"/>
                      <a:pt x="106" y="3607"/>
                    </a:cubicBezTo>
                    <a:cubicBezTo>
                      <a:pt x="258" y="3612"/>
                      <a:pt x="441" y="3615"/>
                      <a:pt x="638" y="3615"/>
                    </a:cubicBezTo>
                    <a:cubicBezTo>
                      <a:pt x="1480" y="3615"/>
                      <a:pt x="2581" y="3571"/>
                      <a:pt x="2630" y="3565"/>
                    </a:cubicBezTo>
                    <a:cubicBezTo>
                      <a:pt x="2691" y="3556"/>
                      <a:pt x="2737" y="3518"/>
                      <a:pt x="2625" y="3502"/>
                    </a:cubicBezTo>
                    <a:cubicBezTo>
                      <a:pt x="2594" y="3497"/>
                      <a:pt x="2512" y="3495"/>
                      <a:pt x="2401" y="3495"/>
                    </a:cubicBezTo>
                    <a:cubicBezTo>
                      <a:pt x="2120" y="3495"/>
                      <a:pt x="1651" y="3507"/>
                      <a:pt x="1338" y="3509"/>
                    </a:cubicBezTo>
                    <a:cubicBezTo>
                      <a:pt x="1398" y="3351"/>
                      <a:pt x="1452" y="3114"/>
                      <a:pt x="1444" y="2925"/>
                    </a:cubicBezTo>
                    <a:cubicBezTo>
                      <a:pt x="1625" y="2777"/>
                      <a:pt x="1710" y="2499"/>
                      <a:pt x="1694" y="2267"/>
                    </a:cubicBezTo>
                    <a:lnTo>
                      <a:pt x="1694" y="2267"/>
                    </a:lnTo>
                    <a:cubicBezTo>
                      <a:pt x="1804" y="2761"/>
                      <a:pt x="2257" y="3205"/>
                      <a:pt x="2738" y="3312"/>
                    </a:cubicBezTo>
                    <a:cubicBezTo>
                      <a:pt x="2739" y="3313"/>
                      <a:pt x="2739" y="3313"/>
                      <a:pt x="2740" y="3313"/>
                    </a:cubicBezTo>
                    <a:cubicBezTo>
                      <a:pt x="2748" y="3313"/>
                      <a:pt x="2742" y="3298"/>
                      <a:pt x="2736" y="3295"/>
                    </a:cubicBezTo>
                    <a:cubicBezTo>
                      <a:pt x="2245" y="3095"/>
                      <a:pt x="1956" y="2757"/>
                      <a:pt x="1794" y="2282"/>
                    </a:cubicBezTo>
                    <a:lnTo>
                      <a:pt x="1794" y="2282"/>
                    </a:lnTo>
                    <a:cubicBezTo>
                      <a:pt x="1840" y="2303"/>
                      <a:pt x="1887" y="2312"/>
                      <a:pt x="1933" y="2312"/>
                    </a:cubicBezTo>
                    <a:cubicBezTo>
                      <a:pt x="2140" y="2312"/>
                      <a:pt x="2324" y="2121"/>
                      <a:pt x="2353" y="1905"/>
                    </a:cubicBezTo>
                    <a:cubicBezTo>
                      <a:pt x="2357" y="1874"/>
                      <a:pt x="2358" y="1841"/>
                      <a:pt x="2356" y="1808"/>
                    </a:cubicBezTo>
                    <a:cubicBezTo>
                      <a:pt x="2358" y="1774"/>
                      <a:pt x="2357" y="1741"/>
                      <a:pt x="2353" y="1710"/>
                    </a:cubicBezTo>
                    <a:cubicBezTo>
                      <a:pt x="2324" y="1494"/>
                      <a:pt x="2140" y="1304"/>
                      <a:pt x="1934" y="1304"/>
                    </a:cubicBezTo>
                    <a:cubicBezTo>
                      <a:pt x="1888" y="1304"/>
                      <a:pt x="1841" y="1313"/>
                      <a:pt x="1794" y="1333"/>
                    </a:cubicBezTo>
                    <a:cubicBezTo>
                      <a:pt x="1956" y="858"/>
                      <a:pt x="2245" y="520"/>
                      <a:pt x="2736" y="320"/>
                    </a:cubicBezTo>
                    <a:cubicBezTo>
                      <a:pt x="2742" y="317"/>
                      <a:pt x="2748" y="302"/>
                      <a:pt x="2740" y="302"/>
                    </a:cubicBezTo>
                    <a:cubicBezTo>
                      <a:pt x="2739" y="302"/>
                      <a:pt x="2739" y="302"/>
                      <a:pt x="2738" y="302"/>
                    </a:cubicBezTo>
                    <a:cubicBezTo>
                      <a:pt x="2257" y="410"/>
                      <a:pt x="1804" y="854"/>
                      <a:pt x="1694" y="1348"/>
                    </a:cubicBezTo>
                    <a:cubicBezTo>
                      <a:pt x="1710" y="1116"/>
                      <a:pt x="1625" y="837"/>
                      <a:pt x="1444" y="690"/>
                    </a:cubicBezTo>
                    <a:cubicBezTo>
                      <a:pt x="1452" y="501"/>
                      <a:pt x="1398" y="264"/>
                      <a:pt x="1338" y="106"/>
                    </a:cubicBezTo>
                    <a:lnTo>
                      <a:pt x="1338" y="106"/>
                    </a:lnTo>
                    <a:cubicBezTo>
                      <a:pt x="1651" y="108"/>
                      <a:pt x="2120" y="120"/>
                      <a:pt x="2401" y="120"/>
                    </a:cubicBezTo>
                    <a:cubicBezTo>
                      <a:pt x="2512" y="120"/>
                      <a:pt x="2593" y="118"/>
                      <a:pt x="2625" y="113"/>
                    </a:cubicBezTo>
                    <a:cubicBezTo>
                      <a:pt x="2737" y="96"/>
                      <a:pt x="2691" y="59"/>
                      <a:pt x="2630" y="50"/>
                    </a:cubicBezTo>
                    <a:cubicBezTo>
                      <a:pt x="2581" y="44"/>
                      <a:pt x="1480" y="0"/>
                      <a:pt x="6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9"/>
              <p:cNvSpPr/>
              <p:nvPr/>
            </p:nvSpPr>
            <p:spPr>
              <a:xfrm>
                <a:off x="5737244" y="3999174"/>
                <a:ext cx="17563" cy="21772"/>
              </a:xfrm>
              <a:custGeom>
                <a:rect b="b" l="l" r="r" t="t"/>
                <a:pathLst>
                  <a:path extrusionOk="0" h="481" w="388">
                    <a:moveTo>
                      <a:pt x="219" y="98"/>
                    </a:moveTo>
                    <a:cubicBezTo>
                      <a:pt x="232" y="98"/>
                      <a:pt x="247" y="101"/>
                      <a:pt x="263" y="108"/>
                    </a:cubicBezTo>
                    <a:cubicBezTo>
                      <a:pt x="278" y="134"/>
                      <a:pt x="287" y="165"/>
                      <a:pt x="292" y="199"/>
                    </a:cubicBezTo>
                    <a:cubicBezTo>
                      <a:pt x="299" y="255"/>
                      <a:pt x="290" y="349"/>
                      <a:pt x="232" y="376"/>
                    </a:cubicBezTo>
                    <a:cubicBezTo>
                      <a:pt x="224" y="380"/>
                      <a:pt x="216" y="382"/>
                      <a:pt x="209" y="382"/>
                    </a:cubicBezTo>
                    <a:cubicBezTo>
                      <a:pt x="143" y="382"/>
                      <a:pt x="127" y="228"/>
                      <a:pt x="139" y="176"/>
                    </a:cubicBezTo>
                    <a:cubicBezTo>
                      <a:pt x="150" y="126"/>
                      <a:pt x="179" y="98"/>
                      <a:pt x="219" y="98"/>
                    </a:cubicBezTo>
                    <a:close/>
                    <a:moveTo>
                      <a:pt x="185" y="1"/>
                    </a:moveTo>
                    <a:cubicBezTo>
                      <a:pt x="139" y="1"/>
                      <a:pt x="98" y="24"/>
                      <a:pt x="71" y="64"/>
                    </a:cubicBezTo>
                    <a:cubicBezTo>
                      <a:pt x="0" y="166"/>
                      <a:pt x="40" y="362"/>
                      <a:pt x="135" y="439"/>
                    </a:cubicBezTo>
                    <a:cubicBezTo>
                      <a:pt x="170" y="468"/>
                      <a:pt x="205" y="481"/>
                      <a:pt x="238" y="481"/>
                    </a:cubicBezTo>
                    <a:cubicBezTo>
                      <a:pt x="306" y="481"/>
                      <a:pt x="362" y="423"/>
                      <a:pt x="376" y="335"/>
                    </a:cubicBezTo>
                    <a:cubicBezTo>
                      <a:pt x="388" y="245"/>
                      <a:pt x="358" y="156"/>
                      <a:pt x="303" y="87"/>
                    </a:cubicBezTo>
                    <a:cubicBezTo>
                      <a:pt x="301" y="44"/>
                      <a:pt x="257" y="13"/>
                      <a:pt x="216" y="4"/>
                    </a:cubicBezTo>
                    <a:cubicBezTo>
                      <a:pt x="205" y="2"/>
                      <a:pt x="195" y="1"/>
                      <a:pt x="1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9"/>
              <p:cNvSpPr/>
              <p:nvPr/>
            </p:nvSpPr>
            <p:spPr>
              <a:xfrm>
                <a:off x="5651240" y="3936301"/>
                <a:ext cx="71700" cy="147519"/>
              </a:xfrm>
              <a:custGeom>
                <a:rect b="b" l="l" r="r" t="t"/>
                <a:pathLst>
                  <a:path extrusionOk="0" h="3259" w="1584">
                    <a:moveTo>
                      <a:pt x="638" y="704"/>
                    </a:moveTo>
                    <a:cubicBezTo>
                      <a:pt x="682" y="704"/>
                      <a:pt x="718" y="706"/>
                      <a:pt x="738" y="710"/>
                    </a:cubicBezTo>
                    <a:cubicBezTo>
                      <a:pt x="756" y="713"/>
                      <a:pt x="772" y="717"/>
                      <a:pt x="789" y="721"/>
                    </a:cubicBezTo>
                    <a:cubicBezTo>
                      <a:pt x="784" y="727"/>
                      <a:pt x="781" y="734"/>
                      <a:pt x="777" y="740"/>
                    </a:cubicBezTo>
                    <a:cubicBezTo>
                      <a:pt x="731" y="813"/>
                      <a:pt x="675" y="876"/>
                      <a:pt x="607" y="928"/>
                    </a:cubicBezTo>
                    <a:cubicBezTo>
                      <a:pt x="558" y="989"/>
                      <a:pt x="359" y="1047"/>
                      <a:pt x="226" y="1047"/>
                    </a:cubicBezTo>
                    <a:cubicBezTo>
                      <a:pt x="150" y="1047"/>
                      <a:pt x="96" y="1028"/>
                      <a:pt x="104" y="979"/>
                    </a:cubicBezTo>
                    <a:cubicBezTo>
                      <a:pt x="111" y="934"/>
                      <a:pt x="176" y="808"/>
                      <a:pt x="328" y="749"/>
                    </a:cubicBezTo>
                    <a:cubicBezTo>
                      <a:pt x="409" y="715"/>
                      <a:pt x="542" y="704"/>
                      <a:pt x="638" y="704"/>
                    </a:cubicBezTo>
                    <a:close/>
                    <a:moveTo>
                      <a:pt x="875" y="1230"/>
                    </a:moveTo>
                    <a:cubicBezTo>
                      <a:pt x="1117" y="1230"/>
                      <a:pt x="1403" y="1392"/>
                      <a:pt x="1528" y="1588"/>
                    </a:cubicBezTo>
                    <a:cubicBezTo>
                      <a:pt x="1540" y="1600"/>
                      <a:pt x="1554" y="1630"/>
                      <a:pt x="1528" y="1671"/>
                    </a:cubicBezTo>
                    <a:cubicBezTo>
                      <a:pt x="1403" y="1867"/>
                      <a:pt x="1116" y="2029"/>
                      <a:pt x="875" y="2029"/>
                    </a:cubicBezTo>
                    <a:cubicBezTo>
                      <a:pt x="683" y="2029"/>
                      <a:pt x="520" y="1927"/>
                      <a:pt x="490" y="1657"/>
                    </a:cubicBezTo>
                    <a:cubicBezTo>
                      <a:pt x="489" y="1647"/>
                      <a:pt x="489" y="1612"/>
                      <a:pt x="490" y="1602"/>
                    </a:cubicBezTo>
                    <a:cubicBezTo>
                      <a:pt x="520" y="1333"/>
                      <a:pt x="683" y="1230"/>
                      <a:pt x="875" y="1230"/>
                    </a:cubicBezTo>
                    <a:close/>
                    <a:moveTo>
                      <a:pt x="226" y="2212"/>
                    </a:moveTo>
                    <a:cubicBezTo>
                      <a:pt x="359" y="2212"/>
                      <a:pt x="558" y="2270"/>
                      <a:pt x="607" y="2331"/>
                    </a:cubicBezTo>
                    <a:cubicBezTo>
                      <a:pt x="675" y="2383"/>
                      <a:pt x="731" y="2446"/>
                      <a:pt x="777" y="2519"/>
                    </a:cubicBezTo>
                    <a:cubicBezTo>
                      <a:pt x="781" y="2526"/>
                      <a:pt x="784" y="2532"/>
                      <a:pt x="789" y="2538"/>
                    </a:cubicBezTo>
                    <a:cubicBezTo>
                      <a:pt x="772" y="2542"/>
                      <a:pt x="756" y="2546"/>
                      <a:pt x="738" y="2549"/>
                    </a:cubicBezTo>
                    <a:cubicBezTo>
                      <a:pt x="718" y="2552"/>
                      <a:pt x="682" y="2555"/>
                      <a:pt x="638" y="2555"/>
                    </a:cubicBezTo>
                    <a:cubicBezTo>
                      <a:pt x="542" y="2555"/>
                      <a:pt x="409" y="2544"/>
                      <a:pt x="328" y="2510"/>
                    </a:cubicBezTo>
                    <a:cubicBezTo>
                      <a:pt x="176" y="2451"/>
                      <a:pt x="110" y="2325"/>
                      <a:pt x="104" y="2280"/>
                    </a:cubicBezTo>
                    <a:cubicBezTo>
                      <a:pt x="96" y="2231"/>
                      <a:pt x="150" y="2212"/>
                      <a:pt x="226" y="2212"/>
                    </a:cubicBezTo>
                    <a:close/>
                    <a:moveTo>
                      <a:pt x="1016" y="1"/>
                    </a:moveTo>
                    <a:cubicBezTo>
                      <a:pt x="989" y="1"/>
                      <a:pt x="950" y="34"/>
                      <a:pt x="950" y="62"/>
                    </a:cubicBezTo>
                    <a:cubicBezTo>
                      <a:pt x="951" y="263"/>
                      <a:pt x="927" y="452"/>
                      <a:pt x="840" y="630"/>
                    </a:cubicBezTo>
                    <a:cubicBezTo>
                      <a:pt x="780" y="617"/>
                      <a:pt x="707" y="610"/>
                      <a:pt x="630" y="610"/>
                    </a:cubicBezTo>
                    <a:cubicBezTo>
                      <a:pt x="375" y="610"/>
                      <a:pt x="72" y="692"/>
                      <a:pt x="30" y="939"/>
                    </a:cubicBezTo>
                    <a:cubicBezTo>
                      <a:pt x="1" y="1114"/>
                      <a:pt x="95" y="1171"/>
                      <a:pt x="218" y="1171"/>
                    </a:cubicBezTo>
                    <a:cubicBezTo>
                      <a:pt x="349" y="1171"/>
                      <a:pt x="512" y="1106"/>
                      <a:pt x="593" y="1047"/>
                    </a:cubicBezTo>
                    <a:cubicBezTo>
                      <a:pt x="704" y="965"/>
                      <a:pt x="799" y="861"/>
                      <a:pt x="874" y="743"/>
                    </a:cubicBezTo>
                    <a:cubicBezTo>
                      <a:pt x="1200" y="853"/>
                      <a:pt x="1398" y="1146"/>
                      <a:pt x="1498" y="1471"/>
                    </a:cubicBezTo>
                    <a:cubicBezTo>
                      <a:pt x="1360" y="1282"/>
                      <a:pt x="1115" y="1171"/>
                      <a:pt x="891" y="1171"/>
                    </a:cubicBezTo>
                    <a:cubicBezTo>
                      <a:pt x="649" y="1171"/>
                      <a:pt x="431" y="1301"/>
                      <a:pt x="398" y="1602"/>
                    </a:cubicBezTo>
                    <a:cubicBezTo>
                      <a:pt x="395" y="1607"/>
                      <a:pt x="395" y="1651"/>
                      <a:pt x="398" y="1656"/>
                    </a:cubicBezTo>
                    <a:cubicBezTo>
                      <a:pt x="431" y="1958"/>
                      <a:pt x="649" y="2088"/>
                      <a:pt x="891" y="2088"/>
                    </a:cubicBezTo>
                    <a:cubicBezTo>
                      <a:pt x="1115" y="2088"/>
                      <a:pt x="1360" y="1976"/>
                      <a:pt x="1498" y="1788"/>
                    </a:cubicBezTo>
                    <a:lnTo>
                      <a:pt x="1498" y="1788"/>
                    </a:lnTo>
                    <a:cubicBezTo>
                      <a:pt x="1398" y="2113"/>
                      <a:pt x="1200" y="2406"/>
                      <a:pt x="874" y="2514"/>
                    </a:cubicBezTo>
                    <a:cubicBezTo>
                      <a:pt x="799" y="2398"/>
                      <a:pt x="704" y="2293"/>
                      <a:pt x="593" y="2212"/>
                    </a:cubicBezTo>
                    <a:cubicBezTo>
                      <a:pt x="512" y="2153"/>
                      <a:pt x="349" y="2088"/>
                      <a:pt x="218" y="2088"/>
                    </a:cubicBezTo>
                    <a:cubicBezTo>
                      <a:pt x="95" y="2088"/>
                      <a:pt x="1" y="2145"/>
                      <a:pt x="30" y="2320"/>
                    </a:cubicBezTo>
                    <a:cubicBezTo>
                      <a:pt x="72" y="2567"/>
                      <a:pt x="375" y="2649"/>
                      <a:pt x="630" y="2649"/>
                    </a:cubicBezTo>
                    <a:cubicBezTo>
                      <a:pt x="707" y="2649"/>
                      <a:pt x="780" y="2642"/>
                      <a:pt x="840" y="2629"/>
                    </a:cubicBezTo>
                    <a:cubicBezTo>
                      <a:pt x="927" y="2806"/>
                      <a:pt x="951" y="2996"/>
                      <a:pt x="950" y="3197"/>
                    </a:cubicBezTo>
                    <a:cubicBezTo>
                      <a:pt x="950" y="3225"/>
                      <a:pt x="989" y="3258"/>
                      <a:pt x="1016" y="3258"/>
                    </a:cubicBezTo>
                    <a:cubicBezTo>
                      <a:pt x="1028" y="3258"/>
                      <a:pt x="1038" y="3251"/>
                      <a:pt x="1041" y="3233"/>
                    </a:cubicBezTo>
                    <a:cubicBezTo>
                      <a:pt x="1070" y="3018"/>
                      <a:pt x="1023" y="2798"/>
                      <a:pt x="924" y="2606"/>
                    </a:cubicBezTo>
                    <a:cubicBezTo>
                      <a:pt x="1321" y="2474"/>
                      <a:pt x="1551" y="2104"/>
                      <a:pt x="1552" y="1697"/>
                    </a:cubicBezTo>
                    <a:cubicBezTo>
                      <a:pt x="1581" y="1670"/>
                      <a:pt x="1584" y="1603"/>
                      <a:pt x="1552" y="1562"/>
                    </a:cubicBezTo>
                    <a:cubicBezTo>
                      <a:pt x="1551" y="1154"/>
                      <a:pt x="1321" y="784"/>
                      <a:pt x="924" y="653"/>
                    </a:cubicBezTo>
                    <a:cubicBezTo>
                      <a:pt x="1023" y="461"/>
                      <a:pt x="1070" y="241"/>
                      <a:pt x="1041" y="26"/>
                    </a:cubicBezTo>
                    <a:cubicBezTo>
                      <a:pt x="1038" y="8"/>
                      <a:pt x="1028" y="1"/>
                      <a:pt x="10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9"/>
              <p:cNvSpPr/>
              <p:nvPr/>
            </p:nvSpPr>
            <p:spPr>
              <a:xfrm>
                <a:off x="5573746" y="3929919"/>
                <a:ext cx="82699" cy="160329"/>
              </a:xfrm>
              <a:custGeom>
                <a:rect b="b" l="l" r="r" t="t"/>
                <a:pathLst>
                  <a:path extrusionOk="0" h="3542" w="1827">
                    <a:moveTo>
                      <a:pt x="472" y="998"/>
                    </a:moveTo>
                    <a:cubicBezTo>
                      <a:pt x="550" y="998"/>
                      <a:pt x="634" y="1017"/>
                      <a:pt x="718" y="1063"/>
                    </a:cubicBezTo>
                    <a:cubicBezTo>
                      <a:pt x="732" y="1067"/>
                      <a:pt x="745" y="1073"/>
                      <a:pt x="758" y="1077"/>
                    </a:cubicBezTo>
                    <a:cubicBezTo>
                      <a:pt x="657" y="1133"/>
                      <a:pt x="410" y="1253"/>
                      <a:pt x="323" y="1253"/>
                    </a:cubicBezTo>
                    <a:cubicBezTo>
                      <a:pt x="315" y="1253"/>
                      <a:pt x="308" y="1252"/>
                      <a:pt x="303" y="1249"/>
                    </a:cubicBezTo>
                    <a:cubicBezTo>
                      <a:pt x="1" y="1249"/>
                      <a:pt x="186" y="998"/>
                      <a:pt x="472" y="998"/>
                    </a:cubicBezTo>
                    <a:close/>
                    <a:moveTo>
                      <a:pt x="324" y="2289"/>
                    </a:moveTo>
                    <a:cubicBezTo>
                      <a:pt x="412" y="2289"/>
                      <a:pt x="658" y="2408"/>
                      <a:pt x="758" y="2464"/>
                    </a:cubicBezTo>
                    <a:cubicBezTo>
                      <a:pt x="745" y="2469"/>
                      <a:pt x="732" y="2474"/>
                      <a:pt x="718" y="2478"/>
                    </a:cubicBezTo>
                    <a:cubicBezTo>
                      <a:pt x="634" y="2524"/>
                      <a:pt x="550" y="2542"/>
                      <a:pt x="472" y="2542"/>
                    </a:cubicBezTo>
                    <a:cubicBezTo>
                      <a:pt x="186" y="2542"/>
                      <a:pt x="1" y="2293"/>
                      <a:pt x="303" y="2293"/>
                    </a:cubicBezTo>
                    <a:cubicBezTo>
                      <a:pt x="308" y="2290"/>
                      <a:pt x="316" y="2289"/>
                      <a:pt x="324" y="2289"/>
                    </a:cubicBezTo>
                    <a:close/>
                    <a:moveTo>
                      <a:pt x="1823" y="0"/>
                    </a:moveTo>
                    <a:cubicBezTo>
                      <a:pt x="1821" y="0"/>
                      <a:pt x="1818" y="2"/>
                      <a:pt x="1817" y="4"/>
                    </a:cubicBezTo>
                    <a:cubicBezTo>
                      <a:pt x="1610" y="417"/>
                      <a:pt x="1289" y="777"/>
                      <a:pt x="885" y="1005"/>
                    </a:cubicBezTo>
                    <a:cubicBezTo>
                      <a:pt x="840" y="980"/>
                      <a:pt x="791" y="958"/>
                      <a:pt x="739" y="943"/>
                    </a:cubicBezTo>
                    <a:cubicBezTo>
                      <a:pt x="693" y="929"/>
                      <a:pt x="618" y="921"/>
                      <a:pt x="534" y="921"/>
                    </a:cubicBezTo>
                    <a:cubicBezTo>
                      <a:pt x="304" y="921"/>
                      <a:pt x="3" y="987"/>
                      <a:pt x="21" y="1207"/>
                    </a:cubicBezTo>
                    <a:cubicBezTo>
                      <a:pt x="31" y="1315"/>
                      <a:pt x="106" y="1354"/>
                      <a:pt x="210" y="1354"/>
                    </a:cubicBezTo>
                    <a:cubicBezTo>
                      <a:pt x="409" y="1354"/>
                      <a:pt x="716" y="1210"/>
                      <a:pt x="864" y="1131"/>
                    </a:cubicBezTo>
                    <a:cubicBezTo>
                      <a:pt x="901" y="1157"/>
                      <a:pt x="936" y="1188"/>
                      <a:pt x="966" y="1224"/>
                    </a:cubicBezTo>
                    <a:cubicBezTo>
                      <a:pt x="1102" y="1372"/>
                      <a:pt x="1171" y="1571"/>
                      <a:pt x="1186" y="1771"/>
                    </a:cubicBezTo>
                    <a:cubicBezTo>
                      <a:pt x="1171" y="1970"/>
                      <a:pt x="1102" y="2170"/>
                      <a:pt x="966" y="2318"/>
                    </a:cubicBezTo>
                    <a:cubicBezTo>
                      <a:pt x="936" y="2354"/>
                      <a:pt x="901" y="2384"/>
                      <a:pt x="864" y="2409"/>
                    </a:cubicBezTo>
                    <a:cubicBezTo>
                      <a:pt x="716" y="2332"/>
                      <a:pt x="409" y="2188"/>
                      <a:pt x="210" y="2188"/>
                    </a:cubicBezTo>
                    <a:cubicBezTo>
                      <a:pt x="106" y="2188"/>
                      <a:pt x="31" y="2227"/>
                      <a:pt x="21" y="2335"/>
                    </a:cubicBezTo>
                    <a:cubicBezTo>
                      <a:pt x="3" y="2554"/>
                      <a:pt x="303" y="2621"/>
                      <a:pt x="533" y="2621"/>
                    </a:cubicBezTo>
                    <a:cubicBezTo>
                      <a:pt x="617" y="2621"/>
                      <a:pt x="692" y="2612"/>
                      <a:pt x="739" y="2598"/>
                    </a:cubicBezTo>
                    <a:cubicBezTo>
                      <a:pt x="791" y="2583"/>
                      <a:pt x="840" y="2562"/>
                      <a:pt x="885" y="2537"/>
                    </a:cubicBezTo>
                    <a:cubicBezTo>
                      <a:pt x="1289" y="2765"/>
                      <a:pt x="1610" y="3124"/>
                      <a:pt x="1817" y="3538"/>
                    </a:cubicBezTo>
                    <a:cubicBezTo>
                      <a:pt x="1818" y="3540"/>
                      <a:pt x="1820" y="3541"/>
                      <a:pt x="1822" y="3541"/>
                    </a:cubicBezTo>
                    <a:cubicBezTo>
                      <a:pt x="1824" y="3541"/>
                      <a:pt x="1826" y="3539"/>
                      <a:pt x="1825" y="3536"/>
                    </a:cubicBezTo>
                    <a:cubicBezTo>
                      <a:pt x="1671" y="3078"/>
                      <a:pt x="1387" y="2723"/>
                      <a:pt x="976" y="2474"/>
                    </a:cubicBezTo>
                    <a:cubicBezTo>
                      <a:pt x="1184" y="2310"/>
                      <a:pt x="1295" y="2038"/>
                      <a:pt x="1293" y="1771"/>
                    </a:cubicBezTo>
                    <a:cubicBezTo>
                      <a:pt x="1295" y="1502"/>
                      <a:pt x="1184" y="1231"/>
                      <a:pt x="976" y="1067"/>
                    </a:cubicBezTo>
                    <a:cubicBezTo>
                      <a:pt x="1387" y="818"/>
                      <a:pt x="1671" y="463"/>
                      <a:pt x="1825" y="5"/>
                    </a:cubicBezTo>
                    <a:cubicBezTo>
                      <a:pt x="1826" y="2"/>
                      <a:pt x="1825" y="0"/>
                      <a:pt x="18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9"/>
              <p:cNvSpPr/>
              <p:nvPr/>
            </p:nvSpPr>
            <p:spPr>
              <a:xfrm>
                <a:off x="5198680" y="4076666"/>
                <a:ext cx="428976" cy="7876"/>
              </a:xfrm>
              <a:custGeom>
                <a:rect b="b" l="l" r="r" t="t"/>
                <a:pathLst>
                  <a:path extrusionOk="0" h="174" w="9477">
                    <a:moveTo>
                      <a:pt x="7572" y="1"/>
                    </a:moveTo>
                    <a:cubicBezTo>
                      <a:pt x="6597" y="1"/>
                      <a:pt x="5618" y="41"/>
                      <a:pt x="4655" y="41"/>
                    </a:cubicBezTo>
                    <a:cubicBezTo>
                      <a:pt x="4648" y="41"/>
                      <a:pt x="4641" y="41"/>
                      <a:pt x="4633" y="41"/>
                    </a:cubicBezTo>
                    <a:cubicBezTo>
                      <a:pt x="3662" y="40"/>
                      <a:pt x="2677" y="2"/>
                      <a:pt x="1697" y="2"/>
                    </a:cubicBezTo>
                    <a:cubicBezTo>
                      <a:pt x="1143" y="2"/>
                      <a:pt x="591" y="14"/>
                      <a:pt x="43" y="52"/>
                    </a:cubicBezTo>
                    <a:cubicBezTo>
                      <a:pt x="0" y="55"/>
                      <a:pt x="40" y="117"/>
                      <a:pt x="69" y="120"/>
                    </a:cubicBezTo>
                    <a:cubicBezTo>
                      <a:pt x="634" y="156"/>
                      <a:pt x="1204" y="167"/>
                      <a:pt x="1775" y="167"/>
                    </a:cubicBezTo>
                    <a:cubicBezTo>
                      <a:pt x="2779" y="167"/>
                      <a:pt x="3787" y="131"/>
                      <a:pt x="4783" y="131"/>
                    </a:cubicBezTo>
                    <a:cubicBezTo>
                      <a:pt x="4790" y="131"/>
                      <a:pt x="4797" y="131"/>
                      <a:pt x="4803" y="131"/>
                    </a:cubicBezTo>
                    <a:cubicBezTo>
                      <a:pt x="5739" y="131"/>
                      <a:pt x="6696" y="173"/>
                      <a:pt x="7646" y="173"/>
                    </a:cubicBezTo>
                    <a:cubicBezTo>
                      <a:pt x="8257" y="173"/>
                      <a:pt x="8866" y="156"/>
                      <a:pt x="9465" y="98"/>
                    </a:cubicBezTo>
                    <a:cubicBezTo>
                      <a:pt x="9477" y="97"/>
                      <a:pt x="9468" y="74"/>
                      <a:pt x="9459" y="73"/>
                    </a:cubicBezTo>
                    <a:cubicBezTo>
                      <a:pt x="8837" y="18"/>
                      <a:pt x="8205" y="1"/>
                      <a:pt x="75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9"/>
              <p:cNvSpPr/>
              <p:nvPr/>
            </p:nvSpPr>
            <p:spPr>
              <a:xfrm>
                <a:off x="5099685" y="4039685"/>
                <a:ext cx="63235" cy="51240"/>
              </a:xfrm>
              <a:custGeom>
                <a:rect b="b" l="l" r="r" t="t"/>
                <a:pathLst>
                  <a:path extrusionOk="0" h="1132" w="1397">
                    <a:moveTo>
                      <a:pt x="911" y="655"/>
                    </a:moveTo>
                    <a:cubicBezTo>
                      <a:pt x="987" y="767"/>
                      <a:pt x="1073" y="871"/>
                      <a:pt x="1184" y="952"/>
                    </a:cubicBezTo>
                    <a:cubicBezTo>
                      <a:pt x="1134" y="973"/>
                      <a:pt x="1083" y="995"/>
                      <a:pt x="1034" y="1001"/>
                    </a:cubicBezTo>
                    <a:cubicBezTo>
                      <a:pt x="1022" y="1002"/>
                      <a:pt x="1011" y="1003"/>
                      <a:pt x="1001" y="1003"/>
                    </a:cubicBezTo>
                    <a:cubicBezTo>
                      <a:pt x="891" y="1003"/>
                      <a:pt x="853" y="930"/>
                      <a:pt x="864" y="819"/>
                    </a:cubicBezTo>
                    <a:cubicBezTo>
                      <a:pt x="870" y="759"/>
                      <a:pt x="887" y="705"/>
                      <a:pt x="911" y="655"/>
                    </a:cubicBezTo>
                    <a:close/>
                    <a:moveTo>
                      <a:pt x="468" y="1"/>
                    </a:moveTo>
                    <a:cubicBezTo>
                      <a:pt x="440" y="1"/>
                      <a:pt x="412" y="5"/>
                      <a:pt x="382" y="14"/>
                    </a:cubicBezTo>
                    <a:cubicBezTo>
                      <a:pt x="0" y="135"/>
                      <a:pt x="310" y="673"/>
                      <a:pt x="501" y="822"/>
                    </a:cubicBezTo>
                    <a:cubicBezTo>
                      <a:pt x="502" y="822"/>
                      <a:pt x="503" y="823"/>
                      <a:pt x="503" y="823"/>
                    </a:cubicBezTo>
                    <a:cubicBezTo>
                      <a:pt x="508" y="823"/>
                      <a:pt x="513" y="812"/>
                      <a:pt x="509" y="808"/>
                    </a:cubicBezTo>
                    <a:cubicBezTo>
                      <a:pt x="396" y="677"/>
                      <a:pt x="294" y="522"/>
                      <a:pt x="268" y="346"/>
                    </a:cubicBezTo>
                    <a:cubicBezTo>
                      <a:pt x="242" y="183"/>
                      <a:pt x="323" y="97"/>
                      <a:pt x="426" y="97"/>
                    </a:cubicBezTo>
                    <a:cubicBezTo>
                      <a:pt x="488" y="97"/>
                      <a:pt x="559" y="129"/>
                      <a:pt x="619" y="194"/>
                    </a:cubicBezTo>
                    <a:cubicBezTo>
                      <a:pt x="661" y="238"/>
                      <a:pt x="691" y="292"/>
                      <a:pt x="722" y="344"/>
                    </a:cubicBezTo>
                    <a:cubicBezTo>
                      <a:pt x="765" y="416"/>
                      <a:pt x="808" y="490"/>
                      <a:pt x="852" y="561"/>
                    </a:cubicBezTo>
                    <a:cubicBezTo>
                      <a:pt x="781" y="659"/>
                      <a:pt x="737" y="776"/>
                      <a:pt x="738" y="905"/>
                    </a:cubicBezTo>
                    <a:cubicBezTo>
                      <a:pt x="739" y="1033"/>
                      <a:pt x="786" y="1132"/>
                      <a:pt x="920" y="1132"/>
                    </a:cubicBezTo>
                    <a:cubicBezTo>
                      <a:pt x="925" y="1132"/>
                      <a:pt x="930" y="1131"/>
                      <a:pt x="935" y="1131"/>
                    </a:cubicBezTo>
                    <a:cubicBezTo>
                      <a:pt x="1047" y="1125"/>
                      <a:pt x="1169" y="1077"/>
                      <a:pt x="1254" y="999"/>
                    </a:cubicBezTo>
                    <a:cubicBezTo>
                      <a:pt x="1261" y="1003"/>
                      <a:pt x="1269" y="1005"/>
                      <a:pt x="1277" y="1005"/>
                    </a:cubicBezTo>
                    <a:cubicBezTo>
                      <a:pt x="1328" y="1005"/>
                      <a:pt x="1397" y="938"/>
                      <a:pt x="1350" y="905"/>
                    </a:cubicBezTo>
                    <a:cubicBezTo>
                      <a:pt x="1200" y="798"/>
                      <a:pt x="1101" y="666"/>
                      <a:pt x="1007" y="526"/>
                    </a:cubicBezTo>
                    <a:cubicBezTo>
                      <a:pt x="1069" y="468"/>
                      <a:pt x="1146" y="426"/>
                      <a:pt x="1235" y="407"/>
                    </a:cubicBezTo>
                    <a:cubicBezTo>
                      <a:pt x="1293" y="394"/>
                      <a:pt x="1333" y="300"/>
                      <a:pt x="1269" y="300"/>
                    </a:cubicBezTo>
                    <a:cubicBezTo>
                      <a:pt x="1264" y="300"/>
                      <a:pt x="1258" y="301"/>
                      <a:pt x="1250" y="302"/>
                    </a:cubicBezTo>
                    <a:cubicBezTo>
                      <a:pt x="1141" y="327"/>
                      <a:pt x="1039" y="377"/>
                      <a:pt x="956" y="447"/>
                    </a:cubicBezTo>
                    <a:cubicBezTo>
                      <a:pt x="907" y="370"/>
                      <a:pt x="857" y="292"/>
                      <a:pt x="799" y="214"/>
                    </a:cubicBezTo>
                    <a:cubicBezTo>
                      <a:pt x="720" y="106"/>
                      <a:pt x="605" y="1"/>
                      <a:pt x="46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9"/>
              <p:cNvSpPr/>
              <p:nvPr/>
            </p:nvSpPr>
            <p:spPr>
              <a:xfrm>
                <a:off x="5151332" y="4039685"/>
                <a:ext cx="63326" cy="51240"/>
              </a:xfrm>
              <a:custGeom>
                <a:rect b="b" l="l" r="r" t="t"/>
                <a:pathLst>
                  <a:path extrusionOk="0" h="1132" w="1399">
                    <a:moveTo>
                      <a:pt x="486" y="655"/>
                    </a:moveTo>
                    <a:cubicBezTo>
                      <a:pt x="511" y="705"/>
                      <a:pt x="529" y="759"/>
                      <a:pt x="535" y="819"/>
                    </a:cubicBezTo>
                    <a:cubicBezTo>
                      <a:pt x="546" y="930"/>
                      <a:pt x="507" y="1003"/>
                      <a:pt x="397" y="1003"/>
                    </a:cubicBezTo>
                    <a:cubicBezTo>
                      <a:pt x="386" y="1003"/>
                      <a:pt x="375" y="1002"/>
                      <a:pt x="364" y="1001"/>
                    </a:cubicBezTo>
                    <a:cubicBezTo>
                      <a:pt x="314" y="995"/>
                      <a:pt x="264" y="973"/>
                      <a:pt x="215" y="952"/>
                    </a:cubicBezTo>
                    <a:cubicBezTo>
                      <a:pt x="325" y="871"/>
                      <a:pt x="411" y="767"/>
                      <a:pt x="486" y="655"/>
                    </a:cubicBezTo>
                    <a:close/>
                    <a:moveTo>
                      <a:pt x="930" y="1"/>
                    </a:moveTo>
                    <a:cubicBezTo>
                      <a:pt x="793" y="1"/>
                      <a:pt x="678" y="106"/>
                      <a:pt x="598" y="214"/>
                    </a:cubicBezTo>
                    <a:cubicBezTo>
                      <a:pt x="542" y="292"/>
                      <a:pt x="492" y="370"/>
                      <a:pt x="441" y="447"/>
                    </a:cubicBezTo>
                    <a:cubicBezTo>
                      <a:pt x="358" y="377"/>
                      <a:pt x="258" y="327"/>
                      <a:pt x="147" y="302"/>
                    </a:cubicBezTo>
                    <a:cubicBezTo>
                      <a:pt x="140" y="301"/>
                      <a:pt x="134" y="300"/>
                      <a:pt x="128" y="300"/>
                    </a:cubicBezTo>
                    <a:cubicBezTo>
                      <a:pt x="65" y="300"/>
                      <a:pt x="105" y="394"/>
                      <a:pt x="163" y="407"/>
                    </a:cubicBezTo>
                    <a:cubicBezTo>
                      <a:pt x="252" y="426"/>
                      <a:pt x="329" y="468"/>
                      <a:pt x="390" y="526"/>
                    </a:cubicBezTo>
                    <a:cubicBezTo>
                      <a:pt x="297" y="666"/>
                      <a:pt x="197" y="798"/>
                      <a:pt x="48" y="905"/>
                    </a:cubicBezTo>
                    <a:cubicBezTo>
                      <a:pt x="1" y="938"/>
                      <a:pt x="71" y="1005"/>
                      <a:pt x="121" y="1005"/>
                    </a:cubicBezTo>
                    <a:cubicBezTo>
                      <a:pt x="129" y="1005"/>
                      <a:pt x="137" y="1004"/>
                      <a:pt x="143" y="1000"/>
                    </a:cubicBezTo>
                    <a:cubicBezTo>
                      <a:pt x="229" y="1078"/>
                      <a:pt x="350" y="1126"/>
                      <a:pt x="463" y="1131"/>
                    </a:cubicBezTo>
                    <a:cubicBezTo>
                      <a:pt x="468" y="1131"/>
                      <a:pt x="473" y="1132"/>
                      <a:pt x="477" y="1132"/>
                    </a:cubicBezTo>
                    <a:cubicBezTo>
                      <a:pt x="613" y="1132"/>
                      <a:pt x="660" y="1033"/>
                      <a:pt x="661" y="905"/>
                    </a:cubicBezTo>
                    <a:cubicBezTo>
                      <a:pt x="661" y="776"/>
                      <a:pt x="618" y="659"/>
                      <a:pt x="547" y="561"/>
                    </a:cubicBezTo>
                    <a:cubicBezTo>
                      <a:pt x="591" y="490"/>
                      <a:pt x="633" y="416"/>
                      <a:pt x="676" y="344"/>
                    </a:cubicBezTo>
                    <a:cubicBezTo>
                      <a:pt x="707" y="292"/>
                      <a:pt x="738" y="238"/>
                      <a:pt x="779" y="194"/>
                    </a:cubicBezTo>
                    <a:cubicBezTo>
                      <a:pt x="839" y="129"/>
                      <a:pt x="910" y="97"/>
                      <a:pt x="972" y="97"/>
                    </a:cubicBezTo>
                    <a:cubicBezTo>
                      <a:pt x="1075" y="97"/>
                      <a:pt x="1156" y="183"/>
                      <a:pt x="1131" y="346"/>
                    </a:cubicBezTo>
                    <a:cubicBezTo>
                      <a:pt x="1103" y="522"/>
                      <a:pt x="1003" y="677"/>
                      <a:pt x="888" y="808"/>
                    </a:cubicBezTo>
                    <a:cubicBezTo>
                      <a:pt x="885" y="812"/>
                      <a:pt x="889" y="823"/>
                      <a:pt x="895" y="823"/>
                    </a:cubicBezTo>
                    <a:cubicBezTo>
                      <a:pt x="896" y="823"/>
                      <a:pt x="897" y="822"/>
                      <a:pt x="897" y="822"/>
                    </a:cubicBezTo>
                    <a:cubicBezTo>
                      <a:pt x="1088" y="673"/>
                      <a:pt x="1399" y="135"/>
                      <a:pt x="1015" y="14"/>
                    </a:cubicBezTo>
                    <a:cubicBezTo>
                      <a:pt x="986" y="5"/>
                      <a:pt x="958" y="1"/>
                      <a:pt x="9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9"/>
              <p:cNvSpPr/>
              <p:nvPr/>
            </p:nvSpPr>
            <p:spPr>
              <a:xfrm>
                <a:off x="5115528" y="3964863"/>
                <a:ext cx="83242" cy="82428"/>
              </a:xfrm>
              <a:custGeom>
                <a:rect b="b" l="l" r="r" t="t"/>
                <a:pathLst>
                  <a:path extrusionOk="0" h="1821" w="1839">
                    <a:moveTo>
                      <a:pt x="920" y="159"/>
                    </a:moveTo>
                    <a:cubicBezTo>
                      <a:pt x="943" y="159"/>
                      <a:pt x="966" y="168"/>
                      <a:pt x="983" y="186"/>
                    </a:cubicBezTo>
                    <a:lnTo>
                      <a:pt x="1644" y="846"/>
                    </a:lnTo>
                    <a:cubicBezTo>
                      <a:pt x="1679" y="882"/>
                      <a:pt x="1679" y="940"/>
                      <a:pt x="1644" y="974"/>
                    </a:cubicBezTo>
                    <a:lnTo>
                      <a:pt x="983" y="1635"/>
                    </a:lnTo>
                    <a:cubicBezTo>
                      <a:pt x="966" y="1653"/>
                      <a:pt x="943" y="1662"/>
                      <a:pt x="920" y="1662"/>
                    </a:cubicBezTo>
                    <a:cubicBezTo>
                      <a:pt x="896" y="1662"/>
                      <a:pt x="873" y="1653"/>
                      <a:pt x="855" y="1635"/>
                    </a:cubicBezTo>
                    <a:lnTo>
                      <a:pt x="195" y="974"/>
                    </a:lnTo>
                    <a:cubicBezTo>
                      <a:pt x="159" y="940"/>
                      <a:pt x="159" y="882"/>
                      <a:pt x="195" y="846"/>
                    </a:cubicBezTo>
                    <a:lnTo>
                      <a:pt x="855" y="186"/>
                    </a:lnTo>
                    <a:cubicBezTo>
                      <a:pt x="873" y="168"/>
                      <a:pt x="896" y="159"/>
                      <a:pt x="920" y="159"/>
                    </a:cubicBezTo>
                    <a:close/>
                    <a:moveTo>
                      <a:pt x="920" y="1"/>
                    </a:moveTo>
                    <a:cubicBezTo>
                      <a:pt x="896" y="1"/>
                      <a:pt x="873" y="9"/>
                      <a:pt x="855" y="27"/>
                    </a:cubicBezTo>
                    <a:lnTo>
                      <a:pt x="36" y="846"/>
                    </a:lnTo>
                    <a:cubicBezTo>
                      <a:pt x="1" y="882"/>
                      <a:pt x="1" y="940"/>
                      <a:pt x="36" y="974"/>
                    </a:cubicBezTo>
                    <a:lnTo>
                      <a:pt x="855" y="1794"/>
                    </a:lnTo>
                    <a:cubicBezTo>
                      <a:pt x="873" y="1812"/>
                      <a:pt x="896" y="1820"/>
                      <a:pt x="920" y="1820"/>
                    </a:cubicBezTo>
                    <a:cubicBezTo>
                      <a:pt x="943" y="1820"/>
                      <a:pt x="966" y="1812"/>
                      <a:pt x="983" y="1794"/>
                    </a:cubicBezTo>
                    <a:lnTo>
                      <a:pt x="1803" y="974"/>
                    </a:lnTo>
                    <a:cubicBezTo>
                      <a:pt x="1838" y="940"/>
                      <a:pt x="1838" y="882"/>
                      <a:pt x="1803" y="846"/>
                    </a:cubicBezTo>
                    <a:lnTo>
                      <a:pt x="983" y="27"/>
                    </a:lnTo>
                    <a:cubicBezTo>
                      <a:pt x="966" y="9"/>
                      <a:pt x="943" y="1"/>
                      <a:pt x="92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1" name="Google Shape;4781;p69"/>
            <p:cNvGrpSpPr/>
            <p:nvPr/>
          </p:nvGrpSpPr>
          <p:grpSpPr>
            <a:xfrm>
              <a:off x="4600954" y="3164957"/>
              <a:ext cx="1163039" cy="308481"/>
              <a:chOff x="4600954" y="2829857"/>
              <a:chExt cx="1163039" cy="308481"/>
            </a:xfrm>
          </p:grpSpPr>
          <p:sp>
            <p:nvSpPr>
              <p:cNvPr id="4782" name="Google Shape;4782;p69"/>
              <p:cNvSpPr/>
              <p:nvPr/>
            </p:nvSpPr>
            <p:spPr>
              <a:xfrm>
                <a:off x="4600954" y="2829857"/>
                <a:ext cx="1163039" cy="308481"/>
              </a:xfrm>
              <a:custGeom>
                <a:rect b="b" l="l" r="r" t="t"/>
                <a:pathLst>
                  <a:path extrusionOk="0" h="6815" w="25694">
                    <a:moveTo>
                      <a:pt x="1" y="1"/>
                    </a:moveTo>
                    <a:lnTo>
                      <a:pt x="1" y="6814"/>
                    </a:lnTo>
                    <a:lnTo>
                      <a:pt x="25694" y="6814"/>
                    </a:lnTo>
                    <a:lnTo>
                      <a:pt x="2569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9"/>
              <p:cNvSpPr/>
              <p:nvPr/>
            </p:nvSpPr>
            <p:spPr>
              <a:xfrm>
                <a:off x="5467283" y="2829857"/>
                <a:ext cx="201927" cy="308481"/>
              </a:xfrm>
              <a:custGeom>
                <a:rect b="b" l="l" r="r" t="t"/>
                <a:pathLst>
                  <a:path extrusionOk="0" h="6815" w="4461">
                    <a:moveTo>
                      <a:pt x="1" y="1"/>
                    </a:moveTo>
                    <a:lnTo>
                      <a:pt x="1" y="6814"/>
                    </a:lnTo>
                    <a:lnTo>
                      <a:pt x="4461" y="6814"/>
                    </a:lnTo>
                    <a:lnTo>
                      <a:pt x="446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9"/>
              <p:cNvSpPr/>
              <p:nvPr/>
            </p:nvSpPr>
            <p:spPr>
              <a:xfrm>
                <a:off x="4635084" y="2829857"/>
                <a:ext cx="62601" cy="308481"/>
              </a:xfrm>
              <a:custGeom>
                <a:rect b="b" l="l" r="r" t="t"/>
                <a:pathLst>
                  <a:path extrusionOk="0" h="6815" w="1383">
                    <a:moveTo>
                      <a:pt x="0" y="1"/>
                    </a:moveTo>
                    <a:lnTo>
                      <a:pt x="0" y="6814"/>
                    </a:lnTo>
                    <a:lnTo>
                      <a:pt x="1383" y="6814"/>
                    </a:lnTo>
                    <a:lnTo>
                      <a:pt x="13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9"/>
              <p:cNvSpPr/>
              <p:nvPr/>
            </p:nvSpPr>
            <p:spPr>
              <a:xfrm>
                <a:off x="4740009" y="2872586"/>
                <a:ext cx="400007" cy="223021"/>
              </a:xfrm>
              <a:custGeom>
                <a:rect b="b" l="l" r="r" t="t"/>
                <a:pathLst>
                  <a:path extrusionOk="0" h="4927" w="8837">
                    <a:moveTo>
                      <a:pt x="925" y="1"/>
                    </a:moveTo>
                    <a:cubicBezTo>
                      <a:pt x="848" y="1"/>
                      <a:pt x="786" y="62"/>
                      <a:pt x="786" y="139"/>
                    </a:cubicBezTo>
                    <a:lnTo>
                      <a:pt x="786" y="289"/>
                    </a:lnTo>
                    <a:cubicBezTo>
                      <a:pt x="786" y="563"/>
                      <a:pt x="564" y="787"/>
                      <a:pt x="288" y="787"/>
                    </a:cubicBezTo>
                    <a:lnTo>
                      <a:pt x="139" y="787"/>
                    </a:lnTo>
                    <a:cubicBezTo>
                      <a:pt x="62" y="787"/>
                      <a:pt x="0" y="849"/>
                      <a:pt x="0" y="925"/>
                    </a:cubicBezTo>
                    <a:lnTo>
                      <a:pt x="0" y="4002"/>
                    </a:lnTo>
                    <a:cubicBezTo>
                      <a:pt x="0" y="4078"/>
                      <a:pt x="62" y="4140"/>
                      <a:pt x="139" y="4140"/>
                    </a:cubicBezTo>
                    <a:lnTo>
                      <a:pt x="288" y="4140"/>
                    </a:lnTo>
                    <a:cubicBezTo>
                      <a:pt x="563" y="4140"/>
                      <a:pt x="786" y="4363"/>
                      <a:pt x="786" y="4638"/>
                    </a:cubicBezTo>
                    <a:lnTo>
                      <a:pt x="786" y="4788"/>
                    </a:lnTo>
                    <a:cubicBezTo>
                      <a:pt x="786" y="4864"/>
                      <a:pt x="848" y="4926"/>
                      <a:pt x="925" y="4926"/>
                    </a:cubicBezTo>
                    <a:lnTo>
                      <a:pt x="7912" y="4926"/>
                    </a:lnTo>
                    <a:cubicBezTo>
                      <a:pt x="7989" y="4926"/>
                      <a:pt x="8051" y="4864"/>
                      <a:pt x="8051" y="4788"/>
                    </a:cubicBezTo>
                    <a:lnTo>
                      <a:pt x="8051" y="4638"/>
                    </a:lnTo>
                    <a:cubicBezTo>
                      <a:pt x="8051" y="4363"/>
                      <a:pt x="8274" y="4140"/>
                      <a:pt x="8549" y="4140"/>
                    </a:cubicBezTo>
                    <a:lnTo>
                      <a:pt x="8698" y="4140"/>
                    </a:lnTo>
                    <a:cubicBezTo>
                      <a:pt x="8775" y="4140"/>
                      <a:pt x="8837" y="4078"/>
                      <a:pt x="8837" y="4002"/>
                    </a:cubicBezTo>
                    <a:lnTo>
                      <a:pt x="8837" y="925"/>
                    </a:lnTo>
                    <a:cubicBezTo>
                      <a:pt x="8837" y="849"/>
                      <a:pt x="8775" y="787"/>
                      <a:pt x="8698" y="787"/>
                    </a:cubicBezTo>
                    <a:lnTo>
                      <a:pt x="8549" y="787"/>
                    </a:lnTo>
                    <a:cubicBezTo>
                      <a:pt x="8273" y="787"/>
                      <a:pt x="8051" y="563"/>
                      <a:pt x="8051" y="289"/>
                    </a:cubicBezTo>
                    <a:lnTo>
                      <a:pt x="8051" y="139"/>
                    </a:lnTo>
                    <a:cubicBezTo>
                      <a:pt x="8051" y="62"/>
                      <a:pt x="7988" y="1"/>
                      <a:pt x="79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9"/>
              <p:cNvSpPr/>
              <p:nvPr/>
            </p:nvSpPr>
            <p:spPr>
              <a:xfrm>
                <a:off x="4753045" y="2885623"/>
                <a:ext cx="373934" cy="196948"/>
              </a:xfrm>
              <a:custGeom>
                <a:rect b="b" l="l" r="r" t="t"/>
                <a:pathLst>
                  <a:path extrusionOk="0" h="4351" w="8261">
                    <a:moveTo>
                      <a:pt x="786" y="1"/>
                    </a:moveTo>
                    <a:cubicBezTo>
                      <a:pt x="786" y="435"/>
                      <a:pt x="435" y="787"/>
                      <a:pt x="0" y="787"/>
                    </a:cubicBezTo>
                    <a:lnTo>
                      <a:pt x="0" y="3564"/>
                    </a:lnTo>
                    <a:cubicBezTo>
                      <a:pt x="435" y="3564"/>
                      <a:pt x="786" y="3916"/>
                      <a:pt x="786" y="4350"/>
                    </a:cubicBezTo>
                    <a:lnTo>
                      <a:pt x="7475" y="4350"/>
                    </a:lnTo>
                    <a:cubicBezTo>
                      <a:pt x="7475" y="3916"/>
                      <a:pt x="7826" y="3564"/>
                      <a:pt x="8261" y="3564"/>
                    </a:cubicBezTo>
                    <a:lnTo>
                      <a:pt x="8261" y="787"/>
                    </a:lnTo>
                    <a:cubicBezTo>
                      <a:pt x="7826" y="787"/>
                      <a:pt x="7475" y="435"/>
                      <a:pt x="747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9"/>
              <p:cNvSpPr/>
              <p:nvPr/>
            </p:nvSpPr>
            <p:spPr>
              <a:xfrm>
                <a:off x="5207280" y="2877113"/>
                <a:ext cx="10547" cy="213968"/>
              </a:xfrm>
              <a:custGeom>
                <a:rect b="b" l="l" r="r" t="t"/>
                <a:pathLst>
                  <a:path extrusionOk="0" h="4727" w="233">
                    <a:moveTo>
                      <a:pt x="100" y="1"/>
                    </a:moveTo>
                    <a:cubicBezTo>
                      <a:pt x="90" y="1"/>
                      <a:pt x="82" y="7"/>
                      <a:pt x="81" y="22"/>
                    </a:cubicBezTo>
                    <a:cubicBezTo>
                      <a:pt x="1" y="822"/>
                      <a:pt x="41" y="1638"/>
                      <a:pt x="42" y="2442"/>
                    </a:cubicBezTo>
                    <a:cubicBezTo>
                      <a:pt x="43" y="3192"/>
                      <a:pt x="9" y="3952"/>
                      <a:pt x="99" y="4698"/>
                    </a:cubicBezTo>
                    <a:cubicBezTo>
                      <a:pt x="101" y="4706"/>
                      <a:pt x="117" y="4726"/>
                      <a:pt x="127" y="4726"/>
                    </a:cubicBezTo>
                    <a:cubicBezTo>
                      <a:pt x="130" y="4726"/>
                      <a:pt x="133" y="4723"/>
                      <a:pt x="134" y="4717"/>
                    </a:cubicBezTo>
                    <a:cubicBezTo>
                      <a:pt x="232" y="3982"/>
                      <a:pt x="191" y="3227"/>
                      <a:pt x="192" y="2487"/>
                    </a:cubicBezTo>
                    <a:cubicBezTo>
                      <a:pt x="193" y="1677"/>
                      <a:pt x="232" y="854"/>
                      <a:pt x="153" y="45"/>
                    </a:cubicBezTo>
                    <a:cubicBezTo>
                      <a:pt x="151" y="26"/>
                      <a:pt x="121" y="1"/>
                      <a:pt x="1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9"/>
              <p:cNvSpPr/>
              <p:nvPr/>
            </p:nvSpPr>
            <p:spPr>
              <a:xfrm>
                <a:off x="5240822" y="2898297"/>
                <a:ext cx="11452" cy="171600"/>
              </a:xfrm>
              <a:custGeom>
                <a:rect b="b" l="l" r="r" t="t"/>
                <a:pathLst>
                  <a:path extrusionOk="0" h="3791" w="253">
                    <a:moveTo>
                      <a:pt x="104" y="1"/>
                    </a:moveTo>
                    <a:cubicBezTo>
                      <a:pt x="93" y="1"/>
                      <a:pt x="84" y="7"/>
                      <a:pt x="83" y="22"/>
                    </a:cubicBezTo>
                    <a:cubicBezTo>
                      <a:pt x="1" y="662"/>
                      <a:pt x="55" y="1334"/>
                      <a:pt x="59" y="1977"/>
                    </a:cubicBezTo>
                    <a:cubicBezTo>
                      <a:pt x="64" y="2569"/>
                      <a:pt x="38" y="3173"/>
                      <a:pt x="113" y="3761"/>
                    </a:cubicBezTo>
                    <a:cubicBezTo>
                      <a:pt x="114" y="3770"/>
                      <a:pt x="131" y="3790"/>
                      <a:pt x="142" y="3790"/>
                    </a:cubicBezTo>
                    <a:cubicBezTo>
                      <a:pt x="145" y="3790"/>
                      <a:pt x="148" y="3787"/>
                      <a:pt x="149" y="3780"/>
                    </a:cubicBezTo>
                    <a:cubicBezTo>
                      <a:pt x="239" y="3144"/>
                      <a:pt x="200" y="2481"/>
                      <a:pt x="206" y="1838"/>
                    </a:cubicBezTo>
                    <a:cubicBezTo>
                      <a:pt x="210" y="1252"/>
                      <a:pt x="253" y="647"/>
                      <a:pt x="182" y="65"/>
                    </a:cubicBezTo>
                    <a:cubicBezTo>
                      <a:pt x="179" y="41"/>
                      <a:pt x="132" y="1"/>
                      <a:pt x="10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9"/>
              <p:cNvSpPr/>
              <p:nvPr/>
            </p:nvSpPr>
            <p:spPr>
              <a:xfrm>
                <a:off x="5275540" y="2914411"/>
                <a:ext cx="10818" cy="139371"/>
              </a:xfrm>
              <a:custGeom>
                <a:rect b="b" l="l" r="r" t="t"/>
                <a:pathLst>
                  <a:path extrusionOk="0" h="3079" w="239">
                    <a:moveTo>
                      <a:pt x="105" y="1"/>
                    </a:moveTo>
                    <a:cubicBezTo>
                      <a:pt x="94" y="1"/>
                      <a:pt x="84" y="7"/>
                      <a:pt x="81" y="24"/>
                    </a:cubicBezTo>
                    <a:cubicBezTo>
                      <a:pt x="0" y="546"/>
                      <a:pt x="41" y="1092"/>
                      <a:pt x="43" y="1619"/>
                    </a:cubicBezTo>
                    <a:cubicBezTo>
                      <a:pt x="46" y="2094"/>
                      <a:pt x="23" y="2575"/>
                      <a:pt x="101" y="3044"/>
                    </a:cubicBezTo>
                    <a:cubicBezTo>
                      <a:pt x="102" y="3055"/>
                      <a:pt x="121" y="3078"/>
                      <a:pt x="134" y="3078"/>
                    </a:cubicBezTo>
                    <a:cubicBezTo>
                      <a:pt x="139" y="3078"/>
                      <a:pt x="143" y="3075"/>
                      <a:pt x="145" y="3066"/>
                    </a:cubicBezTo>
                    <a:cubicBezTo>
                      <a:pt x="239" y="2547"/>
                      <a:pt x="200" y="2000"/>
                      <a:pt x="202" y="1474"/>
                    </a:cubicBezTo>
                    <a:cubicBezTo>
                      <a:pt x="204" y="998"/>
                      <a:pt x="233" y="519"/>
                      <a:pt x="163" y="47"/>
                    </a:cubicBezTo>
                    <a:cubicBezTo>
                      <a:pt x="160" y="26"/>
                      <a:pt x="128" y="1"/>
                      <a:pt x="1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9"/>
              <p:cNvSpPr/>
              <p:nvPr/>
            </p:nvSpPr>
            <p:spPr>
              <a:xfrm>
                <a:off x="5528843" y="2886573"/>
                <a:ext cx="49339" cy="28381"/>
              </a:xfrm>
              <a:custGeom>
                <a:rect b="b" l="l" r="r" t="t"/>
                <a:pathLst>
                  <a:path extrusionOk="0" h="627" w="1090">
                    <a:moveTo>
                      <a:pt x="1089" y="0"/>
                    </a:moveTo>
                    <a:lnTo>
                      <a:pt x="1089" y="0"/>
                    </a:lnTo>
                    <a:cubicBezTo>
                      <a:pt x="1089" y="0"/>
                      <a:pt x="273" y="15"/>
                      <a:pt x="85" y="393"/>
                    </a:cubicBezTo>
                    <a:cubicBezTo>
                      <a:pt x="0" y="561"/>
                      <a:pt x="95" y="626"/>
                      <a:pt x="242" y="626"/>
                    </a:cubicBezTo>
                    <a:cubicBezTo>
                      <a:pt x="425" y="626"/>
                      <a:pt x="688" y="525"/>
                      <a:pt x="787" y="393"/>
                    </a:cubicBezTo>
                    <a:cubicBezTo>
                      <a:pt x="964" y="154"/>
                      <a:pt x="1089" y="0"/>
                      <a:pt x="10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9"/>
              <p:cNvSpPr/>
              <p:nvPr/>
            </p:nvSpPr>
            <p:spPr>
              <a:xfrm>
                <a:off x="5527531" y="3053825"/>
                <a:ext cx="52236" cy="27068"/>
              </a:xfrm>
              <a:custGeom>
                <a:rect b="b" l="l" r="r" t="t"/>
                <a:pathLst>
                  <a:path extrusionOk="0" h="598" w="1154">
                    <a:moveTo>
                      <a:pt x="307" y="1"/>
                    </a:moveTo>
                    <a:cubicBezTo>
                      <a:pt x="120" y="1"/>
                      <a:pt x="1" y="84"/>
                      <a:pt x="131" y="262"/>
                    </a:cubicBezTo>
                    <a:cubicBezTo>
                      <a:pt x="375" y="592"/>
                      <a:pt x="1039" y="597"/>
                      <a:pt x="1085" y="597"/>
                    </a:cubicBezTo>
                    <a:cubicBezTo>
                      <a:pt x="1087" y="597"/>
                      <a:pt x="1088" y="597"/>
                      <a:pt x="1088" y="597"/>
                    </a:cubicBezTo>
                    <a:cubicBezTo>
                      <a:pt x="1088" y="597"/>
                      <a:pt x="1153" y="487"/>
                      <a:pt x="853" y="206"/>
                    </a:cubicBezTo>
                    <a:cubicBezTo>
                      <a:pt x="709" y="72"/>
                      <a:pt x="479"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9"/>
              <p:cNvSpPr/>
              <p:nvPr/>
            </p:nvSpPr>
            <p:spPr>
              <a:xfrm>
                <a:off x="5514630" y="2955149"/>
                <a:ext cx="92069" cy="58211"/>
              </a:xfrm>
              <a:custGeom>
                <a:rect b="b" l="l" r="r" t="t"/>
                <a:pathLst>
                  <a:path extrusionOk="0" h="1286" w="2034">
                    <a:moveTo>
                      <a:pt x="890" y="1"/>
                    </a:moveTo>
                    <a:cubicBezTo>
                      <a:pt x="332" y="1"/>
                      <a:pt x="0" y="289"/>
                      <a:pt x="657" y="626"/>
                    </a:cubicBezTo>
                    <a:cubicBezTo>
                      <a:pt x="657" y="626"/>
                      <a:pt x="206" y="757"/>
                      <a:pt x="213" y="989"/>
                    </a:cubicBezTo>
                    <a:cubicBezTo>
                      <a:pt x="218" y="1136"/>
                      <a:pt x="483" y="1286"/>
                      <a:pt x="816" y="1286"/>
                    </a:cubicBezTo>
                    <a:cubicBezTo>
                      <a:pt x="1003" y="1286"/>
                      <a:pt x="1212" y="1238"/>
                      <a:pt x="1408" y="1117"/>
                    </a:cubicBezTo>
                    <a:cubicBezTo>
                      <a:pt x="1954" y="779"/>
                      <a:pt x="2034" y="639"/>
                      <a:pt x="2034" y="639"/>
                    </a:cubicBezTo>
                    <a:cubicBezTo>
                      <a:pt x="2034" y="639"/>
                      <a:pt x="1481" y="7"/>
                      <a:pt x="910" y="1"/>
                    </a:cubicBezTo>
                    <a:cubicBezTo>
                      <a:pt x="903" y="1"/>
                      <a:pt x="897" y="1"/>
                      <a:pt x="8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9"/>
              <p:cNvSpPr/>
              <p:nvPr/>
            </p:nvSpPr>
            <p:spPr>
              <a:xfrm>
                <a:off x="5497837" y="2982262"/>
                <a:ext cx="146115" cy="120631"/>
              </a:xfrm>
              <a:custGeom>
                <a:rect b="b" l="l" r="r" t="t"/>
                <a:pathLst>
                  <a:path extrusionOk="0" h="2665" w="3228">
                    <a:moveTo>
                      <a:pt x="2430" y="913"/>
                    </a:moveTo>
                    <a:cubicBezTo>
                      <a:pt x="2525" y="913"/>
                      <a:pt x="2621" y="935"/>
                      <a:pt x="2706" y="988"/>
                    </a:cubicBezTo>
                    <a:cubicBezTo>
                      <a:pt x="2661" y="1083"/>
                      <a:pt x="2375" y="1396"/>
                      <a:pt x="2128" y="1396"/>
                    </a:cubicBezTo>
                    <a:cubicBezTo>
                      <a:pt x="2079" y="1396"/>
                      <a:pt x="2032" y="1384"/>
                      <a:pt x="1988" y="1355"/>
                    </a:cubicBezTo>
                    <a:cubicBezTo>
                      <a:pt x="1751" y="1199"/>
                      <a:pt x="2087" y="913"/>
                      <a:pt x="2430" y="913"/>
                    </a:cubicBezTo>
                    <a:close/>
                    <a:moveTo>
                      <a:pt x="990" y="1637"/>
                    </a:moveTo>
                    <a:cubicBezTo>
                      <a:pt x="1214" y="1637"/>
                      <a:pt x="1609" y="1879"/>
                      <a:pt x="1696" y="2135"/>
                    </a:cubicBezTo>
                    <a:cubicBezTo>
                      <a:pt x="1672" y="2132"/>
                      <a:pt x="1472" y="2102"/>
                      <a:pt x="1448" y="2098"/>
                    </a:cubicBezTo>
                    <a:cubicBezTo>
                      <a:pt x="1353" y="2083"/>
                      <a:pt x="763" y="1965"/>
                      <a:pt x="843" y="1723"/>
                    </a:cubicBezTo>
                    <a:cubicBezTo>
                      <a:pt x="862" y="1663"/>
                      <a:pt x="917" y="1637"/>
                      <a:pt x="990" y="1637"/>
                    </a:cubicBezTo>
                    <a:close/>
                    <a:moveTo>
                      <a:pt x="2416" y="0"/>
                    </a:moveTo>
                    <a:cubicBezTo>
                      <a:pt x="2389" y="0"/>
                      <a:pt x="2383" y="72"/>
                      <a:pt x="2405" y="89"/>
                    </a:cubicBezTo>
                    <a:cubicBezTo>
                      <a:pt x="2629" y="260"/>
                      <a:pt x="2758" y="586"/>
                      <a:pt x="2721" y="873"/>
                    </a:cubicBezTo>
                    <a:cubicBezTo>
                      <a:pt x="2612" y="826"/>
                      <a:pt x="2489" y="805"/>
                      <a:pt x="2368" y="805"/>
                    </a:cubicBezTo>
                    <a:cubicBezTo>
                      <a:pt x="1978" y="805"/>
                      <a:pt x="1612" y="1029"/>
                      <a:pt x="1830" y="1359"/>
                    </a:cubicBezTo>
                    <a:cubicBezTo>
                      <a:pt x="1911" y="1483"/>
                      <a:pt x="2022" y="1532"/>
                      <a:pt x="2138" y="1532"/>
                    </a:cubicBezTo>
                    <a:cubicBezTo>
                      <a:pt x="2363" y="1532"/>
                      <a:pt x="2612" y="1351"/>
                      <a:pt x="2721" y="1168"/>
                    </a:cubicBezTo>
                    <a:cubicBezTo>
                      <a:pt x="2722" y="1167"/>
                      <a:pt x="2786" y="1068"/>
                      <a:pt x="2787" y="1067"/>
                    </a:cubicBezTo>
                    <a:lnTo>
                      <a:pt x="2787" y="1067"/>
                    </a:lnTo>
                    <a:cubicBezTo>
                      <a:pt x="2947" y="1087"/>
                      <a:pt x="3141" y="1443"/>
                      <a:pt x="2673" y="1886"/>
                    </a:cubicBezTo>
                    <a:cubicBezTo>
                      <a:pt x="2328" y="2116"/>
                      <a:pt x="2057" y="2127"/>
                      <a:pt x="1896" y="2127"/>
                    </a:cubicBezTo>
                    <a:cubicBezTo>
                      <a:pt x="1879" y="2127"/>
                      <a:pt x="1863" y="2127"/>
                      <a:pt x="1848" y="2127"/>
                    </a:cubicBezTo>
                    <a:cubicBezTo>
                      <a:pt x="1841" y="2127"/>
                      <a:pt x="1834" y="2127"/>
                      <a:pt x="1828" y="2127"/>
                    </a:cubicBezTo>
                    <a:cubicBezTo>
                      <a:pt x="1816" y="2079"/>
                      <a:pt x="1797" y="2029"/>
                      <a:pt x="1765" y="1975"/>
                    </a:cubicBezTo>
                    <a:cubicBezTo>
                      <a:pt x="1647" y="1777"/>
                      <a:pt x="1283" y="1521"/>
                      <a:pt x="988" y="1521"/>
                    </a:cubicBezTo>
                    <a:cubicBezTo>
                      <a:pt x="899" y="1521"/>
                      <a:pt x="816" y="1545"/>
                      <a:pt x="747" y="1599"/>
                    </a:cubicBezTo>
                    <a:cubicBezTo>
                      <a:pt x="557" y="1752"/>
                      <a:pt x="723" y="1917"/>
                      <a:pt x="898" y="2035"/>
                    </a:cubicBezTo>
                    <a:cubicBezTo>
                      <a:pt x="1045" y="2133"/>
                      <a:pt x="1412" y="2224"/>
                      <a:pt x="1664" y="2251"/>
                    </a:cubicBezTo>
                    <a:cubicBezTo>
                      <a:pt x="1664" y="2320"/>
                      <a:pt x="1509" y="2553"/>
                      <a:pt x="1080" y="2553"/>
                    </a:cubicBezTo>
                    <a:cubicBezTo>
                      <a:pt x="961" y="2553"/>
                      <a:pt x="820" y="2535"/>
                      <a:pt x="655" y="2490"/>
                    </a:cubicBezTo>
                    <a:cubicBezTo>
                      <a:pt x="406" y="2422"/>
                      <a:pt x="207" y="2271"/>
                      <a:pt x="23" y="2091"/>
                    </a:cubicBezTo>
                    <a:cubicBezTo>
                      <a:pt x="21" y="2090"/>
                      <a:pt x="19" y="2089"/>
                      <a:pt x="18" y="2089"/>
                    </a:cubicBezTo>
                    <a:cubicBezTo>
                      <a:pt x="8" y="2089"/>
                      <a:pt x="0" y="2113"/>
                      <a:pt x="6" y="2121"/>
                    </a:cubicBezTo>
                    <a:cubicBezTo>
                      <a:pt x="285" y="2445"/>
                      <a:pt x="699" y="2664"/>
                      <a:pt x="1130" y="2664"/>
                    </a:cubicBezTo>
                    <a:cubicBezTo>
                      <a:pt x="1224" y="2664"/>
                      <a:pt x="1320" y="2654"/>
                      <a:pt x="1415" y="2631"/>
                    </a:cubicBezTo>
                    <a:cubicBezTo>
                      <a:pt x="1647" y="2577"/>
                      <a:pt x="1821" y="2432"/>
                      <a:pt x="1836" y="2240"/>
                    </a:cubicBezTo>
                    <a:cubicBezTo>
                      <a:pt x="2420" y="2233"/>
                      <a:pt x="3227" y="1946"/>
                      <a:pt x="3092" y="1278"/>
                    </a:cubicBezTo>
                    <a:cubicBezTo>
                      <a:pt x="3061" y="1124"/>
                      <a:pt x="2943" y="1006"/>
                      <a:pt x="2829" y="930"/>
                    </a:cubicBezTo>
                    <a:cubicBezTo>
                      <a:pt x="2945" y="558"/>
                      <a:pt x="2791" y="227"/>
                      <a:pt x="2426" y="4"/>
                    </a:cubicBezTo>
                    <a:cubicBezTo>
                      <a:pt x="2422" y="1"/>
                      <a:pt x="2419" y="0"/>
                      <a:pt x="2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9"/>
              <p:cNvSpPr/>
              <p:nvPr/>
            </p:nvSpPr>
            <p:spPr>
              <a:xfrm>
                <a:off x="5497791" y="2865254"/>
                <a:ext cx="146161" cy="120631"/>
              </a:xfrm>
              <a:custGeom>
                <a:rect b="b" l="l" r="r" t="t"/>
                <a:pathLst>
                  <a:path extrusionOk="0" h="2665" w="3229">
                    <a:moveTo>
                      <a:pt x="1697" y="531"/>
                    </a:moveTo>
                    <a:cubicBezTo>
                      <a:pt x="1610" y="786"/>
                      <a:pt x="1214" y="1028"/>
                      <a:pt x="991" y="1028"/>
                    </a:cubicBezTo>
                    <a:cubicBezTo>
                      <a:pt x="918" y="1028"/>
                      <a:pt x="863" y="1003"/>
                      <a:pt x="844" y="943"/>
                    </a:cubicBezTo>
                    <a:cubicBezTo>
                      <a:pt x="764" y="701"/>
                      <a:pt x="1354" y="583"/>
                      <a:pt x="1449" y="568"/>
                    </a:cubicBezTo>
                    <a:cubicBezTo>
                      <a:pt x="1473" y="563"/>
                      <a:pt x="1673" y="534"/>
                      <a:pt x="1697" y="531"/>
                    </a:cubicBezTo>
                    <a:close/>
                    <a:moveTo>
                      <a:pt x="2129" y="1270"/>
                    </a:moveTo>
                    <a:cubicBezTo>
                      <a:pt x="2376" y="1270"/>
                      <a:pt x="2662" y="1583"/>
                      <a:pt x="2707" y="1677"/>
                    </a:cubicBezTo>
                    <a:cubicBezTo>
                      <a:pt x="2622" y="1731"/>
                      <a:pt x="2526" y="1753"/>
                      <a:pt x="2431" y="1753"/>
                    </a:cubicBezTo>
                    <a:cubicBezTo>
                      <a:pt x="2088" y="1753"/>
                      <a:pt x="1752" y="1467"/>
                      <a:pt x="1989" y="1311"/>
                    </a:cubicBezTo>
                    <a:cubicBezTo>
                      <a:pt x="2033" y="1282"/>
                      <a:pt x="2080" y="1270"/>
                      <a:pt x="2129" y="1270"/>
                    </a:cubicBezTo>
                    <a:close/>
                    <a:moveTo>
                      <a:pt x="1131" y="1"/>
                    </a:moveTo>
                    <a:cubicBezTo>
                      <a:pt x="701" y="1"/>
                      <a:pt x="287" y="221"/>
                      <a:pt x="7" y="545"/>
                    </a:cubicBezTo>
                    <a:cubicBezTo>
                      <a:pt x="0" y="553"/>
                      <a:pt x="9" y="577"/>
                      <a:pt x="19" y="577"/>
                    </a:cubicBezTo>
                    <a:cubicBezTo>
                      <a:pt x="20" y="577"/>
                      <a:pt x="22" y="576"/>
                      <a:pt x="24" y="575"/>
                    </a:cubicBezTo>
                    <a:cubicBezTo>
                      <a:pt x="208" y="395"/>
                      <a:pt x="406" y="244"/>
                      <a:pt x="656" y="175"/>
                    </a:cubicBezTo>
                    <a:cubicBezTo>
                      <a:pt x="820" y="131"/>
                      <a:pt x="961" y="112"/>
                      <a:pt x="1080" y="112"/>
                    </a:cubicBezTo>
                    <a:cubicBezTo>
                      <a:pt x="1510" y="112"/>
                      <a:pt x="1665" y="346"/>
                      <a:pt x="1665" y="415"/>
                    </a:cubicBezTo>
                    <a:cubicBezTo>
                      <a:pt x="1412" y="442"/>
                      <a:pt x="1046" y="532"/>
                      <a:pt x="899" y="631"/>
                    </a:cubicBezTo>
                    <a:cubicBezTo>
                      <a:pt x="724" y="749"/>
                      <a:pt x="558" y="913"/>
                      <a:pt x="748" y="1066"/>
                    </a:cubicBezTo>
                    <a:cubicBezTo>
                      <a:pt x="817" y="1120"/>
                      <a:pt x="900" y="1144"/>
                      <a:pt x="989" y="1144"/>
                    </a:cubicBezTo>
                    <a:cubicBezTo>
                      <a:pt x="1284" y="1144"/>
                      <a:pt x="1647" y="889"/>
                      <a:pt x="1766" y="690"/>
                    </a:cubicBezTo>
                    <a:cubicBezTo>
                      <a:pt x="1798" y="637"/>
                      <a:pt x="1817" y="587"/>
                      <a:pt x="1828" y="538"/>
                    </a:cubicBezTo>
                    <a:cubicBezTo>
                      <a:pt x="1841" y="538"/>
                      <a:pt x="1856" y="538"/>
                      <a:pt x="1873" y="538"/>
                    </a:cubicBezTo>
                    <a:cubicBezTo>
                      <a:pt x="1874" y="538"/>
                      <a:pt x="1875" y="538"/>
                      <a:pt x="1876" y="538"/>
                    </a:cubicBezTo>
                    <a:cubicBezTo>
                      <a:pt x="2034" y="538"/>
                      <a:pt x="2314" y="539"/>
                      <a:pt x="2674" y="780"/>
                    </a:cubicBezTo>
                    <a:cubicBezTo>
                      <a:pt x="3142" y="1221"/>
                      <a:pt x="2938" y="1568"/>
                      <a:pt x="2779" y="1587"/>
                    </a:cubicBezTo>
                    <a:cubicBezTo>
                      <a:pt x="2778" y="1586"/>
                      <a:pt x="2722" y="1499"/>
                      <a:pt x="2722" y="1498"/>
                    </a:cubicBezTo>
                    <a:cubicBezTo>
                      <a:pt x="2612" y="1315"/>
                      <a:pt x="2364" y="1134"/>
                      <a:pt x="2139" y="1134"/>
                    </a:cubicBezTo>
                    <a:cubicBezTo>
                      <a:pt x="2022" y="1134"/>
                      <a:pt x="1911" y="1183"/>
                      <a:pt x="1830" y="1306"/>
                    </a:cubicBezTo>
                    <a:cubicBezTo>
                      <a:pt x="1612" y="1637"/>
                      <a:pt x="1978" y="1861"/>
                      <a:pt x="2369" y="1861"/>
                    </a:cubicBezTo>
                    <a:cubicBezTo>
                      <a:pt x="2489" y="1861"/>
                      <a:pt x="2612" y="1840"/>
                      <a:pt x="2721" y="1793"/>
                    </a:cubicBezTo>
                    <a:lnTo>
                      <a:pt x="2721" y="1793"/>
                    </a:lnTo>
                    <a:cubicBezTo>
                      <a:pt x="2759" y="2080"/>
                      <a:pt x="2630" y="2406"/>
                      <a:pt x="2406" y="2577"/>
                    </a:cubicBezTo>
                    <a:cubicBezTo>
                      <a:pt x="2384" y="2594"/>
                      <a:pt x="2390" y="2665"/>
                      <a:pt x="2417" y="2665"/>
                    </a:cubicBezTo>
                    <a:cubicBezTo>
                      <a:pt x="2420" y="2665"/>
                      <a:pt x="2423" y="2664"/>
                      <a:pt x="2427" y="2661"/>
                    </a:cubicBezTo>
                    <a:cubicBezTo>
                      <a:pt x="2792" y="2439"/>
                      <a:pt x="2946" y="2108"/>
                      <a:pt x="2829" y="1736"/>
                    </a:cubicBezTo>
                    <a:cubicBezTo>
                      <a:pt x="2944" y="1660"/>
                      <a:pt x="3062" y="1542"/>
                      <a:pt x="3093" y="1387"/>
                    </a:cubicBezTo>
                    <a:cubicBezTo>
                      <a:pt x="3228" y="720"/>
                      <a:pt x="2421" y="432"/>
                      <a:pt x="1837" y="425"/>
                    </a:cubicBezTo>
                    <a:cubicBezTo>
                      <a:pt x="1821" y="233"/>
                      <a:pt x="1648" y="89"/>
                      <a:pt x="1415" y="34"/>
                    </a:cubicBezTo>
                    <a:cubicBezTo>
                      <a:pt x="1320" y="11"/>
                      <a:pt x="1225" y="1"/>
                      <a:pt x="1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9"/>
              <p:cNvSpPr/>
              <p:nvPr/>
            </p:nvSpPr>
            <p:spPr>
              <a:xfrm>
                <a:off x="5503676" y="2983032"/>
                <a:ext cx="103385" cy="33768"/>
              </a:xfrm>
              <a:custGeom>
                <a:rect b="b" l="l" r="r" t="t"/>
                <a:pathLst>
                  <a:path extrusionOk="0" h="746" w="2284">
                    <a:moveTo>
                      <a:pt x="2255" y="0"/>
                    </a:moveTo>
                    <a:cubicBezTo>
                      <a:pt x="2255" y="0"/>
                      <a:pt x="2254" y="0"/>
                      <a:pt x="2253" y="1"/>
                    </a:cubicBezTo>
                    <a:cubicBezTo>
                      <a:pt x="1958" y="221"/>
                      <a:pt x="1698" y="497"/>
                      <a:pt x="1330" y="594"/>
                    </a:cubicBezTo>
                    <a:cubicBezTo>
                      <a:pt x="1261" y="613"/>
                      <a:pt x="1161" y="625"/>
                      <a:pt x="1055" y="625"/>
                    </a:cubicBezTo>
                    <a:cubicBezTo>
                      <a:pt x="874" y="625"/>
                      <a:pt x="676" y="588"/>
                      <a:pt x="587" y="478"/>
                    </a:cubicBezTo>
                    <a:cubicBezTo>
                      <a:pt x="462" y="261"/>
                      <a:pt x="885" y="133"/>
                      <a:pt x="980" y="88"/>
                    </a:cubicBezTo>
                    <a:cubicBezTo>
                      <a:pt x="1007" y="76"/>
                      <a:pt x="1044" y="1"/>
                      <a:pt x="990" y="1"/>
                    </a:cubicBezTo>
                    <a:cubicBezTo>
                      <a:pt x="990" y="1"/>
                      <a:pt x="989" y="1"/>
                      <a:pt x="989" y="1"/>
                    </a:cubicBezTo>
                    <a:cubicBezTo>
                      <a:pt x="604" y="1"/>
                      <a:pt x="0" y="443"/>
                      <a:pt x="611" y="681"/>
                    </a:cubicBezTo>
                    <a:cubicBezTo>
                      <a:pt x="724" y="725"/>
                      <a:pt x="846" y="745"/>
                      <a:pt x="972" y="745"/>
                    </a:cubicBezTo>
                    <a:cubicBezTo>
                      <a:pt x="1467" y="745"/>
                      <a:pt x="2019" y="436"/>
                      <a:pt x="2272" y="61"/>
                    </a:cubicBezTo>
                    <a:cubicBezTo>
                      <a:pt x="2284" y="45"/>
                      <a:pt x="2266" y="0"/>
                      <a:pt x="22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9"/>
              <p:cNvSpPr/>
              <p:nvPr/>
            </p:nvSpPr>
            <p:spPr>
              <a:xfrm>
                <a:off x="5503676" y="2951392"/>
                <a:ext cx="103385" cy="33768"/>
              </a:xfrm>
              <a:custGeom>
                <a:rect b="b" l="l" r="r" t="t"/>
                <a:pathLst>
                  <a:path extrusionOk="0" h="746" w="2284">
                    <a:moveTo>
                      <a:pt x="972" y="0"/>
                    </a:moveTo>
                    <a:cubicBezTo>
                      <a:pt x="846" y="0"/>
                      <a:pt x="724" y="20"/>
                      <a:pt x="611" y="65"/>
                    </a:cubicBezTo>
                    <a:cubicBezTo>
                      <a:pt x="0" y="303"/>
                      <a:pt x="604" y="745"/>
                      <a:pt x="989" y="745"/>
                    </a:cubicBezTo>
                    <a:cubicBezTo>
                      <a:pt x="989" y="745"/>
                      <a:pt x="990" y="745"/>
                      <a:pt x="990" y="745"/>
                    </a:cubicBezTo>
                    <a:cubicBezTo>
                      <a:pt x="1044" y="745"/>
                      <a:pt x="1007" y="670"/>
                      <a:pt x="980" y="658"/>
                    </a:cubicBezTo>
                    <a:cubicBezTo>
                      <a:pt x="885" y="613"/>
                      <a:pt x="462" y="485"/>
                      <a:pt x="587" y="267"/>
                    </a:cubicBezTo>
                    <a:cubicBezTo>
                      <a:pt x="676" y="158"/>
                      <a:pt x="874" y="121"/>
                      <a:pt x="1055" y="121"/>
                    </a:cubicBezTo>
                    <a:cubicBezTo>
                      <a:pt x="1161" y="121"/>
                      <a:pt x="1261" y="133"/>
                      <a:pt x="1330" y="152"/>
                    </a:cubicBezTo>
                    <a:cubicBezTo>
                      <a:pt x="1698" y="249"/>
                      <a:pt x="1947" y="502"/>
                      <a:pt x="2242" y="722"/>
                    </a:cubicBezTo>
                    <a:cubicBezTo>
                      <a:pt x="2243" y="723"/>
                      <a:pt x="2245" y="724"/>
                      <a:pt x="2246" y="724"/>
                    </a:cubicBezTo>
                    <a:cubicBezTo>
                      <a:pt x="2259" y="724"/>
                      <a:pt x="2283" y="700"/>
                      <a:pt x="2272" y="685"/>
                    </a:cubicBezTo>
                    <a:cubicBezTo>
                      <a:pt x="2019" y="310"/>
                      <a:pt x="1467" y="0"/>
                      <a:pt x="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9"/>
            <p:cNvGrpSpPr/>
            <p:nvPr/>
          </p:nvGrpSpPr>
          <p:grpSpPr>
            <a:xfrm>
              <a:off x="5694731" y="2831491"/>
              <a:ext cx="566401" cy="1377550"/>
              <a:chOff x="5766938" y="2323347"/>
              <a:chExt cx="566401" cy="1377550"/>
            </a:xfrm>
          </p:grpSpPr>
          <p:sp>
            <p:nvSpPr>
              <p:cNvPr id="4798" name="Google Shape;4798;p69"/>
              <p:cNvSpPr/>
              <p:nvPr/>
            </p:nvSpPr>
            <p:spPr>
              <a:xfrm>
                <a:off x="5766938" y="2323347"/>
                <a:ext cx="566401" cy="1377550"/>
              </a:xfrm>
              <a:custGeom>
                <a:rect b="b" l="l" r="r" t="t"/>
                <a:pathLst>
                  <a:path extrusionOk="0" h="30433" w="12513">
                    <a:moveTo>
                      <a:pt x="4595" y="1"/>
                    </a:moveTo>
                    <a:cubicBezTo>
                      <a:pt x="4553" y="1"/>
                      <a:pt x="4511" y="6"/>
                      <a:pt x="4469" y="17"/>
                    </a:cubicBezTo>
                    <a:lnTo>
                      <a:pt x="430" y="1060"/>
                    </a:lnTo>
                    <a:cubicBezTo>
                      <a:pt x="161" y="1130"/>
                      <a:pt x="0" y="1404"/>
                      <a:pt x="70" y="1672"/>
                    </a:cubicBezTo>
                    <a:lnTo>
                      <a:pt x="7502" y="30432"/>
                    </a:lnTo>
                    <a:lnTo>
                      <a:pt x="12513" y="29137"/>
                    </a:lnTo>
                    <a:lnTo>
                      <a:pt x="5080" y="378"/>
                    </a:lnTo>
                    <a:cubicBezTo>
                      <a:pt x="5022" y="151"/>
                      <a:pt x="4818" y="1"/>
                      <a:pt x="45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9"/>
              <p:cNvSpPr/>
              <p:nvPr/>
            </p:nvSpPr>
            <p:spPr>
              <a:xfrm>
                <a:off x="5807631" y="2369517"/>
                <a:ext cx="240267" cy="343018"/>
              </a:xfrm>
              <a:custGeom>
                <a:rect b="b" l="l" r="r" t="t"/>
                <a:pathLst>
                  <a:path extrusionOk="0" h="7578" w="5308">
                    <a:moveTo>
                      <a:pt x="3384" y="148"/>
                    </a:moveTo>
                    <a:cubicBezTo>
                      <a:pt x="3266" y="349"/>
                      <a:pt x="3147" y="549"/>
                      <a:pt x="3030" y="749"/>
                    </a:cubicBezTo>
                    <a:cubicBezTo>
                      <a:pt x="2829" y="632"/>
                      <a:pt x="2629" y="513"/>
                      <a:pt x="2428" y="395"/>
                    </a:cubicBezTo>
                    <a:cubicBezTo>
                      <a:pt x="2747" y="313"/>
                      <a:pt x="3065" y="230"/>
                      <a:pt x="3384" y="148"/>
                    </a:cubicBezTo>
                    <a:close/>
                    <a:moveTo>
                      <a:pt x="2251" y="441"/>
                    </a:moveTo>
                    <a:cubicBezTo>
                      <a:pt x="2256" y="446"/>
                      <a:pt x="2260" y="451"/>
                      <a:pt x="2268" y="455"/>
                    </a:cubicBezTo>
                    <a:lnTo>
                      <a:pt x="1927" y="1034"/>
                    </a:lnTo>
                    <a:cubicBezTo>
                      <a:pt x="1739" y="924"/>
                      <a:pt x="1552" y="813"/>
                      <a:pt x="1363" y="703"/>
                    </a:cubicBezTo>
                    <a:cubicBezTo>
                      <a:pt x="1364" y="702"/>
                      <a:pt x="1364" y="701"/>
                      <a:pt x="1364" y="701"/>
                    </a:cubicBezTo>
                    <a:cubicBezTo>
                      <a:pt x="1372" y="689"/>
                      <a:pt x="1372" y="678"/>
                      <a:pt x="1371" y="669"/>
                    </a:cubicBezTo>
                    <a:lnTo>
                      <a:pt x="2251" y="441"/>
                    </a:lnTo>
                    <a:close/>
                    <a:moveTo>
                      <a:pt x="3485" y="277"/>
                    </a:moveTo>
                    <a:cubicBezTo>
                      <a:pt x="3559" y="568"/>
                      <a:pt x="3635" y="859"/>
                      <a:pt x="3710" y="1150"/>
                    </a:cubicBezTo>
                    <a:cubicBezTo>
                      <a:pt x="3527" y="1043"/>
                      <a:pt x="3344" y="935"/>
                      <a:pt x="3161" y="827"/>
                    </a:cubicBezTo>
                    <a:cubicBezTo>
                      <a:pt x="3268" y="644"/>
                      <a:pt x="3377" y="460"/>
                      <a:pt x="3485" y="277"/>
                    </a:cubicBezTo>
                    <a:close/>
                    <a:moveTo>
                      <a:pt x="1148" y="726"/>
                    </a:moveTo>
                    <a:cubicBezTo>
                      <a:pt x="1152" y="731"/>
                      <a:pt x="1157" y="736"/>
                      <a:pt x="1164" y="740"/>
                    </a:cubicBezTo>
                    <a:cubicBezTo>
                      <a:pt x="1052" y="933"/>
                      <a:pt x="938" y="1126"/>
                      <a:pt x="824" y="1318"/>
                    </a:cubicBezTo>
                    <a:cubicBezTo>
                      <a:pt x="621" y="1199"/>
                      <a:pt x="417" y="1079"/>
                      <a:pt x="214" y="961"/>
                    </a:cubicBezTo>
                    <a:cubicBezTo>
                      <a:pt x="471" y="831"/>
                      <a:pt x="860" y="800"/>
                      <a:pt x="1131" y="730"/>
                    </a:cubicBezTo>
                    <a:cubicBezTo>
                      <a:pt x="1137" y="729"/>
                      <a:pt x="1142" y="727"/>
                      <a:pt x="1148" y="726"/>
                    </a:cubicBezTo>
                    <a:close/>
                    <a:moveTo>
                      <a:pt x="2399" y="533"/>
                    </a:moveTo>
                    <a:cubicBezTo>
                      <a:pt x="2587" y="643"/>
                      <a:pt x="2774" y="754"/>
                      <a:pt x="2962" y="864"/>
                    </a:cubicBezTo>
                    <a:cubicBezTo>
                      <a:pt x="2848" y="1058"/>
                      <a:pt x="2734" y="1251"/>
                      <a:pt x="2621" y="1443"/>
                    </a:cubicBezTo>
                    <a:cubicBezTo>
                      <a:pt x="2433" y="1333"/>
                      <a:pt x="2246" y="1222"/>
                      <a:pt x="2058" y="1112"/>
                    </a:cubicBezTo>
                    <a:cubicBezTo>
                      <a:pt x="2172" y="919"/>
                      <a:pt x="2286" y="726"/>
                      <a:pt x="2399" y="533"/>
                    </a:cubicBezTo>
                    <a:close/>
                    <a:moveTo>
                      <a:pt x="1296" y="818"/>
                    </a:moveTo>
                    <a:cubicBezTo>
                      <a:pt x="1483" y="929"/>
                      <a:pt x="1671" y="1040"/>
                      <a:pt x="1859" y="1150"/>
                    </a:cubicBezTo>
                    <a:cubicBezTo>
                      <a:pt x="1745" y="1342"/>
                      <a:pt x="1633" y="1533"/>
                      <a:pt x="1519" y="1726"/>
                    </a:cubicBezTo>
                    <a:lnTo>
                      <a:pt x="955" y="1395"/>
                    </a:lnTo>
                    <a:lnTo>
                      <a:pt x="1296" y="818"/>
                    </a:lnTo>
                    <a:close/>
                    <a:moveTo>
                      <a:pt x="3093" y="942"/>
                    </a:moveTo>
                    <a:cubicBezTo>
                      <a:pt x="3281" y="1053"/>
                      <a:pt x="3468" y="1164"/>
                      <a:pt x="3656" y="1273"/>
                    </a:cubicBezTo>
                    <a:cubicBezTo>
                      <a:pt x="3542" y="1467"/>
                      <a:pt x="3428" y="1660"/>
                      <a:pt x="3314" y="1852"/>
                    </a:cubicBezTo>
                    <a:cubicBezTo>
                      <a:pt x="3127" y="1743"/>
                      <a:pt x="2939" y="1632"/>
                      <a:pt x="2752" y="1521"/>
                    </a:cubicBezTo>
                    <a:cubicBezTo>
                      <a:pt x="2866" y="1327"/>
                      <a:pt x="2979" y="1135"/>
                      <a:pt x="3093" y="942"/>
                    </a:cubicBezTo>
                    <a:close/>
                    <a:moveTo>
                      <a:pt x="223" y="1120"/>
                    </a:moveTo>
                    <a:lnTo>
                      <a:pt x="223" y="1120"/>
                    </a:lnTo>
                    <a:cubicBezTo>
                      <a:pt x="401" y="1225"/>
                      <a:pt x="579" y="1329"/>
                      <a:pt x="756" y="1433"/>
                    </a:cubicBezTo>
                    <a:cubicBezTo>
                      <a:pt x="652" y="1610"/>
                      <a:pt x="548" y="1787"/>
                      <a:pt x="444" y="1964"/>
                    </a:cubicBezTo>
                    <a:cubicBezTo>
                      <a:pt x="377" y="1708"/>
                      <a:pt x="312" y="1450"/>
                      <a:pt x="245" y="1194"/>
                    </a:cubicBezTo>
                    <a:cubicBezTo>
                      <a:pt x="239" y="1171"/>
                      <a:pt x="231" y="1146"/>
                      <a:pt x="223" y="1120"/>
                    </a:cubicBezTo>
                    <a:close/>
                    <a:moveTo>
                      <a:pt x="1989" y="1227"/>
                    </a:moveTo>
                    <a:cubicBezTo>
                      <a:pt x="2177" y="1338"/>
                      <a:pt x="2365" y="1448"/>
                      <a:pt x="2553" y="1559"/>
                    </a:cubicBezTo>
                    <a:cubicBezTo>
                      <a:pt x="2440" y="1751"/>
                      <a:pt x="2328" y="1941"/>
                      <a:pt x="2215" y="2133"/>
                    </a:cubicBezTo>
                    <a:lnTo>
                      <a:pt x="1650" y="1803"/>
                    </a:lnTo>
                    <a:cubicBezTo>
                      <a:pt x="1764" y="1610"/>
                      <a:pt x="1877" y="1419"/>
                      <a:pt x="1989" y="1227"/>
                    </a:cubicBezTo>
                    <a:close/>
                    <a:moveTo>
                      <a:pt x="3770" y="1381"/>
                    </a:moveTo>
                    <a:cubicBezTo>
                      <a:pt x="3844" y="1672"/>
                      <a:pt x="3920" y="1963"/>
                      <a:pt x="3995" y="2254"/>
                    </a:cubicBezTo>
                    <a:cubicBezTo>
                      <a:pt x="3813" y="2145"/>
                      <a:pt x="3629" y="2038"/>
                      <a:pt x="3446" y="1930"/>
                    </a:cubicBezTo>
                    <a:cubicBezTo>
                      <a:pt x="3553" y="1747"/>
                      <a:pt x="3662" y="1563"/>
                      <a:pt x="3770" y="1381"/>
                    </a:cubicBezTo>
                    <a:close/>
                    <a:moveTo>
                      <a:pt x="888" y="1510"/>
                    </a:moveTo>
                    <a:cubicBezTo>
                      <a:pt x="1076" y="1621"/>
                      <a:pt x="1264" y="1730"/>
                      <a:pt x="1451" y="1841"/>
                    </a:cubicBezTo>
                    <a:cubicBezTo>
                      <a:pt x="1338" y="2035"/>
                      <a:pt x="1223" y="2228"/>
                      <a:pt x="1109" y="2423"/>
                    </a:cubicBezTo>
                    <a:cubicBezTo>
                      <a:pt x="921" y="2312"/>
                      <a:pt x="733" y="2202"/>
                      <a:pt x="545" y="2091"/>
                    </a:cubicBezTo>
                    <a:cubicBezTo>
                      <a:pt x="660" y="1897"/>
                      <a:pt x="774" y="1704"/>
                      <a:pt x="888" y="1510"/>
                    </a:cubicBezTo>
                    <a:close/>
                    <a:moveTo>
                      <a:pt x="2684" y="1636"/>
                    </a:moveTo>
                    <a:cubicBezTo>
                      <a:pt x="2872" y="1747"/>
                      <a:pt x="3059" y="1857"/>
                      <a:pt x="3247" y="1968"/>
                    </a:cubicBezTo>
                    <a:cubicBezTo>
                      <a:pt x="3134" y="2159"/>
                      <a:pt x="3022" y="2349"/>
                      <a:pt x="2910" y="2541"/>
                    </a:cubicBezTo>
                    <a:lnTo>
                      <a:pt x="2346" y="2210"/>
                    </a:lnTo>
                    <a:cubicBezTo>
                      <a:pt x="2458" y="2019"/>
                      <a:pt x="2571" y="1828"/>
                      <a:pt x="2684" y="1636"/>
                    </a:cubicBezTo>
                    <a:close/>
                    <a:moveTo>
                      <a:pt x="1582" y="1918"/>
                    </a:moveTo>
                    <a:cubicBezTo>
                      <a:pt x="1771" y="2027"/>
                      <a:pt x="1959" y="2138"/>
                      <a:pt x="2146" y="2248"/>
                    </a:cubicBezTo>
                    <a:cubicBezTo>
                      <a:pt x="2032" y="2443"/>
                      <a:pt x="1918" y="2637"/>
                      <a:pt x="1803" y="2832"/>
                    </a:cubicBezTo>
                    <a:cubicBezTo>
                      <a:pt x="1615" y="2721"/>
                      <a:pt x="1428" y="2611"/>
                      <a:pt x="1240" y="2500"/>
                    </a:cubicBezTo>
                    <a:cubicBezTo>
                      <a:pt x="1354" y="2306"/>
                      <a:pt x="1469" y="2112"/>
                      <a:pt x="1582" y="1918"/>
                    </a:cubicBezTo>
                    <a:close/>
                    <a:moveTo>
                      <a:pt x="3378" y="2045"/>
                    </a:moveTo>
                    <a:cubicBezTo>
                      <a:pt x="3566" y="2156"/>
                      <a:pt x="3753" y="2266"/>
                      <a:pt x="3941" y="2377"/>
                    </a:cubicBezTo>
                    <a:cubicBezTo>
                      <a:pt x="3829" y="2568"/>
                      <a:pt x="3716" y="2757"/>
                      <a:pt x="3605" y="2948"/>
                    </a:cubicBezTo>
                    <a:lnTo>
                      <a:pt x="3041" y="2618"/>
                    </a:lnTo>
                    <a:lnTo>
                      <a:pt x="3378" y="2045"/>
                    </a:lnTo>
                    <a:close/>
                    <a:moveTo>
                      <a:pt x="512" y="2226"/>
                    </a:moveTo>
                    <a:lnTo>
                      <a:pt x="512" y="2226"/>
                    </a:lnTo>
                    <a:cubicBezTo>
                      <a:pt x="688" y="2330"/>
                      <a:pt x="864" y="2434"/>
                      <a:pt x="1040" y="2538"/>
                    </a:cubicBezTo>
                    <a:cubicBezTo>
                      <a:pt x="937" y="2714"/>
                      <a:pt x="833" y="2890"/>
                      <a:pt x="729" y="3067"/>
                    </a:cubicBezTo>
                    <a:cubicBezTo>
                      <a:pt x="657" y="2787"/>
                      <a:pt x="584" y="2506"/>
                      <a:pt x="512" y="2226"/>
                    </a:cubicBezTo>
                    <a:close/>
                    <a:moveTo>
                      <a:pt x="2277" y="2325"/>
                    </a:moveTo>
                    <a:lnTo>
                      <a:pt x="2842" y="2656"/>
                    </a:lnTo>
                    <a:cubicBezTo>
                      <a:pt x="2726" y="2850"/>
                      <a:pt x="2611" y="3046"/>
                      <a:pt x="2497" y="3241"/>
                    </a:cubicBezTo>
                    <a:cubicBezTo>
                      <a:pt x="2309" y="3130"/>
                      <a:pt x="2122" y="3020"/>
                      <a:pt x="1934" y="2909"/>
                    </a:cubicBezTo>
                    <a:cubicBezTo>
                      <a:pt x="2049" y="2714"/>
                      <a:pt x="2164" y="2519"/>
                      <a:pt x="2277" y="2325"/>
                    </a:cubicBezTo>
                    <a:close/>
                    <a:moveTo>
                      <a:pt x="4054" y="2484"/>
                    </a:moveTo>
                    <a:cubicBezTo>
                      <a:pt x="4128" y="2769"/>
                      <a:pt x="4203" y="3056"/>
                      <a:pt x="4277" y="3342"/>
                    </a:cubicBezTo>
                    <a:cubicBezTo>
                      <a:pt x="4096" y="3237"/>
                      <a:pt x="3916" y="3131"/>
                      <a:pt x="3736" y="3025"/>
                    </a:cubicBezTo>
                    <a:cubicBezTo>
                      <a:pt x="3842" y="2844"/>
                      <a:pt x="3949" y="2664"/>
                      <a:pt x="4054" y="2484"/>
                    </a:cubicBezTo>
                    <a:close/>
                    <a:moveTo>
                      <a:pt x="1172" y="2615"/>
                    </a:moveTo>
                    <a:cubicBezTo>
                      <a:pt x="1359" y="2725"/>
                      <a:pt x="1548" y="2836"/>
                      <a:pt x="1735" y="2947"/>
                    </a:cubicBezTo>
                    <a:cubicBezTo>
                      <a:pt x="1621" y="3139"/>
                      <a:pt x="1508" y="3332"/>
                      <a:pt x="1394" y="3525"/>
                    </a:cubicBezTo>
                    <a:cubicBezTo>
                      <a:pt x="1206" y="3414"/>
                      <a:pt x="1019" y="3304"/>
                      <a:pt x="830" y="3194"/>
                    </a:cubicBezTo>
                    <a:cubicBezTo>
                      <a:pt x="944" y="3001"/>
                      <a:pt x="1058" y="2808"/>
                      <a:pt x="1172" y="2615"/>
                    </a:cubicBezTo>
                    <a:close/>
                    <a:moveTo>
                      <a:pt x="2973" y="2733"/>
                    </a:moveTo>
                    <a:lnTo>
                      <a:pt x="3537" y="3064"/>
                    </a:lnTo>
                    <a:cubicBezTo>
                      <a:pt x="3421" y="3258"/>
                      <a:pt x="3306" y="3454"/>
                      <a:pt x="3190" y="3650"/>
                    </a:cubicBezTo>
                    <a:cubicBezTo>
                      <a:pt x="3003" y="3539"/>
                      <a:pt x="2815" y="3428"/>
                      <a:pt x="2628" y="3318"/>
                    </a:cubicBezTo>
                    <a:cubicBezTo>
                      <a:pt x="2743" y="3123"/>
                      <a:pt x="2857" y="2927"/>
                      <a:pt x="2973" y="2733"/>
                    </a:cubicBezTo>
                    <a:close/>
                    <a:moveTo>
                      <a:pt x="1866" y="3025"/>
                    </a:moveTo>
                    <a:cubicBezTo>
                      <a:pt x="2054" y="3134"/>
                      <a:pt x="2241" y="3245"/>
                      <a:pt x="2429" y="3356"/>
                    </a:cubicBezTo>
                    <a:cubicBezTo>
                      <a:pt x="2315" y="3548"/>
                      <a:pt x="2203" y="3740"/>
                      <a:pt x="2089" y="3933"/>
                    </a:cubicBezTo>
                    <a:cubicBezTo>
                      <a:pt x="1901" y="3822"/>
                      <a:pt x="1714" y="3712"/>
                      <a:pt x="1525" y="3602"/>
                    </a:cubicBezTo>
                    <a:cubicBezTo>
                      <a:pt x="1639" y="3409"/>
                      <a:pt x="1753" y="3216"/>
                      <a:pt x="1866" y="3025"/>
                    </a:cubicBezTo>
                    <a:close/>
                    <a:moveTo>
                      <a:pt x="3668" y="3140"/>
                    </a:moveTo>
                    <a:cubicBezTo>
                      <a:pt x="3853" y="3248"/>
                      <a:pt x="4037" y="3357"/>
                      <a:pt x="4222" y="3465"/>
                    </a:cubicBezTo>
                    <a:cubicBezTo>
                      <a:pt x="4107" y="3661"/>
                      <a:pt x="3991" y="3857"/>
                      <a:pt x="3876" y="4054"/>
                    </a:cubicBezTo>
                    <a:cubicBezTo>
                      <a:pt x="3691" y="3945"/>
                      <a:pt x="3506" y="3835"/>
                      <a:pt x="3322" y="3727"/>
                    </a:cubicBezTo>
                    <a:cubicBezTo>
                      <a:pt x="3437" y="3532"/>
                      <a:pt x="3552" y="3336"/>
                      <a:pt x="3668" y="3140"/>
                    </a:cubicBezTo>
                    <a:close/>
                    <a:moveTo>
                      <a:pt x="796" y="3329"/>
                    </a:moveTo>
                    <a:lnTo>
                      <a:pt x="796" y="3329"/>
                    </a:lnTo>
                    <a:cubicBezTo>
                      <a:pt x="974" y="3433"/>
                      <a:pt x="1150" y="3536"/>
                      <a:pt x="1326" y="3640"/>
                    </a:cubicBezTo>
                    <a:cubicBezTo>
                      <a:pt x="1223" y="3817"/>
                      <a:pt x="1118" y="3993"/>
                      <a:pt x="1014" y="4170"/>
                    </a:cubicBezTo>
                    <a:cubicBezTo>
                      <a:pt x="944" y="3900"/>
                      <a:pt x="874" y="3629"/>
                      <a:pt x="805" y="3360"/>
                    </a:cubicBezTo>
                    <a:cubicBezTo>
                      <a:pt x="802" y="3350"/>
                      <a:pt x="800" y="3339"/>
                      <a:pt x="796" y="3329"/>
                    </a:cubicBezTo>
                    <a:close/>
                    <a:moveTo>
                      <a:pt x="2560" y="3434"/>
                    </a:moveTo>
                    <a:cubicBezTo>
                      <a:pt x="2748" y="3544"/>
                      <a:pt x="2935" y="3654"/>
                      <a:pt x="3123" y="3765"/>
                    </a:cubicBezTo>
                    <a:cubicBezTo>
                      <a:pt x="3010" y="3956"/>
                      <a:pt x="2897" y="4149"/>
                      <a:pt x="2784" y="4341"/>
                    </a:cubicBezTo>
                    <a:cubicBezTo>
                      <a:pt x="2596" y="4230"/>
                      <a:pt x="2409" y="4120"/>
                      <a:pt x="2220" y="4010"/>
                    </a:cubicBezTo>
                    <a:lnTo>
                      <a:pt x="2560" y="3434"/>
                    </a:lnTo>
                    <a:close/>
                    <a:moveTo>
                      <a:pt x="4336" y="3572"/>
                    </a:moveTo>
                    <a:cubicBezTo>
                      <a:pt x="4392" y="3788"/>
                      <a:pt x="4448" y="4004"/>
                      <a:pt x="4503" y="4221"/>
                    </a:cubicBezTo>
                    <a:cubicBezTo>
                      <a:pt x="4524" y="4301"/>
                      <a:pt x="4545" y="4379"/>
                      <a:pt x="4566" y="4459"/>
                    </a:cubicBezTo>
                    <a:lnTo>
                      <a:pt x="4006" y="4130"/>
                    </a:lnTo>
                    <a:lnTo>
                      <a:pt x="4336" y="3572"/>
                    </a:lnTo>
                    <a:close/>
                    <a:moveTo>
                      <a:pt x="1457" y="3716"/>
                    </a:moveTo>
                    <a:cubicBezTo>
                      <a:pt x="1646" y="3827"/>
                      <a:pt x="1834" y="3938"/>
                      <a:pt x="2021" y="4047"/>
                    </a:cubicBezTo>
                    <a:lnTo>
                      <a:pt x="1692" y="4606"/>
                    </a:lnTo>
                    <a:cubicBezTo>
                      <a:pt x="1505" y="4495"/>
                      <a:pt x="1317" y="4385"/>
                      <a:pt x="1130" y="4274"/>
                    </a:cubicBezTo>
                    <a:cubicBezTo>
                      <a:pt x="1239" y="4088"/>
                      <a:pt x="1348" y="3903"/>
                      <a:pt x="1457" y="3716"/>
                    </a:cubicBezTo>
                    <a:close/>
                    <a:moveTo>
                      <a:pt x="3254" y="3842"/>
                    </a:moveTo>
                    <a:cubicBezTo>
                      <a:pt x="3438" y="3951"/>
                      <a:pt x="3623" y="4060"/>
                      <a:pt x="3807" y="4168"/>
                    </a:cubicBezTo>
                    <a:cubicBezTo>
                      <a:pt x="3695" y="4360"/>
                      <a:pt x="3582" y="4552"/>
                      <a:pt x="3469" y="4742"/>
                    </a:cubicBezTo>
                    <a:cubicBezTo>
                      <a:pt x="3285" y="4635"/>
                      <a:pt x="3100" y="4526"/>
                      <a:pt x="2915" y="4417"/>
                    </a:cubicBezTo>
                    <a:cubicBezTo>
                      <a:pt x="3029" y="4226"/>
                      <a:pt x="3141" y="4034"/>
                      <a:pt x="3254" y="3842"/>
                    </a:cubicBezTo>
                    <a:close/>
                    <a:moveTo>
                      <a:pt x="2152" y="4124"/>
                    </a:moveTo>
                    <a:cubicBezTo>
                      <a:pt x="2341" y="4235"/>
                      <a:pt x="2528" y="4346"/>
                      <a:pt x="2716" y="4455"/>
                    </a:cubicBezTo>
                    <a:lnTo>
                      <a:pt x="2386" y="5015"/>
                    </a:lnTo>
                    <a:cubicBezTo>
                      <a:pt x="2198" y="4904"/>
                      <a:pt x="2011" y="4794"/>
                      <a:pt x="1823" y="4683"/>
                    </a:cubicBezTo>
                    <a:cubicBezTo>
                      <a:pt x="1933" y="4497"/>
                      <a:pt x="2043" y="4311"/>
                      <a:pt x="2152" y="4124"/>
                    </a:cubicBezTo>
                    <a:close/>
                    <a:moveTo>
                      <a:pt x="3939" y="4245"/>
                    </a:moveTo>
                    <a:cubicBezTo>
                      <a:pt x="4126" y="4356"/>
                      <a:pt x="4314" y="4467"/>
                      <a:pt x="4502" y="4577"/>
                    </a:cubicBezTo>
                    <a:cubicBezTo>
                      <a:pt x="4390" y="4769"/>
                      <a:pt x="4277" y="4960"/>
                      <a:pt x="4164" y="5150"/>
                    </a:cubicBezTo>
                    <a:cubicBezTo>
                      <a:pt x="3977" y="5041"/>
                      <a:pt x="3788" y="4930"/>
                      <a:pt x="3600" y="4820"/>
                    </a:cubicBezTo>
                    <a:cubicBezTo>
                      <a:pt x="3713" y="4629"/>
                      <a:pt x="3826" y="4437"/>
                      <a:pt x="3939" y="4245"/>
                    </a:cubicBezTo>
                    <a:close/>
                    <a:moveTo>
                      <a:pt x="1072" y="4396"/>
                    </a:moveTo>
                    <a:lnTo>
                      <a:pt x="1072" y="4396"/>
                    </a:lnTo>
                    <a:cubicBezTo>
                      <a:pt x="1257" y="4505"/>
                      <a:pt x="1440" y="4613"/>
                      <a:pt x="1625" y="4721"/>
                    </a:cubicBezTo>
                    <a:cubicBezTo>
                      <a:pt x="1516" y="4905"/>
                      <a:pt x="1407" y="5090"/>
                      <a:pt x="1299" y="5273"/>
                    </a:cubicBezTo>
                    <a:lnTo>
                      <a:pt x="1072" y="4396"/>
                    </a:lnTo>
                    <a:close/>
                    <a:moveTo>
                      <a:pt x="2847" y="4532"/>
                    </a:moveTo>
                    <a:cubicBezTo>
                      <a:pt x="3032" y="4641"/>
                      <a:pt x="3217" y="4749"/>
                      <a:pt x="3402" y="4858"/>
                    </a:cubicBezTo>
                    <a:cubicBezTo>
                      <a:pt x="3291" y="5045"/>
                      <a:pt x="3181" y="5231"/>
                      <a:pt x="3071" y="5419"/>
                    </a:cubicBezTo>
                    <a:cubicBezTo>
                      <a:pt x="2886" y="5310"/>
                      <a:pt x="2702" y="5200"/>
                      <a:pt x="2517" y="5092"/>
                    </a:cubicBezTo>
                    <a:cubicBezTo>
                      <a:pt x="2628" y="4905"/>
                      <a:pt x="2737" y="4719"/>
                      <a:pt x="2847" y="4532"/>
                    </a:cubicBezTo>
                    <a:close/>
                    <a:moveTo>
                      <a:pt x="4621" y="4675"/>
                    </a:moveTo>
                    <a:cubicBezTo>
                      <a:pt x="4697" y="4967"/>
                      <a:pt x="4772" y="5259"/>
                      <a:pt x="4848" y="5552"/>
                    </a:cubicBezTo>
                    <a:cubicBezTo>
                      <a:pt x="4663" y="5443"/>
                      <a:pt x="4480" y="5336"/>
                      <a:pt x="4295" y="5227"/>
                    </a:cubicBezTo>
                    <a:cubicBezTo>
                      <a:pt x="4404" y="5044"/>
                      <a:pt x="4513" y="4859"/>
                      <a:pt x="4621" y="4675"/>
                    </a:cubicBezTo>
                    <a:close/>
                    <a:moveTo>
                      <a:pt x="1756" y="4799"/>
                    </a:moveTo>
                    <a:cubicBezTo>
                      <a:pt x="1943" y="4909"/>
                      <a:pt x="2131" y="5020"/>
                      <a:pt x="2318" y="5130"/>
                    </a:cubicBezTo>
                    <a:cubicBezTo>
                      <a:pt x="2205" y="5323"/>
                      <a:pt x="2091" y="5516"/>
                      <a:pt x="1977" y="5709"/>
                    </a:cubicBezTo>
                    <a:cubicBezTo>
                      <a:pt x="1790" y="5598"/>
                      <a:pt x="1602" y="5487"/>
                      <a:pt x="1414" y="5378"/>
                    </a:cubicBezTo>
                    <a:cubicBezTo>
                      <a:pt x="1528" y="5184"/>
                      <a:pt x="1642" y="4991"/>
                      <a:pt x="1756" y="4799"/>
                    </a:cubicBezTo>
                    <a:close/>
                    <a:moveTo>
                      <a:pt x="3533" y="4935"/>
                    </a:moveTo>
                    <a:cubicBezTo>
                      <a:pt x="3720" y="5045"/>
                      <a:pt x="3909" y="5155"/>
                      <a:pt x="4096" y="5266"/>
                    </a:cubicBezTo>
                    <a:cubicBezTo>
                      <a:pt x="3986" y="5452"/>
                      <a:pt x="3876" y="5640"/>
                      <a:pt x="3765" y="5828"/>
                    </a:cubicBezTo>
                    <a:cubicBezTo>
                      <a:pt x="3578" y="5717"/>
                      <a:pt x="3390" y="5606"/>
                      <a:pt x="3202" y="5496"/>
                    </a:cubicBezTo>
                    <a:cubicBezTo>
                      <a:pt x="3312" y="5309"/>
                      <a:pt x="3422" y="5121"/>
                      <a:pt x="3533" y="4935"/>
                    </a:cubicBezTo>
                    <a:close/>
                    <a:moveTo>
                      <a:pt x="2450" y="5208"/>
                    </a:moveTo>
                    <a:cubicBezTo>
                      <a:pt x="2634" y="5316"/>
                      <a:pt x="2818" y="5425"/>
                      <a:pt x="3003" y="5533"/>
                    </a:cubicBezTo>
                    <a:cubicBezTo>
                      <a:pt x="2889" y="5727"/>
                      <a:pt x="2775" y="5920"/>
                      <a:pt x="2662" y="6112"/>
                    </a:cubicBezTo>
                    <a:cubicBezTo>
                      <a:pt x="2477" y="6004"/>
                      <a:pt x="2293" y="5895"/>
                      <a:pt x="2108" y="5787"/>
                    </a:cubicBezTo>
                    <a:cubicBezTo>
                      <a:pt x="2222" y="5593"/>
                      <a:pt x="2336" y="5400"/>
                      <a:pt x="2450" y="5208"/>
                    </a:cubicBezTo>
                    <a:close/>
                    <a:moveTo>
                      <a:pt x="4228" y="5343"/>
                    </a:moveTo>
                    <a:lnTo>
                      <a:pt x="4793" y="5675"/>
                    </a:lnTo>
                    <a:cubicBezTo>
                      <a:pt x="4683" y="5862"/>
                      <a:pt x="4572" y="6050"/>
                      <a:pt x="4461" y="6238"/>
                    </a:cubicBezTo>
                    <a:cubicBezTo>
                      <a:pt x="4273" y="6127"/>
                      <a:pt x="4084" y="6016"/>
                      <a:pt x="3896" y="5904"/>
                    </a:cubicBezTo>
                    <a:cubicBezTo>
                      <a:pt x="4006" y="5717"/>
                      <a:pt x="4117" y="5530"/>
                      <a:pt x="4228" y="5343"/>
                    </a:cubicBezTo>
                    <a:close/>
                    <a:moveTo>
                      <a:pt x="1357" y="5499"/>
                    </a:moveTo>
                    <a:lnTo>
                      <a:pt x="1357" y="5499"/>
                    </a:lnTo>
                    <a:cubicBezTo>
                      <a:pt x="1542" y="5607"/>
                      <a:pt x="1726" y="5716"/>
                      <a:pt x="1909" y="5825"/>
                    </a:cubicBezTo>
                    <a:cubicBezTo>
                      <a:pt x="1801" y="6008"/>
                      <a:pt x="1693" y="6192"/>
                      <a:pt x="1585" y="6376"/>
                    </a:cubicBezTo>
                    <a:lnTo>
                      <a:pt x="1357" y="5499"/>
                    </a:lnTo>
                    <a:close/>
                    <a:moveTo>
                      <a:pt x="3134" y="5611"/>
                    </a:moveTo>
                    <a:cubicBezTo>
                      <a:pt x="3322" y="5721"/>
                      <a:pt x="3509" y="5832"/>
                      <a:pt x="3698" y="5942"/>
                    </a:cubicBezTo>
                    <a:cubicBezTo>
                      <a:pt x="3584" y="6136"/>
                      <a:pt x="3470" y="6329"/>
                      <a:pt x="3356" y="6521"/>
                    </a:cubicBezTo>
                    <a:cubicBezTo>
                      <a:pt x="3169" y="6411"/>
                      <a:pt x="2980" y="6300"/>
                      <a:pt x="2793" y="6189"/>
                    </a:cubicBezTo>
                    <a:cubicBezTo>
                      <a:pt x="2907" y="5997"/>
                      <a:pt x="3020" y="5804"/>
                      <a:pt x="3134" y="5611"/>
                    </a:cubicBezTo>
                    <a:close/>
                    <a:moveTo>
                      <a:pt x="4907" y="5781"/>
                    </a:moveTo>
                    <a:cubicBezTo>
                      <a:pt x="4959" y="5982"/>
                      <a:pt x="5011" y="6184"/>
                      <a:pt x="5063" y="6385"/>
                    </a:cubicBezTo>
                    <a:cubicBezTo>
                      <a:pt x="5080" y="6453"/>
                      <a:pt x="5115" y="6535"/>
                      <a:pt x="5119" y="6604"/>
                    </a:cubicBezTo>
                    <a:cubicBezTo>
                      <a:pt x="5120" y="6605"/>
                      <a:pt x="5120" y="6605"/>
                      <a:pt x="5120" y="6606"/>
                    </a:cubicBezTo>
                    <a:cubicBezTo>
                      <a:pt x="5115" y="6610"/>
                      <a:pt x="5108" y="6613"/>
                      <a:pt x="5103" y="6616"/>
                    </a:cubicBezTo>
                    <a:lnTo>
                      <a:pt x="4592" y="6314"/>
                    </a:lnTo>
                    <a:cubicBezTo>
                      <a:pt x="4697" y="6137"/>
                      <a:pt x="4803" y="5959"/>
                      <a:pt x="4907" y="5781"/>
                    </a:cubicBezTo>
                    <a:close/>
                    <a:moveTo>
                      <a:pt x="2041" y="5901"/>
                    </a:moveTo>
                    <a:cubicBezTo>
                      <a:pt x="2225" y="6010"/>
                      <a:pt x="2410" y="6119"/>
                      <a:pt x="2594" y="6227"/>
                    </a:cubicBezTo>
                    <a:cubicBezTo>
                      <a:pt x="2479" y="6423"/>
                      <a:pt x="2364" y="6618"/>
                      <a:pt x="2250" y="6813"/>
                    </a:cubicBezTo>
                    <a:cubicBezTo>
                      <a:pt x="2065" y="6704"/>
                      <a:pt x="1881" y="6595"/>
                      <a:pt x="1696" y="6487"/>
                    </a:cubicBezTo>
                    <a:cubicBezTo>
                      <a:pt x="1811" y="6292"/>
                      <a:pt x="1926" y="6096"/>
                      <a:pt x="2041" y="5901"/>
                    </a:cubicBezTo>
                    <a:close/>
                    <a:moveTo>
                      <a:pt x="4525" y="6430"/>
                    </a:moveTo>
                    <a:cubicBezTo>
                      <a:pt x="4665" y="6513"/>
                      <a:pt x="4807" y="6596"/>
                      <a:pt x="4947" y="6679"/>
                    </a:cubicBezTo>
                    <a:cubicBezTo>
                      <a:pt x="4743" y="6747"/>
                      <a:pt x="4498" y="6781"/>
                      <a:pt x="4293" y="6823"/>
                    </a:cubicBezTo>
                    <a:cubicBezTo>
                      <a:pt x="4370" y="6692"/>
                      <a:pt x="4447" y="6561"/>
                      <a:pt x="4525" y="6430"/>
                    </a:cubicBezTo>
                    <a:close/>
                    <a:moveTo>
                      <a:pt x="3829" y="6019"/>
                    </a:moveTo>
                    <a:cubicBezTo>
                      <a:pt x="4016" y="6131"/>
                      <a:pt x="4205" y="6242"/>
                      <a:pt x="4394" y="6352"/>
                    </a:cubicBezTo>
                    <a:cubicBezTo>
                      <a:pt x="4291" y="6527"/>
                      <a:pt x="4190" y="6700"/>
                      <a:pt x="4087" y="6873"/>
                    </a:cubicBezTo>
                    <a:cubicBezTo>
                      <a:pt x="4055" y="6881"/>
                      <a:pt x="4025" y="6889"/>
                      <a:pt x="3993" y="6897"/>
                    </a:cubicBezTo>
                    <a:cubicBezTo>
                      <a:pt x="3825" y="6797"/>
                      <a:pt x="3656" y="6698"/>
                      <a:pt x="3488" y="6598"/>
                    </a:cubicBezTo>
                    <a:cubicBezTo>
                      <a:pt x="3601" y="6406"/>
                      <a:pt x="3715" y="6213"/>
                      <a:pt x="3829" y="6019"/>
                    </a:cubicBezTo>
                    <a:close/>
                    <a:moveTo>
                      <a:pt x="3419" y="6714"/>
                    </a:moveTo>
                    <a:cubicBezTo>
                      <a:pt x="3550" y="6791"/>
                      <a:pt x="3680" y="6868"/>
                      <a:pt x="3811" y="6945"/>
                    </a:cubicBezTo>
                    <a:cubicBezTo>
                      <a:pt x="3603" y="6998"/>
                      <a:pt x="3396" y="7051"/>
                      <a:pt x="3189" y="7105"/>
                    </a:cubicBezTo>
                    <a:cubicBezTo>
                      <a:pt x="3266" y="6974"/>
                      <a:pt x="3342" y="6844"/>
                      <a:pt x="3419" y="6714"/>
                    </a:cubicBezTo>
                    <a:close/>
                    <a:moveTo>
                      <a:pt x="2725" y="6305"/>
                    </a:moveTo>
                    <a:cubicBezTo>
                      <a:pt x="2913" y="6416"/>
                      <a:pt x="3100" y="6527"/>
                      <a:pt x="3289" y="6636"/>
                    </a:cubicBezTo>
                    <a:cubicBezTo>
                      <a:pt x="3193" y="6799"/>
                      <a:pt x="3097" y="6961"/>
                      <a:pt x="3001" y="7124"/>
                    </a:cubicBezTo>
                    <a:cubicBezTo>
                      <a:pt x="2994" y="7135"/>
                      <a:pt x="2993" y="7146"/>
                      <a:pt x="2994" y="7155"/>
                    </a:cubicBezTo>
                    <a:cubicBezTo>
                      <a:pt x="2956" y="7165"/>
                      <a:pt x="2917" y="7175"/>
                      <a:pt x="2879" y="7186"/>
                    </a:cubicBezTo>
                    <a:cubicBezTo>
                      <a:pt x="2876" y="7183"/>
                      <a:pt x="2876" y="7182"/>
                      <a:pt x="2873" y="7180"/>
                    </a:cubicBezTo>
                    <a:cubicBezTo>
                      <a:pt x="2709" y="7084"/>
                      <a:pt x="2545" y="6987"/>
                      <a:pt x="2381" y="6890"/>
                    </a:cubicBezTo>
                    <a:cubicBezTo>
                      <a:pt x="2496" y="6695"/>
                      <a:pt x="2610" y="6500"/>
                      <a:pt x="2725" y="6305"/>
                    </a:cubicBezTo>
                    <a:close/>
                    <a:moveTo>
                      <a:pt x="2313" y="7005"/>
                    </a:moveTo>
                    <a:cubicBezTo>
                      <a:pt x="2441" y="7081"/>
                      <a:pt x="2569" y="7157"/>
                      <a:pt x="2698" y="7232"/>
                    </a:cubicBezTo>
                    <a:cubicBezTo>
                      <a:pt x="2494" y="7285"/>
                      <a:pt x="2290" y="7337"/>
                      <a:pt x="2086" y="7389"/>
                    </a:cubicBezTo>
                    <a:lnTo>
                      <a:pt x="2313" y="7005"/>
                    </a:lnTo>
                    <a:close/>
                    <a:moveTo>
                      <a:pt x="1645" y="6612"/>
                    </a:moveTo>
                    <a:cubicBezTo>
                      <a:pt x="1824" y="6717"/>
                      <a:pt x="2003" y="6823"/>
                      <a:pt x="2182" y="6928"/>
                    </a:cubicBezTo>
                    <a:cubicBezTo>
                      <a:pt x="2082" y="7097"/>
                      <a:pt x="1982" y="7267"/>
                      <a:pt x="1882" y="7437"/>
                    </a:cubicBezTo>
                    <a:cubicBezTo>
                      <a:pt x="1881" y="7439"/>
                      <a:pt x="1881" y="7441"/>
                      <a:pt x="1880" y="7443"/>
                    </a:cubicBezTo>
                    <a:cubicBezTo>
                      <a:pt x="1874" y="7445"/>
                      <a:pt x="1867" y="7446"/>
                      <a:pt x="1861" y="7448"/>
                    </a:cubicBezTo>
                    <a:cubicBezTo>
                      <a:pt x="1790" y="7169"/>
                      <a:pt x="1717" y="6890"/>
                      <a:pt x="1645" y="6612"/>
                    </a:cubicBezTo>
                    <a:close/>
                    <a:moveTo>
                      <a:pt x="3520" y="0"/>
                    </a:moveTo>
                    <a:cubicBezTo>
                      <a:pt x="3508" y="0"/>
                      <a:pt x="3497" y="2"/>
                      <a:pt x="3487" y="4"/>
                    </a:cubicBezTo>
                    <a:cubicBezTo>
                      <a:pt x="2346" y="300"/>
                      <a:pt x="1206" y="595"/>
                      <a:pt x="66" y="889"/>
                    </a:cubicBezTo>
                    <a:cubicBezTo>
                      <a:pt x="44" y="895"/>
                      <a:pt x="0" y="919"/>
                      <a:pt x="7" y="947"/>
                    </a:cubicBezTo>
                    <a:lnTo>
                      <a:pt x="1710" y="7531"/>
                    </a:lnTo>
                    <a:cubicBezTo>
                      <a:pt x="1717" y="7562"/>
                      <a:pt x="1750" y="7575"/>
                      <a:pt x="1784" y="7577"/>
                    </a:cubicBezTo>
                    <a:cubicBezTo>
                      <a:pt x="1786" y="7577"/>
                      <a:pt x="1787" y="7577"/>
                      <a:pt x="1789" y="7577"/>
                    </a:cubicBezTo>
                    <a:cubicBezTo>
                      <a:pt x="1791" y="7577"/>
                      <a:pt x="1794" y="7577"/>
                      <a:pt x="1798" y="7577"/>
                    </a:cubicBezTo>
                    <a:cubicBezTo>
                      <a:pt x="1805" y="7577"/>
                      <a:pt x="1811" y="7576"/>
                      <a:pt x="1818" y="7575"/>
                    </a:cubicBezTo>
                    <a:lnTo>
                      <a:pt x="1821" y="7575"/>
                    </a:lnTo>
                    <a:cubicBezTo>
                      <a:pt x="1823" y="7574"/>
                      <a:pt x="1826" y="7574"/>
                      <a:pt x="1829" y="7573"/>
                    </a:cubicBezTo>
                    <a:cubicBezTo>
                      <a:pt x="1833" y="7572"/>
                      <a:pt x="1837" y="7571"/>
                      <a:pt x="1840" y="7570"/>
                    </a:cubicBezTo>
                    <a:cubicBezTo>
                      <a:pt x="2974" y="7277"/>
                      <a:pt x="4109" y="6984"/>
                      <a:pt x="5242" y="6691"/>
                    </a:cubicBezTo>
                    <a:cubicBezTo>
                      <a:pt x="5264" y="6685"/>
                      <a:pt x="5308" y="6662"/>
                      <a:pt x="5301" y="6632"/>
                    </a:cubicBezTo>
                    <a:cubicBezTo>
                      <a:pt x="4733" y="4438"/>
                      <a:pt x="4166" y="2243"/>
                      <a:pt x="3598" y="48"/>
                    </a:cubicBezTo>
                    <a:cubicBezTo>
                      <a:pt x="3589" y="13"/>
                      <a:pt x="3554" y="0"/>
                      <a:pt x="35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9"/>
              <p:cNvSpPr/>
              <p:nvPr/>
            </p:nvSpPr>
            <p:spPr>
              <a:xfrm>
                <a:off x="5908074" y="2739192"/>
                <a:ext cx="161958" cy="72333"/>
              </a:xfrm>
              <a:custGeom>
                <a:rect b="b" l="l" r="r" t="t"/>
                <a:pathLst>
                  <a:path extrusionOk="0" h="1598" w="3578">
                    <a:moveTo>
                      <a:pt x="3391" y="0"/>
                    </a:moveTo>
                    <a:lnTo>
                      <a:pt x="1" y="877"/>
                    </a:lnTo>
                    <a:lnTo>
                      <a:pt x="187" y="1597"/>
                    </a:lnTo>
                    <a:lnTo>
                      <a:pt x="3578" y="721"/>
                    </a:lnTo>
                    <a:lnTo>
                      <a:pt x="3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9"/>
              <p:cNvSpPr/>
              <p:nvPr/>
            </p:nvSpPr>
            <p:spPr>
              <a:xfrm>
                <a:off x="5903865" y="2736476"/>
                <a:ext cx="170287" cy="77358"/>
              </a:xfrm>
              <a:custGeom>
                <a:rect b="b" l="l" r="r" t="t"/>
                <a:pathLst>
                  <a:path extrusionOk="0" h="1709" w="3762">
                    <a:moveTo>
                      <a:pt x="3416" y="132"/>
                    </a:moveTo>
                    <a:cubicBezTo>
                      <a:pt x="3469" y="336"/>
                      <a:pt x="3522" y="539"/>
                      <a:pt x="3574" y="743"/>
                    </a:cubicBezTo>
                    <a:cubicBezTo>
                      <a:pt x="2499" y="1021"/>
                      <a:pt x="1423" y="1299"/>
                      <a:pt x="348" y="1577"/>
                    </a:cubicBezTo>
                    <a:cubicBezTo>
                      <a:pt x="308" y="1404"/>
                      <a:pt x="276" y="1218"/>
                      <a:pt x="212" y="1056"/>
                    </a:cubicBezTo>
                    <a:cubicBezTo>
                      <a:pt x="189" y="999"/>
                      <a:pt x="168" y="979"/>
                      <a:pt x="155" y="971"/>
                    </a:cubicBezTo>
                    <a:lnTo>
                      <a:pt x="155" y="971"/>
                    </a:lnTo>
                    <a:cubicBezTo>
                      <a:pt x="157" y="972"/>
                      <a:pt x="159" y="972"/>
                      <a:pt x="162" y="972"/>
                    </a:cubicBezTo>
                    <a:cubicBezTo>
                      <a:pt x="173" y="972"/>
                      <a:pt x="191" y="969"/>
                      <a:pt x="219" y="958"/>
                    </a:cubicBezTo>
                    <a:cubicBezTo>
                      <a:pt x="562" y="829"/>
                      <a:pt x="950" y="770"/>
                      <a:pt x="1304" y="677"/>
                    </a:cubicBezTo>
                    <a:cubicBezTo>
                      <a:pt x="2008" y="496"/>
                      <a:pt x="2712" y="313"/>
                      <a:pt x="3416" y="132"/>
                    </a:cubicBezTo>
                    <a:close/>
                    <a:moveTo>
                      <a:pt x="3490" y="1"/>
                    </a:moveTo>
                    <a:cubicBezTo>
                      <a:pt x="3479" y="1"/>
                      <a:pt x="3467" y="2"/>
                      <a:pt x="3456" y="5"/>
                    </a:cubicBezTo>
                    <a:cubicBezTo>
                      <a:pt x="2326" y="297"/>
                      <a:pt x="1196" y="589"/>
                      <a:pt x="66" y="881"/>
                    </a:cubicBezTo>
                    <a:cubicBezTo>
                      <a:pt x="45" y="886"/>
                      <a:pt x="1" y="910"/>
                      <a:pt x="9" y="940"/>
                    </a:cubicBezTo>
                    <a:cubicBezTo>
                      <a:pt x="70" y="1179"/>
                      <a:pt x="133" y="1420"/>
                      <a:pt x="194" y="1660"/>
                    </a:cubicBezTo>
                    <a:cubicBezTo>
                      <a:pt x="203" y="1696"/>
                      <a:pt x="238" y="1708"/>
                      <a:pt x="273" y="1708"/>
                    </a:cubicBezTo>
                    <a:cubicBezTo>
                      <a:pt x="285" y="1708"/>
                      <a:pt x="296" y="1707"/>
                      <a:pt x="307" y="1704"/>
                    </a:cubicBezTo>
                    <a:cubicBezTo>
                      <a:pt x="1436" y="1412"/>
                      <a:pt x="2567" y="1120"/>
                      <a:pt x="3696" y="828"/>
                    </a:cubicBezTo>
                    <a:lnTo>
                      <a:pt x="3698" y="828"/>
                    </a:lnTo>
                    <a:cubicBezTo>
                      <a:pt x="3734" y="820"/>
                      <a:pt x="3762" y="800"/>
                      <a:pt x="3755" y="770"/>
                    </a:cubicBezTo>
                    <a:cubicBezTo>
                      <a:pt x="3692" y="530"/>
                      <a:pt x="3631" y="289"/>
                      <a:pt x="3568" y="49"/>
                    </a:cubicBezTo>
                    <a:cubicBezTo>
                      <a:pt x="3559" y="13"/>
                      <a:pt x="3524" y="1"/>
                      <a:pt x="3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9"/>
              <p:cNvSpPr/>
              <p:nvPr/>
            </p:nvSpPr>
            <p:spPr>
              <a:xfrm>
                <a:off x="5928760" y="2838095"/>
                <a:ext cx="240221" cy="342973"/>
              </a:xfrm>
              <a:custGeom>
                <a:rect b="b" l="l" r="r" t="t"/>
                <a:pathLst>
                  <a:path extrusionOk="0" h="7577" w="5307">
                    <a:moveTo>
                      <a:pt x="3384" y="148"/>
                    </a:moveTo>
                    <a:lnTo>
                      <a:pt x="3384" y="148"/>
                    </a:lnTo>
                    <a:cubicBezTo>
                      <a:pt x="3265" y="348"/>
                      <a:pt x="3147" y="549"/>
                      <a:pt x="3029" y="749"/>
                    </a:cubicBezTo>
                    <a:cubicBezTo>
                      <a:pt x="2829" y="632"/>
                      <a:pt x="2628" y="513"/>
                      <a:pt x="2427" y="395"/>
                    </a:cubicBezTo>
                    <a:cubicBezTo>
                      <a:pt x="2747" y="313"/>
                      <a:pt x="3065" y="230"/>
                      <a:pt x="3384" y="148"/>
                    </a:cubicBezTo>
                    <a:close/>
                    <a:moveTo>
                      <a:pt x="2251" y="441"/>
                    </a:moveTo>
                    <a:cubicBezTo>
                      <a:pt x="2255" y="445"/>
                      <a:pt x="2260" y="450"/>
                      <a:pt x="2267" y="455"/>
                    </a:cubicBezTo>
                    <a:lnTo>
                      <a:pt x="1926" y="1034"/>
                    </a:lnTo>
                    <a:cubicBezTo>
                      <a:pt x="1738" y="924"/>
                      <a:pt x="1551" y="813"/>
                      <a:pt x="1363" y="702"/>
                    </a:cubicBezTo>
                    <a:cubicBezTo>
                      <a:pt x="1363" y="702"/>
                      <a:pt x="1364" y="701"/>
                      <a:pt x="1364" y="701"/>
                    </a:cubicBezTo>
                    <a:cubicBezTo>
                      <a:pt x="1371" y="688"/>
                      <a:pt x="1372" y="678"/>
                      <a:pt x="1370" y="668"/>
                    </a:cubicBezTo>
                    <a:cubicBezTo>
                      <a:pt x="1663" y="592"/>
                      <a:pt x="1957" y="517"/>
                      <a:pt x="2251" y="441"/>
                    </a:cubicBezTo>
                    <a:close/>
                    <a:moveTo>
                      <a:pt x="3484" y="277"/>
                    </a:moveTo>
                    <a:cubicBezTo>
                      <a:pt x="3559" y="568"/>
                      <a:pt x="3634" y="859"/>
                      <a:pt x="3710" y="1150"/>
                    </a:cubicBezTo>
                    <a:cubicBezTo>
                      <a:pt x="3526" y="1043"/>
                      <a:pt x="3343" y="935"/>
                      <a:pt x="3161" y="826"/>
                    </a:cubicBezTo>
                    <a:cubicBezTo>
                      <a:pt x="3268" y="643"/>
                      <a:pt x="3376" y="460"/>
                      <a:pt x="3484" y="277"/>
                    </a:cubicBezTo>
                    <a:close/>
                    <a:moveTo>
                      <a:pt x="1147" y="726"/>
                    </a:moveTo>
                    <a:cubicBezTo>
                      <a:pt x="1152" y="731"/>
                      <a:pt x="1156" y="736"/>
                      <a:pt x="1164" y="740"/>
                    </a:cubicBezTo>
                    <a:cubicBezTo>
                      <a:pt x="1050" y="933"/>
                      <a:pt x="938" y="1126"/>
                      <a:pt x="824" y="1318"/>
                    </a:cubicBezTo>
                    <a:cubicBezTo>
                      <a:pt x="620" y="1198"/>
                      <a:pt x="417" y="1079"/>
                      <a:pt x="213" y="961"/>
                    </a:cubicBezTo>
                    <a:cubicBezTo>
                      <a:pt x="470" y="831"/>
                      <a:pt x="860" y="800"/>
                      <a:pt x="1130" y="730"/>
                    </a:cubicBezTo>
                    <a:cubicBezTo>
                      <a:pt x="1136" y="729"/>
                      <a:pt x="1142" y="727"/>
                      <a:pt x="1147" y="726"/>
                    </a:cubicBezTo>
                    <a:close/>
                    <a:moveTo>
                      <a:pt x="2398" y="533"/>
                    </a:moveTo>
                    <a:cubicBezTo>
                      <a:pt x="2586" y="643"/>
                      <a:pt x="2773" y="754"/>
                      <a:pt x="2961" y="864"/>
                    </a:cubicBezTo>
                    <a:cubicBezTo>
                      <a:pt x="2847" y="1058"/>
                      <a:pt x="2734" y="1251"/>
                      <a:pt x="2621" y="1443"/>
                    </a:cubicBezTo>
                    <a:cubicBezTo>
                      <a:pt x="2432" y="1333"/>
                      <a:pt x="2244" y="1222"/>
                      <a:pt x="2057" y="1111"/>
                    </a:cubicBezTo>
                    <a:cubicBezTo>
                      <a:pt x="2171" y="919"/>
                      <a:pt x="2284" y="726"/>
                      <a:pt x="2398" y="533"/>
                    </a:cubicBezTo>
                    <a:close/>
                    <a:moveTo>
                      <a:pt x="1295" y="818"/>
                    </a:moveTo>
                    <a:cubicBezTo>
                      <a:pt x="1483" y="929"/>
                      <a:pt x="1670" y="1039"/>
                      <a:pt x="1858" y="1149"/>
                    </a:cubicBezTo>
                    <a:cubicBezTo>
                      <a:pt x="1745" y="1342"/>
                      <a:pt x="1632" y="1533"/>
                      <a:pt x="1519" y="1725"/>
                    </a:cubicBezTo>
                    <a:lnTo>
                      <a:pt x="955" y="1395"/>
                    </a:lnTo>
                    <a:lnTo>
                      <a:pt x="1295" y="818"/>
                    </a:lnTo>
                    <a:close/>
                    <a:moveTo>
                      <a:pt x="3092" y="942"/>
                    </a:moveTo>
                    <a:cubicBezTo>
                      <a:pt x="3279" y="1053"/>
                      <a:pt x="3467" y="1163"/>
                      <a:pt x="3656" y="1273"/>
                    </a:cubicBezTo>
                    <a:cubicBezTo>
                      <a:pt x="3542" y="1467"/>
                      <a:pt x="3428" y="1660"/>
                      <a:pt x="3314" y="1852"/>
                    </a:cubicBezTo>
                    <a:cubicBezTo>
                      <a:pt x="3127" y="1741"/>
                      <a:pt x="2939" y="1631"/>
                      <a:pt x="2751" y="1521"/>
                    </a:cubicBezTo>
                    <a:cubicBezTo>
                      <a:pt x="2864" y="1327"/>
                      <a:pt x="2978" y="1135"/>
                      <a:pt x="3092" y="942"/>
                    </a:cubicBezTo>
                    <a:close/>
                    <a:moveTo>
                      <a:pt x="222" y="1120"/>
                    </a:moveTo>
                    <a:cubicBezTo>
                      <a:pt x="400" y="1224"/>
                      <a:pt x="578" y="1328"/>
                      <a:pt x="756" y="1433"/>
                    </a:cubicBezTo>
                    <a:cubicBezTo>
                      <a:pt x="652" y="1610"/>
                      <a:pt x="547" y="1787"/>
                      <a:pt x="444" y="1964"/>
                    </a:cubicBezTo>
                    <a:cubicBezTo>
                      <a:pt x="377" y="1707"/>
                      <a:pt x="311" y="1450"/>
                      <a:pt x="244" y="1194"/>
                    </a:cubicBezTo>
                    <a:cubicBezTo>
                      <a:pt x="239" y="1171"/>
                      <a:pt x="231" y="1146"/>
                      <a:pt x="222" y="1120"/>
                    </a:cubicBezTo>
                    <a:close/>
                    <a:moveTo>
                      <a:pt x="1989" y="1227"/>
                    </a:moveTo>
                    <a:cubicBezTo>
                      <a:pt x="2177" y="1338"/>
                      <a:pt x="2364" y="1448"/>
                      <a:pt x="2552" y="1559"/>
                    </a:cubicBezTo>
                    <a:cubicBezTo>
                      <a:pt x="2439" y="1750"/>
                      <a:pt x="2326" y="1941"/>
                      <a:pt x="2214" y="2133"/>
                    </a:cubicBezTo>
                    <a:lnTo>
                      <a:pt x="1650" y="1803"/>
                    </a:lnTo>
                    <a:cubicBezTo>
                      <a:pt x="1763" y="1610"/>
                      <a:pt x="1876" y="1419"/>
                      <a:pt x="1989" y="1227"/>
                    </a:cubicBezTo>
                    <a:close/>
                    <a:moveTo>
                      <a:pt x="3769" y="1381"/>
                    </a:moveTo>
                    <a:cubicBezTo>
                      <a:pt x="3844" y="1672"/>
                      <a:pt x="3920" y="1963"/>
                      <a:pt x="3995" y="2254"/>
                    </a:cubicBezTo>
                    <a:cubicBezTo>
                      <a:pt x="3811" y="2145"/>
                      <a:pt x="3628" y="2038"/>
                      <a:pt x="3446" y="1930"/>
                    </a:cubicBezTo>
                    <a:cubicBezTo>
                      <a:pt x="3553" y="1747"/>
                      <a:pt x="3661" y="1563"/>
                      <a:pt x="3769" y="1381"/>
                    </a:cubicBezTo>
                    <a:close/>
                    <a:moveTo>
                      <a:pt x="888" y="1510"/>
                    </a:moveTo>
                    <a:cubicBezTo>
                      <a:pt x="1075" y="1621"/>
                      <a:pt x="1263" y="1730"/>
                      <a:pt x="1451" y="1841"/>
                    </a:cubicBezTo>
                    <a:cubicBezTo>
                      <a:pt x="1336" y="2035"/>
                      <a:pt x="1223" y="2228"/>
                      <a:pt x="1108" y="2423"/>
                    </a:cubicBezTo>
                    <a:cubicBezTo>
                      <a:pt x="920" y="2312"/>
                      <a:pt x="733" y="2202"/>
                      <a:pt x="545" y="2091"/>
                    </a:cubicBezTo>
                    <a:cubicBezTo>
                      <a:pt x="659" y="1897"/>
                      <a:pt x="773" y="1704"/>
                      <a:pt x="888" y="1510"/>
                    </a:cubicBezTo>
                    <a:close/>
                    <a:moveTo>
                      <a:pt x="2683" y="1636"/>
                    </a:moveTo>
                    <a:cubicBezTo>
                      <a:pt x="2871" y="1747"/>
                      <a:pt x="3058" y="1857"/>
                      <a:pt x="3247" y="1968"/>
                    </a:cubicBezTo>
                    <a:cubicBezTo>
                      <a:pt x="3134" y="2159"/>
                      <a:pt x="3021" y="2349"/>
                      <a:pt x="2909" y="2541"/>
                    </a:cubicBezTo>
                    <a:lnTo>
                      <a:pt x="2345" y="2210"/>
                    </a:lnTo>
                    <a:cubicBezTo>
                      <a:pt x="2458" y="2018"/>
                      <a:pt x="2570" y="1828"/>
                      <a:pt x="2683" y="1636"/>
                    </a:cubicBezTo>
                    <a:close/>
                    <a:moveTo>
                      <a:pt x="1582" y="1918"/>
                    </a:moveTo>
                    <a:lnTo>
                      <a:pt x="2146" y="2248"/>
                    </a:lnTo>
                    <a:cubicBezTo>
                      <a:pt x="2031" y="2442"/>
                      <a:pt x="1916" y="2637"/>
                      <a:pt x="1802" y="2832"/>
                    </a:cubicBezTo>
                    <a:cubicBezTo>
                      <a:pt x="1614" y="2721"/>
                      <a:pt x="1427" y="2611"/>
                      <a:pt x="1239" y="2500"/>
                    </a:cubicBezTo>
                    <a:cubicBezTo>
                      <a:pt x="1354" y="2305"/>
                      <a:pt x="1468" y="2111"/>
                      <a:pt x="1582" y="1918"/>
                    </a:cubicBezTo>
                    <a:close/>
                    <a:moveTo>
                      <a:pt x="3377" y="2045"/>
                    </a:moveTo>
                    <a:cubicBezTo>
                      <a:pt x="3565" y="2156"/>
                      <a:pt x="3753" y="2266"/>
                      <a:pt x="3941" y="2377"/>
                    </a:cubicBezTo>
                    <a:cubicBezTo>
                      <a:pt x="3828" y="2568"/>
                      <a:pt x="3716" y="2757"/>
                      <a:pt x="3603" y="2948"/>
                    </a:cubicBezTo>
                    <a:lnTo>
                      <a:pt x="3040" y="2618"/>
                    </a:lnTo>
                    <a:lnTo>
                      <a:pt x="3377" y="2045"/>
                    </a:lnTo>
                    <a:close/>
                    <a:moveTo>
                      <a:pt x="511" y="2226"/>
                    </a:moveTo>
                    <a:lnTo>
                      <a:pt x="511" y="2226"/>
                    </a:lnTo>
                    <a:cubicBezTo>
                      <a:pt x="688" y="2330"/>
                      <a:pt x="864" y="2434"/>
                      <a:pt x="1040" y="2538"/>
                    </a:cubicBezTo>
                    <a:cubicBezTo>
                      <a:pt x="937" y="2714"/>
                      <a:pt x="832" y="2890"/>
                      <a:pt x="729" y="3067"/>
                    </a:cubicBezTo>
                    <a:cubicBezTo>
                      <a:pt x="656" y="2787"/>
                      <a:pt x="583" y="2506"/>
                      <a:pt x="511" y="2226"/>
                    </a:cubicBezTo>
                    <a:close/>
                    <a:moveTo>
                      <a:pt x="2277" y="2325"/>
                    </a:moveTo>
                    <a:lnTo>
                      <a:pt x="2841" y="2656"/>
                    </a:lnTo>
                    <a:cubicBezTo>
                      <a:pt x="2726" y="2850"/>
                      <a:pt x="2611" y="3045"/>
                      <a:pt x="2497" y="3241"/>
                    </a:cubicBezTo>
                    <a:cubicBezTo>
                      <a:pt x="2308" y="3130"/>
                      <a:pt x="2120" y="3019"/>
                      <a:pt x="1933" y="2909"/>
                    </a:cubicBezTo>
                    <a:cubicBezTo>
                      <a:pt x="2048" y="2714"/>
                      <a:pt x="2162" y="2519"/>
                      <a:pt x="2277" y="2325"/>
                    </a:cubicBezTo>
                    <a:close/>
                    <a:moveTo>
                      <a:pt x="4054" y="2483"/>
                    </a:moveTo>
                    <a:cubicBezTo>
                      <a:pt x="4128" y="2769"/>
                      <a:pt x="4202" y="3055"/>
                      <a:pt x="4276" y="3342"/>
                    </a:cubicBezTo>
                    <a:cubicBezTo>
                      <a:pt x="4095" y="3237"/>
                      <a:pt x="3915" y="3130"/>
                      <a:pt x="3735" y="3025"/>
                    </a:cubicBezTo>
                    <a:cubicBezTo>
                      <a:pt x="3841" y="2844"/>
                      <a:pt x="3948" y="2664"/>
                      <a:pt x="4054" y="2483"/>
                    </a:cubicBezTo>
                    <a:close/>
                    <a:moveTo>
                      <a:pt x="1171" y="2615"/>
                    </a:moveTo>
                    <a:cubicBezTo>
                      <a:pt x="1359" y="2725"/>
                      <a:pt x="1546" y="2836"/>
                      <a:pt x="1734" y="2947"/>
                    </a:cubicBezTo>
                    <a:cubicBezTo>
                      <a:pt x="1620" y="3139"/>
                      <a:pt x="1508" y="3332"/>
                      <a:pt x="1394" y="3525"/>
                    </a:cubicBezTo>
                    <a:cubicBezTo>
                      <a:pt x="1206" y="3414"/>
                      <a:pt x="1018" y="3304"/>
                      <a:pt x="830" y="3194"/>
                    </a:cubicBezTo>
                    <a:cubicBezTo>
                      <a:pt x="944" y="3001"/>
                      <a:pt x="1058" y="2808"/>
                      <a:pt x="1171" y="2615"/>
                    </a:cubicBezTo>
                    <a:close/>
                    <a:moveTo>
                      <a:pt x="2972" y="2733"/>
                    </a:moveTo>
                    <a:lnTo>
                      <a:pt x="3536" y="3063"/>
                    </a:lnTo>
                    <a:cubicBezTo>
                      <a:pt x="3421" y="3258"/>
                      <a:pt x="3305" y="3454"/>
                      <a:pt x="3190" y="3650"/>
                    </a:cubicBezTo>
                    <a:cubicBezTo>
                      <a:pt x="3003" y="3539"/>
                      <a:pt x="2815" y="3428"/>
                      <a:pt x="2628" y="3318"/>
                    </a:cubicBezTo>
                    <a:cubicBezTo>
                      <a:pt x="2742" y="3123"/>
                      <a:pt x="2857" y="2927"/>
                      <a:pt x="2972" y="2733"/>
                    </a:cubicBezTo>
                    <a:close/>
                    <a:moveTo>
                      <a:pt x="1865" y="3024"/>
                    </a:moveTo>
                    <a:cubicBezTo>
                      <a:pt x="2053" y="3134"/>
                      <a:pt x="2240" y="3245"/>
                      <a:pt x="2428" y="3356"/>
                    </a:cubicBezTo>
                    <a:cubicBezTo>
                      <a:pt x="2315" y="3548"/>
                      <a:pt x="2201" y="3740"/>
                      <a:pt x="2089" y="3933"/>
                    </a:cubicBezTo>
                    <a:cubicBezTo>
                      <a:pt x="1900" y="3822"/>
                      <a:pt x="1713" y="3712"/>
                      <a:pt x="1525" y="3602"/>
                    </a:cubicBezTo>
                    <a:cubicBezTo>
                      <a:pt x="1639" y="3409"/>
                      <a:pt x="1751" y="3216"/>
                      <a:pt x="1865" y="3024"/>
                    </a:cubicBezTo>
                    <a:close/>
                    <a:moveTo>
                      <a:pt x="3667" y="3139"/>
                    </a:moveTo>
                    <a:cubicBezTo>
                      <a:pt x="3852" y="3248"/>
                      <a:pt x="4037" y="3357"/>
                      <a:pt x="4221" y="3464"/>
                    </a:cubicBezTo>
                    <a:cubicBezTo>
                      <a:pt x="4107" y="3661"/>
                      <a:pt x="3991" y="3857"/>
                      <a:pt x="3875" y="4053"/>
                    </a:cubicBezTo>
                    <a:cubicBezTo>
                      <a:pt x="3690" y="3944"/>
                      <a:pt x="3506" y="3835"/>
                      <a:pt x="3322" y="3727"/>
                    </a:cubicBezTo>
                    <a:cubicBezTo>
                      <a:pt x="3436" y="3531"/>
                      <a:pt x="3552" y="3335"/>
                      <a:pt x="3667" y="3139"/>
                    </a:cubicBezTo>
                    <a:close/>
                    <a:moveTo>
                      <a:pt x="796" y="3329"/>
                    </a:moveTo>
                    <a:lnTo>
                      <a:pt x="796" y="3329"/>
                    </a:lnTo>
                    <a:cubicBezTo>
                      <a:pt x="973" y="3432"/>
                      <a:pt x="1149" y="3536"/>
                      <a:pt x="1326" y="3640"/>
                    </a:cubicBezTo>
                    <a:lnTo>
                      <a:pt x="1014" y="4170"/>
                    </a:lnTo>
                    <a:cubicBezTo>
                      <a:pt x="944" y="3900"/>
                      <a:pt x="874" y="3629"/>
                      <a:pt x="803" y="3360"/>
                    </a:cubicBezTo>
                    <a:cubicBezTo>
                      <a:pt x="801" y="3349"/>
                      <a:pt x="798" y="3339"/>
                      <a:pt x="796" y="3329"/>
                    </a:cubicBezTo>
                    <a:close/>
                    <a:moveTo>
                      <a:pt x="2559" y="3432"/>
                    </a:moveTo>
                    <a:cubicBezTo>
                      <a:pt x="2747" y="3543"/>
                      <a:pt x="2935" y="3654"/>
                      <a:pt x="3123" y="3765"/>
                    </a:cubicBezTo>
                    <a:cubicBezTo>
                      <a:pt x="3009" y="3956"/>
                      <a:pt x="2896" y="4148"/>
                      <a:pt x="2783" y="4340"/>
                    </a:cubicBezTo>
                    <a:cubicBezTo>
                      <a:pt x="2595" y="4230"/>
                      <a:pt x="2407" y="4120"/>
                      <a:pt x="2220" y="4009"/>
                    </a:cubicBezTo>
                    <a:cubicBezTo>
                      <a:pt x="2333" y="3817"/>
                      <a:pt x="2446" y="3625"/>
                      <a:pt x="2559" y="3432"/>
                    </a:cubicBezTo>
                    <a:close/>
                    <a:moveTo>
                      <a:pt x="4335" y="3572"/>
                    </a:moveTo>
                    <a:cubicBezTo>
                      <a:pt x="4391" y="3788"/>
                      <a:pt x="4447" y="4003"/>
                      <a:pt x="4503" y="4220"/>
                    </a:cubicBezTo>
                    <a:cubicBezTo>
                      <a:pt x="4524" y="4300"/>
                      <a:pt x="4544" y="4379"/>
                      <a:pt x="4565" y="4459"/>
                    </a:cubicBezTo>
                    <a:lnTo>
                      <a:pt x="4006" y="4130"/>
                    </a:lnTo>
                    <a:lnTo>
                      <a:pt x="4335" y="3572"/>
                    </a:lnTo>
                    <a:close/>
                    <a:moveTo>
                      <a:pt x="1457" y="3716"/>
                    </a:moveTo>
                    <a:cubicBezTo>
                      <a:pt x="1645" y="3827"/>
                      <a:pt x="1832" y="3937"/>
                      <a:pt x="2021" y="4047"/>
                    </a:cubicBezTo>
                    <a:lnTo>
                      <a:pt x="1692" y="4606"/>
                    </a:lnTo>
                    <a:cubicBezTo>
                      <a:pt x="1504" y="4495"/>
                      <a:pt x="1316" y="4385"/>
                      <a:pt x="1128" y="4274"/>
                    </a:cubicBezTo>
                    <a:cubicBezTo>
                      <a:pt x="1238" y="4088"/>
                      <a:pt x="1348" y="3903"/>
                      <a:pt x="1457" y="3716"/>
                    </a:cubicBezTo>
                    <a:close/>
                    <a:moveTo>
                      <a:pt x="3254" y="3842"/>
                    </a:moveTo>
                    <a:cubicBezTo>
                      <a:pt x="3438" y="3951"/>
                      <a:pt x="3623" y="4060"/>
                      <a:pt x="3807" y="4168"/>
                    </a:cubicBezTo>
                    <a:cubicBezTo>
                      <a:pt x="3695" y="4360"/>
                      <a:pt x="3582" y="4551"/>
                      <a:pt x="3469" y="4742"/>
                    </a:cubicBezTo>
                    <a:cubicBezTo>
                      <a:pt x="3284" y="4634"/>
                      <a:pt x="3099" y="4526"/>
                      <a:pt x="2915" y="4417"/>
                    </a:cubicBezTo>
                    <a:cubicBezTo>
                      <a:pt x="3027" y="4226"/>
                      <a:pt x="3140" y="4034"/>
                      <a:pt x="3254" y="3842"/>
                    </a:cubicBezTo>
                    <a:close/>
                    <a:moveTo>
                      <a:pt x="2152" y="4124"/>
                    </a:moveTo>
                    <a:cubicBezTo>
                      <a:pt x="2340" y="4235"/>
                      <a:pt x="2527" y="4345"/>
                      <a:pt x="2716" y="4455"/>
                    </a:cubicBezTo>
                    <a:lnTo>
                      <a:pt x="2386" y="5015"/>
                    </a:lnTo>
                    <a:cubicBezTo>
                      <a:pt x="2198" y="4904"/>
                      <a:pt x="2011" y="4793"/>
                      <a:pt x="1823" y="4683"/>
                    </a:cubicBezTo>
                    <a:cubicBezTo>
                      <a:pt x="1932" y="4496"/>
                      <a:pt x="2043" y="4311"/>
                      <a:pt x="2152" y="4124"/>
                    </a:cubicBezTo>
                    <a:close/>
                    <a:moveTo>
                      <a:pt x="3938" y="4245"/>
                    </a:moveTo>
                    <a:cubicBezTo>
                      <a:pt x="4126" y="4356"/>
                      <a:pt x="4314" y="4467"/>
                      <a:pt x="4501" y="4577"/>
                    </a:cubicBezTo>
                    <a:cubicBezTo>
                      <a:pt x="4388" y="4768"/>
                      <a:pt x="4276" y="4960"/>
                      <a:pt x="4164" y="5150"/>
                    </a:cubicBezTo>
                    <a:cubicBezTo>
                      <a:pt x="3975" y="5040"/>
                      <a:pt x="3788" y="4930"/>
                      <a:pt x="3600" y="4819"/>
                    </a:cubicBezTo>
                    <a:cubicBezTo>
                      <a:pt x="3713" y="4628"/>
                      <a:pt x="3826" y="4437"/>
                      <a:pt x="3938" y="4245"/>
                    </a:cubicBezTo>
                    <a:close/>
                    <a:moveTo>
                      <a:pt x="1072" y="4396"/>
                    </a:moveTo>
                    <a:lnTo>
                      <a:pt x="1072" y="4396"/>
                    </a:lnTo>
                    <a:cubicBezTo>
                      <a:pt x="1255" y="4504"/>
                      <a:pt x="1440" y="4612"/>
                      <a:pt x="1624" y="4721"/>
                    </a:cubicBezTo>
                    <a:cubicBezTo>
                      <a:pt x="1516" y="4905"/>
                      <a:pt x="1407" y="5089"/>
                      <a:pt x="1298" y="5273"/>
                    </a:cubicBezTo>
                    <a:lnTo>
                      <a:pt x="1072" y="4396"/>
                    </a:lnTo>
                    <a:close/>
                    <a:moveTo>
                      <a:pt x="2847" y="4532"/>
                    </a:moveTo>
                    <a:cubicBezTo>
                      <a:pt x="3031" y="4641"/>
                      <a:pt x="3216" y="4749"/>
                      <a:pt x="3400" y="4857"/>
                    </a:cubicBezTo>
                    <a:cubicBezTo>
                      <a:pt x="3291" y="5045"/>
                      <a:pt x="3180" y="5231"/>
                      <a:pt x="3070" y="5419"/>
                    </a:cubicBezTo>
                    <a:cubicBezTo>
                      <a:pt x="2886" y="5309"/>
                      <a:pt x="2701" y="5200"/>
                      <a:pt x="2517" y="5092"/>
                    </a:cubicBezTo>
                    <a:cubicBezTo>
                      <a:pt x="2627" y="4905"/>
                      <a:pt x="2736" y="4719"/>
                      <a:pt x="2847" y="4532"/>
                    </a:cubicBezTo>
                    <a:close/>
                    <a:moveTo>
                      <a:pt x="4620" y="4675"/>
                    </a:moveTo>
                    <a:cubicBezTo>
                      <a:pt x="4696" y="4967"/>
                      <a:pt x="4772" y="5259"/>
                      <a:pt x="4846" y="5551"/>
                    </a:cubicBezTo>
                    <a:cubicBezTo>
                      <a:pt x="4663" y="5443"/>
                      <a:pt x="4479" y="5336"/>
                      <a:pt x="4295" y="5227"/>
                    </a:cubicBezTo>
                    <a:cubicBezTo>
                      <a:pt x="4404" y="5044"/>
                      <a:pt x="4511" y="4859"/>
                      <a:pt x="4620" y="4675"/>
                    </a:cubicBezTo>
                    <a:close/>
                    <a:moveTo>
                      <a:pt x="1755" y="4799"/>
                    </a:moveTo>
                    <a:cubicBezTo>
                      <a:pt x="1942" y="4908"/>
                      <a:pt x="2131" y="5019"/>
                      <a:pt x="2318" y="5130"/>
                    </a:cubicBezTo>
                    <a:cubicBezTo>
                      <a:pt x="2204" y="5323"/>
                      <a:pt x="2091" y="5516"/>
                      <a:pt x="1977" y="5709"/>
                    </a:cubicBezTo>
                    <a:cubicBezTo>
                      <a:pt x="1789" y="5598"/>
                      <a:pt x="1602" y="5487"/>
                      <a:pt x="1414" y="5377"/>
                    </a:cubicBezTo>
                    <a:cubicBezTo>
                      <a:pt x="1528" y="5184"/>
                      <a:pt x="1641" y="4991"/>
                      <a:pt x="1755" y="4799"/>
                    </a:cubicBezTo>
                    <a:close/>
                    <a:moveTo>
                      <a:pt x="3533" y="4935"/>
                    </a:moveTo>
                    <a:cubicBezTo>
                      <a:pt x="3720" y="5045"/>
                      <a:pt x="3908" y="5155"/>
                      <a:pt x="4096" y="5265"/>
                    </a:cubicBezTo>
                    <a:cubicBezTo>
                      <a:pt x="3986" y="5452"/>
                      <a:pt x="3875" y="5640"/>
                      <a:pt x="3764" y="5828"/>
                    </a:cubicBezTo>
                    <a:cubicBezTo>
                      <a:pt x="3577" y="5717"/>
                      <a:pt x="3389" y="5606"/>
                      <a:pt x="3202" y="5495"/>
                    </a:cubicBezTo>
                    <a:cubicBezTo>
                      <a:pt x="3311" y="5309"/>
                      <a:pt x="3422" y="5121"/>
                      <a:pt x="3533" y="4935"/>
                    </a:cubicBezTo>
                    <a:close/>
                    <a:moveTo>
                      <a:pt x="2449" y="5208"/>
                    </a:moveTo>
                    <a:cubicBezTo>
                      <a:pt x="2634" y="5316"/>
                      <a:pt x="2818" y="5425"/>
                      <a:pt x="3003" y="5533"/>
                    </a:cubicBezTo>
                    <a:cubicBezTo>
                      <a:pt x="2889" y="5726"/>
                      <a:pt x="2775" y="5920"/>
                      <a:pt x="2662" y="6112"/>
                    </a:cubicBezTo>
                    <a:cubicBezTo>
                      <a:pt x="2477" y="6004"/>
                      <a:pt x="2293" y="5895"/>
                      <a:pt x="2108" y="5787"/>
                    </a:cubicBezTo>
                    <a:cubicBezTo>
                      <a:pt x="2222" y="5593"/>
                      <a:pt x="2336" y="5400"/>
                      <a:pt x="2449" y="5208"/>
                    </a:cubicBezTo>
                    <a:close/>
                    <a:moveTo>
                      <a:pt x="4226" y="5343"/>
                    </a:moveTo>
                    <a:lnTo>
                      <a:pt x="4792" y="5675"/>
                    </a:lnTo>
                    <a:cubicBezTo>
                      <a:pt x="4681" y="5862"/>
                      <a:pt x="4571" y="6050"/>
                      <a:pt x="4461" y="6237"/>
                    </a:cubicBezTo>
                    <a:cubicBezTo>
                      <a:pt x="4273" y="6127"/>
                      <a:pt x="4084" y="6015"/>
                      <a:pt x="3895" y="5904"/>
                    </a:cubicBezTo>
                    <a:cubicBezTo>
                      <a:pt x="4006" y="5717"/>
                      <a:pt x="4117" y="5529"/>
                      <a:pt x="4226" y="5343"/>
                    </a:cubicBezTo>
                    <a:close/>
                    <a:moveTo>
                      <a:pt x="1357" y="5499"/>
                    </a:moveTo>
                    <a:lnTo>
                      <a:pt x="1357" y="5499"/>
                    </a:lnTo>
                    <a:cubicBezTo>
                      <a:pt x="1541" y="5607"/>
                      <a:pt x="1725" y="5716"/>
                      <a:pt x="1909" y="5824"/>
                    </a:cubicBezTo>
                    <a:cubicBezTo>
                      <a:pt x="1801" y="6008"/>
                      <a:pt x="1692" y="6192"/>
                      <a:pt x="1583" y="6376"/>
                    </a:cubicBezTo>
                    <a:lnTo>
                      <a:pt x="1357" y="5499"/>
                    </a:lnTo>
                    <a:close/>
                    <a:moveTo>
                      <a:pt x="3134" y="5610"/>
                    </a:moveTo>
                    <a:cubicBezTo>
                      <a:pt x="3322" y="5721"/>
                      <a:pt x="3509" y="5832"/>
                      <a:pt x="3697" y="5942"/>
                    </a:cubicBezTo>
                    <a:cubicBezTo>
                      <a:pt x="3583" y="6135"/>
                      <a:pt x="3469" y="6329"/>
                      <a:pt x="3355" y="6521"/>
                    </a:cubicBezTo>
                    <a:cubicBezTo>
                      <a:pt x="3168" y="6411"/>
                      <a:pt x="2980" y="6300"/>
                      <a:pt x="2793" y="6189"/>
                    </a:cubicBezTo>
                    <a:cubicBezTo>
                      <a:pt x="2906" y="5997"/>
                      <a:pt x="3020" y="5804"/>
                      <a:pt x="3134" y="5610"/>
                    </a:cubicBezTo>
                    <a:close/>
                    <a:moveTo>
                      <a:pt x="4906" y="5780"/>
                    </a:moveTo>
                    <a:cubicBezTo>
                      <a:pt x="4958" y="5982"/>
                      <a:pt x="5010" y="6184"/>
                      <a:pt x="5063" y="6385"/>
                    </a:cubicBezTo>
                    <a:cubicBezTo>
                      <a:pt x="5080" y="6453"/>
                      <a:pt x="5115" y="6535"/>
                      <a:pt x="5119" y="6604"/>
                    </a:cubicBezTo>
                    <a:cubicBezTo>
                      <a:pt x="5119" y="6605"/>
                      <a:pt x="5119" y="6605"/>
                      <a:pt x="5120" y="6606"/>
                    </a:cubicBezTo>
                    <a:cubicBezTo>
                      <a:pt x="5114" y="6610"/>
                      <a:pt x="5108" y="6613"/>
                      <a:pt x="5102" y="6616"/>
                    </a:cubicBezTo>
                    <a:lnTo>
                      <a:pt x="4591" y="6314"/>
                    </a:lnTo>
                    <a:cubicBezTo>
                      <a:pt x="4697" y="6137"/>
                      <a:pt x="4801" y="5959"/>
                      <a:pt x="4906" y="5780"/>
                    </a:cubicBezTo>
                    <a:close/>
                    <a:moveTo>
                      <a:pt x="2040" y="5901"/>
                    </a:moveTo>
                    <a:cubicBezTo>
                      <a:pt x="2225" y="6010"/>
                      <a:pt x="2409" y="6119"/>
                      <a:pt x="2594" y="6227"/>
                    </a:cubicBezTo>
                    <a:cubicBezTo>
                      <a:pt x="2479" y="6423"/>
                      <a:pt x="2363" y="6618"/>
                      <a:pt x="2249" y="6812"/>
                    </a:cubicBezTo>
                    <a:cubicBezTo>
                      <a:pt x="2064" y="6704"/>
                      <a:pt x="1880" y="6595"/>
                      <a:pt x="1695" y="6487"/>
                    </a:cubicBezTo>
                    <a:cubicBezTo>
                      <a:pt x="1810" y="6292"/>
                      <a:pt x="1925" y="6096"/>
                      <a:pt x="2040" y="5901"/>
                    </a:cubicBezTo>
                    <a:close/>
                    <a:moveTo>
                      <a:pt x="4524" y="6430"/>
                    </a:moveTo>
                    <a:cubicBezTo>
                      <a:pt x="4665" y="6513"/>
                      <a:pt x="4805" y="6596"/>
                      <a:pt x="4947" y="6679"/>
                    </a:cubicBezTo>
                    <a:cubicBezTo>
                      <a:pt x="4743" y="6747"/>
                      <a:pt x="4498" y="6781"/>
                      <a:pt x="4292" y="6823"/>
                    </a:cubicBezTo>
                    <a:cubicBezTo>
                      <a:pt x="4370" y="6691"/>
                      <a:pt x="4447" y="6561"/>
                      <a:pt x="4524" y="6430"/>
                    </a:cubicBezTo>
                    <a:close/>
                    <a:moveTo>
                      <a:pt x="3828" y="6019"/>
                    </a:moveTo>
                    <a:cubicBezTo>
                      <a:pt x="4016" y="6131"/>
                      <a:pt x="4205" y="6242"/>
                      <a:pt x="4393" y="6352"/>
                    </a:cubicBezTo>
                    <a:cubicBezTo>
                      <a:pt x="4291" y="6526"/>
                      <a:pt x="4189" y="6700"/>
                      <a:pt x="4087" y="6873"/>
                    </a:cubicBezTo>
                    <a:cubicBezTo>
                      <a:pt x="4055" y="6881"/>
                      <a:pt x="4024" y="6888"/>
                      <a:pt x="3993" y="6896"/>
                    </a:cubicBezTo>
                    <a:cubicBezTo>
                      <a:pt x="3824" y="6797"/>
                      <a:pt x="3656" y="6698"/>
                      <a:pt x="3487" y="6598"/>
                    </a:cubicBezTo>
                    <a:cubicBezTo>
                      <a:pt x="3600" y="6406"/>
                      <a:pt x="3714" y="6213"/>
                      <a:pt x="3828" y="6019"/>
                    </a:cubicBezTo>
                    <a:close/>
                    <a:moveTo>
                      <a:pt x="3419" y="6714"/>
                    </a:moveTo>
                    <a:cubicBezTo>
                      <a:pt x="3549" y="6791"/>
                      <a:pt x="3679" y="6868"/>
                      <a:pt x="3809" y="6944"/>
                    </a:cubicBezTo>
                    <a:cubicBezTo>
                      <a:pt x="3602" y="6998"/>
                      <a:pt x="3395" y="7051"/>
                      <a:pt x="3188" y="7105"/>
                    </a:cubicBezTo>
                    <a:cubicBezTo>
                      <a:pt x="3265" y="6974"/>
                      <a:pt x="3342" y="6844"/>
                      <a:pt x="3419" y="6714"/>
                    </a:cubicBezTo>
                    <a:close/>
                    <a:moveTo>
                      <a:pt x="2725" y="6304"/>
                    </a:moveTo>
                    <a:cubicBezTo>
                      <a:pt x="2913" y="6415"/>
                      <a:pt x="3100" y="6525"/>
                      <a:pt x="3288" y="6636"/>
                    </a:cubicBezTo>
                    <a:cubicBezTo>
                      <a:pt x="3192" y="6799"/>
                      <a:pt x="3096" y="6961"/>
                      <a:pt x="3001" y="7124"/>
                    </a:cubicBezTo>
                    <a:cubicBezTo>
                      <a:pt x="2994" y="7135"/>
                      <a:pt x="2993" y="7145"/>
                      <a:pt x="2994" y="7155"/>
                    </a:cubicBezTo>
                    <a:cubicBezTo>
                      <a:pt x="2955" y="7165"/>
                      <a:pt x="2917" y="7175"/>
                      <a:pt x="2878" y="7184"/>
                    </a:cubicBezTo>
                    <a:cubicBezTo>
                      <a:pt x="2876" y="7183"/>
                      <a:pt x="2875" y="7181"/>
                      <a:pt x="2873" y="7180"/>
                    </a:cubicBezTo>
                    <a:cubicBezTo>
                      <a:pt x="2709" y="7083"/>
                      <a:pt x="2544" y="6987"/>
                      <a:pt x="2380" y="6890"/>
                    </a:cubicBezTo>
                    <a:cubicBezTo>
                      <a:pt x="2494" y="6695"/>
                      <a:pt x="2610" y="6500"/>
                      <a:pt x="2725" y="6304"/>
                    </a:cubicBezTo>
                    <a:close/>
                    <a:moveTo>
                      <a:pt x="2312" y="7005"/>
                    </a:moveTo>
                    <a:cubicBezTo>
                      <a:pt x="2440" y="7081"/>
                      <a:pt x="2568" y="7156"/>
                      <a:pt x="2696" y="7232"/>
                    </a:cubicBezTo>
                    <a:cubicBezTo>
                      <a:pt x="2492" y="7285"/>
                      <a:pt x="2289" y="7337"/>
                      <a:pt x="2086" y="7389"/>
                    </a:cubicBezTo>
                    <a:lnTo>
                      <a:pt x="2312" y="7005"/>
                    </a:lnTo>
                    <a:close/>
                    <a:moveTo>
                      <a:pt x="1645" y="6612"/>
                    </a:moveTo>
                    <a:lnTo>
                      <a:pt x="1645" y="6612"/>
                    </a:lnTo>
                    <a:cubicBezTo>
                      <a:pt x="1823" y="6717"/>
                      <a:pt x="2003" y="6823"/>
                      <a:pt x="2181" y="6928"/>
                    </a:cubicBezTo>
                    <a:cubicBezTo>
                      <a:pt x="2081" y="7097"/>
                      <a:pt x="1981" y="7266"/>
                      <a:pt x="1882" y="7437"/>
                    </a:cubicBezTo>
                    <a:cubicBezTo>
                      <a:pt x="1880" y="7439"/>
                      <a:pt x="1881" y="7441"/>
                      <a:pt x="1880" y="7443"/>
                    </a:cubicBezTo>
                    <a:cubicBezTo>
                      <a:pt x="1872" y="7445"/>
                      <a:pt x="1866" y="7446"/>
                      <a:pt x="1860" y="7448"/>
                    </a:cubicBezTo>
                    <a:cubicBezTo>
                      <a:pt x="1788" y="7169"/>
                      <a:pt x="1717" y="6890"/>
                      <a:pt x="1645" y="6612"/>
                    </a:cubicBezTo>
                    <a:close/>
                    <a:moveTo>
                      <a:pt x="3519" y="0"/>
                    </a:moveTo>
                    <a:cubicBezTo>
                      <a:pt x="3508" y="0"/>
                      <a:pt x="3497" y="2"/>
                      <a:pt x="3487" y="4"/>
                    </a:cubicBezTo>
                    <a:cubicBezTo>
                      <a:pt x="2346" y="300"/>
                      <a:pt x="1205" y="594"/>
                      <a:pt x="65" y="889"/>
                    </a:cubicBezTo>
                    <a:cubicBezTo>
                      <a:pt x="44" y="894"/>
                      <a:pt x="0" y="918"/>
                      <a:pt x="7" y="947"/>
                    </a:cubicBezTo>
                    <a:lnTo>
                      <a:pt x="1708" y="7531"/>
                    </a:lnTo>
                    <a:cubicBezTo>
                      <a:pt x="1717" y="7561"/>
                      <a:pt x="1749" y="7575"/>
                      <a:pt x="1783" y="7577"/>
                    </a:cubicBezTo>
                    <a:lnTo>
                      <a:pt x="1797" y="7577"/>
                    </a:lnTo>
                    <a:cubicBezTo>
                      <a:pt x="1804" y="7577"/>
                      <a:pt x="1811" y="7576"/>
                      <a:pt x="1817" y="7575"/>
                    </a:cubicBezTo>
                    <a:lnTo>
                      <a:pt x="1820" y="7575"/>
                    </a:lnTo>
                    <a:cubicBezTo>
                      <a:pt x="1823" y="7574"/>
                      <a:pt x="1825" y="7573"/>
                      <a:pt x="1828" y="7573"/>
                    </a:cubicBezTo>
                    <a:cubicBezTo>
                      <a:pt x="1831" y="7572"/>
                      <a:pt x="1835" y="7571"/>
                      <a:pt x="1839" y="7570"/>
                    </a:cubicBezTo>
                    <a:cubicBezTo>
                      <a:pt x="2973" y="7277"/>
                      <a:pt x="4108" y="6984"/>
                      <a:pt x="5242" y="6690"/>
                    </a:cubicBezTo>
                    <a:cubicBezTo>
                      <a:pt x="5263" y="6684"/>
                      <a:pt x="5307" y="6661"/>
                      <a:pt x="5299" y="6632"/>
                    </a:cubicBezTo>
                    <a:cubicBezTo>
                      <a:pt x="4733" y="4437"/>
                      <a:pt x="4165" y="2243"/>
                      <a:pt x="3598" y="48"/>
                    </a:cubicBezTo>
                    <a:cubicBezTo>
                      <a:pt x="3589" y="13"/>
                      <a:pt x="3554" y="0"/>
                      <a:pt x="35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9"/>
              <p:cNvSpPr/>
              <p:nvPr/>
            </p:nvSpPr>
            <p:spPr>
              <a:xfrm>
                <a:off x="6029158" y="3207770"/>
                <a:ext cx="161958" cy="72288"/>
              </a:xfrm>
              <a:custGeom>
                <a:rect b="b" l="l" r="r" t="t"/>
                <a:pathLst>
                  <a:path extrusionOk="0" h="1597" w="3578">
                    <a:moveTo>
                      <a:pt x="3391" y="0"/>
                    </a:moveTo>
                    <a:lnTo>
                      <a:pt x="1" y="877"/>
                    </a:lnTo>
                    <a:lnTo>
                      <a:pt x="187" y="1597"/>
                    </a:lnTo>
                    <a:lnTo>
                      <a:pt x="3577" y="722"/>
                    </a:lnTo>
                    <a:lnTo>
                      <a:pt x="3391"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9"/>
              <p:cNvSpPr/>
              <p:nvPr/>
            </p:nvSpPr>
            <p:spPr>
              <a:xfrm>
                <a:off x="6024994" y="3205054"/>
                <a:ext cx="170287" cy="77358"/>
              </a:xfrm>
              <a:custGeom>
                <a:rect b="b" l="l" r="r" t="t"/>
                <a:pathLst>
                  <a:path extrusionOk="0" h="1709" w="3762">
                    <a:moveTo>
                      <a:pt x="3415" y="132"/>
                    </a:moveTo>
                    <a:cubicBezTo>
                      <a:pt x="3469" y="335"/>
                      <a:pt x="3521" y="539"/>
                      <a:pt x="3573" y="743"/>
                    </a:cubicBezTo>
                    <a:cubicBezTo>
                      <a:pt x="2498" y="1021"/>
                      <a:pt x="1423" y="1299"/>
                      <a:pt x="348" y="1577"/>
                    </a:cubicBezTo>
                    <a:cubicBezTo>
                      <a:pt x="307" y="1403"/>
                      <a:pt x="276" y="1218"/>
                      <a:pt x="212" y="1056"/>
                    </a:cubicBezTo>
                    <a:cubicBezTo>
                      <a:pt x="189" y="999"/>
                      <a:pt x="167" y="978"/>
                      <a:pt x="154" y="971"/>
                    </a:cubicBezTo>
                    <a:lnTo>
                      <a:pt x="154" y="971"/>
                    </a:lnTo>
                    <a:cubicBezTo>
                      <a:pt x="156" y="972"/>
                      <a:pt x="157" y="972"/>
                      <a:pt x="159" y="972"/>
                    </a:cubicBezTo>
                    <a:cubicBezTo>
                      <a:pt x="170" y="972"/>
                      <a:pt x="189" y="969"/>
                      <a:pt x="219" y="958"/>
                    </a:cubicBezTo>
                    <a:cubicBezTo>
                      <a:pt x="562" y="829"/>
                      <a:pt x="949" y="769"/>
                      <a:pt x="1303" y="677"/>
                    </a:cubicBezTo>
                    <a:cubicBezTo>
                      <a:pt x="2007" y="496"/>
                      <a:pt x="2711" y="313"/>
                      <a:pt x="3415" y="132"/>
                    </a:cubicBezTo>
                    <a:close/>
                    <a:moveTo>
                      <a:pt x="3490" y="1"/>
                    </a:moveTo>
                    <a:cubicBezTo>
                      <a:pt x="3478" y="1"/>
                      <a:pt x="3466" y="2"/>
                      <a:pt x="3455" y="5"/>
                    </a:cubicBezTo>
                    <a:cubicBezTo>
                      <a:pt x="2326" y="297"/>
                      <a:pt x="1196" y="589"/>
                      <a:pt x="65" y="881"/>
                    </a:cubicBezTo>
                    <a:cubicBezTo>
                      <a:pt x="45" y="886"/>
                      <a:pt x="1" y="910"/>
                      <a:pt x="8" y="940"/>
                    </a:cubicBezTo>
                    <a:cubicBezTo>
                      <a:pt x="70" y="1179"/>
                      <a:pt x="132" y="1420"/>
                      <a:pt x="194" y="1660"/>
                    </a:cubicBezTo>
                    <a:cubicBezTo>
                      <a:pt x="203" y="1696"/>
                      <a:pt x="238" y="1708"/>
                      <a:pt x="272" y="1708"/>
                    </a:cubicBezTo>
                    <a:cubicBezTo>
                      <a:pt x="283" y="1708"/>
                      <a:pt x="295" y="1707"/>
                      <a:pt x="306" y="1704"/>
                    </a:cubicBezTo>
                    <a:cubicBezTo>
                      <a:pt x="1436" y="1412"/>
                      <a:pt x="2566" y="1120"/>
                      <a:pt x="3696" y="828"/>
                    </a:cubicBezTo>
                    <a:cubicBezTo>
                      <a:pt x="3697" y="828"/>
                      <a:pt x="3697" y="827"/>
                      <a:pt x="3698" y="827"/>
                    </a:cubicBezTo>
                    <a:cubicBezTo>
                      <a:pt x="3733" y="820"/>
                      <a:pt x="3762" y="800"/>
                      <a:pt x="3754" y="769"/>
                    </a:cubicBezTo>
                    <a:cubicBezTo>
                      <a:pt x="3692" y="530"/>
                      <a:pt x="3630" y="289"/>
                      <a:pt x="3567" y="49"/>
                    </a:cubicBezTo>
                    <a:cubicBezTo>
                      <a:pt x="3558" y="13"/>
                      <a:pt x="3524" y="1"/>
                      <a:pt x="34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9"/>
              <p:cNvSpPr/>
              <p:nvPr/>
            </p:nvSpPr>
            <p:spPr>
              <a:xfrm>
                <a:off x="6049799" y="3306673"/>
                <a:ext cx="240312" cy="342973"/>
              </a:xfrm>
              <a:custGeom>
                <a:rect b="b" l="l" r="r" t="t"/>
                <a:pathLst>
                  <a:path extrusionOk="0" h="7577" w="5309">
                    <a:moveTo>
                      <a:pt x="3385" y="147"/>
                    </a:moveTo>
                    <a:lnTo>
                      <a:pt x="3385" y="147"/>
                    </a:lnTo>
                    <a:cubicBezTo>
                      <a:pt x="3267" y="348"/>
                      <a:pt x="3148" y="549"/>
                      <a:pt x="3030" y="749"/>
                    </a:cubicBezTo>
                    <a:cubicBezTo>
                      <a:pt x="2829" y="631"/>
                      <a:pt x="2630" y="513"/>
                      <a:pt x="2429" y="395"/>
                    </a:cubicBezTo>
                    <a:cubicBezTo>
                      <a:pt x="2747" y="312"/>
                      <a:pt x="3066" y="230"/>
                      <a:pt x="3385" y="147"/>
                    </a:cubicBezTo>
                    <a:close/>
                    <a:moveTo>
                      <a:pt x="2251" y="440"/>
                    </a:moveTo>
                    <a:cubicBezTo>
                      <a:pt x="2257" y="445"/>
                      <a:pt x="2261" y="450"/>
                      <a:pt x="2269" y="455"/>
                    </a:cubicBezTo>
                    <a:lnTo>
                      <a:pt x="1928" y="1034"/>
                    </a:lnTo>
                    <a:cubicBezTo>
                      <a:pt x="1740" y="924"/>
                      <a:pt x="1552" y="813"/>
                      <a:pt x="1364" y="702"/>
                    </a:cubicBezTo>
                    <a:cubicBezTo>
                      <a:pt x="1365" y="702"/>
                      <a:pt x="1365" y="701"/>
                      <a:pt x="1365" y="701"/>
                    </a:cubicBezTo>
                    <a:cubicBezTo>
                      <a:pt x="1373" y="688"/>
                      <a:pt x="1373" y="678"/>
                      <a:pt x="1372" y="667"/>
                    </a:cubicBezTo>
                    <a:lnTo>
                      <a:pt x="2251" y="440"/>
                    </a:lnTo>
                    <a:close/>
                    <a:moveTo>
                      <a:pt x="3485" y="277"/>
                    </a:moveTo>
                    <a:cubicBezTo>
                      <a:pt x="3560" y="568"/>
                      <a:pt x="3636" y="859"/>
                      <a:pt x="3711" y="1150"/>
                    </a:cubicBezTo>
                    <a:cubicBezTo>
                      <a:pt x="3527" y="1043"/>
                      <a:pt x="3345" y="934"/>
                      <a:pt x="3161" y="826"/>
                    </a:cubicBezTo>
                    <a:cubicBezTo>
                      <a:pt x="3269" y="643"/>
                      <a:pt x="3378" y="460"/>
                      <a:pt x="3485" y="277"/>
                    </a:cubicBezTo>
                    <a:close/>
                    <a:moveTo>
                      <a:pt x="1149" y="726"/>
                    </a:moveTo>
                    <a:cubicBezTo>
                      <a:pt x="1153" y="730"/>
                      <a:pt x="1158" y="735"/>
                      <a:pt x="1165" y="740"/>
                    </a:cubicBezTo>
                    <a:cubicBezTo>
                      <a:pt x="1052" y="933"/>
                      <a:pt x="939" y="1126"/>
                      <a:pt x="825" y="1318"/>
                    </a:cubicBezTo>
                    <a:cubicBezTo>
                      <a:pt x="622" y="1198"/>
                      <a:pt x="418" y="1079"/>
                      <a:pt x="215" y="959"/>
                    </a:cubicBezTo>
                    <a:cubicBezTo>
                      <a:pt x="472" y="831"/>
                      <a:pt x="861" y="800"/>
                      <a:pt x="1131" y="730"/>
                    </a:cubicBezTo>
                    <a:cubicBezTo>
                      <a:pt x="1137" y="728"/>
                      <a:pt x="1143" y="727"/>
                      <a:pt x="1149" y="726"/>
                    </a:cubicBezTo>
                    <a:close/>
                    <a:moveTo>
                      <a:pt x="2399" y="532"/>
                    </a:moveTo>
                    <a:cubicBezTo>
                      <a:pt x="2588" y="643"/>
                      <a:pt x="2775" y="753"/>
                      <a:pt x="2963" y="864"/>
                    </a:cubicBezTo>
                    <a:cubicBezTo>
                      <a:pt x="2849" y="1057"/>
                      <a:pt x="2735" y="1251"/>
                      <a:pt x="2621" y="1443"/>
                    </a:cubicBezTo>
                    <a:cubicBezTo>
                      <a:pt x="2434" y="1333"/>
                      <a:pt x="2246" y="1222"/>
                      <a:pt x="2059" y="1111"/>
                    </a:cubicBezTo>
                    <a:cubicBezTo>
                      <a:pt x="2172" y="919"/>
                      <a:pt x="2285" y="726"/>
                      <a:pt x="2399" y="532"/>
                    </a:cubicBezTo>
                    <a:close/>
                    <a:moveTo>
                      <a:pt x="1296" y="818"/>
                    </a:moveTo>
                    <a:cubicBezTo>
                      <a:pt x="1484" y="928"/>
                      <a:pt x="1671" y="1038"/>
                      <a:pt x="1860" y="1149"/>
                    </a:cubicBezTo>
                    <a:cubicBezTo>
                      <a:pt x="1746" y="1342"/>
                      <a:pt x="1633" y="1533"/>
                      <a:pt x="1520" y="1725"/>
                    </a:cubicBezTo>
                    <a:lnTo>
                      <a:pt x="956" y="1395"/>
                    </a:lnTo>
                    <a:lnTo>
                      <a:pt x="1296" y="818"/>
                    </a:lnTo>
                    <a:close/>
                    <a:moveTo>
                      <a:pt x="3094" y="941"/>
                    </a:moveTo>
                    <a:cubicBezTo>
                      <a:pt x="3281" y="1052"/>
                      <a:pt x="3469" y="1162"/>
                      <a:pt x="3656" y="1273"/>
                    </a:cubicBezTo>
                    <a:cubicBezTo>
                      <a:pt x="3543" y="1467"/>
                      <a:pt x="3429" y="1659"/>
                      <a:pt x="3315" y="1852"/>
                    </a:cubicBezTo>
                    <a:cubicBezTo>
                      <a:pt x="3128" y="1741"/>
                      <a:pt x="2940" y="1631"/>
                      <a:pt x="2753" y="1520"/>
                    </a:cubicBezTo>
                    <a:cubicBezTo>
                      <a:pt x="2866" y="1327"/>
                      <a:pt x="2980" y="1135"/>
                      <a:pt x="3094" y="941"/>
                    </a:cubicBezTo>
                    <a:close/>
                    <a:moveTo>
                      <a:pt x="223" y="1120"/>
                    </a:moveTo>
                    <a:lnTo>
                      <a:pt x="223" y="1120"/>
                    </a:lnTo>
                    <a:cubicBezTo>
                      <a:pt x="402" y="1224"/>
                      <a:pt x="579" y="1328"/>
                      <a:pt x="757" y="1433"/>
                    </a:cubicBezTo>
                    <a:cubicBezTo>
                      <a:pt x="653" y="1610"/>
                      <a:pt x="549" y="1787"/>
                      <a:pt x="445" y="1964"/>
                    </a:cubicBezTo>
                    <a:cubicBezTo>
                      <a:pt x="378" y="1707"/>
                      <a:pt x="312" y="1450"/>
                      <a:pt x="246" y="1193"/>
                    </a:cubicBezTo>
                    <a:cubicBezTo>
                      <a:pt x="240" y="1171"/>
                      <a:pt x="231" y="1145"/>
                      <a:pt x="223" y="1120"/>
                    </a:cubicBezTo>
                    <a:close/>
                    <a:moveTo>
                      <a:pt x="1990" y="1227"/>
                    </a:moveTo>
                    <a:cubicBezTo>
                      <a:pt x="2178" y="1337"/>
                      <a:pt x="2366" y="1447"/>
                      <a:pt x="2554" y="1558"/>
                    </a:cubicBezTo>
                    <a:cubicBezTo>
                      <a:pt x="2441" y="1750"/>
                      <a:pt x="2328" y="1941"/>
                      <a:pt x="2216" y="2133"/>
                    </a:cubicBezTo>
                    <a:lnTo>
                      <a:pt x="1651" y="1802"/>
                    </a:lnTo>
                    <a:cubicBezTo>
                      <a:pt x="1765" y="1610"/>
                      <a:pt x="1877" y="1419"/>
                      <a:pt x="1990" y="1227"/>
                    </a:cubicBezTo>
                    <a:close/>
                    <a:moveTo>
                      <a:pt x="3770" y="1380"/>
                    </a:moveTo>
                    <a:cubicBezTo>
                      <a:pt x="3845" y="1671"/>
                      <a:pt x="3921" y="1962"/>
                      <a:pt x="3996" y="2253"/>
                    </a:cubicBezTo>
                    <a:cubicBezTo>
                      <a:pt x="3813" y="2145"/>
                      <a:pt x="3630" y="2038"/>
                      <a:pt x="3446" y="1929"/>
                    </a:cubicBezTo>
                    <a:cubicBezTo>
                      <a:pt x="3554" y="1747"/>
                      <a:pt x="3663" y="1563"/>
                      <a:pt x="3770" y="1380"/>
                    </a:cubicBezTo>
                    <a:close/>
                    <a:moveTo>
                      <a:pt x="888" y="1510"/>
                    </a:moveTo>
                    <a:cubicBezTo>
                      <a:pt x="1077" y="1621"/>
                      <a:pt x="1264" y="1730"/>
                      <a:pt x="1452" y="1841"/>
                    </a:cubicBezTo>
                    <a:cubicBezTo>
                      <a:pt x="1338" y="2035"/>
                      <a:pt x="1223" y="2228"/>
                      <a:pt x="1110" y="2423"/>
                    </a:cubicBezTo>
                    <a:cubicBezTo>
                      <a:pt x="922" y="2312"/>
                      <a:pt x="734" y="2202"/>
                      <a:pt x="546" y="2091"/>
                    </a:cubicBezTo>
                    <a:cubicBezTo>
                      <a:pt x="661" y="1897"/>
                      <a:pt x="775" y="1704"/>
                      <a:pt x="888" y="1510"/>
                    </a:cubicBezTo>
                    <a:close/>
                    <a:moveTo>
                      <a:pt x="2685" y="1636"/>
                    </a:moveTo>
                    <a:cubicBezTo>
                      <a:pt x="2872" y="1747"/>
                      <a:pt x="3060" y="1857"/>
                      <a:pt x="3248" y="1967"/>
                    </a:cubicBezTo>
                    <a:cubicBezTo>
                      <a:pt x="3135" y="2159"/>
                      <a:pt x="3023" y="2349"/>
                      <a:pt x="2910" y="2540"/>
                    </a:cubicBezTo>
                    <a:lnTo>
                      <a:pt x="2347" y="2210"/>
                    </a:lnTo>
                    <a:cubicBezTo>
                      <a:pt x="2459" y="2018"/>
                      <a:pt x="2572" y="1827"/>
                      <a:pt x="2685" y="1636"/>
                    </a:cubicBezTo>
                    <a:close/>
                    <a:moveTo>
                      <a:pt x="1583" y="1918"/>
                    </a:moveTo>
                    <a:cubicBezTo>
                      <a:pt x="1772" y="2027"/>
                      <a:pt x="1959" y="2138"/>
                      <a:pt x="2147" y="2248"/>
                    </a:cubicBezTo>
                    <a:cubicBezTo>
                      <a:pt x="2033" y="2442"/>
                      <a:pt x="1918" y="2637"/>
                      <a:pt x="1804" y="2832"/>
                    </a:cubicBezTo>
                    <a:cubicBezTo>
                      <a:pt x="1616" y="2721"/>
                      <a:pt x="1428" y="2611"/>
                      <a:pt x="1241" y="2500"/>
                    </a:cubicBezTo>
                    <a:cubicBezTo>
                      <a:pt x="1355" y="2305"/>
                      <a:pt x="1469" y="2111"/>
                      <a:pt x="1583" y="1918"/>
                    </a:cubicBezTo>
                    <a:close/>
                    <a:moveTo>
                      <a:pt x="3379" y="2045"/>
                    </a:moveTo>
                    <a:cubicBezTo>
                      <a:pt x="3566" y="2155"/>
                      <a:pt x="3754" y="2266"/>
                      <a:pt x="3941" y="2376"/>
                    </a:cubicBezTo>
                    <a:cubicBezTo>
                      <a:pt x="3830" y="2566"/>
                      <a:pt x="3717" y="2757"/>
                      <a:pt x="3605" y="2948"/>
                    </a:cubicBezTo>
                    <a:lnTo>
                      <a:pt x="3042" y="2617"/>
                    </a:lnTo>
                    <a:cubicBezTo>
                      <a:pt x="3154" y="2426"/>
                      <a:pt x="3266" y="2235"/>
                      <a:pt x="3379" y="2045"/>
                    </a:cubicBezTo>
                    <a:close/>
                    <a:moveTo>
                      <a:pt x="512" y="2226"/>
                    </a:moveTo>
                    <a:lnTo>
                      <a:pt x="512" y="2226"/>
                    </a:lnTo>
                    <a:cubicBezTo>
                      <a:pt x="689" y="2330"/>
                      <a:pt x="865" y="2433"/>
                      <a:pt x="1041" y="2538"/>
                    </a:cubicBezTo>
                    <a:cubicBezTo>
                      <a:pt x="938" y="2714"/>
                      <a:pt x="834" y="2890"/>
                      <a:pt x="730" y="3067"/>
                    </a:cubicBezTo>
                    <a:cubicBezTo>
                      <a:pt x="657" y="2787"/>
                      <a:pt x="585" y="2506"/>
                      <a:pt x="512" y="2226"/>
                    </a:cubicBezTo>
                    <a:close/>
                    <a:moveTo>
                      <a:pt x="2278" y="2325"/>
                    </a:moveTo>
                    <a:lnTo>
                      <a:pt x="2843" y="2656"/>
                    </a:lnTo>
                    <a:cubicBezTo>
                      <a:pt x="2727" y="2850"/>
                      <a:pt x="2612" y="3045"/>
                      <a:pt x="2497" y="3241"/>
                    </a:cubicBezTo>
                    <a:cubicBezTo>
                      <a:pt x="2310" y="3130"/>
                      <a:pt x="2122" y="3019"/>
                      <a:pt x="1935" y="2909"/>
                    </a:cubicBezTo>
                    <a:cubicBezTo>
                      <a:pt x="2049" y="2714"/>
                      <a:pt x="2164" y="2519"/>
                      <a:pt x="2278" y="2325"/>
                    </a:cubicBezTo>
                    <a:close/>
                    <a:moveTo>
                      <a:pt x="4055" y="2483"/>
                    </a:moveTo>
                    <a:cubicBezTo>
                      <a:pt x="4130" y="2769"/>
                      <a:pt x="4204" y="3055"/>
                      <a:pt x="4278" y="3341"/>
                    </a:cubicBezTo>
                    <a:cubicBezTo>
                      <a:pt x="4097" y="3236"/>
                      <a:pt x="3917" y="3130"/>
                      <a:pt x="3736" y="3025"/>
                    </a:cubicBezTo>
                    <a:cubicBezTo>
                      <a:pt x="3843" y="2844"/>
                      <a:pt x="3950" y="2664"/>
                      <a:pt x="4055" y="2483"/>
                    </a:cubicBezTo>
                    <a:close/>
                    <a:moveTo>
                      <a:pt x="1172" y="2615"/>
                    </a:moveTo>
                    <a:cubicBezTo>
                      <a:pt x="1360" y="2725"/>
                      <a:pt x="1548" y="2836"/>
                      <a:pt x="1736" y="2947"/>
                    </a:cubicBezTo>
                    <a:cubicBezTo>
                      <a:pt x="1622" y="3139"/>
                      <a:pt x="1508" y="3332"/>
                      <a:pt x="1395" y="3525"/>
                    </a:cubicBezTo>
                    <a:cubicBezTo>
                      <a:pt x="1207" y="3414"/>
                      <a:pt x="1020" y="3304"/>
                      <a:pt x="831" y="3194"/>
                    </a:cubicBezTo>
                    <a:cubicBezTo>
                      <a:pt x="945" y="3001"/>
                      <a:pt x="1058" y="2807"/>
                      <a:pt x="1172" y="2615"/>
                    </a:cubicBezTo>
                    <a:close/>
                    <a:moveTo>
                      <a:pt x="2974" y="2732"/>
                    </a:moveTo>
                    <a:lnTo>
                      <a:pt x="3538" y="3062"/>
                    </a:lnTo>
                    <a:cubicBezTo>
                      <a:pt x="3422" y="3258"/>
                      <a:pt x="3307" y="3454"/>
                      <a:pt x="3191" y="3650"/>
                    </a:cubicBezTo>
                    <a:cubicBezTo>
                      <a:pt x="3004" y="3539"/>
                      <a:pt x="2816" y="3428"/>
                      <a:pt x="2629" y="3318"/>
                    </a:cubicBezTo>
                    <a:cubicBezTo>
                      <a:pt x="2743" y="3123"/>
                      <a:pt x="2858" y="2927"/>
                      <a:pt x="2974" y="2732"/>
                    </a:cubicBezTo>
                    <a:close/>
                    <a:moveTo>
                      <a:pt x="1867" y="3024"/>
                    </a:moveTo>
                    <a:cubicBezTo>
                      <a:pt x="2055" y="3134"/>
                      <a:pt x="2242" y="3245"/>
                      <a:pt x="2430" y="3356"/>
                    </a:cubicBezTo>
                    <a:cubicBezTo>
                      <a:pt x="2316" y="3548"/>
                      <a:pt x="2203" y="3740"/>
                      <a:pt x="2089" y="3933"/>
                    </a:cubicBezTo>
                    <a:cubicBezTo>
                      <a:pt x="1902" y="3822"/>
                      <a:pt x="1714" y="3711"/>
                      <a:pt x="1526" y="3602"/>
                    </a:cubicBezTo>
                    <a:cubicBezTo>
                      <a:pt x="1640" y="3409"/>
                      <a:pt x="1753" y="3216"/>
                      <a:pt x="1867" y="3024"/>
                    </a:cubicBezTo>
                    <a:close/>
                    <a:moveTo>
                      <a:pt x="3669" y="3139"/>
                    </a:moveTo>
                    <a:cubicBezTo>
                      <a:pt x="3853" y="3248"/>
                      <a:pt x="4038" y="3357"/>
                      <a:pt x="4223" y="3464"/>
                    </a:cubicBezTo>
                    <a:cubicBezTo>
                      <a:pt x="4107" y="3661"/>
                      <a:pt x="3992" y="3857"/>
                      <a:pt x="3877" y="4052"/>
                    </a:cubicBezTo>
                    <a:cubicBezTo>
                      <a:pt x="3691" y="3944"/>
                      <a:pt x="3507" y="3835"/>
                      <a:pt x="3322" y="3727"/>
                    </a:cubicBezTo>
                    <a:cubicBezTo>
                      <a:pt x="3438" y="3531"/>
                      <a:pt x="3553" y="3335"/>
                      <a:pt x="3669" y="3139"/>
                    </a:cubicBezTo>
                    <a:close/>
                    <a:moveTo>
                      <a:pt x="797" y="3329"/>
                    </a:moveTo>
                    <a:lnTo>
                      <a:pt x="797" y="3329"/>
                    </a:lnTo>
                    <a:cubicBezTo>
                      <a:pt x="974" y="3432"/>
                      <a:pt x="1151" y="3536"/>
                      <a:pt x="1327" y="3639"/>
                    </a:cubicBezTo>
                    <a:cubicBezTo>
                      <a:pt x="1223" y="3817"/>
                      <a:pt x="1119" y="3993"/>
                      <a:pt x="1014" y="4169"/>
                    </a:cubicBezTo>
                    <a:cubicBezTo>
                      <a:pt x="945" y="3900"/>
                      <a:pt x="875" y="3629"/>
                      <a:pt x="805" y="3359"/>
                    </a:cubicBezTo>
                    <a:cubicBezTo>
                      <a:pt x="802" y="3348"/>
                      <a:pt x="800" y="3338"/>
                      <a:pt x="797" y="3329"/>
                    </a:cubicBezTo>
                    <a:close/>
                    <a:moveTo>
                      <a:pt x="2561" y="3432"/>
                    </a:moveTo>
                    <a:cubicBezTo>
                      <a:pt x="2748" y="3543"/>
                      <a:pt x="2936" y="3654"/>
                      <a:pt x="3124" y="3764"/>
                    </a:cubicBezTo>
                    <a:cubicBezTo>
                      <a:pt x="3011" y="3956"/>
                      <a:pt x="2898" y="4148"/>
                      <a:pt x="2784" y="4340"/>
                    </a:cubicBezTo>
                    <a:cubicBezTo>
                      <a:pt x="2597" y="4230"/>
                      <a:pt x="2409" y="4119"/>
                      <a:pt x="2221" y="4009"/>
                    </a:cubicBezTo>
                    <a:lnTo>
                      <a:pt x="2561" y="3432"/>
                    </a:lnTo>
                    <a:close/>
                    <a:moveTo>
                      <a:pt x="4337" y="3571"/>
                    </a:moveTo>
                    <a:cubicBezTo>
                      <a:pt x="4392" y="3787"/>
                      <a:pt x="4449" y="4003"/>
                      <a:pt x="4504" y="4220"/>
                    </a:cubicBezTo>
                    <a:cubicBezTo>
                      <a:pt x="4524" y="4299"/>
                      <a:pt x="4546" y="4379"/>
                      <a:pt x="4567" y="4459"/>
                    </a:cubicBezTo>
                    <a:lnTo>
                      <a:pt x="4007" y="4130"/>
                    </a:lnTo>
                    <a:lnTo>
                      <a:pt x="4337" y="3571"/>
                    </a:lnTo>
                    <a:close/>
                    <a:moveTo>
                      <a:pt x="1458" y="3716"/>
                    </a:moveTo>
                    <a:cubicBezTo>
                      <a:pt x="1647" y="3827"/>
                      <a:pt x="1834" y="3937"/>
                      <a:pt x="2022" y="4047"/>
                    </a:cubicBezTo>
                    <a:lnTo>
                      <a:pt x="1693" y="4606"/>
                    </a:lnTo>
                    <a:cubicBezTo>
                      <a:pt x="1505" y="4495"/>
                      <a:pt x="1318" y="4385"/>
                      <a:pt x="1130" y="4274"/>
                    </a:cubicBezTo>
                    <a:cubicBezTo>
                      <a:pt x="1240" y="4088"/>
                      <a:pt x="1349" y="3902"/>
                      <a:pt x="1458" y="3716"/>
                    </a:cubicBezTo>
                    <a:close/>
                    <a:moveTo>
                      <a:pt x="3255" y="3841"/>
                    </a:moveTo>
                    <a:cubicBezTo>
                      <a:pt x="3439" y="3950"/>
                      <a:pt x="3624" y="4060"/>
                      <a:pt x="3808" y="4168"/>
                    </a:cubicBezTo>
                    <a:cubicBezTo>
                      <a:pt x="3695" y="4359"/>
                      <a:pt x="3583" y="4551"/>
                      <a:pt x="3470" y="4742"/>
                    </a:cubicBezTo>
                    <a:cubicBezTo>
                      <a:pt x="3285" y="4634"/>
                      <a:pt x="3101" y="4525"/>
                      <a:pt x="2915" y="4417"/>
                    </a:cubicBezTo>
                    <a:cubicBezTo>
                      <a:pt x="3029" y="4225"/>
                      <a:pt x="3142" y="4033"/>
                      <a:pt x="3255" y="3841"/>
                    </a:cubicBezTo>
                    <a:close/>
                    <a:moveTo>
                      <a:pt x="2153" y="4124"/>
                    </a:moveTo>
                    <a:cubicBezTo>
                      <a:pt x="2342" y="4235"/>
                      <a:pt x="2529" y="4345"/>
                      <a:pt x="2717" y="4455"/>
                    </a:cubicBezTo>
                    <a:lnTo>
                      <a:pt x="2387" y="5015"/>
                    </a:lnTo>
                    <a:cubicBezTo>
                      <a:pt x="2199" y="4904"/>
                      <a:pt x="2012" y="4793"/>
                      <a:pt x="1824" y="4683"/>
                    </a:cubicBezTo>
                    <a:cubicBezTo>
                      <a:pt x="1934" y="4496"/>
                      <a:pt x="2043" y="4311"/>
                      <a:pt x="2153" y="4124"/>
                    </a:cubicBezTo>
                    <a:close/>
                    <a:moveTo>
                      <a:pt x="3939" y="4245"/>
                    </a:moveTo>
                    <a:cubicBezTo>
                      <a:pt x="4127" y="4356"/>
                      <a:pt x="4314" y="4467"/>
                      <a:pt x="4503" y="4577"/>
                    </a:cubicBezTo>
                    <a:cubicBezTo>
                      <a:pt x="4390" y="4768"/>
                      <a:pt x="4278" y="4959"/>
                      <a:pt x="4165" y="5150"/>
                    </a:cubicBezTo>
                    <a:cubicBezTo>
                      <a:pt x="3977" y="5039"/>
                      <a:pt x="3789" y="4930"/>
                      <a:pt x="3601" y="4819"/>
                    </a:cubicBezTo>
                    <a:cubicBezTo>
                      <a:pt x="3714" y="4627"/>
                      <a:pt x="3827" y="4437"/>
                      <a:pt x="3939" y="4245"/>
                    </a:cubicBezTo>
                    <a:close/>
                    <a:moveTo>
                      <a:pt x="1073" y="4396"/>
                    </a:moveTo>
                    <a:lnTo>
                      <a:pt x="1073" y="4396"/>
                    </a:lnTo>
                    <a:cubicBezTo>
                      <a:pt x="1257" y="4503"/>
                      <a:pt x="1441" y="4612"/>
                      <a:pt x="1625" y="4721"/>
                    </a:cubicBezTo>
                    <a:cubicBezTo>
                      <a:pt x="1517" y="4905"/>
                      <a:pt x="1408" y="5089"/>
                      <a:pt x="1300" y="5273"/>
                    </a:cubicBezTo>
                    <a:lnTo>
                      <a:pt x="1073" y="4396"/>
                    </a:lnTo>
                    <a:close/>
                    <a:moveTo>
                      <a:pt x="2848" y="4532"/>
                    </a:moveTo>
                    <a:cubicBezTo>
                      <a:pt x="3032" y="4641"/>
                      <a:pt x="3218" y="4749"/>
                      <a:pt x="3402" y="4857"/>
                    </a:cubicBezTo>
                    <a:cubicBezTo>
                      <a:pt x="3292" y="5045"/>
                      <a:pt x="3182" y="5231"/>
                      <a:pt x="3072" y="5418"/>
                    </a:cubicBezTo>
                    <a:cubicBezTo>
                      <a:pt x="2887" y="5309"/>
                      <a:pt x="2702" y="5200"/>
                      <a:pt x="2518" y="5092"/>
                    </a:cubicBezTo>
                    <a:cubicBezTo>
                      <a:pt x="2629" y="4905"/>
                      <a:pt x="2738" y="4719"/>
                      <a:pt x="2848" y="4532"/>
                    </a:cubicBezTo>
                    <a:close/>
                    <a:moveTo>
                      <a:pt x="4622" y="4675"/>
                    </a:moveTo>
                    <a:cubicBezTo>
                      <a:pt x="4698" y="4967"/>
                      <a:pt x="4773" y="5259"/>
                      <a:pt x="4848" y="5551"/>
                    </a:cubicBezTo>
                    <a:cubicBezTo>
                      <a:pt x="4664" y="5443"/>
                      <a:pt x="4480" y="5336"/>
                      <a:pt x="4296" y="5227"/>
                    </a:cubicBezTo>
                    <a:cubicBezTo>
                      <a:pt x="4405" y="5042"/>
                      <a:pt x="4513" y="4858"/>
                      <a:pt x="4622" y="4675"/>
                    </a:cubicBezTo>
                    <a:close/>
                    <a:moveTo>
                      <a:pt x="1756" y="4798"/>
                    </a:moveTo>
                    <a:cubicBezTo>
                      <a:pt x="1944" y="4908"/>
                      <a:pt x="2131" y="5019"/>
                      <a:pt x="2319" y="5130"/>
                    </a:cubicBezTo>
                    <a:cubicBezTo>
                      <a:pt x="2205" y="5322"/>
                      <a:pt x="2092" y="5516"/>
                      <a:pt x="1978" y="5709"/>
                    </a:cubicBezTo>
                    <a:cubicBezTo>
                      <a:pt x="1790" y="5598"/>
                      <a:pt x="1603" y="5487"/>
                      <a:pt x="1415" y="5377"/>
                    </a:cubicBezTo>
                    <a:cubicBezTo>
                      <a:pt x="1529" y="5184"/>
                      <a:pt x="1643" y="4991"/>
                      <a:pt x="1756" y="4798"/>
                    </a:cubicBezTo>
                    <a:close/>
                    <a:moveTo>
                      <a:pt x="3533" y="4934"/>
                    </a:moveTo>
                    <a:cubicBezTo>
                      <a:pt x="3721" y="5045"/>
                      <a:pt x="3910" y="5155"/>
                      <a:pt x="4097" y="5265"/>
                    </a:cubicBezTo>
                    <a:cubicBezTo>
                      <a:pt x="3986" y="5452"/>
                      <a:pt x="3877" y="5640"/>
                      <a:pt x="3766" y="5828"/>
                    </a:cubicBezTo>
                    <a:cubicBezTo>
                      <a:pt x="3579" y="5717"/>
                      <a:pt x="3391" y="5606"/>
                      <a:pt x="3202" y="5495"/>
                    </a:cubicBezTo>
                    <a:cubicBezTo>
                      <a:pt x="3313" y="5308"/>
                      <a:pt x="3423" y="5121"/>
                      <a:pt x="3533" y="4934"/>
                    </a:cubicBezTo>
                    <a:close/>
                    <a:moveTo>
                      <a:pt x="2450" y="5206"/>
                    </a:moveTo>
                    <a:cubicBezTo>
                      <a:pt x="2635" y="5316"/>
                      <a:pt x="2819" y="5425"/>
                      <a:pt x="3004" y="5533"/>
                    </a:cubicBezTo>
                    <a:cubicBezTo>
                      <a:pt x="2890" y="5726"/>
                      <a:pt x="2776" y="5919"/>
                      <a:pt x="2662" y="6112"/>
                    </a:cubicBezTo>
                    <a:cubicBezTo>
                      <a:pt x="2478" y="6004"/>
                      <a:pt x="2293" y="5894"/>
                      <a:pt x="2109" y="5785"/>
                    </a:cubicBezTo>
                    <a:cubicBezTo>
                      <a:pt x="2223" y="5593"/>
                      <a:pt x="2336" y="5400"/>
                      <a:pt x="2450" y="5206"/>
                    </a:cubicBezTo>
                    <a:close/>
                    <a:moveTo>
                      <a:pt x="4228" y="5342"/>
                    </a:moveTo>
                    <a:lnTo>
                      <a:pt x="4794" y="5674"/>
                    </a:lnTo>
                    <a:cubicBezTo>
                      <a:pt x="4683" y="5861"/>
                      <a:pt x="4573" y="6050"/>
                      <a:pt x="4462" y="6237"/>
                    </a:cubicBezTo>
                    <a:cubicBezTo>
                      <a:pt x="4273" y="6126"/>
                      <a:pt x="4085" y="6015"/>
                      <a:pt x="3896" y="5904"/>
                    </a:cubicBezTo>
                    <a:cubicBezTo>
                      <a:pt x="4007" y="5717"/>
                      <a:pt x="4118" y="5529"/>
                      <a:pt x="4228" y="5342"/>
                    </a:cubicBezTo>
                    <a:close/>
                    <a:moveTo>
                      <a:pt x="1358" y="5499"/>
                    </a:moveTo>
                    <a:lnTo>
                      <a:pt x="1358" y="5499"/>
                    </a:lnTo>
                    <a:cubicBezTo>
                      <a:pt x="1542" y="5607"/>
                      <a:pt x="1727" y="5716"/>
                      <a:pt x="1910" y="5823"/>
                    </a:cubicBezTo>
                    <a:cubicBezTo>
                      <a:pt x="1801" y="6008"/>
                      <a:pt x="1694" y="6191"/>
                      <a:pt x="1585" y="6376"/>
                    </a:cubicBezTo>
                    <a:lnTo>
                      <a:pt x="1358" y="5499"/>
                    </a:lnTo>
                    <a:close/>
                    <a:moveTo>
                      <a:pt x="3135" y="5610"/>
                    </a:moveTo>
                    <a:cubicBezTo>
                      <a:pt x="3322" y="5721"/>
                      <a:pt x="3510" y="5832"/>
                      <a:pt x="3698" y="5942"/>
                    </a:cubicBezTo>
                    <a:cubicBezTo>
                      <a:pt x="3585" y="6135"/>
                      <a:pt x="3471" y="6329"/>
                      <a:pt x="3357" y="6521"/>
                    </a:cubicBezTo>
                    <a:cubicBezTo>
                      <a:pt x="3170" y="6411"/>
                      <a:pt x="2981" y="6300"/>
                      <a:pt x="2794" y="6189"/>
                    </a:cubicBezTo>
                    <a:cubicBezTo>
                      <a:pt x="2907" y="5997"/>
                      <a:pt x="3021" y="5803"/>
                      <a:pt x="3135" y="5610"/>
                    </a:cubicBezTo>
                    <a:close/>
                    <a:moveTo>
                      <a:pt x="4908" y="5780"/>
                    </a:moveTo>
                    <a:cubicBezTo>
                      <a:pt x="4960" y="5982"/>
                      <a:pt x="5011" y="6183"/>
                      <a:pt x="5064" y="6385"/>
                    </a:cubicBezTo>
                    <a:cubicBezTo>
                      <a:pt x="5081" y="6453"/>
                      <a:pt x="5116" y="6535"/>
                      <a:pt x="5120" y="6604"/>
                    </a:cubicBezTo>
                    <a:cubicBezTo>
                      <a:pt x="5121" y="6605"/>
                      <a:pt x="5121" y="6605"/>
                      <a:pt x="5121" y="6606"/>
                    </a:cubicBezTo>
                    <a:cubicBezTo>
                      <a:pt x="5116" y="6609"/>
                      <a:pt x="5109" y="6613"/>
                      <a:pt x="5104" y="6615"/>
                    </a:cubicBezTo>
                    <a:lnTo>
                      <a:pt x="4593" y="6314"/>
                    </a:lnTo>
                    <a:cubicBezTo>
                      <a:pt x="4698" y="6137"/>
                      <a:pt x="4803" y="5959"/>
                      <a:pt x="4908" y="5780"/>
                    </a:cubicBezTo>
                    <a:close/>
                    <a:moveTo>
                      <a:pt x="2041" y="5901"/>
                    </a:moveTo>
                    <a:cubicBezTo>
                      <a:pt x="2226" y="6010"/>
                      <a:pt x="2410" y="6119"/>
                      <a:pt x="2595" y="6227"/>
                    </a:cubicBezTo>
                    <a:cubicBezTo>
                      <a:pt x="2480" y="6422"/>
                      <a:pt x="2365" y="6618"/>
                      <a:pt x="2250" y="6812"/>
                    </a:cubicBezTo>
                    <a:cubicBezTo>
                      <a:pt x="2066" y="6704"/>
                      <a:pt x="1881" y="6595"/>
                      <a:pt x="1697" y="6486"/>
                    </a:cubicBezTo>
                    <a:cubicBezTo>
                      <a:pt x="1812" y="6291"/>
                      <a:pt x="1927" y="6096"/>
                      <a:pt x="2041" y="5901"/>
                    </a:cubicBezTo>
                    <a:close/>
                    <a:moveTo>
                      <a:pt x="4526" y="6430"/>
                    </a:moveTo>
                    <a:cubicBezTo>
                      <a:pt x="4666" y="6512"/>
                      <a:pt x="4807" y="6596"/>
                      <a:pt x="4948" y="6679"/>
                    </a:cubicBezTo>
                    <a:cubicBezTo>
                      <a:pt x="4744" y="6747"/>
                      <a:pt x="4499" y="6780"/>
                      <a:pt x="4294" y="6823"/>
                    </a:cubicBezTo>
                    <a:cubicBezTo>
                      <a:pt x="4371" y="6691"/>
                      <a:pt x="4448" y="6560"/>
                      <a:pt x="4526" y="6430"/>
                    </a:cubicBezTo>
                    <a:close/>
                    <a:moveTo>
                      <a:pt x="3829" y="6019"/>
                    </a:moveTo>
                    <a:cubicBezTo>
                      <a:pt x="4017" y="6131"/>
                      <a:pt x="4206" y="6242"/>
                      <a:pt x="4394" y="6352"/>
                    </a:cubicBezTo>
                    <a:cubicBezTo>
                      <a:pt x="4292" y="6525"/>
                      <a:pt x="4190" y="6700"/>
                      <a:pt x="4088" y="6873"/>
                    </a:cubicBezTo>
                    <a:lnTo>
                      <a:pt x="3994" y="6896"/>
                    </a:lnTo>
                    <a:lnTo>
                      <a:pt x="3488" y="6598"/>
                    </a:lnTo>
                    <a:cubicBezTo>
                      <a:pt x="3602" y="6406"/>
                      <a:pt x="3715" y="6213"/>
                      <a:pt x="3829" y="6019"/>
                    </a:cubicBezTo>
                    <a:close/>
                    <a:moveTo>
                      <a:pt x="3420" y="6714"/>
                    </a:moveTo>
                    <a:cubicBezTo>
                      <a:pt x="3551" y="6790"/>
                      <a:pt x="3681" y="6867"/>
                      <a:pt x="3811" y="6944"/>
                    </a:cubicBezTo>
                    <a:cubicBezTo>
                      <a:pt x="3604" y="6998"/>
                      <a:pt x="3397" y="7051"/>
                      <a:pt x="3190" y="7104"/>
                    </a:cubicBezTo>
                    <a:cubicBezTo>
                      <a:pt x="3267" y="6974"/>
                      <a:pt x="3343" y="6844"/>
                      <a:pt x="3420" y="6714"/>
                    </a:cubicBezTo>
                    <a:close/>
                    <a:moveTo>
                      <a:pt x="2726" y="6304"/>
                    </a:moveTo>
                    <a:cubicBezTo>
                      <a:pt x="2913" y="6415"/>
                      <a:pt x="3101" y="6525"/>
                      <a:pt x="3290" y="6636"/>
                    </a:cubicBezTo>
                    <a:cubicBezTo>
                      <a:pt x="3193" y="6799"/>
                      <a:pt x="3098" y="6961"/>
                      <a:pt x="3002" y="7124"/>
                    </a:cubicBezTo>
                    <a:cubicBezTo>
                      <a:pt x="2995" y="7135"/>
                      <a:pt x="2993" y="7145"/>
                      <a:pt x="2995" y="7155"/>
                    </a:cubicBezTo>
                    <a:cubicBezTo>
                      <a:pt x="2956" y="7165"/>
                      <a:pt x="2918" y="7175"/>
                      <a:pt x="2880" y="7184"/>
                    </a:cubicBezTo>
                    <a:cubicBezTo>
                      <a:pt x="2877" y="7183"/>
                      <a:pt x="2877" y="7181"/>
                      <a:pt x="2873" y="7180"/>
                    </a:cubicBezTo>
                    <a:cubicBezTo>
                      <a:pt x="2709" y="7083"/>
                      <a:pt x="2546" y="6987"/>
                      <a:pt x="2382" y="6890"/>
                    </a:cubicBezTo>
                    <a:cubicBezTo>
                      <a:pt x="2496" y="6695"/>
                      <a:pt x="2611" y="6500"/>
                      <a:pt x="2726" y="6304"/>
                    </a:cubicBezTo>
                    <a:close/>
                    <a:moveTo>
                      <a:pt x="2313" y="7005"/>
                    </a:moveTo>
                    <a:cubicBezTo>
                      <a:pt x="2442" y="7081"/>
                      <a:pt x="2570" y="7156"/>
                      <a:pt x="2698" y="7232"/>
                    </a:cubicBezTo>
                    <a:cubicBezTo>
                      <a:pt x="2494" y="7284"/>
                      <a:pt x="2290" y="7337"/>
                      <a:pt x="2086" y="7389"/>
                    </a:cubicBezTo>
                    <a:cubicBezTo>
                      <a:pt x="2162" y="7261"/>
                      <a:pt x="2238" y="7133"/>
                      <a:pt x="2313" y="7005"/>
                    </a:cubicBezTo>
                    <a:close/>
                    <a:moveTo>
                      <a:pt x="1646" y="6612"/>
                    </a:moveTo>
                    <a:lnTo>
                      <a:pt x="1646" y="6612"/>
                    </a:lnTo>
                    <a:cubicBezTo>
                      <a:pt x="1825" y="6717"/>
                      <a:pt x="2003" y="6823"/>
                      <a:pt x="2183" y="6928"/>
                    </a:cubicBezTo>
                    <a:cubicBezTo>
                      <a:pt x="2082" y="7097"/>
                      <a:pt x="1983" y="7266"/>
                      <a:pt x="1882" y="7437"/>
                    </a:cubicBezTo>
                    <a:cubicBezTo>
                      <a:pt x="1881" y="7439"/>
                      <a:pt x="1881" y="7441"/>
                      <a:pt x="1880" y="7443"/>
                    </a:cubicBezTo>
                    <a:cubicBezTo>
                      <a:pt x="1874" y="7445"/>
                      <a:pt x="1868" y="7446"/>
                      <a:pt x="1862" y="7448"/>
                    </a:cubicBezTo>
                    <a:cubicBezTo>
                      <a:pt x="1790" y="7169"/>
                      <a:pt x="1717" y="6890"/>
                      <a:pt x="1646" y="6612"/>
                    </a:cubicBezTo>
                    <a:close/>
                    <a:moveTo>
                      <a:pt x="3522" y="0"/>
                    </a:moveTo>
                    <a:cubicBezTo>
                      <a:pt x="3510" y="0"/>
                      <a:pt x="3498" y="2"/>
                      <a:pt x="3487" y="4"/>
                    </a:cubicBezTo>
                    <a:cubicBezTo>
                      <a:pt x="2347" y="299"/>
                      <a:pt x="1207" y="594"/>
                      <a:pt x="66" y="889"/>
                    </a:cubicBezTo>
                    <a:cubicBezTo>
                      <a:pt x="45" y="894"/>
                      <a:pt x="1" y="917"/>
                      <a:pt x="8" y="947"/>
                    </a:cubicBezTo>
                    <a:lnTo>
                      <a:pt x="1710" y="7531"/>
                    </a:lnTo>
                    <a:cubicBezTo>
                      <a:pt x="1717" y="7561"/>
                      <a:pt x="1750" y="7575"/>
                      <a:pt x="1785" y="7577"/>
                    </a:cubicBezTo>
                    <a:lnTo>
                      <a:pt x="1797" y="7577"/>
                    </a:lnTo>
                    <a:cubicBezTo>
                      <a:pt x="1805" y="7577"/>
                      <a:pt x="1812" y="7576"/>
                      <a:pt x="1819" y="7575"/>
                    </a:cubicBezTo>
                    <a:cubicBezTo>
                      <a:pt x="1819" y="7574"/>
                      <a:pt x="1820" y="7574"/>
                      <a:pt x="1820" y="7574"/>
                    </a:cubicBezTo>
                    <a:cubicBezTo>
                      <a:pt x="1821" y="7574"/>
                      <a:pt x="1821" y="7574"/>
                      <a:pt x="1822" y="7574"/>
                    </a:cubicBezTo>
                    <a:cubicBezTo>
                      <a:pt x="1824" y="7574"/>
                      <a:pt x="1827" y="7573"/>
                      <a:pt x="1829" y="7572"/>
                    </a:cubicBezTo>
                    <a:cubicBezTo>
                      <a:pt x="1833" y="7572"/>
                      <a:pt x="1836" y="7571"/>
                      <a:pt x="1840" y="7570"/>
                    </a:cubicBezTo>
                    <a:cubicBezTo>
                      <a:pt x="2975" y="7277"/>
                      <a:pt x="4108" y="6984"/>
                      <a:pt x="5243" y="6690"/>
                    </a:cubicBezTo>
                    <a:cubicBezTo>
                      <a:pt x="5264" y="6684"/>
                      <a:pt x="5308" y="6661"/>
                      <a:pt x="5301" y="6632"/>
                    </a:cubicBezTo>
                    <a:cubicBezTo>
                      <a:pt x="4734" y="4437"/>
                      <a:pt x="4167" y="2243"/>
                      <a:pt x="3599" y="48"/>
                    </a:cubicBezTo>
                    <a:cubicBezTo>
                      <a:pt x="3590" y="13"/>
                      <a:pt x="3556" y="0"/>
                      <a:pt x="35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09" name="Shape 4809"/>
        <p:cNvGrpSpPr/>
        <p:nvPr/>
      </p:nvGrpSpPr>
      <p:grpSpPr>
        <a:xfrm>
          <a:off x="0" y="0"/>
          <a:ext cx="0" cy="0"/>
          <a:chOff x="0" y="0"/>
          <a:chExt cx="0" cy="0"/>
        </a:xfrm>
      </p:grpSpPr>
      <p:sp>
        <p:nvSpPr>
          <p:cNvPr id="4810" name="Google Shape;4810;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a:t>
            </a:r>
            <a:r>
              <a:rPr lang="en"/>
              <a:t>esources</a:t>
            </a:r>
            <a:endParaRPr/>
          </a:p>
        </p:txBody>
      </p:sp>
      <p:sp>
        <p:nvSpPr>
          <p:cNvPr id="4811" name="Google Shape;4811;p70"/>
          <p:cNvSpPr txBox="1"/>
          <p:nvPr/>
        </p:nvSpPr>
        <p:spPr>
          <a:xfrm flipH="1">
            <a:off x="4945375" y="1173525"/>
            <a:ext cx="3485400" cy="3430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n">
                <a:solidFill>
                  <a:schemeClr val="dk1"/>
                </a:solidFill>
                <a:latin typeface="Commissioner"/>
                <a:ea typeface="Commissioner"/>
                <a:cs typeface="Commissioner"/>
                <a:sym typeface="Commissioner"/>
              </a:rPr>
              <a:t>Photos</a:t>
            </a:r>
            <a:endParaRPr b="1">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3">
                  <a:extLst>
                    <a:ext uri="{A12FA001-AC4F-418D-AE19-62706E023703}">
                      <ahyp:hlinkClr val="tx"/>
                    </a:ext>
                  </a:extLst>
                </a:hlinkClick>
              </a:rPr>
              <a:t>Close-up opened book in library</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4">
                  <a:extLst>
                    <a:ext uri="{A12FA001-AC4F-418D-AE19-62706E023703}">
                      <ahyp:hlinkClr val="tx"/>
                    </a:ext>
                  </a:extLst>
                </a:hlinkClick>
              </a:rPr>
              <a:t>High angle teenage girl with stack of books</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5">
                  <a:extLst>
                    <a:ext uri="{A12FA001-AC4F-418D-AE19-62706E023703}">
                      <ahyp:hlinkClr val="tx"/>
                    </a:ext>
                  </a:extLst>
                </a:hlinkClick>
              </a:rPr>
              <a:t>English teachers doing a class together</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6">
                  <a:extLst>
                    <a:ext uri="{A12FA001-AC4F-418D-AE19-62706E023703}">
                      <ahyp:hlinkClr val="tx"/>
                    </a:ext>
                  </a:extLst>
                </a:hlinkClick>
              </a:rPr>
              <a:t>Positive man with clipboard</a:t>
            </a:r>
            <a:endParaRPr>
              <a:solidFill>
                <a:schemeClr val="dk1"/>
              </a:solidFill>
              <a:latin typeface="Commissioner"/>
              <a:ea typeface="Commissioner"/>
              <a:cs typeface="Commissioner"/>
              <a:sym typeface="Commissioner"/>
            </a:endParaRPr>
          </a:p>
        </p:txBody>
      </p:sp>
      <p:sp>
        <p:nvSpPr>
          <p:cNvPr id="4812" name="Google Shape;4812;p70"/>
          <p:cNvSpPr txBox="1"/>
          <p:nvPr/>
        </p:nvSpPr>
        <p:spPr>
          <a:xfrm flipH="1">
            <a:off x="716450" y="1173525"/>
            <a:ext cx="3633300" cy="3430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chemeClr val="dk1"/>
                </a:solidFill>
                <a:latin typeface="Commissioner"/>
                <a:ea typeface="Commissioner"/>
                <a:cs typeface="Commissioner"/>
                <a:sym typeface="Commissioner"/>
              </a:rPr>
              <a:t>Did you like the resources in this template? Get them at these websites:</a:t>
            </a:r>
            <a:endParaRPr>
              <a:solidFill>
                <a:schemeClr val="dk1"/>
              </a:solidFill>
              <a:latin typeface="Commissioner"/>
              <a:ea typeface="Commissioner"/>
              <a:cs typeface="Commissioner"/>
              <a:sym typeface="Commissioner"/>
            </a:endParaRPr>
          </a:p>
          <a:p>
            <a:pPr indent="0" lvl="0" marL="0" rtl="0" algn="l">
              <a:lnSpc>
                <a:spcPct val="115000"/>
              </a:lnSpc>
              <a:spcBef>
                <a:spcPts val="0"/>
              </a:spcBef>
              <a:spcAft>
                <a:spcPts val="0"/>
              </a:spcAft>
              <a:buNone/>
            </a:pPr>
            <a:r>
              <a:rPr b="1" lang="en">
                <a:solidFill>
                  <a:schemeClr val="dk1"/>
                </a:solidFill>
                <a:latin typeface="Commissioner"/>
                <a:ea typeface="Commissioner"/>
                <a:cs typeface="Commissioner"/>
                <a:sym typeface="Commissioner"/>
              </a:rPr>
              <a:t>Vectors</a:t>
            </a:r>
            <a:endParaRPr b="1">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7">
                  <a:extLst>
                    <a:ext uri="{A12FA001-AC4F-418D-AE19-62706E023703}">
                      <ahyp:hlinkClr val="tx"/>
                    </a:ext>
                  </a:extLst>
                </a:hlinkClick>
              </a:rPr>
              <a:t>Hand drawn flat design stack of books</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8">
                  <a:extLst>
                    <a:ext uri="{A12FA001-AC4F-418D-AE19-62706E023703}">
                      <ahyp:hlinkClr val="tx"/>
                    </a:ext>
                  </a:extLst>
                </a:hlinkClick>
              </a:rPr>
              <a:t>Hand drawn flat design stack of books I</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9">
                  <a:extLst>
                    <a:ext uri="{A12FA001-AC4F-418D-AE19-62706E023703}">
                      <ahyp:hlinkClr val="tx"/>
                    </a:ext>
                  </a:extLst>
                </a:hlinkClick>
              </a:rPr>
              <a:t>Hand drawn flat design stack of books II</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10">
                  <a:extLst>
                    <a:ext uri="{A12FA001-AC4F-418D-AE19-62706E023703}">
                      <ahyp:hlinkClr val="tx"/>
                    </a:ext>
                  </a:extLst>
                </a:hlinkClick>
              </a:rPr>
              <a:t>Hand drawn flat design book spine</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11">
                  <a:extLst>
                    <a:ext uri="{A12FA001-AC4F-418D-AE19-62706E023703}">
                      <ahyp:hlinkClr val="tx"/>
                    </a:ext>
                  </a:extLst>
                </a:hlinkClick>
              </a:rPr>
              <a:t>Hand drawn flat design book spine I</a:t>
            </a:r>
            <a:endParaRPr>
              <a:solidFill>
                <a:schemeClr val="dk1"/>
              </a:solidFill>
              <a:latin typeface="Commissioner"/>
              <a:ea typeface="Commissioner"/>
              <a:cs typeface="Commissioner"/>
              <a:sym typeface="Commissioner"/>
            </a:endParaRPr>
          </a:p>
          <a:p>
            <a:pPr indent="-317500" lvl="0" marL="457200" rtl="0" algn="l">
              <a:lnSpc>
                <a:spcPct val="115000"/>
              </a:lnSpc>
              <a:spcBef>
                <a:spcPts val="0"/>
              </a:spcBef>
              <a:spcAft>
                <a:spcPts val="0"/>
              </a:spcAft>
              <a:buClr>
                <a:schemeClr val="dk2"/>
              </a:buClr>
              <a:buSzPts val="1400"/>
              <a:buFont typeface="Commissioner"/>
              <a:buChar char="●"/>
            </a:pPr>
            <a:r>
              <a:rPr lang="en" u="sng">
                <a:solidFill>
                  <a:schemeClr val="dk1"/>
                </a:solidFill>
                <a:latin typeface="Commissioner"/>
                <a:ea typeface="Commissioner"/>
                <a:cs typeface="Commissioner"/>
                <a:sym typeface="Commissioner"/>
                <a:hlinkClick r:id="rId12">
                  <a:extLst>
                    <a:ext uri="{A12FA001-AC4F-418D-AE19-62706E023703}">
                      <ahyp:hlinkClr val="tx"/>
                    </a:ext>
                  </a:extLst>
                </a:hlinkClick>
              </a:rPr>
              <a:t>Hand drawn flat design book spine II</a:t>
            </a:r>
            <a:endParaRPr>
              <a:solidFill>
                <a:schemeClr val="dk1"/>
              </a:solidFill>
              <a:latin typeface="Commissioner"/>
              <a:ea typeface="Commissioner"/>
              <a:cs typeface="Commissioner"/>
              <a:sym typeface="Commissione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16" name="Shape 4816"/>
        <p:cNvGrpSpPr/>
        <p:nvPr/>
      </p:nvGrpSpPr>
      <p:grpSpPr>
        <a:xfrm>
          <a:off x="0" y="0"/>
          <a:ext cx="0" cy="0"/>
          <a:chOff x="0" y="0"/>
          <a:chExt cx="0" cy="0"/>
        </a:xfrm>
      </p:grpSpPr>
      <p:sp>
        <p:nvSpPr>
          <p:cNvPr id="4817" name="Google Shape;4817;p7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4818" name="Google Shape;4818;p71"/>
          <p:cNvSpPr txBox="1"/>
          <p:nvPr/>
        </p:nvSpPr>
        <p:spPr>
          <a:xfrm>
            <a:off x="72340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lnSpc>
                <a:spcPct val="100000"/>
              </a:lnSpc>
              <a:spcBef>
                <a:spcPts val="1000"/>
              </a:spcBef>
              <a:spcAft>
                <a:spcPts val="0"/>
              </a:spcAft>
              <a:buClr>
                <a:srgbClr val="000000"/>
              </a:buClr>
              <a:buSzPts val="1100"/>
              <a:buFont typeface="Arial"/>
              <a:buNone/>
            </a:pPr>
            <a:r>
              <a:rPr b="1" lang="en" sz="1100">
                <a:solidFill>
                  <a:schemeClr val="dk2"/>
                </a:solidFill>
              </a:rPr>
              <a:t>As a Free user, you are allowed to:</a:t>
            </a:r>
            <a:endParaRPr b="1" sz="1100">
              <a:solidFill>
                <a:schemeClr val="dk2"/>
              </a:solidFill>
            </a:endParaRPr>
          </a:p>
          <a:p>
            <a:pPr indent="-298450" lvl="0" marL="457200" rtl="0" algn="l">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lnSpc>
                <a:spcPct val="100000"/>
              </a:lnSpc>
              <a:spcBef>
                <a:spcPts val="1400"/>
              </a:spcBef>
              <a:spcAft>
                <a:spcPts val="0"/>
              </a:spcAft>
              <a:buClr>
                <a:srgbClr val="000000"/>
              </a:buClr>
              <a:buSzPts val="1100"/>
              <a:buFont typeface="Arial"/>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l">
              <a:lnSpc>
                <a:spcPct val="100000"/>
              </a:lnSpc>
              <a:spcBef>
                <a:spcPts val="0"/>
              </a:spcBef>
              <a:spcAft>
                <a:spcPts val="0"/>
              </a:spcAft>
              <a:buClr>
                <a:srgbClr val="000000"/>
              </a:buClr>
              <a:buSzPts val="1100"/>
              <a:buFont typeface="Arial"/>
              <a:buNone/>
            </a:pPr>
            <a:r>
              <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22" name="Shape 4822"/>
        <p:cNvGrpSpPr/>
        <p:nvPr/>
      </p:nvGrpSpPr>
      <p:grpSpPr>
        <a:xfrm>
          <a:off x="0" y="0"/>
          <a:ext cx="0" cy="0"/>
          <a:chOff x="0" y="0"/>
          <a:chExt cx="0" cy="0"/>
        </a:xfrm>
      </p:grpSpPr>
      <p:sp>
        <p:nvSpPr>
          <p:cNvPr id="4823" name="Google Shape;4823;p72"/>
          <p:cNvSpPr txBox="1"/>
          <p:nvPr/>
        </p:nvSpPr>
        <p:spPr>
          <a:xfrm>
            <a:off x="723450" y="1187975"/>
            <a:ext cx="7697100" cy="3444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dk2"/>
                </a:solidFill>
                <a:hlinkClick r:id="rId3">
                  <a:extLst>
                    <a:ext uri="{A12FA001-AC4F-418D-AE19-62706E023703}">
                      <ahyp:hlinkClr val="tx"/>
                    </a:ext>
                  </a:extLst>
                </a:hlinkClick>
              </a:rPr>
              <a:t>Slidesgo</a:t>
            </a:r>
            <a:r>
              <a:rPr b="1" lang="en" sz="1100">
                <a:solidFill>
                  <a:schemeClr val="dk2"/>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lnSpc>
                <a:spcPct val="100000"/>
              </a:lnSpc>
              <a:spcBef>
                <a:spcPts val="1000"/>
              </a:spcBef>
              <a:spcAft>
                <a:spcPts val="0"/>
              </a:spcAft>
              <a:buNone/>
            </a:pPr>
            <a:r>
              <a:rPr b="1" lang="en" sz="1100">
                <a:solidFill>
                  <a:schemeClr val="dk2"/>
                </a:solidFill>
              </a:rPr>
              <a:t>You are not allowed to:</a:t>
            </a:r>
            <a:endParaRPr b="1" sz="1100">
              <a:solidFill>
                <a:schemeClr val="dk2"/>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lnSpc>
                <a:spcPct val="100000"/>
              </a:lnSpc>
              <a:spcBef>
                <a:spcPts val="0"/>
              </a:spcBef>
              <a:spcAft>
                <a:spcPts val="0"/>
              </a:spcAft>
              <a:buNone/>
            </a:pPr>
            <a:r>
              <a:rPr b="1" lang="en" sz="1100" u="sng">
                <a:solidFill>
                  <a:schemeClr val="dk2"/>
                </a:solidFill>
                <a:hlinkClick r:id="rId5">
                  <a:extLst>
                    <a:ext uri="{A12FA001-AC4F-418D-AE19-62706E023703}">
                      <ahyp:hlinkClr val="tx"/>
                    </a:ext>
                  </a:extLst>
                </a:hlinkClick>
              </a:rPr>
              <a:t>https://slidesgo.com/faqs</a:t>
            </a:r>
            <a:r>
              <a:rPr lang="en" sz="1100">
                <a:solidFill>
                  <a:schemeClr val="lt1"/>
                </a:solidFill>
              </a:rPr>
              <a:t> and </a:t>
            </a:r>
            <a:r>
              <a:rPr b="1" lang="en" sz="1100" u="sng">
                <a:solidFill>
                  <a:schemeClr val="dk2"/>
                </a:solidFill>
                <a:hlinkClick r:id="rId6">
                  <a:extLst>
                    <a:ext uri="{A12FA001-AC4F-418D-AE19-62706E023703}">
                      <ahyp:hlinkClr val="tx"/>
                    </a:ext>
                  </a:extLst>
                </a:hlinkClick>
              </a:rPr>
              <a:t>https://slidesgo.com/slidesgo-school</a:t>
            </a:r>
            <a:endParaRPr b="1" sz="1100">
              <a:solidFill>
                <a:schemeClr val="dk2"/>
              </a:solidFill>
            </a:endParaRPr>
          </a:p>
        </p:txBody>
      </p:sp>
      <p:sp>
        <p:nvSpPr>
          <p:cNvPr id="4824" name="Google Shape;4824;p72"/>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1" name="Shape 1841"/>
        <p:cNvGrpSpPr/>
        <p:nvPr/>
      </p:nvGrpSpPr>
      <p:grpSpPr>
        <a:xfrm>
          <a:off x="0" y="0"/>
          <a:ext cx="0" cy="0"/>
          <a:chOff x="0" y="0"/>
          <a:chExt cx="0" cy="0"/>
        </a:xfrm>
      </p:grpSpPr>
      <p:sp>
        <p:nvSpPr>
          <p:cNvPr id="1842" name="Google Shape;1842;p3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Due date</a:t>
            </a:r>
            <a:endParaRPr/>
          </a:p>
        </p:txBody>
      </p:sp>
      <p:sp>
        <p:nvSpPr>
          <p:cNvPr id="1843" name="Google Shape;1843;p37"/>
          <p:cNvSpPr txBox="1"/>
          <p:nvPr>
            <p:ph idx="1" type="subTitle"/>
          </p:nvPr>
        </p:nvSpPr>
        <p:spPr>
          <a:xfrm>
            <a:off x="4923086" y="2907605"/>
            <a:ext cx="2640000" cy="109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sp>
        <p:nvSpPr>
          <p:cNvPr id="1844" name="Google Shape;1844;p37"/>
          <p:cNvSpPr txBox="1"/>
          <p:nvPr>
            <p:ph idx="2" type="subTitle"/>
          </p:nvPr>
        </p:nvSpPr>
        <p:spPr>
          <a:xfrm>
            <a:off x="1580911" y="2907605"/>
            <a:ext cx="2640000" cy="109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28" name="Shape 4828"/>
        <p:cNvGrpSpPr/>
        <p:nvPr/>
      </p:nvGrpSpPr>
      <p:grpSpPr>
        <a:xfrm>
          <a:off x="0" y="0"/>
          <a:ext cx="0" cy="0"/>
          <a:chOff x="0" y="0"/>
          <a:chExt cx="0" cy="0"/>
        </a:xfrm>
      </p:grpSpPr>
      <p:sp>
        <p:nvSpPr>
          <p:cNvPr id="4829" name="Google Shape;4829;p73"/>
          <p:cNvSpPr txBox="1"/>
          <p:nvPr/>
        </p:nvSpPr>
        <p:spPr>
          <a:xfrm>
            <a:off x="723400" y="1187975"/>
            <a:ext cx="7697100" cy="1466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indent="0" lvl="0" marL="0" rtl="0" algn="ctr">
              <a:lnSpc>
                <a:spcPct val="100000"/>
              </a:lnSpc>
              <a:spcBef>
                <a:spcPts val="1000"/>
              </a:spcBef>
              <a:spcAft>
                <a:spcPts val="0"/>
              </a:spcAft>
              <a:buNone/>
            </a:pPr>
            <a:r>
              <a:rPr b="1" lang="en" sz="1100">
                <a:solidFill>
                  <a:schemeClr val="lt1"/>
                </a:solidFill>
              </a:rPr>
              <a:t>Red Hat Text</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val="tx"/>
                    </a:ext>
                  </a:extLst>
                </a:hlinkClick>
              </a:rPr>
              <a:t>https://fonts.google.com/specimen/Red+Hat+Text</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t/>
            </a:r>
            <a:endParaRPr sz="1100">
              <a:solidFill>
                <a:schemeClr val="lt1"/>
              </a:solidFill>
            </a:endParaRPr>
          </a:p>
          <a:p>
            <a:pPr indent="0" lvl="0" marL="0" rtl="0" algn="ctr">
              <a:lnSpc>
                <a:spcPct val="100000"/>
              </a:lnSpc>
              <a:spcBef>
                <a:spcPts val="0"/>
              </a:spcBef>
              <a:spcAft>
                <a:spcPts val="0"/>
              </a:spcAft>
              <a:buNone/>
            </a:pPr>
            <a:r>
              <a:rPr b="1" lang="en" sz="1100">
                <a:solidFill>
                  <a:schemeClr val="lt1"/>
                </a:solidFill>
              </a:rPr>
              <a:t>Commissioner</a:t>
            </a:r>
            <a:endParaRPr b="1" sz="1100">
              <a:solidFill>
                <a:schemeClr val="lt1"/>
              </a:solidFill>
            </a:endParaRPr>
          </a:p>
          <a:p>
            <a:pPr indent="0" lvl="0" marL="0" rtl="0" algn="ctr">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val="tx"/>
                    </a:ext>
                  </a:extLst>
                </a:hlinkClick>
              </a:rPr>
              <a:t>https://fonts.google.com/specimen/Commissioner</a:t>
            </a:r>
            <a:r>
              <a:rPr lang="en" sz="1100">
                <a:solidFill>
                  <a:schemeClr val="lt1"/>
                </a:solidFill>
              </a:rPr>
              <a:t>)</a:t>
            </a:r>
            <a:endParaRPr sz="1100">
              <a:solidFill>
                <a:schemeClr val="lt1"/>
              </a:solidFill>
            </a:endParaRPr>
          </a:p>
          <a:p>
            <a:pPr indent="0" lvl="0" marL="0" rtl="0" algn="l">
              <a:lnSpc>
                <a:spcPct val="100000"/>
              </a:lnSpc>
              <a:spcBef>
                <a:spcPts val="0"/>
              </a:spcBef>
              <a:spcAft>
                <a:spcPts val="0"/>
              </a:spcAft>
              <a:buNone/>
            </a:pPr>
            <a:r>
              <a:t/>
            </a:r>
            <a:endParaRPr sz="1100">
              <a:solidFill>
                <a:schemeClr val="lt1"/>
              </a:solidFill>
            </a:endParaRPr>
          </a:p>
        </p:txBody>
      </p:sp>
      <p:sp>
        <p:nvSpPr>
          <p:cNvPr id="4830" name="Google Shape;4830;p73"/>
          <p:cNvSpPr/>
          <p:nvPr/>
        </p:nvSpPr>
        <p:spPr>
          <a:xfrm>
            <a:off x="2052650" y="2947175"/>
            <a:ext cx="791400" cy="754200"/>
          </a:xfrm>
          <a:prstGeom prst="roundRect">
            <a:avLst>
              <a:gd fmla="val 16667" name="adj"/>
            </a:avLst>
          </a:prstGeom>
          <a:solidFill>
            <a:srgbClr val="00245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3"/>
          <p:cNvSpPr/>
          <p:nvPr/>
        </p:nvSpPr>
        <p:spPr>
          <a:xfrm>
            <a:off x="3114470" y="2947175"/>
            <a:ext cx="791400" cy="754200"/>
          </a:xfrm>
          <a:prstGeom prst="roundRect">
            <a:avLst>
              <a:gd fmla="val 16667" name="adj"/>
            </a:avLst>
          </a:prstGeom>
          <a:solidFill>
            <a:srgbClr val="E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3"/>
          <p:cNvSpPr/>
          <p:nvPr/>
        </p:nvSpPr>
        <p:spPr>
          <a:xfrm>
            <a:off x="4176289" y="2947175"/>
            <a:ext cx="791400" cy="754200"/>
          </a:xfrm>
          <a:prstGeom prst="roundRect">
            <a:avLst>
              <a:gd fmla="val 16667" name="adj"/>
            </a:avLst>
          </a:prstGeom>
          <a:solidFill>
            <a:srgbClr val="82BEE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3"/>
          <p:cNvSpPr txBox="1"/>
          <p:nvPr/>
        </p:nvSpPr>
        <p:spPr>
          <a:xfrm>
            <a:off x="20526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#002452</a:t>
            </a:r>
            <a:endParaRPr sz="1000">
              <a:solidFill>
                <a:srgbClr val="FFFFFF"/>
              </a:solidFill>
            </a:endParaRPr>
          </a:p>
        </p:txBody>
      </p:sp>
      <p:sp>
        <p:nvSpPr>
          <p:cNvPr id="4834" name="Google Shape;4834;p73"/>
          <p:cNvSpPr txBox="1"/>
          <p:nvPr/>
        </p:nvSpPr>
        <p:spPr>
          <a:xfrm>
            <a:off x="311447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#efffff</a:t>
            </a:r>
            <a:endParaRPr sz="1000">
              <a:solidFill>
                <a:schemeClr val="dk1"/>
              </a:solidFill>
            </a:endParaRPr>
          </a:p>
        </p:txBody>
      </p:sp>
      <p:sp>
        <p:nvSpPr>
          <p:cNvPr id="4835" name="Google Shape;4835;p73"/>
          <p:cNvSpPr txBox="1"/>
          <p:nvPr/>
        </p:nvSpPr>
        <p:spPr>
          <a:xfrm>
            <a:off x="417630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#82bee8</a:t>
            </a:r>
            <a:endParaRPr sz="1000">
              <a:solidFill>
                <a:schemeClr val="dk1"/>
              </a:solidFill>
            </a:endParaRPr>
          </a:p>
        </p:txBody>
      </p:sp>
      <p:sp>
        <p:nvSpPr>
          <p:cNvPr id="4836" name="Google Shape;4836;p73"/>
          <p:cNvSpPr/>
          <p:nvPr/>
        </p:nvSpPr>
        <p:spPr>
          <a:xfrm>
            <a:off x="5238125" y="2947175"/>
            <a:ext cx="791400" cy="754200"/>
          </a:xfrm>
          <a:prstGeom prst="roundRect">
            <a:avLst>
              <a:gd fmla="val 16667" name="adj"/>
            </a:avLst>
          </a:prstGeom>
          <a:solidFill>
            <a:srgbClr val="369AC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3"/>
          <p:cNvSpPr txBox="1"/>
          <p:nvPr/>
        </p:nvSpPr>
        <p:spPr>
          <a:xfrm>
            <a:off x="5238125"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#369acb</a:t>
            </a:r>
            <a:endParaRPr sz="1000">
              <a:solidFill>
                <a:srgbClr val="FFFFFF"/>
              </a:solidFill>
            </a:endParaRPr>
          </a:p>
        </p:txBody>
      </p:sp>
      <p:sp>
        <p:nvSpPr>
          <p:cNvPr id="4838" name="Google Shape;4838;p73"/>
          <p:cNvSpPr/>
          <p:nvPr/>
        </p:nvSpPr>
        <p:spPr>
          <a:xfrm>
            <a:off x="6299950" y="3878275"/>
            <a:ext cx="791400" cy="754200"/>
          </a:xfrm>
          <a:prstGeom prst="roundRect">
            <a:avLst>
              <a:gd fmla="val 16667" name="adj"/>
            </a:avLst>
          </a:prstGeom>
          <a:solidFill>
            <a:srgbClr val="A5261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3"/>
          <p:cNvSpPr/>
          <p:nvPr/>
        </p:nvSpPr>
        <p:spPr>
          <a:xfrm>
            <a:off x="2052645" y="3878275"/>
            <a:ext cx="791400" cy="754200"/>
          </a:xfrm>
          <a:prstGeom prst="roundRect">
            <a:avLst>
              <a:gd fmla="val 16667" name="adj"/>
            </a:avLst>
          </a:prstGeom>
          <a:solidFill>
            <a:srgbClr val="FFDDB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3"/>
          <p:cNvSpPr/>
          <p:nvPr/>
        </p:nvSpPr>
        <p:spPr>
          <a:xfrm>
            <a:off x="3114464" y="3878275"/>
            <a:ext cx="791400" cy="754200"/>
          </a:xfrm>
          <a:prstGeom prst="roundRect">
            <a:avLst>
              <a:gd fmla="val 16667" name="adj"/>
            </a:avLst>
          </a:prstGeom>
          <a:solidFill>
            <a:srgbClr val="FFB74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3"/>
          <p:cNvSpPr txBox="1"/>
          <p:nvPr/>
        </p:nvSpPr>
        <p:spPr>
          <a:xfrm>
            <a:off x="62999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#a5261e</a:t>
            </a:r>
            <a:endParaRPr sz="1000">
              <a:solidFill>
                <a:srgbClr val="FFFFFF"/>
              </a:solidFill>
            </a:endParaRPr>
          </a:p>
        </p:txBody>
      </p:sp>
      <p:sp>
        <p:nvSpPr>
          <p:cNvPr id="4842" name="Google Shape;4842;p73"/>
          <p:cNvSpPr txBox="1"/>
          <p:nvPr/>
        </p:nvSpPr>
        <p:spPr>
          <a:xfrm>
            <a:off x="205265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#ffddb2</a:t>
            </a:r>
            <a:endParaRPr sz="1000">
              <a:solidFill>
                <a:schemeClr val="dk1"/>
              </a:solidFill>
            </a:endParaRPr>
          </a:p>
        </p:txBody>
      </p:sp>
      <p:sp>
        <p:nvSpPr>
          <p:cNvPr id="4843" name="Google Shape;4843;p73"/>
          <p:cNvSpPr txBox="1"/>
          <p:nvPr/>
        </p:nvSpPr>
        <p:spPr>
          <a:xfrm>
            <a:off x="311447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#ffb749</a:t>
            </a:r>
            <a:endParaRPr sz="1000">
              <a:solidFill>
                <a:schemeClr val="dk1"/>
              </a:solidFill>
            </a:endParaRPr>
          </a:p>
        </p:txBody>
      </p:sp>
      <p:sp>
        <p:nvSpPr>
          <p:cNvPr id="4844" name="Google Shape;4844;p73"/>
          <p:cNvSpPr/>
          <p:nvPr/>
        </p:nvSpPr>
        <p:spPr>
          <a:xfrm>
            <a:off x="4176300" y="3878275"/>
            <a:ext cx="791400" cy="754200"/>
          </a:xfrm>
          <a:prstGeom prst="roundRect">
            <a:avLst>
              <a:gd fmla="val 16667" name="adj"/>
            </a:avLst>
          </a:prstGeom>
          <a:solidFill>
            <a:srgbClr val="FFB5B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3"/>
          <p:cNvSpPr txBox="1"/>
          <p:nvPr/>
        </p:nvSpPr>
        <p:spPr>
          <a:xfrm>
            <a:off x="4176300"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#ffb5b3</a:t>
            </a:r>
            <a:endParaRPr sz="1000">
              <a:solidFill>
                <a:schemeClr val="dk1"/>
              </a:solidFill>
            </a:endParaRPr>
          </a:p>
        </p:txBody>
      </p:sp>
      <p:sp>
        <p:nvSpPr>
          <p:cNvPr id="4846" name="Google Shape;4846;p73"/>
          <p:cNvSpPr/>
          <p:nvPr/>
        </p:nvSpPr>
        <p:spPr>
          <a:xfrm>
            <a:off x="6299950" y="2947175"/>
            <a:ext cx="791400" cy="754200"/>
          </a:xfrm>
          <a:prstGeom prst="roundRect">
            <a:avLst>
              <a:gd fmla="val 16667" name="adj"/>
            </a:avLst>
          </a:prstGeom>
          <a:solidFill>
            <a:srgbClr val="00537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3"/>
          <p:cNvSpPr txBox="1"/>
          <p:nvPr/>
        </p:nvSpPr>
        <p:spPr>
          <a:xfrm>
            <a:off x="6299950" y="31042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#005374</a:t>
            </a:r>
            <a:endParaRPr sz="1000">
              <a:solidFill>
                <a:srgbClr val="FFFFFF"/>
              </a:solidFill>
            </a:endParaRPr>
          </a:p>
        </p:txBody>
      </p:sp>
      <p:sp>
        <p:nvSpPr>
          <p:cNvPr id="4848" name="Google Shape;4848;p73"/>
          <p:cNvSpPr/>
          <p:nvPr/>
        </p:nvSpPr>
        <p:spPr>
          <a:xfrm>
            <a:off x="5238125" y="3878275"/>
            <a:ext cx="791400" cy="754200"/>
          </a:xfrm>
          <a:prstGeom prst="roundRect">
            <a:avLst>
              <a:gd fmla="val 16667" name="adj"/>
            </a:avLst>
          </a:prstGeom>
          <a:solidFill>
            <a:srgbClr val="FF5C4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txBox="1"/>
          <p:nvPr/>
        </p:nvSpPr>
        <p:spPr>
          <a:xfrm>
            <a:off x="5238125" y="40353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#ff5c4a</a:t>
            </a:r>
            <a:endParaRPr sz="1000">
              <a:solidFill>
                <a:srgbClr val="FFFFFF"/>
              </a:solidFill>
            </a:endParaRPr>
          </a:p>
        </p:txBody>
      </p:sp>
      <p:sp>
        <p:nvSpPr>
          <p:cNvPr id="4850" name="Google Shape;4850;p73"/>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54" name="Shape 4854"/>
        <p:cNvGrpSpPr/>
        <p:nvPr/>
      </p:nvGrpSpPr>
      <p:grpSpPr>
        <a:xfrm>
          <a:off x="0" y="0"/>
          <a:ext cx="0" cy="0"/>
          <a:chOff x="0" y="0"/>
          <a:chExt cx="0" cy="0"/>
        </a:xfrm>
      </p:grpSpPr>
      <p:sp>
        <p:nvSpPr>
          <p:cNvPr id="4855" name="Google Shape;4855;p74"/>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4856" name="Google Shape;4856;p74"/>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4857" name="Google Shape;4857;p74"/>
          <p:cNvPicPr preferRelativeResize="0"/>
          <p:nvPr/>
        </p:nvPicPr>
        <p:blipFill rotWithShape="1">
          <a:blip r:embed="rId5">
            <a:alphaModFix/>
          </a:blip>
          <a:srcRect b="16540" l="0" r="0" t="16547"/>
          <a:stretch/>
        </p:blipFill>
        <p:spPr>
          <a:xfrm>
            <a:off x="723400" y="2607125"/>
            <a:ext cx="1522615" cy="1018800"/>
          </a:xfrm>
          <a:prstGeom prst="rect">
            <a:avLst/>
          </a:prstGeom>
          <a:noFill/>
          <a:ln>
            <a:noFill/>
          </a:ln>
        </p:spPr>
      </p:pic>
      <p:sp>
        <p:nvSpPr>
          <p:cNvPr id="4858" name="Google Shape;4858;p74">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4859" name="Google Shape;4859;p74">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4860" name="Google Shape;4860;p74">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4861" name="Google Shape;4861;p74">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4862" name="Google Shape;4862;p74"/>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4863" name="Google Shape;4863;p74"/>
          <p:cNvPicPr preferRelativeResize="0"/>
          <p:nvPr/>
        </p:nvPicPr>
        <p:blipFill rotWithShape="1">
          <a:blip r:embed="rId15">
            <a:alphaModFix/>
          </a:blip>
          <a:srcRect b="6377" l="0" r="0" t="6377"/>
          <a:stretch/>
        </p:blipFill>
        <p:spPr>
          <a:xfrm>
            <a:off x="3816030" y="2517800"/>
            <a:ext cx="1372495" cy="1197450"/>
          </a:xfrm>
          <a:prstGeom prst="rect">
            <a:avLst/>
          </a:prstGeom>
          <a:noFill/>
          <a:ln>
            <a:noFill/>
          </a:ln>
        </p:spPr>
      </p:pic>
      <p:pic>
        <p:nvPicPr>
          <p:cNvPr id="4864" name="Google Shape;4864;p74"/>
          <p:cNvPicPr preferRelativeResize="0"/>
          <p:nvPr/>
        </p:nvPicPr>
        <p:blipFill rotWithShape="1">
          <a:blip r:embed="rId16">
            <a:alphaModFix/>
          </a:blip>
          <a:srcRect b="9256" l="0" r="0" t="9256"/>
          <a:stretch/>
        </p:blipFill>
        <p:spPr>
          <a:xfrm>
            <a:off x="5306751" y="2557330"/>
            <a:ext cx="1372475" cy="1118390"/>
          </a:xfrm>
          <a:prstGeom prst="rect">
            <a:avLst/>
          </a:prstGeom>
          <a:noFill/>
          <a:ln>
            <a:noFill/>
          </a:ln>
        </p:spPr>
      </p:pic>
      <p:pic>
        <p:nvPicPr>
          <p:cNvPr id="4865" name="Google Shape;4865;p74"/>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4866" name="Google Shape;4866;p74">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870" name="Shape 4870"/>
        <p:cNvGrpSpPr/>
        <p:nvPr/>
      </p:nvGrpSpPr>
      <p:grpSpPr>
        <a:xfrm>
          <a:off x="0" y="0"/>
          <a:ext cx="0" cy="0"/>
          <a:chOff x="0" y="0"/>
          <a:chExt cx="0" cy="0"/>
        </a:xfrm>
      </p:grpSpPr>
      <p:grpSp>
        <p:nvGrpSpPr>
          <p:cNvPr id="4871" name="Google Shape;4871;p75"/>
          <p:cNvGrpSpPr/>
          <p:nvPr/>
        </p:nvGrpSpPr>
        <p:grpSpPr>
          <a:xfrm>
            <a:off x="5048544" y="3019584"/>
            <a:ext cx="442841" cy="514271"/>
            <a:chOff x="4727025" y="1332775"/>
            <a:chExt cx="59900" cy="69625"/>
          </a:xfrm>
        </p:grpSpPr>
        <p:sp>
          <p:nvSpPr>
            <p:cNvPr id="4872" name="Google Shape;4872;p7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4" name="Google Shape;4874;p75"/>
          <p:cNvGrpSpPr/>
          <p:nvPr/>
        </p:nvGrpSpPr>
        <p:grpSpPr>
          <a:xfrm>
            <a:off x="5723860" y="2267072"/>
            <a:ext cx="500909" cy="500899"/>
            <a:chOff x="4820425" y="1329900"/>
            <a:chExt cx="70175" cy="70350"/>
          </a:xfrm>
        </p:grpSpPr>
        <p:sp>
          <p:nvSpPr>
            <p:cNvPr id="4875" name="Google Shape;4875;p7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9" name="Google Shape;4879;p75"/>
          <p:cNvGrpSpPr/>
          <p:nvPr/>
        </p:nvGrpSpPr>
        <p:grpSpPr>
          <a:xfrm>
            <a:off x="6376484" y="2278862"/>
            <a:ext cx="538135" cy="493119"/>
            <a:chOff x="4903200" y="1331525"/>
            <a:chExt cx="73575" cy="67425"/>
          </a:xfrm>
        </p:grpSpPr>
        <p:sp>
          <p:nvSpPr>
            <p:cNvPr id="4880" name="Google Shape;4880;p7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881" name="Google Shape;4881;p7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2" name="Google Shape;4882;p75"/>
          <p:cNvGrpSpPr/>
          <p:nvPr/>
        </p:nvGrpSpPr>
        <p:grpSpPr>
          <a:xfrm>
            <a:off x="5636435" y="3020840"/>
            <a:ext cx="544563" cy="511895"/>
            <a:chOff x="4815575" y="1416800"/>
            <a:chExt cx="73750" cy="71400"/>
          </a:xfrm>
        </p:grpSpPr>
        <p:sp>
          <p:nvSpPr>
            <p:cNvPr id="4883" name="Google Shape;4883;p7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75"/>
          <p:cNvGrpSpPr/>
          <p:nvPr/>
        </p:nvGrpSpPr>
        <p:grpSpPr>
          <a:xfrm>
            <a:off x="6333060" y="3020546"/>
            <a:ext cx="602914" cy="512477"/>
            <a:chOff x="4902475" y="1418875"/>
            <a:chExt cx="74500" cy="63775"/>
          </a:xfrm>
        </p:grpSpPr>
        <p:sp>
          <p:nvSpPr>
            <p:cNvPr id="4887" name="Google Shape;4887;p7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5"/>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9" name="Google Shape;4889;p75"/>
          <p:cNvGrpSpPr/>
          <p:nvPr/>
        </p:nvGrpSpPr>
        <p:grpSpPr>
          <a:xfrm>
            <a:off x="5748932" y="3759785"/>
            <a:ext cx="515391" cy="525699"/>
            <a:chOff x="4818100" y="1507675"/>
            <a:chExt cx="71225" cy="71625"/>
          </a:xfrm>
        </p:grpSpPr>
        <p:sp>
          <p:nvSpPr>
            <p:cNvPr id="4890" name="Google Shape;4890;p7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4" name="Google Shape;4894;p75"/>
          <p:cNvGrpSpPr/>
          <p:nvPr/>
        </p:nvGrpSpPr>
        <p:grpSpPr>
          <a:xfrm>
            <a:off x="5087034" y="3781317"/>
            <a:ext cx="522956" cy="489869"/>
            <a:chOff x="4721450" y="1509475"/>
            <a:chExt cx="79350" cy="74325"/>
          </a:xfrm>
        </p:grpSpPr>
        <p:sp>
          <p:nvSpPr>
            <p:cNvPr id="4895" name="Google Shape;4895;p7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75"/>
          <p:cNvGrpSpPr/>
          <p:nvPr/>
        </p:nvGrpSpPr>
        <p:grpSpPr>
          <a:xfrm>
            <a:off x="6410277" y="3761069"/>
            <a:ext cx="525704" cy="535436"/>
            <a:chOff x="4906800" y="1507500"/>
            <a:chExt cx="70350" cy="71075"/>
          </a:xfrm>
        </p:grpSpPr>
        <p:sp>
          <p:nvSpPr>
            <p:cNvPr id="4900" name="Google Shape;4900;p7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75"/>
          <p:cNvGrpSpPr/>
          <p:nvPr/>
        </p:nvGrpSpPr>
        <p:grpSpPr>
          <a:xfrm>
            <a:off x="4443099" y="2267050"/>
            <a:ext cx="508054" cy="508095"/>
            <a:chOff x="3736598" y="2170606"/>
            <a:chExt cx="404889" cy="404889"/>
          </a:xfrm>
        </p:grpSpPr>
        <p:sp>
          <p:nvSpPr>
            <p:cNvPr id="4906" name="Google Shape;4906;p7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0" name="Google Shape;4910;p75"/>
          <p:cNvGrpSpPr/>
          <p:nvPr/>
        </p:nvGrpSpPr>
        <p:grpSpPr>
          <a:xfrm>
            <a:off x="3731139" y="2267145"/>
            <a:ext cx="575790" cy="507904"/>
            <a:chOff x="3161917" y="2170682"/>
            <a:chExt cx="458870" cy="404737"/>
          </a:xfrm>
        </p:grpSpPr>
        <p:sp>
          <p:nvSpPr>
            <p:cNvPr id="4911" name="Google Shape;4911;p7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912" name="Google Shape;4912;p7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75"/>
          <p:cNvGrpSpPr/>
          <p:nvPr/>
        </p:nvGrpSpPr>
        <p:grpSpPr>
          <a:xfrm>
            <a:off x="3758669" y="3027517"/>
            <a:ext cx="520730" cy="498567"/>
            <a:chOff x="3179914" y="2889488"/>
            <a:chExt cx="422876" cy="404911"/>
          </a:xfrm>
        </p:grpSpPr>
        <p:sp>
          <p:nvSpPr>
            <p:cNvPr id="4915" name="Google Shape;4915;p7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75"/>
          <p:cNvGrpSpPr/>
          <p:nvPr/>
        </p:nvGrpSpPr>
        <p:grpSpPr>
          <a:xfrm>
            <a:off x="4387349" y="3027477"/>
            <a:ext cx="516145" cy="498648"/>
            <a:chOff x="3729467" y="2889422"/>
            <a:chExt cx="419153" cy="404977"/>
          </a:xfrm>
        </p:grpSpPr>
        <p:sp>
          <p:nvSpPr>
            <p:cNvPr id="4922" name="Google Shape;4922;p7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9" name="Google Shape;4929;p75"/>
          <p:cNvSpPr/>
          <p:nvPr/>
        </p:nvSpPr>
        <p:spPr>
          <a:xfrm>
            <a:off x="7405574" y="22744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5"/>
          <p:cNvSpPr/>
          <p:nvPr/>
        </p:nvSpPr>
        <p:spPr>
          <a:xfrm>
            <a:off x="7105028" y="22568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5"/>
          <p:cNvSpPr/>
          <p:nvPr/>
        </p:nvSpPr>
        <p:spPr>
          <a:xfrm>
            <a:off x="7727317" y="22633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5"/>
          <p:cNvSpPr/>
          <p:nvPr/>
        </p:nvSpPr>
        <p:spPr>
          <a:xfrm>
            <a:off x="8022022" y="22568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3" name="Google Shape;4933;p75"/>
          <p:cNvGrpSpPr/>
          <p:nvPr/>
        </p:nvGrpSpPr>
        <p:grpSpPr>
          <a:xfrm>
            <a:off x="7107677" y="2474362"/>
            <a:ext cx="166473" cy="141497"/>
            <a:chOff x="4660325" y="1866850"/>
            <a:chExt cx="68350" cy="58100"/>
          </a:xfrm>
        </p:grpSpPr>
        <p:sp>
          <p:nvSpPr>
            <p:cNvPr id="4934" name="Google Shape;4934;p7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75"/>
          <p:cNvGrpSpPr/>
          <p:nvPr/>
        </p:nvGrpSpPr>
        <p:grpSpPr>
          <a:xfrm>
            <a:off x="7417022" y="2500086"/>
            <a:ext cx="162515" cy="90049"/>
            <a:chOff x="4791775" y="1877500"/>
            <a:chExt cx="66725" cy="36975"/>
          </a:xfrm>
        </p:grpSpPr>
        <p:sp>
          <p:nvSpPr>
            <p:cNvPr id="4937" name="Google Shape;4937;p7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9" name="Google Shape;4939;p75"/>
          <p:cNvGrpSpPr/>
          <p:nvPr/>
        </p:nvGrpSpPr>
        <p:grpSpPr>
          <a:xfrm>
            <a:off x="7738734" y="2500086"/>
            <a:ext cx="144979" cy="90049"/>
            <a:chOff x="4923925" y="1877500"/>
            <a:chExt cx="59525" cy="36975"/>
          </a:xfrm>
        </p:grpSpPr>
        <p:sp>
          <p:nvSpPr>
            <p:cNvPr id="4940" name="Google Shape;4940;p7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2" name="Google Shape;4942;p75"/>
          <p:cNvGrpSpPr/>
          <p:nvPr/>
        </p:nvGrpSpPr>
        <p:grpSpPr>
          <a:xfrm>
            <a:off x="8033226" y="2482277"/>
            <a:ext cx="141447" cy="125667"/>
            <a:chOff x="5058450" y="1870100"/>
            <a:chExt cx="58075" cy="51600"/>
          </a:xfrm>
        </p:grpSpPr>
        <p:sp>
          <p:nvSpPr>
            <p:cNvPr id="4943" name="Google Shape;4943;p7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5" name="Google Shape;4945;p75"/>
          <p:cNvGrpSpPr/>
          <p:nvPr/>
        </p:nvGrpSpPr>
        <p:grpSpPr>
          <a:xfrm>
            <a:off x="7447741" y="2904685"/>
            <a:ext cx="101077" cy="107645"/>
            <a:chOff x="4811425" y="2065025"/>
            <a:chExt cx="41500" cy="44200"/>
          </a:xfrm>
        </p:grpSpPr>
        <p:sp>
          <p:nvSpPr>
            <p:cNvPr id="4946" name="Google Shape;4946;p7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8" name="Google Shape;4948;p75"/>
          <p:cNvGrpSpPr/>
          <p:nvPr/>
        </p:nvGrpSpPr>
        <p:grpSpPr>
          <a:xfrm>
            <a:off x="7740178" y="2904898"/>
            <a:ext cx="120867" cy="107218"/>
            <a:chOff x="4929875" y="2065025"/>
            <a:chExt cx="49625" cy="44025"/>
          </a:xfrm>
        </p:grpSpPr>
        <p:sp>
          <p:nvSpPr>
            <p:cNvPr id="4949" name="Google Shape;4949;p7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1" name="Google Shape;4951;p75"/>
          <p:cNvGrpSpPr/>
          <p:nvPr/>
        </p:nvGrpSpPr>
        <p:grpSpPr>
          <a:xfrm>
            <a:off x="8068847" y="2907912"/>
            <a:ext cx="70206" cy="101191"/>
            <a:chOff x="5083925" y="2066350"/>
            <a:chExt cx="28825" cy="41550"/>
          </a:xfrm>
        </p:grpSpPr>
        <p:sp>
          <p:nvSpPr>
            <p:cNvPr id="4952" name="Google Shape;4952;p7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4" name="Google Shape;4954;p75"/>
          <p:cNvGrpSpPr/>
          <p:nvPr/>
        </p:nvGrpSpPr>
        <p:grpSpPr>
          <a:xfrm>
            <a:off x="7100401" y="2923559"/>
            <a:ext cx="181026" cy="69896"/>
            <a:chOff x="4659775" y="2072775"/>
            <a:chExt cx="74325" cy="28700"/>
          </a:xfrm>
        </p:grpSpPr>
        <p:sp>
          <p:nvSpPr>
            <p:cNvPr id="4955" name="Google Shape;4955;p7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8" name="Google Shape;4958;p75"/>
          <p:cNvGrpSpPr/>
          <p:nvPr/>
        </p:nvGrpSpPr>
        <p:grpSpPr>
          <a:xfrm>
            <a:off x="8020257" y="2714124"/>
            <a:ext cx="167387" cy="89197"/>
            <a:chOff x="4662475" y="1976500"/>
            <a:chExt cx="68725" cy="36625"/>
          </a:xfrm>
        </p:grpSpPr>
        <p:sp>
          <p:nvSpPr>
            <p:cNvPr id="4959" name="Google Shape;4959;p7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75"/>
          <p:cNvGrpSpPr/>
          <p:nvPr/>
        </p:nvGrpSpPr>
        <p:grpSpPr>
          <a:xfrm>
            <a:off x="7717162" y="2717564"/>
            <a:ext cx="166899" cy="82317"/>
            <a:chOff x="4920150" y="1977875"/>
            <a:chExt cx="68525" cy="33800"/>
          </a:xfrm>
        </p:grpSpPr>
        <p:sp>
          <p:nvSpPr>
            <p:cNvPr id="4963" name="Google Shape;4963;p7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75"/>
          <p:cNvGrpSpPr/>
          <p:nvPr/>
        </p:nvGrpSpPr>
        <p:grpSpPr>
          <a:xfrm>
            <a:off x="7128319" y="3121482"/>
            <a:ext cx="125190" cy="127858"/>
            <a:chOff x="4676550" y="2160575"/>
            <a:chExt cx="51400" cy="52500"/>
          </a:xfrm>
        </p:grpSpPr>
        <p:sp>
          <p:nvSpPr>
            <p:cNvPr id="4967" name="Google Shape;4967;p7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75"/>
          <p:cNvGrpSpPr/>
          <p:nvPr/>
        </p:nvGrpSpPr>
        <p:grpSpPr>
          <a:xfrm>
            <a:off x="7425577" y="3128514"/>
            <a:ext cx="145405" cy="113794"/>
            <a:chOff x="4768325" y="2163475"/>
            <a:chExt cx="59700" cy="46725"/>
          </a:xfrm>
        </p:grpSpPr>
        <p:sp>
          <p:nvSpPr>
            <p:cNvPr id="4971" name="Google Shape;4971;p7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3" name="Google Shape;4973;p75"/>
          <p:cNvSpPr/>
          <p:nvPr/>
        </p:nvSpPr>
        <p:spPr>
          <a:xfrm>
            <a:off x="7757532" y="31200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5"/>
          <p:cNvSpPr/>
          <p:nvPr/>
        </p:nvSpPr>
        <p:spPr>
          <a:xfrm>
            <a:off x="8029908" y="41271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5"/>
          <p:cNvSpPr/>
          <p:nvPr/>
        </p:nvSpPr>
        <p:spPr>
          <a:xfrm>
            <a:off x="7131363" y="33553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5"/>
          <p:cNvSpPr/>
          <p:nvPr/>
        </p:nvSpPr>
        <p:spPr>
          <a:xfrm>
            <a:off x="7099335" y="41429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5"/>
          <p:cNvSpPr/>
          <p:nvPr/>
        </p:nvSpPr>
        <p:spPr>
          <a:xfrm>
            <a:off x="7116658" y="36245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5"/>
          <p:cNvSpPr/>
          <p:nvPr/>
        </p:nvSpPr>
        <p:spPr>
          <a:xfrm>
            <a:off x="7750408" y="36064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79" name="Google Shape;4979;p75"/>
          <p:cNvGrpSpPr/>
          <p:nvPr/>
        </p:nvGrpSpPr>
        <p:grpSpPr>
          <a:xfrm>
            <a:off x="7441895" y="3383608"/>
            <a:ext cx="112768" cy="106853"/>
            <a:chOff x="4768575" y="2253950"/>
            <a:chExt cx="46300" cy="43875"/>
          </a:xfrm>
        </p:grpSpPr>
        <p:sp>
          <p:nvSpPr>
            <p:cNvPr id="4980" name="Google Shape;4980;p7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2" name="Google Shape;4982;p75"/>
          <p:cNvGrpSpPr/>
          <p:nvPr/>
        </p:nvGrpSpPr>
        <p:grpSpPr>
          <a:xfrm>
            <a:off x="7741518" y="3872634"/>
            <a:ext cx="118187" cy="146246"/>
            <a:chOff x="4960900" y="2433225"/>
            <a:chExt cx="48525" cy="60050"/>
          </a:xfrm>
        </p:grpSpPr>
        <p:sp>
          <p:nvSpPr>
            <p:cNvPr id="4983" name="Google Shape;4983;p7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5" name="Google Shape;4985;p75"/>
          <p:cNvGrpSpPr/>
          <p:nvPr/>
        </p:nvGrpSpPr>
        <p:grpSpPr>
          <a:xfrm>
            <a:off x="7430083" y="4136695"/>
            <a:ext cx="136394" cy="143810"/>
            <a:chOff x="4854075" y="2527625"/>
            <a:chExt cx="56000" cy="59050"/>
          </a:xfrm>
        </p:grpSpPr>
        <p:sp>
          <p:nvSpPr>
            <p:cNvPr id="4986" name="Google Shape;4986;p7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88" name="Google Shape;4988;p75"/>
          <p:cNvSpPr/>
          <p:nvPr/>
        </p:nvSpPr>
        <p:spPr>
          <a:xfrm>
            <a:off x="7445335" y="38794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5"/>
          <p:cNvSpPr/>
          <p:nvPr/>
        </p:nvSpPr>
        <p:spPr>
          <a:xfrm>
            <a:off x="8024001" y="31190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5"/>
          <p:cNvSpPr/>
          <p:nvPr/>
        </p:nvSpPr>
        <p:spPr>
          <a:xfrm>
            <a:off x="7123265" y="38794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1" name="Google Shape;4991;p75"/>
          <p:cNvGrpSpPr/>
          <p:nvPr/>
        </p:nvGrpSpPr>
        <p:grpSpPr>
          <a:xfrm>
            <a:off x="8054294" y="3600439"/>
            <a:ext cx="99312" cy="160797"/>
            <a:chOff x="5059700" y="2334775"/>
            <a:chExt cx="40775" cy="66025"/>
          </a:xfrm>
        </p:grpSpPr>
        <p:sp>
          <p:nvSpPr>
            <p:cNvPr id="4992" name="Google Shape;4992;p7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75"/>
          <p:cNvGrpSpPr/>
          <p:nvPr/>
        </p:nvGrpSpPr>
        <p:grpSpPr>
          <a:xfrm>
            <a:off x="8011458" y="3865571"/>
            <a:ext cx="184984" cy="160371"/>
            <a:chOff x="5037700" y="2430325"/>
            <a:chExt cx="75950" cy="65850"/>
          </a:xfrm>
        </p:grpSpPr>
        <p:sp>
          <p:nvSpPr>
            <p:cNvPr id="5002" name="Google Shape;5002;p7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75"/>
          <p:cNvGrpSpPr/>
          <p:nvPr/>
        </p:nvGrpSpPr>
        <p:grpSpPr>
          <a:xfrm>
            <a:off x="7430964" y="3632023"/>
            <a:ext cx="173014" cy="97629"/>
            <a:chOff x="4756975" y="2341800"/>
            <a:chExt cx="91975" cy="51925"/>
          </a:xfrm>
        </p:grpSpPr>
        <p:sp>
          <p:nvSpPr>
            <p:cNvPr id="5005" name="Google Shape;5005;p7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5" name="Google Shape;5025;p75"/>
          <p:cNvGrpSpPr/>
          <p:nvPr/>
        </p:nvGrpSpPr>
        <p:grpSpPr>
          <a:xfrm>
            <a:off x="7697901" y="4120720"/>
            <a:ext cx="212497" cy="175761"/>
            <a:chOff x="4943575" y="2516350"/>
            <a:chExt cx="98675" cy="81700"/>
          </a:xfrm>
        </p:grpSpPr>
        <p:sp>
          <p:nvSpPr>
            <p:cNvPr id="5026" name="Google Shape;5026;p7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4" name="Google Shape;5104;p75"/>
          <p:cNvGrpSpPr/>
          <p:nvPr/>
        </p:nvGrpSpPr>
        <p:grpSpPr>
          <a:xfrm>
            <a:off x="1955962" y="3346963"/>
            <a:ext cx="965351" cy="134611"/>
            <a:chOff x="4411970" y="2962952"/>
            <a:chExt cx="706544" cy="104212"/>
          </a:xfrm>
        </p:grpSpPr>
        <p:sp>
          <p:nvSpPr>
            <p:cNvPr id="5105" name="Google Shape;5105;p7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9" name="Google Shape;5109;p75"/>
          <p:cNvGrpSpPr/>
          <p:nvPr/>
        </p:nvGrpSpPr>
        <p:grpSpPr>
          <a:xfrm>
            <a:off x="1955962" y="2935877"/>
            <a:ext cx="960158" cy="289172"/>
            <a:chOff x="4411970" y="2726085"/>
            <a:chExt cx="643107" cy="193659"/>
          </a:xfrm>
        </p:grpSpPr>
        <p:sp>
          <p:nvSpPr>
            <p:cNvPr id="5110" name="Google Shape;5110;p7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75"/>
          <p:cNvGrpSpPr/>
          <p:nvPr/>
        </p:nvGrpSpPr>
        <p:grpSpPr>
          <a:xfrm>
            <a:off x="958854" y="3201987"/>
            <a:ext cx="833173" cy="259209"/>
            <a:chOff x="4411970" y="4340222"/>
            <a:chExt cx="779467" cy="242683"/>
          </a:xfrm>
        </p:grpSpPr>
        <p:sp>
          <p:nvSpPr>
            <p:cNvPr id="5114" name="Google Shape;5114;p7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75"/>
          <p:cNvGrpSpPr/>
          <p:nvPr/>
        </p:nvGrpSpPr>
        <p:grpSpPr>
          <a:xfrm>
            <a:off x="1955962" y="2597733"/>
            <a:ext cx="965160" cy="216230"/>
            <a:chOff x="4411970" y="2468674"/>
            <a:chExt cx="747317" cy="167425"/>
          </a:xfrm>
        </p:grpSpPr>
        <p:sp>
          <p:nvSpPr>
            <p:cNvPr id="5118" name="Google Shape;5118;p7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75"/>
          <p:cNvGrpSpPr/>
          <p:nvPr/>
        </p:nvGrpSpPr>
        <p:grpSpPr>
          <a:xfrm>
            <a:off x="954709" y="2502450"/>
            <a:ext cx="810451" cy="319148"/>
            <a:chOff x="4411970" y="3686602"/>
            <a:chExt cx="797845" cy="314215"/>
          </a:xfrm>
        </p:grpSpPr>
        <p:sp>
          <p:nvSpPr>
            <p:cNvPr id="5121" name="Google Shape;5121;p75"/>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5"/>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5"/>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5"/>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5"/>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6" name="Google Shape;5126;p75"/>
          <p:cNvSpPr/>
          <p:nvPr/>
        </p:nvSpPr>
        <p:spPr>
          <a:xfrm>
            <a:off x="947558" y="29110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27" name="Google Shape;5127;p75"/>
          <p:cNvGrpSpPr/>
          <p:nvPr/>
        </p:nvGrpSpPr>
        <p:grpSpPr>
          <a:xfrm>
            <a:off x="954806" y="2256974"/>
            <a:ext cx="1970333" cy="208784"/>
            <a:chOff x="6336019" y="3733725"/>
            <a:chExt cx="2566206" cy="351310"/>
          </a:xfrm>
        </p:grpSpPr>
        <p:sp>
          <p:nvSpPr>
            <p:cNvPr id="5128" name="Google Shape;5128;p75"/>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5"/>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5"/>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5"/>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2" name="Google Shape;5132;p75"/>
          <p:cNvGrpSpPr/>
          <p:nvPr/>
        </p:nvGrpSpPr>
        <p:grpSpPr>
          <a:xfrm>
            <a:off x="1955962" y="3864529"/>
            <a:ext cx="946551" cy="153200"/>
            <a:chOff x="4404545" y="3301592"/>
            <a:chExt cx="782403" cy="129272"/>
          </a:xfrm>
        </p:grpSpPr>
        <p:sp>
          <p:nvSpPr>
            <p:cNvPr id="5133" name="Google Shape;5133;p7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5"/>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75"/>
          <p:cNvGrpSpPr/>
          <p:nvPr/>
        </p:nvGrpSpPr>
        <p:grpSpPr>
          <a:xfrm>
            <a:off x="1955962" y="3603488"/>
            <a:ext cx="962257" cy="139127"/>
            <a:chOff x="4411970" y="3131459"/>
            <a:chExt cx="710520" cy="117397"/>
          </a:xfrm>
        </p:grpSpPr>
        <p:sp>
          <p:nvSpPr>
            <p:cNvPr id="5136" name="Google Shape;5136;p7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138" name="Google Shape;5138;p75"/>
          <p:cNvSpPr/>
          <p:nvPr/>
        </p:nvSpPr>
        <p:spPr>
          <a:xfrm>
            <a:off x="1955962" y="41396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9" name="Google Shape;5139;p75"/>
          <p:cNvGrpSpPr/>
          <p:nvPr/>
        </p:nvGrpSpPr>
        <p:grpSpPr>
          <a:xfrm>
            <a:off x="956107" y="3538282"/>
            <a:ext cx="823838" cy="458988"/>
            <a:chOff x="4411970" y="1801825"/>
            <a:chExt cx="734586" cy="409262"/>
          </a:xfrm>
        </p:grpSpPr>
        <p:sp>
          <p:nvSpPr>
            <p:cNvPr id="5140" name="Google Shape;5140;p7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2" name="Google Shape;5142;p75"/>
          <p:cNvGrpSpPr/>
          <p:nvPr/>
        </p:nvGrpSpPr>
        <p:grpSpPr>
          <a:xfrm>
            <a:off x="956107" y="4086708"/>
            <a:ext cx="856348" cy="212039"/>
            <a:chOff x="4411970" y="2233974"/>
            <a:chExt cx="763574" cy="189068"/>
          </a:xfrm>
        </p:grpSpPr>
        <p:sp>
          <p:nvSpPr>
            <p:cNvPr id="5143" name="Google Shape;5143;p75"/>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5"/>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5" name="Google Shape;5145;p75"/>
          <p:cNvGrpSpPr/>
          <p:nvPr/>
        </p:nvGrpSpPr>
        <p:grpSpPr>
          <a:xfrm>
            <a:off x="3066303" y="2262044"/>
            <a:ext cx="511602" cy="511602"/>
            <a:chOff x="5681300" y="2527788"/>
            <a:chExt cx="805800" cy="805800"/>
          </a:xfrm>
        </p:grpSpPr>
        <p:sp>
          <p:nvSpPr>
            <p:cNvPr id="5146" name="Google Shape;5146;p7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8" name="Google Shape;5148;p75"/>
          <p:cNvGrpSpPr/>
          <p:nvPr/>
        </p:nvGrpSpPr>
        <p:grpSpPr>
          <a:xfrm>
            <a:off x="3063497" y="3028627"/>
            <a:ext cx="513021" cy="512935"/>
            <a:chOff x="4049800" y="640400"/>
            <a:chExt cx="858900" cy="858900"/>
          </a:xfrm>
        </p:grpSpPr>
        <p:sp>
          <p:nvSpPr>
            <p:cNvPr id="5149" name="Google Shape;5149;p75"/>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5"/>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1" name="Google Shape;5151;p75"/>
          <p:cNvGrpSpPr/>
          <p:nvPr/>
        </p:nvGrpSpPr>
        <p:grpSpPr>
          <a:xfrm>
            <a:off x="2980696" y="3680519"/>
            <a:ext cx="686489" cy="686585"/>
            <a:chOff x="5080188" y="927900"/>
            <a:chExt cx="961200" cy="961200"/>
          </a:xfrm>
        </p:grpSpPr>
        <p:sp>
          <p:nvSpPr>
            <p:cNvPr id="5152" name="Google Shape;5152;p75"/>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5"/>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5"/>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5"/>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0" name="Google Shape;5160;p75"/>
          <p:cNvGrpSpPr/>
          <p:nvPr/>
        </p:nvGrpSpPr>
        <p:grpSpPr>
          <a:xfrm>
            <a:off x="3763848" y="3773248"/>
            <a:ext cx="510373" cy="510937"/>
            <a:chOff x="7508249" y="1522825"/>
            <a:chExt cx="1326332" cy="1322987"/>
          </a:xfrm>
        </p:grpSpPr>
        <p:sp>
          <p:nvSpPr>
            <p:cNvPr id="5161" name="Google Shape;5161;p75"/>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5"/>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5"/>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5"/>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5"/>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5"/>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5"/>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5"/>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5"/>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5"/>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1" name="Google Shape;5171;p75"/>
          <p:cNvGrpSpPr/>
          <p:nvPr/>
        </p:nvGrpSpPr>
        <p:grpSpPr>
          <a:xfrm>
            <a:off x="4455441" y="3774653"/>
            <a:ext cx="492652" cy="503348"/>
            <a:chOff x="6039282" y="1042577"/>
            <a:chExt cx="734315" cy="731929"/>
          </a:xfrm>
        </p:grpSpPr>
        <p:sp>
          <p:nvSpPr>
            <p:cNvPr id="5172" name="Google Shape;5172;p7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3" name="Google Shape;5193;p75"/>
          <p:cNvGrpSpPr/>
          <p:nvPr/>
        </p:nvGrpSpPr>
        <p:grpSpPr>
          <a:xfrm>
            <a:off x="5095855" y="2270694"/>
            <a:ext cx="483304" cy="504902"/>
            <a:chOff x="1825800" y="1651625"/>
            <a:chExt cx="568125" cy="591775"/>
          </a:xfrm>
        </p:grpSpPr>
        <p:sp>
          <p:nvSpPr>
            <p:cNvPr id="5194" name="Google Shape;5194;p75"/>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5"/>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5"/>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5"/>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5"/>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0" name="Google Shape;5200;p75"/>
          <p:cNvSpPr/>
          <p:nvPr/>
        </p:nvSpPr>
        <p:spPr>
          <a:xfrm>
            <a:off x="7713443" y="33498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5"/>
          <p:cNvSpPr/>
          <p:nvPr/>
        </p:nvSpPr>
        <p:spPr>
          <a:xfrm>
            <a:off x="8029700" y="33786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5"/>
          <p:cNvSpPr/>
          <p:nvPr/>
        </p:nvSpPr>
        <p:spPr>
          <a:xfrm>
            <a:off x="7131814"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5"/>
          <p:cNvSpPr/>
          <p:nvPr/>
        </p:nvSpPr>
        <p:spPr>
          <a:xfrm flipH="1">
            <a:off x="7439179" y="26996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5"/>
          <p:cNvSpPr txBox="1"/>
          <p:nvPr/>
        </p:nvSpPr>
        <p:spPr>
          <a:xfrm>
            <a:off x="723350" y="1187975"/>
            <a:ext cx="7697100" cy="8142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easily </a:t>
            </a:r>
            <a:r>
              <a:rPr b="1" lang="en" sz="1100">
                <a:solidFill>
                  <a:schemeClr val="dk2"/>
                </a:solidFill>
              </a:rPr>
              <a:t>resize </a:t>
            </a:r>
            <a:r>
              <a:rPr lang="en" sz="1100">
                <a:solidFill>
                  <a:schemeClr val="lt1"/>
                </a:solidFill>
              </a:rPr>
              <a:t>these resources without losing quality. To </a:t>
            </a:r>
            <a:r>
              <a:rPr b="1" lang="en" sz="1100">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dk2"/>
                </a:solidFill>
                <a:uFill>
                  <a:noFill/>
                </a:uFill>
                <a:hlinkClick r:id="rId3">
                  <a:extLst>
                    <a:ext uri="{A12FA001-AC4F-418D-AE19-62706E023703}">
                      <ahyp:hlinkClr val="tx"/>
                    </a:ext>
                  </a:extLst>
                </a:hlinkClick>
              </a:rPr>
              <a:t>infographics</a:t>
            </a:r>
            <a:r>
              <a:rPr b="1" lang="en" sz="1100">
                <a:solidFill>
                  <a:schemeClr val="dk2"/>
                </a:solidFill>
              </a:rPr>
              <a:t> </a:t>
            </a:r>
            <a:r>
              <a:rPr lang="en" sz="1100">
                <a:solidFill>
                  <a:schemeClr val="lt1"/>
                </a:solidFill>
              </a:rPr>
              <a:t>on Slidesgo.</a:t>
            </a:r>
            <a:endParaRPr sz="1100">
              <a:solidFill>
                <a:schemeClr val="lt1"/>
              </a:solidFill>
            </a:endParaRPr>
          </a:p>
        </p:txBody>
      </p:sp>
      <p:sp>
        <p:nvSpPr>
          <p:cNvPr id="5205" name="Google Shape;5205;p75"/>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09" name="Shape 5209"/>
        <p:cNvGrpSpPr/>
        <p:nvPr/>
      </p:nvGrpSpPr>
      <p:grpSpPr>
        <a:xfrm>
          <a:off x="0" y="0"/>
          <a:ext cx="0" cy="0"/>
          <a:chOff x="0" y="0"/>
          <a:chExt cx="0" cy="0"/>
        </a:xfrm>
      </p:grpSpPr>
      <p:grpSp>
        <p:nvGrpSpPr>
          <p:cNvPr id="5210" name="Google Shape;5210;p76"/>
          <p:cNvGrpSpPr/>
          <p:nvPr/>
        </p:nvGrpSpPr>
        <p:grpSpPr>
          <a:xfrm>
            <a:off x="722059" y="955168"/>
            <a:ext cx="2492868" cy="1379876"/>
            <a:chOff x="2654821" y="2311071"/>
            <a:chExt cx="2279715" cy="1262120"/>
          </a:xfrm>
        </p:grpSpPr>
        <p:grpSp>
          <p:nvGrpSpPr>
            <p:cNvPr id="5211" name="Google Shape;5211;p76"/>
            <p:cNvGrpSpPr/>
            <p:nvPr/>
          </p:nvGrpSpPr>
          <p:grpSpPr>
            <a:xfrm>
              <a:off x="4034269" y="2840745"/>
              <a:ext cx="40212" cy="36437"/>
              <a:chOff x="4293400" y="2574725"/>
              <a:chExt cx="84425" cy="80100"/>
            </a:xfrm>
          </p:grpSpPr>
          <p:sp>
            <p:nvSpPr>
              <p:cNvPr id="5212" name="Google Shape;5212;p7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213" name="Google Shape;5213;p7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4" name="Google Shape;5214;p76"/>
            <p:cNvGrpSpPr/>
            <p:nvPr/>
          </p:nvGrpSpPr>
          <p:grpSpPr>
            <a:xfrm>
              <a:off x="3894606" y="2334874"/>
              <a:ext cx="913198" cy="518984"/>
              <a:chOff x="4000175" y="1462675"/>
              <a:chExt cx="1917275" cy="1140875"/>
            </a:xfrm>
          </p:grpSpPr>
          <p:sp>
            <p:nvSpPr>
              <p:cNvPr id="5215" name="Google Shape;5215;p7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216" name="Google Shape;5216;p76"/>
              <p:cNvGrpSpPr/>
              <p:nvPr/>
            </p:nvGrpSpPr>
            <p:grpSpPr>
              <a:xfrm>
                <a:off x="4000175" y="1462675"/>
                <a:ext cx="1917275" cy="1140875"/>
                <a:chOff x="4000175" y="1462675"/>
                <a:chExt cx="1917275" cy="1140875"/>
              </a:xfrm>
            </p:grpSpPr>
            <p:sp>
              <p:nvSpPr>
                <p:cNvPr id="5217" name="Google Shape;5217;p7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218" name="Google Shape;5218;p7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22" name="Google Shape;5222;p7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3" name="Google Shape;5223;p76"/>
            <p:cNvGrpSpPr/>
            <p:nvPr/>
          </p:nvGrpSpPr>
          <p:grpSpPr>
            <a:xfrm>
              <a:off x="3875768" y="2846704"/>
              <a:ext cx="44796" cy="47366"/>
              <a:chOff x="3960625" y="2587825"/>
              <a:chExt cx="94050" cy="104125"/>
            </a:xfrm>
          </p:grpSpPr>
          <p:sp>
            <p:nvSpPr>
              <p:cNvPr id="5224" name="Google Shape;5224;p7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225" name="Google Shape;5225;p7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6" name="Google Shape;5226;p76"/>
            <p:cNvGrpSpPr/>
            <p:nvPr/>
          </p:nvGrpSpPr>
          <p:grpSpPr>
            <a:xfrm>
              <a:off x="3782759" y="2807162"/>
              <a:ext cx="82686" cy="85487"/>
              <a:chOff x="3765350" y="2500900"/>
              <a:chExt cx="173600" cy="187925"/>
            </a:xfrm>
          </p:grpSpPr>
          <p:sp>
            <p:nvSpPr>
              <p:cNvPr id="5227" name="Google Shape;5227;p7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228" name="Google Shape;5228;p7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3" name="Google Shape;5233;p76"/>
            <p:cNvGrpSpPr/>
            <p:nvPr/>
          </p:nvGrpSpPr>
          <p:grpSpPr>
            <a:xfrm>
              <a:off x="3775674" y="2798496"/>
              <a:ext cx="40545" cy="23564"/>
              <a:chOff x="3750475" y="2481850"/>
              <a:chExt cx="85125" cy="51800"/>
            </a:xfrm>
          </p:grpSpPr>
          <p:sp>
            <p:nvSpPr>
              <p:cNvPr id="5234" name="Google Shape;5234;p7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236" name="Google Shape;5236;p76"/>
            <p:cNvGrpSpPr/>
            <p:nvPr/>
          </p:nvGrpSpPr>
          <p:grpSpPr>
            <a:xfrm>
              <a:off x="3716946" y="2776024"/>
              <a:ext cx="81971" cy="76912"/>
              <a:chOff x="3627175" y="2432450"/>
              <a:chExt cx="172100" cy="169075"/>
            </a:xfrm>
          </p:grpSpPr>
          <p:sp>
            <p:nvSpPr>
              <p:cNvPr id="5237" name="Google Shape;5237;p7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239" name="Google Shape;5239;p7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240" name="Google Shape;5240;p76"/>
            <p:cNvGrpSpPr/>
            <p:nvPr/>
          </p:nvGrpSpPr>
          <p:grpSpPr>
            <a:xfrm>
              <a:off x="3685682" y="2845624"/>
              <a:ext cx="29311" cy="45055"/>
              <a:chOff x="3561536" y="2585450"/>
              <a:chExt cx="61539" cy="99045"/>
            </a:xfrm>
          </p:grpSpPr>
          <p:sp>
            <p:nvSpPr>
              <p:cNvPr id="5241" name="Google Shape;5241;p7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243" name="Google Shape;5243;p76"/>
            <p:cNvGrpSpPr/>
            <p:nvPr/>
          </p:nvGrpSpPr>
          <p:grpSpPr>
            <a:xfrm>
              <a:off x="3849905" y="2572252"/>
              <a:ext cx="74339" cy="119559"/>
              <a:chOff x="3906325" y="1984500"/>
              <a:chExt cx="156075" cy="262825"/>
            </a:xfrm>
          </p:grpSpPr>
          <p:sp>
            <p:nvSpPr>
              <p:cNvPr id="5244" name="Google Shape;5244;p7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245" name="Google Shape;5245;p7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6" name="Google Shape;5246;p76"/>
            <p:cNvGrpSpPr/>
            <p:nvPr/>
          </p:nvGrpSpPr>
          <p:grpSpPr>
            <a:xfrm>
              <a:off x="2654821" y="2414345"/>
              <a:ext cx="667570" cy="558731"/>
              <a:chOff x="1397225" y="1637375"/>
              <a:chExt cx="1401575" cy="1228250"/>
            </a:xfrm>
          </p:grpSpPr>
          <p:sp>
            <p:nvSpPr>
              <p:cNvPr id="5247" name="Google Shape;5247;p7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248" name="Google Shape;5248;p76"/>
              <p:cNvGrpSpPr/>
              <p:nvPr/>
            </p:nvGrpSpPr>
            <p:grpSpPr>
              <a:xfrm>
                <a:off x="1397225" y="1637375"/>
                <a:ext cx="1398775" cy="1228250"/>
                <a:chOff x="1397225" y="1637375"/>
                <a:chExt cx="1398775" cy="1228250"/>
              </a:xfrm>
            </p:grpSpPr>
            <p:sp>
              <p:nvSpPr>
                <p:cNvPr id="5249" name="Google Shape;5249;p7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1" name="Google Shape;5251;p76"/>
            <p:cNvGrpSpPr/>
            <p:nvPr/>
          </p:nvGrpSpPr>
          <p:grpSpPr>
            <a:xfrm>
              <a:off x="3230417" y="3103734"/>
              <a:ext cx="282982" cy="280332"/>
              <a:chOff x="2605700" y="3152850"/>
              <a:chExt cx="594125" cy="616250"/>
            </a:xfrm>
          </p:grpSpPr>
          <p:sp>
            <p:nvSpPr>
              <p:cNvPr id="5252" name="Google Shape;5252;p7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253" name="Google Shape;5253;p7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254" name="Google Shape;5254;p76"/>
            <p:cNvGrpSpPr/>
            <p:nvPr/>
          </p:nvGrpSpPr>
          <p:grpSpPr>
            <a:xfrm>
              <a:off x="3265985" y="3226989"/>
              <a:ext cx="87151" cy="346202"/>
              <a:chOff x="2680375" y="3423800"/>
              <a:chExt cx="182975" cy="761050"/>
            </a:xfrm>
          </p:grpSpPr>
          <p:sp>
            <p:nvSpPr>
              <p:cNvPr id="5255" name="Google Shape;5255;p7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256" name="Google Shape;5256;p7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7" name="Google Shape;5257;p76"/>
            <p:cNvGrpSpPr/>
            <p:nvPr/>
          </p:nvGrpSpPr>
          <p:grpSpPr>
            <a:xfrm>
              <a:off x="3855466" y="3289811"/>
              <a:ext cx="112514" cy="94210"/>
              <a:chOff x="3918000" y="3561900"/>
              <a:chExt cx="236225" cy="207100"/>
            </a:xfrm>
          </p:grpSpPr>
          <p:sp>
            <p:nvSpPr>
              <p:cNvPr id="5258" name="Google Shape;5258;p7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259" name="Google Shape;5259;p7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0" name="Google Shape;5260;p7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263" name="Google Shape;5263;p76"/>
            <p:cNvGrpSpPr/>
            <p:nvPr/>
          </p:nvGrpSpPr>
          <p:grpSpPr>
            <a:xfrm>
              <a:off x="2905224" y="2311071"/>
              <a:ext cx="596721" cy="528992"/>
              <a:chOff x="1922950" y="1410350"/>
              <a:chExt cx="1252825" cy="1162875"/>
            </a:xfrm>
          </p:grpSpPr>
          <p:sp>
            <p:nvSpPr>
              <p:cNvPr id="5264" name="Google Shape;5264;p7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280" name="Google Shape;5280;p7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00" name="Google Shape;5300;p7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01" name="Google Shape;5301;p7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2" name="Google Shape;5302;p76"/>
            <p:cNvGrpSpPr/>
            <p:nvPr/>
          </p:nvGrpSpPr>
          <p:grpSpPr>
            <a:xfrm>
              <a:off x="3280929" y="3294542"/>
              <a:ext cx="109894" cy="272224"/>
              <a:chOff x="2711750" y="3572300"/>
              <a:chExt cx="230725" cy="598425"/>
            </a:xfrm>
          </p:grpSpPr>
          <p:sp>
            <p:nvSpPr>
              <p:cNvPr id="5303" name="Google Shape;5303;p7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5" name="Google Shape;5305;p7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6" name="Google Shape;5306;p76"/>
            <p:cNvGrpSpPr/>
            <p:nvPr/>
          </p:nvGrpSpPr>
          <p:grpSpPr>
            <a:xfrm>
              <a:off x="3790439" y="2408636"/>
              <a:ext cx="73017" cy="75684"/>
              <a:chOff x="3781475" y="1624825"/>
              <a:chExt cx="153300" cy="166375"/>
            </a:xfrm>
          </p:grpSpPr>
          <p:sp>
            <p:nvSpPr>
              <p:cNvPr id="5307" name="Google Shape;5307;p7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1" name="Google Shape;5311;p7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18" name="Google Shape;5318;p76"/>
            <p:cNvGrpSpPr/>
            <p:nvPr/>
          </p:nvGrpSpPr>
          <p:grpSpPr>
            <a:xfrm>
              <a:off x="4403342" y="3107749"/>
              <a:ext cx="316680" cy="101374"/>
              <a:chOff x="5068275" y="3161675"/>
              <a:chExt cx="664875" cy="222850"/>
            </a:xfrm>
          </p:grpSpPr>
          <p:sp>
            <p:nvSpPr>
              <p:cNvPr id="5319" name="Google Shape;5319;p7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3" name="Google Shape;5323;p7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2" name="Google Shape;5352;p76"/>
            <p:cNvGrpSpPr/>
            <p:nvPr/>
          </p:nvGrpSpPr>
          <p:grpSpPr>
            <a:xfrm>
              <a:off x="3697513" y="2707266"/>
              <a:ext cx="59549" cy="79733"/>
              <a:chOff x="3586375" y="2281300"/>
              <a:chExt cx="125025" cy="175275"/>
            </a:xfrm>
          </p:grpSpPr>
          <p:sp>
            <p:nvSpPr>
              <p:cNvPr id="5353" name="Google Shape;5353;p7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5" name="Google Shape;5355;p7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6" name="Google Shape;5356;p76"/>
            <p:cNvGrpSpPr/>
            <p:nvPr/>
          </p:nvGrpSpPr>
          <p:grpSpPr>
            <a:xfrm>
              <a:off x="4513224" y="3221724"/>
              <a:ext cx="274563" cy="280321"/>
              <a:chOff x="5298975" y="3412225"/>
              <a:chExt cx="576450" cy="616225"/>
            </a:xfrm>
          </p:grpSpPr>
          <p:sp>
            <p:nvSpPr>
              <p:cNvPr id="5357" name="Google Shape;5357;p7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58" name="Google Shape;5358;p7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9" name="Google Shape;5359;p76"/>
            <p:cNvGrpSpPr/>
            <p:nvPr/>
          </p:nvGrpSpPr>
          <p:grpSpPr>
            <a:xfrm>
              <a:off x="4824403" y="3421846"/>
              <a:ext cx="110132" cy="130647"/>
              <a:chOff x="5952300" y="3852150"/>
              <a:chExt cx="231225" cy="287200"/>
            </a:xfrm>
          </p:grpSpPr>
          <p:sp>
            <p:nvSpPr>
              <p:cNvPr id="5360" name="Google Shape;5360;p7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2" name="Google Shape;5362;p7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0" name="Google Shape;5370;p76"/>
            <p:cNvGrpSpPr/>
            <p:nvPr/>
          </p:nvGrpSpPr>
          <p:grpSpPr>
            <a:xfrm>
              <a:off x="4295710" y="3079670"/>
              <a:ext cx="14968" cy="27135"/>
              <a:chOff x="4842300" y="3099950"/>
              <a:chExt cx="31425" cy="59650"/>
            </a:xfrm>
          </p:grpSpPr>
          <p:sp>
            <p:nvSpPr>
              <p:cNvPr id="5371" name="Google Shape;5371;p7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5" name="Google Shape;5375;p7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3" name="Google Shape;5383;p76"/>
            <p:cNvGrpSpPr/>
            <p:nvPr/>
          </p:nvGrpSpPr>
          <p:grpSpPr>
            <a:xfrm>
              <a:off x="3831056" y="2816010"/>
              <a:ext cx="37378" cy="27612"/>
              <a:chOff x="3866750" y="2520350"/>
              <a:chExt cx="78475" cy="60700"/>
            </a:xfrm>
          </p:grpSpPr>
          <p:sp>
            <p:nvSpPr>
              <p:cNvPr id="5384" name="Google Shape;5384;p7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8" name="Google Shape;5388;p7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05" name="Google Shape;5405;p7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17" name="Google Shape;5417;p7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0" name="Google Shape;5430;p76"/>
            <p:cNvGrpSpPr/>
            <p:nvPr/>
          </p:nvGrpSpPr>
          <p:grpSpPr>
            <a:xfrm>
              <a:off x="3632736" y="3051591"/>
              <a:ext cx="63288" cy="45217"/>
              <a:chOff x="3450375" y="3038225"/>
              <a:chExt cx="132875" cy="99400"/>
            </a:xfrm>
          </p:grpSpPr>
          <p:sp>
            <p:nvSpPr>
              <p:cNvPr id="5431" name="Google Shape;5431;p7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3" name="Google Shape;5433;p7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42" name="Google Shape;5442;p7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52" name="Google Shape;5452;p7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58" name="Google Shape;5458;p7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8" name="Google Shape;5468;p76"/>
          <p:cNvGrpSpPr/>
          <p:nvPr/>
        </p:nvGrpSpPr>
        <p:grpSpPr>
          <a:xfrm>
            <a:off x="719116" y="2850945"/>
            <a:ext cx="2622876" cy="1333540"/>
            <a:chOff x="238125" y="1038125"/>
            <a:chExt cx="7146800" cy="3633625"/>
          </a:xfrm>
        </p:grpSpPr>
        <p:sp>
          <p:nvSpPr>
            <p:cNvPr id="5469" name="Google Shape;5469;p7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1" name="Google Shape;7041;p76"/>
          <p:cNvGrpSpPr/>
          <p:nvPr/>
        </p:nvGrpSpPr>
        <p:grpSpPr>
          <a:xfrm>
            <a:off x="5834044" y="993055"/>
            <a:ext cx="2590840" cy="1380235"/>
            <a:chOff x="233350" y="949250"/>
            <a:chExt cx="7137300" cy="3802300"/>
          </a:xfrm>
        </p:grpSpPr>
        <p:sp>
          <p:nvSpPr>
            <p:cNvPr id="7042" name="Google Shape;7042;p7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3" name="Google Shape;7093;p76"/>
          <p:cNvGrpSpPr/>
          <p:nvPr/>
        </p:nvGrpSpPr>
        <p:grpSpPr>
          <a:xfrm>
            <a:off x="7648473" y="3037828"/>
            <a:ext cx="104231" cy="320340"/>
            <a:chOff x="7564426" y="3224343"/>
            <a:chExt cx="119985" cy="368801"/>
          </a:xfrm>
        </p:grpSpPr>
        <p:sp>
          <p:nvSpPr>
            <p:cNvPr id="7094" name="Google Shape;7094;p7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6" name="Google Shape;7096;p76"/>
          <p:cNvGrpSpPr/>
          <p:nvPr/>
        </p:nvGrpSpPr>
        <p:grpSpPr>
          <a:xfrm>
            <a:off x="7347962" y="3031929"/>
            <a:ext cx="189489" cy="332132"/>
            <a:chOff x="8370831" y="3202002"/>
            <a:chExt cx="218129" cy="382376"/>
          </a:xfrm>
        </p:grpSpPr>
        <p:sp>
          <p:nvSpPr>
            <p:cNvPr id="7097" name="Google Shape;7097;p7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9" name="Google Shape;7099;p76"/>
          <p:cNvGrpSpPr/>
          <p:nvPr/>
        </p:nvGrpSpPr>
        <p:grpSpPr>
          <a:xfrm>
            <a:off x="8071351" y="3443061"/>
            <a:ext cx="309429" cy="267000"/>
            <a:chOff x="6742064" y="3750480"/>
            <a:chExt cx="399315" cy="344560"/>
          </a:xfrm>
        </p:grpSpPr>
        <p:sp>
          <p:nvSpPr>
            <p:cNvPr id="7100" name="Google Shape;7100;p7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2" name="Google Shape;7102;p76"/>
          <p:cNvGrpSpPr/>
          <p:nvPr/>
        </p:nvGrpSpPr>
        <p:grpSpPr>
          <a:xfrm>
            <a:off x="7610370" y="3794109"/>
            <a:ext cx="180437" cy="281608"/>
            <a:chOff x="7248525" y="3739696"/>
            <a:chExt cx="230531" cy="359790"/>
          </a:xfrm>
        </p:grpSpPr>
        <p:sp>
          <p:nvSpPr>
            <p:cNvPr id="7103" name="Google Shape;7103;p7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5" name="Google Shape;7105;p76"/>
          <p:cNvGrpSpPr/>
          <p:nvPr/>
        </p:nvGrpSpPr>
        <p:grpSpPr>
          <a:xfrm>
            <a:off x="7856289" y="3437333"/>
            <a:ext cx="162896" cy="278710"/>
            <a:chOff x="7601242" y="3729267"/>
            <a:chExt cx="222566" cy="380803"/>
          </a:xfrm>
        </p:grpSpPr>
        <p:sp>
          <p:nvSpPr>
            <p:cNvPr id="7106" name="Google Shape;7106;p7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08" name="Google Shape;7108;p76"/>
          <p:cNvSpPr/>
          <p:nvPr/>
        </p:nvSpPr>
        <p:spPr>
          <a:xfrm>
            <a:off x="7822315" y="304969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09" name="Google Shape;7109;p76"/>
          <p:cNvGrpSpPr/>
          <p:nvPr/>
        </p:nvGrpSpPr>
        <p:grpSpPr>
          <a:xfrm>
            <a:off x="7345935" y="3438473"/>
            <a:ext cx="193543" cy="275990"/>
            <a:chOff x="8304647" y="3738687"/>
            <a:chExt cx="225076" cy="320956"/>
          </a:xfrm>
        </p:grpSpPr>
        <p:sp>
          <p:nvSpPr>
            <p:cNvPr id="7110" name="Google Shape;7110;p7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3" name="Google Shape;7113;p76"/>
          <p:cNvGrpSpPr/>
          <p:nvPr/>
        </p:nvGrpSpPr>
        <p:grpSpPr>
          <a:xfrm>
            <a:off x="7618427" y="3438473"/>
            <a:ext cx="178492" cy="275990"/>
            <a:chOff x="8615101" y="3738687"/>
            <a:chExt cx="207573" cy="320956"/>
          </a:xfrm>
        </p:grpSpPr>
        <p:sp>
          <p:nvSpPr>
            <p:cNvPr id="7114" name="Google Shape;7114;p7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7" name="Google Shape;7117;p76"/>
          <p:cNvSpPr/>
          <p:nvPr/>
        </p:nvSpPr>
        <p:spPr>
          <a:xfrm>
            <a:off x="8114867" y="3028356"/>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8" name="Google Shape;7118;p76"/>
          <p:cNvGrpSpPr/>
          <p:nvPr/>
        </p:nvGrpSpPr>
        <p:grpSpPr>
          <a:xfrm>
            <a:off x="6013132" y="3559961"/>
            <a:ext cx="557671" cy="511283"/>
            <a:chOff x="6015419" y="3716859"/>
            <a:chExt cx="557671" cy="511283"/>
          </a:xfrm>
        </p:grpSpPr>
        <p:sp>
          <p:nvSpPr>
            <p:cNvPr id="7119" name="Google Shape;7119;p7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0" name="Google Shape;7120;p76"/>
            <p:cNvGrpSpPr/>
            <p:nvPr/>
          </p:nvGrpSpPr>
          <p:grpSpPr>
            <a:xfrm>
              <a:off x="6036094" y="3716980"/>
              <a:ext cx="529860" cy="510468"/>
              <a:chOff x="6036094" y="3716980"/>
              <a:chExt cx="529860" cy="510468"/>
            </a:xfrm>
          </p:grpSpPr>
          <p:sp>
            <p:nvSpPr>
              <p:cNvPr id="7121" name="Google Shape;7121;p7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31" name="Google Shape;7131;p76"/>
          <p:cNvGrpSpPr/>
          <p:nvPr/>
        </p:nvGrpSpPr>
        <p:grpSpPr>
          <a:xfrm>
            <a:off x="6642017" y="2916730"/>
            <a:ext cx="576302" cy="511871"/>
            <a:chOff x="6644304" y="3073628"/>
            <a:chExt cx="576302" cy="511871"/>
          </a:xfrm>
        </p:grpSpPr>
        <p:sp>
          <p:nvSpPr>
            <p:cNvPr id="7132" name="Google Shape;7132;p7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3" name="Google Shape;7133;p76"/>
            <p:cNvGrpSpPr/>
            <p:nvPr/>
          </p:nvGrpSpPr>
          <p:grpSpPr>
            <a:xfrm>
              <a:off x="6712169" y="3085440"/>
              <a:ext cx="481622" cy="494913"/>
              <a:chOff x="6712169" y="3085440"/>
              <a:chExt cx="481622" cy="494913"/>
            </a:xfrm>
          </p:grpSpPr>
          <p:sp>
            <p:nvSpPr>
              <p:cNvPr id="7134" name="Google Shape;7134;p7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9" name="Google Shape;7139;p7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2" name="Google Shape;7142;p76"/>
          <p:cNvSpPr/>
          <p:nvPr/>
        </p:nvSpPr>
        <p:spPr>
          <a:xfrm>
            <a:off x="6986052" y="2933359"/>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3" name="Google Shape;7143;p76"/>
          <p:cNvGrpSpPr/>
          <p:nvPr/>
        </p:nvGrpSpPr>
        <p:grpSpPr>
          <a:xfrm>
            <a:off x="6649868" y="3559725"/>
            <a:ext cx="560631" cy="511352"/>
            <a:chOff x="6652154" y="3716623"/>
            <a:chExt cx="560631" cy="511352"/>
          </a:xfrm>
        </p:grpSpPr>
        <p:sp>
          <p:nvSpPr>
            <p:cNvPr id="7144" name="Google Shape;7144;p7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5" name="Google Shape;7145;p76"/>
            <p:cNvGrpSpPr/>
            <p:nvPr/>
          </p:nvGrpSpPr>
          <p:grpSpPr>
            <a:xfrm>
              <a:off x="6669657" y="3716715"/>
              <a:ext cx="466779" cy="464290"/>
              <a:chOff x="6669657" y="3716715"/>
              <a:chExt cx="466779" cy="464290"/>
            </a:xfrm>
          </p:grpSpPr>
          <p:sp>
            <p:nvSpPr>
              <p:cNvPr id="7146" name="Google Shape;7146;p7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9" name="Google Shape;7159;p76"/>
          <p:cNvGrpSpPr/>
          <p:nvPr/>
        </p:nvGrpSpPr>
        <p:grpSpPr>
          <a:xfrm>
            <a:off x="7843959" y="3841134"/>
            <a:ext cx="187557" cy="187557"/>
            <a:chOff x="8565775" y="671075"/>
            <a:chExt cx="441000" cy="441000"/>
          </a:xfrm>
        </p:grpSpPr>
        <p:sp>
          <p:nvSpPr>
            <p:cNvPr id="7160" name="Google Shape;7160;p7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62" name="Google Shape;7162;p76"/>
          <p:cNvSpPr/>
          <p:nvPr/>
        </p:nvSpPr>
        <p:spPr>
          <a:xfrm>
            <a:off x="8145173" y="3837054"/>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6"/>
          <p:cNvSpPr/>
          <p:nvPr/>
        </p:nvSpPr>
        <p:spPr>
          <a:xfrm flipH="1">
            <a:off x="7353412" y="3803510"/>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4" name="Google Shape;7164;p76"/>
          <p:cNvGrpSpPr/>
          <p:nvPr/>
        </p:nvGrpSpPr>
        <p:grpSpPr>
          <a:xfrm>
            <a:off x="5997814" y="2919352"/>
            <a:ext cx="587871" cy="512373"/>
            <a:chOff x="6000100" y="3076250"/>
            <a:chExt cx="587871" cy="512373"/>
          </a:xfrm>
        </p:grpSpPr>
        <p:sp>
          <p:nvSpPr>
            <p:cNvPr id="7165" name="Google Shape;7165;p7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66" name="Google Shape;7166;p76"/>
            <p:cNvGrpSpPr/>
            <p:nvPr/>
          </p:nvGrpSpPr>
          <p:grpSpPr>
            <a:xfrm>
              <a:off x="6031360" y="3076713"/>
              <a:ext cx="539107" cy="480965"/>
              <a:chOff x="6031360" y="3076713"/>
              <a:chExt cx="539107" cy="480965"/>
            </a:xfrm>
          </p:grpSpPr>
          <p:sp>
            <p:nvSpPr>
              <p:cNvPr id="7167" name="Google Shape;7167;p7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4" name="Google Shape;7174;p76"/>
          <p:cNvGrpSpPr/>
          <p:nvPr/>
        </p:nvGrpSpPr>
        <p:grpSpPr>
          <a:xfrm>
            <a:off x="3369305" y="938716"/>
            <a:ext cx="2310381" cy="1488888"/>
            <a:chOff x="229225" y="549050"/>
            <a:chExt cx="7161750" cy="4615275"/>
          </a:xfrm>
        </p:grpSpPr>
        <p:sp>
          <p:nvSpPr>
            <p:cNvPr id="7175" name="Google Shape;7175;p76"/>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6"/>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6"/>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6"/>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6"/>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6"/>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6"/>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6"/>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6"/>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6"/>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6"/>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6"/>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6"/>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6"/>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6"/>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6"/>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6"/>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6"/>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6"/>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6"/>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6"/>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6"/>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6"/>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6"/>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6"/>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6"/>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6"/>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6"/>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6"/>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6"/>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6"/>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6"/>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6"/>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6"/>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6"/>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6"/>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6"/>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6"/>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6"/>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6"/>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6"/>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6"/>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6"/>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6"/>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6"/>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6"/>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6"/>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6"/>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6"/>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6"/>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6"/>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6"/>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6"/>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6"/>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6"/>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6"/>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6"/>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6"/>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6"/>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6"/>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6"/>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6"/>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6"/>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6"/>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6"/>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6"/>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6"/>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6"/>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6"/>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6"/>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6"/>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6"/>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6"/>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6"/>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6"/>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6"/>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6"/>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6"/>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6"/>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6"/>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6"/>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6"/>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6"/>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6"/>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6"/>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6"/>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6"/>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6"/>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6"/>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6"/>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6"/>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6"/>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6"/>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6"/>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6"/>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6"/>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6"/>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6"/>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6"/>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6"/>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6"/>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6"/>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6"/>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6"/>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6"/>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6"/>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6"/>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6"/>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6"/>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6"/>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6"/>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6"/>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6"/>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6"/>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6"/>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6"/>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6"/>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2" name="Google Shape;7292;p76"/>
          <p:cNvGrpSpPr/>
          <p:nvPr/>
        </p:nvGrpSpPr>
        <p:grpSpPr>
          <a:xfrm>
            <a:off x="3514723" y="2830563"/>
            <a:ext cx="2310282" cy="1374222"/>
            <a:chOff x="238125" y="732525"/>
            <a:chExt cx="7130500" cy="4241425"/>
          </a:xfrm>
        </p:grpSpPr>
        <p:sp>
          <p:nvSpPr>
            <p:cNvPr id="7293" name="Google Shape;7293;p76"/>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6"/>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6"/>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6"/>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6"/>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6"/>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6"/>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6"/>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6"/>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6"/>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6"/>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6"/>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6"/>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6"/>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6"/>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6"/>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6"/>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6"/>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6"/>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6"/>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6"/>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6"/>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6"/>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6"/>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6"/>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6"/>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6"/>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6"/>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6"/>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6"/>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6"/>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6"/>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6"/>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6"/>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6"/>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6"/>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6"/>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6"/>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6"/>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6"/>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6"/>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6"/>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6"/>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6"/>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6"/>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6"/>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6"/>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6"/>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6"/>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6"/>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6"/>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6"/>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6"/>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6"/>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6"/>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6"/>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6"/>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6"/>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6"/>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6"/>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6"/>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6"/>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6"/>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6"/>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6"/>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6"/>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6"/>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6"/>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6"/>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6"/>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6"/>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6"/>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6"/>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6"/>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6"/>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6"/>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6"/>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6"/>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6"/>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6"/>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6"/>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6"/>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6"/>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6"/>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6"/>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6"/>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6"/>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6"/>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6"/>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6"/>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6"/>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6"/>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6"/>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6"/>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6"/>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6"/>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6"/>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6"/>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6"/>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6"/>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6"/>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6"/>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6"/>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6"/>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6"/>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6"/>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6"/>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6"/>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6"/>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6"/>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6"/>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6"/>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6"/>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6"/>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0" name="Shape 7410"/>
        <p:cNvGrpSpPr/>
        <p:nvPr/>
      </p:nvGrpSpPr>
      <p:grpSpPr>
        <a:xfrm>
          <a:off x="0" y="0"/>
          <a:ext cx="0" cy="0"/>
          <a:chOff x="0" y="0"/>
          <a:chExt cx="0" cy="0"/>
        </a:xfrm>
      </p:grpSpPr>
      <p:grpSp>
        <p:nvGrpSpPr>
          <p:cNvPr id="7411" name="Google Shape;7411;p77"/>
          <p:cNvGrpSpPr/>
          <p:nvPr/>
        </p:nvGrpSpPr>
        <p:grpSpPr>
          <a:xfrm>
            <a:off x="725414" y="969763"/>
            <a:ext cx="2507799" cy="206239"/>
            <a:chOff x="106648" y="895722"/>
            <a:chExt cx="4481413" cy="374300"/>
          </a:xfrm>
        </p:grpSpPr>
        <p:grpSp>
          <p:nvGrpSpPr>
            <p:cNvPr id="7412" name="Google Shape;7412;p77"/>
            <p:cNvGrpSpPr/>
            <p:nvPr/>
          </p:nvGrpSpPr>
          <p:grpSpPr>
            <a:xfrm>
              <a:off x="2233276" y="895722"/>
              <a:ext cx="1082667" cy="223591"/>
              <a:chOff x="4808316" y="2800065"/>
              <a:chExt cx="1999386" cy="412910"/>
            </a:xfrm>
          </p:grpSpPr>
          <p:sp>
            <p:nvSpPr>
              <p:cNvPr id="7413" name="Google Shape;7413;p7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4" name="Google Shape;7414;p77"/>
              <p:cNvGrpSpPr/>
              <p:nvPr/>
            </p:nvGrpSpPr>
            <p:grpSpPr>
              <a:xfrm>
                <a:off x="4808316" y="2800065"/>
                <a:ext cx="92400" cy="411825"/>
                <a:chOff x="845575" y="2563700"/>
                <a:chExt cx="92400" cy="411825"/>
              </a:xfrm>
            </p:grpSpPr>
            <p:cxnSp>
              <p:nvCxnSpPr>
                <p:cNvPr id="7415" name="Google Shape;7415;p7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16" name="Google Shape;7416;p7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17" name="Google Shape;7417;p77"/>
            <p:cNvGrpSpPr/>
            <p:nvPr/>
          </p:nvGrpSpPr>
          <p:grpSpPr>
            <a:xfrm>
              <a:off x="106648" y="895722"/>
              <a:ext cx="1088401" cy="223591"/>
              <a:chOff x="881025" y="2800065"/>
              <a:chExt cx="2009975" cy="412910"/>
            </a:xfrm>
          </p:grpSpPr>
          <p:sp>
            <p:nvSpPr>
              <p:cNvPr id="7418" name="Google Shape;7418;p7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19" name="Google Shape;7419;p77"/>
              <p:cNvGrpSpPr/>
              <p:nvPr/>
            </p:nvGrpSpPr>
            <p:grpSpPr>
              <a:xfrm>
                <a:off x="881025" y="2800065"/>
                <a:ext cx="92400" cy="411825"/>
                <a:chOff x="845575" y="2563700"/>
                <a:chExt cx="92400" cy="411825"/>
              </a:xfrm>
            </p:grpSpPr>
            <p:cxnSp>
              <p:nvCxnSpPr>
                <p:cNvPr id="7420" name="Google Shape;7420;p7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21" name="Google Shape;7421;p7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2" name="Google Shape;7422;p77"/>
            <p:cNvGrpSpPr/>
            <p:nvPr/>
          </p:nvGrpSpPr>
          <p:grpSpPr>
            <a:xfrm>
              <a:off x="1172346" y="1047018"/>
              <a:ext cx="1083151" cy="223003"/>
              <a:chOff x="2849073" y="3079467"/>
              <a:chExt cx="2000279" cy="411825"/>
            </a:xfrm>
          </p:grpSpPr>
          <p:sp>
            <p:nvSpPr>
              <p:cNvPr id="7423" name="Google Shape;7423;p7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4" name="Google Shape;7424;p77"/>
              <p:cNvGrpSpPr/>
              <p:nvPr/>
            </p:nvGrpSpPr>
            <p:grpSpPr>
              <a:xfrm rot="10800000">
                <a:off x="2849073" y="3079467"/>
                <a:ext cx="92400" cy="411825"/>
                <a:chOff x="2070100" y="2563700"/>
                <a:chExt cx="92400" cy="411825"/>
              </a:xfrm>
            </p:grpSpPr>
            <p:cxnSp>
              <p:nvCxnSpPr>
                <p:cNvPr id="7425" name="Google Shape;7425;p7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26" name="Google Shape;7426;p7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27" name="Google Shape;7427;p77"/>
            <p:cNvGrpSpPr/>
            <p:nvPr/>
          </p:nvGrpSpPr>
          <p:grpSpPr>
            <a:xfrm>
              <a:off x="3290132" y="1047018"/>
              <a:ext cx="1297929" cy="223003"/>
              <a:chOff x="6760035" y="3079467"/>
              <a:chExt cx="2396914" cy="411825"/>
            </a:xfrm>
          </p:grpSpPr>
          <p:sp>
            <p:nvSpPr>
              <p:cNvPr id="7428" name="Google Shape;7428;p7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9" name="Google Shape;7429;p77"/>
              <p:cNvGrpSpPr/>
              <p:nvPr/>
            </p:nvGrpSpPr>
            <p:grpSpPr>
              <a:xfrm rot="10800000">
                <a:off x="6760035" y="3079467"/>
                <a:ext cx="92400" cy="411825"/>
                <a:chOff x="2070100" y="2563700"/>
                <a:chExt cx="92400" cy="411825"/>
              </a:xfrm>
            </p:grpSpPr>
            <p:cxnSp>
              <p:nvCxnSpPr>
                <p:cNvPr id="7430" name="Google Shape;7430;p7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431" name="Google Shape;7431;p7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432" name="Google Shape;7432;p77"/>
          <p:cNvGrpSpPr/>
          <p:nvPr/>
        </p:nvGrpSpPr>
        <p:grpSpPr>
          <a:xfrm>
            <a:off x="2143176" y="3369134"/>
            <a:ext cx="1086701" cy="799429"/>
            <a:chOff x="2183288" y="3555572"/>
            <a:chExt cx="1136241" cy="835873"/>
          </a:xfrm>
        </p:grpSpPr>
        <p:sp>
          <p:nvSpPr>
            <p:cNvPr id="7433" name="Google Shape;7433;p7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34" name="Google Shape;7434;p77"/>
            <p:cNvGrpSpPr/>
            <p:nvPr/>
          </p:nvGrpSpPr>
          <p:grpSpPr>
            <a:xfrm>
              <a:off x="2205895" y="3637269"/>
              <a:ext cx="1089848" cy="724993"/>
              <a:chOff x="2205895" y="3637269"/>
              <a:chExt cx="1089848" cy="724993"/>
            </a:xfrm>
          </p:grpSpPr>
          <p:sp>
            <p:nvSpPr>
              <p:cNvPr id="7435" name="Google Shape;7435;p7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1" name="Google Shape;7441;p7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42" name="Google Shape;7442;p7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443" name="Google Shape;7443;p77"/>
            <p:cNvGrpSpPr/>
            <p:nvPr/>
          </p:nvGrpSpPr>
          <p:grpSpPr>
            <a:xfrm>
              <a:off x="3173850" y="3779426"/>
              <a:ext cx="145679" cy="70048"/>
              <a:chOff x="3173850" y="3779426"/>
              <a:chExt cx="145679" cy="70048"/>
            </a:xfrm>
          </p:grpSpPr>
          <p:cxnSp>
            <p:nvCxnSpPr>
              <p:cNvPr id="7444" name="Google Shape;7444;p7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445" name="Google Shape;7445;p7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6" name="Google Shape;7446;p77"/>
            <p:cNvGrpSpPr/>
            <p:nvPr/>
          </p:nvGrpSpPr>
          <p:grpSpPr>
            <a:xfrm>
              <a:off x="2183288" y="4139483"/>
              <a:ext cx="145133" cy="70048"/>
              <a:chOff x="2183288" y="4139483"/>
              <a:chExt cx="145133" cy="70048"/>
            </a:xfrm>
          </p:grpSpPr>
          <p:cxnSp>
            <p:nvCxnSpPr>
              <p:cNvPr id="7447" name="Google Shape;7447;p7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448" name="Google Shape;7448;p7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9" name="Google Shape;7449;p7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50" name="Google Shape;7450;p7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451" name="Google Shape;7451;p77"/>
            <p:cNvGrpSpPr/>
            <p:nvPr/>
          </p:nvGrpSpPr>
          <p:grpSpPr>
            <a:xfrm>
              <a:off x="2943836" y="4268886"/>
              <a:ext cx="60717" cy="122559"/>
              <a:chOff x="2943836" y="4268886"/>
              <a:chExt cx="60717" cy="122559"/>
            </a:xfrm>
          </p:grpSpPr>
          <p:sp>
            <p:nvSpPr>
              <p:cNvPr id="7452" name="Google Shape;7452;p7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453" name="Google Shape;7453;p7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454" name="Google Shape;7454;p77"/>
          <p:cNvGrpSpPr/>
          <p:nvPr/>
        </p:nvGrpSpPr>
        <p:grpSpPr>
          <a:xfrm>
            <a:off x="3406121" y="1290134"/>
            <a:ext cx="1675870" cy="758251"/>
            <a:chOff x="3530532" y="1496185"/>
            <a:chExt cx="1562000" cy="706730"/>
          </a:xfrm>
        </p:grpSpPr>
        <p:cxnSp>
          <p:nvCxnSpPr>
            <p:cNvPr id="7455" name="Google Shape;7455;p7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456" name="Google Shape;7456;p77"/>
            <p:cNvGrpSpPr/>
            <p:nvPr/>
          </p:nvGrpSpPr>
          <p:grpSpPr>
            <a:xfrm>
              <a:off x="3530532" y="1496185"/>
              <a:ext cx="323430" cy="463587"/>
              <a:chOff x="3530532" y="1496185"/>
              <a:chExt cx="323430" cy="463587"/>
            </a:xfrm>
          </p:grpSpPr>
          <p:grpSp>
            <p:nvGrpSpPr>
              <p:cNvPr id="7457" name="Google Shape;7457;p77"/>
              <p:cNvGrpSpPr/>
              <p:nvPr/>
            </p:nvGrpSpPr>
            <p:grpSpPr>
              <a:xfrm>
                <a:off x="3567462" y="1496185"/>
                <a:ext cx="286500" cy="361376"/>
                <a:chOff x="3567462" y="1496185"/>
                <a:chExt cx="286500" cy="361376"/>
              </a:xfrm>
            </p:grpSpPr>
            <p:cxnSp>
              <p:nvCxnSpPr>
                <p:cNvPr id="7458" name="Google Shape;7458;p7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459" name="Google Shape;7459;p7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0" name="Google Shape;7460;p7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1" name="Google Shape;7461;p77"/>
            <p:cNvGrpSpPr/>
            <p:nvPr/>
          </p:nvGrpSpPr>
          <p:grpSpPr>
            <a:xfrm>
              <a:off x="3891569" y="1779209"/>
              <a:ext cx="323945" cy="423706"/>
              <a:chOff x="3891569" y="1779209"/>
              <a:chExt cx="323945" cy="423706"/>
            </a:xfrm>
          </p:grpSpPr>
          <p:grpSp>
            <p:nvGrpSpPr>
              <p:cNvPr id="7462" name="Google Shape;7462;p77"/>
              <p:cNvGrpSpPr/>
              <p:nvPr/>
            </p:nvGrpSpPr>
            <p:grpSpPr>
              <a:xfrm>
                <a:off x="3929014" y="1881638"/>
                <a:ext cx="286500" cy="321278"/>
                <a:chOff x="3929014" y="1881638"/>
                <a:chExt cx="286500" cy="321278"/>
              </a:xfrm>
            </p:grpSpPr>
            <p:cxnSp>
              <p:nvCxnSpPr>
                <p:cNvPr id="7463" name="Google Shape;7463;p7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464" name="Google Shape;7464;p7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5" name="Google Shape;7465;p7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6" name="Google Shape;7466;p77"/>
            <p:cNvGrpSpPr/>
            <p:nvPr/>
          </p:nvGrpSpPr>
          <p:grpSpPr>
            <a:xfrm>
              <a:off x="4252606" y="1496185"/>
              <a:ext cx="324721" cy="463587"/>
              <a:chOff x="4252606" y="1496185"/>
              <a:chExt cx="324721" cy="463587"/>
            </a:xfrm>
          </p:grpSpPr>
          <p:grpSp>
            <p:nvGrpSpPr>
              <p:cNvPr id="7467" name="Google Shape;7467;p77"/>
              <p:cNvGrpSpPr/>
              <p:nvPr/>
            </p:nvGrpSpPr>
            <p:grpSpPr>
              <a:xfrm>
                <a:off x="4290828" y="1496185"/>
                <a:ext cx="286500" cy="361376"/>
                <a:chOff x="4290828" y="1496185"/>
                <a:chExt cx="286500" cy="361376"/>
              </a:xfrm>
            </p:grpSpPr>
            <p:cxnSp>
              <p:nvCxnSpPr>
                <p:cNvPr id="7468" name="Google Shape;7468;p7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469" name="Google Shape;7469;p7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0" name="Google Shape;7470;p7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1" name="Google Shape;7471;p77"/>
            <p:cNvGrpSpPr/>
            <p:nvPr/>
          </p:nvGrpSpPr>
          <p:grpSpPr>
            <a:xfrm>
              <a:off x="4613643" y="1763716"/>
              <a:ext cx="325308" cy="439200"/>
              <a:chOff x="4613643" y="1763716"/>
              <a:chExt cx="325308" cy="439200"/>
            </a:xfrm>
          </p:grpSpPr>
          <p:grpSp>
            <p:nvGrpSpPr>
              <p:cNvPr id="7472" name="Google Shape;7472;p77"/>
              <p:cNvGrpSpPr/>
              <p:nvPr/>
            </p:nvGrpSpPr>
            <p:grpSpPr>
              <a:xfrm>
                <a:off x="4652451" y="1879538"/>
                <a:ext cx="286500" cy="323378"/>
                <a:chOff x="4652451" y="1879538"/>
                <a:chExt cx="286500" cy="323378"/>
              </a:xfrm>
            </p:grpSpPr>
            <p:cxnSp>
              <p:nvCxnSpPr>
                <p:cNvPr id="7473" name="Google Shape;7473;p7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474" name="Google Shape;7474;p7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75" name="Google Shape;7475;p7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6" name="Google Shape;7476;p77"/>
          <p:cNvGrpSpPr/>
          <p:nvPr/>
        </p:nvGrpSpPr>
        <p:grpSpPr>
          <a:xfrm>
            <a:off x="3417981" y="2143759"/>
            <a:ext cx="1652173" cy="391517"/>
            <a:chOff x="3512551" y="2358270"/>
            <a:chExt cx="1597383" cy="378533"/>
          </a:xfrm>
        </p:grpSpPr>
        <p:cxnSp>
          <p:nvCxnSpPr>
            <p:cNvPr id="7477" name="Google Shape;7477;p77"/>
            <p:cNvCxnSpPr>
              <a:stCxn id="7478" idx="6"/>
              <a:endCxn id="747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480" name="Google Shape;7480;p77"/>
            <p:cNvGrpSpPr/>
            <p:nvPr/>
          </p:nvGrpSpPr>
          <p:grpSpPr>
            <a:xfrm>
              <a:off x="3512551" y="2358270"/>
              <a:ext cx="225647" cy="307714"/>
              <a:chOff x="2182679" y="2004714"/>
              <a:chExt cx="792300" cy="1080458"/>
            </a:xfrm>
          </p:grpSpPr>
          <p:cxnSp>
            <p:nvCxnSpPr>
              <p:cNvPr id="7481" name="Google Shape;7481;p77"/>
              <p:cNvCxnSpPr>
                <a:stCxn id="748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478" name="Google Shape;7478;p7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3" name="Google Shape;7483;p77"/>
            <p:cNvGrpSpPr/>
            <p:nvPr/>
          </p:nvGrpSpPr>
          <p:grpSpPr>
            <a:xfrm>
              <a:off x="3969644" y="2440153"/>
              <a:ext cx="225853" cy="296651"/>
              <a:chOff x="3775710" y="1729289"/>
              <a:chExt cx="136500" cy="179289"/>
            </a:xfrm>
          </p:grpSpPr>
          <p:cxnSp>
            <p:nvCxnSpPr>
              <p:cNvPr id="7484" name="Google Shape;7484;p7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485" name="Google Shape;7485;p7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7" name="Google Shape;7487;p77"/>
            <p:cNvGrpSpPr/>
            <p:nvPr/>
          </p:nvGrpSpPr>
          <p:grpSpPr>
            <a:xfrm>
              <a:off x="4427051" y="2358270"/>
              <a:ext cx="225647" cy="307714"/>
              <a:chOff x="5393704" y="2004714"/>
              <a:chExt cx="792300" cy="1080458"/>
            </a:xfrm>
          </p:grpSpPr>
          <p:cxnSp>
            <p:nvCxnSpPr>
              <p:cNvPr id="7488" name="Google Shape;7488;p77"/>
              <p:cNvCxnSpPr>
                <a:stCxn id="748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490" name="Google Shape;7490;p7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77"/>
            <p:cNvGrpSpPr/>
            <p:nvPr/>
          </p:nvGrpSpPr>
          <p:grpSpPr>
            <a:xfrm>
              <a:off x="4884287" y="2440252"/>
              <a:ext cx="225647" cy="296532"/>
              <a:chOff x="6999166" y="2292572"/>
              <a:chExt cx="792300" cy="1041192"/>
            </a:xfrm>
          </p:grpSpPr>
          <p:cxnSp>
            <p:nvCxnSpPr>
              <p:cNvPr id="7492" name="Google Shape;7492;p7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479" name="Google Shape;7479;p7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94" name="Google Shape;7494;p77"/>
          <p:cNvGrpSpPr/>
          <p:nvPr/>
        </p:nvGrpSpPr>
        <p:grpSpPr>
          <a:xfrm>
            <a:off x="6838789" y="979959"/>
            <a:ext cx="1581844" cy="732818"/>
            <a:chOff x="634175" y="2986275"/>
            <a:chExt cx="3147949" cy="1458344"/>
          </a:xfrm>
        </p:grpSpPr>
        <p:cxnSp>
          <p:nvCxnSpPr>
            <p:cNvPr id="7495" name="Google Shape;7495;p77"/>
            <p:cNvCxnSpPr>
              <a:stCxn id="7496" idx="4"/>
              <a:endCxn id="749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7498" name="Google Shape;7498;p77"/>
            <p:cNvCxnSpPr>
              <a:stCxn id="7497" idx="0"/>
              <a:endCxn id="749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00" name="Google Shape;7500;p77"/>
            <p:cNvCxnSpPr>
              <a:stCxn id="7499" idx="4"/>
              <a:endCxn id="750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502" name="Google Shape;7502;p77"/>
            <p:cNvCxnSpPr>
              <a:stCxn id="7501" idx="0"/>
              <a:endCxn id="750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7503" name="Google Shape;7503;p7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99" name="Google Shape;7499;p7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96" name="Google Shape;7496;p7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501" name="Google Shape;7501;p7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497" name="Google Shape;7497;p7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504" name="Google Shape;7504;p77"/>
          <p:cNvGrpSpPr/>
          <p:nvPr/>
        </p:nvGrpSpPr>
        <p:grpSpPr>
          <a:xfrm>
            <a:off x="3406504" y="2674269"/>
            <a:ext cx="1675128" cy="313674"/>
            <a:chOff x="998425" y="1182125"/>
            <a:chExt cx="1065400" cy="199500"/>
          </a:xfrm>
        </p:grpSpPr>
        <p:sp>
          <p:nvSpPr>
            <p:cNvPr id="7505" name="Google Shape;7505;p7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77"/>
          <p:cNvGrpSpPr/>
          <p:nvPr/>
        </p:nvGrpSpPr>
        <p:grpSpPr>
          <a:xfrm>
            <a:off x="3406503" y="3630235"/>
            <a:ext cx="1675129" cy="525345"/>
            <a:chOff x="5194708" y="3484366"/>
            <a:chExt cx="3148148" cy="987304"/>
          </a:xfrm>
        </p:grpSpPr>
        <p:grpSp>
          <p:nvGrpSpPr>
            <p:cNvPr id="7511" name="Google Shape;7511;p77"/>
            <p:cNvGrpSpPr/>
            <p:nvPr/>
          </p:nvGrpSpPr>
          <p:grpSpPr>
            <a:xfrm>
              <a:off x="7531521" y="3484366"/>
              <a:ext cx="811335" cy="987304"/>
              <a:chOff x="3379425" y="1617275"/>
              <a:chExt cx="1090650" cy="1327200"/>
            </a:xfrm>
          </p:grpSpPr>
          <p:sp>
            <p:nvSpPr>
              <p:cNvPr id="7512" name="Google Shape;7512;p7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7"/>
            <p:cNvGrpSpPr/>
            <p:nvPr/>
          </p:nvGrpSpPr>
          <p:grpSpPr>
            <a:xfrm>
              <a:off x="6752546" y="3484366"/>
              <a:ext cx="811428" cy="987304"/>
              <a:chOff x="2332275" y="1617275"/>
              <a:chExt cx="1090775" cy="1327200"/>
            </a:xfrm>
          </p:grpSpPr>
          <p:sp>
            <p:nvSpPr>
              <p:cNvPr id="7516" name="Google Shape;7516;p7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7"/>
            <p:cNvGrpSpPr/>
            <p:nvPr/>
          </p:nvGrpSpPr>
          <p:grpSpPr>
            <a:xfrm>
              <a:off x="5973664" y="3484366"/>
              <a:ext cx="811335" cy="987304"/>
              <a:chOff x="1285250" y="1617275"/>
              <a:chExt cx="1090650" cy="1327200"/>
            </a:xfrm>
          </p:grpSpPr>
          <p:sp>
            <p:nvSpPr>
              <p:cNvPr id="7520" name="Google Shape;7520;p7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3" name="Google Shape;7523;p77"/>
            <p:cNvGrpSpPr/>
            <p:nvPr/>
          </p:nvGrpSpPr>
          <p:grpSpPr>
            <a:xfrm>
              <a:off x="5194708" y="3484366"/>
              <a:ext cx="811409" cy="987304"/>
              <a:chOff x="238125" y="1617275"/>
              <a:chExt cx="1090750" cy="1327200"/>
            </a:xfrm>
          </p:grpSpPr>
          <p:sp>
            <p:nvSpPr>
              <p:cNvPr id="7524" name="Google Shape;7524;p7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27" name="Google Shape;7527;p77"/>
          <p:cNvGrpSpPr/>
          <p:nvPr/>
        </p:nvGrpSpPr>
        <p:grpSpPr>
          <a:xfrm>
            <a:off x="6840188" y="2276124"/>
            <a:ext cx="1579046" cy="522230"/>
            <a:chOff x="6853641" y="2534077"/>
            <a:chExt cx="1515545" cy="501229"/>
          </a:xfrm>
        </p:grpSpPr>
        <p:grpSp>
          <p:nvGrpSpPr>
            <p:cNvPr id="7528" name="Google Shape;7528;p77"/>
            <p:cNvGrpSpPr/>
            <p:nvPr/>
          </p:nvGrpSpPr>
          <p:grpSpPr>
            <a:xfrm>
              <a:off x="6853641" y="2618923"/>
              <a:ext cx="1515545" cy="324556"/>
              <a:chOff x="6853641" y="2618923"/>
              <a:chExt cx="1515545" cy="324556"/>
            </a:xfrm>
          </p:grpSpPr>
          <p:sp>
            <p:nvSpPr>
              <p:cNvPr id="7529" name="Google Shape;7529;p7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34" name="Google Shape;7534;p7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9" name="Google Shape;7539;p77"/>
          <p:cNvGrpSpPr/>
          <p:nvPr/>
        </p:nvGrpSpPr>
        <p:grpSpPr>
          <a:xfrm>
            <a:off x="3435080" y="3151165"/>
            <a:ext cx="1617976" cy="346616"/>
            <a:chOff x="1808063" y="4294338"/>
            <a:chExt cx="3370782" cy="721817"/>
          </a:xfrm>
        </p:grpSpPr>
        <p:sp>
          <p:nvSpPr>
            <p:cNvPr id="7540" name="Google Shape;7540;p7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7"/>
          <p:cNvGrpSpPr/>
          <p:nvPr/>
        </p:nvGrpSpPr>
        <p:grpSpPr>
          <a:xfrm>
            <a:off x="5261076" y="3817915"/>
            <a:ext cx="1417067" cy="350605"/>
            <a:chOff x="4234950" y="2101012"/>
            <a:chExt cx="4219974" cy="1044090"/>
          </a:xfrm>
        </p:grpSpPr>
        <p:sp>
          <p:nvSpPr>
            <p:cNvPr id="7551" name="Google Shape;7551;p7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7"/>
          <p:cNvGrpSpPr/>
          <p:nvPr/>
        </p:nvGrpSpPr>
        <p:grpSpPr>
          <a:xfrm>
            <a:off x="6836548" y="1808672"/>
            <a:ext cx="1586327" cy="371557"/>
            <a:chOff x="1247650" y="2075423"/>
            <a:chExt cx="6648477" cy="1557238"/>
          </a:xfrm>
        </p:grpSpPr>
        <p:sp>
          <p:nvSpPr>
            <p:cNvPr id="7568" name="Google Shape;7568;p7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77"/>
          <p:cNvGrpSpPr/>
          <p:nvPr/>
        </p:nvGrpSpPr>
        <p:grpSpPr>
          <a:xfrm>
            <a:off x="5267818" y="961862"/>
            <a:ext cx="1415601" cy="1648533"/>
            <a:chOff x="1839112" y="2209163"/>
            <a:chExt cx="1918159" cy="2233784"/>
          </a:xfrm>
        </p:grpSpPr>
        <p:sp>
          <p:nvSpPr>
            <p:cNvPr id="7575" name="Google Shape;7575;p7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78" name="Google Shape;7578;p77"/>
            <p:cNvCxnSpPr>
              <a:stCxn id="7575" idx="6"/>
              <a:endCxn id="757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579" name="Google Shape;7579;p77"/>
            <p:cNvCxnSpPr>
              <a:stCxn id="7576" idx="4"/>
              <a:endCxn id="758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581" name="Google Shape;7581;p77"/>
            <p:cNvCxnSpPr>
              <a:stCxn id="7580" idx="6"/>
              <a:endCxn id="757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582" name="Google Shape;7582;p77"/>
            <p:cNvCxnSpPr>
              <a:stCxn id="7577" idx="4"/>
              <a:endCxn id="758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580" name="Google Shape;7580;p7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85" name="Google Shape;7585;p77"/>
            <p:cNvCxnSpPr>
              <a:endCxn id="758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586" name="Google Shape;7586;p77"/>
          <p:cNvGrpSpPr/>
          <p:nvPr/>
        </p:nvGrpSpPr>
        <p:grpSpPr>
          <a:xfrm>
            <a:off x="3425084" y="979946"/>
            <a:ext cx="1637968" cy="154942"/>
            <a:chOff x="238125" y="2506075"/>
            <a:chExt cx="7115411" cy="673075"/>
          </a:xfrm>
        </p:grpSpPr>
        <p:sp>
          <p:nvSpPr>
            <p:cNvPr id="7587" name="Google Shape;7587;p7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77"/>
          <p:cNvGrpSpPr/>
          <p:nvPr/>
        </p:nvGrpSpPr>
        <p:grpSpPr>
          <a:xfrm>
            <a:off x="1965820" y="1294664"/>
            <a:ext cx="1262932" cy="785408"/>
            <a:chOff x="548861" y="389676"/>
            <a:chExt cx="3843371" cy="2390163"/>
          </a:xfrm>
        </p:grpSpPr>
        <p:cxnSp>
          <p:nvCxnSpPr>
            <p:cNvPr id="7593" name="Google Shape;7593;p7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594" name="Google Shape;7594;p7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595" name="Google Shape;7595;p7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596" name="Google Shape;7596;p7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597" name="Google Shape;7597;p7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598" name="Google Shape;7598;p7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99" name="Google Shape;7599;p7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600" name="Google Shape;7600;p7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6" name="Google Shape;7606;p77"/>
          <p:cNvGrpSpPr/>
          <p:nvPr/>
        </p:nvGrpSpPr>
        <p:grpSpPr>
          <a:xfrm>
            <a:off x="753952" y="2401541"/>
            <a:ext cx="1412054" cy="633562"/>
            <a:chOff x="1187400" y="2529299"/>
            <a:chExt cx="6769193" cy="2241903"/>
          </a:xfrm>
        </p:grpSpPr>
        <p:sp>
          <p:nvSpPr>
            <p:cNvPr id="7607" name="Google Shape;7607;p7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08" name="Google Shape;7608;p7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09" name="Google Shape;7609;p7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10" name="Google Shape;7610;p7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11" name="Google Shape;7611;p7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12" name="Google Shape;7612;p7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613" name="Google Shape;7613;p7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614" name="Google Shape;7614;p77"/>
            <p:cNvCxnSpPr>
              <a:stCxn id="7607" idx="2"/>
              <a:endCxn id="760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15" name="Google Shape;7615;p77"/>
            <p:cNvCxnSpPr>
              <a:stCxn id="7609" idx="0"/>
              <a:endCxn id="760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16" name="Google Shape;7616;p77"/>
            <p:cNvCxnSpPr>
              <a:stCxn id="7609" idx="2"/>
              <a:endCxn id="761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17" name="Google Shape;7617;p77"/>
            <p:cNvCxnSpPr>
              <a:stCxn id="7610" idx="0"/>
              <a:endCxn id="760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18" name="Google Shape;7618;p77"/>
            <p:cNvCxnSpPr>
              <a:stCxn id="7608" idx="2"/>
              <a:endCxn id="761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619" name="Google Shape;7619;p77"/>
            <p:cNvCxnSpPr>
              <a:stCxn id="7612" idx="0"/>
              <a:endCxn id="760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620" name="Google Shape;7620;p77"/>
          <p:cNvGrpSpPr/>
          <p:nvPr/>
        </p:nvGrpSpPr>
        <p:grpSpPr>
          <a:xfrm>
            <a:off x="6840198" y="2894250"/>
            <a:ext cx="1579035" cy="540873"/>
            <a:chOff x="6895650" y="3126697"/>
            <a:chExt cx="1436662" cy="492105"/>
          </a:xfrm>
        </p:grpSpPr>
        <p:sp>
          <p:nvSpPr>
            <p:cNvPr id="7621" name="Google Shape;7621;p7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6" name="Google Shape;7626;p77"/>
            <p:cNvGrpSpPr/>
            <p:nvPr/>
          </p:nvGrpSpPr>
          <p:grpSpPr>
            <a:xfrm>
              <a:off x="6995957" y="3335810"/>
              <a:ext cx="1230393" cy="71754"/>
              <a:chOff x="6995957" y="3287964"/>
              <a:chExt cx="1230393" cy="71754"/>
            </a:xfrm>
          </p:grpSpPr>
          <p:sp>
            <p:nvSpPr>
              <p:cNvPr id="7627" name="Google Shape;7627;p7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32" name="Google Shape;7632;p77"/>
          <p:cNvGrpSpPr/>
          <p:nvPr/>
        </p:nvGrpSpPr>
        <p:grpSpPr>
          <a:xfrm>
            <a:off x="6838780" y="3531013"/>
            <a:ext cx="1581862" cy="650625"/>
            <a:chOff x="6777990" y="3710194"/>
            <a:chExt cx="1646915" cy="677382"/>
          </a:xfrm>
        </p:grpSpPr>
        <p:grpSp>
          <p:nvGrpSpPr>
            <p:cNvPr id="7633" name="Google Shape;7633;p77"/>
            <p:cNvGrpSpPr/>
            <p:nvPr/>
          </p:nvGrpSpPr>
          <p:grpSpPr>
            <a:xfrm>
              <a:off x="6777990" y="3874492"/>
              <a:ext cx="411129" cy="513083"/>
              <a:chOff x="6777990" y="3874492"/>
              <a:chExt cx="411129" cy="513083"/>
            </a:xfrm>
          </p:grpSpPr>
          <p:cxnSp>
            <p:nvCxnSpPr>
              <p:cNvPr id="7634" name="Google Shape;7634;p7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35" name="Google Shape;7635;p7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6" name="Google Shape;7636;p77"/>
            <p:cNvGrpSpPr/>
            <p:nvPr/>
          </p:nvGrpSpPr>
          <p:grpSpPr>
            <a:xfrm>
              <a:off x="7188425" y="3710194"/>
              <a:ext cx="411123" cy="520535"/>
              <a:chOff x="7188425" y="3710194"/>
              <a:chExt cx="411123" cy="520535"/>
            </a:xfrm>
          </p:grpSpPr>
          <p:cxnSp>
            <p:nvCxnSpPr>
              <p:cNvPr id="7637" name="Google Shape;7637;p7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38" name="Google Shape;7638;p7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77"/>
            <p:cNvGrpSpPr/>
            <p:nvPr/>
          </p:nvGrpSpPr>
          <p:grpSpPr>
            <a:xfrm>
              <a:off x="7603341" y="3874492"/>
              <a:ext cx="411474" cy="513083"/>
              <a:chOff x="7603341" y="3874492"/>
              <a:chExt cx="411474" cy="513083"/>
            </a:xfrm>
          </p:grpSpPr>
          <p:cxnSp>
            <p:nvCxnSpPr>
              <p:cNvPr id="7640" name="Google Shape;7640;p7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7641" name="Google Shape;7641;p7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2" name="Google Shape;7642;p77"/>
            <p:cNvGrpSpPr/>
            <p:nvPr/>
          </p:nvGrpSpPr>
          <p:grpSpPr>
            <a:xfrm>
              <a:off x="8013776" y="3722847"/>
              <a:ext cx="411129" cy="507881"/>
              <a:chOff x="8013776" y="3722847"/>
              <a:chExt cx="411129" cy="507881"/>
            </a:xfrm>
          </p:grpSpPr>
          <p:cxnSp>
            <p:nvCxnSpPr>
              <p:cNvPr id="7643" name="Google Shape;7643;p7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7644" name="Google Shape;7644;p7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45" name="Google Shape;7645;p77"/>
          <p:cNvGrpSpPr/>
          <p:nvPr/>
        </p:nvGrpSpPr>
        <p:grpSpPr>
          <a:xfrm>
            <a:off x="5258295" y="2703853"/>
            <a:ext cx="1421889" cy="1020603"/>
            <a:chOff x="5190863" y="2824811"/>
            <a:chExt cx="1544860" cy="1108869"/>
          </a:xfrm>
        </p:grpSpPr>
        <p:grpSp>
          <p:nvGrpSpPr>
            <p:cNvPr id="7646" name="Google Shape;7646;p77"/>
            <p:cNvGrpSpPr/>
            <p:nvPr/>
          </p:nvGrpSpPr>
          <p:grpSpPr>
            <a:xfrm>
              <a:off x="5938695" y="3176919"/>
              <a:ext cx="685761" cy="404739"/>
              <a:chOff x="5938695" y="3176919"/>
              <a:chExt cx="685761" cy="404739"/>
            </a:xfrm>
          </p:grpSpPr>
          <p:grpSp>
            <p:nvGrpSpPr>
              <p:cNvPr id="7647" name="Google Shape;7647;p77"/>
              <p:cNvGrpSpPr/>
              <p:nvPr/>
            </p:nvGrpSpPr>
            <p:grpSpPr>
              <a:xfrm>
                <a:off x="5938695" y="3176919"/>
                <a:ext cx="685761" cy="404739"/>
                <a:chOff x="5938695" y="3176919"/>
                <a:chExt cx="685761" cy="404739"/>
              </a:xfrm>
            </p:grpSpPr>
            <p:sp>
              <p:nvSpPr>
                <p:cNvPr id="7648" name="Google Shape;7648;p7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0" name="Google Shape;7650;p7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77"/>
            <p:cNvGrpSpPr/>
            <p:nvPr/>
          </p:nvGrpSpPr>
          <p:grpSpPr>
            <a:xfrm>
              <a:off x="5305233" y="3176835"/>
              <a:ext cx="685971" cy="404655"/>
              <a:chOff x="5305233" y="3176835"/>
              <a:chExt cx="685971" cy="404655"/>
            </a:xfrm>
          </p:grpSpPr>
          <p:grpSp>
            <p:nvGrpSpPr>
              <p:cNvPr id="7652" name="Google Shape;7652;p77"/>
              <p:cNvGrpSpPr/>
              <p:nvPr/>
            </p:nvGrpSpPr>
            <p:grpSpPr>
              <a:xfrm>
                <a:off x="5305233" y="3176835"/>
                <a:ext cx="685971" cy="404655"/>
                <a:chOff x="5305233" y="3176835"/>
                <a:chExt cx="685971" cy="404655"/>
              </a:xfrm>
            </p:grpSpPr>
            <p:sp>
              <p:nvSpPr>
                <p:cNvPr id="7653" name="Google Shape;7653;p7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5" name="Google Shape;7655;p7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56" name="Google Shape;7656;p7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57" name="Google Shape;7657;p77"/>
            <p:cNvGrpSpPr/>
            <p:nvPr/>
          </p:nvGrpSpPr>
          <p:grpSpPr>
            <a:xfrm>
              <a:off x="5657361" y="2824811"/>
              <a:ext cx="1078361" cy="404655"/>
              <a:chOff x="5657361" y="2824811"/>
              <a:chExt cx="1078361" cy="404655"/>
            </a:xfrm>
          </p:grpSpPr>
          <p:grpSp>
            <p:nvGrpSpPr>
              <p:cNvPr id="7658" name="Google Shape;7658;p77"/>
              <p:cNvGrpSpPr/>
              <p:nvPr/>
            </p:nvGrpSpPr>
            <p:grpSpPr>
              <a:xfrm>
                <a:off x="5657361" y="2824811"/>
                <a:ext cx="1078361" cy="404655"/>
                <a:chOff x="5657361" y="2824811"/>
                <a:chExt cx="1078361" cy="404655"/>
              </a:xfrm>
            </p:grpSpPr>
            <p:grpSp>
              <p:nvGrpSpPr>
                <p:cNvPr id="7659" name="Google Shape;7659;p77"/>
                <p:cNvGrpSpPr/>
                <p:nvPr/>
              </p:nvGrpSpPr>
              <p:grpSpPr>
                <a:xfrm>
                  <a:off x="5938485" y="2824811"/>
                  <a:ext cx="797237" cy="404655"/>
                  <a:chOff x="5938485" y="2824811"/>
                  <a:chExt cx="797237" cy="404655"/>
                </a:xfrm>
              </p:grpSpPr>
              <p:sp>
                <p:nvSpPr>
                  <p:cNvPr id="7660" name="Google Shape;7660;p7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2" name="Google Shape;7662;p7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3" name="Google Shape;7663;p7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4" name="Google Shape;7664;p77"/>
            <p:cNvGrpSpPr/>
            <p:nvPr/>
          </p:nvGrpSpPr>
          <p:grpSpPr>
            <a:xfrm>
              <a:off x="5190863" y="3528942"/>
              <a:ext cx="1078026" cy="404739"/>
              <a:chOff x="5190863" y="3528942"/>
              <a:chExt cx="1078026" cy="404739"/>
            </a:xfrm>
          </p:grpSpPr>
          <p:sp>
            <p:nvSpPr>
              <p:cNvPr id="7665" name="Google Shape;7665;p7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6" name="Google Shape;7666;p77"/>
              <p:cNvGrpSpPr/>
              <p:nvPr/>
            </p:nvGrpSpPr>
            <p:grpSpPr>
              <a:xfrm>
                <a:off x="5190863" y="3528942"/>
                <a:ext cx="1078026" cy="404739"/>
                <a:chOff x="5190863" y="3528942"/>
                <a:chExt cx="1078026" cy="404739"/>
              </a:xfrm>
            </p:grpSpPr>
            <p:sp>
              <p:nvSpPr>
                <p:cNvPr id="7667" name="Google Shape;7667;p7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69" name="Google Shape;7669;p77"/>
          <p:cNvGrpSpPr/>
          <p:nvPr/>
        </p:nvGrpSpPr>
        <p:grpSpPr>
          <a:xfrm>
            <a:off x="724302" y="1268321"/>
            <a:ext cx="1086719" cy="879487"/>
            <a:chOff x="803162" y="1474292"/>
            <a:chExt cx="1086719" cy="879487"/>
          </a:xfrm>
        </p:grpSpPr>
        <p:grpSp>
          <p:nvGrpSpPr>
            <p:cNvPr id="7670" name="Google Shape;7670;p77"/>
            <p:cNvGrpSpPr/>
            <p:nvPr/>
          </p:nvGrpSpPr>
          <p:grpSpPr>
            <a:xfrm>
              <a:off x="803162" y="1625948"/>
              <a:ext cx="445856" cy="576579"/>
              <a:chOff x="803162" y="1625948"/>
              <a:chExt cx="445856" cy="576579"/>
            </a:xfrm>
          </p:grpSpPr>
          <p:sp>
            <p:nvSpPr>
              <p:cNvPr id="7671" name="Google Shape;7671;p7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72" name="Google Shape;7672;p77"/>
              <p:cNvGrpSpPr/>
              <p:nvPr/>
            </p:nvGrpSpPr>
            <p:grpSpPr>
              <a:xfrm>
                <a:off x="1056023" y="1625948"/>
                <a:ext cx="192995" cy="576579"/>
                <a:chOff x="1056023" y="1625948"/>
                <a:chExt cx="192995" cy="576579"/>
              </a:xfrm>
            </p:grpSpPr>
            <p:sp>
              <p:nvSpPr>
                <p:cNvPr id="7673" name="Google Shape;7673;p7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78" name="Google Shape;7678;p77"/>
            <p:cNvGrpSpPr/>
            <p:nvPr/>
          </p:nvGrpSpPr>
          <p:grpSpPr>
            <a:xfrm>
              <a:off x="1371406" y="1474292"/>
              <a:ext cx="518475" cy="879487"/>
              <a:chOff x="1398231" y="1474292"/>
              <a:chExt cx="518475" cy="879487"/>
            </a:xfrm>
          </p:grpSpPr>
          <p:grpSp>
            <p:nvGrpSpPr>
              <p:cNvPr id="7679" name="Google Shape;7679;p77"/>
              <p:cNvGrpSpPr/>
              <p:nvPr/>
            </p:nvGrpSpPr>
            <p:grpSpPr>
              <a:xfrm>
                <a:off x="1398231" y="1474292"/>
                <a:ext cx="518475" cy="341643"/>
                <a:chOff x="1398231" y="1474292"/>
                <a:chExt cx="518475" cy="341643"/>
              </a:xfrm>
            </p:grpSpPr>
            <p:sp>
              <p:nvSpPr>
                <p:cNvPr id="7680" name="Google Shape;7680;p7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1" name="Google Shape;7681;p77"/>
                <p:cNvGrpSpPr/>
                <p:nvPr/>
              </p:nvGrpSpPr>
              <p:grpSpPr>
                <a:xfrm>
                  <a:off x="1616453" y="1474292"/>
                  <a:ext cx="300253" cy="341643"/>
                  <a:chOff x="1616453" y="1475379"/>
                  <a:chExt cx="300253" cy="341643"/>
                </a:xfrm>
              </p:grpSpPr>
              <p:sp>
                <p:nvSpPr>
                  <p:cNvPr id="7682" name="Google Shape;7682;p7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89" name="Google Shape;7689;p77"/>
                  <p:cNvGrpSpPr/>
                  <p:nvPr/>
                </p:nvGrpSpPr>
                <p:grpSpPr>
                  <a:xfrm>
                    <a:off x="1839639" y="1475379"/>
                    <a:ext cx="77067" cy="341643"/>
                    <a:chOff x="1839639" y="1475379"/>
                    <a:chExt cx="77067" cy="341643"/>
                  </a:xfrm>
                </p:grpSpPr>
                <p:sp>
                  <p:nvSpPr>
                    <p:cNvPr id="7690" name="Google Shape;7690;p7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692" name="Google Shape;7692;p77"/>
              <p:cNvGrpSpPr/>
              <p:nvPr/>
            </p:nvGrpSpPr>
            <p:grpSpPr>
              <a:xfrm>
                <a:off x="1398451" y="2012951"/>
                <a:ext cx="518255" cy="340828"/>
                <a:chOff x="1398451" y="2012951"/>
                <a:chExt cx="518255" cy="340828"/>
              </a:xfrm>
            </p:grpSpPr>
            <p:sp>
              <p:nvSpPr>
                <p:cNvPr id="7693" name="Google Shape;7693;p7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94" name="Google Shape;7694;p77"/>
                <p:cNvGrpSpPr/>
                <p:nvPr/>
              </p:nvGrpSpPr>
              <p:grpSpPr>
                <a:xfrm>
                  <a:off x="1616453" y="2012951"/>
                  <a:ext cx="300253" cy="340828"/>
                  <a:chOff x="1616453" y="2013538"/>
                  <a:chExt cx="300253" cy="340828"/>
                </a:xfrm>
              </p:grpSpPr>
              <p:sp>
                <p:nvSpPr>
                  <p:cNvPr id="7695" name="Google Shape;7695;p7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2" name="Google Shape;7702;p77"/>
                  <p:cNvGrpSpPr/>
                  <p:nvPr/>
                </p:nvGrpSpPr>
                <p:grpSpPr>
                  <a:xfrm>
                    <a:off x="1839639" y="2013538"/>
                    <a:ext cx="77067" cy="340828"/>
                    <a:chOff x="1839639" y="2013538"/>
                    <a:chExt cx="77067" cy="340828"/>
                  </a:xfrm>
                </p:grpSpPr>
                <p:sp>
                  <p:nvSpPr>
                    <p:cNvPr id="7703" name="Google Shape;7703;p7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7705" name="Google Shape;7705;p77"/>
          <p:cNvGrpSpPr/>
          <p:nvPr/>
        </p:nvGrpSpPr>
        <p:grpSpPr>
          <a:xfrm>
            <a:off x="721126" y="3399508"/>
            <a:ext cx="1368681" cy="682918"/>
            <a:chOff x="724986" y="3605478"/>
            <a:chExt cx="1368681" cy="682918"/>
          </a:xfrm>
        </p:grpSpPr>
        <p:grpSp>
          <p:nvGrpSpPr>
            <p:cNvPr id="7706" name="Google Shape;7706;p77"/>
            <p:cNvGrpSpPr/>
            <p:nvPr/>
          </p:nvGrpSpPr>
          <p:grpSpPr>
            <a:xfrm>
              <a:off x="1289102" y="3823629"/>
              <a:ext cx="240442" cy="250435"/>
              <a:chOff x="-165066" y="3843615"/>
              <a:chExt cx="221259" cy="230455"/>
            </a:xfrm>
          </p:grpSpPr>
          <p:sp>
            <p:nvSpPr>
              <p:cNvPr id="7707" name="Google Shape;7707;p7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7" name="Google Shape;7727;p77"/>
            <p:cNvGrpSpPr/>
            <p:nvPr/>
          </p:nvGrpSpPr>
          <p:grpSpPr>
            <a:xfrm>
              <a:off x="724986" y="3605478"/>
              <a:ext cx="1368681" cy="682918"/>
              <a:chOff x="724986" y="3605478"/>
              <a:chExt cx="1368681" cy="682918"/>
            </a:xfrm>
          </p:grpSpPr>
          <p:grpSp>
            <p:nvGrpSpPr>
              <p:cNvPr id="7728" name="Google Shape;7728;p77"/>
              <p:cNvGrpSpPr/>
              <p:nvPr/>
            </p:nvGrpSpPr>
            <p:grpSpPr>
              <a:xfrm>
                <a:off x="1498221" y="4047614"/>
                <a:ext cx="529172" cy="240783"/>
                <a:chOff x="1498221" y="4047614"/>
                <a:chExt cx="529172" cy="240783"/>
              </a:xfrm>
            </p:grpSpPr>
            <p:grpSp>
              <p:nvGrpSpPr>
                <p:cNvPr id="7729" name="Google Shape;7729;p77"/>
                <p:cNvGrpSpPr/>
                <p:nvPr/>
              </p:nvGrpSpPr>
              <p:grpSpPr>
                <a:xfrm>
                  <a:off x="1826655" y="4224370"/>
                  <a:ext cx="200738" cy="25631"/>
                  <a:chOff x="1826655" y="4224370"/>
                  <a:chExt cx="200738" cy="25631"/>
                </a:xfrm>
              </p:grpSpPr>
              <p:sp>
                <p:nvSpPr>
                  <p:cNvPr id="7730" name="Google Shape;7730;p7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77"/>
                <p:cNvGrpSpPr/>
                <p:nvPr/>
              </p:nvGrpSpPr>
              <p:grpSpPr>
                <a:xfrm>
                  <a:off x="1498221" y="4047614"/>
                  <a:ext cx="328444" cy="240783"/>
                  <a:chOff x="1498221" y="4047614"/>
                  <a:chExt cx="328444" cy="240783"/>
                </a:xfrm>
              </p:grpSpPr>
              <p:sp>
                <p:nvSpPr>
                  <p:cNvPr id="7733" name="Google Shape;7733;p7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4" name="Google Shape;7734;p77"/>
                  <p:cNvGrpSpPr/>
                  <p:nvPr/>
                </p:nvGrpSpPr>
                <p:grpSpPr>
                  <a:xfrm>
                    <a:off x="1498221" y="4047614"/>
                    <a:ext cx="150566" cy="190416"/>
                    <a:chOff x="1498221" y="4047614"/>
                    <a:chExt cx="150566" cy="190416"/>
                  </a:xfrm>
                </p:grpSpPr>
                <p:sp>
                  <p:nvSpPr>
                    <p:cNvPr id="7735" name="Google Shape;7735;p7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37" name="Google Shape;7737;p77"/>
              <p:cNvGrpSpPr/>
              <p:nvPr/>
            </p:nvGrpSpPr>
            <p:grpSpPr>
              <a:xfrm>
                <a:off x="1560718" y="3800594"/>
                <a:ext cx="532948" cy="302090"/>
                <a:chOff x="1560718" y="3800594"/>
                <a:chExt cx="532948" cy="302090"/>
              </a:xfrm>
            </p:grpSpPr>
            <p:grpSp>
              <p:nvGrpSpPr>
                <p:cNvPr id="7738" name="Google Shape;7738;p77"/>
                <p:cNvGrpSpPr/>
                <p:nvPr/>
              </p:nvGrpSpPr>
              <p:grpSpPr>
                <a:xfrm>
                  <a:off x="1912179" y="3827344"/>
                  <a:ext cx="181487" cy="25631"/>
                  <a:chOff x="1912179" y="3827344"/>
                  <a:chExt cx="181487" cy="25631"/>
                </a:xfrm>
              </p:grpSpPr>
              <p:sp>
                <p:nvSpPr>
                  <p:cNvPr id="7739" name="Google Shape;7739;p7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77"/>
                <p:cNvGrpSpPr/>
                <p:nvPr/>
              </p:nvGrpSpPr>
              <p:grpSpPr>
                <a:xfrm>
                  <a:off x="1912179" y="4044505"/>
                  <a:ext cx="181487" cy="25622"/>
                  <a:chOff x="1912179" y="4044506"/>
                  <a:chExt cx="181487" cy="25622"/>
                </a:xfrm>
              </p:grpSpPr>
              <p:sp>
                <p:nvSpPr>
                  <p:cNvPr id="7742" name="Google Shape;7742;p7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77"/>
                <p:cNvGrpSpPr/>
                <p:nvPr/>
              </p:nvGrpSpPr>
              <p:grpSpPr>
                <a:xfrm>
                  <a:off x="1560718" y="3800594"/>
                  <a:ext cx="351472" cy="302090"/>
                  <a:chOff x="1560718" y="3800594"/>
                  <a:chExt cx="351472" cy="302090"/>
                </a:xfrm>
              </p:grpSpPr>
              <p:grpSp>
                <p:nvGrpSpPr>
                  <p:cNvPr id="7745" name="Google Shape;7745;p77"/>
                  <p:cNvGrpSpPr/>
                  <p:nvPr/>
                </p:nvGrpSpPr>
                <p:grpSpPr>
                  <a:xfrm>
                    <a:off x="1560718" y="3842857"/>
                    <a:ext cx="173586" cy="217131"/>
                    <a:chOff x="1560718" y="3842857"/>
                    <a:chExt cx="173586" cy="217131"/>
                  </a:xfrm>
                </p:grpSpPr>
                <p:sp>
                  <p:nvSpPr>
                    <p:cNvPr id="7746" name="Google Shape;7746;p7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9" name="Google Shape;7749;p7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751" name="Google Shape;7751;p7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52" name="Google Shape;7752;p77"/>
              <p:cNvGrpSpPr/>
              <p:nvPr/>
            </p:nvGrpSpPr>
            <p:grpSpPr>
              <a:xfrm>
                <a:off x="785350" y="3605478"/>
                <a:ext cx="535311" cy="249245"/>
                <a:chOff x="785350" y="3605478"/>
                <a:chExt cx="535311" cy="249245"/>
              </a:xfrm>
            </p:grpSpPr>
            <p:grpSp>
              <p:nvGrpSpPr>
                <p:cNvPr id="7753" name="Google Shape;7753;p77"/>
                <p:cNvGrpSpPr/>
                <p:nvPr/>
              </p:nvGrpSpPr>
              <p:grpSpPr>
                <a:xfrm>
                  <a:off x="785350" y="3605478"/>
                  <a:ext cx="376191" cy="102736"/>
                  <a:chOff x="785350" y="3605478"/>
                  <a:chExt cx="376191" cy="102736"/>
                </a:xfrm>
              </p:grpSpPr>
              <p:sp>
                <p:nvSpPr>
                  <p:cNvPr id="7754" name="Google Shape;7754;p7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7" name="Google Shape;7757;p77"/>
                <p:cNvGrpSpPr/>
                <p:nvPr/>
              </p:nvGrpSpPr>
              <p:grpSpPr>
                <a:xfrm>
                  <a:off x="1161530" y="3655851"/>
                  <a:ext cx="159131" cy="198872"/>
                  <a:chOff x="1161530" y="3655851"/>
                  <a:chExt cx="159131" cy="198872"/>
                </a:xfrm>
              </p:grpSpPr>
              <p:sp>
                <p:nvSpPr>
                  <p:cNvPr id="7758" name="Google Shape;7758;p7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0" name="Google Shape;7760;p77"/>
              <p:cNvGrpSpPr/>
              <p:nvPr/>
            </p:nvGrpSpPr>
            <p:grpSpPr>
              <a:xfrm>
                <a:off x="785350" y="4047614"/>
                <a:ext cx="535311" cy="240783"/>
                <a:chOff x="785350" y="4047614"/>
                <a:chExt cx="535311" cy="240783"/>
              </a:xfrm>
            </p:grpSpPr>
            <p:grpSp>
              <p:nvGrpSpPr>
                <p:cNvPr id="7761" name="Google Shape;7761;p77"/>
                <p:cNvGrpSpPr/>
                <p:nvPr/>
              </p:nvGrpSpPr>
              <p:grpSpPr>
                <a:xfrm>
                  <a:off x="1161636" y="4047614"/>
                  <a:ext cx="159025" cy="190415"/>
                  <a:chOff x="1161636" y="4047614"/>
                  <a:chExt cx="159025" cy="190415"/>
                </a:xfrm>
              </p:grpSpPr>
              <p:sp>
                <p:nvSpPr>
                  <p:cNvPr id="7762" name="Google Shape;7762;p7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77"/>
                <p:cNvGrpSpPr/>
                <p:nvPr/>
              </p:nvGrpSpPr>
              <p:grpSpPr>
                <a:xfrm>
                  <a:off x="785350" y="4185661"/>
                  <a:ext cx="376191" cy="102736"/>
                  <a:chOff x="785350" y="4185661"/>
                  <a:chExt cx="376191" cy="102736"/>
                </a:xfrm>
              </p:grpSpPr>
              <p:sp>
                <p:nvSpPr>
                  <p:cNvPr id="7765" name="Google Shape;7765;p7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68" name="Google Shape;7768;p77"/>
              <p:cNvGrpSpPr/>
              <p:nvPr/>
            </p:nvGrpSpPr>
            <p:grpSpPr>
              <a:xfrm>
                <a:off x="1501054" y="3605478"/>
                <a:ext cx="526340" cy="249240"/>
                <a:chOff x="1501054" y="3605478"/>
                <a:chExt cx="526340" cy="249240"/>
              </a:xfrm>
            </p:grpSpPr>
            <p:grpSp>
              <p:nvGrpSpPr>
                <p:cNvPr id="7769" name="Google Shape;7769;p77"/>
                <p:cNvGrpSpPr/>
                <p:nvPr/>
              </p:nvGrpSpPr>
              <p:grpSpPr>
                <a:xfrm>
                  <a:off x="1834208" y="3643867"/>
                  <a:ext cx="193185" cy="25622"/>
                  <a:chOff x="1834208" y="3643867"/>
                  <a:chExt cx="193185" cy="25622"/>
                </a:xfrm>
              </p:grpSpPr>
              <p:sp>
                <p:nvSpPr>
                  <p:cNvPr id="7770" name="Google Shape;7770;p7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2" name="Google Shape;7772;p77"/>
                <p:cNvGrpSpPr/>
                <p:nvPr/>
              </p:nvGrpSpPr>
              <p:grpSpPr>
                <a:xfrm>
                  <a:off x="1501054" y="3605478"/>
                  <a:ext cx="333165" cy="249240"/>
                  <a:chOff x="1501054" y="3605478"/>
                  <a:chExt cx="333165" cy="249240"/>
                </a:xfrm>
              </p:grpSpPr>
              <p:sp>
                <p:nvSpPr>
                  <p:cNvPr id="7773" name="Google Shape;7773;p7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4" name="Google Shape;7774;p77"/>
                  <p:cNvGrpSpPr/>
                  <p:nvPr/>
                </p:nvGrpSpPr>
                <p:grpSpPr>
                  <a:xfrm>
                    <a:off x="1501054" y="3655851"/>
                    <a:ext cx="155286" cy="198867"/>
                    <a:chOff x="1501054" y="3655851"/>
                    <a:chExt cx="155286" cy="198867"/>
                  </a:xfrm>
                </p:grpSpPr>
                <p:sp>
                  <p:nvSpPr>
                    <p:cNvPr id="7775" name="Google Shape;7775;p7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77" name="Google Shape;7777;p77"/>
              <p:cNvGrpSpPr/>
              <p:nvPr/>
            </p:nvGrpSpPr>
            <p:grpSpPr>
              <a:xfrm>
                <a:off x="724986" y="3800594"/>
                <a:ext cx="532950" cy="302090"/>
                <a:chOff x="724986" y="3800594"/>
                <a:chExt cx="532950" cy="302090"/>
              </a:xfrm>
            </p:grpSpPr>
            <p:grpSp>
              <p:nvGrpSpPr>
                <p:cNvPr id="7778" name="Google Shape;7778;p77"/>
                <p:cNvGrpSpPr/>
                <p:nvPr/>
              </p:nvGrpSpPr>
              <p:grpSpPr>
                <a:xfrm>
                  <a:off x="724986" y="4044367"/>
                  <a:ext cx="181314" cy="25626"/>
                  <a:chOff x="724986" y="4044367"/>
                  <a:chExt cx="181314" cy="25626"/>
                </a:xfrm>
              </p:grpSpPr>
              <p:sp>
                <p:nvSpPr>
                  <p:cNvPr id="7779" name="Google Shape;7779;p7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77"/>
                <p:cNvGrpSpPr/>
                <p:nvPr/>
              </p:nvGrpSpPr>
              <p:grpSpPr>
                <a:xfrm>
                  <a:off x="906290" y="3800594"/>
                  <a:ext cx="351646" cy="302090"/>
                  <a:chOff x="906290" y="3800594"/>
                  <a:chExt cx="351646" cy="302090"/>
                </a:xfrm>
              </p:grpSpPr>
              <p:grpSp>
                <p:nvGrpSpPr>
                  <p:cNvPr id="7782" name="Google Shape;7782;p77"/>
                  <p:cNvGrpSpPr/>
                  <p:nvPr/>
                </p:nvGrpSpPr>
                <p:grpSpPr>
                  <a:xfrm>
                    <a:off x="1084172" y="3842857"/>
                    <a:ext cx="173764" cy="217131"/>
                    <a:chOff x="1084172" y="3842857"/>
                    <a:chExt cx="173764" cy="217131"/>
                  </a:xfrm>
                </p:grpSpPr>
                <p:grpSp>
                  <p:nvGrpSpPr>
                    <p:cNvPr id="7783" name="Google Shape;7783;p77"/>
                    <p:cNvGrpSpPr/>
                    <p:nvPr/>
                  </p:nvGrpSpPr>
                  <p:grpSpPr>
                    <a:xfrm>
                      <a:off x="1156862" y="3936509"/>
                      <a:ext cx="101073" cy="25622"/>
                      <a:chOff x="1156862" y="3936509"/>
                      <a:chExt cx="101073" cy="25622"/>
                    </a:xfrm>
                  </p:grpSpPr>
                  <p:sp>
                    <p:nvSpPr>
                      <p:cNvPr id="7784" name="Google Shape;7784;p7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6" name="Google Shape;7786;p7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7" name="Google Shape;7787;p7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9" name="Google Shape;7789;p77"/>
                <p:cNvGrpSpPr/>
                <p:nvPr/>
              </p:nvGrpSpPr>
              <p:grpSpPr>
                <a:xfrm>
                  <a:off x="724986" y="3830189"/>
                  <a:ext cx="189533" cy="25626"/>
                  <a:chOff x="724986" y="3830189"/>
                  <a:chExt cx="189533" cy="25626"/>
                </a:xfrm>
              </p:grpSpPr>
              <p:sp>
                <p:nvSpPr>
                  <p:cNvPr id="7790" name="Google Shape;7790;p7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7792" name="Google Shape;7792;p77"/>
          <p:cNvGrpSpPr/>
          <p:nvPr/>
        </p:nvGrpSpPr>
        <p:grpSpPr>
          <a:xfrm>
            <a:off x="2249438" y="2249669"/>
            <a:ext cx="948701" cy="935378"/>
            <a:chOff x="2253298" y="2428317"/>
            <a:chExt cx="948701" cy="935378"/>
          </a:xfrm>
        </p:grpSpPr>
        <p:sp>
          <p:nvSpPr>
            <p:cNvPr id="7793" name="Google Shape;7793;p7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29" name="Shape 7829"/>
        <p:cNvGrpSpPr/>
        <p:nvPr/>
      </p:nvGrpSpPr>
      <p:grpSpPr>
        <a:xfrm>
          <a:off x="0" y="0"/>
          <a:ext cx="0" cy="0"/>
          <a:chOff x="0" y="0"/>
          <a:chExt cx="0" cy="0"/>
        </a:xfrm>
      </p:grpSpPr>
      <p:grpSp>
        <p:nvGrpSpPr>
          <p:cNvPr id="7830" name="Google Shape;7830;p78"/>
          <p:cNvGrpSpPr/>
          <p:nvPr/>
        </p:nvGrpSpPr>
        <p:grpSpPr>
          <a:xfrm>
            <a:off x="3339745" y="952988"/>
            <a:ext cx="2363393" cy="1017867"/>
            <a:chOff x="3292400" y="1219146"/>
            <a:chExt cx="2615240" cy="1110239"/>
          </a:xfrm>
        </p:grpSpPr>
        <p:sp>
          <p:nvSpPr>
            <p:cNvPr id="7831" name="Google Shape;7831;p7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400">
                <a:solidFill>
                  <a:srgbClr val="FFFFFF"/>
                </a:solidFill>
              </a:endParaRPr>
            </a:p>
          </p:txBody>
        </p:sp>
        <p:sp>
          <p:nvSpPr>
            <p:cNvPr id="7832" name="Google Shape;7832;p7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33" name="Google Shape;7833;p7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7834" name="Google Shape;7834;p7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7835" name="Google Shape;7835;p7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7836" name="Google Shape;7836;p7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7837" name="Google Shape;7837;p7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7838" name="Google Shape;7838;p7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7839" name="Google Shape;7839;p7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7840" name="Google Shape;7840;p7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7841" name="Google Shape;7841;p7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42" name="Google Shape;7842;p7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843" name="Google Shape;7843;p7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844" name="Google Shape;7844;p7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845" name="Google Shape;7845;p78"/>
            <p:cNvGrpSpPr/>
            <p:nvPr/>
          </p:nvGrpSpPr>
          <p:grpSpPr>
            <a:xfrm>
              <a:off x="3748438" y="1378608"/>
              <a:ext cx="2159202" cy="903971"/>
              <a:chOff x="1683525" y="2179850"/>
              <a:chExt cx="4519050" cy="2134525"/>
            </a:xfrm>
          </p:grpSpPr>
          <p:sp>
            <p:nvSpPr>
              <p:cNvPr id="7846" name="Google Shape;7846;p7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47" name="Google Shape;7847;p7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48" name="Google Shape;7848;p7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49" name="Google Shape;7849;p7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0" name="Google Shape;7850;p7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1" name="Google Shape;7851;p7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2" name="Google Shape;7852;p7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3" name="Google Shape;7853;p7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4" name="Google Shape;7854;p7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5" name="Google Shape;7855;p7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6" name="Google Shape;7856;p7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7857" name="Google Shape;7857;p7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graphicFrame>
        <p:nvGraphicFramePr>
          <p:cNvPr id="7858" name="Google Shape;7858;p78"/>
          <p:cNvGraphicFramePr/>
          <p:nvPr/>
        </p:nvGraphicFramePr>
        <p:xfrm>
          <a:off x="5935838" y="2130461"/>
          <a:ext cx="3000000" cy="3000000"/>
        </p:xfrm>
        <a:graphic>
          <a:graphicData uri="http://schemas.openxmlformats.org/drawingml/2006/table">
            <a:tbl>
              <a:tblPr>
                <a:noFill/>
                <a:tableStyleId>{D953EE11-01CF-456A-9202-E0573E9F8A01}</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7859" name="Google Shape;7859;p78"/>
          <p:cNvGrpSpPr/>
          <p:nvPr/>
        </p:nvGrpSpPr>
        <p:grpSpPr>
          <a:xfrm>
            <a:off x="5935948" y="3189058"/>
            <a:ext cx="2496964" cy="1001454"/>
            <a:chOff x="1919611" y="789980"/>
            <a:chExt cx="1474179" cy="606868"/>
          </a:xfrm>
        </p:grpSpPr>
        <p:cxnSp>
          <p:nvCxnSpPr>
            <p:cNvPr id="7860" name="Google Shape;7860;p7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861" name="Google Shape;7861;p7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7862" name="Google Shape;7862;p7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7863" name="Google Shape;7863;p78"/>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7864" name="Google Shape;7864;p78"/>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7865" name="Google Shape;7865;p78"/>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7866" name="Google Shape;7866;p78"/>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7867" name="Google Shape;7867;p7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8"/>
            <p:cNvSpPr txBox="1"/>
            <p:nvPr/>
          </p:nvSpPr>
          <p:spPr>
            <a:xfrm flipH="1">
              <a:off x="1921107" y="918157"/>
              <a:ext cx="188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7874" name="Google Shape;7874;p78"/>
            <p:cNvSpPr txBox="1"/>
            <p:nvPr/>
          </p:nvSpPr>
          <p:spPr>
            <a:xfrm flipH="1">
              <a:off x="1919611" y="1113383"/>
              <a:ext cx="1899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875" name="Google Shape;7875;p78"/>
            <p:cNvSpPr txBox="1"/>
            <p:nvPr/>
          </p:nvSpPr>
          <p:spPr>
            <a:xfrm flipH="1">
              <a:off x="1921111" y="1304520"/>
              <a:ext cx="188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876" name="Google Shape;7876;p7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7" name="Google Shape;7877;p78"/>
          <p:cNvGrpSpPr/>
          <p:nvPr/>
        </p:nvGrpSpPr>
        <p:grpSpPr>
          <a:xfrm>
            <a:off x="712562" y="998017"/>
            <a:ext cx="2394370" cy="976502"/>
            <a:chOff x="749309" y="1112739"/>
            <a:chExt cx="2371603" cy="976502"/>
          </a:xfrm>
        </p:grpSpPr>
        <p:sp>
          <p:nvSpPr>
            <p:cNvPr id="7878" name="Google Shape;7878;p7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7910" name="Google Shape;7910;p78"/>
          <p:cNvGraphicFramePr/>
          <p:nvPr/>
        </p:nvGraphicFramePr>
        <p:xfrm>
          <a:off x="5935863" y="996311"/>
          <a:ext cx="3000000" cy="3000000"/>
        </p:xfrm>
        <a:graphic>
          <a:graphicData uri="http://schemas.openxmlformats.org/drawingml/2006/table">
            <a:tbl>
              <a:tblPr>
                <a:noFill/>
                <a:tableStyleId>{D953EE11-01CF-456A-9202-E0573E9F8A01}</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7911" name="Google Shape;7911;p78"/>
          <p:cNvGraphicFramePr/>
          <p:nvPr/>
        </p:nvGraphicFramePr>
        <p:xfrm>
          <a:off x="3342575" y="2130461"/>
          <a:ext cx="3000000" cy="3000000"/>
        </p:xfrm>
        <a:graphic>
          <a:graphicData uri="http://schemas.openxmlformats.org/drawingml/2006/table">
            <a:tbl>
              <a:tblPr>
                <a:noFill/>
                <a:tableStyleId>{D953EE11-01CF-456A-9202-E0573E9F8A01}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912" name="Google Shape;7912;p78"/>
          <p:cNvGrpSpPr/>
          <p:nvPr/>
        </p:nvGrpSpPr>
        <p:grpSpPr>
          <a:xfrm>
            <a:off x="4086505" y="2517104"/>
            <a:ext cx="1517436" cy="74460"/>
            <a:chOff x="3980086" y="2804397"/>
            <a:chExt cx="1227600" cy="66900"/>
          </a:xfrm>
        </p:grpSpPr>
        <p:sp>
          <p:nvSpPr>
            <p:cNvPr id="7913" name="Google Shape;7913;p7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8"/>
          <p:cNvGrpSpPr/>
          <p:nvPr/>
        </p:nvGrpSpPr>
        <p:grpSpPr>
          <a:xfrm>
            <a:off x="4711569" y="2809692"/>
            <a:ext cx="892956" cy="74460"/>
            <a:chOff x="3980086" y="2804397"/>
            <a:chExt cx="1227600" cy="66900"/>
          </a:xfrm>
        </p:grpSpPr>
        <p:sp>
          <p:nvSpPr>
            <p:cNvPr id="7916" name="Google Shape;7916;p7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8" name="Google Shape;7918;p78"/>
          <p:cNvGrpSpPr/>
          <p:nvPr/>
        </p:nvGrpSpPr>
        <p:grpSpPr>
          <a:xfrm>
            <a:off x="3344661" y="3168575"/>
            <a:ext cx="2363244" cy="1005943"/>
            <a:chOff x="3358415" y="3361302"/>
            <a:chExt cx="2363244" cy="1024695"/>
          </a:xfrm>
        </p:grpSpPr>
        <p:grpSp>
          <p:nvGrpSpPr>
            <p:cNvPr id="7919" name="Google Shape;7919;p78"/>
            <p:cNvGrpSpPr/>
            <p:nvPr/>
          </p:nvGrpSpPr>
          <p:grpSpPr>
            <a:xfrm>
              <a:off x="3358415" y="3361302"/>
              <a:ext cx="441300" cy="1024695"/>
              <a:chOff x="3358415" y="3361302"/>
              <a:chExt cx="441300" cy="1024695"/>
            </a:xfrm>
          </p:grpSpPr>
          <p:sp>
            <p:nvSpPr>
              <p:cNvPr id="7920" name="Google Shape;7920;p7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6" name="Google Shape;7926;p78"/>
            <p:cNvGrpSpPr/>
            <p:nvPr/>
          </p:nvGrpSpPr>
          <p:grpSpPr>
            <a:xfrm>
              <a:off x="3838901" y="3361302"/>
              <a:ext cx="441300" cy="1024695"/>
              <a:chOff x="3838901" y="3361302"/>
              <a:chExt cx="441300" cy="1024695"/>
            </a:xfrm>
          </p:grpSpPr>
          <p:sp>
            <p:nvSpPr>
              <p:cNvPr id="7927" name="Google Shape;7927;p7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3" name="Google Shape;7933;p78"/>
            <p:cNvGrpSpPr/>
            <p:nvPr/>
          </p:nvGrpSpPr>
          <p:grpSpPr>
            <a:xfrm>
              <a:off x="4319387" y="3361302"/>
              <a:ext cx="441300" cy="1024695"/>
              <a:chOff x="4319387" y="3361302"/>
              <a:chExt cx="441300" cy="1024695"/>
            </a:xfrm>
          </p:grpSpPr>
          <p:sp>
            <p:nvSpPr>
              <p:cNvPr id="7934" name="Google Shape;7934;p7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0" name="Google Shape;7940;p78"/>
            <p:cNvGrpSpPr/>
            <p:nvPr/>
          </p:nvGrpSpPr>
          <p:grpSpPr>
            <a:xfrm>
              <a:off x="4799873" y="3361302"/>
              <a:ext cx="441300" cy="1024695"/>
              <a:chOff x="4799873" y="3361302"/>
              <a:chExt cx="441300" cy="1024695"/>
            </a:xfrm>
          </p:grpSpPr>
          <p:sp>
            <p:nvSpPr>
              <p:cNvPr id="7941" name="Google Shape;7941;p7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8"/>
            <p:cNvGrpSpPr/>
            <p:nvPr/>
          </p:nvGrpSpPr>
          <p:grpSpPr>
            <a:xfrm>
              <a:off x="5280360" y="3361302"/>
              <a:ext cx="441300" cy="1024695"/>
              <a:chOff x="5280360" y="3361302"/>
              <a:chExt cx="441300" cy="1024695"/>
            </a:xfrm>
          </p:grpSpPr>
          <p:sp>
            <p:nvSpPr>
              <p:cNvPr id="7948" name="Google Shape;7948;p7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954" name="Google Shape;7954;p78"/>
          <p:cNvGraphicFramePr/>
          <p:nvPr/>
        </p:nvGraphicFramePr>
        <p:xfrm>
          <a:off x="711088" y="2130461"/>
          <a:ext cx="3000000" cy="3000000"/>
        </p:xfrm>
        <a:graphic>
          <a:graphicData uri="http://schemas.openxmlformats.org/drawingml/2006/table">
            <a:tbl>
              <a:tblPr>
                <a:noFill/>
                <a:tableStyleId>{D953EE11-01CF-456A-9202-E0573E9F8A01}</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955" name="Google Shape;7955;p78"/>
          <p:cNvGrpSpPr/>
          <p:nvPr/>
        </p:nvGrpSpPr>
        <p:grpSpPr>
          <a:xfrm>
            <a:off x="712613" y="3180186"/>
            <a:ext cx="2403614" cy="1005900"/>
            <a:chOff x="726450" y="3372825"/>
            <a:chExt cx="2403614" cy="1005900"/>
          </a:xfrm>
        </p:grpSpPr>
        <p:grpSp>
          <p:nvGrpSpPr>
            <p:cNvPr id="7956" name="Google Shape;7956;p78"/>
            <p:cNvGrpSpPr/>
            <p:nvPr/>
          </p:nvGrpSpPr>
          <p:grpSpPr>
            <a:xfrm>
              <a:off x="726450" y="3696000"/>
              <a:ext cx="2403614" cy="500898"/>
              <a:chOff x="726450" y="3696000"/>
              <a:chExt cx="2403614" cy="500898"/>
            </a:xfrm>
          </p:grpSpPr>
          <p:sp>
            <p:nvSpPr>
              <p:cNvPr id="7957" name="Google Shape;7957;p7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58" name="Google Shape;7958;p7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59" name="Google Shape;7959;p78"/>
            <p:cNvGrpSpPr/>
            <p:nvPr/>
          </p:nvGrpSpPr>
          <p:grpSpPr>
            <a:xfrm>
              <a:off x="1348050" y="3372825"/>
              <a:ext cx="1720425" cy="1005900"/>
              <a:chOff x="1348050" y="3372825"/>
              <a:chExt cx="1720425" cy="1005900"/>
            </a:xfrm>
          </p:grpSpPr>
          <p:sp>
            <p:nvSpPr>
              <p:cNvPr id="7960" name="Google Shape;7960;p7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1" name="Google Shape;7961;p7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2" name="Google Shape;7962;p7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3" name="Google Shape;7963;p7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964" name="Google Shape;7964;p7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965" name="Google Shape;7965;p78"/>
            <p:cNvGrpSpPr/>
            <p:nvPr/>
          </p:nvGrpSpPr>
          <p:grpSpPr>
            <a:xfrm>
              <a:off x="1455707" y="3731058"/>
              <a:ext cx="1491150" cy="417657"/>
              <a:chOff x="1455707" y="3731058"/>
              <a:chExt cx="1491150" cy="417657"/>
            </a:xfrm>
          </p:grpSpPr>
          <p:grpSp>
            <p:nvGrpSpPr>
              <p:cNvPr id="7966" name="Google Shape;7966;p78"/>
              <p:cNvGrpSpPr/>
              <p:nvPr/>
            </p:nvGrpSpPr>
            <p:grpSpPr>
              <a:xfrm>
                <a:off x="1472938" y="3745828"/>
                <a:ext cx="72126" cy="53788"/>
                <a:chOff x="1472938" y="3745828"/>
                <a:chExt cx="72126" cy="53788"/>
              </a:xfrm>
            </p:grpSpPr>
            <p:sp>
              <p:nvSpPr>
                <p:cNvPr id="7967" name="Google Shape;7967;p7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78"/>
              <p:cNvGrpSpPr/>
              <p:nvPr/>
            </p:nvGrpSpPr>
            <p:grpSpPr>
              <a:xfrm>
                <a:off x="1819181" y="4089633"/>
                <a:ext cx="72126" cy="53788"/>
                <a:chOff x="1819181" y="4089633"/>
                <a:chExt cx="72126" cy="53788"/>
              </a:xfrm>
            </p:grpSpPr>
            <p:sp>
              <p:nvSpPr>
                <p:cNvPr id="7970" name="Google Shape;7970;p7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78"/>
              <p:cNvGrpSpPr/>
              <p:nvPr/>
            </p:nvGrpSpPr>
            <p:grpSpPr>
              <a:xfrm>
                <a:off x="1455707" y="4084171"/>
                <a:ext cx="64321" cy="64544"/>
                <a:chOff x="1455707" y="4084171"/>
                <a:chExt cx="64321" cy="64544"/>
              </a:xfrm>
            </p:grpSpPr>
            <p:sp>
              <p:nvSpPr>
                <p:cNvPr id="7973" name="Google Shape;7973;p7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78"/>
              <p:cNvGrpSpPr/>
              <p:nvPr/>
            </p:nvGrpSpPr>
            <p:grpSpPr>
              <a:xfrm>
                <a:off x="1818610" y="3731058"/>
                <a:ext cx="64321" cy="64544"/>
                <a:chOff x="1818610" y="3731058"/>
                <a:chExt cx="64321" cy="64544"/>
              </a:xfrm>
            </p:grpSpPr>
            <p:sp>
              <p:nvSpPr>
                <p:cNvPr id="7976" name="Google Shape;7976;p7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8"/>
              <p:cNvGrpSpPr/>
              <p:nvPr/>
            </p:nvGrpSpPr>
            <p:grpSpPr>
              <a:xfrm>
                <a:off x="2172491" y="4089633"/>
                <a:ext cx="72126" cy="53788"/>
                <a:chOff x="2172491" y="4089633"/>
                <a:chExt cx="72126" cy="53788"/>
              </a:xfrm>
            </p:grpSpPr>
            <p:sp>
              <p:nvSpPr>
                <p:cNvPr id="7979" name="Google Shape;7979;p7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1" name="Google Shape;7981;p78"/>
              <p:cNvGrpSpPr/>
              <p:nvPr/>
            </p:nvGrpSpPr>
            <p:grpSpPr>
              <a:xfrm>
                <a:off x="2171920" y="3731058"/>
                <a:ext cx="64321" cy="64544"/>
                <a:chOff x="2171920" y="3731058"/>
                <a:chExt cx="64321" cy="64544"/>
              </a:xfrm>
            </p:grpSpPr>
            <p:sp>
              <p:nvSpPr>
                <p:cNvPr id="7982" name="Google Shape;7982;p7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4" name="Google Shape;7984;p78"/>
              <p:cNvGrpSpPr/>
              <p:nvPr/>
            </p:nvGrpSpPr>
            <p:grpSpPr>
              <a:xfrm>
                <a:off x="2874730" y="3745828"/>
                <a:ext cx="72126" cy="53788"/>
                <a:chOff x="2874730" y="3745828"/>
                <a:chExt cx="72126" cy="53788"/>
              </a:xfrm>
            </p:grpSpPr>
            <p:sp>
              <p:nvSpPr>
                <p:cNvPr id="7985" name="Google Shape;7985;p7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7" name="Google Shape;7987;p78"/>
              <p:cNvGrpSpPr/>
              <p:nvPr/>
            </p:nvGrpSpPr>
            <p:grpSpPr>
              <a:xfrm>
                <a:off x="2878589" y="4081481"/>
                <a:ext cx="64321" cy="64544"/>
                <a:chOff x="2878589" y="4081481"/>
                <a:chExt cx="64321" cy="64544"/>
              </a:xfrm>
            </p:grpSpPr>
            <p:sp>
              <p:nvSpPr>
                <p:cNvPr id="7988" name="Google Shape;7988;p7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0" name="Google Shape;7990;p78"/>
              <p:cNvGrpSpPr/>
              <p:nvPr/>
            </p:nvGrpSpPr>
            <p:grpSpPr>
              <a:xfrm>
                <a:off x="2525796" y="4089633"/>
                <a:ext cx="72126" cy="53788"/>
                <a:chOff x="2525796" y="4089633"/>
                <a:chExt cx="72126" cy="53788"/>
              </a:xfrm>
            </p:grpSpPr>
            <p:sp>
              <p:nvSpPr>
                <p:cNvPr id="7991" name="Google Shape;7991;p7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3" name="Google Shape;7993;p78"/>
              <p:cNvGrpSpPr/>
              <p:nvPr/>
            </p:nvGrpSpPr>
            <p:grpSpPr>
              <a:xfrm>
                <a:off x="2525225" y="3731058"/>
                <a:ext cx="64321" cy="64544"/>
                <a:chOff x="2525225" y="3731058"/>
                <a:chExt cx="64321" cy="64544"/>
              </a:xfrm>
            </p:grpSpPr>
            <p:sp>
              <p:nvSpPr>
                <p:cNvPr id="7994" name="Google Shape;7994;p7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9" name="Shape 7999"/>
        <p:cNvGrpSpPr/>
        <p:nvPr/>
      </p:nvGrpSpPr>
      <p:grpSpPr>
        <a:xfrm>
          <a:off x="0" y="0"/>
          <a:ext cx="0" cy="0"/>
          <a:chOff x="0" y="0"/>
          <a:chExt cx="0" cy="0"/>
        </a:xfrm>
      </p:grpSpPr>
      <p:grpSp>
        <p:nvGrpSpPr>
          <p:cNvPr id="8000" name="Google Shape;8000;p79"/>
          <p:cNvGrpSpPr/>
          <p:nvPr/>
        </p:nvGrpSpPr>
        <p:grpSpPr>
          <a:xfrm>
            <a:off x="5780153" y="1859606"/>
            <a:ext cx="671400" cy="674856"/>
            <a:chOff x="5780148" y="1859605"/>
            <a:chExt cx="671400" cy="674856"/>
          </a:xfrm>
        </p:grpSpPr>
        <p:sp>
          <p:nvSpPr>
            <p:cNvPr id="8001" name="Google Shape;8001;p79"/>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9"/>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9"/>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9"/>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79"/>
          <p:cNvGrpSpPr/>
          <p:nvPr/>
        </p:nvGrpSpPr>
        <p:grpSpPr>
          <a:xfrm>
            <a:off x="716996" y="971307"/>
            <a:ext cx="845921" cy="690752"/>
            <a:chOff x="732428" y="1198513"/>
            <a:chExt cx="845921" cy="690752"/>
          </a:xfrm>
        </p:grpSpPr>
        <p:grpSp>
          <p:nvGrpSpPr>
            <p:cNvPr id="8006" name="Google Shape;8006;p79"/>
            <p:cNvGrpSpPr/>
            <p:nvPr/>
          </p:nvGrpSpPr>
          <p:grpSpPr>
            <a:xfrm>
              <a:off x="823030" y="1198513"/>
              <a:ext cx="755319" cy="690752"/>
              <a:chOff x="823030" y="1198513"/>
              <a:chExt cx="755319" cy="690752"/>
            </a:xfrm>
          </p:grpSpPr>
          <p:sp>
            <p:nvSpPr>
              <p:cNvPr id="8007" name="Google Shape;8007;p7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9" name="Google Shape;8009;p79"/>
            <p:cNvGrpSpPr/>
            <p:nvPr/>
          </p:nvGrpSpPr>
          <p:grpSpPr>
            <a:xfrm>
              <a:off x="732428" y="1239937"/>
              <a:ext cx="739912" cy="607886"/>
              <a:chOff x="732428" y="1239937"/>
              <a:chExt cx="739912" cy="607886"/>
            </a:xfrm>
          </p:grpSpPr>
          <p:sp>
            <p:nvSpPr>
              <p:cNvPr id="8010" name="Google Shape;8010;p7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79"/>
            <p:cNvGrpSpPr/>
            <p:nvPr/>
          </p:nvGrpSpPr>
          <p:grpSpPr>
            <a:xfrm>
              <a:off x="732428" y="1277018"/>
              <a:ext cx="702832" cy="533758"/>
              <a:chOff x="732428" y="1277018"/>
              <a:chExt cx="702832" cy="533758"/>
            </a:xfrm>
          </p:grpSpPr>
          <p:sp>
            <p:nvSpPr>
              <p:cNvPr id="8013" name="Google Shape;8013;p7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5" name="Google Shape;8015;p79"/>
            <p:cNvGrpSpPr/>
            <p:nvPr/>
          </p:nvGrpSpPr>
          <p:grpSpPr>
            <a:xfrm>
              <a:off x="931170" y="1306653"/>
              <a:ext cx="647179" cy="474455"/>
              <a:chOff x="931170" y="1306653"/>
              <a:chExt cx="647179" cy="474455"/>
            </a:xfrm>
          </p:grpSpPr>
          <p:sp>
            <p:nvSpPr>
              <p:cNvPr id="8016" name="Google Shape;8016;p7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8" name="Google Shape;8018;p7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9" name="Google Shape;8019;p79"/>
          <p:cNvGrpSpPr/>
          <p:nvPr/>
        </p:nvGrpSpPr>
        <p:grpSpPr>
          <a:xfrm>
            <a:off x="3948605" y="971313"/>
            <a:ext cx="634656" cy="699982"/>
            <a:chOff x="5985650" y="2860025"/>
            <a:chExt cx="1396075" cy="1539775"/>
          </a:xfrm>
        </p:grpSpPr>
        <p:sp>
          <p:nvSpPr>
            <p:cNvPr id="8020" name="Google Shape;8020;p7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2" name="Google Shape;8052;p79"/>
          <p:cNvGrpSpPr/>
          <p:nvPr/>
        </p:nvGrpSpPr>
        <p:grpSpPr>
          <a:xfrm>
            <a:off x="4704254" y="971307"/>
            <a:ext cx="725845" cy="699975"/>
            <a:chOff x="4249973" y="1201875"/>
            <a:chExt cx="1958568" cy="1888762"/>
          </a:xfrm>
        </p:grpSpPr>
        <p:sp>
          <p:nvSpPr>
            <p:cNvPr id="8053" name="Google Shape;8053;p7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4" name="Google Shape;8054;p79"/>
            <p:cNvGrpSpPr/>
            <p:nvPr/>
          </p:nvGrpSpPr>
          <p:grpSpPr>
            <a:xfrm>
              <a:off x="5853086" y="1789142"/>
              <a:ext cx="355454" cy="1048099"/>
              <a:chOff x="5576108" y="2016725"/>
              <a:chExt cx="565200" cy="1666560"/>
            </a:xfrm>
          </p:grpSpPr>
          <p:sp>
            <p:nvSpPr>
              <p:cNvPr id="8055" name="Google Shape;8055;p7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56" name="Google Shape;8056;p7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7" name="Google Shape;8057;p79"/>
            <p:cNvGrpSpPr/>
            <p:nvPr/>
          </p:nvGrpSpPr>
          <p:grpSpPr>
            <a:xfrm>
              <a:off x="4869455" y="2691676"/>
              <a:ext cx="1013897" cy="398961"/>
              <a:chOff x="4012057" y="3451825"/>
              <a:chExt cx="1612175" cy="634379"/>
            </a:xfrm>
          </p:grpSpPr>
          <p:sp>
            <p:nvSpPr>
              <p:cNvPr id="8058" name="Google Shape;8058;p7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59" name="Google Shape;8059;p7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79"/>
            <p:cNvGrpSpPr/>
            <p:nvPr/>
          </p:nvGrpSpPr>
          <p:grpSpPr>
            <a:xfrm>
              <a:off x="4276937" y="2155961"/>
              <a:ext cx="651965" cy="891358"/>
              <a:chOff x="3069908" y="2599997"/>
              <a:chExt cx="1036675" cy="1417328"/>
            </a:xfrm>
          </p:grpSpPr>
          <p:sp>
            <p:nvSpPr>
              <p:cNvPr id="8061" name="Google Shape;8061;p7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62" name="Google Shape;8062;p7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3" name="Google Shape;8063;p79"/>
            <p:cNvGrpSpPr/>
            <p:nvPr/>
          </p:nvGrpSpPr>
          <p:grpSpPr>
            <a:xfrm>
              <a:off x="5054918" y="1201875"/>
              <a:ext cx="999548" cy="602711"/>
              <a:chOff x="4306958" y="1082925"/>
              <a:chExt cx="1589359" cy="958358"/>
            </a:xfrm>
          </p:grpSpPr>
          <p:sp>
            <p:nvSpPr>
              <p:cNvPr id="8064" name="Google Shape;8064;p7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65" name="Google Shape;8065;p7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6" name="Google Shape;8066;p79"/>
            <p:cNvGrpSpPr/>
            <p:nvPr/>
          </p:nvGrpSpPr>
          <p:grpSpPr>
            <a:xfrm>
              <a:off x="4249973" y="1303451"/>
              <a:ext cx="799317" cy="841334"/>
              <a:chOff x="3027033" y="1244439"/>
              <a:chExt cx="1270977" cy="1337786"/>
            </a:xfrm>
          </p:grpSpPr>
          <p:sp>
            <p:nvSpPr>
              <p:cNvPr id="8067" name="Google Shape;8067;p7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068" name="Google Shape;8068;p7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69" name="Google Shape;8069;p79"/>
          <p:cNvGrpSpPr/>
          <p:nvPr/>
        </p:nvGrpSpPr>
        <p:grpSpPr>
          <a:xfrm>
            <a:off x="4057119" y="1858087"/>
            <a:ext cx="750769" cy="683784"/>
            <a:chOff x="4204684" y="2104422"/>
            <a:chExt cx="699822" cy="637382"/>
          </a:xfrm>
        </p:grpSpPr>
        <p:grpSp>
          <p:nvGrpSpPr>
            <p:cNvPr id="8070" name="Google Shape;8070;p79"/>
            <p:cNvGrpSpPr/>
            <p:nvPr/>
          </p:nvGrpSpPr>
          <p:grpSpPr>
            <a:xfrm>
              <a:off x="4204684" y="2430067"/>
              <a:ext cx="342957" cy="311738"/>
              <a:chOff x="4204684" y="2430067"/>
              <a:chExt cx="342957" cy="311738"/>
            </a:xfrm>
          </p:grpSpPr>
          <p:sp>
            <p:nvSpPr>
              <p:cNvPr id="8071" name="Google Shape;8071;p7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79"/>
            <p:cNvGrpSpPr/>
            <p:nvPr/>
          </p:nvGrpSpPr>
          <p:grpSpPr>
            <a:xfrm>
              <a:off x="4561586" y="2430067"/>
              <a:ext cx="342920" cy="311738"/>
              <a:chOff x="4561586" y="2430067"/>
              <a:chExt cx="342920" cy="311738"/>
            </a:xfrm>
          </p:grpSpPr>
          <p:sp>
            <p:nvSpPr>
              <p:cNvPr id="8074" name="Google Shape;8074;p7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6" name="Google Shape;8076;p79"/>
            <p:cNvGrpSpPr/>
            <p:nvPr/>
          </p:nvGrpSpPr>
          <p:grpSpPr>
            <a:xfrm>
              <a:off x="4561586" y="2104422"/>
              <a:ext cx="342920" cy="311738"/>
              <a:chOff x="4561586" y="2104422"/>
              <a:chExt cx="342920" cy="311738"/>
            </a:xfrm>
          </p:grpSpPr>
          <p:sp>
            <p:nvSpPr>
              <p:cNvPr id="8077" name="Google Shape;8077;p7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9" name="Google Shape;8079;p79"/>
            <p:cNvGrpSpPr/>
            <p:nvPr/>
          </p:nvGrpSpPr>
          <p:grpSpPr>
            <a:xfrm>
              <a:off x="4204684" y="2104422"/>
              <a:ext cx="342957" cy="311664"/>
              <a:chOff x="4204684" y="2104422"/>
              <a:chExt cx="342957" cy="311664"/>
            </a:xfrm>
          </p:grpSpPr>
          <p:sp>
            <p:nvSpPr>
              <p:cNvPr id="8080" name="Google Shape;8080;p7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82" name="Google Shape;8082;p79"/>
          <p:cNvGrpSpPr/>
          <p:nvPr/>
        </p:nvGrpSpPr>
        <p:grpSpPr>
          <a:xfrm>
            <a:off x="5521552" y="971301"/>
            <a:ext cx="660591" cy="688867"/>
            <a:chOff x="5830645" y="1267368"/>
            <a:chExt cx="530340" cy="553040"/>
          </a:xfrm>
        </p:grpSpPr>
        <p:sp>
          <p:nvSpPr>
            <p:cNvPr id="8083" name="Google Shape;8083;p7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84" name="Google Shape;8084;p79"/>
            <p:cNvGrpSpPr/>
            <p:nvPr/>
          </p:nvGrpSpPr>
          <p:grpSpPr>
            <a:xfrm>
              <a:off x="5830645" y="1267368"/>
              <a:ext cx="259743" cy="269909"/>
              <a:chOff x="5830645" y="1267368"/>
              <a:chExt cx="259743" cy="269909"/>
            </a:xfrm>
          </p:grpSpPr>
          <p:sp>
            <p:nvSpPr>
              <p:cNvPr id="8085" name="Google Shape;8085;p7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7" name="Google Shape;8087;p79"/>
            <p:cNvGrpSpPr/>
            <p:nvPr/>
          </p:nvGrpSpPr>
          <p:grpSpPr>
            <a:xfrm>
              <a:off x="6101293" y="1267368"/>
              <a:ext cx="259692" cy="269909"/>
              <a:chOff x="6101293" y="1267368"/>
              <a:chExt cx="259692" cy="269909"/>
            </a:xfrm>
          </p:grpSpPr>
          <p:sp>
            <p:nvSpPr>
              <p:cNvPr id="8088" name="Google Shape;8088;p7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79"/>
            <p:cNvGrpSpPr/>
            <p:nvPr/>
          </p:nvGrpSpPr>
          <p:grpSpPr>
            <a:xfrm>
              <a:off x="5830645" y="1550500"/>
              <a:ext cx="259692" cy="269909"/>
              <a:chOff x="5830645" y="1550500"/>
              <a:chExt cx="259692" cy="269909"/>
            </a:xfrm>
          </p:grpSpPr>
          <p:sp>
            <p:nvSpPr>
              <p:cNvPr id="8091" name="Google Shape;8091;p7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79"/>
            <p:cNvGrpSpPr/>
            <p:nvPr/>
          </p:nvGrpSpPr>
          <p:grpSpPr>
            <a:xfrm>
              <a:off x="6101293" y="1550500"/>
              <a:ext cx="259692" cy="269909"/>
              <a:chOff x="6101293" y="1550500"/>
              <a:chExt cx="259692" cy="269909"/>
            </a:xfrm>
          </p:grpSpPr>
          <p:sp>
            <p:nvSpPr>
              <p:cNvPr id="8094" name="Google Shape;8094;p7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96" name="Google Shape;8096;p79"/>
          <p:cNvGrpSpPr/>
          <p:nvPr/>
        </p:nvGrpSpPr>
        <p:grpSpPr>
          <a:xfrm>
            <a:off x="723705" y="1861761"/>
            <a:ext cx="697154" cy="679574"/>
            <a:chOff x="2679875" y="2361475"/>
            <a:chExt cx="780425" cy="760575"/>
          </a:xfrm>
        </p:grpSpPr>
        <p:sp>
          <p:nvSpPr>
            <p:cNvPr id="8097" name="Google Shape;8097;p7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3" name="Google Shape;8103;p79"/>
          <p:cNvGrpSpPr/>
          <p:nvPr/>
        </p:nvGrpSpPr>
        <p:grpSpPr>
          <a:xfrm>
            <a:off x="3122864" y="971353"/>
            <a:ext cx="735829" cy="684547"/>
            <a:chOff x="3351965" y="1148808"/>
            <a:chExt cx="750770" cy="698375"/>
          </a:xfrm>
        </p:grpSpPr>
        <p:grpSp>
          <p:nvGrpSpPr>
            <p:cNvPr id="8104" name="Google Shape;8104;p79"/>
            <p:cNvGrpSpPr/>
            <p:nvPr/>
          </p:nvGrpSpPr>
          <p:grpSpPr>
            <a:xfrm>
              <a:off x="3586796" y="1148808"/>
              <a:ext cx="294857" cy="286830"/>
              <a:chOff x="3750225" y="1774000"/>
              <a:chExt cx="149575" cy="145525"/>
            </a:xfrm>
          </p:grpSpPr>
          <p:sp>
            <p:nvSpPr>
              <p:cNvPr id="8105" name="Google Shape;8105;p7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7" name="Google Shape;8107;p79"/>
            <p:cNvGrpSpPr/>
            <p:nvPr/>
          </p:nvGrpSpPr>
          <p:grpSpPr>
            <a:xfrm>
              <a:off x="3779245" y="1375768"/>
              <a:ext cx="323490" cy="286978"/>
              <a:chOff x="3847850" y="1889150"/>
              <a:chExt cx="164100" cy="145600"/>
            </a:xfrm>
          </p:grpSpPr>
          <p:sp>
            <p:nvSpPr>
              <p:cNvPr id="8108" name="Google Shape;8108;p7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9"/>
            <p:cNvGrpSpPr/>
            <p:nvPr/>
          </p:nvGrpSpPr>
          <p:grpSpPr>
            <a:xfrm>
              <a:off x="3351965" y="1330435"/>
              <a:ext cx="295449" cy="285401"/>
              <a:chOff x="3631100" y="1866150"/>
              <a:chExt cx="149875" cy="144800"/>
            </a:xfrm>
          </p:grpSpPr>
          <p:sp>
            <p:nvSpPr>
              <p:cNvPr id="8111" name="Google Shape;8111;p7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3" name="Google Shape;8113;p79"/>
            <p:cNvGrpSpPr/>
            <p:nvPr/>
          </p:nvGrpSpPr>
          <p:grpSpPr>
            <a:xfrm>
              <a:off x="3548208" y="1560352"/>
              <a:ext cx="294808" cy="286830"/>
              <a:chOff x="3730650" y="1982800"/>
              <a:chExt cx="149550" cy="145525"/>
            </a:xfrm>
          </p:grpSpPr>
          <p:sp>
            <p:nvSpPr>
              <p:cNvPr id="8114" name="Google Shape;8114;p7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16" name="Google Shape;8116;p79"/>
          <p:cNvGrpSpPr/>
          <p:nvPr/>
        </p:nvGrpSpPr>
        <p:grpSpPr>
          <a:xfrm>
            <a:off x="7624517" y="971307"/>
            <a:ext cx="804565" cy="677795"/>
            <a:chOff x="7636443" y="1204988"/>
            <a:chExt cx="804565" cy="677795"/>
          </a:xfrm>
        </p:grpSpPr>
        <p:grpSp>
          <p:nvGrpSpPr>
            <p:cNvPr id="8117" name="Google Shape;8117;p79"/>
            <p:cNvGrpSpPr/>
            <p:nvPr/>
          </p:nvGrpSpPr>
          <p:grpSpPr>
            <a:xfrm>
              <a:off x="7636443" y="1509705"/>
              <a:ext cx="804565" cy="373078"/>
              <a:chOff x="7636443" y="1509705"/>
              <a:chExt cx="804565" cy="373078"/>
            </a:xfrm>
          </p:grpSpPr>
          <p:sp>
            <p:nvSpPr>
              <p:cNvPr id="8118" name="Google Shape;8118;p7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0" name="Google Shape;8120;p79"/>
            <p:cNvGrpSpPr/>
            <p:nvPr/>
          </p:nvGrpSpPr>
          <p:grpSpPr>
            <a:xfrm>
              <a:off x="7636443" y="1408133"/>
              <a:ext cx="804565" cy="373078"/>
              <a:chOff x="7636443" y="1408133"/>
              <a:chExt cx="804565" cy="373078"/>
            </a:xfrm>
          </p:grpSpPr>
          <p:sp>
            <p:nvSpPr>
              <p:cNvPr id="8121" name="Google Shape;8121;p7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3" name="Google Shape;8123;p79"/>
            <p:cNvGrpSpPr/>
            <p:nvPr/>
          </p:nvGrpSpPr>
          <p:grpSpPr>
            <a:xfrm>
              <a:off x="7636443" y="1306560"/>
              <a:ext cx="804565" cy="373078"/>
              <a:chOff x="7636443" y="1306560"/>
              <a:chExt cx="804565" cy="373078"/>
            </a:xfrm>
          </p:grpSpPr>
          <p:sp>
            <p:nvSpPr>
              <p:cNvPr id="8124" name="Google Shape;8124;p7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6" name="Google Shape;8126;p79"/>
            <p:cNvGrpSpPr/>
            <p:nvPr/>
          </p:nvGrpSpPr>
          <p:grpSpPr>
            <a:xfrm>
              <a:off x="7636443" y="1204988"/>
              <a:ext cx="804565" cy="373078"/>
              <a:chOff x="7636443" y="1204988"/>
              <a:chExt cx="804565" cy="373078"/>
            </a:xfrm>
          </p:grpSpPr>
          <p:sp>
            <p:nvSpPr>
              <p:cNvPr id="8127" name="Google Shape;8127;p7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9" name="Google Shape;8129;p79"/>
          <p:cNvGrpSpPr/>
          <p:nvPr/>
        </p:nvGrpSpPr>
        <p:grpSpPr>
          <a:xfrm>
            <a:off x="4963363" y="1878721"/>
            <a:ext cx="661339" cy="661188"/>
            <a:chOff x="3990000" y="975400"/>
            <a:chExt cx="3934200" cy="3933300"/>
          </a:xfrm>
        </p:grpSpPr>
        <p:sp>
          <p:nvSpPr>
            <p:cNvPr id="8130" name="Google Shape;8130;p7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79"/>
          <p:cNvGrpSpPr/>
          <p:nvPr/>
        </p:nvGrpSpPr>
        <p:grpSpPr>
          <a:xfrm>
            <a:off x="6607011" y="1857359"/>
            <a:ext cx="868881" cy="684241"/>
            <a:chOff x="6598259" y="2078634"/>
            <a:chExt cx="868881" cy="684241"/>
          </a:xfrm>
        </p:grpSpPr>
        <p:sp>
          <p:nvSpPr>
            <p:cNvPr id="8135" name="Google Shape;8135;p7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1" name="Google Shape;8141;p79"/>
            <p:cNvGrpSpPr/>
            <p:nvPr/>
          </p:nvGrpSpPr>
          <p:grpSpPr>
            <a:xfrm>
              <a:off x="6808175" y="2078634"/>
              <a:ext cx="452229" cy="684241"/>
              <a:chOff x="6808175" y="2078634"/>
              <a:chExt cx="452229" cy="684241"/>
            </a:xfrm>
          </p:grpSpPr>
          <p:sp>
            <p:nvSpPr>
              <p:cNvPr id="8142" name="Google Shape;8142;p7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48" name="Google Shape;8148;p79"/>
              <p:cNvGrpSpPr/>
              <p:nvPr/>
            </p:nvGrpSpPr>
            <p:grpSpPr>
              <a:xfrm>
                <a:off x="6821586" y="2078634"/>
                <a:ext cx="426871" cy="684241"/>
                <a:chOff x="6821586" y="2078634"/>
                <a:chExt cx="426871" cy="684241"/>
              </a:xfrm>
            </p:grpSpPr>
            <p:grpSp>
              <p:nvGrpSpPr>
                <p:cNvPr id="8149" name="Google Shape;8149;p79"/>
                <p:cNvGrpSpPr/>
                <p:nvPr/>
              </p:nvGrpSpPr>
              <p:grpSpPr>
                <a:xfrm>
                  <a:off x="6821586" y="2078634"/>
                  <a:ext cx="426871" cy="684241"/>
                  <a:chOff x="6821586" y="2078634"/>
                  <a:chExt cx="426871" cy="684241"/>
                </a:xfrm>
              </p:grpSpPr>
              <p:sp>
                <p:nvSpPr>
                  <p:cNvPr id="8150" name="Google Shape;8150;p7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69" name="Google Shape;8169;p7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75" name="Google Shape;8175;p79"/>
          <p:cNvGrpSpPr/>
          <p:nvPr/>
        </p:nvGrpSpPr>
        <p:grpSpPr>
          <a:xfrm>
            <a:off x="716994" y="3531369"/>
            <a:ext cx="1340789" cy="640830"/>
            <a:chOff x="238125" y="1151100"/>
            <a:chExt cx="7139450" cy="3412300"/>
          </a:xfrm>
        </p:grpSpPr>
        <p:sp>
          <p:nvSpPr>
            <p:cNvPr id="8176" name="Google Shape;8176;p7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8" name="Google Shape;8188;p79"/>
          <p:cNvGrpSpPr/>
          <p:nvPr/>
        </p:nvGrpSpPr>
        <p:grpSpPr>
          <a:xfrm>
            <a:off x="5584217" y="2734650"/>
            <a:ext cx="985357" cy="585764"/>
            <a:chOff x="5145061" y="2881789"/>
            <a:chExt cx="1107641" cy="658458"/>
          </a:xfrm>
        </p:grpSpPr>
        <p:grpSp>
          <p:nvGrpSpPr>
            <p:cNvPr id="8189" name="Google Shape;8189;p79"/>
            <p:cNvGrpSpPr/>
            <p:nvPr/>
          </p:nvGrpSpPr>
          <p:grpSpPr>
            <a:xfrm>
              <a:off x="5722989" y="3244587"/>
              <a:ext cx="529713" cy="295659"/>
              <a:chOff x="5722989" y="3244587"/>
              <a:chExt cx="529713" cy="295659"/>
            </a:xfrm>
          </p:grpSpPr>
          <p:sp>
            <p:nvSpPr>
              <p:cNvPr id="8190" name="Google Shape;8190;p7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191" name="Google Shape;8191;p7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192" name="Google Shape;8192;p79"/>
            <p:cNvGrpSpPr/>
            <p:nvPr/>
          </p:nvGrpSpPr>
          <p:grpSpPr>
            <a:xfrm>
              <a:off x="5145061" y="3244587"/>
              <a:ext cx="536807" cy="295659"/>
              <a:chOff x="5145061" y="3244587"/>
              <a:chExt cx="536807" cy="295659"/>
            </a:xfrm>
          </p:grpSpPr>
          <p:sp>
            <p:nvSpPr>
              <p:cNvPr id="8193" name="Google Shape;8193;p7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194" name="Google Shape;8194;p7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195" name="Google Shape;8195;p79"/>
            <p:cNvGrpSpPr/>
            <p:nvPr/>
          </p:nvGrpSpPr>
          <p:grpSpPr>
            <a:xfrm>
              <a:off x="5341327" y="2898245"/>
              <a:ext cx="532309" cy="614891"/>
              <a:chOff x="5341327" y="2898245"/>
              <a:chExt cx="532309" cy="614891"/>
            </a:xfrm>
          </p:grpSpPr>
          <p:sp>
            <p:nvSpPr>
              <p:cNvPr id="8196" name="Google Shape;8196;p7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197" name="Google Shape;8197;p7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198" name="Google Shape;8198;p79"/>
            <p:cNvGrpSpPr/>
            <p:nvPr/>
          </p:nvGrpSpPr>
          <p:grpSpPr>
            <a:xfrm>
              <a:off x="5532290" y="2881789"/>
              <a:ext cx="620516" cy="305456"/>
              <a:chOff x="5532290" y="2881789"/>
              <a:chExt cx="620516" cy="305456"/>
            </a:xfrm>
          </p:grpSpPr>
          <p:sp>
            <p:nvSpPr>
              <p:cNvPr id="8199" name="Google Shape;8199;p7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200" name="Google Shape;8200;p7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201" name="Google Shape;8201;p79"/>
          <p:cNvGrpSpPr/>
          <p:nvPr/>
        </p:nvGrpSpPr>
        <p:grpSpPr>
          <a:xfrm>
            <a:off x="8163140" y="3526708"/>
            <a:ext cx="269068" cy="645491"/>
            <a:chOff x="7026852" y="3311869"/>
            <a:chExt cx="434331" cy="1041954"/>
          </a:xfrm>
        </p:grpSpPr>
        <p:sp>
          <p:nvSpPr>
            <p:cNvPr id="8202" name="Google Shape;8202;p7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5" name="Google Shape;8205;p79"/>
          <p:cNvGrpSpPr/>
          <p:nvPr/>
        </p:nvGrpSpPr>
        <p:grpSpPr>
          <a:xfrm>
            <a:off x="6179721" y="3565945"/>
            <a:ext cx="293882" cy="293836"/>
            <a:chOff x="4873519" y="3311869"/>
            <a:chExt cx="499374" cy="499296"/>
          </a:xfrm>
        </p:grpSpPr>
        <p:sp>
          <p:nvSpPr>
            <p:cNvPr id="8206" name="Google Shape;8206;p7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79"/>
          <p:cNvGrpSpPr/>
          <p:nvPr/>
        </p:nvGrpSpPr>
        <p:grpSpPr>
          <a:xfrm>
            <a:off x="6179721" y="3878317"/>
            <a:ext cx="293882" cy="293882"/>
            <a:chOff x="4873519" y="3875839"/>
            <a:chExt cx="499374" cy="499374"/>
          </a:xfrm>
        </p:grpSpPr>
        <p:sp>
          <p:nvSpPr>
            <p:cNvPr id="8209" name="Google Shape;8209;p7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1" name="Google Shape;8211;p79"/>
          <p:cNvGrpSpPr/>
          <p:nvPr/>
        </p:nvGrpSpPr>
        <p:grpSpPr>
          <a:xfrm>
            <a:off x="2410248" y="1850269"/>
            <a:ext cx="698104" cy="698208"/>
            <a:chOff x="2565073" y="2075876"/>
            <a:chExt cx="672482" cy="672518"/>
          </a:xfrm>
        </p:grpSpPr>
        <p:sp>
          <p:nvSpPr>
            <p:cNvPr id="8212" name="Google Shape;8212;p7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8" name="Google Shape;8218;p79"/>
          <p:cNvGrpSpPr/>
          <p:nvPr/>
        </p:nvGrpSpPr>
        <p:grpSpPr>
          <a:xfrm>
            <a:off x="5633660" y="3534870"/>
            <a:ext cx="438354" cy="637329"/>
            <a:chOff x="1697726" y="3244179"/>
            <a:chExt cx="788124" cy="1146069"/>
          </a:xfrm>
        </p:grpSpPr>
        <p:sp>
          <p:nvSpPr>
            <p:cNvPr id="8219" name="Google Shape;8219;p7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21" name="Google Shape;8221;p79"/>
          <p:cNvSpPr/>
          <p:nvPr/>
        </p:nvSpPr>
        <p:spPr>
          <a:xfrm>
            <a:off x="8130919"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22" name="Google Shape;8222;p79"/>
          <p:cNvGrpSpPr/>
          <p:nvPr/>
        </p:nvGrpSpPr>
        <p:grpSpPr>
          <a:xfrm>
            <a:off x="7634874" y="1863232"/>
            <a:ext cx="799565" cy="670282"/>
            <a:chOff x="7617850" y="2063282"/>
            <a:chExt cx="799565" cy="670282"/>
          </a:xfrm>
        </p:grpSpPr>
        <p:cxnSp>
          <p:nvCxnSpPr>
            <p:cNvPr id="8223" name="Google Shape;8223;p7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4" name="Google Shape;8224;p7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5" name="Google Shape;8225;p7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6" name="Google Shape;8226;p7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227" name="Google Shape;8227;p7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228" name="Google Shape;8228;p7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229" name="Google Shape;8229;p79"/>
            <p:cNvGrpSpPr/>
            <p:nvPr/>
          </p:nvGrpSpPr>
          <p:grpSpPr>
            <a:xfrm>
              <a:off x="7734309" y="2063282"/>
              <a:ext cx="570957" cy="620095"/>
              <a:chOff x="7734309" y="2063282"/>
              <a:chExt cx="570957" cy="620095"/>
            </a:xfrm>
          </p:grpSpPr>
          <p:grpSp>
            <p:nvGrpSpPr>
              <p:cNvPr id="8230" name="Google Shape;8230;p79"/>
              <p:cNvGrpSpPr/>
              <p:nvPr/>
            </p:nvGrpSpPr>
            <p:grpSpPr>
              <a:xfrm>
                <a:off x="8031573" y="2063282"/>
                <a:ext cx="273693" cy="620095"/>
                <a:chOff x="8031573" y="2063282"/>
                <a:chExt cx="273693" cy="620095"/>
              </a:xfrm>
            </p:grpSpPr>
            <p:sp>
              <p:nvSpPr>
                <p:cNvPr id="8231" name="Google Shape;8231;p7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5" name="Google Shape;8235;p79"/>
              <p:cNvGrpSpPr/>
              <p:nvPr/>
            </p:nvGrpSpPr>
            <p:grpSpPr>
              <a:xfrm flipH="1">
                <a:off x="7734309" y="2063282"/>
                <a:ext cx="273693" cy="620095"/>
                <a:chOff x="8031573" y="2063282"/>
                <a:chExt cx="273693" cy="620095"/>
              </a:xfrm>
            </p:grpSpPr>
            <p:sp>
              <p:nvSpPr>
                <p:cNvPr id="8236" name="Google Shape;8236;p7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240" name="Google Shape;8240;p79"/>
          <p:cNvSpPr/>
          <p:nvPr/>
        </p:nvSpPr>
        <p:spPr>
          <a:xfrm>
            <a:off x="7095128"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9"/>
          <p:cNvSpPr/>
          <p:nvPr/>
        </p:nvSpPr>
        <p:spPr>
          <a:xfrm rot="10800000">
            <a:off x="6581310"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2" name="Google Shape;8242;p79"/>
          <p:cNvGrpSpPr/>
          <p:nvPr/>
        </p:nvGrpSpPr>
        <p:grpSpPr>
          <a:xfrm>
            <a:off x="7821480" y="2716716"/>
            <a:ext cx="602567" cy="601884"/>
            <a:chOff x="1186975" y="238125"/>
            <a:chExt cx="5244275" cy="5238325"/>
          </a:xfrm>
        </p:grpSpPr>
        <p:sp>
          <p:nvSpPr>
            <p:cNvPr id="8243" name="Google Shape;8243;p7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79"/>
          <p:cNvGrpSpPr/>
          <p:nvPr/>
        </p:nvGrpSpPr>
        <p:grpSpPr>
          <a:xfrm>
            <a:off x="3264218" y="1856199"/>
            <a:ext cx="651848" cy="687338"/>
            <a:chOff x="3400515" y="2056248"/>
            <a:chExt cx="698134" cy="735987"/>
          </a:xfrm>
        </p:grpSpPr>
        <p:grpSp>
          <p:nvGrpSpPr>
            <p:cNvPr id="8248" name="Google Shape;8248;p79"/>
            <p:cNvGrpSpPr/>
            <p:nvPr/>
          </p:nvGrpSpPr>
          <p:grpSpPr>
            <a:xfrm>
              <a:off x="3400515" y="2283913"/>
              <a:ext cx="312919" cy="219900"/>
              <a:chOff x="3400515" y="2283913"/>
              <a:chExt cx="312919" cy="219900"/>
            </a:xfrm>
          </p:grpSpPr>
          <p:sp>
            <p:nvSpPr>
              <p:cNvPr id="8249" name="Google Shape;8249;p7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50" name="Google Shape;8250;p7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251" name="Google Shape;8251;p79"/>
            <p:cNvGrpSpPr/>
            <p:nvPr/>
          </p:nvGrpSpPr>
          <p:grpSpPr>
            <a:xfrm>
              <a:off x="3547823" y="2461089"/>
              <a:ext cx="219900" cy="331146"/>
              <a:chOff x="3547823" y="2461089"/>
              <a:chExt cx="219900" cy="331146"/>
            </a:xfrm>
          </p:grpSpPr>
          <p:sp>
            <p:nvSpPr>
              <p:cNvPr id="8252" name="Google Shape;8252;p7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53" name="Google Shape;8253;p7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254" name="Google Shape;8254;p79"/>
            <p:cNvGrpSpPr/>
            <p:nvPr/>
          </p:nvGrpSpPr>
          <p:grpSpPr>
            <a:xfrm>
              <a:off x="3734138" y="2461089"/>
              <a:ext cx="219900" cy="331146"/>
              <a:chOff x="3734138" y="2461089"/>
              <a:chExt cx="219900" cy="331146"/>
            </a:xfrm>
          </p:grpSpPr>
          <p:sp>
            <p:nvSpPr>
              <p:cNvPr id="8255" name="Google Shape;8255;p7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56" name="Google Shape;8256;p7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257" name="Google Shape;8257;p79"/>
            <p:cNvGrpSpPr/>
            <p:nvPr/>
          </p:nvGrpSpPr>
          <p:grpSpPr>
            <a:xfrm>
              <a:off x="3787560" y="2281742"/>
              <a:ext cx="311089" cy="219900"/>
              <a:chOff x="3787560" y="2281742"/>
              <a:chExt cx="311089" cy="219900"/>
            </a:xfrm>
          </p:grpSpPr>
          <p:sp>
            <p:nvSpPr>
              <p:cNvPr id="8258" name="Google Shape;8258;p7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259" name="Google Shape;8259;p7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260" name="Google Shape;8260;p79"/>
            <p:cNvGrpSpPr/>
            <p:nvPr/>
          </p:nvGrpSpPr>
          <p:grpSpPr>
            <a:xfrm>
              <a:off x="3637290" y="2056248"/>
              <a:ext cx="219900" cy="330736"/>
              <a:chOff x="3637290" y="2056248"/>
              <a:chExt cx="219900" cy="330736"/>
            </a:xfrm>
          </p:grpSpPr>
          <p:sp>
            <p:nvSpPr>
              <p:cNvPr id="8261" name="Google Shape;8261;p7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262" name="Google Shape;8262;p7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263" name="Google Shape;8263;p79"/>
          <p:cNvGrpSpPr/>
          <p:nvPr/>
        </p:nvGrpSpPr>
        <p:grpSpPr>
          <a:xfrm>
            <a:off x="2555923" y="2726206"/>
            <a:ext cx="1268144" cy="592394"/>
            <a:chOff x="238125" y="1188750"/>
            <a:chExt cx="7140450" cy="3335550"/>
          </a:xfrm>
        </p:grpSpPr>
        <p:sp>
          <p:nvSpPr>
            <p:cNvPr id="8264" name="Google Shape;8264;p7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9" name="Google Shape;8269;p79"/>
          <p:cNvGrpSpPr/>
          <p:nvPr/>
        </p:nvGrpSpPr>
        <p:grpSpPr>
          <a:xfrm>
            <a:off x="6663824" y="2728360"/>
            <a:ext cx="1053944" cy="590147"/>
            <a:chOff x="238125" y="1335475"/>
            <a:chExt cx="5418735" cy="3034175"/>
          </a:xfrm>
        </p:grpSpPr>
        <p:sp>
          <p:nvSpPr>
            <p:cNvPr id="8270" name="Google Shape;8270;p7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9"/>
          <p:cNvGrpSpPr/>
          <p:nvPr/>
        </p:nvGrpSpPr>
        <p:grpSpPr>
          <a:xfrm>
            <a:off x="4094633" y="3533260"/>
            <a:ext cx="1268207" cy="638939"/>
            <a:chOff x="3967651" y="3645904"/>
            <a:chExt cx="1479304" cy="745292"/>
          </a:xfrm>
        </p:grpSpPr>
        <p:grpSp>
          <p:nvGrpSpPr>
            <p:cNvPr id="8274" name="Google Shape;8274;p79"/>
            <p:cNvGrpSpPr/>
            <p:nvPr/>
          </p:nvGrpSpPr>
          <p:grpSpPr>
            <a:xfrm>
              <a:off x="3967651" y="4009026"/>
              <a:ext cx="1479304" cy="382170"/>
              <a:chOff x="3967651" y="4009026"/>
              <a:chExt cx="1479304" cy="382170"/>
            </a:xfrm>
          </p:grpSpPr>
          <p:grpSp>
            <p:nvGrpSpPr>
              <p:cNvPr id="8275" name="Google Shape;8275;p79"/>
              <p:cNvGrpSpPr/>
              <p:nvPr/>
            </p:nvGrpSpPr>
            <p:grpSpPr>
              <a:xfrm>
                <a:off x="4892216" y="4195630"/>
                <a:ext cx="554739" cy="195566"/>
                <a:chOff x="3604375" y="4892160"/>
                <a:chExt cx="1651500" cy="582215"/>
              </a:xfrm>
            </p:grpSpPr>
            <p:sp>
              <p:nvSpPr>
                <p:cNvPr id="8276" name="Google Shape;8276;p7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8" name="Google Shape;8278;p79"/>
              <p:cNvGrpSpPr/>
              <p:nvPr/>
            </p:nvGrpSpPr>
            <p:grpSpPr>
              <a:xfrm>
                <a:off x="3967651" y="4146303"/>
                <a:ext cx="579402" cy="244893"/>
                <a:chOff x="851875" y="4745310"/>
                <a:chExt cx="1724925" cy="729065"/>
              </a:xfrm>
            </p:grpSpPr>
            <p:sp>
              <p:nvSpPr>
                <p:cNvPr id="8279" name="Google Shape;8279;p7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1" name="Google Shape;8281;p79"/>
              <p:cNvGrpSpPr/>
              <p:nvPr/>
            </p:nvGrpSpPr>
            <p:grpSpPr>
              <a:xfrm>
                <a:off x="4460753" y="4009026"/>
                <a:ext cx="493110" cy="382170"/>
                <a:chOff x="2319875" y="4336625"/>
                <a:chExt cx="1468025" cy="1137750"/>
              </a:xfrm>
            </p:grpSpPr>
            <p:sp>
              <p:nvSpPr>
                <p:cNvPr id="8282" name="Google Shape;8282;p7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84" name="Google Shape;8284;p79"/>
            <p:cNvGrpSpPr/>
            <p:nvPr/>
          </p:nvGrpSpPr>
          <p:grpSpPr>
            <a:xfrm>
              <a:off x="4479443" y="3645904"/>
              <a:ext cx="455965" cy="388789"/>
              <a:chOff x="2957425" y="238100"/>
              <a:chExt cx="1910200" cy="1628775"/>
            </a:xfrm>
          </p:grpSpPr>
          <p:sp>
            <p:nvSpPr>
              <p:cNvPr id="8285" name="Google Shape;8285;p7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95" name="Google Shape;8295;p79"/>
          <p:cNvGrpSpPr/>
          <p:nvPr/>
        </p:nvGrpSpPr>
        <p:grpSpPr>
          <a:xfrm>
            <a:off x="2480746" y="3534460"/>
            <a:ext cx="1243128" cy="637739"/>
            <a:chOff x="2496310" y="3693351"/>
            <a:chExt cx="1342906" cy="688926"/>
          </a:xfrm>
        </p:grpSpPr>
        <p:grpSp>
          <p:nvGrpSpPr>
            <p:cNvPr id="8296" name="Google Shape;8296;p79"/>
            <p:cNvGrpSpPr/>
            <p:nvPr/>
          </p:nvGrpSpPr>
          <p:grpSpPr>
            <a:xfrm>
              <a:off x="2496310" y="3693351"/>
              <a:ext cx="1342906" cy="688875"/>
              <a:chOff x="2496310" y="3693351"/>
              <a:chExt cx="1342906" cy="688875"/>
            </a:xfrm>
          </p:grpSpPr>
          <p:sp>
            <p:nvSpPr>
              <p:cNvPr id="8297" name="Google Shape;8297;p7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03" name="Google Shape;8303;p79"/>
              <p:cNvCxnSpPr>
                <a:stCxn id="830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304" name="Google Shape;8304;p79"/>
              <p:cNvCxnSpPr>
                <a:stCxn id="829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305" name="Google Shape;8305;p79"/>
              <p:cNvCxnSpPr>
                <a:stCxn id="829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06" name="Google Shape;8306;p79"/>
              <p:cNvCxnSpPr>
                <a:stCxn id="830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307" name="Google Shape;8307;p79"/>
              <p:cNvCxnSpPr>
                <a:stCxn id="830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308" name="Google Shape;8308;p79"/>
            <p:cNvGrpSpPr/>
            <p:nvPr/>
          </p:nvGrpSpPr>
          <p:grpSpPr>
            <a:xfrm>
              <a:off x="2675275" y="3930557"/>
              <a:ext cx="1003306" cy="451719"/>
              <a:chOff x="2675275" y="4174282"/>
              <a:chExt cx="1003306" cy="451719"/>
            </a:xfrm>
          </p:grpSpPr>
          <p:sp>
            <p:nvSpPr>
              <p:cNvPr id="8309" name="Google Shape;8309;p7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12" name="Google Shape;8312;p79"/>
          <p:cNvGrpSpPr/>
          <p:nvPr/>
        </p:nvGrpSpPr>
        <p:grpSpPr>
          <a:xfrm>
            <a:off x="1654417" y="971307"/>
            <a:ext cx="574511" cy="874709"/>
            <a:chOff x="1715404" y="1112080"/>
            <a:chExt cx="642270" cy="977984"/>
          </a:xfrm>
        </p:grpSpPr>
        <p:grpSp>
          <p:nvGrpSpPr>
            <p:cNvPr id="8313" name="Google Shape;8313;p79"/>
            <p:cNvGrpSpPr/>
            <p:nvPr/>
          </p:nvGrpSpPr>
          <p:grpSpPr>
            <a:xfrm>
              <a:off x="1715404" y="1112080"/>
              <a:ext cx="642270" cy="977984"/>
              <a:chOff x="1715404" y="1112080"/>
              <a:chExt cx="642270" cy="977984"/>
            </a:xfrm>
          </p:grpSpPr>
          <p:sp>
            <p:nvSpPr>
              <p:cNvPr id="8314" name="Google Shape;8314;p7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9"/>
            <p:cNvGrpSpPr/>
            <p:nvPr/>
          </p:nvGrpSpPr>
          <p:grpSpPr>
            <a:xfrm>
              <a:off x="1768927" y="1165603"/>
              <a:ext cx="535225" cy="851367"/>
              <a:chOff x="1768927" y="1165603"/>
              <a:chExt cx="535225" cy="851367"/>
            </a:xfrm>
          </p:grpSpPr>
          <p:sp>
            <p:nvSpPr>
              <p:cNvPr id="8317" name="Google Shape;8317;p7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9" name="Google Shape;8319;p79"/>
            <p:cNvGrpSpPr/>
            <p:nvPr/>
          </p:nvGrpSpPr>
          <p:grpSpPr>
            <a:xfrm>
              <a:off x="1822449" y="1219125"/>
              <a:ext cx="428180" cy="718859"/>
              <a:chOff x="1822449" y="1219125"/>
              <a:chExt cx="428180" cy="718859"/>
            </a:xfrm>
          </p:grpSpPr>
          <p:sp>
            <p:nvSpPr>
              <p:cNvPr id="8320" name="Google Shape;8320;p7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2" name="Google Shape;8322;p79"/>
            <p:cNvGrpSpPr/>
            <p:nvPr/>
          </p:nvGrpSpPr>
          <p:grpSpPr>
            <a:xfrm>
              <a:off x="1875972" y="1272648"/>
              <a:ext cx="321135" cy="586939"/>
              <a:chOff x="1875972" y="1272648"/>
              <a:chExt cx="321135" cy="586939"/>
            </a:xfrm>
          </p:grpSpPr>
          <p:sp>
            <p:nvSpPr>
              <p:cNvPr id="8323" name="Google Shape;8323;p7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25" name="Google Shape;8325;p79"/>
          <p:cNvGrpSpPr/>
          <p:nvPr/>
        </p:nvGrpSpPr>
        <p:grpSpPr>
          <a:xfrm>
            <a:off x="7761578" y="3528028"/>
            <a:ext cx="293855" cy="644170"/>
            <a:chOff x="241025" y="3151575"/>
            <a:chExt cx="293855" cy="644170"/>
          </a:xfrm>
        </p:grpSpPr>
        <p:sp>
          <p:nvSpPr>
            <p:cNvPr id="8326" name="Google Shape;8326;p7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8" name="Google Shape;8328;p79"/>
          <p:cNvGrpSpPr/>
          <p:nvPr/>
        </p:nvGrpSpPr>
        <p:grpSpPr>
          <a:xfrm>
            <a:off x="709562" y="2728028"/>
            <a:ext cx="1779649" cy="591620"/>
            <a:chOff x="246070" y="1983375"/>
            <a:chExt cx="1855347" cy="616849"/>
          </a:xfrm>
        </p:grpSpPr>
        <p:sp>
          <p:nvSpPr>
            <p:cNvPr id="8329" name="Google Shape;8329;p7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8" name="Google Shape;8338;p79"/>
          <p:cNvGrpSpPr/>
          <p:nvPr/>
        </p:nvGrpSpPr>
        <p:grpSpPr>
          <a:xfrm>
            <a:off x="2320428" y="971307"/>
            <a:ext cx="711055" cy="745993"/>
            <a:chOff x="2496269" y="1171698"/>
            <a:chExt cx="761953" cy="799392"/>
          </a:xfrm>
        </p:grpSpPr>
        <p:grpSp>
          <p:nvGrpSpPr>
            <p:cNvPr id="8339" name="Google Shape;8339;p79"/>
            <p:cNvGrpSpPr/>
            <p:nvPr/>
          </p:nvGrpSpPr>
          <p:grpSpPr>
            <a:xfrm>
              <a:off x="2496269" y="1171698"/>
              <a:ext cx="761953" cy="723022"/>
              <a:chOff x="2496269" y="1171698"/>
              <a:chExt cx="761953" cy="723022"/>
            </a:xfrm>
          </p:grpSpPr>
          <p:sp>
            <p:nvSpPr>
              <p:cNvPr id="8340" name="Google Shape;8340;p7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2" name="Google Shape;8342;p79"/>
              <p:cNvGrpSpPr/>
              <p:nvPr/>
            </p:nvGrpSpPr>
            <p:grpSpPr>
              <a:xfrm>
                <a:off x="2496269" y="1171698"/>
                <a:ext cx="761953" cy="723022"/>
                <a:chOff x="2496269" y="1120652"/>
                <a:chExt cx="761953" cy="723022"/>
              </a:xfrm>
            </p:grpSpPr>
            <p:grpSp>
              <p:nvGrpSpPr>
                <p:cNvPr id="8343" name="Google Shape;8343;p79"/>
                <p:cNvGrpSpPr/>
                <p:nvPr/>
              </p:nvGrpSpPr>
              <p:grpSpPr>
                <a:xfrm>
                  <a:off x="2496269" y="1120652"/>
                  <a:ext cx="761953" cy="723022"/>
                  <a:chOff x="2496269" y="1120652"/>
                  <a:chExt cx="761953" cy="723022"/>
                </a:xfrm>
              </p:grpSpPr>
              <p:grpSp>
                <p:nvGrpSpPr>
                  <p:cNvPr id="8344" name="Google Shape;8344;p79"/>
                  <p:cNvGrpSpPr/>
                  <p:nvPr/>
                </p:nvGrpSpPr>
                <p:grpSpPr>
                  <a:xfrm>
                    <a:off x="2496269" y="1304589"/>
                    <a:ext cx="407089" cy="305057"/>
                    <a:chOff x="2496269" y="1304589"/>
                    <a:chExt cx="407089" cy="305057"/>
                  </a:xfrm>
                </p:grpSpPr>
                <p:sp>
                  <p:nvSpPr>
                    <p:cNvPr id="8345" name="Google Shape;8345;p7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7" name="Google Shape;8347;p79"/>
                  <p:cNvGrpSpPr/>
                  <p:nvPr/>
                </p:nvGrpSpPr>
                <p:grpSpPr>
                  <a:xfrm>
                    <a:off x="2586468" y="1493376"/>
                    <a:ext cx="358850" cy="349656"/>
                    <a:chOff x="2586468" y="1493376"/>
                    <a:chExt cx="358850" cy="349656"/>
                  </a:xfrm>
                </p:grpSpPr>
                <p:sp>
                  <p:nvSpPr>
                    <p:cNvPr id="8348" name="Google Shape;8348;p7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0" name="Google Shape;8350;p79"/>
                  <p:cNvGrpSpPr/>
                  <p:nvPr/>
                </p:nvGrpSpPr>
                <p:grpSpPr>
                  <a:xfrm>
                    <a:off x="2807939" y="1494024"/>
                    <a:ext cx="358857" cy="349650"/>
                    <a:chOff x="2807939" y="1494024"/>
                    <a:chExt cx="358857" cy="349650"/>
                  </a:xfrm>
                </p:grpSpPr>
                <p:sp>
                  <p:nvSpPr>
                    <p:cNvPr id="8351" name="Google Shape;8351;p7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3" name="Google Shape;8353;p79"/>
                  <p:cNvGrpSpPr/>
                  <p:nvPr/>
                </p:nvGrpSpPr>
                <p:grpSpPr>
                  <a:xfrm>
                    <a:off x="2851133" y="1305635"/>
                    <a:ext cx="407089" cy="305057"/>
                    <a:chOff x="2851133" y="1305635"/>
                    <a:chExt cx="407089" cy="305057"/>
                  </a:xfrm>
                </p:grpSpPr>
                <p:sp>
                  <p:nvSpPr>
                    <p:cNvPr id="8354" name="Google Shape;8354;p7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79"/>
                  <p:cNvGrpSpPr/>
                  <p:nvPr/>
                </p:nvGrpSpPr>
                <p:grpSpPr>
                  <a:xfrm>
                    <a:off x="2727495" y="1120652"/>
                    <a:ext cx="300271" cy="396358"/>
                    <a:chOff x="2727495" y="1120652"/>
                    <a:chExt cx="300271" cy="396358"/>
                  </a:xfrm>
                </p:grpSpPr>
                <p:sp>
                  <p:nvSpPr>
                    <p:cNvPr id="8357" name="Google Shape;8357;p7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59" name="Google Shape;8359;p79"/>
                <p:cNvGrpSpPr/>
                <p:nvPr/>
              </p:nvGrpSpPr>
              <p:grpSpPr>
                <a:xfrm>
                  <a:off x="2722305" y="1350460"/>
                  <a:ext cx="308357" cy="308344"/>
                  <a:chOff x="2722305" y="1350460"/>
                  <a:chExt cx="308357" cy="308344"/>
                </a:xfrm>
              </p:grpSpPr>
              <p:sp>
                <p:nvSpPr>
                  <p:cNvPr id="8360" name="Google Shape;8360;p7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61" name="Google Shape;8361;p79"/>
                  <p:cNvGrpSpPr/>
                  <p:nvPr/>
                </p:nvGrpSpPr>
                <p:grpSpPr>
                  <a:xfrm>
                    <a:off x="2725064" y="1364529"/>
                    <a:ext cx="297954" cy="280182"/>
                    <a:chOff x="2725064" y="1364529"/>
                    <a:chExt cx="297954" cy="280182"/>
                  </a:xfrm>
                </p:grpSpPr>
                <p:sp>
                  <p:nvSpPr>
                    <p:cNvPr id="8362" name="Google Shape;8362;p7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367" name="Google Shape;8367;p7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79"/>
          <p:cNvGrpSpPr/>
          <p:nvPr/>
        </p:nvGrpSpPr>
        <p:grpSpPr>
          <a:xfrm>
            <a:off x="3909129" y="2727412"/>
            <a:ext cx="1569144" cy="591015"/>
            <a:chOff x="3820100" y="3023049"/>
            <a:chExt cx="1303926" cy="491162"/>
          </a:xfrm>
        </p:grpSpPr>
        <p:grpSp>
          <p:nvGrpSpPr>
            <p:cNvPr id="8373" name="Google Shape;8373;p79"/>
            <p:cNvGrpSpPr/>
            <p:nvPr/>
          </p:nvGrpSpPr>
          <p:grpSpPr>
            <a:xfrm>
              <a:off x="3820100" y="3023072"/>
              <a:ext cx="1303926" cy="491139"/>
              <a:chOff x="3820100" y="3023072"/>
              <a:chExt cx="1303926" cy="491139"/>
            </a:xfrm>
          </p:grpSpPr>
          <p:sp>
            <p:nvSpPr>
              <p:cNvPr id="8374" name="Google Shape;8374;p7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6" name="Google Shape;8376;p79"/>
            <p:cNvGrpSpPr/>
            <p:nvPr/>
          </p:nvGrpSpPr>
          <p:grpSpPr>
            <a:xfrm>
              <a:off x="4132439" y="3023645"/>
              <a:ext cx="393633" cy="177096"/>
              <a:chOff x="4132439" y="3023645"/>
              <a:chExt cx="393633" cy="177096"/>
            </a:xfrm>
          </p:grpSpPr>
          <p:sp>
            <p:nvSpPr>
              <p:cNvPr id="8377" name="Google Shape;8377;p7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79"/>
            <p:cNvGrpSpPr/>
            <p:nvPr/>
          </p:nvGrpSpPr>
          <p:grpSpPr>
            <a:xfrm>
              <a:off x="3921811" y="3023049"/>
              <a:ext cx="1002397" cy="388943"/>
              <a:chOff x="3921811" y="3023049"/>
              <a:chExt cx="1002397" cy="388943"/>
            </a:xfrm>
          </p:grpSpPr>
          <p:sp>
            <p:nvSpPr>
              <p:cNvPr id="8380" name="Google Shape;8380;p7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2" name="Google Shape;8382;p79"/>
            <p:cNvGrpSpPr/>
            <p:nvPr/>
          </p:nvGrpSpPr>
          <p:grpSpPr>
            <a:xfrm>
              <a:off x="4023645" y="3023049"/>
              <a:ext cx="683032" cy="286722"/>
              <a:chOff x="4023645" y="3023049"/>
              <a:chExt cx="683032" cy="286722"/>
            </a:xfrm>
          </p:grpSpPr>
          <p:sp>
            <p:nvSpPr>
              <p:cNvPr id="8383" name="Google Shape;8383;p7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5" name="Google Shape;8385;p79"/>
          <p:cNvGrpSpPr/>
          <p:nvPr/>
        </p:nvGrpSpPr>
        <p:grpSpPr>
          <a:xfrm>
            <a:off x="1541251" y="1854258"/>
            <a:ext cx="713522" cy="688025"/>
            <a:chOff x="1706078" y="2092648"/>
            <a:chExt cx="660913" cy="637296"/>
          </a:xfrm>
        </p:grpSpPr>
        <p:sp>
          <p:nvSpPr>
            <p:cNvPr id="8386" name="Google Shape;8386;p7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87" name="Google Shape;8387;p79"/>
            <p:cNvGrpSpPr/>
            <p:nvPr/>
          </p:nvGrpSpPr>
          <p:grpSpPr>
            <a:xfrm>
              <a:off x="1706078" y="2092648"/>
              <a:ext cx="660913" cy="575241"/>
              <a:chOff x="1706078" y="2092648"/>
              <a:chExt cx="660913" cy="575241"/>
            </a:xfrm>
          </p:grpSpPr>
          <p:sp>
            <p:nvSpPr>
              <p:cNvPr id="8388" name="Google Shape;8388;p7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91" name="Google Shape;8391;p79"/>
          <p:cNvGrpSpPr/>
          <p:nvPr/>
        </p:nvGrpSpPr>
        <p:grpSpPr>
          <a:xfrm>
            <a:off x="6303109" y="971806"/>
            <a:ext cx="1317459" cy="684168"/>
            <a:chOff x="238125" y="999450"/>
            <a:chExt cx="7140700" cy="3708225"/>
          </a:xfrm>
        </p:grpSpPr>
        <p:sp>
          <p:nvSpPr>
            <p:cNvPr id="8392" name="Google Shape;8392;p7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04" name="Shape 8404"/>
        <p:cNvGrpSpPr/>
        <p:nvPr/>
      </p:nvGrpSpPr>
      <p:grpSpPr>
        <a:xfrm>
          <a:off x="0" y="0"/>
          <a:ext cx="0" cy="0"/>
          <a:chOff x="0" y="0"/>
          <a:chExt cx="0" cy="0"/>
        </a:xfrm>
      </p:grpSpPr>
      <p:grpSp>
        <p:nvGrpSpPr>
          <p:cNvPr id="8405" name="Google Shape;8405;p80"/>
          <p:cNvGrpSpPr/>
          <p:nvPr/>
        </p:nvGrpSpPr>
        <p:grpSpPr>
          <a:xfrm>
            <a:off x="717027" y="967622"/>
            <a:ext cx="1636117" cy="1526144"/>
            <a:chOff x="729238" y="1179665"/>
            <a:chExt cx="1636117" cy="1526144"/>
          </a:xfrm>
        </p:grpSpPr>
        <p:grpSp>
          <p:nvGrpSpPr>
            <p:cNvPr id="8406" name="Google Shape;8406;p80"/>
            <p:cNvGrpSpPr/>
            <p:nvPr/>
          </p:nvGrpSpPr>
          <p:grpSpPr>
            <a:xfrm>
              <a:off x="729238" y="1179665"/>
              <a:ext cx="80700" cy="1526144"/>
              <a:chOff x="729238" y="1179665"/>
              <a:chExt cx="80700" cy="1526144"/>
            </a:xfrm>
          </p:grpSpPr>
          <p:sp>
            <p:nvSpPr>
              <p:cNvPr id="8407" name="Google Shape;8407;p8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80"/>
            <p:cNvGrpSpPr/>
            <p:nvPr/>
          </p:nvGrpSpPr>
          <p:grpSpPr>
            <a:xfrm>
              <a:off x="903098" y="1179665"/>
              <a:ext cx="80700" cy="1526144"/>
              <a:chOff x="903098" y="1179665"/>
              <a:chExt cx="80700" cy="1526144"/>
            </a:xfrm>
          </p:grpSpPr>
          <p:sp>
            <p:nvSpPr>
              <p:cNvPr id="8418" name="Google Shape;8418;p8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8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8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8" name="Google Shape;8428;p80"/>
            <p:cNvGrpSpPr/>
            <p:nvPr/>
          </p:nvGrpSpPr>
          <p:grpSpPr>
            <a:xfrm>
              <a:off x="1076958" y="1179665"/>
              <a:ext cx="80700" cy="1526144"/>
              <a:chOff x="1076958" y="1179665"/>
              <a:chExt cx="80700" cy="1526144"/>
            </a:xfrm>
          </p:grpSpPr>
          <p:sp>
            <p:nvSpPr>
              <p:cNvPr id="8429" name="Google Shape;8429;p8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80"/>
            <p:cNvGrpSpPr/>
            <p:nvPr/>
          </p:nvGrpSpPr>
          <p:grpSpPr>
            <a:xfrm>
              <a:off x="1247707" y="1179665"/>
              <a:ext cx="80700" cy="1526144"/>
              <a:chOff x="1247707" y="1179665"/>
              <a:chExt cx="80700" cy="1526144"/>
            </a:xfrm>
          </p:grpSpPr>
          <p:sp>
            <p:nvSpPr>
              <p:cNvPr id="8440" name="Google Shape;8440;p8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8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80"/>
            <p:cNvGrpSpPr/>
            <p:nvPr/>
          </p:nvGrpSpPr>
          <p:grpSpPr>
            <a:xfrm>
              <a:off x="1421567" y="1179665"/>
              <a:ext cx="80700" cy="1526144"/>
              <a:chOff x="1421567" y="1179665"/>
              <a:chExt cx="80700" cy="1526144"/>
            </a:xfrm>
          </p:grpSpPr>
          <p:sp>
            <p:nvSpPr>
              <p:cNvPr id="8451" name="Google Shape;8451;p8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8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8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1" name="Google Shape;8461;p80"/>
            <p:cNvGrpSpPr/>
            <p:nvPr/>
          </p:nvGrpSpPr>
          <p:grpSpPr>
            <a:xfrm>
              <a:off x="1592327" y="1179665"/>
              <a:ext cx="80700" cy="1526144"/>
              <a:chOff x="1592327" y="1179665"/>
              <a:chExt cx="80700" cy="1526144"/>
            </a:xfrm>
          </p:grpSpPr>
          <p:sp>
            <p:nvSpPr>
              <p:cNvPr id="8462" name="Google Shape;8462;p8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2" name="Google Shape;8472;p80"/>
            <p:cNvGrpSpPr/>
            <p:nvPr/>
          </p:nvGrpSpPr>
          <p:grpSpPr>
            <a:xfrm>
              <a:off x="1766187" y="1179665"/>
              <a:ext cx="80700" cy="1526144"/>
              <a:chOff x="1766187" y="1179665"/>
              <a:chExt cx="80700" cy="1526144"/>
            </a:xfrm>
          </p:grpSpPr>
          <p:sp>
            <p:nvSpPr>
              <p:cNvPr id="8473" name="Google Shape;8473;p8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80"/>
            <p:cNvGrpSpPr/>
            <p:nvPr/>
          </p:nvGrpSpPr>
          <p:grpSpPr>
            <a:xfrm>
              <a:off x="1936935" y="1179665"/>
              <a:ext cx="80700" cy="1526144"/>
              <a:chOff x="1936935" y="1179665"/>
              <a:chExt cx="80700" cy="1526144"/>
            </a:xfrm>
          </p:grpSpPr>
          <p:sp>
            <p:nvSpPr>
              <p:cNvPr id="8484" name="Google Shape;8484;p8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8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8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80"/>
            <p:cNvGrpSpPr/>
            <p:nvPr/>
          </p:nvGrpSpPr>
          <p:grpSpPr>
            <a:xfrm>
              <a:off x="2110795" y="1179665"/>
              <a:ext cx="80700" cy="1526144"/>
              <a:chOff x="2110795" y="1179665"/>
              <a:chExt cx="80700" cy="1526144"/>
            </a:xfrm>
          </p:grpSpPr>
          <p:sp>
            <p:nvSpPr>
              <p:cNvPr id="8495" name="Google Shape;8495;p8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8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8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8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8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8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8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5" name="Google Shape;8505;p80"/>
            <p:cNvGrpSpPr/>
            <p:nvPr/>
          </p:nvGrpSpPr>
          <p:grpSpPr>
            <a:xfrm>
              <a:off x="2284655" y="1179665"/>
              <a:ext cx="80700" cy="1526144"/>
              <a:chOff x="2284655" y="1179665"/>
              <a:chExt cx="80700" cy="1526144"/>
            </a:xfrm>
          </p:grpSpPr>
          <p:sp>
            <p:nvSpPr>
              <p:cNvPr id="8506" name="Google Shape;8506;p8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8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8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8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8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8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8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8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8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8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16" name="Google Shape;8516;p80"/>
          <p:cNvGrpSpPr/>
          <p:nvPr/>
        </p:nvGrpSpPr>
        <p:grpSpPr>
          <a:xfrm>
            <a:off x="2611693" y="986760"/>
            <a:ext cx="1364248" cy="1102133"/>
            <a:chOff x="2623904" y="1198803"/>
            <a:chExt cx="1364248" cy="1102133"/>
          </a:xfrm>
        </p:grpSpPr>
        <p:grpSp>
          <p:nvGrpSpPr>
            <p:cNvPr id="8517" name="Google Shape;8517;p80"/>
            <p:cNvGrpSpPr/>
            <p:nvPr/>
          </p:nvGrpSpPr>
          <p:grpSpPr>
            <a:xfrm>
              <a:off x="2623907" y="1198803"/>
              <a:ext cx="1364245" cy="273000"/>
              <a:chOff x="2623907" y="1198803"/>
              <a:chExt cx="1364245" cy="273000"/>
            </a:xfrm>
          </p:grpSpPr>
          <p:sp>
            <p:nvSpPr>
              <p:cNvPr id="8518" name="Google Shape;8518;p8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8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8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8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8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3" name="Google Shape;8523;p80"/>
            <p:cNvGrpSpPr/>
            <p:nvPr/>
          </p:nvGrpSpPr>
          <p:grpSpPr>
            <a:xfrm>
              <a:off x="2623904" y="1476964"/>
              <a:ext cx="1364245" cy="273000"/>
              <a:chOff x="2623904" y="1476964"/>
              <a:chExt cx="1364245" cy="273000"/>
            </a:xfrm>
          </p:grpSpPr>
          <p:sp>
            <p:nvSpPr>
              <p:cNvPr id="8524" name="Google Shape;8524;p8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8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8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8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8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9" name="Google Shape;8529;p80"/>
            <p:cNvGrpSpPr/>
            <p:nvPr/>
          </p:nvGrpSpPr>
          <p:grpSpPr>
            <a:xfrm>
              <a:off x="2623907" y="1749775"/>
              <a:ext cx="1364245" cy="273000"/>
              <a:chOff x="2623907" y="1749775"/>
              <a:chExt cx="1364245" cy="273000"/>
            </a:xfrm>
          </p:grpSpPr>
          <p:sp>
            <p:nvSpPr>
              <p:cNvPr id="8530" name="Google Shape;8530;p8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8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8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8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8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80"/>
            <p:cNvGrpSpPr/>
            <p:nvPr/>
          </p:nvGrpSpPr>
          <p:grpSpPr>
            <a:xfrm>
              <a:off x="2623904" y="2027936"/>
              <a:ext cx="1364245" cy="273000"/>
              <a:chOff x="2623904" y="2027936"/>
              <a:chExt cx="1364245" cy="273000"/>
            </a:xfrm>
          </p:grpSpPr>
          <p:sp>
            <p:nvSpPr>
              <p:cNvPr id="8536" name="Google Shape;8536;p8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8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8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41" name="Google Shape;8541;p80"/>
          <p:cNvGrpSpPr/>
          <p:nvPr/>
        </p:nvGrpSpPr>
        <p:grpSpPr>
          <a:xfrm>
            <a:off x="2601154" y="2445833"/>
            <a:ext cx="1387541" cy="159124"/>
            <a:chOff x="3200660" y="2180272"/>
            <a:chExt cx="2563824" cy="378237"/>
          </a:xfrm>
        </p:grpSpPr>
        <p:sp>
          <p:nvSpPr>
            <p:cNvPr id="8542" name="Google Shape;8542;p8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8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8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8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8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8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8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8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8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8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0" name="Google Shape;8560;p80"/>
          <p:cNvGrpSpPr/>
          <p:nvPr/>
        </p:nvGrpSpPr>
        <p:grpSpPr>
          <a:xfrm>
            <a:off x="2597679" y="2723597"/>
            <a:ext cx="1390502" cy="159625"/>
            <a:chOff x="3530150" y="2790075"/>
            <a:chExt cx="1962600" cy="225300"/>
          </a:xfrm>
        </p:grpSpPr>
        <p:sp>
          <p:nvSpPr>
            <p:cNvPr id="8561" name="Google Shape;8561;p8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3" name="Google Shape;8563;p80"/>
          <p:cNvGrpSpPr/>
          <p:nvPr/>
        </p:nvGrpSpPr>
        <p:grpSpPr>
          <a:xfrm>
            <a:off x="2597736" y="3001862"/>
            <a:ext cx="1411629" cy="154175"/>
            <a:chOff x="3558802" y="4011244"/>
            <a:chExt cx="1866000" cy="111600"/>
          </a:xfrm>
        </p:grpSpPr>
        <p:sp>
          <p:nvSpPr>
            <p:cNvPr id="8564" name="Google Shape;8564;p8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6" name="Google Shape;8566;p80"/>
          <p:cNvGrpSpPr/>
          <p:nvPr/>
        </p:nvGrpSpPr>
        <p:grpSpPr>
          <a:xfrm>
            <a:off x="2598024" y="2207432"/>
            <a:ext cx="1383503" cy="119761"/>
            <a:chOff x="3465975" y="2270258"/>
            <a:chExt cx="1986364" cy="171947"/>
          </a:xfrm>
        </p:grpSpPr>
        <p:sp>
          <p:nvSpPr>
            <p:cNvPr id="8567" name="Google Shape;8567;p8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8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8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8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5" name="Google Shape;8575;p80"/>
          <p:cNvGrpSpPr/>
          <p:nvPr/>
        </p:nvGrpSpPr>
        <p:grpSpPr>
          <a:xfrm>
            <a:off x="2609031" y="3571205"/>
            <a:ext cx="1369531" cy="195460"/>
            <a:chOff x="723300" y="4253549"/>
            <a:chExt cx="2276482" cy="324900"/>
          </a:xfrm>
        </p:grpSpPr>
        <p:sp>
          <p:nvSpPr>
            <p:cNvPr id="8576" name="Google Shape;8576;p8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8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8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8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8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80"/>
          <p:cNvGrpSpPr/>
          <p:nvPr/>
        </p:nvGrpSpPr>
        <p:grpSpPr>
          <a:xfrm>
            <a:off x="2598592" y="3272446"/>
            <a:ext cx="1389066" cy="180119"/>
            <a:chOff x="705948" y="3788465"/>
            <a:chExt cx="2308953" cy="299400"/>
          </a:xfrm>
        </p:grpSpPr>
        <p:sp>
          <p:nvSpPr>
            <p:cNvPr id="8582" name="Google Shape;8582;p8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8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8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8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7" name="Google Shape;8587;p80"/>
          <p:cNvGrpSpPr/>
          <p:nvPr/>
        </p:nvGrpSpPr>
        <p:grpSpPr>
          <a:xfrm>
            <a:off x="4195583" y="1876400"/>
            <a:ext cx="1433821" cy="191501"/>
            <a:chOff x="4273350" y="2088443"/>
            <a:chExt cx="1433821" cy="191501"/>
          </a:xfrm>
        </p:grpSpPr>
        <p:grpSp>
          <p:nvGrpSpPr>
            <p:cNvPr id="8588" name="Google Shape;8588;p80"/>
            <p:cNvGrpSpPr/>
            <p:nvPr/>
          </p:nvGrpSpPr>
          <p:grpSpPr>
            <a:xfrm>
              <a:off x="4273350" y="2088443"/>
              <a:ext cx="1433821" cy="0"/>
              <a:chOff x="5224975" y="2962250"/>
              <a:chExt cx="1544400" cy="0"/>
            </a:xfrm>
          </p:grpSpPr>
          <p:cxnSp>
            <p:nvCxnSpPr>
              <p:cNvPr id="8589" name="Google Shape;8589;p8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590" name="Google Shape;8590;p8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591" name="Google Shape;8591;p80"/>
            <p:cNvGrpSpPr/>
            <p:nvPr/>
          </p:nvGrpSpPr>
          <p:grpSpPr>
            <a:xfrm>
              <a:off x="4273350" y="2279944"/>
              <a:ext cx="1433821" cy="0"/>
              <a:chOff x="5224975" y="2962250"/>
              <a:chExt cx="1544400" cy="0"/>
            </a:xfrm>
          </p:grpSpPr>
          <p:cxnSp>
            <p:nvCxnSpPr>
              <p:cNvPr id="8592" name="Google Shape;8592;p8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593" name="Google Shape;8593;p8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594" name="Google Shape;8594;p80"/>
          <p:cNvGrpSpPr/>
          <p:nvPr/>
        </p:nvGrpSpPr>
        <p:grpSpPr>
          <a:xfrm>
            <a:off x="2646529" y="3885304"/>
            <a:ext cx="1304609" cy="294074"/>
            <a:chOff x="2658741" y="4097347"/>
            <a:chExt cx="1304609" cy="294074"/>
          </a:xfrm>
        </p:grpSpPr>
        <p:grpSp>
          <p:nvGrpSpPr>
            <p:cNvPr id="8595" name="Google Shape;8595;p80"/>
            <p:cNvGrpSpPr/>
            <p:nvPr/>
          </p:nvGrpSpPr>
          <p:grpSpPr>
            <a:xfrm>
              <a:off x="2658741" y="4097347"/>
              <a:ext cx="118572" cy="294074"/>
              <a:chOff x="3343310" y="4475555"/>
              <a:chExt cx="127717" cy="316753"/>
            </a:xfrm>
          </p:grpSpPr>
          <p:sp>
            <p:nvSpPr>
              <p:cNvPr id="8596" name="Google Shape;8596;p8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8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8" name="Google Shape;8598;p80"/>
            <p:cNvGrpSpPr/>
            <p:nvPr/>
          </p:nvGrpSpPr>
          <p:grpSpPr>
            <a:xfrm>
              <a:off x="3815519" y="4098388"/>
              <a:ext cx="147831" cy="291991"/>
              <a:chOff x="3527539" y="4476677"/>
              <a:chExt cx="159232" cy="314510"/>
            </a:xfrm>
          </p:grpSpPr>
          <p:sp>
            <p:nvSpPr>
              <p:cNvPr id="8599" name="Google Shape;8599;p8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1" name="Google Shape;8601;p80"/>
            <p:cNvGrpSpPr/>
            <p:nvPr/>
          </p:nvGrpSpPr>
          <p:grpSpPr>
            <a:xfrm>
              <a:off x="3511696" y="4098388"/>
              <a:ext cx="147831" cy="291991"/>
              <a:chOff x="3527539" y="4476677"/>
              <a:chExt cx="159232" cy="314510"/>
            </a:xfrm>
          </p:grpSpPr>
          <p:sp>
            <p:nvSpPr>
              <p:cNvPr id="8602" name="Google Shape;8602;p8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8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80"/>
            <p:cNvGrpSpPr/>
            <p:nvPr/>
          </p:nvGrpSpPr>
          <p:grpSpPr>
            <a:xfrm>
              <a:off x="3207874" y="4098388"/>
              <a:ext cx="147831" cy="291991"/>
              <a:chOff x="3527539" y="4476677"/>
              <a:chExt cx="159232" cy="314510"/>
            </a:xfrm>
          </p:grpSpPr>
          <p:sp>
            <p:nvSpPr>
              <p:cNvPr id="8605" name="Google Shape;8605;p8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8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7" name="Google Shape;8607;p80"/>
            <p:cNvGrpSpPr/>
            <p:nvPr/>
          </p:nvGrpSpPr>
          <p:grpSpPr>
            <a:xfrm>
              <a:off x="2933305" y="4097347"/>
              <a:ext cx="118572" cy="294074"/>
              <a:chOff x="3343310" y="4475555"/>
              <a:chExt cx="127717" cy="316753"/>
            </a:xfrm>
          </p:grpSpPr>
          <p:sp>
            <p:nvSpPr>
              <p:cNvPr id="8608" name="Google Shape;8608;p8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10" name="Google Shape;8610;p80"/>
          <p:cNvGrpSpPr/>
          <p:nvPr/>
        </p:nvGrpSpPr>
        <p:grpSpPr>
          <a:xfrm>
            <a:off x="4197138" y="963998"/>
            <a:ext cx="1430711" cy="751237"/>
            <a:chOff x="5159450" y="1919950"/>
            <a:chExt cx="1541050" cy="862500"/>
          </a:xfrm>
        </p:grpSpPr>
        <p:sp>
          <p:nvSpPr>
            <p:cNvPr id="8611" name="Google Shape;8611;p8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612" name="Google Shape;8612;p80"/>
            <p:cNvGrpSpPr/>
            <p:nvPr/>
          </p:nvGrpSpPr>
          <p:grpSpPr>
            <a:xfrm>
              <a:off x="5159450" y="1919950"/>
              <a:ext cx="1541050" cy="862500"/>
              <a:chOff x="5159450" y="1919950"/>
              <a:chExt cx="1541050" cy="862500"/>
            </a:xfrm>
          </p:grpSpPr>
          <p:cxnSp>
            <p:nvCxnSpPr>
              <p:cNvPr id="8613" name="Google Shape;8613;p8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614" name="Google Shape;8614;p8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615" name="Google Shape;8615;p80"/>
          <p:cNvGrpSpPr/>
          <p:nvPr/>
        </p:nvGrpSpPr>
        <p:grpSpPr>
          <a:xfrm>
            <a:off x="4245275" y="2227768"/>
            <a:ext cx="1334436" cy="967914"/>
            <a:chOff x="4294923" y="2439811"/>
            <a:chExt cx="1334436" cy="967914"/>
          </a:xfrm>
        </p:grpSpPr>
        <p:grpSp>
          <p:nvGrpSpPr>
            <p:cNvPr id="8616" name="Google Shape;8616;p80"/>
            <p:cNvGrpSpPr/>
            <p:nvPr/>
          </p:nvGrpSpPr>
          <p:grpSpPr>
            <a:xfrm>
              <a:off x="4960455" y="2469658"/>
              <a:ext cx="668904" cy="885524"/>
              <a:chOff x="4960455" y="2469658"/>
              <a:chExt cx="668904" cy="885524"/>
            </a:xfrm>
          </p:grpSpPr>
          <p:sp>
            <p:nvSpPr>
              <p:cNvPr id="8617" name="Google Shape;8617;p8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8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8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8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3" name="Google Shape;8623;p80"/>
            <p:cNvGrpSpPr/>
            <p:nvPr/>
          </p:nvGrpSpPr>
          <p:grpSpPr>
            <a:xfrm>
              <a:off x="4294923" y="2469658"/>
              <a:ext cx="668951" cy="885524"/>
              <a:chOff x="4294923" y="2469658"/>
              <a:chExt cx="668951" cy="885524"/>
            </a:xfrm>
          </p:grpSpPr>
          <p:sp>
            <p:nvSpPr>
              <p:cNvPr id="8624" name="Google Shape;8624;p8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8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8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30" name="Google Shape;8630;p8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1" name="Google Shape;8631;p80"/>
          <p:cNvGrpSpPr/>
          <p:nvPr/>
        </p:nvGrpSpPr>
        <p:grpSpPr>
          <a:xfrm>
            <a:off x="4231478" y="3282213"/>
            <a:ext cx="1430949" cy="897289"/>
            <a:chOff x="4351371" y="3547942"/>
            <a:chExt cx="1345130" cy="843475"/>
          </a:xfrm>
        </p:grpSpPr>
        <p:grpSp>
          <p:nvGrpSpPr>
            <p:cNvPr id="8632" name="Google Shape;8632;p80"/>
            <p:cNvGrpSpPr/>
            <p:nvPr/>
          </p:nvGrpSpPr>
          <p:grpSpPr>
            <a:xfrm>
              <a:off x="4351371" y="4209917"/>
              <a:ext cx="1345130" cy="181500"/>
              <a:chOff x="4351371" y="4209917"/>
              <a:chExt cx="1345130" cy="181500"/>
            </a:xfrm>
          </p:grpSpPr>
          <p:sp>
            <p:nvSpPr>
              <p:cNvPr id="8633" name="Google Shape;8633;p8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4" name="Google Shape;8634;p8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8635" name="Google Shape;8635;p80"/>
            <p:cNvGrpSpPr/>
            <p:nvPr/>
          </p:nvGrpSpPr>
          <p:grpSpPr>
            <a:xfrm>
              <a:off x="4403010" y="3985221"/>
              <a:ext cx="1109518" cy="181500"/>
              <a:chOff x="4403010" y="3985221"/>
              <a:chExt cx="1109518" cy="181500"/>
            </a:xfrm>
          </p:grpSpPr>
          <p:sp>
            <p:nvSpPr>
              <p:cNvPr id="8636" name="Google Shape;8636;p8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37" name="Google Shape;8637;p8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8638" name="Google Shape;8638;p80"/>
            <p:cNvGrpSpPr/>
            <p:nvPr/>
          </p:nvGrpSpPr>
          <p:grpSpPr>
            <a:xfrm>
              <a:off x="4618704" y="3766582"/>
              <a:ext cx="807858" cy="181500"/>
              <a:chOff x="4618704" y="3766582"/>
              <a:chExt cx="807858" cy="181500"/>
            </a:xfrm>
          </p:grpSpPr>
          <p:sp>
            <p:nvSpPr>
              <p:cNvPr id="8639" name="Google Shape;8639;p8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40" name="Google Shape;8640;p8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8641" name="Google Shape;8641;p80"/>
            <p:cNvGrpSpPr/>
            <p:nvPr/>
          </p:nvGrpSpPr>
          <p:grpSpPr>
            <a:xfrm>
              <a:off x="4735238" y="3547942"/>
              <a:ext cx="462839" cy="181500"/>
              <a:chOff x="4735238" y="3547942"/>
              <a:chExt cx="462839" cy="181500"/>
            </a:xfrm>
          </p:grpSpPr>
          <p:sp>
            <p:nvSpPr>
              <p:cNvPr id="8642" name="Google Shape;8642;p8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43" name="Google Shape;8643;p8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8644" name="Google Shape;8644;p80"/>
          <p:cNvGrpSpPr/>
          <p:nvPr/>
        </p:nvGrpSpPr>
        <p:grpSpPr>
          <a:xfrm>
            <a:off x="7407836" y="2217537"/>
            <a:ext cx="1020955" cy="928853"/>
            <a:chOff x="926675" y="238125"/>
            <a:chExt cx="5755100" cy="5232975"/>
          </a:xfrm>
        </p:grpSpPr>
        <p:sp>
          <p:nvSpPr>
            <p:cNvPr id="8645" name="Google Shape;8645;p8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8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8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8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80"/>
          <p:cNvGrpSpPr/>
          <p:nvPr/>
        </p:nvGrpSpPr>
        <p:grpSpPr>
          <a:xfrm>
            <a:off x="715210" y="2616272"/>
            <a:ext cx="1695374" cy="1560837"/>
            <a:chOff x="727421" y="2828315"/>
            <a:chExt cx="1695374" cy="1560837"/>
          </a:xfrm>
        </p:grpSpPr>
        <p:grpSp>
          <p:nvGrpSpPr>
            <p:cNvPr id="8650" name="Google Shape;8650;p80"/>
            <p:cNvGrpSpPr/>
            <p:nvPr/>
          </p:nvGrpSpPr>
          <p:grpSpPr>
            <a:xfrm>
              <a:off x="727421" y="2828315"/>
              <a:ext cx="1695374" cy="1560837"/>
              <a:chOff x="734799" y="2782450"/>
              <a:chExt cx="1571100" cy="1577400"/>
            </a:xfrm>
          </p:grpSpPr>
          <p:cxnSp>
            <p:nvCxnSpPr>
              <p:cNvPr id="8651" name="Google Shape;8651;p8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8652" name="Google Shape;8652;p8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8653" name="Google Shape;8653;p80"/>
            <p:cNvGrpSpPr/>
            <p:nvPr/>
          </p:nvGrpSpPr>
          <p:grpSpPr>
            <a:xfrm>
              <a:off x="819108" y="2882501"/>
              <a:ext cx="1556791" cy="1426186"/>
              <a:chOff x="819108" y="2882501"/>
              <a:chExt cx="1556791" cy="1426186"/>
            </a:xfrm>
          </p:grpSpPr>
          <p:grpSp>
            <p:nvGrpSpPr>
              <p:cNvPr id="8654" name="Google Shape;8654;p80"/>
              <p:cNvGrpSpPr/>
              <p:nvPr/>
            </p:nvGrpSpPr>
            <p:grpSpPr>
              <a:xfrm>
                <a:off x="819108" y="2882501"/>
                <a:ext cx="103104" cy="1426186"/>
                <a:chOff x="4674013" y="3100904"/>
                <a:chExt cx="122758" cy="1698043"/>
              </a:xfrm>
            </p:grpSpPr>
            <p:sp>
              <p:nvSpPr>
                <p:cNvPr id="8655" name="Google Shape;8655;p8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80"/>
              <p:cNvGrpSpPr/>
              <p:nvPr/>
            </p:nvGrpSpPr>
            <p:grpSpPr>
              <a:xfrm>
                <a:off x="1062475" y="2882501"/>
                <a:ext cx="103104" cy="1426186"/>
                <a:chOff x="4940438" y="3100904"/>
                <a:chExt cx="122758" cy="1698043"/>
              </a:xfrm>
            </p:grpSpPr>
            <p:sp>
              <p:nvSpPr>
                <p:cNvPr id="8663" name="Google Shape;8663;p8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0" name="Google Shape;8670;p80"/>
              <p:cNvGrpSpPr/>
              <p:nvPr/>
            </p:nvGrpSpPr>
            <p:grpSpPr>
              <a:xfrm>
                <a:off x="1299324" y="2882501"/>
                <a:ext cx="103104" cy="1426186"/>
                <a:chOff x="5206863" y="3100904"/>
                <a:chExt cx="122758" cy="1698043"/>
              </a:xfrm>
            </p:grpSpPr>
            <p:sp>
              <p:nvSpPr>
                <p:cNvPr id="8671" name="Google Shape;8671;p8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8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8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8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8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8" name="Google Shape;8678;p80"/>
              <p:cNvGrpSpPr/>
              <p:nvPr/>
            </p:nvGrpSpPr>
            <p:grpSpPr>
              <a:xfrm>
                <a:off x="1786057" y="2882501"/>
                <a:ext cx="103104" cy="1426186"/>
                <a:chOff x="6006138" y="3143629"/>
                <a:chExt cx="122758" cy="1698043"/>
              </a:xfrm>
            </p:grpSpPr>
            <p:sp>
              <p:nvSpPr>
                <p:cNvPr id="8679" name="Google Shape;8679;p8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6" name="Google Shape;8686;p80"/>
              <p:cNvGrpSpPr/>
              <p:nvPr/>
            </p:nvGrpSpPr>
            <p:grpSpPr>
              <a:xfrm>
                <a:off x="2029422" y="2882501"/>
                <a:ext cx="103104" cy="1426186"/>
                <a:chOff x="6805413" y="3100904"/>
                <a:chExt cx="122758" cy="1698043"/>
              </a:xfrm>
            </p:grpSpPr>
            <p:sp>
              <p:nvSpPr>
                <p:cNvPr id="8687" name="Google Shape;8687;p8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4" name="Google Shape;8694;p80"/>
              <p:cNvGrpSpPr/>
              <p:nvPr/>
            </p:nvGrpSpPr>
            <p:grpSpPr>
              <a:xfrm>
                <a:off x="2272795" y="2882501"/>
                <a:ext cx="103104" cy="1426186"/>
                <a:chOff x="5206863" y="3100904"/>
                <a:chExt cx="122758" cy="1698043"/>
              </a:xfrm>
            </p:grpSpPr>
            <p:sp>
              <p:nvSpPr>
                <p:cNvPr id="8695" name="Google Shape;8695;p8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8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8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2" name="Google Shape;8702;p80"/>
              <p:cNvGrpSpPr/>
              <p:nvPr/>
            </p:nvGrpSpPr>
            <p:grpSpPr>
              <a:xfrm>
                <a:off x="1542694" y="2882501"/>
                <a:ext cx="103104" cy="1426186"/>
                <a:chOff x="6006138" y="3143629"/>
                <a:chExt cx="122758" cy="1698043"/>
              </a:xfrm>
            </p:grpSpPr>
            <p:sp>
              <p:nvSpPr>
                <p:cNvPr id="8703" name="Google Shape;8703;p8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8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8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710" name="Google Shape;8710;p80"/>
          <p:cNvGrpSpPr/>
          <p:nvPr/>
        </p:nvGrpSpPr>
        <p:grpSpPr>
          <a:xfrm>
            <a:off x="5671260" y="3305994"/>
            <a:ext cx="2749952" cy="870677"/>
            <a:chOff x="238125" y="1725700"/>
            <a:chExt cx="7139025" cy="2260325"/>
          </a:xfrm>
        </p:grpSpPr>
        <p:sp>
          <p:nvSpPr>
            <p:cNvPr id="8711" name="Google Shape;8711;p8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8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8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8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8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80"/>
          <p:cNvGrpSpPr/>
          <p:nvPr/>
        </p:nvGrpSpPr>
        <p:grpSpPr>
          <a:xfrm>
            <a:off x="5941424" y="2247740"/>
            <a:ext cx="1105452" cy="916747"/>
            <a:chOff x="5249100" y="1210600"/>
            <a:chExt cx="3502700" cy="2904775"/>
          </a:xfrm>
        </p:grpSpPr>
        <p:sp>
          <p:nvSpPr>
            <p:cNvPr id="8722" name="Google Shape;8722;p8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8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8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26" name="Google Shape;8726;p8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8727" name="Google Shape;8727;p8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8728" name="Google Shape;8728;p8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8729" name="Google Shape;8729;p8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8730" name="Google Shape;8730;p8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80"/>
          <p:cNvGrpSpPr/>
          <p:nvPr/>
        </p:nvGrpSpPr>
        <p:grpSpPr>
          <a:xfrm>
            <a:off x="7123972" y="967158"/>
            <a:ext cx="1304650" cy="1124856"/>
            <a:chOff x="7287122" y="1165658"/>
            <a:chExt cx="1219413" cy="1051365"/>
          </a:xfrm>
        </p:grpSpPr>
        <p:grpSp>
          <p:nvGrpSpPr>
            <p:cNvPr id="8732" name="Google Shape;8732;p80"/>
            <p:cNvGrpSpPr/>
            <p:nvPr/>
          </p:nvGrpSpPr>
          <p:grpSpPr>
            <a:xfrm>
              <a:off x="7287122" y="1969723"/>
              <a:ext cx="1219413" cy="247300"/>
              <a:chOff x="7287122" y="1969723"/>
              <a:chExt cx="1219413" cy="247300"/>
            </a:xfrm>
          </p:grpSpPr>
          <p:sp>
            <p:nvSpPr>
              <p:cNvPr id="8733" name="Google Shape;8733;p8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4" name="Google Shape;8734;p80"/>
              <p:cNvGrpSpPr/>
              <p:nvPr/>
            </p:nvGrpSpPr>
            <p:grpSpPr>
              <a:xfrm>
                <a:off x="7287122" y="2063892"/>
                <a:ext cx="1151753" cy="73428"/>
                <a:chOff x="7287122" y="2063892"/>
                <a:chExt cx="1151753" cy="73428"/>
              </a:xfrm>
            </p:grpSpPr>
            <p:sp>
              <p:nvSpPr>
                <p:cNvPr id="8735" name="Google Shape;8735;p8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36" name="Google Shape;8736;p8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8737" name="Google Shape;8737;p80"/>
            <p:cNvGrpSpPr/>
            <p:nvPr/>
          </p:nvGrpSpPr>
          <p:grpSpPr>
            <a:xfrm>
              <a:off x="7287122" y="1712201"/>
              <a:ext cx="1219403" cy="246767"/>
              <a:chOff x="7287122" y="1712201"/>
              <a:chExt cx="1219403" cy="246767"/>
            </a:xfrm>
          </p:grpSpPr>
          <p:sp>
            <p:nvSpPr>
              <p:cNvPr id="8738" name="Google Shape;8738;p8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39" name="Google Shape;8739;p80"/>
              <p:cNvGrpSpPr/>
              <p:nvPr/>
            </p:nvGrpSpPr>
            <p:grpSpPr>
              <a:xfrm>
                <a:off x="7287122" y="1842861"/>
                <a:ext cx="1005303" cy="73419"/>
                <a:chOff x="7287122" y="1842861"/>
                <a:chExt cx="1005303" cy="73419"/>
              </a:xfrm>
            </p:grpSpPr>
            <p:sp>
              <p:nvSpPr>
                <p:cNvPr id="8740" name="Google Shape;8740;p8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1" name="Google Shape;8741;p8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8742" name="Google Shape;8742;p80"/>
            <p:cNvGrpSpPr/>
            <p:nvPr/>
          </p:nvGrpSpPr>
          <p:grpSpPr>
            <a:xfrm>
              <a:off x="7287122" y="1447520"/>
              <a:ext cx="1219403" cy="286667"/>
              <a:chOff x="7287122" y="1447520"/>
              <a:chExt cx="1219403" cy="286667"/>
            </a:xfrm>
          </p:grpSpPr>
          <p:sp>
            <p:nvSpPr>
              <p:cNvPr id="8743" name="Google Shape;8743;p8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4" name="Google Shape;8744;p80"/>
              <p:cNvGrpSpPr/>
              <p:nvPr/>
            </p:nvGrpSpPr>
            <p:grpSpPr>
              <a:xfrm>
                <a:off x="7287122" y="1581977"/>
                <a:ext cx="852803" cy="73428"/>
                <a:chOff x="7287122" y="1581977"/>
                <a:chExt cx="852803" cy="73428"/>
              </a:xfrm>
            </p:grpSpPr>
            <p:sp>
              <p:nvSpPr>
                <p:cNvPr id="8745" name="Google Shape;8745;p8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46" name="Google Shape;8746;p8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8747" name="Google Shape;8747;p80"/>
            <p:cNvGrpSpPr/>
            <p:nvPr/>
          </p:nvGrpSpPr>
          <p:grpSpPr>
            <a:xfrm>
              <a:off x="7287122" y="1165658"/>
              <a:ext cx="1219403" cy="344253"/>
              <a:chOff x="7287122" y="1165658"/>
              <a:chExt cx="1219403" cy="344253"/>
            </a:xfrm>
          </p:grpSpPr>
          <p:sp>
            <p:nvSpPr>
              <p:cNvPr id="8748" name="Google Shape;8748;p8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9" name="Google Shape;8749;p80"/>
              <p:cNvGrpSpPr/>
              <p:nvPr/>
            </p:nvGrpSpPr>
            <p:grpSpPr>
              <a:xfrm>
                <a:off x="7287122" y="1341025"/>
                <a:ext cx="695703" cy="73419"/>
                <a:chOff x="7287122" y="1341025"/>
                <a:chExt cx="695703" cy="73419"/>
              </a:xfrm>
            </p:grpSpPr>
            <p:sp>
              <p:nvSpPr>
                <p:cNvPr id="8750" name="Google Shape;8750;p8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1" name="Google Shape;8751;p8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8752" name="Google Shape;8752;p80"/>
          <p:cNvGrpSpPr/>
          <p:nvPr/>
        </p:nvGrpSpPr>
        <p:grpSpPr>
          <a:xfrm>
            <a:off x="5790464" y="973181"/>
            <a:ext cx="1397729" cy="1098540"/>
            <a:chOff x="5900602" y="1193063"/>
            <a:chExt cx="1299851" cy="1021707"/>
          </a:xfrm>
        </p:grpSpPr>
        <p:grpSp>
          <p:nvGrpSpPr>
            <p:cNvPr id="8753" name="Google Shape;8753;p80"/>
            <p:cNvGrpSpPr/>
            <p:nvPr/>
          </p:nvGrpSpPr>
          <p:grpSpPr>
            <a:xfrm>
              <a:off x="6520337" y="1193063"/>
              <a:ext cx="341815" cy="799959"/>
              <a:chOff x="6520337" y="1193063"/>
              <a:chExt cx="341815" cy="799959"/>
            </a:xfrm>
          </p:grpSpPr>
          <p:grpSp>
            <p:nvGrpSpPr>
              <p:cNvPr id="8754" name="Google Shape;8754;p80"/>
              <p:cNvGrpSpPr/>
              <p:nvPr/>
            </p:nvGrpSpPr>
            <p:grpSpPr>
              <a:xfrm>
                <a:off x="6520337" y="1589527"/>
                <a:ext cx="213950" cy="403494"/>
                <a:chOff x="6520337" y="1589527"/>
                <a:chExt cx="213950" cy="403494"/>
              </a:xfrm>
            </p:grpSpPr>
            <p:sp>
              <p:nvSpPr>
                <p:cNvPr id="8755" name="Google Shape;8755;p8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8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7" name="Google Shape;8757;p80"/>
              <p:cNvGrpSpPr/>
              <p:nvPr/>
            </p:nvGrpSpPr>
            <p:grpSpPr>
              <a:xfrm>
                <a:off x="6577204" y="1193063"/>
                <a:ext cx="284947" cy="464512"/>
                <a:chOff x="6577204" y="1193063"/>
                <a:chExt cx="284947" cy="464512"/>
              </a:xfrm>
            </p:grpSpPr>
            <p:sp>
              <p:nvSpPr>
                <p:cNvPr id="8758" name="Google Shape;8758;p8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59" name="Google Shape;8759;p8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8760" name="Google Shape;8760;p80"/>
            <p:cNvGrpSpPr/>
            <p:nvPr/>
          </p:nvGrpSpPr>
          <p:grpSpPr>
            <a:xfrm>
              <a:off x="6238903" y="1193063"/>
              <a:ext cx="300475" cy="900152"/>
              <a:chOff x="6238903" y="1193063"/>
              <a:chExt cx="300475" cy="900152"/>
            </a:xfrm>
          </p:grpSpPr>
          <p:grpSp>
            <p:nvGrpSpPr>
              <p:cNvPr id="8761" name="Google Shape;8761;p80"/>
              <p:cNvGrpSpPr/>
              <p:nvPr/>
            </p:nvGrpSpPr>
            <p:grpSpPr>
              <a:xfrm>
                <a:off x="6290865" y="1489315"/>
                <a:ext cx="248514" cy="603900"/>
                <a:chOff x="6290865" y="1489315"/>
                <a:chExt cx="248514" cy="603900"/>
              </a:xfrm>
            </p:grpSpPr>
            <p:sp>
              <p:nvSpPr>
                <p:cNvPr id="8762" name="Google Shape;8762;p8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8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80"/>
              <p:cNvGrpSpPr/>
              <p:nvPr/>
            </p:nvGrpSpPr>
            <p:grpSpPr>
              <a:xfrm>
                <a:off x="6238903" y="1193063"/>
                <a:ext cx="284947" cy="333087"/>
                <a:chOff x="6238903" y="1193063"/>
                <a:chExt cx="284947" cy="333087"/>
              </a:xfrm>
            </p:grpSpPr>
            <p:sp>
              <p:nvSpPr>
                <p:cNvPr id="8765" name="Google Shape;8765;p8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66" name="Google Shape;8766;p8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8767" name="Google Shape;8767;p80"/>
            <p:cNvGrpSpPr/>
            <p:nvPr/>
          </p:nvGrpSpPr>
          <p:grpSpPr>
            <a:xfrm>
              <a:off x="5900602" y="1193063"/>
              <a:ext cx="444345" cy="1021707"/>
              <a:chOff x="5900602" y="1193063"/>
              <a:chExt cx="444345" cy="1021707"/>
            </a:xfrm>
          </p:grpSpPr>
          <p:grpSp>
            <p:nvGrpSpPr>
              <p:cNvPr id="8768" name="Google Shape;8768;p80"/>
              <p:cNvGrpSpPr/>
              <p:nvPr/>
            </p:nvGrpSpPr>
            <p:grpSpPr>
              <a:xfrm>
                <a:off x="6046501" y="1367785"/>
                <a:ext cx="298446" cy="846986"/>
                <a:chOff x="6046501" y="1367785"/>
                <a:chExt cx="298446" cy="846986"/>
              </a:xfrm>
            </p:grpSpPr>
            <p:sp>
              <p:nvSpPr>
                <p:cNvPr id="8769" name="Google Shape;8769;p8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8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1" name="Google Shape;8771;p80"/>
              <p:cNvGrpSpPr/>
              <p:nvPr/>
            </p:nvGrpSpPr>
            <p:grpSpPr>
              <a:xfrm>
                <a:off x="5900602" y="1193063"/>
                <a:ext cx="284947" cy="182312"/>
                <a:chOff x="5900602" y="1193063"/>
                <a:chExt cx="284947" cy="182312"/>
              </a:xfrm>
            </p:grpSpPr>
            <p:sp>
              <p:nvSpPr>
                <p:cNvPr id="8772" name="Google Shape;8772;p8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73" name="Google Shape;8773;p8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8774" name="Google Shape;8774;p80"/>
            <p:cNvGrpSpPr/>
            <p:nvPr/>
          </p:nvGrpSpPr>
          <p:grpSpPr>
            <a:xfrm>
              <a:off x="6738300" y="1193063"/>
              <a:ext cx="462153" cy="707634"/>
              <a:chOff x="6738300" y="1193063"/>
              <a:chExt cx="462153" cy="707634"/>
            </a:xfrm>
          </p:grpSpPr>
          <p:grpSp>
            <p:nvGrpSpPr>
              <p:cNvPr id="8775" name="Google Shape;8775;p80"/>
              <p:cNvGrpSpPr/>
              <p:nvPr/>
            </p:nvGrpSpPr>
            <p:grpSpPr>
              <a:xfrm>
                <a:off x="6915505" y="1193063"/>
                <a:ext cx="284947" cy="597387"/>
                <a:chOff x="6915505" y="1193063"/>
                <a:chExt cx="284947" cy="597387"/>
              </a:xfrm>
            </p:grpSpPr>
            <p:sp>
              <p:nvSpPr>
                <p:cNvPr id="8776" name="Google Shape;8776;p8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777" name="Google Shape;8777;p8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8778" name="Google Shape;8778;p80"/>
              <p:cNvGrpSpPr/>
              <p:nvPr/>
            </p:nvGrpSpPr>
            <p:grpSpPr>
              <a:xfrm>
                <a:off x="6738300" y="1684725"/>
                <a:ext cx="230066" cy="215971"/>
                <a:chOff x="6738300" y="1684725"/>
                <a:chExt cx="230066" cy="215971"/>
              </a:xfrm>
            </p:grpSpPr>
            <p:sp>
              <p:nvSpPr>
                <p:cNvPr id="8779" name="Google Shape;8779;p8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8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784" name="Shape 8784"/>
        <p:cNvGrpSpPr/>
        <p:nvPr/>
      </p:nvGrpSpPr>
      <p:grpSpPr>
        <a:xfrm>
          <a:off x="0" y="0"/>
          <a:ext cx="0" cy="0"/>
          <a:chOff x="0" y="0"/>
          <a:chExt cx="0" cy="0"/>
        </a:xfrm>
      </p:grpSpPr>
      <p:grpSp>
        <p:nvGrpSpPr>
          <p:cNvPr id="8785" name="Google Shape;8785;p81"/>
          <p:cNvGrpSpPr/>
          <p:nvPr/>
        </p:nvGrpSpPr>
        <p:grpSpPr>
          <a:xfrm>
            <a:off x="821785" y="2307635"/>
            <a:ext cx="339235" cy="298186"/>
            <a:chOff x="898875" y="244725"/>
            <a:chExt cx="481800" cy="423500"/>
          </a:xfrm>
        </p:grpSpPr>
        <p:sp>
          <p:nvSpPr>
            <p:cNvPr id="8786" name="Google Shape;8786;p81"/>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7" name="Google Shape;8787;p81"/>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8" name="Google Shape;8788;p81"/>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89" name="Google Shape;8789;p81"/>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0" name="Google Shape;8790;p81"/>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1" name="Google Shape;8791;p81"/>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2" name="Google Shape;8792;p81"/>
          <p:cNvGrpSpPr/>
          <p:nvPr/>
        </p:nvGrpSpPr>
        <p:grpSpPr>
          <a:xfrm>
            <a:off x="1260167" y="2287103"/>
            <a:ext cx="298169" cy="339253"/>
            <a:chOff x="1529350" y="258825"/>
            <a:chExt cx="423475" cy="481825"/>
          </a:xfrm>
        </p:grpSpPr>
        <p:sp>
          <p:nvSpPr>
            <p:cNvPr id="8793" name="Google Shape;8793;p81"/>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4" name="Google Shape;8794;p81"/>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5" name="Google Shape;8795;p81"/>
          <p:cNvGrpSpPr/>
          <p:nvPr/>
        </p:nvGrpSpPr>
        <p:grpSpPr>
          <a:xfrm>
            <a:off x="2102437" y="2287102"/>
            <a:ext cx="298169" cy="339253"/>
            <a:chOff x="2707500" y="249400"/>
            <a:chExt cx="423475" cy="481825"/>
          </a:xfrm>
        </p:grpSpPr>
        <p:sp>
          <p:nvSpPr>
            <p:cNvPr id="8796" name="Google Shape;8796;p81"/>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797" name="Google Shape;8797;p81"/>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798" name="Google Shape;8798;p81"/>
          <p:cNvGrpSpPr/>
          <p:nvPr/>
        </p:nvGrpSpPr>
        <p:grpSpPr>
          <a:xfrm>
            <a:off x="2516052" y="2287428"/>
            <a:ext cx="305386" cy="338602"/>
            <a:chOff x="3300325" y="249875"/>
            <a:chExt cx="433725" cy="480900"/>
          </a:xfrm>
        </p:grpSpPr>
        <p:sp>
          <p:nvSpPr>
            <p:cNvPr id="8799" name="Google Shape;8799;p81"/>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0" name="Google Shape;8800;p81"/>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1" name="Google Shape;8801;p81"/>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2" name="Google Shape;8802;p81"/>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3" name="Google Shape;8803;p81"/>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4" name="Google Shape;8804;p81"/>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5" name="Google Shape;8805;p81"/>
          <p:cNvGrpSpPr/>
          <p:nvPr/>
        </p:nvGrpSpPr>
        <p:grpSpPr>
          <a:xfrm>
            <a:off x="1653142" y="2367273"/>
            <a:ext cx="340890" cy="178912"/>
            <a:chOff x="2084325" y="363300"/>
            <a:chExt cx="484150" cy="254100"/>
          </a:xfrm>
        </p:grpSpPr>
        <p:sp>
          <p:nvSpPr>
            <p:cNvPr id="8806" name="Google Shape;8806;p81"/>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07" name="Google Shape;8807;p81"/>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08" name="Google Shape;8808;p81"/>
          <p:cNvGrpSpPr/>
          <p:nvPr/>
        </p:nvGrpSpPr>
        <p:grpSpPr>
          <a:xfrm>
            <a:off x="2905137" y="2287349"/>
            <a:ext cx="352349" cy="338760"/>
            <a:chOff x="3854700" y="249750"/>
            <a:chExt cx="500425" cy="481125"/>
          </a:xfrm>
        </p:grpSpPr>
        <p:sp>
          <p:nvSpPr>
            <p:cNvPr id="8809" name="Google Shape;8809;p81"/>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0" name="Google Shape;8810;p81"/>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1" name="Google Shape;8811;p81"/>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2" name="Google Shape;8812;p81"/>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3" name="Google Shape;8813;p81"/>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4" name="Google Shape;8814;p81"/>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5" name="Google Shape;8815;p81"/>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6" name="Google Shape;8816;p81"/>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17" name="Google Shape;8817;p81"/>
          <p:cNvGrpSpPr/>
          <p:nvPr/>
        </p:nvGrpSpPr>
        <p:grpSpPr>
          <a:xfrm>
            <a:off x="3323126" y="2287349"/>
            <a:ext cx="352349" cy="338760"/>
            <a:chOff x="4447550" y="249750"/>
            <a:chExt cx="500425" cy="481125"/>
          </a:xfrm>
        </p:grpSpPr>
        <p:sp>
          <p:nvSpPr>
            <p:cNvPr id="8818" name="Google Shape;8818;p81"/>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19" name="Google Shape;8819;p81"/>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0" name="Google Shape;8820;p81"/>
          <p:cNvGrpSpPr/>
          <p:nvPr/>
        </p:nvGrpSpPr>
        <p:grpSpPr>
          <a:xfrm>
            <a:off x="3752328" y="2287102"/>
            <a:ext cx="339253" cy="339253"/>
            <a:chOff x="5049725" y="249400"/>
            <a:chExt cx="481825" cy="481825"/>
          </a:xfrm>
        </p:grpSpPr>
        <p:sp>
          <p:nvSpPr>
            <p:cNvPr id="8821" name="Google Shape;8821;p81"/>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2" name="Google Shape;8822;p81"/>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3" name="Google Shape;8823;p81"/>
          <p:cNvGrpSpPr/>
          <p:nvPr/>
        </p:nvGrpSpPr>
        <p:grpSpPr>
          <a:xfrm>
            <a:off x="4166269" y="2287102"/>
            <a:ext cx="339253" cy="339253"/>
            <a:chOff x="5660400" y="238125"/>
            <a:chExt cx="481825" cy="481825"/>
          </a:xfrm>
        </p:grpSpPr>
        <p:sp>
          <p:nvSpPr>
            <p:cNvPr id="8824" name="Google Shape;8824;p81"/>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5" name="Google Shape;8825;p81"/>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26" name="Google Shape;8826;p81"/>
          <p:cNvGrpSpPr/>
          <p:nvPr/>
        </p:nvGrpSpPr>
        <p:grpSpPr>
          <a:xfrm>
            <a:off x="4582955" y="2287102"/>
            <a:ext cx="339253" cy="339253"/>
            <a:chOff x="6235400" y="249400"/>
            <a:chExt cx="481825" cy="481825"/>
          </a:xfrm>
        </p:grpSpPr>
        <p:sp>
          <p:nvSpPr>
            <p:cNvPr id="8827" name="Google Shape;8827;p81"/>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8" name="Google Shape;8828;p81"/>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29" name="Google Shape;8829;p81"/>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0" name="Google Shape;8830;p81"/>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1" name="Google Shape;8831;p81"/>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32" name="Google Shape;8832;p81"/>
          <p:cNvGrpSpPr/>
          <p:nvPr/>
        </p:nvGrpSpPr>
        <p:grpSpPr>
          <a:xfrm>
            <a:off x="821301" y="2731810"/>
            <a:ext cx="340204" cy="298116"/>
            <a:chOff x="899850" y="871450"/>
            <a:chExt cx="483175" cy="423400"/>
          </a:xfrm>
        </p:grpSpPr>
        <p:sp>
          <p:nvSpPr>
            <p:cNvPr id="8833" name="Google Shape;8833;p81"/>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4" name="Google Shape;8834;p81"/>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5" name="Google Shape;8835;p81"/>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36" name="Google Shape;8836;p81"/>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37" name="Google Shape;8837;p81"/>
          <p:cNvSpPr/>
          <p:nvPr/>
        </p:nvSpPr>
        <p:spPr>
          <a:xfrm>
            <a:off x="1258100"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38" name="Google Shape;8838;p81"/>
          <p:cNvGrpSpPr/>
          <p:nvPr/>
        </p:nvGrpSpPr>
        <p:grpSpPr>
          <a:xfrm>
            <a:off x="1653301" y="2711232"/>
            <a:ext cx="340573" cy="339271"/>
            <a:chOff x="2085450" y="842250"/>
            <a:chExt cx="483700" cy="481850"/>
          </a:xfrm>
        </p:grpSpPr>
        <p:sp>
          <p:nvSpPr>
            <p:cNvPr id="8839" name="Google Shape;8839;p81"/>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0" name="Google Shape;8840;p81"/>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1" name="Google Shape;8841;p81"/>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2" name="Google Shape;8842;p81"/>
          <p:cNvGrpSpPr/>
          <p:nvPr/>
        </p:nvGrpSpPr>
        <p:grpSpPr>
          <a:xfrm>
            <a:off x="2081868" y="2711241"/>
            <a:ext cx="339306" cy="339253"/>
            <a:chOff x="2685825" y="840375"/>
            <a:chExt cx="481900" cy="481825"/>
          </a:xfrm>
        </p:grpSpPr>
        <p:sp>
          <p:nvSpPr>
            <p:cNvPr id="8843" name="Google Shape;8843;p81"/>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4" name="Google Shape;8844;p81"/>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45" name="Google Shape;8845;p81"/>
          <p:cNvGrpSpPr/>
          <p:nvPr/>
        </p:nvGrpSpPr>
        <p:grpSpPr>
          <a:xfrm>
            <a:off x="2493529" y="2710924"/>
            <a:ext cx="350431" cy="339887"/>
            <a:chOff x="3270675" y="841800"/>
            <a:chExt cx="497700" cy="482725"/>
          </a:xfrm>
        </p:grpSpPr>
        <p:sp>
          <p:nvSpPr>
            <p:cNvPr id="8846" name="Google Shape;8846;p81"/>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7" name="Google Shape;8847;p81"/>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48" name="Google Shape;8848;p81"/>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849" name="Google Shape;8849;p81"/>
          <p:cNvSpPr/>
          <p:nvPr/>
        </p:nvSpPr>
        <p:spPr>
          <a:xfrm>
            <a:off x="2911555"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850" name="Google Shape;8850;p81"/>
          <p:cNvGrpSpPr/>
          <p:nvPr/>
        </p:nvGrpSpPr>
        <p:grpSpPr>
          <a:xfrm>
            <a:off x="3329675" y="2731783"/>
            <a:ext cx="339253" cy="298169"/>
            <a:chOff x="4467200" y="877100"/>
            <a:chExt cx="481825" cy="423475"/>
          </a:xfrm>
        </p:grpSpPr>
        <p:sp>
          <p:nvSpPr>
            <p:cNvPr id="8851" name="Google Shape;8851;p81"/>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2" name="Google Shape;8852;p81"/>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3" name="Google Shape;8853;p81"/>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4" name="Google Shape;8854;p81"/>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5" name="Google Shape;8855;p81"/>
          <p:cNvGrpSpPr/>
          <p:nvPr/>
        </p:nvGrpSpPr>
        <p:grpSpPr>
          <a:xfrm>
            <a:off x="3744565" y="2711232"/>
            <a:ext cx="354778" cy="339271"/>
            <a:chOff x="5045500" y="842250"/>
            <a:chExt cx="503875" cy="481850"/>
          </a:xfrm>
        </p:grpSpPr>
        <p:sp>
          <p:nvSpPr>
            <p:cNvPr id="8856" name="Google Shape;8856;p81"/>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57" name="Google Shape;8857;p81"/>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58" name="Google Shape;8858;p81"/>
          <p:cNvGrpSpPr/>
          <p:nvPr/>
        </p:nvGrpSpPr>
        <p:grpSpPr>
          <a:xfrm>
            <a:off x="4167413" y="2737451"/>
            <a:ext cx="336965" cy="286833"/>
            <a:chOff x="5645200" y="879425"/>
            <a:chExt cx="478575" cy="407375"/>
          </a:xfrm>
        </p:grpSpPr>
        <p:sp>
          <p:nvSpPr>
            <p:cNvPr id="8859" name="Google Shape;8859;p81"/>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0" name="Google Shape;8860;p81"/>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1" name="Google Shape;8861;p81"/>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2" name="Google Shape;8862;p81"/>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3" name="Google Shape;8863;p81"/>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4" name="Google Shape;8864;p81"/>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65" name="Google Shape;8865;p81"/>
          <p:cNvGrpSpPr/>
          <p:nvPr/>
        </p:nvGrpSpPr>
        <p:grpSpPr>
          <a:xfrm>
            <a:off x="4603488" y="2711241"/>
            <a:ext cx="298186" cy="339253"/>
            <a:chOff x="6264525" y="842250"/>
            <a:chExt cx="423500" cy="481825"/>
          </a:xfrm>
        </p:grpSpPr>
        <p:sp>
          <p:nvSpPr>
            <p:cNvPr id="8866" name="Google Shape;8866;p81"/>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7" name="Google Shape;8867;p81"/>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8" name="Google Shape;8868;p81"/>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69" name="Google Shape;8869;p81"/>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0" name="Google Shape;8870;p81"/>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1" name="Google Shape;8871;p81"/>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2" name="Google Shape;8872;p81"/>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73" name="Google Shape;8873;p81"/>
          <p:cNvGrpSpPr/>
          <p:nvPr/>
        </p:nvGrpSpPr>
        <p:grpSpPr>
          <a:xfrm>
            <a:off x="821776" y="3125895"/>
            <a:ext cx="339253" cy="339253"/>
            <a:chOff x="900750" y="1436075"/>
            <a:chExt cx="481825" cy="481825"/>
          </a:xfrm>
        </p:grpSpPr>
        <p:sp>
          <p:nvSpPr>
            <p:cNvPr id="8874" name="Google Shape;8874;p81"/>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5" name="Google Shape;8875;p81"/>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6" name="Google Shape;8876;p81"/>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77" name="Google Shape;8877;p81"/>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78" name="Google Shape;8878;p81"/>
          <p:cNvGrpSpPr/>
          <p:nvPr/>
        </p:nvGrpSpPr>
        <p:grpSpPr>
          <a:xfrm>
            <a:off x="1239624" y="3186183"/>
            <a:ext cx="339253" cy="218676"/>
            <a:chOff x="1492675" y="1520750"/>
            <a:chExt cx="481825" cy="310575"/>
          </a:xfrm>
        </p:grpSpPr>
        <p:sp>
          <p:nvSpPr>
            <p:cNvPr id="8879" name="Google Shape;8879;p81"/>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0" name="Google Shape;8880;p81"/>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1" name="Google Shape;8881;p81"/>
          <p:cNvGrpSpPr/>
          <p:nvPr/>
        </p:nvGrpSpPr>
        <p:grpSpPr>
          <a:xfrm>
            <a:off x="1647421" y="3125877"/>
            <a:ext cx="352332" cy="339288"/>
            <a:chOff x="2071000" y="1435025"/>
            <a:chExt cx="500400" cy="481875"/>
          </a:xfrm>
        </p:grpSpPr>
        <p:sp>
          <p:nvSpPr>
            <p:cNvPr id="8882" name="Google Shape;8882;p81"/>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3" name="Google Shape;8883;p81"/>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4" name="Google Shape;8884;p81"/>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5" name="Google Shape;8885;p81"/>
          <p:cNvGrpSpPr/>
          <p:nvPr/>
        </p:nvGrpSpPr>
        <p:grpSpPr>
          <a:xfrm>
            <a:off x="2075584" y="3146709"/>
            <a:ext cx="351874" cy="297623"/>
            <a:chOff x="2678350" y="1464650"/>
            <a:chExt cx="499750" cy="422700"/>
          </a:xfrm>
        </p:grpSpPr>
        <p:sp>
          <p:nvSpPr>
            <p:cNvPr id="8886" name="Google Shape;8886;p81"/>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7" name="Google Shape;8887;p81"/>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88" name="Google Shape;8888;p81"/>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89" name="Google Shape;8889;p81"/>
          <p:cNvGrpSpPr/>
          <p:nvPr/>
        </p:nvGrpSpPr>
        <p:grpSpPr>
          <a:xfrm>
            <a:off x="2499118" y="3125895"/>
            <a:ext cx="339253" cy="339253"/>
            <a:chOff x="3271200" y="1435075"/>
            <a:chExt cx="481825" cy="481825"/>
          </a:xfrm>
        </p:grpSpPr>
        <p:sp>
          <p:nvSpPr>
            <p:cNvPr id="8890" name="Google Shape;8890;p81"/>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1" name="Google Shape;8891;p81"/>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2" name="Google Shape;8892;p81"/>
          <p:cNvGrpSpPr/>
          <p:nvPr/>
        </p:nvGrpSpPr>
        <p:grpSpPr>
          <a:xfrm>
            <a:off x="2909591" y="3125877"/>
            <a:ext cx="343442" cy="339288"/>
            <a:chOff x="3858100" y="1435075"/>
            <a:chExt cx="487775" cy="481875"/>
          </a:xfrm>
        </p:grpSpPr>
        <p:sp>
          <p:nvSpPr>
            <p:cNvPr id="8893" name="Google Shape;8893;p81"/>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4" name="Google Shape;8894;p81"/>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5" name="Google Shape;8895;p81"/>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6" name="Google Shape;8896;p81"/>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897" name="Google Shape;8897;p81"/>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898" name="Google Shape;8898;p81"/>
          <p:cNvGrpSpPr/>
          <p:nvPr/>
        </p:nvGrpSpPr>
        <p:grpSpPr>
          <a:xfrm>
            <a:off x="3329674" y="3125895"/>
            <a:ext cx="339253" cy="339253"/>
            <a:chOff x="4456875" y="1435075"/>
            <a:chExt cx="481825" cy="481825"/>
          </a:xfrm>
        </p:grpSpPr>
        <p:sp>
          <p:nvSpPr>
            <p:cNvPr id="8899" name="Google Shape;8899;p81"/>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0" name="Google Shape;8900;p81"/>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1" name="Google Shape;8901;p81"/>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2" name="Google Shape;8902;p81"/>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3" name="Google Shape;8903;p81"/>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4" name="Google Shape;8904;p81"/>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5" name="Google Shape;8905;p81"/>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6" name="Google Shape;8906;p81"/>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7" name="Google Shape;8907;p81"/>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8" name="Google Shape;8908;p81"/>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09" name="Google Shape;8909;p81"/>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0" name="Google Shape;8910;p81"/>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1" name="Google Shape;8911;p81"/>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2" name="Google Shape;8912;p81"/>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3" name="Google Shape;8913;p81"/>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4" name="Google Shape;8914;p81"/>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5" name="Google Shape;8915;p81"/>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6" name="Google Shape;8916;p81"/>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17" name="Google Shape;8917;p81"/>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18" name="Google Shape;8918;p81"/>
          <p:cNvGrpSpPr/>
          <p:nvPr/>
        </p:nvGrpSpPr>
        <p:grpSpPr>
          <a:xfrm>
            <a:off x="3750665" y="3125886"/>
            <a:ext cx="342580" cy="339271"/>
            <a:chOff x="5049725" y="1435050"/>
            <a:chExt cx="486550" cy="481850"/>
          </a:xfrm>
        </p:grpSpPr>
        <p:sp>
          <p:nvSpPr>
            <p:cNvPr id="8919" name="Google Shape;8919;p81"/>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0" name="Google Shape;8920;p81"/>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1" name="Google Shape;8921;p81"/>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2" name="Google Shape;8922;p81"/>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3" name="Google Shape;8923;p81"/>
          <p:cNvGrpSpPr/>
          <p:nvPr/>
        </p:nvGrpSpPr>
        <p:grpSpPr>
          <a:xfrm>
            <a:off x="4166216" y="3125895"/>
            <a:ext cx="339359" cy="339253"/>
            <a:chOff x="5642475" y="1435075"/>
            <a:chExt cx="481975" cy="481825"/>
          </a:xfrm>
        </p:grpSpPr>
        <p:sp>
          <p:nvSpPr>
            <p:cNvPr id="8924" name="Google Shape;8924;p81"/>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5" name="Google Shape;8925;p81"/>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6" name="Google Shape;8926;p81"/>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27" name="Google Shape;8927;p81"/>
          <p:cNvGrpSpPr/>
          <p:nvPr/>
        </p:nvGrpSpPr>
        <p:grpSpPr>
          <a:xfrm>
            <a:off x="4580702" y="3125886"/>
            <a:ext cx="343759" cy="339271"/>
            <a:chOff x="6232000" y="1435050"/>
            <a:chExt cx="488225" cy="481850"/>
          </a:xfrm>
        </p:grpSpPr>
        <p:sp>
          <p:nvSpPr>
            <p:cNvPr id="8928" name="Google Shape;8928;p81"/>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29" name="Google Shape;8929;p81"/>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0" name="Google Shape;8930;p81"/>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1" name="Google Shape;8931;p81"/>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2" name="Google Shape;8932;p81"/>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3" name="Google Shape;8933;p81"/>
          <p:cNvGrpSpPr/>
          <p:nvPr/>
        </p:nvGrpSpPr>
        <p:grpSpPr>
          <a:xfrm>
            <a:off x="841438" y="3539545"/>
            <a:ext cx="299929" cy="337792"/>
            <a:chOff x="924450" y="2028975"/>
            <a:chExt cx="425975" cy="479750"/>
          </a:xfrm>
        </p:grpSpPr>
        <p:sp>
          <p:nvSpPr>
            <p:cNvPr id="8934" name="Google Shape;8934;p81"/>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5" name="Google Shape;8935;p81"/>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6" name="Google Shape;8936;p81"/>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37" name="Google Shape;8937;p81"/>
          <p:cNvGrpSpPr/>
          <p:nvPr/>
        </p:nvGrpSpPr>
        <p:grpSpPr>
          <a:xfrm>
            <a:off x="1653934" y="3559347"/>
            <a:ext cx="339306" cy="298186"/>
            <a:chOff x="2085450" y="2057100"/>
            <a:chExt cx="481900" cy="423500"/>
          </a:xfrm>
        </p:grpSpPr>
        <p:sp>
          <p:nvSpPr>
            <p:cNvPr id="8938" name="Google Shape;8938;p81"/>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39" name="Google Shape;8939;p81"/>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0" name="Google Shape;8940;p81"/>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1" name="Google Shape;8941;p81"/>
          <p:cNvGrpSpPr/>
          <p:nvPr/>
        </p:nvGrpSpPr>
        <p:grpSpPr>
          <a:xfrm>
            <a:off x="2081868" y="3582592"/>
            <a:ext cx="339306" cy="251698"/>
            <a:chOff x="2678275" y="2090100"/>
            <a:chExt cx="481900" cy="357475"/>
          </a:xfrm>
        </p:grpSpPr>
        <p:sp>
          <p:nvSpPr>
            <p:cNvPr id="8942" name="Google Shape;8942;p81"/>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3" name="Google Shape;8943;p81"/>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4" name="Google Shape;8944;p81"/>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5" name="Google Shape;8945;p81"/>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6" name="Google Shape;8946;p81"/>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47" name="Google Shape;8947;p81"/>
          <p:cNvGrpSpPr/>
          <p:nvPr/>
        </p:nvGrpSpPr>
        <p:grpSpPr>
          <a:xfrm>
            <a:off x="2559072" y="3594790"/>
            <a:ext cx="219345" cy="227301"/>
            <a:chOff x="3357325" y="2093500"/>
            <a:chExt cx="311525" cy="322825"/>
          </a:xfrm>
        </p:grpSpPr>
        <p:sp>
          <p:nvSpPr>
            <p:cNvPr id="8948" name="Google Shape;8948;p81"/>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49" name="Google Shape;8949;p81"/>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0" name="Google Shape;8950;p81"/>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51" name="Google Shape;8951;p81"/>
          <p:cNvSpPr/>
          <p:nvPr/>
        </p:nvSpPr>
        <p:spPr>
          <a:xfrm>
            <a:off x="2914345"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52" name="Google Shape;8952;p81"/>
          <p:cNvGrpSpPr/>
          <p:nvPr/>
        </p:nvGrpSpPr>
        <p:grpSpPr>
          <a:xfrm>
            <a:off x="3353262" y="3538814"/>
            <a:ext cx="292078" cy="339253"/>
            <a:chOff x="4492800" y="2027925"/>
            <a:chExt cx="414825" cy="481825"/>
          </a:xfrm>
        </p:grpSpPr>
        <p:sp>
          <p:nvSpPr>
            <p:cNvPr id="8953" name="Google Shape;8953;p81"/>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4" name="Google Shape;8954;p81"/>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55" name="Google Shape;8955;p81"/>
          <p:cNvGrpSpPr/>
          <p:nvPr/>
        </p:nvGrpSpPr>
        <p:grpSpPr>
          <a:xfrm>
            <a:off x="3752354" y="3538805"/>
            <a:ext cx="339200" cy="339271"/>
            <a:chOff x="5049725" y="2027900"/>
            <a:chExt cx="481750" cy="481850"/>
          </a:xfrm>
        </p:grpSpPr>
        <p:sp>
          <p:nvSpPr>
            <p:cNvPr id="8956" name="Google Shape;8956;p81"/>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7" name="Google Shape;8957;p81"/>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8" name="Google Shape;8958;p81"/>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59" name="Google Shape;8959;p81"/>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0" name="Google Shape;8960;p81"/>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1" name="Google Shape;8961;p81"/>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2" name="Google Shape;8962;p81"/>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3" name="Google Shape;8963;p81"/>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64" name="Google Shape;8964;p81"/>
          <p:cNvGrpSpPr/>
          <p:nvPr/>
        </p:nvGrpSpPr>
        <p:grpSpPr>
          <a:xfrm>
            <a:off x="4225950" y="3538893"/>
            <a:ext cx="219890" cy="339095"/>
            <a:chOff x="5726350" y="2028150"/>
            <a:chExt cx="312300" cy="481600"/>
          </a:xfrm>
        </p:grpSpPr>
        <p:sp>
          <p:nvSpPr>
            <p:cNvPr id="8965" name="Google Shape;8965;p81"/>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6" name="Google Shape;8966;p81"/>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67" name="Google Shape;8967;p81"/>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68" name="Google Shape;8968;p81"/>
          <p:cNvGrpSpPr/>
          <p:nvPr/>
        </p:nvGrpSpPr>
        <p:grpSpPr>
          <a:xfrm>
            <a:off x="4586141" y="3542000"/>
            <a:ext cx="332881" cy="332881"/>
            <a:chOff x="6239925" y="2032450"/>
            <a:chExt cx="472775" cy="472775"/>
          </a:xfrm>
        </p:grpSpPr>
        <p:sp>
          <p:nvSpPr>
            <p:cNvPr id="8969" name="Google Shape;8969;p81"/>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0" name="Google Shape;8970;p81"/>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1" name="Google Shape;8971;p81"/>
          <p:cNvGrpSpPr/>
          <p:nvPr/>
        </p:nvGrpSpPr>
        <p:grpSpPr>
          <a:xfrm>
            <a:off x="5035233" y="2364092"/>
            <a:ext cx="334641" cy="185425"/>
            <a:chOff x="903075" y="2730000"/>
            <a:chExt cx="475275" cy="263350"/>
          </a:xfrm>
        </p:grpSpPr>
        <p:sp>
          <p:nvSpPr>
            <p:cNvPr id="8972" name="Google Shape;8972;p81"/>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3" name="Google Shape;8973;p81"/>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4" name="Google Shape;8974;p81"/>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75" name="Google Shape;8975;p81"/>
          <p:cNvGrpSpPr/>
          <p:nvPr/>
        </p:nvGrpSpPr>
        <p:grpSpPr>
          <a:xfrm>
            <a:off x="1239624" y="3538814"/>
            <a:ext cx="339253" cy="339253"/>
            <a:chOff x="1492675" y="2027925"/>
            <a:chExt cx="481825" cy="481825"/>
          </a:xfrm>
        </p:grpSpPr>
        <p:sp>
          <p:nvSpPr>
            <p:cNvPr id="8976" name="Google Shape;8976;p81"/>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7" name="Google Shape;8977;p81"/>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8" name="Google Shape;8978;p81"/>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79" name="Google Shape;8979;p81"/>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0" name="Google Shape;8980;p81"/>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81" name="Google Shape;8981;p81"/>
          <p:cNvGrpSpPr/>
          <p:nvPr/>
        </p:nvGrpSpPr>
        <p:grpSpPr>
          <a:xfrm>
            <a:off x="5466000" y="2287178"/>
            <a:ext cx="339253" cy="339253"/>
            <a:chOff x="1492675" y="2620775"/>
            <a:chExt cx="481825" cy="481825"/>
          </a:xfrm>
        </p:grpSpPr>
        <p:sp>
          <p:nvSpPr>
            <p:cNvPr id="8982" name="Google Shape;8982;p81"/>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3" name="Google Shape;8983;p81"/>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8984" name="Google Shape;8984;p81"/>
          <p:cNvSpPr/>
          <p:nvPr/>
        </p:nvSpPr>
        <p:spPr>
          <a:xfrm>
            <a:off x="5865948"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8985" name="Google Shape;8985;p81"/>
          <p:cNvGrpSpPr/>
          <p:nvPr/>
        </p:nvGrpSpPr>
        <p:grpSpPr>
          <a:xfrm>
            <a:off x="6289754" y="2303161"/>
            <a:ext cx="333585" cy="307287"/>
            <a:chOff x="2682350" y="2643425"/>
            <a:chExt cx="473775" cy="436425"/>
          </a:xfrm>
        </p:grpSpPr>
        <p:sp>
          <p:nvSpPr>
            <p:cNvPr id="8986" name="Google Shape;8986;p81"/>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7" name="Google Shape;8987;p81"/>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8" name="Google Shape;8988;p81"/>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89" name="Google Shape;8989;p81"/>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0" name="Google Shape;8990;p81"/>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1" name="Google Shape;8991;p81"/>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2" name="Google Shape;8992;p81"/>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3" name="Google Shape;8993;p81"/>
          <p:cNvGrpSpPr/>
          <p:nvPr/>
        </p:nvGrpSpPr>
        <p:grpSpPr>
          <a:xfrm>
            <a:off x="6755243" y="2287178"/>
            <a:ext cx="238531" cy="339253"/>
            <a:chOff x="3342725" y="2620775"/>
            <a:chExt cx="338775" cy="481825"/>
          </a:xfrm>
        </p:grpSpPr>
        <p:sp>
          <p:nvSpPr>
            <p:cNvPr id="8994" name="Google Shape;8994;p81"/>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5" name="Google Shape;8995;p81"/>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6" name="Google Shape;8996;p81"/>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997" name="Google Shape;8997;p81"/>
          <p:cNvGrpSpPr/>
          <p:nvPr/>
        </p:nvGrpSpPr>
        <p:grpSpPr>
          <a:xfrm>
            <a:off x="7148994" y="2287178"/>
            <a:ext cx="278296" cy="339253"/>
            <a:chOff x="3907325" y="2620775"/>
            <a:chExt cx="395250" cy="481825"/>
          </a:xfrm>
        </p:grpSpPr>
        <p:sp>
          <p:nvSpPr>
            <p:cNvPr id="8998" name="Google Shape;8998;p81"/>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999" name="Google Shape;8999;p81"/>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0" name="Google Shape;9000;p81"/>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1" name="Google Shape;9001;p81"/>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2" name="Google Shape;9002;p81"/>
          <p:cNvGrpSpPr/>
          <p:nvPr/>
        </p:nvGrpSpPr>
        <p:grpSpPr>
          <a:xfrm>
            <a:off x="7542181" y="2297783"/>
            <a:ext cx="339253" cy="318042"/>
            <a:chOff x="4456875" y="2635825"/>
            <a:chExt cx="481825" cy="451700"/>
          </a:xfrm>
        </p:grpSpPr>
        <p:sp>
          <p:nvSpPr>
            <p:cNvPr id="9003" name="Google Shape;9003;p81"/>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4" name="Google Shape;9004;p81"/>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5" name="Google Shape;9005;p81"/>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6" name="Google Shape;9006;p81"/>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7" name="Google Shape;9007;p81"/>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08" name="Google Shape;9008;p81"/>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09" name="Google Shape;9009;p81"/>
          <p:cNvGrpSpPr/>
          <p:nvPr/>
        </p:nvGrpSpPr>
        <p:grpSpPr>
          <a:xfrm>
            <a:off x="7967105" y="2297783"/>
            <a:ext cx="339253" cy="318042"/>
            <a:chOff x="5049725" y="2635825"/>
            <a:chExt cx="481825" cy="451700"/>
          </a:xfrm>
        </p:grpSpPr>
        <p:sp>
          <p:nvSpPr>
            <p:cNvPr id="9010" name="Google Shape;9010;p81"/>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1" name="Google Shape;9011;p81"/>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2" name="Google Shape;9012;p81"/>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13" name="Google Shape;9013;p81"/>
          <p:cNvGrpSpPr/>
          <p:nvPr/>
        </p:nvGrpSpPr>
        <p:grpSpPr>
          <a:xfrm>
            <a:off x="2211475" y="3952243"/>
            <a:ext cx="338566" cy="338373"/>
            <a:chOff x="5643000" y="2621375"/>
            <a:chExt cx="480850" cy="480575"/>
          </a:xfrm>
        </p:grpSpPr>
        <p:sp>
          <p:nvSpPr>
            <p:cNvPr id="9014" name="Google Shape;9014;p81"/>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5" name="Google Shape;9015;p81"/>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6" name="Google Shape;9016;p81"/>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7" name="Google Shape;9017;p81"/>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8" name="Google Shape;9018;p81"/>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19" name="Google Shape;9019;p81"/>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0" name="Google Shape;9020;p81"/>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21" name="Google Shape;9021;p81"/>
          <p:cNvGrpSpPr/>
          <p:nvPr/>
        </p:nvGrpSpPr>
        <p:grpSpPr>
          <a:xfrm>
            <a:off x="4032695" y="3951803"/>
            <a:ext cx="339359" cy="339253"/>
            <a:chOff x="6235250" y="2620775"/>
            <a:chExt cx="481975" cy="481825"/>
          </a:xfrm>
        </p:grpSpPr>
        <p:sp>
          <p:nvSpPr>
            <p:cNvPr id="9022" name="Google Shape;9022;p81"/>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3" name="Google Shape;9023;p81"/>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4" name="Google Shape;9024;p81"/>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5" name="Google Shape;9025;p81"/>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26" name="Google Shape;9026;p81"/>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27" name="Google Shape;9027;p81"/>
          <p:cNvSpPr/>
          <p:nvPr/>
        </p:nvSpPr>
        <p:spPr>
          <a:xfrm>
            <a:off x="5030010"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28" name="Google Shape;9028;p81"/>
          <p:cNvGrpSpPr/>
          <p:nvPr/>
        </p:nvGrpSpPr>
        <p:grpSpPr>
          <a:xfrm>
            <a:off x="5465078" y="2711317"/>
            <a:ext cx="341101" cy="339253"/>
            <a:chOff x="1535000" y="3223325"/>
            <a:chExt cx="484450" cy="481825"/>
          </a:xfrm>
        </p:grpSpPr>
        <p:sp>
          <p:nvSpPr>
            <p:cNvPr id="9029" name="Google Shape;9029;p81"/>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0" name="Google Shape;9030;p81"/>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1" name="Google Shape;9031;p81"/>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2" name="Google Shape;9032;p81"/>
          <p:cNvGrpSpPr/>
          <p:nvPr/>
        </p:nvGrpSpPr>
        <p:grpSpPr>
          <a:xfrm>
            <a:off x="5872645" y="2746618"/>
            <a:ext cx="339253" cy="268649"/>
            <a:chOff x="2085525" y="3263750"/>
            <a:chExt cx="481825" cy="381550"/>
          </a:xfrm>
        </p:grpSpPr>
        <p:sp>
          <p:nvSpPr>
            <p:cNvPr id="9033" name="Google Shape;9033;p81"/>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4" name="Google Shape;9034;p81"/>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35" name="Google Shape;9035;p81"/>
          <p:cNvSpPr/>
          <p:nvPr/>
        </p:nvSpPr>
        <p:spPr>
          <a:xfrm>
            <a:off x="6286830"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36" name="Google Shape;9036;p81"/>
          <p:cNvGrpSpPr/>
          <p:nvPr/>
        </p:nvGrpSpPr>
        <p:grpSpPr>
          <a:xfrm>
            <a:off x="6704407" y="2711308"/>
            <a:ext cx="340204" cy="339271"/>
            <a:chOff x="3270450" y="3213625"/>
            <a:chExt cx="483175" cy="481850"/>
          </a:xfrm>
        </p:grpSpPr>
        <p:sp>
          <p:nvSpPr>
            <p:cNvPr id="9037" name="Google Shape;9037;p81"/>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38" name="Google Shape;9038;p81"/>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39" name="Google Shape;9039;p81"/>
          <p:cNvGrpSpPr/>
          <p:nvPr/>
        </p:nvGrpSpPr>
        <p:grpSpPr>
          <a:xfrm>
            <a:off x="7203676" y="2711317"/>
            <a:ext cx="168931" cy="339253"/>
            <a:chOff x="3984950" y="3213600"/>
            <a:chExt cx="239925" cy="481825"/>
          </a:xfrm>
        </p:grpSpPr>
        <p:sp>
          <p:nvSpPr>
            <p:cNvPr id="9040" name="Google Shape;9040;p81"/>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1" name="Google Shape;9041;p81"/>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042" name="Google Shape;9042;p81"/>
          <p:cNvSpPr/>
          <p:nvPr/>
        </p:nvSpPr>
        <p:spPr>
          <a:xfrm>
            <a:off x="7542004"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3" name="Google Shape;9043;p81"/>
          <p:cNvSpPr/>
          <p:nvPr/>
        </p:nvSpPr>
        <p:spPr>
          <a:xfrm>
            <a:off x="7966934"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044" name="Google Shape;9044;p81"/>
          <p:cNvGrpSpPr/>
          <p:nvPr/>
        </p:nvGrpSpPr>
        <p:grpSpPr>
          <a:xfrm>
            <a:off x="1736111" y="3981487"/>
            <a:ext cx="355218" cy="279880"/>
            <a:chOff x="5629975" y="3255775"/>
            <a:chExt cx="504500" cy="397500"/>
          </a:xfrm>
        </p:grpSpPr>
        <p:sp>
          <p:nvSpPr>
            <p:cNvPr id="9045" name="Google Shape;9045;p81"/>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6" name="Google Shape;9046;p81"/>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7" name="Google Shape;9047;p81"/>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8" name="Google Shape;9048;p81"/>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49" name="Google Shape;9049;p81"/>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0" name="Google Shape;9050;p81"/>
          <p:cNvGrpSpPr/>
          <p:nvPr/>
        </p:nvGrpSpPr>
        <p:grpSpPr>
          <a:xfrm>
            <a:off x="3572294" y="3981593"/>
            <a:ext cx="340256" cy="279669"/>
            <a:chOff x="6234950" y="3255925"/>
            <a:chExt cx="483250" cy="397200"/>
          </a:xfrm>
        </p:grpSpPr>
        <p:sp>
          <p:nvSpPr>
            <p:cNvPr id="9051" name="Google Shape;9051;p81"/>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2" name="Google Shape;9052;p81"/>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3" name="Google Shape;9053;p81"/>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4" name="Google Shape;9054;p81"/>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5" name="Google Shape;9055;p81"/>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6" name="Google Shape;9056;p81"/>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57" name="Google Shape;9057;p81"/>
          <p:cNvGrpSpPr/>
          <p:nvPr/>
        </p:nvGrpSpPr>
        <p:grpSpPr>
          <a:xfrm>
            <a:off x="5043532" y="3125970"/>
            <a:ext cx="318042" cy="339253"/>
            <a:chOff x="914900" y="3806450"/>
            <a:chExt cx="451700" cy="481825"/>
          </a:xfrm>
        </p:grpSpPr>
        <p:sp>
          <p:nvSpPr>
            <p:cNvPr id="9058" name="Google Shape;9058;p81"/>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59" name="Google Shape;9059;p81"/>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0" name="Google Shape;9060;p81"/>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1" name="Google Shape;9061;p81"/>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2" name="Google Shape;9062;p81"/>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3" name="Google Shape;9063;p81"/>
          <p:cNvGrpSpPr/>
          <p:nvPr/>
        </p:nvGrpSpPr>
        <p:grpSpPr>
          <a:xfrm>
            <a:off x="5462454" y="3125785"/>
            <a:ext cx="346347" cy="339623"/>
            <a:chOff x="1490050" y="3805975"/>
            <a:chExt cx="491900" cy="482350"/>
          </a:xfrm>
        </p:grpSpPr>
        <p:sp>
          <p:nvSpPr>
            <p:cNvPr id="9064" name="Google Shape;9064;p81"/>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5" name="Google Shape;9065;p81"/>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6" name="Google Shape;9066;p81"/>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67" name="Google Shape;9067;p81"/>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68" name="Google Shape;9068;p81"/>
          <p:cNvGrpSpPr/>
          <p:nvPr/>
        </p:nvGrpSpPr>
        <p:grpSpPr>
          <a:xfrm>
            <a:off x="5886322" y="3125970"/>
            <a:ext cx="311899" cy="339253"/>
            <a:chOff x="2104275" y="3806450"/>
            <a:chExt cx="442975" cy="481825"/>
          </a:xfrm>
        </p:grpSpPr>
        <p:sp>
          <p:nvSpPr>
            <p:cNvPr id="9069" name="Google Shape;9069;p81"/>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0" name="Google Shape;9070;p81"/>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1" name="Google Shape;9071;p81"/>
          <p:cNvGrpSpPr/>
          <p:nvPr/>
        </p:nvGrpSpPr>
        <p:grpSpPr>
          <a:xfrm>
            <a:off x="6309839" y="3125970"/>
            <a:ext cx="293416" cy="339253"/>
            <a:chOff x="2710875" y="3806450"/>
            <a:chExt cx="416725" cy="481825"/>
          </a:xfrm>
        </p:grpSpPr>
        <p:sp>
          <p:nvSpPr>
            <p:cNvPr id="9072" name="Google Shape;9072;p81"/>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3" name="Google Shape;9073;p81"/>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4" name="Google Shape;9074;p81"/>
          <p:cNvGrpSpPr/>
          <p:nvPr/>
        </p:nvGrpSpPr>
        <p:grpSpPr>
          <a:xfrm>
            <a:off x="6704883" y="3166412"/>
            <a:ext cx="339253" cy="258369"/>
            <a:chOff x="3271200" y="3863875"/>
            <a:chExt cx="481825" cy="366950"/>
          </a:xfrm>
        </p:grpSpPr>
        <p:sp>
          <p:nvSpPr>
            <p:cNvPr id="9075" name="Google Shape;9075;p81"/>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6" name="Google Shape;9076;p81"/>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77" name="Google Shape;9077;p81"/>
          <p:cNvGrpSpPr/>
          <p:nvPr/>
        </p:nvGrpSpPr>
        <p:grpSpPr>
          <a:xfrm>
            <a:off x="7140377" y="3126199"/>
            <a:ext cx="295528" cy="338795"/>
            <a:chOff x="3895050" y="3806775"/>
            <a:chExt cx="419725" cy="481175"/>
          </a:xfrm>
        </p:grpSpPr>
        <p:sp>
          <p:nvSpPr>
            <p:cNvPr id="9078" name="Google Shape;9078;p81"/>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79" name="Google Shape;9079;p81"/>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0" name="Google Shape;9080;p81"/>
          <p:cNvGrpSpPr/>
          <p:nvPr/>
        </p:nvGrpSpPr>
        <p:grpSpPr>
          <a:xfrm>
            <a:off x="7543659" y="3125979"/>
            <a:ext cx="336296" cy="339235"/>
            <a:chOff x="4464775" y="3806475"/>
            <a:chExt cx="477625" cy="481800"/>
          </a:xfrm>
        </p:grpSpPr>
        <p:sp>
          <p:nvSpPr>
            <p:cNvPr id="9081" name="Google Shape;9081;p81"/>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2" name="Google Shape;9082;p81"/>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3" name="Google Shape;9083;p81"/>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4" name="Google Shape;9084;p81"/>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5" name="Google Shape;9085;p81"/>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6" name="Google Shape;9086;p81"/>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87" name="Google Shape;9087;p81"/>
          <p:cNvGrpSpPr/>
          <p:nvPr/>
        </p:nvGrpSpPr>
        <p:grpSpPr>
          <a:xfrm>
            <a:off x="7967105" y="3125970"/>
            <a:ext cx="339253" cy="339253"/>
            <a:chOff x="5049725" y="3806450"/>
            <a:chExt cx="481825" cy="481825"/>
          </a:xfrm>
        </p:grpSpPr>
        <p:sp>
          <p:nvSpPr>
            <p:cNvPr id="9088" name="Google Shape;9088;p81"/>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89" name="Google Shape;9089;p81"/>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0" name="Google Shape;9090;p81"/>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1" name="Google Shape;9091;p81"/>
          <p:cNvGrpSpPr/>
          <p:nvPr/>
        </p:nvGrpSpPr>
        <p:grpSpPr>
          <a:xfrm>
            <a:off x="1276714" y="3951798"/>
            <a:ext cx="339253" cy="339253"/>
            <a:chOff x="5651375" y="3806450"/>
            <a:chExt cx="481825" cy="481825"/>
          </a:xfrm>
        </p:grpSpPr>
        <p:sp>
          <p:nvSpPr>
            <p:cNvPr id="9092" name="Google Shape;9092;p81"/>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3" name="Google Shape;9093;p81"/>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4" name="Google Shape;9094;p81"/>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5" name="Google Shape;9095;p81"/>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096" name="Google Shape;9096;p81"/>
          <p:cNvGrpSpPr/>
          <p:nvPr/>
        </p:nvGrpSpPr>
        <p:grpSpPr>
          <a:xfrm>
            <a:off x="3153646" y="3953787"/>
            <a:ext cx="298503" cy="335275"/>
            <a:chOff x="6264300" y="3809300"/>
            <a:chExt cx="423950" cy="476175"/>
          </a:xfrm>
        </p:grpSpPr>
        <p:sp>
          <p:nvSpPr>
            <p:cNvPr id="9097" name="Google Shape;9097;p81"/>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8" name="Google Shape;9098;p81"/>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099" name="Google Shape;9099;p81"/>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0" name="Google Shape;9100;p81"/>
          <p:cNvGrpSpPr/>
          <p:nvPr/>
        </p:nvGrpSpPr>
        <p:grpSpPr>
          <a:xfrm>
            <a:off x="5032267" y="3538881"/>
            <a:ext cx="340573" cy="339271"/>
            <a:chOff x="898875" y="4399275"/>
            <a:chExt cx="483700" cy="481850"/>
          </a:xfrm>
        </p:grpSpPr>
        <p:sp>
          <p:nvSpPr>
            <p:cNvPr id="9101" name="Google Shape;9101;p81"/>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2" name="Google Shape;9102;p81"/>
            <p:cNvSpPr/>
            <p:nvPr/>
          </p:nvSpPr>
          <p:spPr>
            <a:xfrm>
              <a:off x="1138025" y="4763350"/>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3" name="Google Shape;9103;p81"/>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4" name="Google Shape;9104;p81"/>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5" name="Google Shape;9105;p81"/>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6" name="Google Shape;9106;p81"/>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7" name="Google Shape;9107;p81"/>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08" name="Google Shape;9108;p81"/>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09" name="Google Shape;9109;p81"/>
          <p:cNvGrpSpPr/>
          <p:nvPr/>
        </p:nvGrpSpPr>
        <p:grpSpPr>
          <a:xfrm>
            <a:off x="5466000" y="3554133"/>
            <a:ext cx="339253" cy="308765"/>
            <a:chOff x="1492675" y="4420975"/>
            <a:chExt cx="481825" cy="438525"/>
          </a:xfrm>
        </p:grpSpPr>
        <p:sp>
          <p:nvSpPr>
            <p:cNvPr id="9110" name="Google Shape;9110;p81"/>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1" name="Google Shape;9111;p81"/>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2" name="Google Shape;9112;p81"/>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3" name="Google Shape;9113;p81"/>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4" name="Google Shape;9114;p81"/>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15" name="Google Shape;9115;p81"/>
          <p:cNvGrpSpPr/>
          <p:nvPr/>
        </p:nvGrpSpPr>
        <p:grpSpPr>
          <a:xfrm>
            <a:off x="5870982" y="3539558"/>
            <a:ext cx="342580" cy="337915"/>
            <a:chOff x="2084100" y="4400250"/>
            <a:chExt cx="486550" cy="479925"/>
          </a:xfrm>
        </p:grpSpPr>
        <p:sp>
          <p:nvSpPr>
            <p:cNvPr id="9116" name="Google Shape;9116;p81"/>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7" name="Google Shape;9117;p81"/>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8" name="Google Shape;9118;p81"/>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19" name="Google Shape;9119;p81"/>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0" name="Google Shape;9120;p81"/>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1" name="Google Shape;9121;p81"/>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22" name="Google Shape;9122;p81"/>
          <p:cNvGrpSpPr/>
          <p:nvPr/>
        </p:nvGrpSpPr>
        <p:grpSpPr>
          <a:xfrm>
            <a:off x="6307462" y="3538907"/>
            <a:ext cx="298169" cy="339218"/>
            <a:chOff x="2707950" y="4399325"/>
            <a:chExt cx="423475" cy="481775"/>
          </a:xfrm>
        </p:grpSpPr>
        <p:sp>
          <p:nvSpPr>
            <p:cNvPr id="9123" name="Google Shape;9123;p81"/>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4" name="Google Shape;9124;p81"/>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5" name="Google Shape;9125;p81"/>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6" name="Google Shape;9126;p81"/>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7" name="Google Shape;9127;p81"/>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8" name="Google Shape;9128;p81"/>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29" name="Google Shape;9129;p81"/>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0" name="Google Shape;9130;p81"/>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1" name="Google Shape;9131;p81"/>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2" name="Google Shape;9132;p81"/>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3" name="Google Shape;9133;p81"/>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4" name="Google Shape;9134;p81"/>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35" name="Google Shape;9135;p81"/>
          <p:cNvGrpSpPr/>
          <p:nvPr/>
        </p:nvGrpSpPr>
        <p:grpSpPr>
          <a:xfrm>
            <a:off x="6736981" y="3538881"/>
            <a:ext cx="275057" cy="339271"/>
            <a:chOff x="3330525" y="4399275"/>
            <a:chExt cx="390650" cy="481850"/>
          </a:xfrm>
        </p:grpSpPr>
        <p:sp>
          <p:nvSpPr>
            <p:cNvPr id="9136" name="Google Shape;9136;p81"/>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7" name="Google Shape;9137;p81"/>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8" name="Google Shape;9138;p81"/>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39" name="Google Shape;9139;p81"/>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0" name="Google Shape;9140;p81"/>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1" name="Google Shape;9141;p81"/>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2" name="Google Shape;9142;p81"/>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3" name="Google Shape;9143;p81"/>
          <p:cNvGrpSpPr/>
          <p:nvPr/>
        </p:nvGrpSpPr>
        <p:grpSpPr>
          <a:xfrm>
            <a:off x="7161510" y="3538890"/>
            <a:ext cx="253265" cy="339253"/>
            <a:chOff x="3938800" y="4399275"/>
            <a:chExt cx="359700" cy="481825"/>
          </a:xfrm>
        </p:grpSpPr>
        <p:sp>
          <p:nvSpPr>
            <p:cNvPr id="9144" name="Google Shape;9144;p81"/>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5" name="Google Shape;9145;p81"/>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6" name="Google Shape;9146;p81"/>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7" name="Google Shape;9147;p81"/>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48" name="Google Shape;9148;p81"/>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49" name="Google Shape;9149;p81"/>
          <p:cNvGrpSpPr/>
          <p:nvPr/>
        </p:nvGrpSpPr>
        <p:grpSpPr>
          <a:xfrm>
            <a:off x="7632288" y="3538890"/>
            <a:ext cx="159039" cy="339253"/>
            <a:chOff x="4584850" y="4399275"/>
            <a:chExt cx="225875" cy="481825"/>
          </a:xfrm>
        </p:grpSpPr>
        <p:sp>
          <p:nvSpPr>
            <p:cNvPr id="9150" name="Google Shape;9150;p81"/>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1" name="Google Shape;9151;p81"/>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52" name="Google Shape;9152;p81"/>
          <p:cNvSpPr/>
          <p:nvPr/>
        </p:nvSpPr>
        <p:spPr>
          <a:xfrm>
            <a:off x="7950424"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9153" name="Google Shape;9153;p81"/>
          <p:cNvGrpSpPr/>
          <p:nvPr/>
        </p:nvGrpSpPr>
        <p:grpSpPr>
          <a:xfrm>
            <a:off x="817316" y="3951795"/>
            <a:ext cx="339253" cy="339253"/>
            <a:chOff x="5642550" y="4399275"/>
            <a:chExt cx="481825" cy="481825"/>
          </a:xfrm>
        </p:grpSpPr>
        <p:sp>
          <p:nvSpPr>
            <p:cNvPr id="9154" name="Google Shape;9154;p81"/>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5" name="Google Shape;9155;p81"/>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56" name="Google Shape;9156;p81"/>
          <p:cNvGrpSpPr/>
          <p:nvPr/>
        </p:nvGrpSpPr>
        <p:grpSpPr>
          <a:xfrm>
            <a:off x="2670186" y="3963703"/>
            <a:ext cx="363316" cy="315437"/>
            <a:chOff x="6218300" y="4416175"/>
            <a:chExt cx="516000" cy="448000"/>
          </a:xfrm>
        </p:grpSpPr>
        <p:sp>
          <p:nvSpPr>
            <p:cNvPr id="9157" name="Google Shape;9157;p81"/>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8" name="Google Shape;9158;p81"/>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59" name="Google Shape;9159;p81"/>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0" name="Google Shape;9160;p81"/>
          <p:cNvGrpSpPr/>
          <p:nvPr/>
        </p:nvGrpSpPr>
        <p:grpSpPr>
          <a:xfrm>
            <a:off x="5870391" y="3951792"/>
            <a:ext cx="339253" cy="339253"/>
            <a:chOff x="899850" y="4992125"/>
            <a:chExt cx="481825" cy="481825"/>
          </a:xfrm>
        </p:grpSpPr>
        <p:sp>
          <p:nvSpPr>
            <p:cNvPr id="9161" name="Google Shape;9161;p81"/>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2" name="Google Shape;9162;p81"/>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3" name="Google Shape;9163;p81"/>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4" name="Google Shape;9164;p81"/>
          <p:cNvGrpSpPr/>
          <p:nvPr/>
        </p:nvGrpSpPr>
        <p:grpSpPr>
          <a:xfrm>
            <a:off x="5410993" y="3951792"/>
            <a:ext cx="339253" cy="339253"/>
            <a:chOff x="1492675" y="4992125"/>
            <a:chExt cx="481825" cy="481825"/>
          </a:xfrm>
        </p:grpSpPr>
        <p:sp>
          <p:nvSpPr>
            <p:cNvPr id="9165" name="Google Shape;9165;p81"/>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6" name="Google Shape;9166;p81"/>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67" name="Google Shape;9167;p81"/>
          <p:cNvGrpSpPr/>
          <p:nvPr/>
        </p:nvGrpSpPr>
        <p:grpSpPr>
          <a:xfrm>
            <a:off x="4951595" y="3951792"/>
            <a:ext cx="339253" cy="339253"/>
            <a:chOff x="2085525" y="4992125"/>
            <a:chExt cx="481825" cy="481825"/>
          </a:xfrm>
        </p:grpSpPr>
        <p:sp>
          <p:nvSpPr>
            <p:cNvPr id="9168" name="Google Shape;9168;p81"/>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69" name="Google Shape;9169;p81"/>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0" name="Google Shape;9170;p81"/>
          <p:cNvGrpSpPr/>
          <p:nvPr/>
        </p:nvGrpSpPr>
        <p:grpSpPr>
          <a:xfrm>
            <a:off x="6789344" y="3951792"/>
            <a:ext cx="339253" cy="339253"/>
            <a:chOff x="2678350" y="4992125"/>
            <a:chExt cx="481825" cy="481825"/>
          </a:xfrm>
        </p:grpSpPr>
        <p:sp>
          <p:nvSpPr>
            <p:cNvPr id="9171" name="Google Shape;9171;p81"/>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2" name="Google Shape;9172;p81"/>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3" name="Google Shape;9173;p81"/>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4" name="Google Shape;9174;p81"/>
          <p:cNvGrpSpPr/>
          <p:nvPr/>
        </p:nvGrpSpPr>
        <p:grpSpPr>
          <a:xfrm>
            <a:off x="4492198" y="3951792"/>
            <a:ext cx="339253" cy="339253"/>
            <a:chOff x="3271200" y="4992125"/>
            <a:chExt cx="481825" cy="481825"/>
          </a:xfrm>
        </p:grpSpPr>
        <p:sp>
          <p:nvSpPr>
            <p:cNvPr id="9175" name="Google Shape;9175;p81"/>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6" name="Google Shape;9176;p81"/>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77" name="Google Shape;9177;p81"/>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178" name="Google Shape;9178;p81"/>
          <p:cNvGrpSpPr/>
          <p:nvPr/>
        </p:nvGrpSpPr>
        <p:grpSpPr>
          <a:xfrm>
            <a:off x="6329788" y="3952813"/>
            <a:ext cx="339411" cy="337211"/>
            <a:chOff x="5049575" y="4993600"/>
            <a:chExt cx="482050" cy="478925"/>
          </a:xfrm>
        </p:grpSpPr>
        <p:sp>
          <p:nvSpPr>
            <p:cNvPr id="9179" name="Google Shape;9179;p81"/>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0" name="Google Shape;9180;p81"/>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1" name="Google Shape;9181;p81"/>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182" name="Google Shape;9182;p81"/>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183" name="Google Shape;9183;p81"/>
          <p:cNvSpPr txBox="1"/>
          <p:nvPr/>
        </p:nvSpPr>
        <p:spPr>
          <a:xfrm>
            <a:off x="723400" y="1187975"/>
            <a:ext cx="76971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You can </a:t>
            </a:r>
            <a:r>
              <a:rPr b="1" lang="en" sz="1100">
                <a:solidFill>
                  <a:schemeClr val="dk2"/>
                </a:solidFill>
              </a:rPr>
              <a:t>change the stroke and fill color</a:t>
            </a:r>
            <a:r>
              <a:rPr lang="en" sz="1100">
                <a:solidFill>
                  <a:schemeClr val="lt1"/>
                </a:solidFill>
              </a:rPr>
              <a:t>; just select the icon and click on the </a:t>
            </a:r>
            <a:r>
              <a:rPr b="1" lang="en" sz="1100">
                <a:solidFill>
                  <a:schemeClr val="dk2"/>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dk2"/>
                </a:solidFill>
                <a:uFill>
                  <a:noFill/>
                </a:uFill>
                <a:hlinkClick r:id="rId3">
                  <a:extLst>
                    <a:ext uri="{A12FA001-AC4F-418D-AE19-62706E023703}">
                      <ahyp:hlinkCl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9184" name="Google Shape;9184;p81"/>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...and our sets of editable icons</a:t>
            </a:r>
            <a:endParaRPr/>
          </a:p>
        </p:txBody>
      </p:sp>
      <p:grpSp>
        <p:nvGrpSpPr>
          <p:cNvPr id="9185" name="Google Shape;9185;p81"/>
          <p:cNvGrpSpPr/>
          <p:nvPr/>
        </p:nvGrpSpPr>
        <p:grpSpPr>
          <a:xfrm>
            <a:off x="7248742" y="3975375"/>
            <a:ext cx="195300" cy="343772"/>
            <a:chOff x="3999225" y="4364775"/>
            <a:chExt cx="195300" cy="343772"/>
          </a:xfrm>
        </p:grpSpPr>
        <p:grpSp>
          <p:nvGrpSpPr>
            <p:cNvPr id="9186" name="Google Shape;9186;p81"/>
            <p:cNvGrpSpPr/>
            <p:nvPr/>
          </p:nvGrpSpPr>
          <p:grpSpPr>
            <a:xfrm>
              <a:off x="4048568" y="4562577"/>
              <a:ext cx="97317" cy="145970"/>
              <a:chOff x="1529575" y="2222650"/>
              <a:chExt cx="203125" cy="304675"/>
            </a:xfrm>
          </p:grpSpPr>
          <p:sp>
            <p:nvSpPr>
              <p:cNvPr id="9187" name="Google Shape;9187;p81"/>
              <p:cNvSpPr/>
              <p:nvPr/>
            </p:nvSpPr>
            <p:spPr>
              <a:xfrm>
                <a:off x="1631125" y="2222650"/>
                <a:ext cx="25" cy="304675"/>
              </a:xfrm>
              <a:custGeom>
                <a:rect b="b" l="l" r="r" t="t"/>
                <a:pathLst>
                  <a:path extrusionOk="0" fill="none" h="12187" w="1">
                    <a:moveTo>
                      <a:pt x="1" y="1"/>
                    </a:moveTo>
                    <a:lnTo>
                      <a:pt x="1" y="12187"/>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1"/>
              <p:cNvSpPr/>
              <p:nvPr/>
            </p:nvSpPr>
            <p:spPr>
              <a:xfrm>
                <a:off x="1529575" y="2425750"/>
                <a:ext cx="203125" cy="25"/>
              </a:xfrm>
              <a:custGeom>
                <a:rect b="b" l="l" r="r" t="t"/>
                <a:pathLst>
                  <a:path extrusionOk="0" fill="none" h="1" w="8125">
                    <a:moveTo>
                      <a:pt x="1" y="1"/>
                    </a:moveTo>
                    <a:lnTo>
                      <a:pt x="8125"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1"/>
            <p:cNvGrpSpPr/>
            <p:nvPr/>
          </p:nvGrpSpPr>
          <p:grpSpPr>
            <a:xfrm>
              <a:off x="3999225" y="4364775"/>
              <a:ext cx="195300" cy="195300"/>
              <a:chOff x="3999225" y="4364775"/>
              <a:chExt cx="195300" cy="195300"/>
            </a:xfrm>
          </p:grpSpPr>
          <p:sp>
            <p:nvSpPr>
              <p:cNvPr id="9190" name="Google Shape;9190;p81"/>
              <p:cNvSpPr/>
              <p:nvPr/>
            </p:nvSpPr>
            <p:spPr>
              <a:xfrm>
                <a:off x="3999225" y="436477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1"/>
              <p:cNvSpPr/>
              <p:nvPr/>
            </p:nvSpPr>
            <p:spPr>
              <a:xfrm>
                <a:off x="4029725" y="439525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2" name="Google Shape;9192;p81"/>
          <p:cNvGrpSpPr/>
          <p:nvPr/>
        </p:nvGrpSpPr>
        <p:grpSpPr>
          <a:xfrm>
            <a:off x="7564186" y="3991627"/>
            <a:ext cx="277088" cy="259611"/>
            <a:chOff x="4335888" y="4398114"/>
            <a:chExt cx="277088" cy="259611"/>
          </a:xfrm>
        </p:grpSpPr>
        <p:grpSp>
          <p:nvGrpSpPr>
            <p:cNvPr id="9193" name="Google Shape;9193;p81"/>
            <p:cNvGrpSpPr/>
            <p:nvPr/>
          </p:nvGrpSpPr>
          <p:grpSpPr>
            <a:xfrm>
              <a:off x="4335888" y="4462425"/>
              <a:ext cx="195300" cy="195300"/>
              <a:chOff x="4335888" y="4462425"/>
              <a:chExt cx="195300" cy="195300"/>
            </a:xfrm>
          </p:grpSpPr>
          <p:sp>
            <p:nvSpPr>
              <p:cNvPr id="9194" name="Google Shape;9194;p81"/>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81"/>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81"/>
            <p:cNvGrpSpPr/>
            <p:nvPr/>
          </p:nvGrpSpPr>
          <p:grpSpPr>
            <a:xfrm>
              <a:off x="4509813" y="4398114"/>
              <a:ext cx="103162" cy="103198"/>
              <a:chOff x="2277975" y="2021700"/>
              <a:chExt cx="215325" cy="215400"/>
            </a:xfrm>
          </p:grpSpPr>
          <p:sp>
            <p:nvSpPr>
              <p:cNvPr id="9197" name="Google Shape;9197;p81"/>
              <p:cNvSpPr/>
              <p:nvPr/>
            </p:nvSpPr>
            <p:spPr>
              <a:xfrm>
                <a:off x="2277975" y="2026475"/>
                <a:ext cx="210650" cy="210625"/>
              </a:xfrm>
              <a:custGeom>
                <a:rect b="b" l="l" r="r" t="t"/>
                <a:pathLst>
                  <a:path extrusionOk="0" fill="none" h="8425" w="8426">
                    <a:moveTo>
                      <a:pt x="8425" y="0"/>
                    </a:moveTo>
                    <a:lnTo>
                      <a:pt x="1" y="8425"/>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1"/>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99" name="Google Shape;9199;p81"/>
          <p:cNvGrpSpPr/>
          <p:nvPr/>
        </p:nvGrpSpPr>
        <p:grpSpPr>
          <a:xfrm>
            <a:off x="7961419" y="4049613"/>
            <a:ext cx="392275" cy="195300"/>
            <a:chOff x="4752588" y="4440200"/>
            <a:chExt cx="392275" cy="195300"/>
          </a:xfrm>
        </p:grpSpPr>
        <p:grpSp>
          <p:nvGrpSpPr>
            <p:cNvPr id="9200" name="Google Shape;9200;p81"/>
            <p:cNvGrpSpPr/>
            <p:nvPr/>
          </p:nvGrpSpPr>
          <p:grpSpPr>
            <a:xfrm>
              <a:off x="4950384" y="4469728"/>
              <a:ext cx="194479" cy="136244"/>
              <a:chOff x="3163375" y="2175125"/>
              <a:chExt cx="405925" cy="284375"/>
            </a:xfrm>
          </p:grpSpPr>
          <p:sp>
            <p:nvSpPr>
              <p:cNvPr id="9201" name="Google Shape;9201;p81"/>
              <p:cNvSpPr/>
              <p:nvPr/>
            </p:nvSpPr>
            <p:spPr>
              <a:xfrm>
                <a:off x="3163375" y="2317300"/>
                <a:ext cx="389050" cy="25"/>
              </a:xfrm>
              <a:custGeom>
                <a:rect b="b" l="l" r="r" t="t"/>
                <a:pathLst>
                  <a:path extrusionOk="0" fill="none" h="1" w="15562">
                    <a:moveTo>
                      <a:pt x="15562" y="1"/>
                    </a:moveTo>
                    <a:lnTo>
                      <a:pt x="1" y="1"/>
                    </a:lnTo>
                  </a:path>
                </a:pathLst>
              </a:custGeom>
              <a:solidFill>
                <a:srgbClr val="869FB2"/>
              </a:solidFill>
              <a:ln cap="sq"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1"/>
              <p:cNvSpPr/>
              <p:nvPr/>
            </p:nvSpPr>
            <p:spPr>
              <a:xfrm>
                <a:off x="3299975" y="2175125"/>
                <a:ext cx="25" cy="284375"/>
              </a:xfrm>
              <a:custGeom>
                <a:rect b="b" l="l" r="r" t="t"/>
                <a:pathLst>
                  <a:path extrusionOk="0" fill="none" h="11375" w="1">
                    <a:moveTo>
                      <a:pt x="0" y="1"/>
                    </a:moveTo>
                    <a:lnTo>
                      <a:pt x="0" y="11374"/>
                    </a:lnTo>
                  </a:path>
                </a:pathLst>
              </a:custGeom>
              <a:solidFill>
                <a:srgbClr val="869FB2"/>
              </a:solidFill>
              <a:ln cap="rnd" cmpd="sng" w="19050">
                <a:solidFill>
                  <a:srgbClr val="869FB2"/>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81"/>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869FB2"/>
              </a:solidFill>
              <a:ln cap="rnd"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4" name="Google Shape;9204;p81"/>
            <p:cNvGrpSpPr/>
            <p:nvPr/>
          </p:nvGrpSpPr>
          <p:grpSpPr>
            <a:xfrm>
              <a:off x="4752588" y="4440200"/>
              <a:ext cx="195300" cy="195300"/>
              <a:chOff x="4335888" y="4462425"/>
              <a:chExt cx="195300" cy="195300"/>
            </a:xfrm>
          </p:grpSpPr>
          <p:sp>
            <p:nvSpPr>
              <p:cNvPr id="9205" name="Google Shape;9205;p81"/>
              <p:cNvSpPr/>
              <p:nvPr/>
            </p:nvSpPr>
            <p:spPr>
              <a:xfrm>
                <a:off x="4335888" y="4462425"/>
                <a:ext cx="195300" cy="195300"/>
              </a:xfrm>
              <a:prstGeom prst="ellipse">
                <a:avLst/>
              </a:prstGeom>
              <a:solidFill>
                <a:schemeClr val="dk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81"/>
              <p:cNvSpPr/>
              <p:nvPr/>
            </p:nvSpPr>
            <p:spPr>
              <a:xfrm>
                <a:off x="4366388" y="4492900"/>
                <a:ext cx="134400" cy="134400"/>
              </a:xfrm>
              <a:prstGeom prst="ellipse">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10" name="Shape 9210"/>
        <p:cNvGrpSpPr/>
        <p:nvPr/>
      </p:nvGrpSpPr>
      <p:grpSpPr>
        <a:xfrm>
          <a:off x="0" y="0"/>
          <a:ext cx="0" cy="0"/>
          <a:chOff x="0" y="0"/>
          <a:chExt cx="0" cy="0"/>
        </a:xfrm>
      </p:grpSpPr>
      <p:grpSp>
        <p:nvGrpSpPr>
          <p:cNvPr id="9211" name="Google Shape;9211;p82"/>
          <p:cNvGrpSpPr/>
          <p:nvPr/>
        </p:nvGrpSpPr>
        <p:grpSpPr>
          <a:xfrm>
            <a:off x="856199" y="1311179"/>
            <a:ext cx="322099" cy="370529"/>
            <a:chOff x="-42971725" y="3217825"/>
            <a:chExt cx="275675" cy="317125"/>
          </a:xfrm>
        </p:grpSpPr>
        <p:sp>
          <p:nvSpPr>
            <p:cNvPr id="9212" name="Google Shape;9212;p82"/>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2"/>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2"/>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82"/>
          <p:cNvGrpSpPr/>
          <p:nvPr/>
        </p:nvGrpSpPr>
        <p:grpSpPr>
          <a:xfrm>
            <a:off x="828113" y="1779835"/>
            <a:ext cx="378270" cy="337551"/>
            <a:chOff x="-42996150" y="3612600"/>
            <a:chExt cx="323750" cy="288900"/>
          </a:xfrm>
        </p:grpSpPr>
        <p:sp>
          <p:nvSpPr>
            <p:cNvPr id="9216" name="Google Shape;9216;p82"/>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2"/>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2"/>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82"/>
          <p:cNvGrpSpPr/>
          <p:nvPr/>
        </p:nvGrpSpPr>
        <p:grpSpPr>
          <a:xfrm>
            <a:off x="830874" y="2189205"/>
            <a:ext cx="372749" cy="370909"/>
            <a:chOff x="-42994575" y="3950300"/>
            <a:chExt cx="319025" cy="317450"/>
          </a:xfrm>
        </p:grpSpPr>
        <p:sp>
          <p:nvSpPr>
            <p:cNvPr id="9220" name="Google Shape;9220;p82"/>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2"/>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2"/>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82"/>
          <p:cNvGrpSpPr/>
          <p:nvPr/>
        </p:nvGrpSpPr>
        <p:grpSpPr>
          <a:xfrm>
            <a:off x="2984269" y="1336037"/>
            <a:ext cx="371785" cy="370879"/>
            <a:chOff x="-41111350" y="3239100"/>
            <a:chExt cx="318200" cy="317425"/>
          </a:xfrm>
        </p:grpSpPr>
        <p:sp>
          <p:nvSpPr>
            <p:cNvPr id="9224" name="Google Shape;9224;p82"/>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2"/>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2"/>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2"/>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8" name="Google Shape;9228;p82"/>
          <p:cNvGrpSpPr/>
          <p:nvPr/>
        </p:nvGrpSpPr>
        <p:grpSpPr>
          <a:xfrm>
            <a:off x="2980588" y="1771568"/>
            <a:ext cx="379146" cy="370967"/>
            <a:chOff x="-41117650" y="3605525"/>
            <a:chExt cx="324500" cy="317500"/>
          </a:xfrm>
        </p:grpSpPr>
        <p:sp>
          <p:nvSpPr>
            <p:cNvPr id="9229" name="Google Shape;9229;p82"/>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82"/>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82"/>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2" name="Google Shape;9232;p82"/>
          <p:cNvSpPr/>
          <p:nvPr/>
        </p:nvSpPr>
        <p:spPr>
          <a:xfrm>
            <a:off x="2986719" y="2221154"/>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33" name="Google Shape;9233;p82"/>
          <p:cNvGrpSpPr/>
          <p:nvPr/>
        </p:nvGrpSpPr>
        <p:grpSpPr>
          <a:xfrm>
            <a:off x="1806843" y="2663092"/>
            <a:ext cx="216271" cy="371814"/>
            <a:chOff x="-39205300" y="3220175"/>
            <a:chExt cx="185100" cy="318225"/>
          </a:xfrm>
        </p:grpSpPr>
        <p:sp>
          <p:nvSpPr>
            <p:cNvPr id="9234" name="Google Shape;9234;p82"/>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2"/>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82"/>
          <p:cNvGrpSpPr/>
          <p:nvPr/>
        </p:nvGrpSpPr>
        <p:grpSpPr>
          <a:xfrm>
            <a:off x="1772370" y="3123163"/>
            <a:ext cx="300016" cy="369273"/>
            <a:chOff x="-39248625" y="3588600"/>
            <a:chExt cx="256775" cy="316050"/>
          </a:xfrm>
        </p:grpSpPr>
        <p:sp>
          <p:nvSpPr>
            <p:cNvPr id="9237" name="Google Shape;9237;p82"/>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2"/>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9" name="Google Shape;9239;p82"/>
          <p:cNvSpPr/>
          <p:nvPr/>
        </p:nvSpPr>
        <p:spPr>
          <a:xfrm>
            <a:off x="1743391" y="3578789"/>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2"/>
          <p:cNvSpPr/>
          <p:nvPr/>
        </p:nvSpPr>
        <p:spPr>
          <a:xfrm>
            <a:off x="3932939" y="2650227"/>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41" name="Google Shape;9241;p82"/>
          <p:cNvGrpSpPr/>
          <p:nvPr/>
        </p:nvGrpSpPr>
        <p:grpSpPr>
          <a:xfrm>
            <a:off x="1223084" y="1311179"/>
            <a:ext cx="429504" cy="370879"/>
            <a:chOff x="-42651700" y="3217825"/>
            <a:chExt cx="367600" cy="317425"/>
          </a:xfrm>
        </p:grpSpPr>
        <p:sp>
          <p:nvSpPr>
            <p:cNvPr id="9242" name="Google Shape;9242;p82"/>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2"/>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2"/>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2"/>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6" name="Google Shape;9246;p82"/>
          <p:cNvGrpSpPr/>
          <p:nvPr/>
        </p:nvGrpSpPr>
        <p:grpSpPr>
          <a:xfrm>
            <a:off x="1258516" y="1750829"/>
            <a:ext cx="358640" cy="363226"/>
            <a:chOff x="-42617300" y="3587775"/>
            <a:chExt cx="306950" cy="310875"/>
          </a:xfrm>
        </p:grpSpPr>
        <p:sp>
          <p:nvSpPr>
            <p:cNvPr id="9247" name="Google Shape;9247;p82"/>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2"/>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49" name="Google Shape;9249;p82"/>
          <p:cNvSpPr/>
          <p:nvPr/>
        </p:nvSpPr>
        <p:spPr>
          <a:xfrm>
            <a:off x="1254968" y="2189872"/>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50" name="Google Shape;9250;p82"/>
          <p:cNvGrpSpPr/>
          <p:nvPr/>
        </p:nvGrpSpPr>
        <p:grpSpPr>
          <a:xfrm>
            <a:off x="3430343" y="1335569"/>
            <a:ext cx="376926" cy="370324"/>
            <a:chOff x="-40748275" y="3238700"/>
            <a:chExt cx="322600" cy="316950"/>
          </a:xfrm>
        </p:grpSpPr>
        <p:sp>
          <p:nvSpPr>
            <p:cNvPr id="9251" name="Google Shape;9251;p82"/>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82"/>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82"/>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2"/>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2"/>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2"/>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7" name="Google Shape;9257;p82"/>
          <p:cNvGrpSpPr/>
          <p:nvPr/>
        </p:nvGrpSpPr>
        <p:grpSpPr>
          <a:xfrm>
            <a:off x="3432899" y="1803553"/>
            <a:ext cx="371814" cy="338690"/>
            <a:chOff x="-40745125" y="3632900"/>
            <a:chExt cx="318225" cy="289875"/>
          </a:xfrm>
        </p:grpSpPr>
        <p:sp>
          <p:nvSpPr>
            <p:cNvPr id="9258" name="Google Shape;9258;p82"/>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2"/>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2"/>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2"/>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2"/>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82"/>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82"/>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82"/>
          <p:cNvGrpSpPr/>
          <p:nvPr/>
        </p:nvGrpSpPr>
        <p:grpSpPr>
          <a:xfrm>
            <a:off x="3437047" y="2214764"/>
            <a:ext cx="363518" cy="370178"/>
            <a:chOff x="-40742750" y="3972175"/>
            <a:chExt cx="311125" cy="316825"/>
          </a:xfrm>
        </p:grpSpPr>
        <p:sp>
          <p:nvSpPr>
            <p:cNvPr id="9266" name="Google Shape;9266;p82"/>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2"/>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8" name="Google Shape;9268;p82"/>
          <p:cNvGrpSpPr/>
          <p:nvPr/>
        </p:nvGrpSpPr>
        <p:grpSpPr>
          <a:xfrm>
            <a:off x="2219708" y="2664932"/>
            <a:ext cx="266892" cy="369974"/>
            <a:chOff x="-38860325" y="3221750"/>
            <a:chExt cx="228425" cy="316650"/>
          </a:xfrm>
        </p:grpSpPr>
        <p:sp>
          <p:nvSpPr>
            <p:cNvPr id="9269" name="Google Shape;9269;p82"/>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2"/>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2"/>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2"/>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3" name="Google Shape;9273;p82"/>
          <p:cNvGrpSpPr/>
          <p:nvPr/>
        </p:nvGrpSpPr>
        <p:grpSpPr>
          <a:xfrm>
            <a:off x="2170515" y="3126989"/>
            <a:ext cx="380081" cy="367111"/>
            <a:chOff x="-38905225" y="3591875"/>
            <a:chExt cx="325300" cy="314200"/>
          </a:xfrm>
        </p:grpSpPr>
        <p:sp>
          <p:nvSpPr>
            <p:cNvPr id="9274" name="Google Shape;9274;p82"/>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82"/>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2"/>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7" name="Google Shape;9277;p82"/>
          <p:cNvSpPr/>
          <p:nvPr/>
        </p:nvSpPr>
        <p:spPr>
          <a:xfrm>
            <a:off x="2178329" y="3636767"/>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78" name="Google Shape;9278;p82"/>
          <p:cNvGrpSpPr/>
          <p:nvPr/>
        </p:nvGrpSpPr>
        <p:grpSpPr>
          <a:xfrm>
            <a:off x="3977265" y="3112069"/>
            <a:ext cx="290815" cy="369740"/>
            <a:chOff x="-37370925" y="3579105"/>
            <a:chExt cx="248900" cy="316450"/>
          </a:xfrm>
        </p:grpSpPr>
        <p:sp>
          <p:nvSpPr>
            <p:cNvPr id="9279" name="Google Shape;9279;p82"/>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2"/>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1" name="Google Shape;9281;p82"/>
          <p:cNvSpPr/>
          <p:nvPr/>
        </p:nvSpPr>
        <p:spPr>
          <a:xfrm>
            <a:off x="1677319" y="1311867"/>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2"/>
          <p:cNvSpPr/>
          <p:nvPr/>
        </p:nvSpPr>
        <p:spPr>
          <a:xfrm>
            <a:off x="1702161" y="1747169"/>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83" name="Google Shape;9283;p82"/>
          <p:cNvGrpSpPr/>
          <p:nvPr/>
        </p:nvGrpSpPr>
        <p:grpSpPr>
          <a:xfrm>
            <a:off x="1670640" y="2190140"/>
            <a:ext cx="371814" cy="369974"/>
            <a:chOff x="-42259725" y="3951100"/>
            <a:chExt cx="318225" cy="316650"/>
          </a:xfrm>
        </p:grpSpPr>
        <p:sp>
          <p:nvSpPr>
            <p:cNvPr id="9284" name="Google Shape;9284;p82"/>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82"/>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6" name="Google Shape;9286;p82"/>
          <p:cNvGrpSpPr/>
          <p:nvPr/>
        </p:nvGrpSpPr>
        <p:grpSpPr>
          <a:xfrm>
            <a:off x="3869002" y="1369161"/>
            <a:ext cx="370879" cy="337755"/>
            <a:chOff x="-40378075" y="3267450"/>
            <a:chExt cx="317425" cy="289075"/>
          </a:xfrm>
        </p:grpSpPr>
        <p:sp>
          <p:nvSpPr>
            <p:cNvPr id="9287" name="Google Shape;9287;p82"/>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2"/>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2"/>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2"/>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1" name="Google Shape;9291;p82"/>
          <p:cNvGrpSpPr/>
          <p:nvPr/>
        </p:nvGrpSpPr>
        <p:grpSpPr>
          <a:xfrm>
            <a:off x="3872668" y="1770429"/>
            <a:ext cx="363548" cy="369974"/>
            <a:chOff x="-40372575" y="3604550"/>
            <a:chExt cx="311150" cy="316650"/>
          </a:xfrm>
        </p:grpSpPr>
        <p:sp>
          <p:nvSpPr>
            <p:cNvPr id="9292" name="Google Shape;9292;p82"/>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2"/>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2"/>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5" name="Google Shape;9295;p82"/>
          <p:cNvSpPr/>
          <p:nvPr/>
        </p:nvSpPr>
        <p:spPr>
          <a:xfrm>
            <a:off x="3876000" y="2213706"/>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96" name="Google Shape;9296;p82"/>
          <p:cNvGrpSpPr/>
          <p:nvPr/>
        </p:nvGrpSpPr>
        <p:grpSpPr>
          <a:xfrm>
            <a:off x="2596617" y="2663092"/>
            <a:ext cx="399038" cy="372165"/>
            <a:chOff x="-38542250" y="3220175"/>
            <a:chExt cx="341525" cy="318525"/>
          </a:xfrm>
        </p:grpSpPr>
        <p:sp>
          <p:nvSpPr>
            <p:cNvPr id="9297" name="Google Shape;9297;p82"/>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2"/>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2"/>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82"/>
          <p:cNvGrpSpPr/>
          <p:nvPr/>
        </p:nvGrpSpPr>
        <p:grpSpPr>
          <a:xfrm>
            <a:off x="2618549" y="3122462"/>
            <a:ext cx="369974" cy="369068"/>
            <a:chOff x="-38537400" y="3588000"/>
            <a:chExt cx="316650" cy="315875"/>
          </a:xfrm>
        </p:grpSpPr>
        <p:sp>
          <p:nvSpPr>
            <p:cNvPr id="9301" name="Google Shape;9301;p82"/>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2"/>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2"/>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2"/>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5" name="Google Shape;9305;p82"/>
          <p:cNvGrpSpPr/>
          <p:nvPr/>
        </p:nvGrpSpPr>
        <p:grpSpPr>
          <a:xfrm>
            <a:off x="2617629" y="3579991"/>
            <a:ext cx="371814" cy="369974"/>
            <a:chOff x="-38538975" y="3954250"/>
            <a:chExt cx="318225" cy="316650"/>
          </a:xfrm>
        </p:grpSpPr>
        <p:sp>
          <p:nvSpPr>
            <p:cNvPr id="9306" name="Google Shape;9306;p82"/>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82"/>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82"/>
          <p:cNvGrpSpPr/>
          <p:nvPr/>
        </p:nvGrpSpPr>
        <p:grpSpPr>
          <a:xfrm>
            <a:off x="3934941" y="3574918"/>
            <a:ext cx="375465" cy="371814"/>
            <a:chOff x="-37385100" y="3949908"/>
            <a:chExt cx="321350" cy="318225"/>
          </a:xfrm>
        </p:grpSpPr>
        <p:sp>
          <p:nvSpPr>
            <p:cNvPr id="9309" name="Google Shape;9309;p82"/>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2"/>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1" name="Google Shape;9311;p82"/>
          <p:cNvGrpSpPr/>
          <p:nvPr/>
        </p:nvGrpSpPr>
        <p:grpSpPr>
          <a:xfrm>
            <a:off x="2110600" y="1310478"/>
            <a:ext cx="370909" cy="370675"/>
            <a:chOff x="-41895050" y="3217225"/>
            <a:chExt cx="317450" cy="317250"/>
          </a:xfrm>
        </p:grpSpPr>
        <p:sp>
          <p:nvSpPr>
            <p:cNvPr id="9312" name="Google Shape;9312;p82"/>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2"/>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2"/>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2"/>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2"/>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7" name="Google Shape;9317;p82"/>
          <p:cNvGrpSpPr/>
          <p:nvPr/>
        </p:nvGrpSpPr>
        <p:grpSpPr>
          <a:xfrm>
            <a:off x="2110148" y="1747412"/>
            <a:ext cx="371814" cy="369974"/>
            <a:chOff x="-41893475" y="3584850"/>
            <a:chExt cx="318225" cy="316650"/>
          </a:xfrm>
        </p:grpSpPr>
        <p:sp>
          <p:nvSpPr>
            <p:cNvPr id="9318" name="Google Shape;9318;p82"/>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82"/>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82"/>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2"/>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22" name="Google Shape;9322;p82"/>
          <p:cNvSpPr/>
          <p:nvPr/>
        </p:nvSpPr>
        <p:spPr>
          <a:xfrm>
            <a:off x="2113120" y="2191712"/>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2"/>
          <p:cNvSpPr/>
          <p:nvPr/>
        </p:nvSpPr>
        <p:spPr>
          <a:xfrm>
            <a:off x="824879" y="2684050"/>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24" name="Google Shape;9324;p82"/>
          <p:cNvGrpSpPr/>
          <p:nvPr/>
        </p:nvGrpSpPr>
        <p:grpSpPr>
          <a:xfrm>
            <a:off x="880176" y="3142704"/>
            <a:ext cx="337522" cy="370909"/>
            <a:chOff x="-39998250" y="3605325"/>
            <a:chExt cx="288875" cy="317450"/>
          </a:xfrm>
        </p:grpSpPr>
        <p:sp>
          <p:nvSpPr>
            <p:cNvPr id="9325" name="Google Shape;9325;p82"/>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82"/>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7" name="Google Shape;9327;p82"/>
          <p:cNvGrpSpPr/>
          <p:nvPr/>
        </p:nvGrpSpPr>
        <p:grpSpPr>
          <a:xfrm>
            <a:off x="863950" y="3601168"/>
            <a:ext cx="369974" cy="369945"/>
            <a:chOff x="-40011050" y="3972375"/>
            <a:chExt cx="316650" cy="316625"/>
          </a:xfrm>
        </p:grpSpPr>
        <p:sp>
          <p:nvSpPr>
            <p:cNvPr id="9328" name="Google Shape;9328;p82"/>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2"/>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82"/>
          <p:cNvGrpSpPr/>
          <p:nvPr/>
        </p:nvGrpSpPr>
        <p:grpSpPr>
          <a:xfrm>
            <a:off x="3095881" y="2665867"/>
            <a:ext cx="266921" cy="369039"/>
            <a:chOff x="-38129425" y="3222550"/>
            <a:chExt cx="228450" cy="315850"/>
          </a:xfrm>
        </p:grpSpPr>
        <p:sp>
          <p:nvSpPr>
            <p:cNvPr id="9331" name="Google Shape;9331;p82"/>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82"/>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3" name="Google Shape;9333;p82"/>
          <p:cNvGrpSpPr/>
          <p:nvPr/>
        </p:nvGrpSpPr>
        <p:grpSpPr>
          <a:xfrm>
            <a:off x="3050850" y="3122462"/>
            <a:ext cx="371785" cy="369974"/>
            <a:chOff x="-38172725" y="3588000"/>
            <a:chExt cx="318200" cy="316650"/>
          </a:xfrm>
        </p:grpSpPr>
        <p:sp>
          <p:nvSpPr>
            <p:cNvPr id="9334" name="Google Shape;9334;p82"/>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2"/>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2"/>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82"/>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82"/>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2"/>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2"/>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2"/>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2" name="Google Shape;9342;p82"/>
          <p:cNvGrpSpPr/>
          <p:nvPr/>
        </p:nvGrpSpPr>
        <p:grpSpPr>
          <a:xfrm>
            <a:off x="3126752" y="3580897"/>
            <a:ext cx="219981" cy="369974"/>
            <a:chOff x="-38109725" y="3955025"/>
            <a:chExt cx="188275" cy="316650"/>
          </a:xfrm>
        </p:grpSpPr>
        <p:sp>
          <p:nvSpPr>
            <p:cNvPr id="9343" name="Google Shape;9343;p82"/>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82"/>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5" name="Google Shape;9345;p82"/>
          <p:cNvSpPr/>
          <p:nvPr/>
        </p:nvSpPr>
        <p:spPr>
          <a:xfrm>
            <a:off x="2228355" y="404065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6" name="Google Shape;9346;p82"/>
          <p:cNvGrpSpPr/>
          <p:nvPr/>
        </p:nvGrpSpPr>
        <p:grpSpPr>
          <a:xfrm>
            <a:off x="2542151" y="1312318"/>
            <a:ext cx="373654" cy="369068"/>
            <a:chOff x="-41530375" y="3218800"/>
            <a:chExt cx="319800" cy="315875"/>
          </a:xfrm>
        </p:grpSpPr>
        <p:sp>
          <p:nvSpPr>
            <p:cNvPr id="9347" name="Google Shape;9347;p82"/>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2"/>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9" name="Google Shape;9349;p82"/>
          <p:cNvGrpSpPr/>
          <p:nvPr/>
        </p:nvGrpSpPr>
        <p:grpSpPr>
          <a:xfrm>
            <a:off x="2544444" y="1827476"/>
            <a:ext cx="369068" cy="289004"/>
            <a:chOff x="-41526450" y="3653375"/>
            <a:chExt cx="315875" cy="247350"/>
          </a:xfrm>
        </p:grpSpPr>
        <p:sp>
          <p:nvSpPr>
            <p:cNvPr id="9350" name="Google Shape;9350;p82"/>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2"/>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82"/>
          <p:cNvGrpSpPr/>
          <p:nvPr/>
        </p:nvGrpSpPr>
        <p:grpSpPr>
          <a:xfrm>
            <a:off x="2545831" y="2190140"/>
            <a:ext cx="366293" cy="369974"/>
            <a:chOff x="-41526450" y="3951100"/>
            <a:chExt cx="313500" cy="316650"/>
          </a:xfrm>
        </p:grpSpPr>
        <p:sp>
          <p:nvSpPr>
            <p:cNvPr id="9353" name="Google Shape;9353;p82"/>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2"/>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2"/>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6" name="Google Shape;9356;p82"/>
          <p:cNvGrpSpPr/>
          <p:nvPr/>
        </p:nvGrpSpPr>
        <p:grpSpPr>
          <a:xfrm>
            <a:off x="1311086" y="2684269"/>
            <a:ext cx="339595" cy="371814"/>
            <a:chOff x="-39625900" y="3238300"/>
            <a:chExt cx="290650" cy="318225"/>
          </a:xfrm>
        </p:grpSpPr>
        <p:sp>
          <p:nvSpPr>
            <p:cNvPr id="9357" name="Google Shape;9357;p82"/>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2"/>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9" name="Google Shape;9359;p82"/>
          <p:cNvSpPr/>
          <p:nvPr/>
        </p:nvSpPr>
        <p:spPr>
          <a:xfrm>
            <a:off x="1333259" y="3143395"/>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0" name="Google Shape;9360;p82"/>
          <p:cNvGrpSpPr/>
          <p:nvPr/>
        </p:nvGrpSpPr>
        <p:grpSpPr>
          <a:xfrm>
            <a:off x="1305137" y="3600730"/>
            <a:ext cx="366293" cy="370441"/>
            <a:chOff x="-39647175" y="3972000"/>
            <a:chExt cx="313500" cy="317050"/>
          </a:xfrm>
        </p:grpSpPr>
        <p:sp>
          <p:nvSpPr>
            <p:cNvPr id="9361" name="Google Shape;9361;p82"/>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82"/>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82"/>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82"/>
          <p:cNvGrpSpPr/>
          <p:nvPr/>
        </p:nvGrpSpPr>
        <p:grpSpPr>
          <a:xfrm>
            <a:off x="3474265" y="2664728"/>
            <a:ext cx="375495" cy="370879"/>
            <a:chOff x="-37808850" y="3221575"/>
            <a:chExt cx="321375" cy="317425"/>
          </a:xfrm>
        </p:grpSpPr>
        <p:sp>
          <p:nvSpPr>
            <p:cNvPr id="9365" name="Google Shape;9365;p82"/>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82"/>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82"/>
          <p:cNvGrpSpPr/>
          <p:nvPr/>
        </p:nvGrpSpPr>
        <p:grpSpPr>
          <a:xfrm>
            <a:off x="3483038" y="3186759"/>
            <a:ext cx="372749" cy="241158"/>
            <a:chOff x="-37806500" y="3643030"/>
            <a:chExt cx="319025" cy="206400"/>
          </a:xfrm>
        </p:grpSpPr>
        <p:sp>
          <p:nvSpPr>
            <p:cNvPr id="9368" name="Google Shape;9368;p82"/>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82"/>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0" name="Google Shape;9370;p82"/>
          <p:cNvGrpSpPr/>
          <p:nvPr/>
        </p:nvGrpSpPr>
        <p:grpSpPr>
          <a:xfrm>
            <a:off x="3485346" y="3579056"/>
            <a:ext cx="368134" cy="371814"/>
            <a:chOff x="-37804925" y="3953450"/>
            <a:chExt cx="315075" cy="318225"/>
          </a:xfrm>
        </p:grpSpPr>
        <p:sp>
          <p:nvSpPr>
            <p:cNvPr id="9371" name="Google Shape;9371;p82"/>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2"/>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2"/>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74" name="Google Shape;9374;p82"/>
          <p:cNvSpPr/>
          <p:nvPr/>
        </p:nvSpPr>
        <p:spPr>
          <a:xfrm>
            <a:off x="2734290" y="4043800"/>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75" name="Google Shape;9375;p82"/>
          <p:cNvGrpSpPr/>
          <p:nvPr/>
        </p:nvGrpSpPr>
        <p:grpSpPr>
          <a:xfrm>
            <a:off x="4840364" y="1328538"/>
            <a:ext cx="355663" cy="308725"/>
            <a:chOff x="-28462125" y="3199700"/>
            <a:chExt cx="298550" cy="259150"/>
          </a:xfrm>
        </p:grpSpPr>
        <p:sp>
          <p:nvSpPr>
            <p:cNvPr id="9376" name="Google Shape;9376;p82"/>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82"/>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82"/>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82"/>
          <p:cNvGrpSpPr/>
          <p:nvPr/>
        </p:nvGrpSpPr>
        <p:grpSpPr>
          <a:xfrm>
            <a:off x="4841317" y="1763228"/>
            <a:ext cx="353757" cy="352833"/>
            <a:chOff x="-28461325" y="3545475"/>
            <a:chExt cx="296950" cy="296175"/>
          </a:xfrm>
        </p:grpSpPr>
        <p:sp>
          <p:nvSpPr>
            <p:cNvPr id="9380" name="Google Shape;9380;p82"/>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2"/>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2"/>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82"/>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82"/>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2"/>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6" name="Google Shape;9386;p82"/>
          <p:cNvGrpSpPr/>
          <p:nvPr/>
        </p:nvGrpSpPr>
        <p:grpSpPr>
          <a:xfrm>
            <a:off x="4837550" y="2213272"/>
            <a:ext cx="361292" cy="352803"/>
            <a:chOff x="-28463700" y="3914875"/>
            <a:chExt cx="303275" cy="296150"/>
          </a:xfrm>
        </p:grpSpPr>
        <p:sp>
          <p:nvSpPr>
            <p:cNvPr id="9387" name="Google Shape;9387;p82"/>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2"/>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2"/>
          <p:cNvGrpSpPr/>
          <p:nvPr/>
        </p:nvGrpSpPr>
        <p:grpSpPr>
          <a:xfrm>
            <a:off x="7072335" y="1369355"/>
            <a:ext cx="351880" cy="227092"/>
            <a:chOff x="-26573400" y="3224125"/>
            <a:chExt cx="295375" cy="190625"/>
          </a:xfrm>
        </p:grpSpPr>
        <p:sp>
          <p:nvSpPr>
            <p:cNvPr id="9390" name="Google Shape;9390;p82"/>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82"/>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2" name="Google Shape;9392;p82"/>
          <p:cNvGrpSpPr/>
          <p:nvPr/>
        </p:nvGrpSpPr>
        <p:grpSpPr>
          <a:xfrm>
            <a:off x="7072335" y="1763690"/>
            <a:ext cx="351880" cy="351910"/>
            <a:chOff x="-26573400" y="3546250"/>
            <a:chExt cx="295375" cy="295400"/>
          </a:xfrm>
        </p:grpSpPr>
        <p:sp>
          <p:nvSpPr>
            <p:cNvPr id="9393" name="Google Shape;9393;p82"/>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82"/>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2"/>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82"/>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82"/>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82"/>
          <p:cNvGrpSpPr/>
          <p:nvPr/>
        </p:nvGrpSpPr>
        <p:grpSpPr>
          <a:xfrm>
            <a:off x="7060615" y="2213599"/>
            <a:ext cx="375319" cy="352148"/>
            <a:chOff x="-26583625" y="3917025"/>
            <a:chExt cx="315050" cy="295600"/>
          </a:xfrm>
        </p:grpSpPr>
        <p:sp>
          <p:nvSpPr>
            <p:cNvPr id="9399" name="Google Shape;9399;p82"/>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82"/>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2"/>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82"/>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3" name="Google Shape;9403;p82"/>
          <p:cNvSpPr/>
          <p:nvPr/>
        </p:nvSpPr>
        <p:spPr>
          <a:xfrm>
            <a:off x="5727703"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04" name="Google Shape;9404;p82"/>
          <p:cNvGrpSpPr/>
          <p:nvPr/>
        </p:nvGrpSpPr>
        <p:grpSpPr>
          <a:xfrm>
            <a:off x="5759130" y="3172629"/>
            <a:ext cx="289039" cy="352833"/>
            <a:chOff x="-24694925" y="3518700"/>
            <a:chExt cx="242625" cy="296175"/>
          </a:xfrm>
        </p:grpSpPr>
        <p:sp>
          <p:nvSpPr>
            <p:cNvPr id="9405" name="Google Shape;9405;p82"/>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82"/>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82"/>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82"/>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9" name="Google Shape;9409;p82"/>
          <p:cNvGrpSpPr/>
          <p:nvPr/>
        </p:nvGrpSpPr>
        <p:grpSpPr>
          <a:xfrm>
            <a:off x="5758668" y="3622657"/>
            <a:ext cx="289962" cy="352833"/>
            <a:chOff x="-24709100" y="3888875"/>
            <a:chExt cx="243400" cy="296175"/>
          </a:xfrm>
        </p:grpSpPr>
        <p:sp>
          <p:nvSpPr>
            <p:cNvPr id="9410" name="Google Shape;9410;p82"/>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82"/>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82"/>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3" name="Google Shape;9413;p82"/>
          <p:cNvGrpSpPr/>
          <p:nvPr/>
        </p:nvGrpSpPr>
        <p:grpSpPr>
          <a:xfrm>
            <a:off x="7958668" y="2695320"/>
            <a:ext cx="356556" cy="349557"/>
            <a:chOff x="-22863675" y="3131775"/>
            <a:chExt cx="299300" cy="293425"/>
          </a:xfrm>
        </p:grpSpPr>
        <p:sp>
          <p:nvSpPr>
            <p:cNvPr id="9414" name="Google Shape;9414;p82"/>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82"/>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82"/>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7" name="Google Shape;9417;p82"/>
          <p:cNvGrpSpPr/>
          <p:nvPr/>
        </p:nvGrpSpPr>
        <p:grpSpPr>
          <a:xfrm>
            <a:off x="5301532" y="1306499"/>
            <a:ext cx="310602" cy="352803"/>
            <a:chOff x="-28069875" y="3175300"/>
            <a:chExt cx="260725" cy="296150"/>
          </a:xfrm>
        </p:grpSpPr>
        <p:sp>
          <p:nvSpPr>
            <p:cNvPr id="9418" name="Google Shape;9418;p82"/>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2"/>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2"/>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2"/>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2"/>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2"/>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2"/>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2"/>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2"/>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27" name="Google Shape;9427;p82"/>
          <p:cNvSpPr/>
          <p:nvPr/>
        </p:nvSpPr>
        <p:spPr>
          <a:xfrm>
            <a:off x="5280965"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28" name="Google Shape;9428;p82"/>
          <p:cNvGrpSpPr/>
          <p:nvPr/>
        </p:nvGrpSpPr>
        <p:grpSpPr>
          <a:xfrm>
            <a:off x="5342810" y="2213733"/>
            <a:ext cx="228045" cy="351880"/>
            <a:chOff x="-28032075" y="3916450"/>
            <a:chExt cx="191425" cy="295375"/>
          </a:xfrm>
        </p:grpSpPr>
        <p:sp>
          <p:nvSpPr>
            <p:cNvPr id="9429" name="Google Shape;9429;p82"/>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2"/>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82"/>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82"/>
          <p:cNvGrpSpPr/>
          <p:nvPr/>
        </p:nvGrpSpPr>
        <p:grpSpPr>
          <a:xfrm>
            <a:off x="7508157" y="1306484"/>
            <a:ext cx="352833" cy="352833"/>
            <a:chOff x="-26201650" y="3176075"/>
            <a:chExt cx="296175" cy="296175"/>
          </a:xfrm>
        </p:grpSpPr>
        <p:sp>
          <p:nvSpPr>
            <p:cNvPr id="9433" name="Google Shape;9433;p82"/>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82"/>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5" name="Google Shape;9435;p82"/>
          <p:cNvGrpSpPr/>
          <p:nvPr/>
        </p:nvGrpSpPr>
        <p:grpSpPr>
          <a:xfrm>
            <a:off x="7507680" y="1763705"/>
            <a:ext cx="353786" cy="351880"/>
            <a:chOff x="-26204800" y="3547050"/>
            <a:chExt cx="296975" cy="295375"/>
          </a:xfrm>
        </p:grpSpPr>
        <p:sp>
          <p:nvSpPr>
            <p:cNvPr id="9436" name="Google Shape;9436;p82"/>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82"/>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38" name="Google Shape;9438;p82"/>
          <p:cNvSpPr/>
          <p:nvPr/>
        </p:nvSpPr>
        <p:spPr>
          <a:xfrm>
            <a:off x="7540567"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39" name="Google Shape;9439;p82"/>
          <p:cNvGrpSpPr/>
          <p:nvPr/>
        </p:nvGrpSpPr>
        <p:grpSpPr>
          <a:xfrm>
            <a:off x="6178935" y="2693683"/>
            <a:ext cx="345328" cy="352833"/>
            <a:chOff x="-24353875" y="3147725"/>
            <a:chExt cx="289875" cy="296175"/>
          </a:xfrm>
        </p:grpSpPr>
        <p:sp>
          <p:nvSpPr>
            <p:cNvPr id="9440" name="Google Shape;9440;p82"/>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82"/>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2" name="Google Shape;9442;p82"/>
          <p:cNvGrpSpPr/>
          <p:nvPr/>
        </p:nvGrpSpPr>
        <p:grpSpPr>
          <a:xfrm>
            <a:off x="6186917" y="3173090"/>
            <a:ext cx="329365" cy="351910"/>
            <a:chOff x="-24344425" y="3519475"/>
            <a:chExt cx="276475" cy="295400"/>
          </a:xfrm>
        </p:grpSpPr>
        <p:sp>
          <p:nvSpPr>
            <p:cNvPr id="9443" name="Google Shape;9443;p82"/>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2"/>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82"/>
          <p:cNvGrpSpPr/>
          <p:nvPr/>
        </p:nvGrpSpPr>
        <p:grpSpPr>
          <a:xfrm>
            <a:off x="6176597" y="3625010"/>
            <a:ext cx="350004" cy="348128"/>
            <a:chOff x="-24353075" y="3891250"/>
            <a:chExt cx="293800" cy="292225"/>
          </a:xfrm>
        </p:grpSpPr>
        <p:sp>
          <p:nvSpPr>
            <p:cNvPr id="9446" name="Google Shape;9446;p82"/>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82"/>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8" name="Google Shape;9448;p82"/>
          <p:cNvGrpSpPr/>
          <p:nvPr/>
        </p:nvGrpSpPr>
        <p:grpSpPr>
          <a:xfrm>
            <a:off x="7960068" y="3173313"/>
            <a:ext cx="353757" cy="351463"/>
            <a:chOff x="-22845575" y="3504075"/>
            <a:chExt cx="296950" cy="295025"/>
          </a:xfrm>
        </p:grpSpPr>
        <p:sp>
          <p:nvSpPr>
            <p:cNvPr id="9449" name="Google Shape;9449;p82"/>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2"/>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82"/>
          <p:cNvGrpSpPr/>
          <p:nvPr/>
        </p:nvGrpSpPr>
        <p:grpSpPr>
          <a:xfrm>
            <a:off x="5753249" y="1306961"/>
            <a:ext cx="299344" cy="351880"/>
            <a:chOff x="-27691025" y="3175300"/>
            <a:chExt cx="251275" cy="295375"/>
          </a:xfrm>
        </p:grpSpPr>
        <p:sp>
          <p:nvSpPr>
            <p:cNvPr id="9452" name="Google Shape;9452;p82"/>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2"/>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82"/>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82"/>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6" name="Google Shape;9456;p82"/>
          <p:cNvGrpSpPr/>
          <p:nvPr/>
        </p:nvGrpSpPr>
        <p:grpSpPr>
          <a:xfrm>
            <a:off x="5725566" y="1825637"/>
            <a:ext cx="354710" cy="228015"/>
            <a:chOff x="-27721750" y="3598250"/>
            <a:chExt cx="297750" cy="191400"/>
          </a:xfrm>
        </p:grpSpPr>
        <p:sp>
          <p:nvSpPr>
            <p:cNvPr id="9457" name="Google Shape;9457;p82"/>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2"/>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9" name="Google Shape;9459;p82"/>
          <p:cNvGrpSpPr/>
          <p:nvPr/>
        </p:nvGrpSpPr>
        <p:grpSpPr>
          <a:xfrm>
            <a:off x="5726966" y="2219183"/>
            <a:ext cx="351910" cy="340980"/>
            <a:chOff x="-27719400" y="3925600"/>
            <a:chExt cx="295400" cy="286225"/>
          </a:xfrm>
        </p:grpSpPr>
        <p:sp>
          <p:nvSpPr>
            <p:cNvPr id="9460" name="Google Shape;9460;p82"/>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2"/>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82"/>
          <p:cNvGrpSpPr/>
          <p:nvPr/>
        </p:nvGrpSpPr>
        <p:grpSpPr>
          <a:xfrm>
            <a:off x="7948238" y="1306023"/>
            <a:ext cx="353757" cy="353757"/>
            <a:chOff x="-25834600" y="3176875"/>
            <a:chExt cx="296950" cy="296950"/>
          </a:xfrm>
        </p:grpSpPr>
        <p:sp>
          <p:nvSpPr>
            <p:cNvPr id="9463" name="Google Shape;9463;p82"/>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2"/>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2"/>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2"/>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2"/>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82"/>
          <p:cNvGrpSpPr/>
          <p:nvPr/>
        </p:nvGrpSpPr>
        <p:grpSpPr>
          <a:xfrm>
            <a:off x="7948238" y="1774024"/>
            <a:ext cx="353757" cy="331241"/>
            <a:chOff x="-25834600" y="3564375"/>
            <a:chExt cx="296950" cy="278050"/>
          </a:xfrm>
        </p:grpSpPr>
        <p:sp>
          <p:nvSpPr>
            <p:cNvPr id="9469" name="Google Shape;9469;p82"/>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82"/>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82"/>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2"/>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2"/>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2"/>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2"/>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2"/>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82"/>
          <p:cNvGrpSpPr/>
          <p:nvPr/>
        </p:nvGrpSpPr>
        <p:grpSpPr>
          <a:xfrm>
            <a:off x="7946362" y="2213376"/>
            <a:ext cx="357509" cy="352595"/>
            <a:chOff x="-25834600" y="3915850"/>
            <a:chExt cx="300100" cy="295975"/>
          </a:xfrm>
        </p:grpSpPr>
        <p:sp>
          <p:nvSpPr>
            <p:cNvPr id="9478" name="Google Shape;9478;p82"/>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82"/>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2"/>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1" name="Google Shape;9481;p82"/>
          <p:cNvGrpSpPr/>
          <p:nvPr/>
        </p:nvGrpSpPr>
        <p:grpSpPr>
          <a:xfrm>
            <a:off x="6681790" y="2694606"/>
            <a:ext cx="228968" cy="350987"/>
            <a:chOff x="-23930925" y="3149300"/>
            <a:chExt cx="192200" cy="294625"/>
          </a:xfrm>
        </p:grpSpPr>
        <p:sp>
          <p:nvSpPr>
            <p:cNvPr id="9482" name="Google Shape;9482;p82"/>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2"/>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2"/>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2"/>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2"/>
          <p:cNvGrpSpPr/>
          <p:nvPr/>
        </p:nvGrpSpPr>
        <p:grpSpPr>
          <a:xfrm>
            <a:off x="6638620" y="3173090"/>
            <a:ext cx="315307" cy="351910"/>
            <a:chOff x="-23962425" y="3519475"/>
            <a:chExt cx="264675" cy="295400"/>
          </a:xfrm>
        </p:grpSpPr>
        <p:sp>
          <p:nvSpPr>
            <p:cNvPr id="9487" name="Google Shape;9487;p82"/>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82"/>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89" name="Google Shape;9489;p82"/>
          <p:cNvSpPr/>
          <p:nvPr/>
        </p:nvSpPr>
        <p:spPr>
          <a:xfrm>
            <a:off x="6609056"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90" name="Google Shape;9490;p82"/>
          <p:cNvGrpSpPr/>
          <p:nvPr/>
        </p:nvGrpSpPr>
        <p:grpSpPr>
          <a:xfrm>
            <a:off x="8017295" y="3623134"/>
            <a:ext cx="239302" cy="351880"/>
            <a:chOff x="-22788075" y="3904625"/>
            <a:chExt cx="200875" cy="295375"/>
          </a:xfrm>
        </p:grpSpPr>
        <p:sp>
          <p:nvSpPr>
            <p:cNvPr id="9491" name="Google Shape;9491;p82"/>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2"/>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2"/>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2"/>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82"/>
          <p:cNvGrpSpPr/>
          <p:nvPr/>
        </p:nvGrpSpPr>
        <p:grpSpPr>
          <a:xfrm>
            <a:off x="6172593" y="1306499"/>
            <a:ext cx="354710" cy="352803"/>
            <a:chOff x="-27351575" y="3175300"/>
            <a:chExt cx="297750" cy="296150"/>
          </a:xfrm>
        </p:grpSpPr>
        <p:sp>
          <p:nvSpPr>
            <p:cNvPr id="9496" name="Google Shape;9496;p82"/>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82"/>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82"/>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2"/>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0" name="Google Shape;9500;p82"/>
          <p:cNvGrpSpPr/>
          <p:nvPr/>
        </p:nvGrpSpPr>
        <p:grpSpPr>
          <a:xfrm>
            <a:off x="6218402" y="1758809"/>
            <a:ext cx="269293" cy="353072"/>
            <a:chOff x="-27313750" y="3545275"/>
            <a:chExt cx="226050" cy="296375"/>
          </a:xfrm>
        </p:grpSpPr>
        <p:sp>
          <p:nvSpPr>
            <p:cNvPr id="9501" name="Google Shape;9501;p82"/>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2"/>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2"/>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4" name="Google Shape;9504;p82"/>
          <p:cNvGrpSpPr/>
          <p:nvPr/>
        </p:nvGrpSpPr>
        <p:grpSpPr>
          <a:xfrm>
            <a:off x="6172593" y="2211380"/>
            <a:ext cx="354710" cy="356586"/>
            <a:chOff x="-27351575" y="3915650"/>
            <a:chExt cx="297750" cy="299325"/>
          </a:xfrm>
        </p:grpSpPr>
        <p:sp>
          <p:nvSpPr>
            <p:cNvPr id="9505" name="Google Shape;9505;p82"/>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82"/>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7" name="Google Shape;9507;p82"/>
          <p:cNvGrpSpPr/>
          <p:nvPr/>
        </p:nvGrpSpPr>
        <p:grpSpPr>
          <a:xfrm>
            <a:off x="4860084" y="2693579"/>
            <a:ext cx="319060" cy="353042"/>
            <a:chOff x="-25445525" y="3175900"/>
            <a:chExt cx="267825" cy="296350"/>
          </a:xfrm>
        </p:grpSpPr>
        <p:sp>
          <p:nvSpPr>
            <p:cNvPr id="9508" name="Google Shape;9508;p82"/>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2"/>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82"/>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82"/>
          <p:cNvGrpSpPr/>
          <p:nvPr/>
        </p:nvGrpSpPr>
        <p:grpSpPr>
          <a:xfrm>
            <a:off x="4841797" y="3183902"/>
            <a:ext cx="355633" cy="330288"/>
            <a:chOff x="-25465200" y="3565175"/>
            <a:chExt cx="298525" cy="277250"/>
          </a:xfrm>
        </p:grpSpPr>
        <p:sp>
          <p:nvSpPr>
            <p:cNvPr id="9512" name="Google Shape;9512;p82"/>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82"/>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4" name="Google Shape;9514;p82"/>
          <p:cNvGrpSpPr/>
          <p:nvPr/>
        </p:nvGrpSpPr>
        <p:grpSpPr>
          <a:xfrm>
            <a:off x="4841336" y="3623432"/>
            <a:ext cx="356556" cy="351285"/>
            <a:chOff x="-25465200" y="3916150"/>
            <a:chExt cx="299300" cy="294875"/>
          </a:xfrm>
        </p:grpSpPr>
        <p:sp>
          <p:nvSpPr>
            <p:cNvPr id="9515" name="Google Shape;9515;p82"/>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82"/>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7" name="Google Shape;9517;p82"/>
          <p:cNvGrpSpPr/>
          <p:nvPr/>
        </p:nvGrpSpPr>
        <p:grpSpPr>
          <a:xfrm>
            <a:off x="7068775" y="2693698"/>
            <a:ext cx="351880" cy="352803"/>
            <a:chOff x="-23615075" y="3148525"/>
            <a:chExt cx="295375" cy="296150"/>
          </a:xfrm>
        </p:grpSpPr>
        <p:sp>
          <p:nvSpPr>
            <p:cNvPr id="9518" name="Google Shape;9518;p82"/>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2"/>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2"/>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2"/>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2" name="Google Shape;9522;p82"/>
          <p:cNvSpPr/>
          <p:nvPr/>
        </p:nvSpPr>
        <p:spPr>
          <a:xfrm>
            <a:off x="7066872"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3" name="Google Shape;9523;p82"/>
          <p:cNvGrpSpPr/>
          <p:nvPr/>
        </p:nvGrpSpPr>
        <p:grpSpPr>
          <a:xfrm>
            <a:off x="7068299" y="3632977"/>
            <a:ext cx="352833" cy="332194"/>
            <a:chOff x="-23615075" y="3906200"/>
            <a:chExt cx="296175" cy="278850"/>
          </a:xfrm>
        </p:grpSpPr>
        <p:sp>
          <p:nvSpPr>
            <p:cNvPr id="9524" name="Google Shape;9524;p82"/>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82"/>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82"/>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27" name="Google Shape;9527;p82"/>
          <p:cNvSpPr/>
          <p:nvPr/>
        </p:nvSpPr>
        <p:spPr>
          <a:xfrm>
            <a:off x="6187131"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8" name="Google Shape;9528;p82"/>
          <p:cNvGrpSpPr/>
          <p:nvPr/>
        </p:nvGrpSpPr>
        <p:grpSpPr>
          <a:xfrm>
            <a:off x="6617268" y="1306618"/>
            <a:ext cx="353757" cy="352565"/>
            <a:chOff x="-26980600" y="3175500"/>
            <a:chExt cx="296950" cy="295950"/>
          </a:xfrm>
        </p:grpSpPr>
        <p:sp>
          <p:nvSpPr>
            <p:cNvPr id="9529" name="Google Shape;9529;p82"/>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82"/>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82"/>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32" name="Google Shape;9532;p82"/>
          <p:cNvSpPr/>
          <p:nvPr/>
        </p:nvSpPr>
        <p:spPr>
          <a:xfrm>
            <a:off x="6639835"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3" name="Google Shape;9533;p82"/>
          <p:cNvGrpSpPr/>
          <p:nvPr/>
        </p:nvGrpSpPr>
        <p:grpSpPr>
          <a:xfrm>
            <a:off x="6617744" y="2245154"/>
            <a:ext cx="352803" cy="289039"/>
            <a:chOff x="-26981375" y="3951875"/>
            <a:chExt cx="296150" cy="242625"/>
          </a:xfrm>
        </p:grpSpPr>
        <p:sp>
          <p:nvSpPr>
            <p:cNvPr id="9534" name="Google Shape;9534;p82"/>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2"/>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82"/>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7" name="Google Shape;9537;p82"/>
          <p:cNvGrpSpPr/>
          <p:nvPr/>
        </p:nvGrpSpPr>
        <p:grpSpPr>
          <a:xfrm>
            <a:off x="5282787" y="2692745"/>
            <a:ext cx="351910" cy="354710"/>
            <a:chOff x="-25094250" y="3176075"/>
            <a:chExt cx="295400" cy="297750"/>
          </a:xfrm>
        </p:grpSpPr>
        <p:sp>
          <p:nvSpPr>
            <p:cNvPr id="9538" name="Google Shape;9538;p82"/>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82"/>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82"/>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1" name="Google Shape;9541;p82"/>
          <p:cNvGrpSpPr/>
          <p:nvPr/>
        </p:nvGrpSpPr>
        <p:grpSpPr>
          <a:xfrm>
            <a:off x="5282787" y="3173106"/>
            <a:ext cx="351910" cy="351880"/>
            <a:chOff x="-25094250" y="3547050"/>
            <a:chExt cx="295400" cy="295375"/>
          </a:xfrm>
        </p:grpSpPr>
        <p:sp>
          <p:nvSpPr>
            <p:cNvPr id="9542" name="Google Shape;9542;p82"/>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82"/>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82"/>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82"/>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82"/>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7" name="Google Shape;9547;p82"/>
          <p:cNvSpPr/>
          <p:nvPr/>
        </p:nvSpPr>
        <p:spPr>
          <a:xfrm>
            <a:off x="5282803"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48" name="Google Shape;9548;p82"/>
          <p:cNvGrpSpPr/>
          <p:nvPr/>
        </p:nvGrpSpPr>
        <p:grpSpPr>
          <a:xfrm>
            <a:off x="7514864" y="2693698"/>
            <a:ext cx="352803" cy="352803"/>
            <a:chOff x="-23245675" y="3148525"/>
            <a:chExt cx="296150" cy="296150"/>
          </a:xfrm>
        </p:grpSpPr>
        <p:sp>
          <p:nvSpPr>
            <p:cNvPr id="9549" name="Google Shape;9549;p82"/>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82"/>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82"/>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52" name="Google Shape;9552;p82"/>
          <p:cNvSpPr/>
          <p:nvPr/>
        </p:nvSpPr>
        <p:spPr>
          <a:xfrm>
            <a:off x="7557046"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3" name="Google Shape;9553;p82"/>
          <p:cNvGrpSpPr/>
          <p:nvPr/>
        </p:nvGrpSpPr>
        <p:grpSpPr>
          <a:xfrm>
            <a:off x="7515325" y="3622672"/>
            <a:ext cx="351880" cy="352803"/>
            <a:chOff x="-23244900" y="3888100"/>
            <a:chExt cx="295375" cy="296150"/>
          </a:xfrm>
        </p:grpSpPr>
        <p:sp>
          <p:nvSpPr>
            <p:cNvPr id="9554" name="Google Shape;9554;p82"/>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82"/>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82"/>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82"/>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82"/>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82"/>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82"/>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82"/>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82"/>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82"/>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82"/>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65" name="Google Shape;9565;p82"/>
          <p:cNvSpPr/>
          <p:nvPr/>
        </p:nvSpPr>
        <p:spPr>
          <a:xfrm>
            <a:off x="6591589"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82"/>
          <p:cNvSpPr txBox="1"/>
          <p:nvPr/>
        </p:nvSpPr>
        <p:spPr>
          <a:xfrm>
            <a:off x="826588"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Educational Icons</a:t>
            </a:r>
            <a:endParaRPr sz="2400">
              <a:solidFill>
                <a:schemeClr val="lt1"/>
              </a:solidFill>
            </a:endParaRPr>
          </a:p>
        </p:txBody>
      </p:sp>
      <p:sp>
        <p:nvSpPr>
          <p:cNvPr id="9567" name="Google Shape;9567;p82"/>
          <p:cNvSpPr txBox="1"/>
          <p:nvPr/>
        </p:nvSpPr>
        <p:spPr>
          <a:xfrm>
            <a:off x="4835313"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8" name="Shape 1848"/>
        <p:cNvGrpSpPr/>
        <p:nvPr/>
      </p:nvGrpSpPr>
      <p:grpSpPr>
        <a:xfrm>
          <a:off x="0" y="0"/>
          <a:ext cx="0" cy="0"/>
          <a:chOff x="0" y="0"/>
          <a:chExt cx="0" cy="0"/>
        </a:xfrm>
      </p:grpSpPr>
      <p:sp>
        <p:nvSpPr>
          <p:cNvPr id="1849" name="Google Shape;1849;p38"/>
          <p:cNvSpPr txBox="1"/>
          <p:nvPr>
            <p:ph type="title"/>
          </p:nvPr>
        </p:nvSpPr>
        <p:spPr>
          <a:xfrm>
            <a:off x="2046674" y="2268975"/>
            <a:ext cx="4690800" cy="1058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Thanks!</a:t>
            </a:r>
            <a:endParaRPr/>
          </a:p>
          <a:p>
            <a:pPr indent="0" lvl="0" marL="0" rtl="0" algn="ctr">
              <a:spcBef>
                <a:spcPts val="0"/>
              </a:spcBef>
              <a:spcAft>
                <a:spcPts val="0"/>
              </a:spcAft>
              <a:buNone/>
            </a:pPr>
            <a:r>
              <a:rPr lang="en" sz="4600"/>
              <a:t>Any Questions?</a:t>
            </a:r>
            <a:endParaRPr sz="4600"/>
          </a:p>
        </p:txBody>
      </p:sp>
      <p:grpSp>
        <p:nvGrpSpPr>
          <p:cNvPr id="1850" name="Google Shape;1850;p38"/>
          <p:cNvGrpSpPr/>
          <p:nvPr/>
        </p:nvGrpSpPr>
        <p:grpSpPr>
          <a:xfrm>
            <a:off x="6830148" y="4237261"/>
            <a:ext cx="3555535" cy="906230"/>
            <a:chOff x="3021460" y="3316660"/>
            <a:chExt cx="1220198" cy="311002"/>
          </a:xfrm>
        </p:grpSpPr>
        <p:sp>
          <p:nvSpPr>
            <p:cNvPr id="1851" name="Google Shape;1851;p38"/>
            <p:cNvSpPr/>
            <p:nvPr/>
          </p:nvSpPr>
          <p:spPr>
            <a:xfrm>
              <a:off x="3021460" y="3316660"/>
              <a:ext cx="1220198" cy="311002"/>
            </a:xfrm>
            <a:custGeom>
              <a:rect b="b" l="l" r="r" t="t"/>
              <a:pathLst>
                <a:path extrusionOk="0" h="9587" w="37614">
                  <a:moveTo>
                    <a:pt x="115" y="1"/>
                  </a:moveTo>
                  <a:cubicBezTo>
                    <a:pt x="52" y="1"/>
                    <a:pt x="1" y="52"/>
                    <a:pt x="1" y="117"/>
                  </a:cubicBezTo>
                  <a:lnTo>
                    <a:pt x="1" y="9470"/>
                  </a:lnTo>
                  <a:cubicBezTo>
                    <a:pt x="1" y="9534"/>
                    <a:pt x="52" y="9586"/>
                    <a:pt x="115" y="9586"/>
                  </a:cubicBezTo>
                  <a:lnTo>
                    <a:pt x="37499" y="9586"/>
                  </a:lnTo>
                  <a:cubicBezTo>
                    <a:pt x="37562" y="9586"/>
                    <a:pt x="37613" y="9534"/>
                    <a:pt x="37613" y="9470"/>
                  </a:cubicBezTo>
                  <a:lnTo>
                    <a:pt x="37613" y="117"/>
                  </a:lnTo>
                  <a:cubicBezTo>
                    <a:pt x="37613" y="52"/>
                    <a:pt x="37562" y="1"/>
                    <a:pt x="3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8"/>
            <p:cNvSpPr/>
            <p:nvPr/>
          </p:nvSpPr>
          <p:spPr>
            <a:xfrm>
              <a:off x="3880342" y="3316660"/>
              <a:ext cx="50055" cy="311002"/>
            </a:xfrm>
            <a:custGeom>
              <a:rect b="b" l="l" r="r" t="t"/>
              <a:pathLst>
                <a:path extrusionOk="0" h="9587" w="1543">
                  <a:moveTo>
                    <a:pt x="0" y="1"/>
                  </a:moveTo>
                  <a:lnTo>
                    <a:pt x="0" y="9586"/>
                  </a:lnTo>
                  <a:lnTo>
                    <a:pt x="1543" y="9586"/>
                  </a:lnTo>
                  <a:lnTo>
                    <a:pt x="154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8"/>
            <p:cNvSpPr/>
            <p:nvPr/>
          </p:nvSpPr>
          <p:spPr>
            <a:xfrm>
              <a:off x="3332722" y="3316660"/>
              <a:ext cx="48628" cy="311002"/>
            </a:xfrm>
            <a:custGeom>
              <a:rect b="b" l="l" r="r" t="t"/>
              <a:pathLst>
                <a:path extrusionOk="0" h="9587" w="1499">
                  <a:moveTo>
                    <a:pt x="0" y="1"/>
                  </a:moveTo>
                  <a:lnTo>
                    <a:pt x="0" y="9586"/>
                  </a:lnTo>
                  <a:lnTo>
                    <a:pt x="1498" y="9586"/>
                  </a:lnTo>
                  <a:lnTo>
                    <a:pt x="149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8"/>
            <p:cNvSpPr/>
            <p:nvPr/>
          </p:nvSpPr>
          <p:spPr>
            <a:xfrm>
              <a:off x="3284679" y="3453168"/>
              <a:ext cx="39771" cy="38020"/>
            </a:xfrm>
            <a:custGeom>
              <a:rect b="b" l="l" r="r" t="t"/>
              <a:pathLst>
                <a:path extrusionOk="0" h="1172" w="1226">
                  <a:moveTo>
                    <a:pt x="647" y="0"/>
                  </a:moveTo>
                  <a:cubicBezTo>
                    <a:pt x="615" y="0"/>
                    <a:pt x="583" y="5"/>
                    <a:pt x="551" y="16"/>
                  </a:cubicBezTo>
                  <a:cubicBezTo>
                    <a:pt x="261" y="117"/>
                    <a:pt x="0" y="410"/>
                    <a:pt x="152" y="824"/>
                  </a:cubicBezTo>
                  <a:cubicBezTo>
                    <a:pt x="233" y="1045"/>
                    <a:pt x="430" y="1171"/>
                    <a:pt x="625" y="1171"/>
                  </a:cubicBezTo>
                  <a:cubicBezTo>
                    <a:pt x="793" y="1171"/>
                    <a:pt x="961" y="1077"/>
                    <a:pt x="1051" y="868"/>
                  </a:cubicBezTo>
                  <a:cubicBezTo>
                    <a:pt x="1226" y="461"/>
                    <a:pt x="949" y="0"/>
                    <a:pt x="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8"/>
            <p:cNvSpPr/>
            <p:nvPr/>
          </p:nvSpPr>
          <p:spPr>
            <a:xfrm>
              <a:off x="3938215" y="3453168"/>
              <a:ext cx="39804" cy="38020"/>
            </a:xfrm>
            <a:custGeom>
              <a:rect b="b" l="l" r="r" t="t"/>
              <a:pathLst>
                <a:path extrusionOk="0" h="1172" w="1227">
                  <a:moveTo>
                    <a:pt x="580" y="0"/>
                  </a:moveTo>
                  <a:cubicBezTo>
                    <a:pt x="277" y="0"/>
                    <a:pt x="1" y="461"/>
                    <a:pt x="176" y="868"/>
                  </a:cubicBezTo>
                  <a:cubicBezTo>
                    <a:pt x="265" y="1077"/>
                    <a:pt x="433" y="1171"/>
                    <a:pt x="601" y="1171"/>
                  </a:cubicBezTo>
                  <a:cubicBezTo>
                    <a:pt x="796" y="1171"/>
                    <a:pt x="993" y="1045"/>
                    <a:pt x="1075" y="824"/>
                  </a:cubicBezTo>
                  <a:cubicBezTo>
                    <a:pt x="1226" y="410"/>
                    <a:pt x="966" y="117"/>
                    <a:pt x="676" y="16"/>
                  </a:cubicBezTo>
                  <a:cubicBezTo>
                    <a:pt x="644" y="5"/>
                    <a:pt x="612" y="0"/>
                    <a:pt x="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8"/>
            <p:cNvSpPr/>
            <p:nvPr/>
          </p:nvSpPr>
          <p:spPr>
            <a:xfrm>
              <a:off x="3050332" y="3369992"/>
              <a:ext cx="12911" cy="14630"/>
            </a:xfrm>
            <a:custGeom>
              <a:rect b="b" l="l" r="r" t="t"/>
              <a:pathLst>
                <a:path extrusionOk="0" h="451" w="398">
                  <a:moveTo>
                    <a:pt x="213" y="0"/>
                  </a:moveTo>
                  <a:cubicBezTo>
                    <a:pt x="186" y="0"/>
                    <a:pt x="155" y="13"/>
                    <a:pt x="121" y="44"/>
                  </a:cubicBezTo>
                  <a:cubicBezTo>
                    <a:pt x="1" y="152"/>
                    <a:pt x="105" y="450"/>
                    <a:pt x="227" y="450"/>
                  </a:cubicBezTo>
                  <a:cubicBezTo>
                    <a:pt x="244" y="450"/>
                    <a:pt x="262" y="444"/>
                    <a:pt x="279" y="431"/>
                  </a:cubicBezTo>
                  <a:cubicBezTo>
                    <a:pt x="397" y="340"/>
                    <a:pt x="353" y="0"/>
                    <a:pt x="2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8"/>
            <p:cNvSpPr/>
            <p:nvPr/>
          </p:nvSpPr>
          <p:spPr>
            <a:xfrm>
              <a:off x="3050397" y="3560090"/>
              <a:ext cx="11678" cy="14533"/>
            </a:xfrm>
            <a:custGeom>
              <a:rect b="b" l="l" r="r" t="t"/>
              <a:pathLst>
                <a:path extrusionOk="0" h="448" w="360">
                  <a:moveTo>
                    <a:pt x="220" y="0"/>
                  </a:moveTo>
                  <a:cubicBezTo>
                    <a:pt x="208" y="0"/>
                    <a:pt x="195" y="3"/>
                    <a:pt x="182" y="9"/>
                  </a:cubicBezTo>
                  <a:cubicBezTo>
                    <a:pt x="66" y="59"/>
                    <a:pt x="1" y="447"/>
                    <a:pt x="130" y="447"/>
                  </a:cubicBezTo>
                  <a:cubicBezTo>
                    <a:pt x="145" y="447"/>
                    <a:pt x="162" y="442"/>
                    <a:pt x="182" y="431"/>
                  </a:cubicBezTo>
                  <a:cubicBezTo>
                    <a:pt x="359" y="333"/>
                    <a:pt x="350" y="0"/>
                    <a:pt x="2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8"/>
            <p:cNvSpPr/>
            <p:nvPr/>
          </p:nvSpPr>
          <p:spPr>
            <a:xfrm>
              <a:off x="4199454" y="3369992"/>
              <a:ext cx="12879" cy="14630"/>
            </a:xfrm>
            <a:custGeom>
              <a:rect b="b" l="l" r="r" t="t"/>
              <a:pathLst>
                <a:path extrusionOk="0" h="451" w="397">
                  <a:moveTo>
                    <a:pt x="184" y="0"/>
                  </a:moveTo>
                  <a:cubicBezTo>
                    <a:pt x="45" y="0"/>
                    <a:pt x="0" y="340"/>
                    <a:pt x="118" y="431"/>
                  </a:cubicBezTo>
                  <a:cubicBezTo>
                    <a:pt x="135" y="444"/>
                    <a:pt x="153" y="450"/>
                    <a:pt x="170" y="450"/>
                  </a:cubicBezTo>
                  <a:cubicBezTo>
                    <a:pt x="293" y="450"/>
                    <a:pt x="397" y="152"/>
                    <a:pt x="276" y="44"/>
                  </a:cubicBezTo>
                  <a:cubicBezTo>
                    <a:pt x="242" y="13"/>
                    <a:pt x="211" y="0"/>
                    <a:pt x="1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8"/>
            <p:cNvSpPr/>
            <p:nvPr/>
          </p:nvSpPr>
          <p:spPr>
            <a:xfrm>
              <a:off x="4200622" y="3560090"/>
              <a:ext cx="11646" cy="14533"/>
            </a:xfrm>
            <a:custGeom>
              <a:rect b="b" l="l" r="r" t="t"/>
              <a:pathLst>
                <a:path extrusionOk="0" h="448" w="359">
                  <a:moveTo>
                    <a:pt x="140" y="0"/>
                  </a:moveTo>
                  <a:cubicBezTo>
                    <a:pt x="10" y="0"/>
                    <a:pt x="0" y="333"/>
                    <a:pt x="178" y="431"/>
                  </a:cubicBezTo>
                  <a:cubicBezTo>
                    <a:pt x="198" y="442"/>
                    <a:pt x="215" y="447"/>
                    <a:pt x="229" y="447"/>
                  </a:cubicBezTo>
                  <a:cubicBezTo>
                    <a:pt x="359" y="447"/>
                    <a:pt x="294" y="59"/>
                    <a:pt x="178" y="9"/>
                  </a:cubicBezTo>
                  <a:cubicBezTo>
                    <a:pt x="164" y="3"/>
                    <a:pt x="151"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8"/>
            <p:cNvSpPr/>
            <p:nvPr/>
          </p:nvSpPr>
          <p:spPr>
            <a:xfrm>
              <a:off x="3400457" y="3454855"/>
              <a:ext cx="80127" cy="31272"/>
            </a:xfrm>
            <a:custGeom>
              <a:rect b="b" l="l" r="r" t="t"/>
              <a:pathLst>
                <a:path extrusionOk="0" h="964" w="2470">
                  <a:moveTo>
                    <a:pt x="1115" y="1"/>
                  </a:moveTo>
                  <a:cubicBezTo>
                    <a:pt x="453" y="1"/>
                    <a:pt x="1" y="488"/>
                    <a:pt x="1" y="488"/>
                  </a:cubicBezTo>
                  <a:cubicBezTo>
                    <a:pt x="1" y="488"/>
                    <a:pt x="446" y="963"/>
                    <a:pt x="1145" y="963"/>
                  </a:cubicBezTo>
                  <a:cubicBezTo>
                    <a:pt x="1168" y="963"/>
                    <a:pt x="1191" y="963"/>
                    <a:pt x="1215" y="961"/>
                  </a:cubicBezTo>
                  <a:cubicBezTo>
                    <a:pt x="1955" y="927"/>
                    <a:pt x="2470" y="488"/>
                    <a:pt x="2470" y="488"/>
                  </a:cubicBezTo>
                  <a:cubicBezTo>
                    <a:pt x="2470" y="488"/>
                    <a:pt x="1932" y="58"/>
                    <a:pt x="1215" y="4"/>
                  </a:cubicBezTo>
                  <a:cubicBezTo>
                    <a:pt x="1181" y="2"/>
                    <a:pt x="1148" y="1"/>
                    <a:pt x="1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8"/>
            <p:cNvSpPr/>
            <p:nvPr/>
          </p:nvSpPr>
          <p:spPr>
            <a:xfrm>
              <a:off x="3154335" y="3451351"/>
              <a:ext cx="64264" cy="41264"/>
            </a:xfrm>
            <a:custGeom>
              <a:rect b="b" l="l" r="r" t="t"/>
              <a:pathLst>
                <a:path extrusionOk="0" h="1272" w="1981">
                  <a:moveTo>
                    <a:pt x="379" y="0"/>
                  </a:moveTo>
                  <a:cubicBezTo>
                    <a:pt x="286" y="0"/>
                    <a:pt x="218" y="47"/>
                    <a:pt x="161" y="161"/>
                  </a:cubicBezTo>
                  <a:cubicBezTo>
                    <a:pt x="1" y="480"/>
                    <a:pt x="449" y="623"/>
                    <a:pt x="449" y="623"/>
                  </a:cubicBezTo>
                  <a:cubicBezTo>
                    <a:pt x="449" y="623"/>
                    <a:pt x="127" y="805"/>
                    <a:pt x="147" y="1017"/>
                  </a:cubicBezTo>
                  <a:cubicBezTo>
                    <a:pt x="161" y="1152"/>
                    <a:pt x="246" y="1272"/>
                    <a:pt x="419" y="1272"/>
                  </a:cubicBezTo>
                  <a:cubicBezTo>
                    <a:pt x="519" y="1272"/>
                    <a:pt x="647" y="1232"/>
                    <a:pt x="807" y="1133"/>
                  </a:cubicBezTo>
                  <a:cubicBezTo>
                    <a:pt x="1248" y="860"/>
                    <a:pt x="1981" y="641"/>
                    <a:pt x="1981" y="641"/>
                  </a:cubicBezTo>
                  <a:cubicBezTo>
                    <a:pt x="1981" y="641"/>
                    <a:pt x="1804" y="601"/>
                    <a:pt x="1185" y="326"/>
                  </a:cubicBezTo>
                  <a:cubicBezTo>
                    <a:pt x="788" y="150"/>
                    <a:pt x="54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8"/>
            <p:cNvSpPr/>
            <p:nvPr/>
          </p:nvSpPr>
          <p:spPr>
            <a:xfrm>
              <a:off x="3782081" y="3454855"/>
              <a:ext cx="80127" cy="31272"/>
            </a:xfrm>
            <a:custGeom>
              <a:rect b="b" l="l" r="r" t="t"/>
              <a:pathLst>
                <a:path extrusionOk="0" h="964" w="2470">
                  <a:moveTo>
                    <a:pt x="1355" y="1"/>
                  </a:moveTo>
                  <a:cubicBezTo>
                    <a:pt x="1323" y="1"/>
                    <a:pt x="1289" y="2"/>
                    <a:pt x="1255" y="4"/>
                  </a:cubicBezTo>
                  <a:cubicBezTo>
                    <a:pt x="538" y="58"/>
                    <a:pt x="1" y="488"/>
                    <a:pt x="1" y="488"/>
                  </a:cubicBezTo>
                  <a:cubicBezTo>
                    <a:pt x="1" y="488"/>
                    <a:pt x="515" y="927"/>
                    <a:pt x="1255" y="961"/>
                  </a:cubicBezTo>
                  <a:cubicBezTo>
                    <a:pt x="1279" y="963"/>
                    <a:pt x="1303" y="963"/>
                    <a:pt x="1326" y="963"/>
                  </a:cubicBezTo>
                  <a:cubicBezTo>
                    <a:pt x="2024" y="963"/>
                    <a:pt x="2470" y="488"/>
                    <a:pt x="2470" y="488"/>
                  </a:cubicBezTo>
                  <a:cubicBezTo>
                    <a:pt x="2470" y="488"/>
                    <a:pt x="2018" y="1"/>
                    <a:pt x="13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8"/>
            <p:cNvSpPr/>
            <p:nvPr/>
          </p:nvSpPr>
          <p:spPr>
            <a:xfrm>
              <a:off x="4044067" y="3451351"/>
              <a:ext cx="64264" cy="41264"/>
            </a:xfrm>
            <a:custGeom>
              <a:rect b="b" l="l" r="r" t="t"/>
              <a:pathLst>
                <a:path extrusionOk="0" h="1272" w="1981">
                  <a:moveTo>
                    <a:pt x="1602" y="0"/>
                  </a:moveTo>
                  <a:cubicBezTo>
                    <a:pt x="1437" y="0"/>
                    <a:pt x="1193" y="150"/>
                    <a:pt x="796" y="326"/>
                  </a:cubicBezTo>
                  <a:cubicBezTo>
                    <a:pt x="178" y="601"/>
                    <a:pt x="1" y="641"/>
                    <a:pt x="1" y="641"/>
                  </a:cubicBezTo>
                  <a:cubicBezTo>
                    <a:pt x="1" y="641"/>
                    <a:pt x="733" y="860"/>
                    <a:pt x="1173" y="1133"/>
                  </a:cubicBezTo>
                  <a:cubicBezTo>
                    <a:pt x="1334" y="1232"/>
                    <a:pt x="1463" y="1272"/>
                    <a:pt x="1562" y="1272"/>
                  </a:cubicBezTo>
                  <a:cubicBezTo>
                    <a:pt x="1735" y="1272"/>
                    <a:pt x="1820" y="1152"/>
                    <a:pt x="1834" y="1017"/>
                  </a:cubicBezTo>
                  <a:cubicBezTo>
                    <a:pt x="1855" y="805"/>
                    <a:pt x="1533" y="623"/>
                    <a:pt x="1533" y="623"/>
                  </a:cubicBezTo>
                  <a:cubicBezTo>
                    <a:pt x="1533" y="623"/>
                    <a:pt x="1981" y="480"/>
                    <a:pt x="1821" y="161"/>
                  </a:cubicBezTo>
                  <a:cubicBezTo>
                    <a:pt x="1764" y="47"/>
                    <a:pt x="1695" y="0"/>
                    <a:pt x="1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38"/>
            <p:cNvSpPr/>
            <p:nvPr/>
          </p:nvSpPr>
          <p:spPr>
            <a:xfrm>
              <a:off x="3840116" y="3430979"/>
              <a:ext cx="30169" cy="17810"/>
            </a:xfrm>
            <a:custGeom>
              <a:rect b="b" l="l" r="r" t="t"/>
              <a:pathLst>
                <a:path extrusionOk="0" h="549" w="930">
                  <a:moveTo>
                    <a:pt x="648" y="112"/>
                  </a:moveTo>
                  <a:cubicBezTo>
                    <a:pt x="720" y="112"/>
                    <a:pt x="768" y="153"/>
                    <a:pt x="736" y="280"/>
                  </a:cubicBezTo>
                  <a:cubicBezTo>
                    <a:pt x="701" y="424"/>
                    <a:pt x="536" y="482"/>
                    <a:pt x="396" y="482"/>
                  </a:cubicBezTo>
                  <a:cubicBezTo>
                    <a:pt x="366" y="482"/>
                    <a:pt x="337" y="480"/>
                    <a:pt x="311" y="475"/>
                  </a:cubicBezTo>
                  <a:cubicBezTo>
                    <a:pt x="250" y="464"/>
                    <a:pt x="189" y="443"/>
                    <a:pt x="128" y="420"/>
                  </a:cubicBezTo>
                  <a:cubicBezTo>
                    <a:pt x="221" y="362"/>
                    <a:pt x="294" y="288"/>
                    <a:pt x="381" y="219"/>
                  </a:cubicBezTo>
                  <a:cubicBezTo>
                    <a:pt x="433" y="176"/>
                    <a:pt x="559" y="112"/>
                    <a:pt x="648" y="112"/>
                  </a:cubicBezTo>
                  <a:close/>
                  <a:moveTo>
                    <a:pt x="610" y="0"/>
                  </a:moveTo>
                  <a:cubicBezTo>
                    <a:pt x="270" y="0"/>
                    <a:pt x="0" y="405"/>
                    <a:pt x="10" y="418"/>
                  </a:cubicBezTo>
                  <a:cubicBezTo>
                    <a:pt x="11" y="422"/>
                    <a:pt x="14" y="424"/>
                    <a:pt x="15" y="427"/>
                  </a:cubicBezTo>
                  <a:cubicBezTo>
                    <a:pt x="110" y="505"/>
                    <a:pt x="257" y="549"/>
                    <a:pt x="403" y="549"/>
                  </a:cubicBezTo>
                  <a:cubicBezTo>
                    <a:pt x="611" y="549"/>
                    <a:pt x="819" y="461"/>
                    <a:pt x="878" y="264"/>
                  </a:cubicBezTo>
                  <a:cubicBezTo>
                    <a:pt x="930" y="88"/>
                    <a:pt x="794" y="0"/>
                    <a:pt x="6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38"/>
            <p:cNvSpPr/>
            <p:nvPr/>
          </p:nvSpPr>
          <p:spPr>
            <a:xfrm>
              <a:off x="3780329" y="3452843"/>
              <a:ext cx="82982" cy="18685"/>
            </a:xfrm>
            <a:custGeom>
              <a:rect b="b" l="l" r="r" t="t"/>
              <a:pathLst>
                <a:path extrusionOk="0" h="576" w="2558">
                  <a:moveTo>
                    <a:pt x="1446" y="1"/>
                  </a:moveTo>
                  <a:cubicBezTo>
                    <a:pt x="960" y="1"/>
                    <a:pt x="452" y="207"/>
                    <a:pt x="50" y="495"/>
                  </a:cubicBezTo>
                  <a:cubicBezTo>
                    <a:pt x="0" y="530"/>
                    <a:pt x="19" y="576"/>
                    <a:pt x="58" y="576"/>
                  </a:cubicBezTo>
                  <a:cubicBezTo>
                    <a:pt x="70" y="576"/>
                    <a:pt x="84" y="572"/>
                    <a:pt x="99" y="561"/>
                  </a:cubicBezTo>
                  <a:cubicBezTo>
                    <a:pt x="500" y="275"/>
                    <a:pt x="942" y="108"/>
                    <a:pt x="1379" y="108"/>
                  </a:cubicBezTo>
                  <a:cubicBezTo>
                    <a:pt x="1774" y="108"/>
                    <a:pt x="2164" y="245"/>
                    <a:pt x="2514" y="555"/>
                  </a:cubicBezTo>
                  <a:cubicBezTo>
                    <a:pt x="2516" y="557"/>
                    <a:pt x="2518" y="558"/>
                    <a:pt x="2521" y="558"/>
                  </a:cubicBezTo>
                  <a:cubicBezTo>
                    <a:pt x="2537" y="558"/>
                    <a:pt x="2558" y="528"/>
                    <a:pt x="2547" y="515"/>
                  </a:cubicBezTo>
                  <a:cubicBezTo>
                    <a:pt x="2247" y="147"/>
                    <a:pt x="1855" y="1"/>
                    <a:pt x="144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8"/>
            <p:cNvSpPr/>
            <p:nvPr/>
          </p:nvSpPr>
          <p:spPr>
            <a:xfrm>
              <a:off x="3780329" y="3469388"/>
              <a:ext cx="82982" cy="18685"/>
            </a:xfrm>
            <a:custGeom>
              <a:rect b="b" l="l" r="r" t="t"/>
              <a:pathLst>
                <a:path extrusionOk="0" h="576" w="2558">
                  <a:moveTo>
                    <a:pt x="58" y="1"/>
                  </a:moveTo>
                  <a:cubicBezTo>
                    <a:pt x="19" y="1"/>
                    <a:pt x="0" y="47"/>
                    <a:pt x="50" y="82"/>
                  </a:cubicBezTo>
                  <a:cubicBezTo>
                    <a:pt x="452" y="369"/>
                    <a:pt x="960" y="576"/>
                    <a:pt x="1446" y="576"/>
                  </a:cubicBezTo>
                  <a:cubicBezTo>
                    <a:pt x="1855" y="576"/>
                    <a:pt x="2247" y="430"/>
                    <a:pt x="2547" y="61"/>
                  </a:cubicBezTo>
                  <a:cubicBezTo>
                    <a:pt x="2558" y="48"/>
                    <a:pt x="2537" y="19"/>
                    <a:pt x="2521" y="19"/>
                  </a:cubicBezTo>
                  <a:cubicBezTo>
                    <a:pt x="2518" y="19"/>
                    <a:pt x="2516" y="20"/>
                    <a:pt x="2514" y="22"/>
                  </a:cubicBezTo>
                  <a:cubicBezTo>
                    <a:pt x="2164" y="332"/>
                    <a:pt x="1774" y="469"/>
                    <a:pt x="1379" y="469"/>
                  </a:cubicBezTo>
                  <a:cubicBezTo>
                    <a:pt x="942" y="469"/>
                    <a:pt x="500" y="301"/>
                    <a:pt x="99" y="15"/>
                  </a:cubicBezTo>
                  <a:cubicBezTo>
                    <a:pt x="84" y="5"/>
                    <a:pt x="70" y="1"/>
                    <a:pt x="5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8"/>
            <p:cNvSpPr/>
            <p:nvPr/>
          </p:nvSpPr>
          <p:spPr>
            <a:xfrm>
              <a:off x="3840116" y="3495534"/>
              <a:ext cx="30202" cy="17810"/>
            </a:xfrm>
            <a:custGeom>
              <a:rect b="b" l="l" r="r" t="t"/>
              <a:pathLst>
                <a:path extrusionOk="0" h="549" w="931">
                  <a:moveTo>
                    <a:pt x="395" y="66"/>
                  </a:moveTo>
                  <a:cubicBezTo>
                    <a:pt x="535" y="66"/>
                    <a:pt x="701" y="125"/>
                    <a:pt x="736" y="268"/>
                  </a:cubicBezTo>
                  <a:cubicBezTo>
                    <a:pt x="768" y="396"/>
                    <a:pt x="720" y="437"/>
                    <a:pt x="648" y="437"/>
                  </a:cubicBezTo>
                  <a:cubicBezTo>
                    <a:pt x="559" y="437"/>
                    <a:pt x="434" y="373"/>
                    <a:pt x="382" y="331"/>
                  </a:cubicBezTo>
                  <a:cubicBezTo>
                    <a:pt x="294" y="261"/>
                    <a:pt x="221" y="187"/>
                    <a:pt x="128" y="128"/>
                  </a:cubicBezTo>
                  <a:cubicBezTo>
                    <a:pt x="189" y="106"/>
                    <a:pt x="250" y="86"/>
                    <a:pt x="311" y="73"/>
                  </a:cubicBezTo>
                  <a:cubicBezTo>
                    <a:pt x="337" y="68"/>
                    <a:pt x="365" y="66"/>
                    <a:pt x="395" y="66"/>
                  </a:cubicBezTo>
                  <a:close/>
                  <a:moveTo>
                    <a:pt x="403" y="0"/>
                  </a:moveTo>
                  <a:cubicBezTo>
                    <a:pt x="257" y="0"/>
                    <a:pt x="110" y="44"/>
                    <a:pt x="15" y="122"/>
                  </a:cubicBezTo>
                  <a:cubicBezTo>
                    <a:pt x="14" y="126"/>
                    <a:pt x="11" y="128"/>
                    <a:pt x="10" y="131"/>
                  </a:cubicBezTo>
                  <a:cubicBezTo>
                    <a:pt x="0" y="144"/>
                    <a:pt x="270" y="549"/>
                    <a:pt x="610" y="549"/>
                  </a:cubicBezTo>
                  <a:cubicBezTo>
                    <a:pt x="794" y="549"/>
                    <a:pt x="931" y="461"/>
                    <a:pt x="878" y="284"/>
                  </a:cubicBezTo>
                  <a:cubicBezTo>
                    <a:pt x="819" y="88"/>
                    <a:pt x="611" y="0"/>
                    <a:pt x="4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8"/>
            <p:cNvSpPr/>
            <p:nvPr/>
          </p:nvSpPr>
          <p:spPr>
            <a:xfrm>
              <a:off x="3773679" y="3580398"/>
              <a:ext cx="24395" cy="21346"/>
            </a:xfrm>
            <a:custGeom>
              <a:rect b="b" l="l" r="r" t="t"/>
              <a:pathLst>
                <a:path extrusionOk="0" h="658" w="752">
                  <a:moveTo>
                    <a:pt x="423" y="123"/>
                  </a:moveTo>
                  <a:cubicBezTo>
                    <a:pt x="450" y="123"/>
                    <a:pt x="476" y="130"/>
                    <a:pt x="503" y="145"/>
                  </a:cubicBezTo>
                  <a:cubicBezTo>
                    <a:pt x="606" y="203"/>
                    <a:pt x="599" y="349"/>
                    <a:pt x="551" y="441"/>
                  </a:cubicBezTo>
                  <a:cubicBezTo>
                    <a:pt x="533" y="474"/>
                    <a:pt x="503" y="520"/>
                    <a:pt x="466" y="532"/>
                  </a:cubicBezTo>
                  <a:cubicBezTo>
                    <a:pt x="453" y="536"/>
                    <a:pt x="440" y="538"/>
                    <a:pt x="429" y="538"/>
                  </a:cubicBezTo>
                  <a:cubicBezTo>
                    <a:pt x="341" y="538"/>
                    <a:pt x="303" y="424"/>
                    <a:pt x="293" y="355"/>
                  </a:cubicBezTo>
                  <a:cubicBezTo>
                    <a:pt x="279" y="261"/>
                    <a:pt x="316" y="204"/>
                    <a:pt x="361" y="134"/>
                  </a:cubicBezTo>
                  <a:cubicBezTo>
                    <a:pt x="382" y="127"/>
                    <a:pt x="402" y="123"/>
                    <a:pt x="423" y="123"/>
                  </a:cubicBezTo>
                  <a:close/>
                  <a:moveTo>
                    <a:pt x="418" y="1"/>
                  </a:moveTo>
                  <a:cubicBezTo>
                    <a:pt x="373" y="1"/>
                    <a:pt x="330" y="11"/>
                    <a:pt x="299" y="26"/>
                  </a:cubicBezTo>
                  <a:cubicBezTo>
                    <a:pt x="0" y="167"/>
                    <a:pt x="229" y="657"/>
                    <a:pt x="473" y="657"/>
                  </a:cubicBezTo>
                  <a:cubicBezTo>
                    <a:pt x="532" y="657"/>
                    <a:pt x="592" y="628"/>
                    <a:pt x="646" y="558"/>
                  </a:cubicBezTo>
                  <a:cubicBezTo>
                    <a:pt x="752" y="421"/>
                    <a:pt x="727" y="232"/>
                    <a:pt x="620" y="96"/>
                  </a:cubicBezTo>
                  <a:cubicBezTo>
                    <a:pt x="563" y="25"/>
                    <a:pt x="487" y="1"/>
                    <a:pt x="4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8"/>
            <p:cNvSpPr/>
            <p:nvPr/>
          </p:nvSpPr>
          <p:spPr>
            <a:xfrm>
              <a:off x="3740201" y="3372392"/>
              <a:ext cx="91967" cy="98293"/>
            </a:xfrm>
            <a:custGeom>
              <a:rect b="b" l="l" r="r" t="t"/>
              <a:pathLst>
                <a:path extrusionOk="0" h="3030" w="2835">
                  <a:moveTo>
                    <a:pt x="2721" y="0"/>
                  </a:moveTo>
                  <a:cubicBezTo>
                    <a:pt x="2716" y="0"/>
                    <a:pt x="2709" y="8"/>
                    <a:pt x="2709" y="15"/>
                  </a:cubicBezTo>
                  <a:cubicBezTo>
                    <a:pt x="2764" y="525"/>
                    <a:pt x="2616" y="1050"/>
                    <a:pt x="2256" y="1426"/>
                  </a:cubicBezTo>
                  <a:cubicBezTo>
                    <a:pt x="1849" y="1850"/>
                    <a:pt x="1266" y="1899"/>
                    <a:pt x="759" y="2134"/>
                  </a:cubicBezTo>
                  <a:cubicBezTo>
                    <a:pt x="413" y="2295"/>
                    <a:pt x="1" y="2586"/>
                    <a:pt x="5" y="3007"/>
                  </a:cubicBezTo>
                  <a:cubicBezTo>
                    <a:pt x="5" y="3024"/>
                    <a:pt x="12" y="3030"/>
                    <a:pt x="22" y="3030"/>
                  </a:cubicBezTo>
                  <a:cubicBezTo>
                    <a:pt x="42" y="3030"/>
                    <a:pt x="73" y="3005"/>
                    <a:pt x="80" y="2992"/>
                  </a:cubicBezTo>
                  <a:cubicBezTo>
                    <a:pt x="363" y="2396"/>
                    <a:pt x="794" y="2222"/>
                    <a:pt x="1383" y="2014"/>
                  </a:cubicBezTo>
                  <a:cubicBezTo>
                    <a:pt x="1691" y="1907"/>
                    <a:pt x="1988" y="1790"/>
                    <a:pt x="2230" y="1566"/>
                  </a:cubicBezTo>
                  <a:cubicBezTo>
                    <a:pt x="2666" y="1165"/>
                    <a:pt x="2834" y="582"/>
                    <a:pt x="2726" y="6"/>
                  </a:cubicBezTo>
                  <a:cubicBezTo>
                    <a:pt x="2725" y="2"/>
                    <a:pt x="2723" y="0"/>
                    <a:pt x="27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8"/>
            <p:cNvSpPr/>
            <p:nvPr/>
          </p:nvSpPr>
          <p:spPr>
            <a:xfrm>
              <a:off x="3773679" y="3342580"/>
              <a:ext cx="24395" cy="21313"/>
            </a:xfrm>
            <a:custGeom>
              <a:rect b="b" l="l" r="r" t="t"/>
              <a:pathLst>
                <a:path extrusionOk="0" h="657" w="752">
                  <a:moveTo>
                    <a:pt x="428" y="120"/>
                  </a:moveTo>
                  <a:cubicBezTo>
                    <a:pt x="440" y="120"/>
                    <a:pt x="452" y="122"/>
                    <a:pt x="466" y="126"/>
                  </a:cubicBezTo>
                  <a:cubicBezTo>
                    <a:pt x="503" y="139"/>
                    <a:pt x="533" y="184"/>
                    <a:pt x="551" y="216"/>
                  </a:cubicBezTo>
                  <a:cubicBezTo>
                    <a:pt x="599" y="308"/>
                    <a:pt x="606" y="454"/>
                    <a:pt x="503" y="513"/>
                  </a:cubicBezTo>
                  <a:cubicBezTo>
                    <a:pt x="476" y="528"/>
                    <a:pt x="449" y="534"/>
                    <a:pt x="423" y="534"/>
                  </a:cubicBezTo>
                  <a:cubicBezTo>
                    <a:pt x="402" y="534"/>
                    <a:pt x="382" y="530"/>
                    <a:pt x="361" y="524"/>
                  </a:cubicBezTo>
                  <a:cubicBezTo>
                    <a:pt x="316" y="454"/>
                    <a:pt x="279" y="397"/>
                    <a:pt x="293" y="304"/>
                  </a:cubicBezTo>
                  <a:cubicBezTo>
                    <a:pt x="303" y="234"/>
                    <a:pt x="341" y="120"/>
                    <a:pt x="428" y="120"/>
                  </a:cubicBezTo>
                  <a:close/>
                  <a:moveTo>
                    <a:pt x="473" y="0"/>
                  </a:moveTo>
                  <a:cubicBezTo>
                    <a:pt x="229" y="0"/>
                    <a:pt x="0" y="491"/>
                    <a:pt x="299" y="632"/>
                  </a:cubicBezTo>
                  <a:cubicBezTo>
                    <a:pt x="330" y="646"/>
                    <a:pt x="372" y="657"/>
                    <a:pt x="418" y="657"/>
                  </a:cubicBezTo>
                  <a:cubicBezTo>
                    <a:pt x="487" y="657"/>
                    <a:pt x="563" y="632"/>
                    <a:pt x="620" y="561"/>
                  </a:cubicBezTo>
                  <a:cubicBezTo>
                    <a:pt x="727" y="426"/>
                    <a:pt x="752" y="237"/>
                    <a:pt x="646" y="99"/>
                  </a:cubicBezTo>
                  <a:cubicBezTo>
                    <a:pt x="593" y="29"/>
                    <a:pt x="532" y="0"/>
                    <a:pt x="4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8"/>
            <p:cNvSpPr/>
            <p:nvPr/>
          </p:nvSpPr>
          <p:spPr>
            <a:xfrm>
              <a:off x="3740201" y="3468415"/>
              <a:ext cx="91967" cy="98326"/>
            </a:xfrm>
            <a:custGeom>
              <a:rect b="b" l="l" r="r" t="t"/>
              <a:pathLst>
                <a:path extrusionOk="0" h="3031" w="2835">
                  <a:moveTo>
                    <a:pt x="22" y="1"/>
                  </a:moveTo>
                  <a:cubicBezTo>
                    <a:pt x="12" y="1"/>
                    <a:pt x="5" y="7"/>
                    <a:pt x="5" y="23"/>
                  </a:cubicBezTo>
                  <a:cubicBezTo>
                    <a:pt x="1" y="445"/>
                    <a:pt x="413" y="735"/>
                    <a:pt x="759" y="896"/>
                  </a:cubicBezTo>
                  <a:cubicBezTo>
                    <a:pt x="1266" y="1132"/>
                    <a:pt x="1849" y="1180"/>
                    <a:pt x="2256" y="1604"/>
                  </a:cubicBezTo>
                  <a:cubicBezTo>
                    <a:pt x="2616" y="1980"/>
                    <a:pt x="2764" y="2505"/>
                    <a:pt x="2709" y="3016"/>
                  </a:cubicBezTo>
                  <a:cubicBezTo>
                    <a:pt x="2709" y="3022"/>
                    <a:pt x="2716" y="3030"/>
                    <a:pt x="2721" y="3030"/>
                  </a:cubicBezTo>
                  <a:cubicBezTo>
                    <a:pt x="2723" y="3030"/>
                    <a:pt x="2725" y="3029"/>
                    <a:pt x="2726" y="3025"/>
                  </a:cubicBezTo>
                  <a:cubicBezTo>
                    <a:pt x="2834" y="2449"/>
                    <a:pt x="2666" y="1865"/>
                    <a:pt x="2230" y="1464"/>
                  </a:cubicBezTo>
                  <a:cubicBezTo>
                    <a:pt x="1988" y="1241"/>
                    <a:pt x="1691" y="1123"/>
                    <a:pt x="1383" y="1016"/>
                  </a:cubicBezTo>
                  <a:cubicBezTo>
                    <a:pt x="794" y="809"/>
                    <a:pt x="363" y="635"/>
                    <a:pt x="80" y="38"/>
                  </a:cubicBezTo>
                  <a:cubicBezTo>
                    <a:pt x="73" y="25"/>
                    <a:pt x="42" y="1"/>
                    <a:pt x="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8"/>
            <p:cNvSpPr/>
            <p:nvPr/>
          </p:nvSpPr>
          <p:spPr>
            <a:xfrm>
              <a:off x="4194945" y="3368175"/>
              <a:ext cx="21086" cy="17777"/>
            </a:xfrm>
            <a:custGeom>
              <a:rect b="b" l="l" r="r" t="t"/>
              <a:pathLst>
                <a:path extrusionOk="0" h="548" w="650">
                  <a:moveTo>
                    <a:pt x="363" y="142"/>
                  </a:moveTo>
                  <a:cubicBezTo>
                    <a:pt x="370" y="142"/>
                    <a:pt x="380" y="149"/>
                    <a:pt x="394" y="164"/>
                  </a:cubicBezTo>
                  <a:cubicBezTo>
                    <a:pt x="444" y="218"/>
                    <a:pt x="430" y="306"/>
                    <a:pt x="413" y="370"/>
                  </a:cubicBezTo>
                  <a:cubicBezTo>
                    <a:pt x="404" y="403"/>
                    <a:pt x="400" y="433"/>
                    <a:pt x="377" y="447"/>
                  </a:cubicBezTo>
                  <a:cubicBezTo>
                    <a:pt x="376" y="444"/>
                    <a:pt x="376" y="442"/>
                    <a:pt x="373" y="439"/>
                  </a:cubicBezTo>
                  <a:cubicBezTo>
                    <a:pt x="338" y="383"/>
                    <a:pt x="299" y="354"/>
                    <a:pt x="306" y="278"/>
                  </a:cubicBezTo>
                  <a:cubicBezTo>
                    <a:pt x="309" y="244"/>
                    <a:pt x="321" y="209"/>
                    <a:pt x="336" y="179"/>
                  </a:cubicBezTo>
                  <a:cubicBezTo>
                    <a:pt x="346" y="155"/>
                    <a:pt x="353" y="142"/>
                    <a:pt x="363" y="142"/>
                  </a:cubicBezTo>
                  <a:close/>
                  <a:moveTo>
                    <a:pt x="395" y="0"/>
                  </a:moveTo>
                  <a:cubicBezTo>
                    <a:pt x="165" y="0"/>
                    <a:pt x="1" y="466"/>
                    <a:pt x="259" y="535"/>
                  </a:cubicBezTo>
                  <a:cubicBezTo>
                    <a:pt x="262" y="536"/>
                    <a:pt x="265" y="536"/>
                    <a:pt x="269" y="536"/>
                  </a:cubicBezTo>
                  <a:cubicBezTo>
                    <a:pt x="275" y="536"/>
                    <a:pt x="281" y="536"/>
                    <a:pt x="288" y="534"/>
                  </a:cubicBezTo>
                  <a:cubicBezTo>
                    <a:pt x="311" y="543"/>
                    <a:pt x="333" y="548"/>
                    <a:pt x="355" y="548"/>
                  </a:cubicBezTo>
                  <a:cubicBezTo>
                    <a:pt x="408" y="548"/>
                    <a:pt x="460" y="520"/>
                    <a:pt x="504" y="459"/>
                  </a:cubicBezTo>
                  <a:cubicBezTo>
                    <a:pt x="585" y="346"/>
                    <a:pt x="649" y="143"/>
                    <a:pt x="515" y="43"/>
                  </a:cubicBezTo>
                  <a:cubicBezTo>
                    <a:pt x="474" y="13"/>
                    <a:pt x="434" y="0"/>
                    <a:pt x="3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8"/>
            <p:cNvSpPr/>
            <p:nvPr/>
          </p:nvSpPr>
          <p:spPr>
            <a:xfrm>
              <a:off x="3943632" y="3387866"/>
              <a:ext cx="13171" cy="49309"/>
            </a:xfrm>
            <a:custGeom>
              <a:rect b="b" l="l" r="r" t="t"/>
              <a:pathLst>
                <a:path extrusionOk="0" h="1520" w="406">
                  <a:moveTo>
                    <a:pt x="380" y="1"/>
                  </a:moveTo>
                  <a:cubicBezTo>
                    <a:pt x="361" y="1"/>
                    <a:pt x="336" y="14"/>
                    <a:pt x="326" y="27"/>
                  </a:cubicBezTo>
                  <a:cubicBezTo>
                    <a:pt x="1" y="438"/>
                    <a:pt x="55" y="1105"/>
                    <a:pt x="343" y="1516"/>
                  </a:cubicBezTo>
                  <a:cubicBezTo>
                    <a:pt x="345" y="1519"/>
                    <a:pt x="347" y="1520"/>
                    <a:pt x="350" y="1520"/>
                  </a:cubicBezTo>
                  <a:cubicBezTo>
                    <a:pt x="360" y="1520"/>
                    <a:pt x="371" y="1501"/>
                    <a:pt x="369" y="1492"/>
                  </a:cubicBezTo>
                  <a:cubicBezTo>
                    <a:pt x="276" y="1225"/>
                    <a:pt x="221" y="947"/>
                    <a:pt x="240" y="662"/>
                  </a:cubicBezTo>
                  <a:cubicBezTo>
                    <a:pt x="256" y="440"/>
                    <a:pt x="353" y="248"/>
                    <a:pt x="400" y="34"/>
                  </a:cubicBezTo>
                  <a:cubicBezTo>
                    <a:pt x="406" y="9"/>
                    <a:pt x="395" y="1"/>
                    <a:pt x="3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8"/>
            <p:cNvSpPr/>
            <p:nvPr/>
          </p:nvSpPr>
          <p:spPr>
            <a:xfrm>
              <a:off x="3932797" y="3451286"/>
              <a:ext cx="47298" cy="41718"/>
            </a:xfrm>
            <a:custGeom>
              <a:rect b="b" l="l" r="r" t="t"/>
              <a:pathLst>
                <a:path extrusionOk="0" h="1286" w="1458">
                  <a:moveTo>
                    <a:pt x="765" y="110"/>
                  </a:moveTo>
                  <a:cubicBezTo>
                    <a:pt x="821" y="110"/>
                    <a:pt x="884" y="125"/>
                    <a:pt x="954" y="160"/>
                  </a:cubicBezTo>
                  <a:cubicBezTo>
                    <a:pt x="1183" y="276"/>
                    <a:pt x="1275" y="489"/>
                    <a:pt x="1251" y="736"/>
                  </a:cubicBezTo>
                  <a:cubicBezTo>
                    <a:pt x="1224" y="1011"/>
                    <a:pt x="1029" y="1200"/>
                    <a:pt x="807" y="1200"/>
                  </a:cubicBezTo>
                  <a:cubicBezTo>
                    <a:pt x="793" y="1200"/>
                    <a:pt x="780" y="1199"/>
                    <a:pt x="766" y="1197"/>
                  </a:cubicBezTo>
                  <a:cubicBezTo>
                    <a:pt x="575" y="1120"/>
                    <a:pt x="448" y="1039"/>
                    <a:pt x="404" y="808"/>
                  </a:cubicBezTo>
                  <a:cubicBezTo>
                    <a:pt x="353" y="533"/>
                    <a:pt x="470" y="110"/>
                    <a:pt x="765" y="110"/>
                  </a:cubicBezTo>
                  <a:close/>
                  <a:moveTo>
                    <a:pt x="789" y="1"/>
                  </a:moveTo>
                  <a:cubicBezTo>
                    <a:pt x="206" y="1"/>
                    <a:pt x="1" y="1234"/>
                    <a:pt x="755" y="1283"/>
                  </a:cubicBezTo>
                  <a:cubicBezTo>
                    <a:pt x="770" y="1285"/>
                    <a:pt x="786" y="1286"/>
                    <a:pt x="802" y="1286"/>
                  </a:cubicBezTo>
                  <a:cubicBezTo>
                    <a:pt x="964" y="1286"/>
                    <a:pt x="1139" y="1180"/>
                    <a:pt x="1237" y="1032"/>
                  </a:cubicBezTo>
                  <a:cubicBezTo>
                    <a:pt x="1458" y="697"/>
                    <a:pt x="1376" y="230"/>
                    <a:pt x="1003" y="53"/>
                  </a:cubicBezTo>
                  <a:cubicBezTo>
                    <a:pt x="927" y="17"/>
                    <a:pt x="855" y="1"/>
                    <a:pt x="78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8"/>
            <p:cNvSpPr/>
            <p:nvPr/>
          </p:nvSpPr>
          <p:spPr>
            <a:xfrm>
              <a:off x="4194945" y="3558338"/>
              <a:ext cx="21086" cy="17810"/>
            </a:xfrm>
            <a:custGeom>
              <a:rect b="b" l="l" r="r" t="t"/>
              <a:pathLst>
                <a:path extrusionOk="0" h="549" w="650">
                  <a:moveTo>
                    <a:pt x="377" y="102"/>
                  </a:moveTo>
                  <a:cubicBezTo>
                    <a:pt x="400" y="116"/>
                    <a:pt x="404" y="146"/>
                    <a:pt x="413" y="179"/>
                  </a:cubicBezTo>
                  <a:cubicBezTo>
                    <a:pt x="430" y="243"/>
                    <a:pt x="444" y="331"/>
                    <a:pt x="394" y="385"/>
                  </a:cubicBezTo>
                  <a:cubicBezTo>
                    <a:pt x="380" y="400"/>
                    <a:pt x="370" y="407"/>
                    <a:pt x="363" y="407"/>
                  </a:cubicBezTo>
                  <a:cubicBezTo>
                    <a:pt x="353" y="407"/>
                    <a:pt x="346" y="394"/>
                    <a:pt x="336" y="370"/>
                  </a:cubicBezTo>
                  <a:cubicBezTo>
                    <a:pt x="321" y="339"/>
                    <a:pt x="309" y="305"/>
                    <a:pt x="306" y="271"/>
                  </a:cubicBezTo>
                  <a:cubicBezTo>
                    <a:pt x="299" y="195"/>
                    <a:pt x="338" y="166"/>
                    <a:pt x="373" y="110"/>
                  </a:cubicBezTo>
                  <a:cubicBezTo>
                    <a:pt x="376" y="107"/>
                    <a:pt x="376" y="105"/>
                    <a:pt x="377" y="102"/>
                  </a:cubicBezTo>
                  <a:close/>
                  <a:moveTo>
                    <a:pt x="356" y="1"/>
                  </a:moveTo>
                  <a:cubicBezTo>
                    <a:pt x="333" y="1"/>
                    <a:pt x="311" y="6"/>
                    <a:pt x="288" y="15"/>
                  </a:cubicBezTo>
                  <a:cubicBezTo>
                    <a:pt x="281" y="14"/>
                    <a:pt x="275" y="13"/>
                    <a:pt x="269" y="13"/>
                  </a:cubicBezTo>
                  <a:cubicBezTo>
                    <a:pt x="265" y="13"/>
                    <a:pt x="262" y="13"/>
                    <a:pt x="259" y="14"/>
                  </a:cubicBezTo>
                  <a:cubicBezTo>
                    <a:pt x="1" y="83"/>
                    <a:pt x="165" y="549"/>
                    <a:pt x="395" y="549"/>
                  </a:cubicBezTo>
                  <a:cubicBezTo>
                    <a:pt x="434" y="549"/>
                    <a:pt x="474" y="536"/>
                    <a:pt x="515" y="506"/>
                  </a:cubicBezTo>
                  <a:cubicBezTo>
                    <a:pt x="649" y="406"/>
                    <a:pt x="585" y="203"/>
                    <a:pt x="504" y="90"/>
                  </a:cubicBezTo>
                  <a:cubicBezTo>
                    <a:pt x="460" y="28"/>
                    <a:pt x="409" y="1"/>
                    <a:pt x="3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8"/>
            <p:cNvSpPr/>
            <p:nvPr/>
          </p:nvSpPr>
          <p:spPr>
            <a:xfrm>
              <a:off x="3977045" y="3329117"/>
              <a:ext cx="155452" cy="100110"/>
            </a:xfrm>
            <a:custGeom>
              <a:rect b="b" l="l" r="r" t="t"/>
              <a:pathLst>
                <a:path extrusionOk="0" h="3086" w="4792">
                  <a:moveTo>
                    <a:pt x="4200" y="0"/>
                  </a:moveTo>
                  <a:cubicBezTo>
                    <a:pt x="4145" y="0"/>
                    <a:pt x="4087" y="10"/>
                    <a:pt x="4028" y="32"/>
                  </a:cubicBezTo>
                  <a:cubicBezTo>
                    <a:pt x="3778" y="124"/>
                    <a:pt x="3783" y="312"/>
                    <a:pt x="3910" y="411"/>
                  </a:cubicBezTo>
                  <a:cubicBezTo>
                    <a:pt x="3929" y="426"/>
                    <a:pt x="3952" y="433"/>
                    <a:pt x="3973" y="433"/>
                  </a:cubicBezTo>
                  <a:cubicBezTo>
                    <a:pt x="4020" y="433"/>
                    <a:pt x="4065" y="402"/>
                    <a:pt x="4072" y="351"/>
                  </a:cubicBezTo>
                  <a:cubicBezTo>
                    <a:pt x="4087" y="258"/>
                    <a:pt x="4125" y="147"/>
                    <a:pt x="4217" y="147"/>
                  </a:cubicBezTo>
                  <a:cubicBezTo>
                    <a:pt x="4248" y="147"/>
                    <a:pt x="4285" y="160"/>
                    <a:pt x="4329" y="189"/>
                  </a:cubicBezTo>
                  <a:cubicBezTo>
                    <a:pt x="4566" y="346"/>
                    <a:pt x="4441" y="773"/>
                    <a:pt x="3999" y="773"/>
                  </a:cubicBezTo>
                  <a:cubicBezTo>
                    <a:pt x="3838" y="773"/>
                    <a:pt x="3636" y="716"/>
                    <a:pt x="3393" y="569"/>
                  </a:cubicBezTo>
                  <a:cubicBezTo>
                    <a:pt x="3209" y="458"/>
                    <a:pt x="2955" y="351"/>
                    <a:pt x="2742" y="336"/>
                  </a:cubicBezTo>
                  <a:cubicBezTo>
                    <a:pt x="2701" y="334"/>
                    <a:pt x="2660" y="332"/>
                    <a:pt x="2618" y="332"/>
                  </a:cubicBezTo>
                  <a:cubicBezTo>
                    <a:pt x="2231" y="332"/>
                    <a:pt x="1849" y="453"/>
                    <a:pt x="1521" y="659"/>
                  </a:cubicBezTo>
                  <a:cubicBezTo>
                    <a:pt x="859" y="1077"/>
                    <a:pt x="1" y="2260"/>
                    <a:pt x="322" y="3074"/>
                  </a:cubicBezTo>
                  <a:cubicBezTo>
                    <a:pt x="326" y="3082"/>
                    <a:pt x="332" y="3086"/>
                    <a:pt x="339" y="3086"/>
                  </a:cubicBezTo>
                  <a:cubicBezTo>
                    <a:pt x="359" y="3086"/>
                    <a:pt x="387" y="3057"/>
                    <a:pt x="388" y="3041"/>
                  </a:cubicBezTo>
                  <a:cubicBezTo>
                    <a:pt x="443" y="1844"/>
                    <a:pt x="1226" y="446"/>
                    <a:pt x="2539" y="446"/>
                  </a:cubicBezTo>
                  <a:cubicBezTo>
                    <a:pt x="2636" y="446"/>
                    <a:pt x="2736" y="454"/>
                    <a:pt x="2838" y="470"/>
                  </a:cubicBezTo>
                  <a:cubicBezTo>
                    <a:pt x="3183" y="522"/>
                    <a:pt x="3699" y="936"/>
                    <a:pt x="4123" y="936"/>
                  </a:cubicBezTo>
                  <a:cubicBezTo>
                    <a:pt x="4290" y="936"/>
                    <a:pt x="4443" y="872"/>
                    <a:pt x="4566" y="697"/>
                  </a:cubicBezTo>
                  <a:cubicBezTo>
                    <a:pt x="4792" y="374"/>
                    <a:pt x="4542" y="0"/>
                    <a:pt x="42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8"/>
            <p:cNvSpPr/>
            <p:nvPr/>
          </p:nvSpPr>
          <p:spPr>
            <a:xfrm>
              <a:off x="4041277" y="3448821"/>
              <a:ext cx="64783" cy="24265"/>
            </a:xfrm>
            <a:custGeom>
              <a:rect b="b" l="l" r="r" t="t"/>
              <a:pathLst>
                <a:path extrusionOk="0" h="748" w="1997">
                  <a:moveTo>
                    <a:pt x="1677" y="0"/>
                  </a:moveTo>
                  <a:cubicBezTo>
                    <a:pt x="1487" y="0"/>
                    <a:pt x="1296" y="155"/>
                    <a:pt x="1148" y="236"/>
                  </a:cubicBezTo>
                  <a:cubicBezTo>
                    <a:pt x="812" y="422"/>
                    <a:pt x="459" y="555"/>
                    <a:pt x="86" y="648"/>
                  </a:cubicBezTo>
                  <a:cubicBezTo>
                    <a:pt x="33" y="661"/>
                    <a:pt x="1" y="747"/>
                    <a:pt x="58" y="747"/>
                  </a:cubicBezTo>
                  <a:cubicBezTo>
                    <a:pt x="63" y="747"/>
                    <a:pt x="70" y="747"/>
                    <a:pt x="77" y="745"/>
                  </a:cubicBezTo>
                  <a:cubicBezTo>
                    <a:pt x="380" y="671"/>
                    <a:pt x="677" y="574"/>
                    <a:pt x="961" y="444"/>
                  </a:cubicBezTo>
                  <a:cubicBezTo>
                    <a:pt x="1060" y="399"/>
                    <a:pt x="1158" y="350"/>
                    <a:pt x="1253" y="299"/>
                  </a:cubicBezTo>
                  <a:cubicBezTo>
                    <a:pt x="1319" y="261"/>
                    <a:pt x="1384" y="224"/>
                    <a:pt x="1450" y="186"/>
                  </a:cubicBezTo>
                  <a:cubicBezTo>
                    <a:pt x="1528" y="153"/>
                    <a:pt x="1596" y="139"/>
                    <a:pt x="1655" y="139"/>
                  </a:cubicBezTo>
                  <a:cubicBezTo>
                    <a:pt x="1964" y="139"/>
                    <a:pt x="1993" y="536"/>
                    <a:pt x="1629" y="681"/>
                  </a:cubicBezTo>
                  <a:cubicBezTo>
                    <a:pt x="1615" y="690"/>
                    <a:pt x="1602" y="730"/>
                    <a:pt x="1623" y="730"/>
                  </a:cubicBezTo>
                  <a:cubicBezTo>
                    <a:pt x="1625" y="730"/>
                    <a:pt x="1628" y="730"/>
                    <a:pt x="1632" y="728"/>
                  </a:cubicBezTo>
                  <a:cubicBezTo>
                    <a:pt x="1803" y="663"/>
                    <a:pt x="1997" y="516"/>
                    <a:pt x="1995" y="307"/>
                  </a:cubicBezTo>
                  <a:cubicBezTo>
                    <a:pt x="1994" y="164"/>
                    <a:pt x="1887" y="41"/>
                    <a:pt x="1751" y="9"/>
                  </a:cubicBezTo>
                  <a:cubicBezTo>
                    <a:pt x="1726" y="3"/>
                    <a:pt x="1702" y="0"/>
                    <a:pt x="16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8"/>
            <p:cNvSpPr/>
            <p:nvPr/>
          </p:nvSpPr>
          <p:spPr>
            <a:xfrm>
              <a:off x="4041277" y="3471204"/>
              <a:ext cx="64783" cy="24298"/>
            </a:xfrm>
            <a:custGeom>
              <a:rect b="b" l="l" r="r" t="t"/>
              <a:pathLst>
                <a:path extrusionOk="0" h="749" w="1997">
                  <a:moveTo>
                    <a:pt x="59" y="1"/>
                  </a:moveTo>
                  <a:cubicBezTo>
                    <a:pt x="0" y="1"/>
                    <a:pt x="33" y="88"/>
                    <a:pt x="86" y="101"/>
                  </a:cubicBezTo>
                  <a:cubicBezTo>
                    <a:pt x="459" y="193"/>
                    <a:pt x="812" y="327"/>
                    <a:pt x="1148" y="513"/>
                  </a:cubicBezTo>
                  <a:cubicBezTo>
                    <a:pt x="1296" y="594"/>
                    <a:pt x="1488" y="748"/>
                    <a:pt x="1678" y="748"/>
                  </a:cubicBezTo>
                  <a:cubicBezTo>
                    <a:pt x="1702" y="748"/>
                    <a:pt x="1727" y="746"/>
                    <a:pt x="1751" y="740"/>
                  </a:cubicBezTo>
                  <a:cubicBezTo>
                    <a:pt x="1887" y="709"/>
                    <a:pt x="1994" y="586"/>
                    <a:pt x="1995" y="442"/>
                  </a:cubicBezTo>
                  <a:cubicBezTo>
                    <a:pt x="1997" y="233"/>
                    <a:pt x="1803" y="76"/>
                    <a:pt x="1632" y="11"/>
                  </a:cubicBezTo>
                  <a:cubicBezTo>
                    <a:pt x="1628" y="9"/>
                    <a:pt x="1625" y="8"/>
                    <a:pt x="1622" y="8"/>
                  </a:cubicBezTo>
                  <a:cubicBezTo>
                    <a:pt x="1602" y="8"/>
                    <a:pt x="1615" y="49"/>
                    <a:pt x="1629" y="58"/>
                  </a:cubicBezTo>
                  <a:cubicBezTo>
                    <a:pt x="1994" y="202"/>
                    <a:pt x="1964" y="609"/>
                    <a:pt x="1651" y="609"/>
                  </a:cubicBezTo>
                  <a:cubicBezTo>
                    <a:pt x="1594" y="609"/>
                    <a:pt x="1526" y="595"/>
                    <a:pt x="1450" y="563"/>
                  </a:cubicBezTo>
                  <a:cubicBezTo>
                    <a:pt x="1384" y="525"/>
                    <a:pt x="1319" y="487"/>
                    <a:pt x="1253" y="450"/>
                  </a:cubicBezTo>
                  <a:cubicBezTo>
                    <a:pt x="1158" y="398"/>
                    <a:pt x="1060" y="350"/>
                    <a:pt x="961" y="305"/>
                  </a:cubicBezTo>
                  <a:cubicBezTo>
                    <a:pt x="677" y="176"/>
                    <a:pt x="380" y="78"/>
                    <a:pt x="77" y="3"/>
                  </a:cubicBezTo>
                  <a:cubicBezTo>
                    <a:pt x="70" y="2"/>
                    <a:pt x="64" y="1"/>
                    <a:pt x="5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8"/>
            <p:cNvSpPr/>
            <p:nvPr/>
          </p:nvSpPr>
          <p:spPr>
            <a:xfrm>
              <a:off x="3977045" y="3515096"/>
              <a:ext cx="155452" cy="100110"/>
            </a:xfrm>
            <a:custGeom>
              <a:rect b="b" l="l" r="r" t="t"/>
              <a:pathLst>
                <a:path extrusionOk="0" h="3086" w="4792">
                  <a:moveTo>
                    <a:pt x="339" y="0"/>
                  </a:moveTo>
                  <a:cubicBezTo>
                    <a:pt x="332" y="0"/>
                    <a:pt x="326" y="4"/>
                    <a:pt x="322" y="12"/>
                  </a:cubicBezTo>
                  <a:cubicBezTo>
                    <a:pt x="1" y="826"/>
                    <a:pt x="859" y="2009"/>
                    <a:pt x="1521" y="2427"/>
                  </a:cubicBezTo>
                  <a:cubicBezTo>
                    <a:pt x="1849" y="2634"/>
                    <a:pt x="2231" y="2754"/>
                    <a:pt x="2618" y="2754"/>
                  </a:cubicBezTo>
                  <a:cubicBezTo>
                    <a:pt x="2660" y="2754"/>
                    <a:pt x="2701" y="2753"/>
                    <a:pt x="2742" y="2750"/>
                  </a:cubicBezTo>
                  <a:cubicBezTo>
                    <a:pt x="2955" y="2735"/>
                    <a:pt x="3209" y="2627"/>
                    <a:pt x="3393" y="2516"/>
                  </a:cubicBezTo>
                  <a:cubicBezTo>
                    <a:pt x="3635" y="2370"/>
                    <a:pt x="3838" y="2313"/>
                    <a:pt x="3999" y="2313"/>
                  </a:cubicBezTo>
                  <a:cubicBezTo>
                    <a:pt x="4441" y="2313"/>
                    <a:pt x="4566" y="2740"/>
                    <a:pt x="4329" y="2897"/>
                  </a:cubicBezTo>
                  <a:cubicBezTo>
                    <a:pt x="4285" y="2926"/>
                    <a:pt x="4248" y="2938"/>
                    <a:pt x="4218" y="2938"/>
                  </a:cubicBezTo>
                  <a:cubicBezTo>
                    <a:pt x="4125" y="2938"/>
                    <a:pt x="4087" y="2829"/>
                    <a:pt x="4072" y="2735"/>
                  </a:cubicBezTo>
                  <a:cubicBezTo>
                    <a:pt x="4065" y="2684"/>
                    <a:pt x="4020" y="2654"/>
                    <a:pt x="3973" y="2654"/>
                  </a:cubicBezTo>
                  <a:cubicBezTo>
                    <a:pt x="3952" y="2654"/>
                    <a:pt x="3929" y="2660"/>
                    <a:pt x="3910" y="2675"/>
                  </a:cubicBezTo>
                  <a:cubicBezTo>
                    <a:pt x="3783" y="2774"/>
                    <a:pt x="3778" y="2962"/>
                    <a:pt x="4028" y="3054"/>
                  </a:cubicBezTo>
                  <a:cubicBezTo>
                    <a:pt x="4087" y="3076"/>
                    <a:pt x="4145" y="3086"/>
                    <a:pt x="4200" y="3086"/>
                  </a:cubicBezTo>
                  <a:cubicBezTo>
                    <a:pt x="4541" y="3086"/>
                    <a:pt x="4792" y="2711"/>
                    <a:pt x="4566" y="2388"/>
                  </a:cubicBezTo>
                  <a:cubicBezTo>
                    <a:pt x="4443" y="2213"/>
                    <a:pt x="4291" y="2149"/>
                    <a:pt x="4124" y="2149"/>
                  </a:cubicBezTo>
                  <a:cubicBezTo>
                    <a:pt x="3699" y="2149"/>
                    <a:pt x="3184" y="2564"/>
                    <a:pt x="2838" y="2617"/>
                  </a:cubicBezTo>
                  <a:cubicBezTo>
                    <a:pt x="2736" y="2633"/>
                    <a:pt x="2636" y="2640"/>
                    <a:pt x="2539" y="2640"/>
                  </a:cubicBezTo>
                  <a:cubicBezTo>
                    <a:pt x="1226" y="2640"/>
                    <a:pt x="443" y="1242"/>
                    <a:pt x="388" y="45"/>
                  </a:cubicBezTo>
                  <a:cubicBezTo>
                    <a:pt x="387" y="29"/>
                    <a:pt x="359" y="0"/>
                    <a:pt x="3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8"/>
            <p:cNvSpPr/>
            <p:nvPr/>
          </p:nvSpPr>
          <p:spPr>
            <a:xfrm>
              <a:off x="3943632" y="3507148"/>
              <a:ext cx="13171" cy="49276"/>
            </a:xfrm>
            <a:custGeom>
              <a:rect b="b" l="l" r="r" t="t"/>
              <a:pathLst>
                <a:path extrusionOk="0" h="1519" w="406">
                  <a:moveTo>
                    <a:pt x="350" y="0"/>
                  </a:moveTo>
                  <a:cubicBezTo>
                    <a:pt x="347" y="0"/>
                    <a:pt x="345" y="1"/>
                    <a:pt x="343" y="4"/>
                  </a:cubicBezTo>
                  <a:cubicBezTo>
                    <a:pt x="55" y="414"/>
                    <a:pt x="1" y="1082"/>
                    <a:pt x="326" y="1492"/>
                  </a:cubicBezTo>
                  <a:cubicBezTo>
                    <a:pt x="336" y="1505"/>
                    <a:pt x="361" y="1519"/>
                    <a:pt x="380" y="1519"/>
                  </a:cubicBezTo>
                  <a:cubicBezTo>
                    <a:pt x="395" y="1519"/>
                    <a:pt x="406" y="1510"/>
                    <a:pt x="400" y="1485"/>
                  </a:cubicBezTo>
                  <a:cubicBezTo>
                    <a:pt x="353" y="1271"/>
                    <a:pt x="256" y="1080"/>
                    <a:pt x="240" y="857"/>
                  </a:cubicBezTo>
                  <a:cubicBezTo>
                    <a:pt x="221" y="573"/>
                    <a:pt x="276" y="295"/>
                    <a:pt x="369" y="27"/>
                  </a:cubicBezTo>
                  <a:cubicBezTo>
                    <a:pt x="371" y="19"/>
                    <a:pt x="360" y="0"/>
                    <a:pt x="3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8"/>
            <p:cNvSpPr/>
            <p:nvPr/>
          </p:nvSpPr>
          <p:spPr>
            <a:xfrm>
              <a:off x="3606289" y="3364769"/>
              <a:ext cx="47427" cy="79965"/>
            </a:xfrm>
            <a:custGeom>
              <a:rect b="b" l="l" r="r" t="t"/>
              <a:pathLst>
                <a:path extrusionOk="0" h="2465" w="1462">
                  <a:moveTo>
                    <a:pt x="844" y="1"/>
                  </a:moveTo>
                  <a:cubicBezTo>
                    <a:pt x="516" y="1"/>
                    <a:pt x="260" y="323"/>
                    <a:pt x="173" y="617"/>
                  </a:cubicBezTo>
                  <a:cubicBezTo>
                    <a:pt x="1" y="1201"/>
                    <a:pt x="163" y="1899"/>
                    <a:pt x="438" y="2422"/>
                  </a:cubicBezTo>
                  <a:cubicBezTo>
                    <a:pt x="444" y="2432"/>
                    <a:pt x="458" y="2440"/>
                    <a:pt x="468" y="2440"/>
                  </a:cubicBezTo>
                  <a:cubicBezTo>
                    <a:pt x="476" y="2440"/>
                    <a:pt x="482" y="2434"/>
                    <a:pt x="477" y="2419"/>
                  </a:cubicBezTo>
                  <a:cubicBezTo>
                    <a:pt x="358" y="2043"/>
                    <a:pt x="256" y="1660"/>
                    <a:pt x="246" y="1262"/>
                  </a:cubicBezTo>
                  <a:cubicBezTo>
                    <a:pt x="241" y="1071"/>
                    <a:pt x="248" y="859"/>
                    <a:pt x="306" y="671"/>
                  </a:cubicBezTo>
                  <a:cubicBezTo>
                    <a:pt x="384" y="424"/>
                    <a:pt x="622" y="170"/>
                    <a:pt x="852" y="170"/>
                  </a:cubicBezTo>
                  <a:cubicBezTo>
                    <a:pt x="976" y="170"/>
                    <a:pt x="1098" y="244"/>
                    <a:pt x="1191" y="433"/>
                  </a:cubicBezTo>
                  <a:cubicBezTo>
                    <a:pt x="1462" y="985"/>
                    <a:pt x="1281" y="1837"/>
                    <a:pt x="1095" y="2390"/>
                  </a:cubicBezTo>
                  <a:cubicBezTo>
                    <a:pt x="1085" y="2417"/>
                    <a:pt x="1129" y="2464"/>
                    <a:pt x="1159" y="2464"/>
                  </a:cubicBezTo>
                  <a:cubicBezTo>
                    <a:pt x="1168" y="2464"/>
                    <a:pt x="1175" y="2461"/>
                    <a:pt x="1180" y="2452"/>
                  </a:cubicBezTo>
                  <a:cubicBezTo>
                    <a:pt x="1450" y="2013"/>
                    <a:pt x="1449" y="1499"/>
                    <a:pt x="1419" y="997"/>
                  </a:cubicBezTo>
                  <a:cubicBezTo>
                    <a:pt x="1401" y="678"/>
                    <a:pt x="1356" y="116"/>
                    <a:pt x="972" y="17"/>
                  </a:cubicBezTo>
                  <a:cubicBezTo>
                    <a:pt x="928" y="6"/>
                    <a:pt x="886" y="1"/>
                    <a:pt x="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8"/>
            <p:cNvSpPr/>
            <p:nvPr/>
          </p:nvSpPr>
          <p:spPr>
            <a:xfrm>
              <a:off x="3557661" y="3391986"/>
              <a:ext cx="60403" cy="65983"/>
            </a:xfrm>
            <a:custGeom>
              <a:rect b="b" l="l" r="r" t="t"/>
              <a:pathLst>
                <a:path extrusionOk="0" h="2034" w="1862">
                  <a:moveTo>
                    <a:pt x="506" y="1"/>
                  </a:moveTo>
                  <a:cubicBezTo>
                    <a:pt x="382" y="1"/>
                    <a:pt x="268" y="48"/>
                    <a:pt x="191" y="177"/>
                  </a:cubicBezTo>
                  <a:cubicBezTo>
                    <a:pt x="0" y="496"/>
                    <a:pt x="219" y="956"/>
                    <a:pt x="407" y="1220"/>
                  </a:cubicBezTo>
                  <a:cubicBezTo>
                    <a:pt x="680" y="1603"/>
                    <a:pt x="1062" y="1877"/>
                    <a:pt x="1505" y="2030"/>
                  </a:cubicBezTo>
                  <a:cubicBezTo>
                    <a:pt x="1512" y="2033"/>
                    <a:pt x="1518" y="2034"/>
                    <a:pt x="1522" y="2034"/>
                  </a:cubicBezTo>
                  <a:cubicBezTo>
                    <a:pt x="1560" y="2034"/>
                    <a:pt x="1544" y="1972"/>
                    <a:pt x="1508" y="1958"/>
                  </a:cubicBezTo>
                  <a:cubicBezTo>
                    <a:pt x="949" y="1742"/>
                    <a:pt x="299" y="1245"/>
                    <a:pt x="244" y="597"/>
                  </a:cubicBezTo>
                  <a:cubicBezTo>
                    <a:pt x="221" y="321"/>
                    <a:pt x="381" y="141"/>
                    <a:pt x="634" y="141"/>
                  </a:cubicBezTo>
                  <a:cubicBezTo>
                    <a:pt x="685" y="141"/>
                    <a:pt x="740" y="148"/>
                    <a:pt x="798" y="163"/>
                  </a:cubicBezTo>
                  <a:cubicBezTo>
                    <a:pt x="963" y="206"/>
                    <a:pt x="1106" y="338"/>
                    <a:pt x="1228" y="452"/>
                  </a:cubicBezTo>
                  <a:cubicBezTo>
                    <a:pt x="1449" y="658"/>
                    <a:pt x="1605" y="909"/>
                    <a:pt x="1771" y="1158"/>
                  </a:cubicBezTo>
                  <a:cubicBezTo>
                    <a:pt x="1782" y="1175"/>
                    <a:pt x="1804" y="1185"/>
                    <a:pt x="1822" y="1185"/>
                  </a:cubicBezTo>
                  <a:cubicBezTo>
                    <a:pt x="1845" y="1185"/>
                    <a:pt x="1861" y="1170"/>
                    <a:pt x="1845" y="1139"/>
                  </a:cubicBezTo>
                  <a:cubicBezTo>
                    <a:pt x="1654" y="764"/>
                    <a:pt x="1369" y="402"/>
                    <a:pt x="1009" y="177"/>
                  </a:cubicBezTo>
                  <a:cubicBezTo>
                    <a:pt x="870" y="92"/>
                    <a:pt x="679" y="1"/>
                    <a:pt x="50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38"/>
            <p:cNvSpPr/>
            <p:nvPr/>
          </p:nvSpPr>
          <p:spPr>
            <a:xfrm>
              <a:off x="3536251" y="3449924"/>
              <a:ext cx="70849" cy="42853"/>
            </a:xfrm>
            <a:custGeom>
              <a:rect b="b" l="l" r="r" t="t"/>
              <a:pathLst>
                <a:path extrusionOk="0" h="1321" w="2184">
                  <a:moveTo>
                    <a:pt x="1149" y="1"/>
                  </a:moveTo>
                  <a:cubicBezTo>
                    <a:pt x="958" y="1"/>
                    <a:pt x="771" y="24"/>
                    <a:pt x="602" y="78"/>
                  </a:cubicBezTo>
                  <a:cubicBezTo>
                    <a:pt x="324" y="166"/>
                    <a:pt x="14" y="378"/>
                    <a:pt x="113" y="712"/>
                  </a:cubicBezTo>
                  <a:cubicBezTo>
                    <a:pt x="241" y="1146"/>
                    <a:pt x="707" y="1320"/>
                    <a:pt x="1180" y="1320"/>
                  </a:cubicBezTo>
                  <a:cubicBezTo>
                    <a:pt x="1549" y="1320"/>
                    <a:pt x="1923" y="1214"/>
                    <a:pt x="2146" y="1044"/>
                  </a:cubicBezTo>
                  <a:cubicBezTo>
                    <a:pt x="2155" y="1037"/>
                    <a:pt x="2147" y="1022"/>
                    <a:pt x="2138" y="1022"/>
                  </a:cubicBezTo>
                  <a:cubicBezTo>
                    <a:pt x="2137" y="1022"/>
                    <a:pt x="2136" y="1022"/>
                    <a:pt x="2135" y="1022"/>
                  </a:cubicBezTo>
                  <a:cubicBezTo>
                    <a:pt x="1853" y="1140"/>
                    <a:pt x="1519" y="1195"/>
                    <a:pt x="1214" y="1211"/>
                  </a:cubicBezTo>
                  <a:cubicBezTo>
                    <a:pt x="1198" y="1212"/>
                    <a:pt x="1183" y="1212"/>
                    <a:pt x="1166" y="1212"/>
                  </a:cubicBezTo>
                  <a:cubicBezTo>
                    <a:pt x="752" y="1212"/>
                    <a:pt x="1" y="961"/>
                    <a:pt x="306" y="448"/>
                  </a:cubicBezTo>
                  <a:cubicBezTo>
                    <a:pt x="464" y="182"/>
                    <a:pt x="781" y="98"/>
                    <a:pt x="1122" y="98"/>
                  </a:cubicBezTo>
                  <a:cubicBezTo>
                    <a:pt x="1488" y="98"/>
                    <a:pt x="1882" y="195"/>
                    <a:pt x="2136" y="269"/>
                  </a:cubicBezTo>
                  <a:cubicBezTo>
                    <a:pt x="2141" y="270"/>
                    <a:pt x="2145" y="271"/>
                    <a:pt x="2148" y="271"/>
                  </a:cubicBezTo>
                  <a:cubicBezTo>
                    <a:pt x="2184" y="271"/>
                    <a:pt x="2156" y="203"/>
                    <a:pt x="2128" y="191"/>
                  </a:cubicBezTo>
                  <a:cubicBezTo>
                    <a:pt x="1841" y="76"/>
                    <a:pt x="1489" y="1"/>
                    <a:pt x="114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38"/>
            <p:cNvSpPr/>
            <p:nvPr/>
          </p:nvSpPr>
          <p:spPr>
            <a:xfrm>
              <a:off x="3645995" y="3391986"/>
              <a:ext cx="60436" cy="65983"/>
            </a:xfrm>
            <a:custGeom>
              <a:rect b="b" l="l" r="r" t="t"/>
              <a:pathLst>
                <a:path extrusionOk="0" h="2034" w="1863">
                  <a:moveTo>
                    <a:pt x="1355" y="1"/>
                  </a:moveTo>
                  <a:cubicBezTo>
                    <a:pt x="1183" y="1"/>
                    <a:pt x="991" y="92"/>
                    <a:pt x="853" y="177"/>
                  </a:cubicBezTo>
                  <a:cubicBezTo>
                    <a:pt x="492" y="402"/>
                    <a:pt x="208" y="764"/>
                    <a:pt x="17" y="1139"/>
                  </a:cubicBezTo>
                  <a:cubicBezTo>
                    <a:pt x="1" y="1170"/>
                    <a:pt x="17" y="1185"/>
                    <a:pt x="40" y="1185"/>
                  </a:cubicBezTo>
                  <a:cubicBezTo>
                    <a:pt x="58" y="1185"/>
                    <a:pt x="79" y="1175"/>
                    <a:pt x="90" y="1158"/>
                  </a:cubicBezTo>
                  <a:cubicBezTo>
                    <a:pt x="257" y="909"/>
                    <a:pt x="412" y="658"/>
                    <a:pt x="634" y="452"/>
                  </a:cubicBezTo>
                  <a:cubicBezTo>
                    <a:pt x="756" y="338"/>
                    <a:pt x="899" y="206"/>
                    <a:pt x="1064" y="163"/>
                  </a:cubicBezTo>
                  <a:cubicBezTo>
                    <a:pt x="1122" y="148"/>
                    <a:pt x="1177" y="141"/>
                    <a:pt x="1227" y="141"/>
                  </a:cubicBezTo>
                  <a:cubicBezTo>
                    <a:pt x="1481" y="141"/>
                    <a:pt x="1640" y="321"/>
                    <a:pt x="1617" y="597"/>
                  </a:cubicBezTo>
                  <a:cubicBezTo>
                    <a:pt x="1562" y="1245"/>
                    <a:pt x="913" y="1742"/>
                    <a:pt x="354" y="1958"/>
                  </a:cubicBezTo>
                  <a:cubicBezTo>
                    <a:pt x="318" y="1972"/>
                    <a:pt x="302" y="2034"/>
                    <a:pt x="340" y="2034"/>
                  </a:cubicBezTo>
                  <a:cubicBezTo>
                    <a:pt x="345" y="2034"/>
                    <a:pt x="351" y="2033"/>
                    <a:pt x="358" y="2030"/>
                  </a:cubicBezTo>
                  <a:cubicBezTo>
                    <a:pt x="800" y="1877"/>
                    <a:pt x="1182" y="1603"/>
                    <a:pt x="1456" y="1220"/>
                  </a:cubicBezTo>
                  <a:cubicBezTo>
                    <a:pt x="1643" y="956"/>
                    <a:pt x="1862" y="496"/>
                    <a:pt x="1671" y="177"/>
                  </a:cubicBezTo>
                  <a:cubicBezTo>
                    <a:pt x="1594" y="48"/>
                    <a:pt x="1479" y="1"/>
                    <a:pt x="13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8"/>
            <p:cNvSpPr/>
            <p:nvPr/>
          </p:nvSpPr>
          <p:spPr>
            <a:xfrm>
              <a:off x="3656928" y="3449924"/>
              <a:ext cx="70881" cy="42853"/>
            </a:xfrm>
            <a:custGeom>
              <a:rect b="b" l="l" r="r" t="t"/>
              <a:pathLst>
                <a:path extrusionOk="0" h="1321" w="2185">
                  <a:moveTo>
                    <a:pt x="1036" y="1"/>
                  </a:moveTo>
                  <a:cubicBezTo>
                    <a:pt x="696" y="1"/>
                    <a:pt x="345" y="76"/>
                    <a:pt x="57" y="191"/>
                  </a:cubicBezTo>
                  <a:cubicBezTo>
                    <a:pt x="29" y="203"/>
                    <a:pt x="1" y="271"/>
                    <a:pt x="37" y="271"/>
                  </a:cubicBezTo>
                  <a:cubicBezTo>
                    <a:pt x="40" y="271"/>
                    <a:pt x="44" y="270"/>
                    <a:pt x="49" y="269"/>
                  </a:cubicBezTo>
                  <a:cubicBezTo>
                    <a:pt x="303" y="195"/>
                    <a:pt x="697" y="98"/>
                    <a:pt x="1063" y="98"/>
                  </a:cubicBezTo>
                  <a:cubicBezTo>
                    <a:pt x="1404" y="98"/>
                    <a:pt x="1720" y="182"/>
                    <a:pt x="1879" y="448"/>
                  </a:cubicBezTo>
                  <a:cubicBezTo>
                    <a:pt x="2185" y="961"/>
                    <a:pt x="1433" y="1212"/>
                    <a:pt x="1018" y="1212"/>
                  </a:cubicBezTo>
                  <a:cubicBezTo>
                    <a:pt x="1002" y="1212"/>
                    <a:pt x="986" y="1212"/>
                    <a:pt x="971" y="1211"/>
                  </a:cubicBezTo>
                  <a:cubicBezTo>
                    <a:pt x="666" y="1195"/>
                    <a:pt x="331" y="1140"/>
                    <a:pt x="50" y="1022"/>
                  </a:cubicBezTo>
                  <a:cubicBezTo>
                    <a:pt x="49" y="1022"/>
                    <a:pt x="48" y="1022"/>
                    <a:pt x="47" y="1022"/>
                  </a:cubicBezTo>
                  <a:cubicBezTo>
                    <a:pt x="38" y="1022"/>
                    <a:pt x="31" y="1037"/>
                    <a:pt x="38" y="1044"/>
                  </a:cubicBezTo>
                  <a:cubicBezTo>
                    <a:pt x="261" y="1214"/>
                    <a:pt x="635" y="1320"/>
                    <a:pt x="1005" y="1320"/>
                  </a:cubicBezTo>
                  <a:cubicBezTo>
                    <a:pt x="1479" y="1320"/>
                    <a:pt x="1944" y="1146"/>
                    <a:pt x="2073" y="712"/>
                  </a:cubicBezTo>
                  <a:cubicBezTo>
                    <a:pt x="2171" y="378"/>
                    <a:pt x="1861" y="166"/>
                    <a:pt x="1584" y="78"/>
                  </a:cubicBezTo>
                  <a:cubicBezTo>
                    <a:pt x="1414" y="24"/>
                    <a:pt x="1227" y="1"/>
                    <a:pt x="103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38"/>
            <p:cNvSpPr/>
            <p:nvPr/>
          </p:nvSpPr>
          <p:spPr>
            <a:xfrm>
              <a:off x="3606289" y="3496800"/>
              <a:ext cx="47427" cy="79932"/>
            </a:xfrm>
            <a:custGeom>
              <a:rect b="b" l="l" r="r" t="t"/>
              <a:pathLst>
                <a:path extrusionOk="0" h="2464" w="1462">
                  <a:moveTo>
                    <a:pt x="1160" y="0"/>
                  </a:moveTo>
                  <a:cubicBezTo>
                    <a:pt x="1129" y="0"/>
                    <a:pt x="1085" y="48"/>
                    <a:pt x="1095" y="75"/>
                  </a:cubicBezTo>
                  <a:cubicBezTo>
                    <a:pt x="1281" y="627"/>
                    <a:pt x="1462" y="1479"/>
                    <a:pt x="1191" y="2032"/>
                  </a:cubicBezTo>
                  <a:cubicBezTo>
                    <a:pt x="1098" y="2221"/>
                    <a:pt x="976" y="2295"/>
                    <a:pt x="852" y="2295"/>
                  </a:cubicBezTo>
                  <a:cubicBezTo>
                    <a:pt x="622" y="2295"/>
                    <a:pt x="384" y="2041"/>
                    <a:pt x="306" y="1793"/>
                  </a:cubicBezTo>
                  <a:cubicBezTo>
                    <a:pt x="248" y="1606"/>
                    <a:pt x="241" y="1393"/>
                    <a:pt x="246" y="1202"/>
                  </a:cubicBezTo>
                  <a:cubicBezTo>
                    <a:pt x="256" y="805"/>
                    <a:pt x="358" y="422"/>
                    <a:pt x="477" y="46"/>
                  </a:cubicBezTo>
                  <a:cubicBezTo>
                    <a:pt x="482" y="31"/>
                    <a:pt x="476" y="25"/>
                    <a:pt x="468" y="25"/>
                  </a:cubicBezTo>
                  <a:cubicBezTo>
                    <a:pt x="458" y="25"/>
                    <a:pt x="444" y="33"/>
                    <a:pt x="438" y="44"/>
                  </a:cubicBezTo>
                  <a:cubicBezTo>
                    <a:pt x="163" y="566"/>
                    <a:pt x="1" y="1263"/>
                    <a:pt x="173" y="1848"/>
                  </a:cubicBezTo>
                  <a:cubicBezTo>
                    <a:pt x="260" y="2141"/>
                    <a:pt x="516" y="2463"/>
                    <a:pt x="843" y="2463"/>
                  </a:cubicBezTo>
                  <a:cubicBezTo>
                    <a:pt x="885" y="2463"/>
                    <a:pt x="928" y="2458"/>
                    <a:pt x="972" y="2447"/>
                  </a:cubicBezTo>
                  <a:cubicBezTo>
                    <a:pt x="1356" y="2349"/>
                    <a:pt x="1401" y="1787"/>
                    <a:pt x="1419" y="1468"/>
                  </a:cubicBezTo>
                  <a:cubicBezTo>
                    <a:pt x="1449" y="966"/>
                    <a:pt x="1450" y="452"/>
                    <a:pt x="1180" y="12"/>
                  </a:cubicBezTo>
                  <a:cubicBezTo>
                    <a:pt x="1175" y="4"/>
                    <a:pt x="1168" y="0"/>
                    <a:pt x="11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38"/>
            <p:cNvSpPr/>
            <p:nvPr/>
          </p:nvSpPr>
          <p:spPr>
            <a:xfrm>
              <a:off x="3557661" y="3483564"/>
              <a:ext cx="60403" cy="65951"/>
            </a:xfrm>
            <a:custGeom>
              <a:rect b="b" l="l" r="r" t="t"/>
              <a:pathLst>
                <a:path extrusionOk="0" h="2033" w="1862">
                  <a:moveTo>
                    <a:pt x="1522" y="0"/>
                  </a:moveTo>
                  <a:cubicBezTo>
                    <a:pt x="1518" y="0"/>
                    <a:pt x="1512" y="1"/>
                    <a:pt x="1505" y="4"/>
                  </a:cubicBezTo>
                  <a:cubicBezTo>
                    <a:pt x="1062" y="157"/>
                    <a:pt x="680" y="431"/>
                    <a:pt x="407" y="814"/>
                  </a:cubicBezTo>
                  <a:cubicBezTo>
                    <a:pt x="219" y="1078"/>
                    <a:pt x="0" y="1538"/>
                    <a:pt x="191" y="1857"/>
                  </a:cubicBezTo>
                  <a:cubicBezTo>
                    <a:pt x="268" y="1986"/>
                    <a:pt x="382" y="2033"/>
                    <a:pt x="507" y="2033"/>
                  </a:cubicBezTo>
                  <a:cubicBezTo>
                    <a:pt x="679" y="2033"/>
                    <a:pt x="870" y="1942"/>
                    <a:pt x="1009" y="1857"/>
                  </a:cubicBezTo>
                  <a:cubicBezTo>
                    <a:pt x="1369" y="1632"/>
                    <a:pt x="1654" y="1270"/>
                    <a:pt x="1845" y="895"/>
                  </a:cubicBezTo>
                  <a:cubicBezTo>
                    <a:pt x="1861" y="863"/>
                    <a:pt x="1844" y="849"/>
                    <a:pt x="1822" y="849"/>
                  </a:cubicBezTo>
                  <a:cubicBezTo>
                    <a:pt x="1804" y="849"/>
                    <a:pt x="1782" y="858"/>
                    <a:pt x="1771" y="875"/>
                  </a:cubicBezTo>
                  <a:cubicBezTo>
                    <a:pt x="1605" y="1125"/>
                    <a:pt x="1449" y="1376"/>
                    <a:pt x="1228" y="1582"/>
                  </a:cubicBezTo>
                  <a:cubicBezTo>
                    <a:pt x="1106" y="1696"/>
                    <a:pt x="963" y="1827"/>
                    <a:pt x="798" y="1871"/>
                  </a:cubicBezTo>
                  <a:cubicBezTo>
                    <a:pt x="740" y="1886"/>
                    <a:pt x="685" y="1893"/>
                    <a:pt x="634" y="1893"/>
                  </a:cubicBezTo>
                  <a:cubicBezTo>
                    <a:pt x="381" y="1893"/>
                    <a:pt x="221" y="1713"/>
                    <a:pt x="244" y="1437"/>
                  </a:cubicBezTo>
                  <a:cubicBezTo>
                    <a:pt x="299" y="789"/>
                    <a:pt x="949" y="291"/>
                    <a:pt x="1508" y="76"/>
                  </a:cubicBezTo>
                  <a:cubicBezTo>
                    <a:pt x="1544" y="62"/>
                    <a:pt x="1560" y="0"/>
                    <a:pt x="15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38"/>
            <p:cNvSpPr/>
            <p:nvPr/>
          </p:nvSpPr>
          <p:spPr>
            <a:xfrm>
              <a:off x="3645995" y="3483564"/>
              <a:ext cx="60436" cy="65951"/>
            </a:xfrm>
            <a:custGeom>
              <a:rect b="b" l="l" r="r" t="t"/>
              <a:pathLst>
                <a:path extrusionOk="0" h="2033" w="1863">
                  <a:moveTo>
                    <a:pt x="340" y="0"/>
                  </a:moveTo>
                  <a:cubicBezTo>
                    <a:pt x="302" y="0"/>
                    <a:pt x="318" y="62"/>
                    <a:pt x="354" y="76"/>
                  </a:cubicBezTo>
                  <a:cubicBezTo>
                    <a:pt x="913" y="291"/>
                    <a:pt x="1562" y="789"/>
                    <a:pt x="1617" y="1437"/>
                  </a:cubicBezTo>
                  <a:cubicBezTo>
                    <a:pt x="1640" y="1713"/>
                    <a:pt x="1481" y="1893"/>
                    <a:pt x="1227" y="1893"/>
                  </a:cubicBezTo>
                  <a:cubicBezTo>
                    <a:pt x="1177" y="1893"/>
                    <a:pt x="1122" y="1886"/>
                    <a:pt x="1064" y="1871"/>
                  </a:cubicBezTo>
                  <a:cubicBezTo>
                    <a:pt x="899" y="1827"/>
                    <a:pt x="756" y="1696"/>
                    <a:pt x="634" y="1582"/>
                  </a:cubicBezTo>
                  <a:cubicBezTo>
                    <a:pt x="412" y="1376"/>
                    <a:pt x="257" y="1125"/>
                    <a:pt x="90" y="875"/>
                  </a:cubicBezTo>
                  <a:cubicBezTo>
                    <a:pt x="79" y="858"/>
                    <a:pt x="58" y="849"/>
                    <a:pt x="40" y="849"/>
                  </a:cubicBezTo>
                  <a:cubicBezTo>
                    <a:pt x="18" y="849"/>
                    <a:pt x="1" y="863"/>
                    <a:pt x="17" y="895"/>
                  </a:cubicBezTo>
                  <a:cubicBezTo>
                    <a:pt x="208" y="1270"/>
                    <a:pt x="492" y="1632"/>
                    <a:pt x="853" y="1857"/>
                  </a:cubicBezTo>
                  <a:cubicBezTo>
                    <a:pt x="991" y="1942"/>
                    <a:pt x="1183" y="2033"/>
                    <a:pt x="1355" y="2033"/>
                  </a:cubicBezTo>
                  <a:cubicBezTo>
                    <a:pt x="1479" y="2033"/>
                    <a:pt x="1593" y="1986"/>
                    <a:pt x="1671" y="1857"/>
                  </a:cubicBezTo>
                  <a:cubicBezTo>
                    <a:pt x="1862" y="1538"/>
                    <a:pt x="1643" y="1078"/>
                    <a:pt x="1456" y="814"/>
                  </a:cubicBezTo>
                  <a:cubicBezTo>
                    <a:pt x="1182" y="431"/>
                    <a:pt x="800" y="157"/>
                    <a:pt x="358" y="4"/>
                  </a:cubicBezTo>
                  <a:cubicBezTo>
                    <a:pt x="351" y="1"/>
                    <a:pt x="345" y="0"/>
                    <a:pt x="3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38"/>
            <p:cNvSpPr/>
            <p:nvPr/>
          </p:nvSpPr>
          <p:spPr>
            <a:xfrm>
              <a:off x="3047088" y="3368175"/>
              <a:ext cx="21086" cy="17777"/>
            </a:xfrm>
            <a:custGeom>
              <a:rect b="b" l="l" r="r" t="t"/>
              <a:pathLst>
                <a:path extrusionOk="0" h="548" w="650">
                  <a:moveTo>
                    <a:pt x="287" y="142"/>
                  </a:moveTo>
                  <a:cubicBezTo>
                    <a:pt x="297" y="142"/>
                    <a:pt x="304" y="155"/>
                    <a:pt x="314" y="179"/>
                  </a:cubicBezTo>
                  <a:cubicBezTo>
                    <a:pt x="329" y="210"/>
                    <a:pt x="341" y="244"/>
                    <a:pt x="344" y="278"/>
                  </a:cubicBezTo>
                  <a:cubicBezTo>
                    <a:pt x="351" y="354"/>
                    <a:pt x="312" y="383"/>
                    <a:pt x="276" y="439"/>
                  </a:cubicBezTo>
                  <a:cubicBezTo>
                    <a:pt x="274" y="442"/>
                    <a:pt x="274" y="444"/>
                    <a:pt x="273" y="447"/>
                  </a:cubicBezTo>
                  <a:cubicBezTo>
                    <a:pt x="250" y="433"/>
                    <a:pt x="245" y="403"/>
                    <a:pt x="236" y="370"/>
                  </a:cubicBezTo>
                  <a:cubicBezTo>
                    <a:pt x="220" y="306"/>
                    <a:pt x="206" y="218"/>
                    <a:pt x="256" y="164"/>
                  </a:cubicBezTo>
                  <a:cubicBezTo>
                    <a:pt x="270" y="149"/>
                    <a:pt x="279" y="142"/>
                    <a:pt x="287" y="142"/>
                  </a:cubicBezTo>
                  <a:close/>
                  <a:moveTo>
                    <a:pt x="254" y="0"/>
                  </a:moveTo>
                  <a:cubicBezTo>
                    <a:pt x="216" y="0"/>
                    <a:pt x="176" y="13"/>
                    <a:pt x="135" y="43"/>
                  </a:cubicBezTo>
                  <a:cubicBezTo>
                    <a:pt x="1" y="143"/>
                    <a:pt x="65" y="346"/>
                    <a:pt x="146" y="459"/>
                  </a:cubicBezTo>
                  <a:cubicBezTo>
                    <a:pt x="190" y="520"/>
                    <a:pt x="242" y="548"/>
                    <a:pt x="295" y="548"/>
                  </a:cubicBezTo>
                  <a:cubicBezTo>
                    <a:pt x="317" y="548"/>
                    <a:pt x="339" y="543"/>
                    <a:pt x="361" y="534"/>
                  </a:cubicBezTo>
                  <a:cubicBezTo>
                    <a:pt x="368" y="536"/>
                    <a:pt x="375" y="536"/>
                    <a:pt x="381" y="536"/>
                  </a:cubicBezTo>
                  <a:cubicBezTo>
                    <a:pt x="385" y="536"/>
                    <a:pt x="388" y="536"/>
                    <a:pt x="391" y="535"/>
                  </a:cubicBezTo>
                  <a:cubicBezTo>
                    <a:pt x="649" y="466"/>
                    <a:pt x="485" y="0"/>
                    <a:pt x="2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38"/>
            <p:cNvSpPr/>
            <p:nvPr/>
          </p:nvSpPr>
          <p:spPr>
            <a:xfrm>
              <a:off x="3306316" y="3387866"/>
              <a:ext cx="13171" cy="49309"/>
            </a:xfrm>
            <a:custGeom>
              <a:rect b="b" l="l" r="r" t="t"/>
              <a:pathLst>
                <a:path extrusionOk="0" h="1520" w="406">
                  <a:moveTo>
                    <a:pt x="26" y="1"/>
                  </a:moveTo>
                  <a:cubicBezTo>
                    <a:pt x="11" y="1"/>
                    <a:pt x="0" y="9"/>
                    <a:pt x="6" y="34"/>
                  </a:cubicBezTo>
                  <a:cubicBezTo>
                    <a:pt x="53" y="248"/>
                    <a:pt x="150" y="440"/>
                    <a:pt x="165" y="662"/>
                  </a:cubicBezTo>
                  <a:cubicBezTo>
                    <a:pt x="185" y="947"/>
                    <a:pt x="130" y="1225"/>
                    <a:pt x="37" y="1492"/>
                  </a:cubicBezTo>
                  <a:cubicBezTo>
                    <a:pt x="35" y="1501"/>
                    <a:pt x="46" y="1520"/>
                    <a:pt x="56" y="1520"/>
                  </a:cubicBezTo>
                  <a:cubicBezTo>
                    <a:pt x="58" y="1520"/>
                    <a:pt x="61" y="1519"/>
                    <a:pt x="63" y="1516"/>
                  </a:cubicBezTo>
                  <a:cubicBezTo>
                    <a:pt x="351" y="1105"/>
                    <a:pt x="405" y="438"/>
                    <a:pt x="80" y="27"/>
                  </a:cubicBezTo>
                  <a:cubicBezTo>
                    <a:pt x="70" y="14"/>
                    <a:pt x="44" y="1"/>
                    <a:pt x="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38"/>
            <p:cNvSpPr/>
            <p:nvPr/>
          </p:nvSpPr>
          <p:spPr>
            <a:xfrm>
              <a:off x="3283024" y="3451286"/>
              <a:ext cx="47298" cy="41718"/>
            </a:xfrm>
            <a:custGeom>
              <a:rect b="b" l="l" r="r" t="t"/>
              <a:pathLst>
                <a:path extrusionOk="0" h="1286" w="1458">
                  <a:moveTo>
                    <a:pt x="693" y="110"/>
                  </a:moveTo>
                  <a:cubicBezTo>
                    <a:pt x="988" y="110"/>
                    <a:pt x="1105" y="533"/>
                    <a:pt x="1054" y="808"/>
                  </a:cubicBezTo>
                  <a:cubicBezTo>
                    <a:pt x="1009" y="1039"/>
                    <a:pt x="882" y="1120"/>
                    <a:pt x="692" y="1197"/>
                  </a:cubicBezTo>
                  <a:cubicBezTo>
                    <a:pt x="678" y="1199"/>
                    <a:pt x="665" y="1200"/>
                    <a:pt x="651" y="1200"/>
                  </a:cubicBezTo>
                  <a:cubicBezTo>
                    <a:pt x="429" y="1200"/>
                    <a:pt x="234" y="1011"/>
                    <a:pt x="207" y="736"/>
                  </a:cubicBezTo>
                  <a:cubicBezTo>
                    <a:pt x="182" y="489"/>
                    <a:pt x="275" y="276"/>
                    <a:pt x="504" y="160"/>
                  </a:cubicBezTo>
                  <a:cubicBezTo>
                    <a:pt x="574" y="125"/>
                    <a:pt x="637" y="110"/>
                    <a:pt x="693" y="110"/>
                  </a:cubicBezTo>
                  <a:close/>
                  <a:moveTo>
                    <a:pt x="669" y="1"/>
                  </a:moveTo>
                  <a:cubicBezTo>
                    <a:pt x="602" y="1"/>
                    <a:pt x="531" y="17"/>
                    <a:pt x="455" y="53"/>
                  </a:cubicBezTo>
                  <a:cubicBezTo>
                    <a:pt x="82" y="230"/>
                    <a:pt x="0" y="697"/>
                    <a:pt x="221" y="1032"/>
                  </a:cubicBezTo>
                  <a:cubicBezTo>
                    <a:pt x="318" y="1180"/>
                    <a:pt x="494" y="1286"/>
                    <a:pt x="656" y="1286"/>
                  </a:cubicBezTo>
                  <a:cubicBezTo>
                    <a:pt x="672" y="1286"/>
                    <a:pt x="687" y="1285"/>
                    <a:pt x="703" y="1283"/>
                  </a:cubicBezTo>
                  <a:cubicBezTo>
                    <a:pt x="1457" y="1234"/>
                    <a:pt x="1252" y="1"/>
                    <a:pt x="66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38"/>
            <p:cNvSpPr/>
            <p:nvPr/>
          </p:nvSpPr>
          <p:spPr>
            <a:xfrm>
              <a:off x="3047088" y="3558338"/>
              <a:ext cx="21086" cy="17810"/>
            </a:xfrm>
            <a:custGeom>
              <a:rect b="b" l="l" r="r" t="t"/>
              <a:pathLst>
                <a:path extrusionOk="0" h="549" w="650">
                  <a:moveTo>
                    <a:pt x="273" y="102"/>
                  </a:moveTo>
                  <a:cubicBezTo>
                    <a:pt x="274" y="105"/>
                    <a:pt x="274" y="107"/>
                    <a:pt x="276" y="110"/>
                  </a:cubicBezTo>
                  <a:cubicBezTo>
                    <a:pt x="312" y="166"/>
                    <a:pt x="351" y="195"/>
                    <a:pt x="344" y="271"/>
                  </a:cubicBezTo>
                  <a:cubicBezTo>
                    <a:pt x="341" y="305"/>
                    <a:pt x="329" y="339"/>
                    <a:pt x="314" y="370"/>
                  </a:cubicBezTo>
                  <a:cubicBezTo>
                    <a:pt x="304" y="394"/>
                    <a:pt x="297" y="407"/>
                    <a:pt x="287" y="407"/>
                  </a:cubicBezTo>
                  <a:cubicBezTo>
                    <a:pt x="280" y="407"/>
                    <a:pt x="270" y="400"/>
                    <a:pt x="256" y="385"/>
                  </a:cubicBezTo>
                  <a:cubicBezTo>
                    <a:pt x="206" y="331"/>
                    <a:pt x="220" y="243"/>
                    <a:pt x="236" y="179"/>
                  </a:cubicBezTo>
                  <a:cubicBezTo>
                    <a:pt x="245" y="146"/>
                    <a:pt x="250" y="116"/>
                    <a:pt x="273" y="102"/>
                  </a:cubicBezTo>
                  <a:close/>
                  <a:moveTo>
                    <a:pt x="294" y="1"/>
                  </a:moveTo>
                  <a:cubicBezTo>
                    <a:pt x="241" y="1"/>
                    <a:pt x="190" y="28"/>
                    <a:pt x="146" y="90"/>
                  </a:cubicBezTo>
                  <a:cubicBezTo>
                    <a:pt x="65" y="203"/>
                    <a:pt x="1" y="406"/>
                    <a:pt x="135" y="506"/>
                  </a:cubicBezTo>
                  <a:cubicBezTo>
                    <a:pt x="176" y="536"/>
                    <a:pt x="216" y="549"/>
                    <a:pt x="254" y="549"/>
                  </a:cubicBezTo>
                  <a:cubicBezTo>
                    <a:pt x="485" y="549"/>
                    <a:pt x="649" y="83"/>
                    <a:pt x="391" y="14"/>
                  </a:cubicBezTo>
                  <a:cubicBezTo>
                    <a:pt x="388" y="13"/>
                    <a:pt x="385" y="13"/>
                    <a:pt x="381" y="13"/>
                  </a:cubicBezTo>
                  <a:cubicBezTo>
                    <a:pt x="375" y="13"/>
                    <a:pt x="368" y="14"/>
                    <a:pt x="361" y="15"/>
                  </a:cubicBezTo>
                  <a:cubicBezTo>
                    <a:pt x="339" y="6"/>
                    <a:pt x="317" y="1"/>
                    <a:pt x="2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38"/>
            <p:cNvSpPr/>
            <p:nvPr/>
          </p:nvSpPr>
          <p:spPr>
            <a:xfrm>
              <a:off x="3130589" y="3329117"/>
              <a:ext cx="155485" cy="100110"/>
            </a:xfrm>
            <a:custGeom>
              <a:rect b="b" l="l" r="r" t="t"/>
              <a:pathLst>
                <a:path extrusionOk="0" h="3086" w="4793">
                  <a:moveTo>
                    <a:pt x="593" y="0"/>
                  </a:moveTo>
                  <a:cubicBezTo>
                    <a:pt x="251" y="0"/>
                    <a:pt x="1" y="374"/>
                    <a:pt x="227" y="697"/>
                  </a:cubicBezTo>
                  <a:cubicBezTo>
                    <a:pt x="350" y="872"/>
                    <a:pt x="503" y="936"/>
                    <a:pt x="670" y="936"/>
                  </a:cubicBezTo>
                  <a:cubicBezTo>
                    <a:pt x="1094" y="936"/>
                    <a:pt x="1610" y="522"/>
                    <a:pt x="1955" y="470"/>
                  </a:cubicBezTo>
                  <a:cubicBezTo>
                    <a:pt x="2057" y="454"/>
                    <a:pt x="2157" y="446"/>
                    <a:pt x="2254" y="446"/>
                  </a:cubicBezTo>
                  <a:cubicBezTo>
                    <a:pt x="3567" y="446"/>
                    <a:pt x="4350" y="1844"/>
                    <a:pt x="4405" y="3041"/>
                  </a:cubicBezTo>
                  <a:cubicBezTo>
                    <a:pt x="4406" y="3057"/>
                    <a:pt x="4434" y="3086"/>
                    <a:pt x="4453" y="3086"/>
                  </a:cubicBezTo>
                  <a:cubicBezTo>
                    <a:pt x="4460" y="3086"/>
                    <a:pt x="4466" y="3082"/>
                    <a:pt x="4469" y="3074"/>
                  </a:cubicBezTo>
                  <a:cubicBezTo>
                    <a:pt x="4792" y="2260"/>
                    <a:pt x="3933" y="1077"/>
                    <a:pt x="3271" y="659"/>
                  </a:cubicBezTo>
                  <a:cubicBezTo>
                    <a:pt x="2944" y="453"/>
                    <a:pt x="2562" y="332"/>
                    <a:pt x="2174" y="332"/>
                  </a:cubicBezTo>
                  <a:cubicBezTo>
                    <a:pt x="2133" y="332"/>
                    <a:pt x="2092" y="334"/>
                    <a:pt x="2051" y="336"/>
                  </a:cubicBezTo>
                  <a:cubicBezTo>
                    <a:pt x="1838" y="351"/>
                    <a:pt x="1584" y="458"/>
                    <a:pt x="1400" y="569"/>
                  </a:cubicBezTo>
                  <a:cubicBezTo>
                    <a:pt x="1157" y="716"/>
                    <a:pt x="954" y="773"/>
                    <a:pt x="794" y="773"/>
                  </a:cubicBezTo>
                  <a:cubicBezTo>
                    <a:pt x="352" y="773"/>
                    <a:pt x="227" y="346"/>
                    <a:pt x="464" y="189"/>
                  </a:cubicBezTo>
                  <a:cubicBezTo>
                    <a:pt x="508" y="160"/>
                    <a:pt x="545" y="147"/>
                    <a:pt x="576" y="147"/>
                  </a:cubicBezTo>
                  <a:cubicBezTo>
                    <a:pt x="668" y="147"/>
                    <a:pt x="706" y="258"/>
                    <a:pt x="721" y="351"/>
                  </a:cubicBezTo>
                  <a:cubicBezTo>
                    <a:pt x="728" y="402"/>
                    <a:pt x="773" y="433"/>
                    <a:pt x="820" y="433"/>
                  </a:cubicBezTo>
                  <a:cubicBezTo>
                    <a:pt x="841" y="433"/>
                    <a:pt x="864" y="426"/>
                    <a:pt x="883" y="411"/>
                  </a:cubicBezTo>
                  <a:cubicBezTo>
                    <a:pt x="1010" y="312"/>
                    <a:pt x="1015" y="124"/>
                    <a:pt x="765" y="32"/>
                  </a:cubicBezTo>
                  <a:cubicBezTo>
                    <a:pt x="706" y="10"/>
                    <a:pt x="648" y="0"/>
                    <a:pt x="5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38"/>
            <p:cNvSpPr/>
            <p:nvPr/>
          </p:nvSpPr>
          <p:spPr>
            <a:xfrm>
              <a:off x="3157027" y="3448821"/>
              <a:ext cx="64815" cy="24265"/>
            </a:xfrm>
            <a:custGeom>
              <a:rect b="b" l="l" r="r" t="t"/>
              <a:pathLst>
                <a:path extrusionOk="0" h="748" w="1998">
                  <a:moveTo>
                    <a:pt x="321" y="0"/>
                  </a:moveTo>
                  <a:cubicBezTo>
                    <a:pt x="296" y="0"/>
                    <a:pt x="272" y="3"/>
                    <a:pt x="247" y="9"/>
                  </a:cubicBezTo>
                  <a:cubicBezTo>
                    <a:pt x="111" y="41"/>
                    <a:pt x="4" y="164"/>
                    <a:pt x="3" y="307"/>
                  </a:cubicBezTo>
                  <a:cubicBezTo>
                    <a:pt x="1" y="516"/>
                    <a:pt x="195" y="663"/>
                    <a:pt x="366" y="728"/>
                  </a:cubicBezTo>
                  <a:cubicBezTo>
                    <a:pt x="369" y="730"/>
                    <a:pt x="373" y="730"/>
                    <a:pt x="375" y="730"/>
                  </a:cubicBezTo>
                  <a:cubicBezTo>
                    <a:pt x="396" y="730"/>
                    <a:pt x="383" y="690"/>
                    <a:pt x="369" y="681"/>
                  </a:cubicBezTo>
                  <a:cubicBezTo>
                    <a:pt x="5" y="536"/>
                    <a:pt x="34" y="139"/>
                    <a:pt x="343" y="139"/>
                  </a:cubicBezTo>
                  <a:cubicBezTo>
                    <a:pt x="402" y="139"/>
                    <a:pt x="470" y="153"/>
                    <a:pt x="548" y="186"/>
                  </a:cubicBezTo>
                  <a:cubicBezTo>
                    <a:pt x="614" y="224"/>
                    <a:pt x="679" y="261"/>
                    <a:pt x="745" y="299"/>
                  </a:cubicBezTo>
                  <a:cubicBezTo>
                    <a:pt x="840" y="350"/>
                    <a:pt x="938" y="399"/>
                    <a:pt x="1037" y="444"/>
                  </a:cubicBezTo>
                  <a:cubicBezTo>
                    <a:pt x="1321" y="574"/>
                    <a:pt x="1618" y="671"/>
                    <a:pt x="1920" y="745"/>
                  </a:cubicBezTo>
                  <a:cubicBezTo>
                    <a:pt x="1928" y="747"/>
                    <a:pt x="1934" y="747"/>
                    <a:pt x="1940" y="747"/>
                  </a:cubicBezTo>
                  <a:cubicBezTo>
                    <a:pt x="1997" y="747"/>
                    <a:pt x="1964" y="661"/>
                    <a:pt x="1912" y="648"/>
                  </a:cubicBezTo>
                  <a:cubicBezTo>
                    <a:pt x="1539" y="555"/>
                    <a:pt x="1186" y="422"/>
                    <a:pt x="849" y="236"/>
                  </a:cubicBezTo>
                  <a:cubicBezTo>
                    <a:pt x="702" y="155"/>
                    <a:pt x="511" y="0"/>
                    <a:pt x="32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38"/>
            <p:cNvSpPr/>
            <p:nvPr/>
          </p:nvSpPr>
          <p:spPr>
            <a:xfrm>
              <a:off x="3157027" y="3471204"/>
              <a:ext cx="64815" cy="24298"/>
            </a:xfrm>
            <a:custGeom>
              <a:rect b="b" l="l" r="r" t="t"/>
              <a:pathLst>
                <a:path extrusionOk="0" h="749" w="1998">
                  <a:moveTo>
                    <a:pt x="1939" y="1"/>
                  </a:moveTo>
                  <a:cubicBezTo>
                    <a:pt x="1934" y="1"/>
                    <a:pt x="1928" y="2"/>
                    <a:pt x="1920" y="3"/>
                  </a:cubicBezTo>
                  <a:cubicBezTo>
                    <a:pt x="1618" y="78"/>
                    <a:pt x="1321" y="176"/>
                    <a:pt x="1037" y="305"/>
                  </a:cubicBezTo>
                  <a:cubicBezTo>
                    <a:pt x="938" y="350"/>
                    <a:pt x="840" y="398"/>
                    <a:pt x="745" y="450"/>
                  </a:cubicBezTo>
                  <a:cubicBezTo>
                    <a:pt x="679" y="487"/>
                    <a:pt x="614" y="525"/>
                    <a:pt x="548" y="563"/>
                  </a:cubicBezTo>
                  <a:cubicBezTo>
                    <a:pt x="472" y="595"/>
                    <a:pt x="404" y="609"/>
                    <a:pt x="347" y="609"/>
                  </a:cubicBezTo>
                  <a:cubicBezTo>
                    <a:pt x="34" y="609"/>
                    <a:pt x="4" y="202"/>
                    <a:pt x="369" y="58"/>
                  </a:cubicBezTo>
                  <a:cubicBezTo>
                    <a:pt x="382" y="49"/>
                    <a:pt x="396" y="8"/>
                    <a:pt x="376" y="8"/>
                  </a:cubicBezTo>
                  <a:cubicBezTo>
                    <a:pt x="373" y="8"/>
                    <a:pt x="370" y="9"/>
                    <a:pt x="366" y="11"/>
                  </a:cubicBezTo>
                  <a:cubicBezTo>
                    <a:pt x="195" y="76"/>
                    <a:pt x="1" y="233"/>
                    <a:pt x="3" y="442"/>
                  </a:cubicBezTo>
                  <a:cubicBezTo>
                    <a:pt x="4" y="586"/>
                    <a:pt x="111" y="709"/>
                    <a:pt x="247" y="740"/>
                  </a:cubicBezTo>
                  <a:cubicBezTo>
                    <a:pt x="271" y="746"/>
                    <a:pt x="296" y="748"/>
                    <a:pt x="320" y="748"/>
                  </a:cubicBezTo>
                  <a:cubicBezTo>
                    <a:pt x="510" y="748"/>
                    <a:pt x="702" y="594"/>
                    <a:pt x="849" y="513"/>
                  </a:cubicBezTo>
                  <a:cubicBezTo>
                    <a:pt x="1186" y="327"/>
                    <a:pt x="1539" y="193"/>
                    <a:pt x="1912" y="101"/>
                  </a:cubicBezTo>
                  <a:cubicBezTo>
                    <a:pt x="1965" y="88"/>
                    <a:pt x="1997" y="1"/>
                    <a:pt x="19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38"/>
            <p:cNvSpPr/>
            <p:nvPr/>
          </p:nvSpPr>
          <p:spPr>
            <a:xfrm>
              <a:off x="3130589" y="3515096"/>
              <a:ext cx="155485" cy="100110"/>
            </a:xfrm>
            <a:custGeom>
              <a:rect b="b" l="l" r="r" t="t"/>
              <a:pathLst>
                <a:path extrusionOk="0" h="3086" w="4793">
                  <a:moveTo>
                    <a:pt x="4453" y="0"/>
                  </a:moveTo>
                  <a:cubicBezTo>
                    <a:pt x="4434" y="0"/>
                    <a:pt x="4406" y="29"/>
                    <a:pt x="4405" y="45"/>
                  </a:cubicBezTo>
                  <a:cubicBezTo>
                    <a:pt x="4350" y="1242"/>
                    <a:pt x="3567" y="2640"/>
                    <a:pt x="2254" y="2640"/>
                  </a:cubicBezTo>
                  <a:cubicBezTo>
                    <a:pt x="2157" y="2640"/>
                    <a:pt x="2057" y="2633"/>
                    <a:pt x="1955" y="2617"/>
                  </a:cubicBezTo>
                  <a:cubicBezTo>
                    <a:pt x="1609" y="2564"/>
                    <a:pt x="1094" y="2149"/>
                    <a:pt x="669" y="2149"/>
                  </a:cubicBezTo>
                  <a:cubicBezTo>
                    <a:pt x="502" y="2149"/>
                    <a:pt x="349" y="2213"/>
                    <a:pt x="227" y="2388"/>
                  </a:cubicBezTo>
                  <a:cubicBezTo>
                    <a:pt x="1" y="2711"/>
                    <a:pt x="252" y="3086"/>
                    <a:pt x="593" y="3086"/>
                  </a:cubicBezTo>
                  <a:cubicBezTo>
                    <a:pt x="648" y="3086"/>
                    <a:pt x="706" y="3076"/>
                    <a:pt x="765" y="3054"/>
                  </a:cubicBezTo>
                  <a:cubicBezTo>
                    <a:pt x="1015" y="2962"/>
                    <a:pt x="1010" y="2774"/>
                    <a:pt x="883" y="2675"/>
                  </a:cubicBezTo>
                  <a:cubicBezTo>
                    <a:pt x="864" y="2660"/>
                    <a:pt x="841" y="2654"/>
                    <a:pt x="820" y="2654"/>
                  </a:cubicBezTo>
                  <a:cubicBezTo>
                    <a:pt x="773" y="2654"/>
                    <a:pt x="728" y="2684"/>
                    <a:pt x="721" y="2735"/>
                  </a:cubicBezTo>
                  <a:cubicBezTo>
                    <a:pt x="706" y="2829"/>
                    <a:pt x="668" y="2938"/>
                    <a:pt x="575" y="2938"/>
                  </a:cubicBezTo>
                  <a:cubicBezTo>
                    <a:pt x="545" y="2938"/>
                    <a:pt x="508" y="2926"/>
                    <a:pt x="464" y="2897"/>
                  </a:cubicBezTo>
                  <a:cubicBezTo>
                    <a:pt x="227" y="2740"/>
                    <a:pt x="352" y="2313"/>
                    <a:pt x="794" y="2313"/>
                  </a:cubicBezTo>
                  <a:cubicBezTo>
                    <a:pt x="955" y="2313"/>
                    <a:pt x="1158" y="2370"/>
                    <a:pt x="1400" y="2516"/>
                  </a:cubicBezTo>
                  <a:cubicBezTo>
                    <a:pt x="1584" y="2627"/>
                    <a:pt x="1838" y="2735"/>
                    <a:pt x="2051" y="2750"/>
                  </a:cubicBezTo>
                  <a:cubicBezTo>
                    <a:pt x="2092" y="2753"/>
                    <a:pt x="2133" y="2754"/>
                    <a:pt x="2174" y="2754"/>
                  </a:cubicBezTo>
                  <a:cubicBezTo>
                    <a:pt x="2562" y="2754"/>
                    <a:pt x="2944" y="2634"/>
                    <a:pt x="3271" y="2427"/>
                  </a:cubicBezTo>
                  <a:cubicBezTo>
                    <a:pt x="3933" y="2009"/>
                    <a:pt x="4792" y="826"/>
                    <a:pt x="4469" y="12"/>
                  </a:cubicBezTo>
                  <a:cubicBezTo>
                    <a:pt x="4466" y="4"/>
                    <a:pt x="4460" y="0"/>
                    <a:pt x="44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38"/>
            <p:cNvSpPr/>
            <p:nvPr/>
          </p:nvSpPr>
          <p:spPr>
            <a:xfrm>
              <a:off x="3306316" y="3507148"/>
              <a:ext cx="13171" cy="49276"/>
            </a:xfrm>
            <a:custGeom>
              <a:rect b="b" l="l" r="r" t="t"/>
              <a:pathLst>
                <a:path extrusionOk="0" h="1519" w="406">
                  <a:moveTo>
                    <a:pt x="56" y="0"/>
                  </a:moveTo>
                  <a:cubicBezTo>
                    <a:pt x="46" y="0"/>
                    <a:pt x="35" y="19"/>
                    <a:pt x="37" y="27"/>
                  </a:cubicBezTo>
                  <a:cubicBezTo>
                    <a:pt x="130" y="295"/>
                    <a:pt x="185" y="573"/>
                    <a:pt x="165" y="857"/>
                  </a:cubicBezTo>
                  <a:cubicBezTo>
                    <a:pt x="150" y="1080"/>
                    <a:pt x="53" y="1271"/>
                    <a:pt x="6" y="1485"/>
                  </a:cubicBezTo>
                  <a:cubicBezTo>
                    <a:pt x="0" y="1510"/>
                    <a:pt x="11" y="1519"/>
                    <a:pt x="26" y="1519"/>
                  </a:cubicBezTo>
                  <a:cubicBezTo>
                    <a:pt x="44" y="1519"/>
                    <a:pt x="70" y="1505"/>
                    <a:pt x="80" y="1492"/>
                  </a:cubicBezTo>
                  <a:cubicBezTo>
                    <a:pt x="405" y="1082"/>
                    <a:pt x="351" y="414"/>
                    <a:pt x="63" y="4"/>
                  </a:cubicBezTo>
                  <a:cubicBezTo>
                    <a:pt x="61" y="1"/>
                    <a:pt x="58" y="0"/>
                    <a:pt x="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38"/>
            <p:cNvSpPr/>
            <p:nvPr/>
          </p:nvSpPr>
          <p:spPr>
            <a:xfrm>
              <a:off x="3392801" y="3430979"/>
              <a:ext cx="30202" cy="17810"/>
            </a:xfrm>
            <a:custGeom>
              <a:rect b="b" l="l" r="r" t="t"/>
              <a:pathLst>
                <a:path extrusionOk="0" h="549" w="931">
                  <a:moveTo>
                    <a:pt x="282" y="112"/>
                  </a:moveTo>
                  <a:cubicBezTo>
                    <a:pt x="372" y="112"/>
                    <a:pt x="497" y="176"/>
                    <a:pt x="549" y="219"/>
                  </a:cubicBezTo>
                  <a:cubicBezTo>
                    <a:pt x="636" y="288"/>
                    <a:pt x="710" y="362"/>
                    <a:pt x="803" y="420"/>
                  </a:cubicBezTo>
                  <a:cubicBezTo>
                    <a:pt x="742" y="443"/>
                    <a:pt x="681" y="464"/>
                    <a:pt x="620" y="475"/>
                  </a:cubicBezTo>
                  <a:cubicBezTo>
                    <a:pt x="594" y="480"/>
                    <a:pt x="565" y="482"/>
                    <a:pt x="535" y="482"/>
                  </a:cubicBezTo>
                  <a:cubicBezTo>
                    <a:pt x="395" y="482"/>
                    <a:pt x="230" y="424"/>
                    <a:pt x="194" y="280"/>
                  </a:cubicBezTo>
                  <a:cubicBezTo>
                    <a:pt x="162" y="153"/>
                    <a:pt x="211" y="112"/>
                    <a:pt x="282" y="112"/>
                  </a:cubicBezTo>
                  <a:close/>
                  <a:moveTo>
                    <a:pt x="321" y="0"/>
                  </a:moveTo>
                  <a:cubicBezTo>
                    <a:pt x="137" y="0"/>
                    <a:pt x="0" y="88"/>
                    <a:pt x="53" y="264"/>
                  </a:cubicBezTo>
                  <a:cubicBezTo>
                    <a:pt x="112" y="461"/>
                    <a:pt x="320" y="549"/>
                    <a:pt x="528" y="549"/>
                  </a:cubicBezTo>
                  <a:cubicBezTo>
                    <a:pt x="674" y="549"/>
                    <a:pt x="820" y="505"/>
                    <a:pt x="915" y="427"/>
                  </a:cubicBezTo>
                  <a:cubicBezTo>
                    <a:pt x="917" y="424"/>
                    <a:pt x="919" y="422"/>
                    <a:pt x="921" y="418"/>
                  </a:cubicBezTo>
                  <a:cubicBezTo>
                    <a:pt x="931" y="405"/>
                    <a:pt x="661" y="0"/>
                    <a:pt x="3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38"/>
            <p:cNvSpPr/>
            <p:nvPr/>
          </p:nvSpPr>
          <p:spPr>
            <a:xfrm>
              <a:off x="3399808" y="3452843"/>
              <a:ext cx="82982" cy="18685"/>
            </a:xfrm>
            <a:custGeom>
              <a:rect b="b" l="l" r="r" t="t"/>
              <a:pathLst>
                <a:path extrusionOk="0" h="576" w="2558">
                  <a:moveTo>
                    <a:pt x="1112" y="1"/>
                  </a:moveTo>
                  <a:cubicBezTo>
                    <a:pt x="703" y="1"/>
                    <a:pt x="311" y="147"/>
                    <a:pt x="11" y="515"/>
                  </a:cubicBezTo>
                  <a:cubicBezTo>
                    <a:pt x="0" y="528"/>
                    <a:pt x="21" y="558"/>
                    <a:pt x="37" y="558"/>
                  </a:cubicBezTo>
                  <a:cubicBezTo>
                    <a:pt x="40" y="558"/>
                    <a:pt x="42" y="557"/>
                    <a:pt x="44" y="555"/>
                  </a:cubicBezTo>
                  <a:cubicBezTo>
                    <a:pt x="394" y="245"/>
                    <a:pt x="784" y="108"/>
                    <a:pt x="1179" y="108"/>
                  </a:cubicBezTo>
                  <a:cubicBezTo>
                    <a:pt x="1615" y="108"/>
                    <a:pt x="2058" y="275"/>
                    <a:pt x="2459" y="561"/>
                  </a:cubicBezTo>
                  <a:cubicBezTo>
                    <a:pt x="2474" y="572"/>
                    <a:pt x="2488" y="576"/>
                    <a:pt x="2500" y="576"/>
                  </a:cubicBezTo>
                  <a:cubicBezTo>
                    <a:pt x="2539" y="576"/>
                    <a:pt x="2557" y="530"/>
                    <a:pt x="2508" y="495"/>
                  </a:cubicBezTo>
                  <a:cubicBezTo>
                    <a:pt x="2106" y="207"/>
                    <a:pt x="1598" y="1"/>
                    <a:pt x="111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38"/>
            <p:cNvSpPr/>
            <p:nvPr/>
          </p:nvSpPr>
          <p:spPr>
            <a:xfrm>
              <a:off x="3399808" y="3469388"/>
              <a:ext cx="82982" cy="18685"/>
            </a:xfrm>
            <a:custGeom>
              <a:rect b="b" l="l" r="r" t="t"/>
              <a:pathLst>
                <a:path extrusionOk="0" h="576" w="2558">
                  <a:moveTo>
                    <a:pt x="2500" y="1"/>
                  </a:moveTo>
                  <a:cubicBezTo>
                    <a:pt x="2488" y="1"/>
                    <a:pt x="2474" y="5"/>
                    <a:pt x="2459" y="15"/>
                  </a:cubicBezTo>
                  <a:cubicBezTo>
                    <a:pt x="2058" y="301"/>
                    <a:pt x="1615" y="469"/>
                    <a:pt x="1179" y="469"/>
                  </a:cubicBezTo>
                  <a:cubicBezTo>
                    <a:pt x="784" y="469"/>
                    <a:pt x="394" y="332"/>
                    <a:pt x="44" y="22"/>
                  </a:cubicBezTo>
                  <a:cubicBezTo>
                    <a:pt x="42" y="20"/>
                    <a:pt x="40" y="19"/>
                    <a:pt x="37" y="19"/>
                  </a:cubicBezTo>
                  <a:cubicBezTo>
                    <a:pt x="21" y="19"/>
                    <a:pt x="0" y="48"/>
                    <a:pt x="11" y="61"/>
                  </a:cubicBezTo>
                  <a:cubicBezTo>
                    <a:pt x="311" y="430"/>
                    <a:pt x="703" y="576"/>
                    <a:pt x="1112" y="576"/>
                  </a:cubicBezTo>
                  <a:cubicBezTo>
                    <a:pt x="1598" y="576"/>
                    <a:pt x="2106" y="369"/>
                    <a:pt x="2508" y="82"/>
                  </a:cubicBezTo>
                  <a:cubicBezTo>
                    <a:pt x="2557" y="47"/>
                    <a:pt x="2539" y="1"/>
                    <a:pt x="25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38"/>
            <p:cNvSpPr/>
            <p:nvPr/>
          </p:nvSpPr>
          <p:spPr>
            <a:xfrm>
              <a:off x="3392834" y="3495534"/>
              <a:ext cx="30169" cy="17810"/>
            </a:xfrm>
            <a:custGeom>
              <a:rect b="b" l="l" r="r" t="t"/>
              <a:pathLst>
                <a:path extrusionOk="0" h="549" w="930">
                  <a:moveTo>
                    <a:pt x="533" y="66"/>
                  </a:moveTo>
                  <a:cubicBezTo>
                    <a:pt x="563" y="66"/>
                    <a:pt x="593" y="69"/>
                    <a:pt x="619" y="74"/>
                  </a:cubicBezTo>
                  <a:cubicBezTo>
                    <a:pt x="680" y="86"/>
                    <a:pt x="741" y="106"/>
                    <a:pt x="802" y="128"/>
                  </a:cubicBezTo>
                  <a:cubicBezTo>
                    <a:pt x="709" y="187"/>
                    <a:pt x="635" y="261"/>
                    <a:pt x="548" y="331"/>
                  </a:cubicBezTo>
                  <a:cubicBezTo>
                    <a:pt x="496" y="373"/>
                    <a:pt x="371" y="437"/>
                    <a:pt x="282" y="437"/>
                  </a:cubicBezTo>
                  <a:cubicBezTo>
                    <a:pt x="210" y="437"/>
                    <a:pt x="162" y="396"/>
                    <a:pt x="194" y="268"/>
                  </a:cubicBezTo>
                  <a:cubicBezTo>
                    <a:pt x="229" y="126"/>
                    <a:pt x="393" y="66"/>
                    <a:pt x="533" y="66"/>
                  </a:cubicBezTo>
                  <a:close/>
                  <a:moveTo>
                    <a:pt x="526" y="0"/>
                  </a:moveTo>
                  <a:cubicBezTo>
                    <a:pt x="318" y="0"/>
                    <a:pt x="111" y="88"/>
                    <a:pt x="52" y="284"/>
                  </a:cubicBezTo>
                  <a:cubicBezTo>
                    <a:pt x="0" y="461"/>
                    <a:pt x="136" y="549"/>
                    <a:pt x="320" y="549"/>
                  </a:cubicBezTo>
                  <a:cubicBezTo>
                    <a:pt x="660" y="549"/>
                    <a:pt x="930" y="144"/>
                    <a:pt x="920" y="131"/>
                  </a:cubicBezTo>
                  <a:cubicBezTo>
                    <a:pt x="918" y="128"/>
                    <a:pt x="916" y="126"/>
                    <a:pt x="915" y="122"/>
                  </a:cubicBezTo>
                  <a:cubicBezTo>
                    <a:pt x="820" y="44"/>
                    <a:pt x="673" y="0"/>
                    <a:pt x="52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38"/>
            <p:cNvSpPr/>
            <p:nvPr/>
          </p:nvSpPr>
          <p:spPr>
            <a:xfrm>
              <a:off x="3465013" y="3580398"/>
              <a:ext cx="24427" cy="21346"/>
            </a:xfrm>
            <a:custGeom>
              <a:rect b="b" l="l" r="r" t="t"/>
              <a:pathLst>
                <a:path extrusionOk="0" h="658" w="753">
                  <a:moveTo>
                    <a:pt x="330" y="123"/>
                  </a:moveTo>
                  <a:cubicBezTo>
                    <a:pt x="351" y="123"/>
                    <a:pt x="371" y="127"/>
                    <a:pt x="391" y="134"/>
                  </a:cubicBezTo>
                  <a:cubicBezTo>
                    <a:pt x="437" y="204"/>
                    <a:pt x="473" y="261"/>
                    <a:pt x="460" y="355"/>
                  </a:cubicBezTo>
                  <a:cubicBezTo>
                    <a:pt x="450" y="424"/>
                    <a:pt x="412" y="538"/>
                    <a:pt x="324" y="538"/>
                  </a:cubicBezTo>
                  <a:cubicBezTo>
                    <a:pt x="313" y="538"/>
                    <a:pt x="300" y="536"/>
                    <a:pt x="287" y="532"/>
                  </a:cubicBezTo>
                  <a:cubicBezTo>
                    <a:pt x="249" y="520"/>
                    <a:pt x="219" y="474"/>
                    <a:pt x="202" y="441"/>
                  </a:cubicBezTo>
                  <a:cubicBezTo>
                    <a:pt x="154" y="349"/>
                    <a:pt x="147" y="203"/>
                    <a:pt x="250" y="145"/>
                  </a:cubicBezTo>
                  <a:cubicBezTo>
                    <a:pt x="277" y="130"/>
                    <a:pt x="303" y="123"/>
                    <a:pt x="330" y="123"/>
                  </a:cubicBezTo>
                  <a:close/>
                  <a:moveTo>
                    <a:pt x="335" y="1"/>
                  </a:moveTo>
                  <a:cubicBezTo>
                    <a:pt x="266" y="1"/>
                    <a:pt x="190" y="25"/>
                    <a:pt x="133" y="96"/>
                  </a:cubicBezTo>
                  <a:cubicBezTo>
                    <a:pt x="26" y="232"/>
                    <a:pt x="0" y="421"/>
                    <a:pt x="107" y="558"/>
                  </a:cubicBezTo>
                  <a:cubicBezTo>
                    <a:pt x="160" y="628"/>
                    <a:pt x="221" y="657"/>
                    <a:pt x="280" y="657"/>
                  </a:cubicBezTo>
                  <a:cubicBezTo>
                    <a:pt x="524" y="657"/>
                    <a:pt x="752" y="167"/>
                    <a:pt x="453" y="26"/>
                  </a:cubicBezTo>
                  <a:cubicBezTo>
                    <a:pt x="422" y="11"/>
                    <a:pt x="380" y="1"/>
                    <a:pt x="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38"/>
            <p:cNvSpPr/>
            <p:nvPr/>
          </p:nvSpPr>
          <p:spPr>
            <a:xfrm>
              <a:off x="3430951" y="3372392"/>
              <a:ext cx="91967" cy="98293"/>
            </a:xfrm>
            <a:custGeom>
              <a:rect b="b" l="l" r="r" t="t"/>
              <a:pathLst>
                <a:path extrusionOk="0" h="3030" w="2835">
                  <a:moveTo>
                    <a:pt x="114" y="0"/>
                  </a:moveTo>
                  <a:cubicBezTo>
                    <a:pt x="112" y="0"/>
                    <a:pt x="110" y="2"/>
                    <a:pt x="109" y="6"/>
                  </a:cubicBezTo>
                  <a:cubicBezTo>
                    <a:pt x="1" y="582"/>
                    <a:pt x="169" y="1165"/>
                    <a:pt x="605" y="1566"/>
                  </a:cubicBezTo>
                  <a:cubicBezTo>
                    <a:pt x="847" y="1790"/>
                    <a:pt x="1144" y="1907"/>
                    <a:pt x="1452" y="2014"/>
                  </a:cubicBezTo>
                  <a:cubicBezTo>
                    <a:pt x="2041" y="2222"/>
                    <a:pt x="2471" y="2396"/>
                    <a:pt x="2755" y="2992"/>
                  </a:cubicBezTo>
                  <a:cubicBezTo>
                    <a:pt x="2762" y="3005"/>
                    <a:pt x="2793" y="3030"/>
                    <a:pt x="2813" y="3030"/>
                  </a:cubicBezTo>
                  <a:cubicBezTo>
                    <a:pt x="2823" y="3030"/>
                    <a:pt x="2830" y="3024"/>
                    <a:pt x="2830" y="3007"/>
                  </a:cubicBezTo>
                  <a:cubicBezTo>
                    <a:pt x="2834" y="2586"/>
                    <a:pt x="2422" y="2295"/>
                    <a:pt x="2076" y="2134"/>
                  </a:cubicBezTo>
                  <a:cubicBezTo>
                    <a:pt x="1569" y="1899"/>
                    <a:pt x="985" y="1850"/>
                    <a:pt x="579" y="1426"/>
                  </a:cubicBezTo>
                  <a:cubicBezTo>
                    <a:pt x="219" y="1050"/>
                    <a:pt x="71" y="525"/>
                    <a:pt x="126" y="15"/>
                  </a:cubicBezTo>
                  <a:cubicBezTo>
                    <a:pt x="126" y="8"/>
                    <a:pt x="119"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38"/>
            <p:cNvSpPr/>
            <p:nvPr/>
          </p:nvSpPr>
          <p:spPr>
            <a:xfrm>
              <a:off x="3465045" y="3342580"/>
              <a:ext cx="24395" cy="21313"/>
            </a:xfrm>
            <a:custGeom>
              <a:rect b="b" l="l" r="r" t="t"/>
              <a:pathLst>
                <a:path extrusionOk="0" h="657" w="752">
                  <a:moveTo>
                    <a:pt x="324" y="120"/>
                  </a:moveTo>
                  <a:cubicBezTo>
                    <a:pt x="411" y="120"/>
                    <a:pt x="449" y="234"/>
                    <a:pt x="459" y="304"/>
                  </a:cubicBezTo>
                  <a:cubicBezTo>
                    <a:pt x="472" y="397"/>
                    <a:pt x="436" y="454"/>
                    <a:pt x="390" y="524"/>
                  </a:cubicBezTo>
                  <a:cubicBezTo>
                    <a:pt x="370" y="530"/>
                    <a:pt x="350" y="534"/>
                    <a:pt x="329" y="534"/>
                  </a:cubicBezTo>
                  <a:cubicBezTo>
                    <a:pt x="303" y="534"/>
                    <a:pt x="276" y="528"/>
                    <a:pt x="249" y="513"/>
                  </a:cubicBezTo>
                  <a:cubicBezTo>
                    <a:pt x="146" y="454"/>
                    <a:pt x="152" y="308"/>
                    <a:pt x="201" y="216"/>
                  </a:cubicBezTo>
                  <a:cubicBezTo>
                    <a:pt x="218" y="184"/>
                    <a:pt x="248" y="139"/>
                    <a:pt x="286" y="126"/>
                  </a:cubicBezTo>
                  <a:cubicBezTo>
                    <a:pt x="299" y="122"/>
                    <a:pt x="312" y="120"/>
                    <a:pt x="324" y="120"/>
                  </a:cubicBezTo>
                  <a:close/>
                  <a:moveTo>
                    <a:pt x="279" y="1"/>
                  </a:moveTo>
                  <a:cubicBezTo>
                    <a:pt x="220" y="1"/>
                    <a:pt x="159" y="30"/>
                    <a:pt x="106" y="100"/>
                  </a:cubicBezTo>
                  <a:cubicBezTo>
                    <a:pt x="0" y="237"/>
                    <a:pt x="25" y="426"/>
                    <a:pt x="132" y="561"/>
                  </a:cubicBezTo>
                  <a:cubicBezTo>
                    <a:pt x="189" y="632"/>
                    <a:pt x="265" y="657"/>
                    <a:pt x="334" y="657"/>
                  </a:cubicBezTo>
                  <a:cubicBezTo>
                    <a:pt x="379" y="657"/>
                    <a:pt x="421" y="646"/>
                    <a:pt x="452" y="632"/>
                  </a:cubicBezTo>
                  <a:cubicBezTo>
                    <a:pt x="751" y="491"/>
                    <a:pt x="523" y="1"/>
                    <a:pt x="2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38"/>
            <p:cNvSpPr/>
            <p:nvPr/>
          </p:nvSpPr>
          <p:spPr>
            <a:xfrm>
              <a:off x="3430951" y="3468415"/>
              <a:ext cx="91967" cy="98326"/>
            </a:xfrm>
            <a:custGeom>
              <a:rect b="b" l="l" r="r" t="t"/>
              <a:pathLst>
                <a:path extrusionOk="0" h="3031" w="2835">
                  <a:moveTo>
                    <a:pt x="2813" y="1"/>
                  </a:moveTo>
                  <a:cubicBezTo>
                    <a:pt x="2793" y="1"/>
                    <a:pt x="2762" y="25"/>
                    <a:pt x="2755" y="38"/>
                  </a:cubicBezTo>
                  <a:cubicBezTo>
                    <a:pt x="2471" y="635"/>
                    <a:pt x="2041" y="809"/>
                    <a:pt x="1452" y="1016"/>
                  </a:cubicBezTo>
                  <a:cubicBezTo>
                    <a:pt x="1144" y="1123"/>
                    <a:pt x="847" y="1241"/>
                    <a:pt x="605" y="1464"/>
                  </a:cubicBezTo>
                  <a:cubicBezTo>
                    <a:pt x="169" y="1865"/>
                    <a:pt x="1" y="2449"/>
                    <a:pt x="109" y="3025"/>
                  </a:cubicBezTo>
                  <a:cubicBezTo>
                    <a:pt x="110" y="3029"/>
                    <a:pt x="112" y="3030"/>
                    <a:pt x="114" y="3030"/>
                  </a:cubicBezTo>
                  <a:cubicBezTo>
                    <a:pt x="119" y="3030"/>
                    <a:pt x="126" y="3022"/>
                    <a:pt x="126" y="3016"/>
                  </a:cubicBezTo>
                  <a:cubicBezTo>
                    <a:pt x="71" y="2505"/>
                    <a:pt x="219" y="1980"/>
                    <a:pt x="579" y="1604"/>
                  </a:cubicBezTo>
                  <a:cubicBezTo>
                    <a:pt x="985" y="1180"/>
                    <a:pt x="1569" y="1132"/>
                    <a:pt x="2076" y="896"/>
                  </a:cubicBezTo>
                  <a:cubicBezTo>
                    <a:pt x="2422" y="735"/>
                    <a:pt x="2834" y="445"/>
                    <a:pt x="2830" y="23"/>
                  </a:cubicBezTo>
                  <a:cubicBezTo>
                    <a:pt x="2830" y="7"/>
                    <a:pt x="2823" y="1"/>
                    <a:pt x="281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38"/>
            <p:cNvSpPr/>
            <p:nvPr/>
          </p:nvSpPr>
          <p:spPr>
            <a:xfrm>
              <a:off x="3603207" y="3443793"/>
              <a:ext cx="56705" cy="58781"/>
            </a:xfrm>
            <a:custGeom>
              <a:rect b="b" l="l" r="r" t="t"/>
              <a:pathLst>
                <a:path extrusionOk="0" h="1812" w="1748">
                  <a:moveTo>
                    <a:pt x="873" y="1"/>
                  </a:moveTo>
                  <a:cubicBezTo>
                    <a:pt x="392" y="1"/>
                    <a:pt x="0" y="392"/>
                    <a:pt x="0" y="874"/>
                  </a:cubicBezTo>
                  <a:cubicBezTo>
                    <a:pt x="0" y="1357"/>
                    <a:pt x="409" y="1812"/>
                    <a:pt x="892" y="1812"/>
                  </a:cubicBezTo>
                  <a:cubicBezTo>
                    <a:pt x="1374" y="1812"/>
                    <a:pt x="1748" y="1357"/>
                    <a:pt x="1748" y="874"/>
                  </a:cubicBezTo>
                  <a:cubicBezTo>
                    <a:pt x="1748" y="392"/>
                    <a:pt x="1356" y="1"/>
                    <a:pt x="8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38"/>
            <p:cNvSpPr/>
            <p:nvPr/>
          </p:nvSpPr>
          <p:spPr>
            <a:xfrm>
              <a:off x="3392671" y="3496637"/>
              <a:ext cx="28288" cy="14890"/>
            </a:xfrm>
            <a:custGeom>
              <a:rect b="b" l="l" r="r" t="t"/>
              <a:pathLst>
                <a:path extrusionOk="0" h="459" w="872">
                  <a:moveTo>
                    <a:pt x="478" y="0"/>
                  </a:moveTo>
                  <a:cubicBezTo>
                    <a:pt x="456" y="0"/>
                    <a:pt x="434" y="2"/>
                    <a:pt x="411" y="4"/>
                  </a:cubicBezTo>
                  <a:cubicBezTo>
                    <a:pt x="178" y="34"/>
                    <a:pt x="1" y="393"/>
                    <a:pt x="241" y="452"/>
                  </a:cubicBezTo>
                  <a:cubicBezTo>
                    <a:pt x="257" y="456"/>
                    <a:pt x="275" y="458"/>
                    <a:pt x="293" y="458"/>
                  </a:cubicBezTo>
                  <a:cubicBezTo>
                    <a:pt x="534" y="458"/>
                    <a:pt x="871" y="112"/>
                    <a:pt x="871" y="112"/>
                  </a:cubicBezTo>
                  <a:cubicBezTo>
                    <a:pt x="871" y="112"/>
                    <a:pt x="685" y="0"/>
                    <a:pt x="4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38"/>
            <p:cNvSpPr/>
            <p:nvPr/>
          </p:nvSpPr>
          <p:spPr>
            <a:xfrm>
              <a:off x="3394164" y="3432958"/>
              <a:ext cx="26795" cy="14566"/>
            </a:xfrm>
            <a:custGeom>
              <a:rect b="b" l="l" r="r" t="t"/>
              <a:pathLst>
                <a:path extrusionOk="0" h="449" w="826">
                  <a:moveTo>
                    <a:pt x="271" y="0"/>
                  </a:moveTo>
                  <a:cubicBezTo>
                    <a:pt x="202" y="0"/>
                    <a:pt x="136" y="27"/>
                    <a:pt x="80" y="94"/>
                  </a:cubicBezTo>
                  <a:cubicBezTo>
                    <a:pt x="1" y="190"/>
                    <a:pt x="148" y="449"/>
                    <a:pt x="474" y="449"/>
                  </a:cubicBezTo>
                  <a:cubicBezTo>
                    <a:pt x="575" y="449"/>
                    <a:pt x="692" y="424"/>
                    <a:pt x="825" y="363"/>
                  </a:cubicBezTo>
                  <a:cubicBezTo>
                    <a:pt x="825" y="363"/>
                    <a:pt x="527" y="0"/>
                    <a:pt x="2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38"/>
            <p:cNvSpPr/>
            <p:nvPr/>
          </p:nvSpPr>
          <p:spPr>
            <a:xfrm>
              <a:off x="3466797" y="3344040"/>
              <a:ext cx="16901" cy="16999"/>
            </a:xfrm>
            <a:custGeom>
              <a:rect b="b" l="l" r="r" t="t"/>
              <a:pathLst>
                <a:path extrusionOk="0" h="524" w="521">
                  <a:moveTo>
                    <a:pt x="230" y="1"/>
                  </a:moveTo>
                  <a:cubicBezTo>
                    <a:pt x="154" y="1"/>
                    <a:pt x="81" y="55"/>
                    <a:pt x="51" y="183"/>
                  </a:cubicBezTo>
                  <a:cubicBezTo>
                    <a:pt x="1" y="393"/>
                    <a:pt x="151" y="524"/>
                    <a:pt x="292" y="524"/>
                  </a:cubicBezTo>
                  <a:cubicBezTo>
                    <a:pt x="333" y="524"/>
                    <a:pt x="373" y="513"/>
                    <a:pt x="407" y="489"/>
                  </a:cubicBezTo>
                  <a:cubicBezTo>
                    <a:pt x="440" y="467"/>
                    <a:pt x="521" y="393"/>
                    <a:pt x="446" y="183"/>
                  </a:cubicBezTo>
                  <a:cubicBezTo>
                    <a:pt x="406" y="71"/>
                    <a:pt x="316" y="1"/>
                    <a:pt x="2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38"/>
            <p:cNvSpPr/>
            <p:nvPr/>
          </p:nvSpPr>
          <p:spPr>
            <a:xfrm>
              <a:off x="3466959" y="3582474"/>
              <a:ext cx="16771" cy="17810"/>
            </a:xfrm>
            <a:custGeom>
              <a:rect b="b" l="l" r="r" t="t"/>
              <a:pathLst>
                <a:path extrusionOk="0" h="549" w="517">
                  <a:moveTo>
                    <a:pt x="289" y="0"/>
                  </a:moveTo>
                  <a:cubicBezTo>
                    <a:pt x="192" y="0"/>
                    <a:pt x="87" y="62"/>
                    <a:pt x="52" y="191"/>
                  </a:cubicBezTo>
                  <a:cubicBezTo>
                    <a:pt x="0" y="380"/>
                    <a:pt x="147" y="548"/>
                    <a:pt x="264" y="548"/>
                  </a:cubicBezTo>
                  <a:cubicBezTo>
                    <a:pt x="294" y="548"/>
                    <a:pt x="322" y="537"/>
                    <a:pt x="344" y="513"/>
                  </a:cubicBezTo>
                  <a:cubicBezTo>
                    <a:pt x="407" y="443"/>
                    <a:pt x="517" y="308"/>
                    <a:pt x="469" y="127"/>
                  </a:cubicBezTo>
                  <a:cubicBezTo>
                    <a:pt x="446" y="44"/>
                    <a:pt x="371" y="0"/>
                    <a:pt x="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38"/>
            <p:cNvSpPr/>
            <p:nvPr/>
          </p:nvSpPr>
          <p:spPr>
            <a:xfrm>
              <a:off x="3841706" y="3496637"/>
              <a:ext cx="28288" cy="14890"/>
            </a:xfrm>
            <a:custGeom>
              <a:rect b="b" l="l" r="r" t="t"/>
              <a:pathLst>
                <a:path extrusionOk="0" h="459" w="872">
                  <a:moveTo>
                    <a:pt x="394" y="0"/>
                  </a:moveTo>
                  <a:cubicBezTo>
                    <a:pt x="187" y="0"/>
                    <a:pt x="0" y="112"/>
                    <a:pt x="0" y="112"/>
                  </a:cubicBezTo>
                  <a:cubicBezTo>
                    <a:pt x="0" y="112"/>
                    <a:pt x="339" y="458"/>
                    <a:pt x="580" y="458"/>
                  </a:cubicBezTo>
                  <a:cubicBezTo>
                    <a:pt x="598" y="458"/>
                    <a:pt x="615" y="456"/>
                    <a:pt x="632" y="452"/>
                  </a:cubicBezTo>
                  <a:cubicBezTo>
                    <a:pt x="872" y="393"/>
                    <a:pt x="693" y="34"/>
                    <a:pt x="462" y="4"/>
                  </a:cubicBezTo>
                  <a:cubicBezTo>
                    <a:pt x="439" y="2"/>
                    <a:pt x="416" y="0"/>
                    <a:pt x="3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38"/>
            <p:cNvSpPr/>
            <p:nvPr/>
          </p:nvSpPr>
          <p:spPr>
            <a:xfrm>
              <a:off x="3841706" y="3432958"/>
              <a:ext cx="26763" cy="14566"/>
            </a:xfrm>
            <a:custGeom>
              <a:rect b="b" l="l" r="r" t="t"/>
              <a:pathLst>
                <a:path extrusionOk="0" h="449" w="825">
                  <a:moveTo>
                    <a:pt x="555" y="0"/>
                  </a:moveTo>
                  <a:cubicBezTo>
                    <a:pt x="299" y="0"/>
                    <a:pt x="0" y="363"/>
                    <a:pt x="0" y="363"/>
                  </a:cubicBezTo>
                  <a:cubicBezTo>
                    <a:pt x="134" y="424"/>
                    <a:pt x="251" y="449"/>
                    <a:pt x="352" y="449"/>
                  </a:cubicBezTo>
                  <a:cubicBezTo>
                    <a:pt x="678" y="449"/>
                    <a:pt x="825" y="190"/>
                    <a:pt x="746" y="94"/>
                  </a:cubicBezTo>
                  <a:cubicBezTo>
                    <a:pt x="690" y="27"/>
                    <a:pt x="624" y="0"/>
                    <a:pt x="55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38"/>
            <p:cNvSpPr/>
            <p:nvPr/>
          </p:nvSpPr>
          <p:spPr>
            <a:xfrm>
              <a:off x="3778967" y="3344040"/>
              <a:ext cx="16901" cy="16999"/>
            </a:xfrm>
            <a:custGeom>
              <a:rect b="b" l="l" r="r" t="t"/>
              <a:pathLst>
                <a:path extrusionOk="0" h="524" w="521">
                  <a:moveTo>
                    <a:pt x="291" y="1"/>
                  </a:moveTo>
                  <a:cubicBezTo>
                    <a:pt x="205" y="1"/>
                    <a:pt x="115" y="71"/>
                    <a:pt x="75" y="183"/>
                  </a:cubicBezTo>
                  <a:cubicBezTo>
                    <a:pt x="1" y="393"/>
                    <a:pt x="82" y="467"/>
                    <a:pt x="113" y="489"/>
                  </a:cubicBezTo>
                  <a:cubicBezTo>
                    <a:pt x="148" y="513"/>
                    <a:pt x="188" y="524"/>
                    <a:pt x="229" y="524"/>
                  </a:cubicBezTo>
                  <a:cubicBezTo>
                    <a:pt x="370" y="524"/>
                    <a:pt x="521" y="393"/>
                    <a:pt x="470" y="183"/>
                  </a:cubicBezTo>
                  <a:cubicBezTo>
                    <a:pt x="440" y="55"/>
                    <a:pt x="367" y="1"/>
                    <a:pt x="2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38"/>
            <p:cNvSpPr/>
            <p:nvPr/>
          </p:nvSpPr>
          <p:spPr>
            <a:xfrm>
              <a:off x="3778902" y="3582474"/>
              <a:ext cx="16804" cy="17810"/>
            </a:xfrm>
            <a:custGeom>
              <a:rect b="b" l="l" r="r" t="t"/>
              <a:pathLst>
                <a:path extrusionOk="0" h="549" w="518">
                  <a:moveTo>
                    <a:pt x="229" y="0"/>
                  </a:moveTo>
                  <a:cubicBezTo>
                    <a:pt x="148" y="0"/>
                    <a:pt x="72" y="44"/>
                    <a:pt x="50" y="127"/>
                  </a:cubicBezTo>
                  <a:cubicBezTo>
                    <a:pt x="1" y="308"/>
                    <a:pt x="111" y="443"/>
                    <a:pt x="175" y="513"/>
                  </a:cubicBezTo>
                  <a:cubicBezTo>
                    <a:pt x="197" y="537"/>
                    <a:pt x="225" y="548"/>
                    <a:pt x="255" y="548"/>
                  </a:cubicBezTo>
                  <a:cubicBezTo>
                    <a:pt x="371" y="548"/>
                    <a:pt x="517" y="380"/>
                    <a:pt x="467" y="191"/>
                  </a:cubicBezTo>
                  <a:cubicBezTo>
                    <a:pt x="432" y="62"/>
                    <a:pt x="326" y="0"/>
                    <a:pt x="2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38"/>
            <p:cNvSpPr/>
            <p:nvPr/>
          </p:nvSpPr>
          <p:spPr>
            <a:xfrm>
              <a:off x="3354360" y="3367688"/>
              <a:ext cx="6066" cy="210536"/>
            </a:xfrm>
            <a:custGeom>
              <a:rect b="b" l="l" r="r" t="t"/>
              <a:pathLst>
                <a:path extrusionOk="0" h="6490" w="187">
                  <a:moveTo>
                    <a:pt x="102" y="0"/>
                  </a:moveTo>
                  <a:cubicBezTo>
                    <a:pt x="71" y="0"/>
                    <a:pt x="25" y="33"/>
                    <a:pt x="26" y="65"/>
                  </a:cubicBezTo>
                  <a:cubicBezTo>
                    <a:pt x="32" y="2202"/>
                    <a:pt x="0" y="4346"/>
                    <a:pt x="93" y="6482"/>
                  </a:cubicBezTo>
                  <a:cubicBezTo>
                    <a:pt x="93" y="6487"/>
                    <a:pt x="95" y="6489"/>
                    <a:pt x="97" y="6489"/>
                  </a:cubicBezTo>
                  <a:cubicBezTo>
                    <a:pt x="103" y="6489"/>
                    <a:pt x="112" y="6479"/>
                    <a:pt x="112" y="6472"/>
                  </a:cubicBezTo>
                  <a:cubicBezTo>
                    <a:pt x="187" y="4327"/>
                    <a:pt x="140" y="2176"/>
                    <a:pt x="130" y="31"/>
                  </a:cubicBezTo>
                  <a:cubicBezTo>
                    <a:pt x="130" y="9"/>
                    <a:pt x="118" y="0"/>
                    <a:pt x="1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38"/>
            <p:cNvSpPr/>
            <p:nvPr/>
          </p:nvSpPr>
          <p:spPr>
            <a:xfrm>
              <a:off x="3594708" y="3440711"/>
              <a:ext cx="72439" cy="62869"/>
            </a:xfrm>
            <a:custGeom>
              <a:rect b="b" l="l" r="r" t="t"/>
              <a:pathLst>
                <a:path extrusionOk="0" h="1938" w="2233">
                  <a:moveTo>
                    <a:pt x="1154" y="109"/>
                  </a:moveTo>
                  <a:cubicBezTo>
                    <a:pt x="1210" y="109"/>
                    <a:pt x="1267" y="114"/>
                    <a:pt x="1327" y="126"/>
                  </a:cubicBezTo>
                  <a:cubicBezTo>
                    <a:pt x="1815" y="218"/>
                    <a:pt x="1998" y="715"/>
                    <a:pt x="1923" y="1152"/>
                  </a:cubicBezTo>
                  <a:cubicBezTo>
                    <a:pt x="1852" y="1552"/>
                    <a:pt x="1498" y="1842"/>
                    <a:pt x="1134" y="1842"/>
                  </a:cubicBezTo>
                  <a:cubicBezTo>
                    <a:pt x="1025" y="1842"/>
                    <a:pt x="914" y="1816"/>
                    <a:pt x="811" y="1758"/>
                  </a:cubicBezTo>
                  <a:cubicBezTo>
                    <a:pt x="1" y="1307"/>
                    <a:pt x="327" y="109"/>
                    <a:pt x="1154" y="109"/>
                  </a:cubicBezTo>
                  <a:close/>
                  <a:moveTo>
                    <a:pt x="1137" y="1"/>
                  </a:moveTo>
                  <a:cubicBezTo>
                    <a:pt x="626" y="1"/>
                    <a:pt x="211" y="428"/>
                    <a:pt x="204" y="950"/>
                  </a:cubicBezTo>
                  <a:cubicBezTo>
                    <a:pt x="199" y="1404"/>
                    <a:pt x="481" y="1754"/>
                    <a:pt x="875" y="1876"/>
                  </a:cubicBezTo>
                  <a:cubicBezTo>
                    <a:pt x="966" y="1919"/>
                    <a:pt x="1066" y="1938"/>
                    <a:pt x="1167" y="1938"/>
                  </a:cubicBezTo>
                  <a:cubicBezTo>
                    <a:pt x="1549" y="1938"/>
                    <a:pt x="1958" y="1662"/>
                    <a:pt x="2060" y="1311"/>
                  </a:cubicBezTo>
                  <a:cubicBezTo>
                    <a:pt x="2232" y="716"/>
                    <a:pt x="1880" y="85"/>
                    <a:pt x="1250" y="8"/>
                  </a:cubicBezTo>
                  <a:cubicBezTo>
                    <a:pt x="1212" y="3"/>
                    <a:pt x="1174" y="1"/>
                    <a:pt x="11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38"/>
            <p:cNvSpPr/>
            <p:nvPr/>
          </p:nvSpPr>
          <p:spPr>
            <a:xfrm>
              <a:off x="3565479" y="3468447"/>
              <a:ext cx="40128" cy="3309"/>
            </a:xfrm>
            <a:custGeom>
              <a:rect b="b" l="l" r="r" t="t"/>
              <a:pathLst>
                <a:path extrusionOk="0" h="102" w="1237">
                  <a:moveTo>
                    <a:pt x="1133" y="0"/>
                  </a:moveTo>
                  <a:cubicBezTo>
                    <a:pt x="1133" y="0"/>
                    <a:pt x="1133" y="0"/>
                    <a:pt x="1133" y="0"/>
                  </a:cubicBezTo>
                  <a:cubicBezTo>
                    <a:pt x="757" y="5"/>
                    <a:pt x="384" y="45"/>
                    <a:pt x="9" y="69"/>
                  </a:cubicBezTo>
                  <a:cubicBezTo>
                    <a:pt x="0" y="69"/>
                    <a:pt x="7" y="86"/>
                    <a:pt x="14" y="86"/>
                  </a:cubicBezTo>
                  <a:cubicBezTo>
                    <a:pt x="305" y="89"/>
                    <a:pt x="594" y="102"/>
                    <a:pt x="884" y="102"/>
                  </a:cubicBezTo>
                  <a:cubicBezTo>
                    <a:pt x="982" y="102"/>
                    <a:pt x="1080" y="100"/>
                    <a:pt x="1178" y="97"/>
                  </a:cubicBezTo>
                  <a:cubicBezTo>
                    <a:pt x="1237" y="95"/>
                    <a:pt x="1176" y="0"/>
                    <a:pt x="11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38"/>
            <p:cNvSpPr/>
            <p:nvPr/>
          </p:nvSpPr>
          <p:spPr>
            <a:xfrm>
              <a:off x="3589031" y="3422090"/>
              <a:ext cx="24362" cy="29034"/>
            </a:xfrm>
            <a:custGeom>
              <a:rect b="b" l="l" r="r" t="t"/>
              <a:pathLst>
                <a:path extrusionOk="0" h="895" w="751">
                  <a:moveTo>
                    <a:pt x="7" y="0"/>
                  </a:moveTo>
                  <a:cubicBezTo>
                    <a:pt x="2" y="0"/>
                    <a:pt x="1" y="12"/>
                    <a:pt x="5" y="17"/>
                  </a:cubicBezTo>
                  <a:cubicBezTo>
                    <a:pt x="214" y="302"/>
                    <a:pt x="420" y="601"/>
                    <a:pt x="648" y="870"/>
                  </a:cubicBezTo>
                  <a:cubicBezTo>
                    <a:pt x="661" y="885"/>
                    <a:pt x="686" y="894"/>
                    <a:pt x="705" y="894"/>
                  </a:cubicBezTo>
                  <a:cubicBezTo>
                    <a:pt x="731" y="894"/>
                    <a:pt x="750" y="879"/>
                    <a:pt x="728" y="845"/>
                  </a:cubicBezTo>
                  <a:cubicBezTo>
                    <a:pt x="532" y="542"/>
                    <a:pt x="267" y="258"/>
                    <a:pt x="12" y="4"/>
                  </a:cubicBezTo>
                  <a:cubicBezTo>
                    <a:pt x="10" y="1"/>
                    <a:pt x="8" y="0"/>
                    <a:pt x="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38"/>
            <p:cNvSpPr/>
            <p:nvPr/>
          </p:nvSpPr>
          <p:spPr>
            <a:xfrm>
              <a:off x="3628770" y="3396430"/>
              <a:ext cx="3601" cy="44605"/>
            </a:xfrm>
            <a:custGeom>
              <a:rect b="b" l="l" r="r" t="t"/>
              <a:pathLst>
                <a:path extrusionOk="0" h="1375" w="111">
                  <a:moveTo>
                    <a:pt x="83" y="1"/>
                  </a:moveTo>
                  <a:cubicBezTo>
                    <a:pt x="81" y="1"/>
                    <a:pt x="79" y="3"/>
                    <a:pt x="78" y="8"/>
                  </a:cubicBezTo>
                  <a:cubicBezTo>
                    <a:pt x="39" y="446"/>
                    <a:pt x="0" y="890"/>
                    <a:pt x="24" y="1331"/>
                  </a:cubicBezTo>
                  <a:cubicBezTo>
                    <a:pt x="25" y="1350"/>
                    <a:pt x="55" y="1375"/>
                    <a:pt x="75" y="1375"/>
                  </a:cubicBezTo>
                  <a:cubicBezTo>
                    <a:pt x="83" y="1375"/>
                    <a:pt x="90" y="1370"/>
                    <a:pt x="91" y="1357"/>
                  </a:cubicBezTo>
                  <a:cubicBezTo>
                    <a:pt x="110" y="912"/>
                    <a:pt x="91" y="464"/>
                    <a:pt x="98" y="18"/>
                  </a:cubicBezTo>
                  <a:cubicBezTo>
                    <a:pt x="98" y="11"/>
                    <a:pt x="89" y="1"/>
                    <a:pt x="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38"/>
            <p:cNvSpPr/>
            <p:nvPr/>
          </p:nvSpPr>
          <p:spPr>
            <a:xfrm>
              <a:off x="3658420" y="3468447"/>
              <a:ext cx="40161" cy="3309"/>
            </a:xfrm>
            <a:custGeom>
              <a:rect b="b" l="l" r="r" t="t"/>
              <a:pathLst>
                <a:path extrusionOk="0" h="102" w="1238">
                  <a:moveTo>
                    <a:pt x="104" y="0"/>
                  </a:moveTo>
                  <a:cubicBezTo>
                    <a:pt x="61" y="0"/>
                    <a:pt x="1" y="95"/>
                    <a:pt x="60" y="97"/>
                  </a:cubicBezTo>
                  <a:cubicBezTo>
                    <a:pt x="158" y="100"/>
                    <a:pt x="256" y="102"/>
                    <a:pt x="354" y="102"/>
                  </a:cubicBezTo>
                  <a:cubicBezTo>
                    <a:pt x="643" y="102"/>
                    <a:pt x="933" y="89"/>
                    <a:pt x="1223" y="86"/>
                  </a:cubicBezTo>
                  <a:cubicBezTo>
                    <a:pt x="1230" y="86"/>
                    <a:pt x="1238" y="69"/>
                    <a:pt x="1228" y="69"/>
                  </a:cubicBezTo>
                  <a:cubicBezTo>
                    <a:pt x="854" y="45"/>
                    <a:pt x="481" y="5"/>
                    <a:pt x="105" y="0"/>
                  </a:cubicBezTo>
                  <a:cubicBezTo>
                    <a:pt x="105" y="0"/>
                    <a:pt x="105" y="0"/>
                    <a:pt x="1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38"/>
            <p:cNvSpPr/>
            <p:nvPr/>
          </p:nvSpPr>
          <p:spPr>
            <a:xfrm>
              <a:off x="3650667" y="3422090"/>
              <a:ext cx="24330" cy="29034"/>
            </a:xfrm>
            <a:custGeom>
              <a:rect b="b" l="l" r="r" t="t"/>
              <a:pathLst>
                <a:path extrusionOk="0" h="895" w="750">
                  <a:moveTo>
                    <a:pt x="744" y="0"/>
                  </a:moveTo>
                  <a:cubicBezTo>
                    <a:pt x="743" y="0"/>
                    <a:pt x="741" y="1"/>
                    <a:pt x="739" y="4"/>
                  </a:cubicBezTo>
                  <a:cubicBezTo>
                    <a:pt x="483" y="258"/>
                    <a:pt x="219" y="542"/>
                    <a:pt x="23" y="845"/>
                  </a:cubicBezTo>
                  <a:cubicBezTo>
                    <a:pt x="1" y="879"/>
                    <a:pt x="19" y="894"/>
                    <a:pt x="45" y="894"/>
                  </a:cubicBezTo>
                  <a:cubicBezTo>
                    <a:pt x="65" y="894"/>
                    <a:pt x="89" y="885"/>
                    <a:pt x="102" y="870"/>
                  </a:cubicBezTo>
                  <a:cubicBezTo>
                    <a:pt x="331" y="601"/>
                    <a:pt x="537" y="302"/>
                    <a:pt x="747" y="17"/>
                  </a:cubicBezTo>
                  <a:cubicBezTo>
                    <a:pt x="750" y="12"/>
                    <a:pt x="749" y="0"/>
                    <a:pt x="7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38"/>
            <p:cNvSpPr/>
            <p:nvPr/>
          </p:nvSpPr>
          <p:spPr>
            <a:xfrm>
              <a:off x="3589031" y="3490409"/>
              <a:ext cx="24362" cy="29034"/>
            </a:xfrm>
            <a:custGeom>
              <a:rect b="b" l="l" r="r" t="t"/>
              <a:pathLst>
                <a:path extrusionOk="0" h="895" w="751">
                  <a:moveTo>
                    <a:pt x="705" y="1"/>
                  </a:moveTo>
                  <a:cubicBezTo>
                    <a:pt x="685" y="1"/>
                    <a:pt x="661" y="9"/>
                    <a:pt x="648" y="24"/>
                  </a:cubicBezTo>
                  <a:cubicBezTo>
                    <a:pt x="420" y="294"/>
                    <a:pt x="214" y="593"/>
                    <a:pt x="5" y="878"/>
                  </a:cubicBezTo>
                  <a:cubicBezTo>
                    <a:pt x="1" y="884"/>
                    <a:pt x="2" y="894"/>
                    <a:pt x="7" y="894"/>
                  </a:cubicBezTo>
                  <a:cubicBezTo>
                    <a:pt x="8" y="894"/>
                    <a:pt x="10" y="893"/>
                    <a:pt x="12" y="891"/>
                  </a:cubicBezTo>
                  <a:cubicBezTo>
                    <a:pt x="267" y="637"/>
                    <a:pt x="532" y="353"/>
                    <a:pt x="728" y="50"/>
                  </a:cubicBezTo>
                  <a:cubicBezTo>
                    <a:pt x="750" y="16"/>
                    <a:pt x="731" y="1"/>
                    <a:pt x="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38"/>
            <p:cNvSpPr/>
            <p:nvPr/>
          </p:nvSpPr>
          <p:spPr>
            <a:xfrm>
              <a:off x="3628770" y="3500465"/>
              <a:ext cx="3601" cy="44637"/>
            </a:xfrm>
            <a:custGeom>
              <a:rect b="b" l="l" r="r" t="t"/>
              <a:pathLst>
                <a:path extrusionOk="0" h="1376" w="111">
                  <a:moveTo>
                    <a:pt x="75" y="1"/>
                  </a:moveTo>
                  <a:cubicBezTo>
                    <a:pt x="55" y="1"/>
                    <a:pt x="25" y="26"/>
                    <a:pt x="24" y="44"/>
                  </a:cubicBezTo>
                  <a:cubicBezTo>
                    <a:pt x="0" y="485"/>
                    <a:pt x="39" y="930"/>
                    <a:pt x="78" y="1368"/>
                  </a:cubicBezTo>
                  <a:cubicBezTo>
                    <a:pt x="79" y="1373"/>
                    <a:pt x="81" y="1375"/>
                    <a:pt x="83" y="1375"/>
                  </a:cubicBezTo>
                  <a:cubicBezTo>
                    <a:pt x="89" y="1375"/>
                    <a:pt x="98" y="1365"/>
                    <a:pt x="98" y="1358"/>
                  </a:cubicBezTo>
                  <a:cubicBezTo>
                    <a:pt x="91" y="912"/>
                    <a:pt x="110" y="463"/>
                    <a:pt x="91" y="19"/>
                  </a:cubicBezTo>
                  <a:cubicBezTo>
                    <a:pt x="90" y="6"/>
                    <a:pt x="83" y="1"/>
                    <a:pt x="7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38"/>
            <p:cNvSpPr/>
            <p:nvPr/>
          </p:nvSpPr>
          <p:spPr>
            <a:xfrm>
              <a:off x="3650667" y="3490409"/>
              <a:ext cx="24362" cy="29034"/>
            </a:xfrm>
            <a:custGeom>
              <a:rect b="b" l="l" r="r" t="t"/>
              <a:pathLst>
                <a:path extrusionOk="0" h="895" w="751">
                  <a:moveTo>
                    <a:pt x="46" y="1"/>
                  </a:moveTo>
                  <a:cubicBezTo>
                    <a:pt x="20" y="1"/>
                    <a:pt x="1" y="16"/>
                    <a:pt x="23" y="50"/>
                  </a:cubicBezTo>
                  <a:cubicBezTo>
                    <a:pt x="219" y="353"/>
                    <a:pt x="483" y="637"/>
                    <a:pt x="739" y="891"/>
                  </a:cubicBezTo>
                  <a:cubicBezTo>
                    <a:pt x="741" y="893"/>
                    <a:pt x="743" y="894"/>
                    <a:pt x="744" y="894"/>
                  </a:cubicBezTo>
                  <a:cubicBezTo>
                    <a:pt x="749" y="894"/>
                    <a:pt x="750" y="884"/>
                    <a:pt x="747" y="878"/>
                  </a:cubicBezTo>
                  <a:cubicBezTo>
                    <a:pt x="537" y="593"/>
                    <a:pt x="331" y="294"/>
                    <a:pt x="102" y="24"/>
                  </a:cubicBezTo>
                  <a:cubicBezTo>
                    <a:pt x="89" y="9"/>
                    <a:pt x="65" y="1"/>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38"/>
            <p:cNvSpPr/>
            <p:nvPr/>
          </p:nvSpPr>
          <p:spPr>
            <a:xfrm>
              <a:off x="3546826" y="3433736"/>
              <a:ext cx="19853" cy="8856"/>
            </a:xfrm>
            <a:custGeom>
              <a:rect b="b" l="l" r="r" t="t"/>
              <a:pathLst>
                <a:path extrusionOk="0" h="273" w="612">
                  <a:moveTo>
                    <a:pt x="61" y="0"/>
                  </a:moveTo>
                  <a:cubicBezTo>
                    <a:pt x="1" y="0"/>
                    <a:pt x="37" y="92"/>
                    <a:pt x="87" y="112"/>
                  </a:cubicBezTo>
                  <a:cubicBezTo>
                    <a:pt x="243" y="176"/>
                    <a:pt x="412" y="215"/>
                    <a:pt x="572" y="270"/>
                  </a:cubicBezTo>
                  <a:cubicBezTo>
                    <a:pt x="576" y="271"/>
                    <a:pt x="580" y="272"/>
                    <a:pt x="583" y="272"/>
                  </a:cubicBezTo>
                  <a:cubicBezTo>
                    <a:pt x="612" y="272"/>
                    <a:pt x="592" y="216"/>
                    <a:pt x="569" y="205"/>
                  </a:cubicBezTo>
                  <a:cubicBezTo>
                    <a:pt x="413" y="131"/>
                    <a:pt x="250" y="47"/>
                    <a:pt x="83" y="3"/>
                  </a:cubicBezTo>
                  <a:cubicBezTo>
                    <a:pt x="74" y="1"/>
                    <a:pt x="67" y="0"/>
                    <a:pt x="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38"/>
            <p:cNvSpPr/>
            <p:nvPr/>
          </p:nvSpPr>
          <p:spPr>
            <a:xfrm>
              <a:off x="3586954" y="3372619"/>
              <a:ext cx="14533" cy="17745"/>
            </a:xfrm>
            <a:custGeom>
              <a:rect b="b" l="l" r="r" t="t"/>
              <a:pathLst>
                <a:path extrusionOk="0" h="547" w="448">
                  <a:moveTo>
                    <a:pt x="88" y="1"/>
                  </a:moveTo>
                  <a:cubicBezTo>
                    <a:pt x="39" y="1"/>
                    <a:pt x="0" y="25"/>
                    <a:pt x="35" y="76"/>
                  </a:cubicBezTo>
                  <a:cubicBezTo>
                    <a:pt x="137" y="220"/>
                    <a:pt x="238" y="367"/>
                    <a:pt x="341" y="511"/>
                  </a:cubicBezTo>
                  <a:cubicBezTo>
                    <a:pt x="357" y="532"/>
                    <a:pt x="388" y="547"/>
                    <a:pt x="411" y="547"/>
                  </a:cubicBezTo>
                  <a:cubicBezTo>
                    <a:pt x="434" y="547"/>
                    <a:pt x="448" y="533"/>
                    <a:pt x="431" y="497"/>
                  </a:cubicBezTo>
                  <a:cubicBezTo>
                    <a:pt x="358" y="342"/>
                    <a:pt x="278" y="194"/>
                    <a:pt x="191" y="48"/>
                  </a:cubicBezTo>
                  <a:cubicBezTo>
                    <a:pt x="172" y="17"/>
                    <a:pt x="127" y="1"/>
                    <a:pt x="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38"/>
            <p:cNvSpPr/>
            <p:nvPr/>
          </p:nvSpPr>
          <p:spPr>
            <a:xfrm>
              <a:off x="3660723" y="3376707"/>
              <a:ext cx="13138" cy="15669"/>
            </a:xfrm>
            <a:custGeom>
              <a:rect b="b" l="l" r="r" t="t"/>
              <a:pathLst>
                <a:path extrusionOk="0" h="483" w="405">
                  <a:moveTo>
                    <a:pt x="276" y="0"/>
                  </a:moveTo>
                  <a:cubicBezTo>
                    <a:pt x="259" y="0"/>
                    <a:pt x="243" y="6"/>
                    <a:pt x="233" y="20"/>
                  </a:cubicBezTo>
                  <a:cubicBezTo>
                    <a:pt x="143" y="140"/>
                    <a:pt x="68" y="265"/>
                    <a:pt x="13" y="405"/>
                  </a:cubicBezTo>
                  <a:cubicBezTo>
                    <a:pt x="1" y="435"/>
                    <a:pt x="50" y="482"/>
                    <a:pt x="84" y="482"/>
                  </a:cubicBezTo>
                  <a:cubicBezTo>
                    <a:pt x="94" y="482"/>
                    <a:pt x="102" y="479"/>
                    <a:pt x="108" y="470"/>
                  </a:cubicBezTo>
                  <a:cubicBezTo>
                    <a:pt x="189" y="341"/>
                    <a:pt x="275" y="215"/>
                    <a:pt x="372" y="99"/>
                  </a:cubicBezTo>
                  <a:cubicBezTo>
                    <a:pt x="404" y="61"/>
                    <a:pt x="332" y="0"/>
                    <a:pt x="2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38"/>
            <p:cNvSpPr/>
            <p:nvPr/>
          </p:nvSpPr>
          <p:spPr>
            <a:xfrm>
              <a:off x="3696764" y="3431368"/>
              <a:ext cx="23227" cy="10381"/>
            </a:xfrm>
            <a:custGeom>
              <a:rect b="b" l="l" r="r" t="t"/>
              <a:pathLst>
                <a:path extrusionOk="0" h="320" w="716">
                  <a:moveTo>
                    <a:pt x="580" y="0"/>
                  </a:moveTo>
                  <a:cubicBezTo>
                    <a:pt x="574" y="0"/>
                    <a:pt x="567" y="1"/>
                    <a:pt x="562" y="4"/>
                  </a:cubicBezTo>
                  <a:cubicBezTo>
                    <a:pt x="381" y="77"/>
                    <a:pt x="190" y="148"/>
                    <a:pt x="27" y="257"/>
                  </a:cubicBezTo>
                  <a:cubicBezTo>
                    <a:pt x="1" y="274"/>
                    <a:pt x="42" y="320"/>
                    <a:pt x="69" y="320"/>
                  </a:cubicBezTo>
                  <a:cubicBezTo>
                    <a:pt x="71" y="320"/>
                    <a:pt x="72" y="320"/>
                    <a:pt x="74" y="319"/>
                  </a:cubicBezTo>
                  <a:cubicBezTo>
                    <a:pt x="268" y="262"/>
                    <a:pt x="454" y="179"/>
                    <a:pt x="647" y="114"/>
                  </a:cubicBezTo>
                  <a:cubicBezTo>
                    <a:pt x="715" y="91"/>
                    <a:pt x="638" y="0"/>
                    <a:pt x="5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38"/>
            <p:cNvSpPr/>
            <p:nvPr/>
          </p:nvSpPr>
          <p:spPr>
            <a:xfrm>
              <a:off x="3546826" y="3501731"/>
              <a:ext cx="19853" cy="8824"/>
            </a:xfrm>
            <a:custGeom>
              <a:rect b="b" l="l" r="r" t="t"/>
              <a:pathLst>
                <a:path extrusionOk="0" h="272" w="612">
                  <a:moveTo>
                    <a:pt x="583" y="1"/>
                  </a:moveTo>
                  <a:cubicBezTo>
                    <a:pt x="580" y="1"/>
                    <a:pt x="576" y="2"/>
                    <a:pt x="572" y="3"/>
                  </a:cubicBezTo>
                  <a:cubicBezTo>
                    <a:pt x="412" y="59"/>
                    <a:pt x="243" y="96"/>
                    <a:pt x="87" y="160"/>
                  </a:cubicBezTo>
                  <a:cubicBezTo>
                    <a:pt x="37" y="180"/>
                    <a:pt x="1" y="272"/>
                    <a:pt x="61" y="272"/>
                  </a:cubicBezTo>
                  <a:cubicBezTo>
                    <a:pt x="67" y="272"/>
                    <a:pt x="74" y="271"/>
                    <a:pt x="83" y="269"/>
                  </a:cubicBezTo>
                  <a:cubicBezTo>
                    <a:pt x="250" y="226"/>
                    <a:pt x="413" y="142"/>
                    <a:pt x="569" y="68"/>
                  </a:cubicBezTo>
                  <a:cubicBezTo>
                    <a:pt x="592" y="57"/>
                    <a:pt x="612" y="1"/>
                    <a:pt x="58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38"/>
            <p:cNvSpPr/>
            <p:nvPr/>
          </p:nvSpPr>
          <p:spPr>
            <a:xfrm>
              <a:off x="3696764" y="3502574"/>
              <a:ext cx="23227" cy="10348"/>
            </a:xfrm>
            <a:custGeom>
              <a:rect b="b" l="l" r="r" t="t"/>
              <a:pathLst>
                <a:path extrusionOk="0" h="319" w="716">
                  <a:moveTo>
                    <a:pt x="69" y="0"/>
                  </a:moveTo>
                  <a:cubicBezTo>
                    <a:pt x="42" y="0"/>
                    <a:pt x="1" y="46"/>
                    <a:pt x="27" y="63"/>
                  </a:cubicBezTo>
                  <a:cubicBezTo>
                    <a:pt x="190" y="171"/>
                    <a:pt x="381" y="243"/>
                    <a:pt x="562" y="315"/>
                  </a:cubicBezTo>
                  <a:cubicBezTo>
                    <a:pt x="568" y="318"/>
                    <a:pt x="574" y="319"/>
                    <a:pt x="580" y="319"/>
                  </a:cubicBezTo>
                  <a:cubicBezTo>
                    <a:pt x="639" y="319"/>
                    <a:pt x="715" y="228"/>
                    <a:pt x="647" y="206"/>
                  </a:cubicBezTo>
                  <a:cubicBezTo>
                    <a:pt x="454" y="141"/>
                    <a:pt x="268" y="57"/>
                    <a:pt x="74" y="1"/>
                  </a:cubicBezTo>
                  <a:cubicBezTo>
                    <a:pt x="72" y="0"/>
                    <a:pt x="71" y="0"/>
                    <a:pt x="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38"/>
            <p:cNvSpPr/>
            <p:nvPr/>
          </p:nvSpPr>
          <p:spPr>
            <a:xfrm>
              <a:off x="3586954" y="3553926"/>
              <a:ext cx="14533" cy="17777"/>
            </a:xfrm>
            <a:custGeom>
              <a:rect b="b" l="l" r="r" t="t"/>
              <a:pathLst>
                <a:path extrusionOk="0" h="548" w="448">
                  <a:moveTo>
                    <a:pt x="411" y="0"/>
                  </a:moveTo>
                  <a:cubicBezTo>
                    <a:pt x="388" y="0"/>
                    <a:pt x="357" y="16"/>
                    <a:pt x="341" y="37"/>
                  </a:cubicBezTo>
                  <a:cubicBezTo>
                    <a:pt x="238" y="182"/>
                    <a:pt x="137" y="328"/>
                    <a:pt x="35" y="473"/>
                  </a:cubicBezTo>
                  <a:cubicBezTo>
                    <a:pt x="0" y="523"/>
                    <a:pt x="39" y="547"/>
                    <a:pt x="88" y="547"/>
                  </a:cubicBezTo>
                  <a:cubicBezTo>
                    <a:pt x="127" y="547"/>
                    <a:pt x="172" y="531"/>
                    <a:pt x="191" y="500"/>
                  </a:cubicBezTo>
                  <a:cubicBezTo>
                    <a:pt x="278" y="353"/>
                    <a:pt x="358" y="206"/>
                    <a:pt x="431" y="51"/>
                  </a:cubicBezTo>
                  <a:cubicBezTo>
                    <a:pt x="448" y="15"/>
                    <a:pt x="434" y="0"/>
                    <a:pt x="41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38"/>
            <p:cNvSpPr/>
            <p:nvPr/>
          </p:nvSpPr>
          <p:spPr>
            <a:xfrm>
              <a:off x="3660723" y="3551948"/>
              <a:ext cx="13138" cy="15669"/>
            </a:xfrm>
            <a:custGeom>
              <a:rect b="b" l="l" r="r" t="t"/>
              <a:pathLst>
                <a:path extrusionOk="0" h="483" w="405">
                  <a:moveTo>
                    <a:pt x="84" y="0"/>
                  </a:moveTo>
                  <a:cubicBezTo>
                    <a:pt x="50" y="0"/>
                    <a:pt x="1" y="47"/>
                    <a:pt x="13" y="79"/>
                  </a:cubicBezTo>
                  <a:cubicBezTo>
                    <a:pt x="68" y="218"/>
                    <a:pt x="143" y="343"/>
                    <a:pt x="233" y="463"/>
                  </a:cubicBezTo>
                  <a:cubicBezTo>
                    <a:pt x="243" y="477"/>
                    <a:pt x="259" y="482"/>
                    <a:pt x="276" y="482"/>
                  </a:cubicBezTo>
                  <a:cubicBezTo>
                    <a:pt x="332" y="482"/>
                    <a:pt x="404" y="422"/>
                    <a:pt x="372" y="384"/>
                  </a:cubicBezTo>
                  <a:cubicBezTo>
                    <a:pt x="275" y="268"/>
                    <a:pt x="189" y="141"/>
                    <a:pt x="108" y="13"/>
                  </a:cubicBezTo>
                  <a:cubicBezTo>
                    <a:pt x="102" y="4"/>
                    <a:pt x="94" y="0"/>
                    <a:pt x="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38"/>
            <p:cNvSpPr/>
            <p:nvPr/>
          </p:nvSpPr>
          <p:spPr>
            <a:xfrm>
              <a:off x="3267420" y="3471140"/>
              <a:ext cx="519" cy="1038"/>
            </a:xfrm>
            <a:custGeom>
              <a:rect b="b" l="l" r="r" t="t"/>
              <a:pathLst>
                <a:path extrusionOk="0" h="32" w="16">
                  <a:moveTo>
                    <a:pt x="0" y="0"/>
                  </a:moveTo>
                  <a:cubicBezTo>
                    <a:pt x="1" y="1"/>
                    <a:pt x="1" y="1"/>
                    <a:pt x="1" y="1"/>
                  </a:cubicBezTo>
                  <a:lnTo>
                    <a:pt x="1" y="1"/>
                  </a:lnTo>
                  <a:cubicBezTo>
                    <a:pt x="1" y="0"/>
                    <a:pt x="0" y="0"/>
                    <a:pt x="0" y="0"/>
                  </a:cubicBezTo>
                  <a:close/>
                  <a:moveTo>
                    <a:pt x="1" y="1"/>
                  </a:moveTo>
                  <a:cubicBezTo>
                    <a:pt x="1" y="1"/>
                    <a:pt x="1" y="1"/>
                    <a:pt x="1" y="1"/>
                  </a:cubicBezTo>
                  <a:cubicBezTo>
                    <a:pt x="9" y="13"/>
                    <a:pt x="12" y="23"/>
                    <a:pt x="14" y="31"/>
                  </a:cubicBezTo>
                  <a:cubicBezTo>
                    <a:pt x="16" y="18"/>
                    <a:pt x="10" y="8"/>
                    <a:pt x="1" y="1"/>
                  </a:cubicBezTo>
                  <a:close/>
                </a:path>
              </a:pathLst>
            </a:custGeom>
            <a:solidFill>
              <a:srgbClr val="619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38"/>
            <p:cNvSpPr/>
            <p:nvPr/>
          </p:nvSpPr>
          <p:spPr>
            <a:xfrm>
              <a:off x="3039821" y="3328598"/>
              <a:ext cx="280833" cy="287094"/>
            </a:xfrm>
            <a:custGeom>
              <a:rect b="b" l="l" r="r" t="t"/>
              <a:pathLst>
                <a:path extrusionOk="0" h="8850" w="8657">
                  <a:moveTo>
                    <a:pt x="4912" y="1123"/>
                  </a:moveTo>
                  <a:cubicBezTo>
                    <a:pt x="5444" y="1123"/>
                    <a:pt x="5837" y="1616"/>
                    <a:pt x="5651" y="2177"/>
                  </a:cubicBezTo>
                  <a:cubicBezTo>
                    <a:pt x="5599" y="2334"/>
                    <a:pt x="5507" y="2455"/>
                    <a:pt x="5391" y="2553"/>
                  </a:cubicBezTo>
                  <a:cubicBezTo>
                    <a:pt x="5181" y="2365"/>
                    <a:pt x="4967" y="2187"/>
                    <a:pt x="4756" y="2022"/>
                  </a:cubicBezTo>
                  <a:cubicBezTo>
                    <a:pt x="4532" y="1847"/>
                    <a:pt x="4285" y="1679"/>
                    <a:pt x="4022" y="1538"/>
                  </a:cubicBezTo>
                  <a:cubicBezTo>
                    <a:pt x="4041" y="1521"/>
                    <a:pt x="4061" y="1502"/>
                    <a:pt x="4081" y="1485"/>
                  </a:cubicBezTo>
                  <a:cubicBezTo>
                    <a:pt x="4236" y="1356"/>
                    <a:pt x="4417" y="1242"/>
                    <a:pt x="4608" y="1175"/>
                  </a:cubicBezTo>
                  <a:cubicBezTo>
                    <a:pt x="4712" y="1139"/>
                    <a:pt x="4814" y="1123"/>
                    <a:pt x="4912" y="1123"/>
                  </a:cubicBezTo>
                  <a:close/>
                  <a:moveTo>
                    <a:pt x="2502" y="1262"/>
                  </a:moveTo>
                  <a:cubicBezTo>
                    <a:pt x="2928" y="1262"/>
                    <a:pt x="3433" y="1382"/>
                    <a:pt x="3623" y="1504"/>
                  </a:cubicBezTo>
                  <a:cubicBezTo>
                    <a:pt x="3663" y="1530"/>
                    <a:pt x="3710" y="1544"/>
                    <a:pt x="3753" y="1565"/>
                  </a:cubicBezTo>
                  <a:cubicBezTo>
                    <a:pt x="3437" y="1914"/>
                    <a:pt x="3223" y="2360"/>
                    <a:pt x="2982" y="2776"/>
                  </a:cubicBezTo>
                  <a:cubicBezTo>
                    <a:pt x="2831" y="2718"/>
                    <a:pt x="2597" y="2606"/>
                    <a:pt x="2468" y="2492"/>
                  </a:cubicBezTo>
                  <a:cubicBezTo>
                    <a:pt x="1391" y="1536"/>
                    <a:pt x="1857" y="1262"/>
                    <a:pt x="2502" y="1262"/>
                  </a:cubicBezTo>
                  <a:close/>
                  <a:moveTo>
                    <a:pt x="3915" y="1643"/>
                  </a:moveTo>
                  <a:cubicBezTo>
                    <a:pt x="4411" y="1905"/>
                    <a:pt x="4838" y="2273"/>
                    <a:pt x="5250" y="2655"/>
                  </a:cubicBezTo>
                  <a:cubicBezTo>
                    <a:pt x="5124" y="2777"/>
                    <a:pt x="4724" y="2995"/>
                    <a:pt x="4106" y="2995"/>
                  </a:cubicBezTo>
                  <a:cubicBezTo>
                    <a:pt x="3829" y="2995"/>
                    <a:pt x="3507" y="2951"/>
                    <a:pt x="3147" y="2834"/>
                  </a:cubicBezTo>
                  <a:cubicBezTo>
                    <a:pt x="3381" y="2420"/>
                    <a:pt x="3589" y="1984"/>
                    <a:pt x="3915" y="1643"/>
                  </a:cubicBezTo>
                  <a:close/>
                  <a:moveTo>
                    <a:pt x="4060" y="5886"/>
                  </a:moveTo>
                  <a:cubicBezTo>
                    <a:pt x="4234" y="5886"/>
                    <a:pt x="4410" y="5898"/>
                    <a:pt x="4589" y="5918"/>
                  </a:cubicBezTo>
                  <a:cubicBezTo>
                    <a:pt x="4909" y="5986"/>
                    <a:pt x="5048" y="6071"/>
                    <a:pt x="5250" y="6195"/>
                  </a:cubicBezTo>
                  <a:cubicBezTo>
                    <a:pt x="4838" y="6578"/>
                    <a:pt x="4411" y="6946"/>
                    <a:pt x="3915" y="7208"/>
                  </a:cubicBezTo>
                  <a:cubicBezTo>
                    <a:pt x="3590" y="6867"/>
                    <a:pt x="3381" y="6431"/>
                    <a:pt x="3147" y="6017"/>
                  </a:cubicBezTo>
                  <a:cubicBezTo>
                    <a:pt x="3443" y="5924"/>
                    <a:pt x="3747" y="5886"/>
                    <a:pt x="4060" y="5886"/>
                  </a:cubicBezTo>
                  <a:close/>
                  <a:moveTo>
                    <a:pt x="2982" y="6074"/>
                  </a:moveTo>
                  <a:cubicBezTo>
                    <a:pt x="3223" y="6490"/>
                    <a:pt x="3437" y="6937"/>
                    <a:pt x="3753" y="7286"/>
                  </a:cubicBezTo>
                  <a:cubicBezTo>
                    <a:pt x="3710" y="7307"/>
                    <a:pt x="3669" y="7333"/>
                    <a:pt x="3623" y="7347"/>
                  </a:cubicBezTo>
                  <a:cubicBezTo>
                    <a:pt x="3102" y="7506"/>
                    <a:pt x="2728" y="7567"/>
                    <a:pt x="2461" y="7567"/>
                  </a:cubicBezTo>
                  <a:cubicBezTo>
                    <a:pt x="1770" y="7567"/>
                    <a:pt x="1798" y="7154"/>
                    <a:pt x="1864" y="6948"/>
                  </a:cubicBezTo>
                  <a:cubicBezTo>
                    <a:pt x="1908" y="6883"/>
                    <a:pt x="1952" y="6816"/>
                    <a:pt x="1996" y="6750"/>
                  </a:cubicBezTo>
                  <a:cubicBezTo>
                    <a:pt x="2139" y="6573"/>
                    <a:pt x="2343" y="6419"/>
                    <a:pt x="2536" y="6298"/>
                  </a:cubicBezTo>
                  <a:cubicBezTo>
                    <a:pt x="2682" y="6206"/>
                    <a:pt x="2831" y="6133"/>
                    <a:pt x="2982" y="6074"/>
                  </a:cubicBezTo>
                  <a:close/>
                  <a:moveTo>
                    <a:pt x="5391" y="6298"/>
                  </a:moveTo>
                  <a:cubicBezTo>
                    <a:pt x="5507" y="6396"/>
                    <a:pt x="5599" y="6517"/>
                    <a:pt x="5651" y="6675"/>
                  </a:cubicBezTo>
                  <a:cubicBezTo>
                    <a:pt x="5837" y="7235"/>
                    <a:pt x="5444" y="7727"/>
                    <a:pt x="4912" y="7727"/>
                  </a:cubicBezTo>
                  <a:cubicBezTo>
                    <a:pt x="4815" y="7727"/>
                    <a:pt x="4712" y="7711"/>
                    <a:pt x="4608" y="7675"/>
                  </a:cubicBezTo>
                  <a:cubicBezTo>
                    <a:pt x="4417" y="7609"/>
                    <a:pt x="4236" y="7495"/>
                    <a:pt x="4081" y="7366"/>
                  </a:cubicBezTo>
                  <a:cubicBezTo>
                    <a:pt x="4061" y="7349"/>
                    <a:pt x="4041" y="7330"/>
                    <a:pt x="4022" y="7312"/>
                  </a:cubicBezTo>
                  <a:cubicBezTo>
                    <a:pt x="4284" y="7171"/>
                    <a:pt x="4532" y="7004"/>
                    <a:pt x="4756" y="6829"/>
                  </a:cubicBezTo>
                  <a:cubicBezTo>
                    <a:pt x="4967" y="6664"/>
                    <a:pt x="5180" y="6486"/>
                    <a:pt x="5391" y="6298"/>
                  </a:cubicBezTo>
                  <a:close/>
                  <a:moveTo>
                    <a:pt x="7741" y="1"/>
                  </a:moveTo>
                  <a:cubicBezTo>
                    <a:pt x="7382" y="1"/>
                    <a:pt x="7050" y="237"/>
                    <a:pt x="7100" y="701"/>
                  </a:cubicBezTo>
                  <a:cubicBezTo>
                    <a:pt x="7162" y="1265"/>
                    <a:pt x="7644" y="1692"/>
                    <a:pt x="7704" y="2273"/>
                  </a:cubicBezTo>
                  <a:cubicBezTo>
                    <a:pt x="7784" y="3035"/>
                    <a:pt x="7320" y="3664"/>
                    <a:pt x="6932" y="4267"/>
                  </a:cubicBezTo>
                  <a:cubicBezTo>
                    <a:pt x="6932" y="4267"/>
                    <a:pt x="6932" y="4268"/>
                    <a:pt x="6932" y="4268"/>
                  </a:cubicBezTo>
                  <a:cubicBezTo>
                    <a:pt x="6545" y="3695"/>
                    <a:pt x="6040" y="3144"/>
                    <a:pt x="5507" y="2656"/>
                  </a:cubicBezTo>
                  <a:cubicBezTo>
                    <a:pt x="5831" y="2384"/>
                    <a:pt x="6001" y="1996"/>
                    <a:pt x="5797" y="1485"/>
                  </a:cubicBezTo>
                  <a:cubicBezTo>
                    <a:pt x="5652" y="1124"/>
                    <a:pt x="5315" y="983"/>
                    <a:pt x="4961" y="983"/>
                  </a:cubicBezTo>
                  <a:cubicBezTo>
                    <a:pt x="4721" y="983"/>
                    <a:pt x="4474" y="1048"/>
                    <a:pt x="4274" y="1153"/>
                  </a:cubicBezTo>
                  <a:cubicBezTo>
                    <a:pt x="4117" y="1236"/>
                    <a:pt x="3981" y="1338"/>
                    <a:pt x="3860" y="1455"/>
                  </a:cubicBezTo>
                  <a:cubicBezTo>
                    <a:pt x="3452" y="1257"/>
                    <a:pt x="3011" y="1127"/>
                    <a:pt x="2567" y="1127"/>
                  </a:cubicBezTo>
                  <a:cubicBezTo>
                    <a:pt x="2443" y="1127"/>
                    <a:pt x="2318" y="1137"/>
                    <a:pt x="2193" y="1159"/>
                  </a:cubicBezTo>
                  <a:cubicBezTo>
                    <a:pt x="1201" y="1333"/>
                    <a:pt x="1774" y="2187"/>
                    <a:pt x="2292" y="2554"/>
                  </a:cubicBezTo>
                  <a:cubicBezTo>
                    <a:pt x="2479" y="2687"/>
                    <a:pt x="2691" y="2802"/>
                    <a:pt x="2913" y="2892"/>
                  </a:cubicBezTo>
                  <a:cubicBezTo>
                    <a:pt x="2849" y="2997"/>
                    <a:pt x="2783" y="3101"/>
                    <a:pt x="2711" y="3199"/>
                  </a:cubicBezTo>
                  <a:cubicBezTo>
                    <a:pt x="2363" y="3673"/>
                    <a:pt x="1812" y="4074"/>
                    <a:pt x="1204" y="4074"/>
                  </a:cubicBezTo>
                  <a:cubicBezTo>
                    <a:pt x="1160" y="4074"/>
                    <a:pt x="1115" y="4072"/>
                    <a:pt x="1070" y="4067"/>
                  </a:cubicBezTo>
                  <a:cubicBezTo>
                    <a:pt x="552" y="4017"/>
                    <a:pt x="174" y="3551"/>
                    <a:pt x="264" y="3035"/>
                  </a:cubicBezTo>
                  <a:cubicBezTo>
                    <a:pt x="291" y="2882"/>
                    <a:pt x="404" y="2654"/>
                    <a:pt x="538" y="2568"/>
                  </a:cubicBezTo>
                  <a:cubicBezTo>
                    <a:pt x="640" y="2519"/>
                    <a:pt x="733" y="2498"/>
                    <a:pt x="817" y="2498"/>
                  </a:cubicBezTo>
                  <a:cubicBezTo>
                    <a:pt x="1098" y="2498"/>
                    <a:pt x="1271" y="2732"/>
                    <a:pt x="1304" y="2882"/>
                  </a:cubicBezTo>
                  <a:cubicBezTo>
                    <a:pt x="1363" y="3160"/>
                    <a:pt x="1282" y="3262"/>
                    <a:pt x="1179" y="3262"/>
                  </a:cubicBezTo>
                  <a:cubicBezTo>
                    <a:pt x="1095" y="3262"/>
                    <a:pt x="996" y="3194"/>
                    <a:pt x="946" y="3099"/>
                  </a:cubicBezTo>
                  <a:cubicBezTo>
                    <a:pt x="948" y="3073"/>
                    <a:pt x="906" y="3036"/>
                    <a:pt x="879" y="3036"/>
                  </a:cubicBezTo>
                  <a:cubicBezTo>
                    <a:pt x="869" y="3036"/>
                    <a:pt x="860" y="3041"/>
                    <a:pt x="857" y="3054"/>
                  </a:cubicBezTo>
                  <a:cubicBezTo>
                    <a:pt x="802" y="3258"/>
                    <a:pt x="941" y="3470"/>
                    <a:pt x="1138" y="3470"/>
                  </a:cubicBezTo>
                  <a:cubicBezTo>
                    <a:pt x="1186" y="3470"/>
                    <a:pt x="1239" y="3457"/>
                    <a:pt x="1293" y="3428"/>
                  </a:cubicBezTo>
                  <a:cubicBezTo>
                    <a:pt x="1609" y="3256"/>
                    <a:pt x="1514" y="2745"/>
                    <a:pt x="1307" y="2535"/>
                  </a:cubicBezTo>
                  <a:cubicBezTo>
                    <a:pt x="1174" y="2400"/>
                    <a:pt x="994" y="2331"/>
                    <a:pt x="814" y="2331"/>
                  </a:cubicBezTo>
                  <a:cubicBezTo>
                    <a:pt x="669" y="2331"/>
                    <a:pt x="524" y="2376"/>
                    <a:pt x="403" y="2467"/>
                  </a:cubicBezTo>
                  <a:cubicBezTo>
                    <a:pt x="0" y="2770"/>
                    <a:pt x="9" y="3396"/>
                    <a:pt x="290" y="3774"/>
                  </a:cubicBezTo>
                  <a:cubicBezTo>
                    <a:pt x="523" y="4086"/>
                    <a:pt x="842" y="4210"/>
                    <a:pt x="1180" y="4210"/>
                  </a:cubicBezTo>
                  <a:cubicBezTo>
                    <a:pt x="1777" y="4210"/>
                    <a:pt x="2433" y="3823"/>
                    <a:pt x="2775" y="3400"/>
                  </a:cubicBezTo>
                  <a:cubicBezTo>
                    <a:pt x="2887" y="3260"/>
                    <a:pt x="2985" y="3109"/>
                    <a:pt x="3078" y="2952"/>
                  </a:cubicBezTo>
                  <a:cubicBezTo>
                    <a:pt x="3422" y="3070"/>
                    <a:pt x="3645" y="3147"/>
                    <a:pt x="3979" y="3147"/>
                  </a:cubicBezTo>
                  <a:cubicBezTo>
                    <a:pt x="4123" y="3147"/>
                    <a:pt x="4288" y="3132"/>
                    <a:pt x="4492" y="3101"/>
                  </a:cubicBezTo>
                  <a:cubicBezTo>
                    <a:pt x="4830" y="3049"/>
                    <a:pt x="5168" y="2894"/>
                    <a:pt x="5364" y="2762"/>
                  </a:cubicBezTo>
                  <a:cubicBezTo>
                    <a:pt x="5374" y="2770"/>
                    <a:pt x="5382" y="2778"/>
                    <a:pt x="5390" y="2786"/>
                  </a:cubicBezTo>
                  <a:cubicBezTo>
                    <a:pt x="5921" y="3284"/>
                    <a:pt x="6473" y="3803"/>
                    <a:pt x="6859" y="4425"/>
                  </a:cubicBezTo>
                  <a:cubicBezTo>
                    <a:pt x="6859" y="4425"/>
                    <a:pt x="6859" y="4425"/>
                    <a:pt x="6859" y="4424"/>
                  </a:cubicBezTo>
                  <a:cubicBezTo>
                    <a:pt x="6859" y="4425"/>
                    <a:pt x="6859" y="4425"/>
                    <a:pt x="6860" y="4425"/>
                  </a:cubicBezTo>
                  <a:lnTo>
                    <a:pt x="6859" y="4425"/>
                  </a:lnTo>
                  <a:cubicBezTo>
                    <a:pt x="6473" y="5047"/>
                    <a:pt x="5921" y="5565"/>
                    <a:pt x="5390" y="6064"/>
                  </a:cubicBezTo>
                  <a:cubicBezTo>
                    <a:pt x="5382" y="6072"/>
                    <a:pt x="5374" y="6080"/>
                    <a:pt x="5364" y="6087"/>
                  </a:cubicBezTo>
                  <a:cubicBezTo>
                    <a:pt x="5168" y="5956"/>
                    <a:pt x="4943" y="5821"/>
                    <a:pt x="4701" y="5791"/>
                  </a:cubicBezTo>
                  <a:cubicBezTo>
                    <a:pt x="4450" y="5760"/>
                    <a:pt x="4230" y="5743"/>
                    <a:pt x="4028" y="5743"/>
                  </a:cubicBezTo>
                  <a:cubicBezTo>
                    <a:pt x="3682" y="5743"/>
                    <a:pt x="3388" y="5791"/>
                    <a:pt x="3078" y="5897"/>
                  </a:cubicBezTo>
                  <a:cubicBezTo>
                    <a:pt x="2985" y="5741"/>
                    <a:pt x="2887" y="5589"/>
                    <a:pt x="2775" y="5450"/>
                  </a:cubicBezTo>
                  <a:cubicBezTo>
                    <a:pt x="2433" y="5027"/>
                    <a:pt x="1776" y="4640"/>
                    <a:pt x="1179" y="4640"/>
                  </a:cubicBezTo>
                  <a:cubicBezTo>
                    <a:pt x="841" y="4640"/>
                    <a:pt x="522" y="4763"/>
                    <a:pt x="290" y="5075"/>
                  </a:cubicBezTo>
                  <a:cubicBezTo>
                    <a:pt x="9" y="5453"/>
                    <a:pt x="0" y="6079"/>
                    <a:pt x="403" y="6383"/>
                  </a:cubicBezTo>
                  <a:cubicBezTo>
                    <a:pt x="524" y="6474"/>
                    <a:pt x="670" y="6518"/>
                    <a:pt x="815" y="6518"/>
                  </a:cubicBezTo>
                  <a:cubicBezTo>
                    <a:pt x="995" y="6518"/>
                    <a:pt x="1175" y="6449"/>
                    <a:pt x="1307" y="6315"/>
                  </a:cubicBezTo>
                  <a:cubicBezTo>
                    <a:pt x="1514" y="6105"/>
                    <a:pt x="1609" y="5594"/>
                    <a:pt x="1293" y="5422"/>
                  </a:cubicBezTo>
                  <a:cubicBezTo>
                    <a:pt x="1239" y="5393"/>
                    <a:pt x="1186" y="5380"/>
                    <a:pt x="1138" y="5380"/>
                  </a:cubicBezTo>
                  <a:cubicBezTo>
                    <a:pt x="941" y="5380"/>
                    <a:pt x="802" y="5593"/>
                    <a:pt x="857" y="5796"/>
                  </a:cubicBezTo>
                  <a:cubicBezTo>
                    <a:pt x="860" y="5809"/>
                    <a:pt x="869" y="5814"/>
                    <a:pt x="879" y="5814"/>
                  </a:cubicBezTo>
                  <a:cubicBezTo>
                    <a:pt x="906" y="5814"/>
                    <a:pt x="948" y="5777"/>
                    <a:pt x="946" y="5751"/>
                  </a:cubicBezTo>
                  <a:cubicBezTo>
                    <a:pt x="996" y="5655"/>
                    <a:pt x="1095" y="5587"/>
                    <a:pt x="1179" y="5587"/>
                  </a:cubicBezTo>
                  <a:cubicBezTo>
                    <a:pt x="1282" y="5587"/>
                    <a:pt x="1363" y="5690"/>
                    <a:pt x="1304" y="5968"/>
                  </a:cubicBezTo>
                  <a:cubicBezTo>
                    <a:pt x="1271" y="6118"/>
                    <a:pt x="1098" y="6352"/>
                    <a:pt x="817" y="6352"/>
                  </a:cubicBezTo>
                  <a:cubicBezTo>
                    <a:pt x="733" y="6352"/>
                    <a:pt x="640" y="6331"/>
                    <a:pt x="538" y="6282"/>
                  </a:cubicBezTo>
                  <a:cubicBezTo>
                    <a:pt x="404" y="6196"/>
                    <a:pt x="291" y="5968"/>
                    <a:pt x="264" y="5814"/>
                  </a:cubicBezTo>
                  <a:cubicBezTo>
                    <a:pt x="174" y="5298"/>
                    <a:pt x="552" y="4833"/>
                    <a:pt x="1070" y="4783"/>
                  </a:cubicBezTo>
                  <a:cubicBezTo>
                    <a:pt x="1115" y="4778"/>
                    <a:pt x="1160" y="4776"/>
                    <a:pt x="1204" y="4776"/>
                  </a:cubicBezTo>
                  <a:cubicBezTo>
                    <a:pt x="1812" y="4776"/>
                    <a:pt x="2363" y="5176"/>
                    <a:pt x="2711" y="5650"/>
                  </a:cubicBezTo>
                  <a:cubicBezTo>
                    <a:pt x="2783" y="5748"/>
                    <a:pt x="2849" y="5852"/>
                    <a:pt x="2913" y="5958"/>
                  </a:cubicBezTo>
                  <a:cubicBezTo>
                    <a:pt x="2691" y="6048"/>
                    <a:pt x="2479" y="6162"/>
                    <a:pt x="2292" y="6295"/>
                  </a:cubicBezTo>
                  <a:cubicBezTo>
                    <a:pt x="1774" y="6662"/>
                    <a:pt x="1201" y="7516"/>
                    <a:pt x="2193" y="7691"/>
                  </a:cubicBezTo>
                  <a:cubicBezTo>
                    <a:pt x="2318" y="7713"/>
                    <a:pt x="2443" y="7724"/>
                    <a:pt x="2567" y="7724"/>
                  </a:cubicBezTo>
                  <a:cubicBezTo>
                    <a:pt x="3011" y="7724"/>
                    <a:pt x="3452" y="7593"/>
                    <a:pt x="3860" y="7395"/>
                  </a:cubicBezTo>
                  <a:cubicBezTo>
                    <a:pt x="3981" y="7512"/>
                    <a:pt x="4117" y="7614"/>
                    <a:pt x="4274" y="7697"/>
                  </a:cubicBezTo>
                  <a:cubicBezTo>
                    <a:pt x="4474" y="7802"/>
                    <a:pt x="4721" y="7867"/>
                    <a:pt x="4960" y="7867"/>
                  </a:cubicBezTo>
                  <a:cubicBezTo>
                    <a:pt x="5314" y="7867"/>
                    <a:pt x="5652" y="7726"/>
                    <a:pt x="5797" y="7365"/>
                  </a:cubicBezTo>
                  <a:cubicBezTo>
                    <a:pt x="6001" y="6854"/>
                    <a:pt x="5831" y="6467"/>
                    <a:pt x="5507" y="6194"/>
                  </a:cubicBezTo>
                  <a:cubicBezTo>
                    <a:pt x="6040" y="5706"/>
                    <a:pt x="6545" y="5155"/>
                    <a:pt x="6932" y="4582"/>
                  </a:cubicBezTo>
                  <a:cubicBezTo>
                    <a:pt x="6932" y="4582"/>
                    <a:pt x="6932" y="4583"/>
                    <a:pt x="6932" y="4583"/>
                  </a:cubicBezTo>
                  <a:cubicBezTo>
                    <a:pt x="7320" y="5187"/>
                    <a:pt x="7784" y="5815"/>
                    <a:pt x="7704" y="6577"/>
                  </a:cubicBezTo>
                  <a:cubicBezTo>
                    <a:pt x="7644" y="7158"/>
                    <a:pt x="7162" y="7585"/>
                    <a:pt x="7100" y="8149"/>
                  </a:cubicBezTo>
                  <a:cubicBezTo>
                    <a:pt x="7050" y="8613"/>
                    <a:pt x="7382" y="8849"/>
                    <a:pt x="7742" y="8849"/>
                  </a:cubicBezTo>
                  <a:cubicBezTo>
                    <a:pt x="7979" y="8849"/>
                    <a:pt x="8229" y="8746"/>
                    <a:pt x="8389" y="8536"/>
                  </a:cubicBezTo>
                  <a:cubicBezTo>
                    <a:pt x="8657" y="8183"/>
                    <a:pt x="8527" y="7435"/>
                    <a:pt x="8096" y="7435"/>
                  </a:cubicBezTo>
                  <a:cubicBezTo>
                    <a:pt x="8014" y="7435"/>
                    <a:pt x="7922" y="7462"/>
                    <a:pt x="7819" y="7523"/>
                  </a:cubicBezTo>
                  <a:cubicBezTo>
                    <a:pt x="7459" y="7738"/>
                    <a:pt x="7594" y="8270"/>
                    <a:pt x="7884" y="8270"/>
                  </a:cubicBezTo>
                  <a:cubicBezTo>
                    <a:pt x="7955" y="8270"/>
                    <a:pt x="8035" y="8238"/>
                    <a:pt x="8120" y="8162"/>
                  </a:cubicBezTo>
                  <a:cubicBezTo>
                    <a:pt x="8177" y="8110"/>
                    <a:pt x="8144" y="8071"/>
                    <a:pt x="8095" y="8071"/>
                  </a:cubicBezTo>
                  <a:cubicBezTo>
                    <a:pt x="8075" y="8071"/>
                    <a:pt x="8053" y="8078"/>
                    <a:pt x="8033" y="8093"/>
                  </a:cubicBezTo>
                  <a:cubicBezTo>
                    <a:pt x="8011" y="8097"/>
                    <a:pt x="7991" y="8099"/>
                    <a:pt x="7973" y="8099"/>
                  </a:cubicBezTo>
                  <a:cubicBezTo>
                    <a:pt x="7774" y="8099"/>
                    <a:pt x="7736" y="7880"/>
                    <a:pt x="7867" y="7747"/>
                  </a:cubicBezTo>
                  <a:cubicBezTo>
                    <a:pt x="7946" y="7666"/>
                    <a:pt x="8022" y="7635"/>
                    <a:pt x="8090" y="7635"/>
                  </a:cubicBezTo>
                  <a:cubicBezTo>
                    <a:pt x="8242" y="7635"/>
                    <a:pt x="8354" y="7792"/>
                    <a:pt x="8369" y="7915"/>
                  </a:cubicBezTo>
                  <a:cubicBezTo>
                    <a:pt x="8395" y="8371"/>
                    <a:pt x="8066" y="8705"/>
                    <a:pt x="7753" y="8705"/>
                  </a:cubicBezTo>
                  <a:cubicBezTo>
                    <a:pt x="7596" y="8705"/>
                    <a:pt x="7444" y="8622"/>
                    <a:pt x="7342" y="8429"/>
                  </a:cubicBezTo>
                  <a:cubicBezTo>
                    <a:pt x="7165" y="8108"/>
                    <a:pt x="7365" y="7784"/>
                    <a:pt x="7512" y="7486"/>
                  </a:cubicBezTo>
                  <a:cubicBezTo>
                    <a:pt x="7660" y="7187"/>
                    <a:pt x="7781" y="6880"/>
                    <a:pt x="7816" y="6544"/>
                  </a:cubicBezTo>
                  <a:cubicBezTo>
                    <a:pt x="7935" y="5398"/>
                    <a:pt x="7008" y="4458"/>
                    <a:pt x="7030" y="4425"/>
                  </a:cubicBezTo>
                  <a:cubicBezTo>
                    <a:pt x="7026" y="4414"/>
                    <a:pt x="7864" y="3347"/>
                    <a:pt x="7816" y="2306"/>
                  </a:cubicBezTo>
                  <a:cubicBezTo>
                    <a:pt x="7800" y="1970"/>
                    <a:pt x="7660" y="1663"/>
                    <a:pt x="7512" y="1364"/>
                  </a:cubicBezTo>
                  <a:cubicBezTo>
                    <a:pt x="7365" y="1066"/>
                    <a:pt x="7165" y="742"/>
                    <a:pt x="7342" y="422"/>
                  </a:cubicBezTo>
                  <a:cubicBezTo>
                    <a:pt x="7444" y="228"/>
                    <a:pt x="7597" y="145"/>
                    <a:pt x="7753" y="145"/>
                  </a:cubicBezTo>
                  <a:cubicBezTo>
                    <a:pt x="8066" y="145"/>
                    <a:pt x="8395" y="480"/>
                    <a:pt x="8369" y="936"/>
                  </a:cubicBezTo>
                  <a:cubicBezTo>
                    <a:pt x="8354" y="1058"/>
                    <a:pt x="8242" y="1215"/>
                    <a:pt x="8090" y="1215"/>
                  </a:cubicBezTo>
                  <a:cubicBezTo>
                    <a:pt x="8022" y="1215"/>
                    <a:pt x="7946" y="1184"/>
                    <a:pt x="7867" y="1104"/>
                  </a:cubicBezTo>
                  <a:cubicBezTo>
                    <a:pt x="7736" y="970"/>
                    <a:pt x="7774" y="751"/>
                    <a:pt x="7973" y="751"/>
                  </a:cubicBezTo>
                  <a:cubicBezTo>
                    <a:pt x="7991" y="751"/>
                    <a:pt x="8011" y="753"/>
                    <a:pt x="8033" y="757"/>
                  </a:cubicBezTo>
                  <a:cubicBezTo>
                    <a:pt x="8053" y="772"/>
                    <a:pt x="8075" y="779"/>
                    <a:pt x="8095" y="779"/>
                  </a:cubicBezTo>
                  <a:cubicBezTo>
                    <a:pt x="8144" y="779"/>
                    <a:pt x="8177" y="740"/>
                    <a:pt x="8120" y="688"/>
                  </a:cubicBezTo>
                  <a:cubicBezTo>
                    <a:pt x="8035" y="612"/>
                    <a:pt x="7955" y="580"/>
                    <a:pt x="7884" y="580"/>
                  </a:cubicBezTo>
                  <a:cubicBezTo>
                    <a:pt x="7594" y="580"/>
                    <a:pt x="7459" y="1112"/>
                    <a:pt x="7819" y="1328"/>
                  </a:cubicBezTo>
                  <a:cubicBezTo>
                    <a:pt x="7921" y="1389"/>
                    <a:pt x="8014" y="1416"/>
                    <a:pt x="8096" y="1416"/>
                  </a:cubicBezTo>
                  <a:cubicBezTo>
                    <a:pt x="8528" y="1416"/>
                    <a:pt x="8657" y="667"/>
                    <a:pt x="8389" y="314"/>
                  </a:cubicBezTo>
                  <a:cubicBezTo>
                    <a:pt x="8229" y="104"/>
                    <a:pt x="7979" y="1"/>
                    <a:pt x="77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38"/>
            <p:cNvSpPr/>
            <p:nvPr/>
          </p:nvSpPr>
          <p:spPr>
            <a:xfrm>
              <a:off x="3401982" y="3353837"/>
              <a:ext cx="129046" cy="97774"/>
            </a:xfrm>
            <a:custGeom>
              <a:rect b="b" l="l" r="r" t="t"/>
              <a:pathLst>
                <a:path extrusionOk="0" h="3014" w="3978">
                  <a:moveTo>
                    <a:pt x="1122" y="0"/>
                  </a:moveTo>
                  <a:cubicBezTo>
                    <a:pt x="839" y="0"/>
                    <a:pt x="547" y="132"/>
                    <a:pt x="374" y="343"/>
                  </a:cubicBezTo>
                  <a:cubicBezTo>
                    <a:pt x="1" y="798"/>
                    <a:pt x="81" y="1463"/>
                    <a:pt x="377" y="1932"/>
                  </a:cubicBezTo>
                  <a:cubicBezTo>
                    <a:pt x="770" y="2554"/>
                    <a:pt x="1417" y="2828"/>
                    <a:pt x="2098" y="3014"/>
                  </a:cubicBezTo>
                  <a:cubicBezTo>
                    <a:pt x="2098" y="3014"/>
                    <a:pt x="2098" y="3014"/>
                    <a:pt x="2099" y="3014"/>
                  </a:cubicBezTo>
                  <a:cubicBezTo>
                    <a:pt x="2103" y="3014"/>
                    <a:pt x="2101" y="3005"/>
                    <a:pt x="2098" y="3004"/>
                  </a:cubicBezTo>
                  <a:cubicBezTo>
                    <a:pt x="1487" y="2774"/>
                    <a:pt x="815" y="2445"/>
                    <a:pt x="481" y="1855"/>
                  </a:cubicBezTo>
                  <a:cubicBezTo>
                    <a:pt x="296" y="1529"/>
                    <a:pt x="221" y="1111"/>
                    <a:pt x="351" y="750"/>
                  </a:cubicBezTo>
                  <a:cubicBezTo>
                    <a:pt x="468" y="428"/>
                    <a:pt x="816" y="137"/>
                    <a:pt x="1148" y="137"/>
                  </a:cubicBezTo>
                  <a:cubicBezTo>
                    <a:pt x="1344" y="137"/>
                    <a:pt x="1535" y="238"/>
                    <a:pt x="1669" y="495"/>
                  </a:cubicBezTo>
                  <a:cubicBezTo>
                    <a:pt x="1891" y="916"/>
                    <a:pt x="1764" y="1416"/>
                    <a:pt x="2047" y="1825"/>
                  </a:cubicBezTo>
                  <a:cubicBezTo>
                    <a:pt x="2214" y="2066"/>
                    <a:pt x="2428" y="2262"/>
                    <a:pt x="2716" y="2312"/>
                  </a:cubicBezTo>
                  <a:cubicBezTo>
                    <a:pt x="2821" y="2330"/>
                    <a:pt x="2923" y="2340"/>
                    <a:pt x="3019" y="2340"/>
                  </a:cubicBezTo>
                  <a:cubicBezTo>
                    <a:pt x="3387" y="2340"/>
                    <a:pt x="3682" y="2193"/>
                    <a:pt x="3807" y="1774"/>
                  </a:cubicBezTo>
                  <a:cubicBezTo>
                    <a:pt x="3978" y="1203"/>
                    <a:pt x="3510" y="463"/>
                    <a:pt x="2901" y="463"/>
                  </a:cubicBezTo>
                  <a:cubicBezTo>
                    <a:pt x="2843" y="463"/>
                    <a:pt x="2784" y="469"/>
                    <a:pt x="2724" y="483"/>
                  </a:cubicBezTo>
                  <a:cubicBezTo>
                    <a:pt x="2088" y="633"/>
                    <a:pt x="2369" y="1703"/>
                    <a:pt x="2947" y="1703"/>
                  </a:cubicBezTo>
                  <a:cubicBezTo>
                    <a:pt x="2967" y="1703"/>
                    <a:pt x="2987" y="1701"/>
                    <a:pt x="3007" y="1699"/>
                  </a:cubicBezTo>
                  <a:cubicBezTo>
                    <a:pt x="3552" y="1631"/>
                    <a:pt x="3268" y="1055"/>
                    <a:pt x="2999" y="1055"/>
                  </a:cubicBezTo>
                  <a:cubicBezTo>
                    <a:pt x="2940" y="1055"/>
                    <a:pt x="2881" y="1083"/>
                    <a:pt x="2833" y="1151"/>
                  </a:cubicBezTo>
                  <a:cubicBezTo>
                    <a:pt x="2814" y="1177"/>
                    <a:pt x="2849" y="1225"/>
                    <a:pt x="2881" y="1225"/>
                  </a:cubicBezTo>
                  <a:cubicBezTo>
                    <a:pt x="2885" y="1225"/>
                    <a:pt x="2890" y="1224"/>
                    <a:pt x="2894" y="1222"/>
                  </a:cubicBezTo>
                  <a:cubicBezTo>
                    <a:pt x="2942" y="1195"/>
                    <a:pt x="2984" y="1183"/>
                    <a:pt x="3019" y="1183"/>
                  </a:cubicBezTo>
                  <a:cubicBezTo>
                    <a:pt x="3082" y="1183"/>
                    <a:pt x="3125" y="1218"/>
                    <a:pt x="3148" y="1259"/>
                  </a:cubicBezTo>
                  <a:cubicBezTo>
                    <a:pt x="3258" y="1457"/>
                    <a:pt x="3145" y="1595"/>
                    <a:pt x="2973" y="1595"/>
                  </a:cubicBezTo>
                  <a:cubicBezTo>
                    <a:pt x="2841" y="1595"/>
                    <a:pt x="2674" y="1514"/>
                    <a:pt x="2547" y="1316"/>
                  </a:cubicBezTo>
                  <a:cubicBezTo>
                    <a:pt x="2513" y="1236"/>
                    <a:pt x="2491" y="1153"/>
                    <a:pt x="2483" y="1065"/>
                  </a:cubicBezTo>
                  <a:cubicBezTo>
                    <a:pt x="2471" y="871"/>
                    <a:pt x="2546" y="710"/>
                    <a:pt x="2737" y="626"/>
                  </a:cubicBezTo>
                  <a:cubicBezTo>
                    <a:pt x="2814" y="592"/>
                    <a:pt x="2888" y="577"/>
                    <a:pt x="2959" y="577"/>
                  </a:cubicBezTo>
                  <a:cubicBezTo>
                    <a:pt x="3331" y="577"/>
                    <a:pt x="3610" y="989"/>
                    <a:pt x="3670" y="1319"/>
                  </a:cubicBezTo>
                  <a:cubicBezTo>
                    <a:pt x="3729" y="1642"/>
                    <a:pt x="3635" y="1938"/>
                    <a:pt x="3348" y="2108"/>
                  </a:cubicBezTo>
                  <a:cubicBezTo>
                    <a:pt x="3236" y="2174"/>
                    <a:pt x="3118" y="2202"/>
                    <a:pt x="2998" y="2202"/>
                  </a:cubicBezTo>
                  <a:cubicBezTo>
                    <a:pt x="2817" y="2202"/>
                    <a:pt x="2635" y="2138"/>
                    <a:pt x="2471" y="2050"/>
                  </a:cubicBezTo>
                  <a:cubicBezTo>
                    <a:pt x="2038" y="1713"/>
                    <a:pt x="2054" y="1286"/>
                    <a:pt x="1923" y="743"/>
                  </a:cubicBezTo>
                  <a:cubicBezTo>
                    <a:pt x="1869" y="520"/>
                    <a:pt x="1777" y="295"/>
                    <a:pt x="1591" y="151"/>
                  </a:cubicBezTo>
                  <a:cubicBezTo>
                    <a:pt x="1456" y="47"/>
                    <a:pt x="1290" y="0"/>
                    <a:pt x="1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38"/>
            <p:cNvSpPr/>
            <p:nvPr/>
          </p:nvSpPr>
          <p:spPr>
            <a:xfrm>
              <a:off x="3513024" y="3347057"/>
              <a:ext cx="48465" cy="87556"/>
            </a:xfrm>
            <a:custGeom>
              <a:rect b="b" l="l" r="r" t="t"/>
              <a:pathLst>
                <a:path extrusionOk="0" h="2699" w="1494">
                  <a:moveTo>
                    <a:pt x="34" y="0"/>
                  </a:moveTo>
                  <a:cubicBezTo>
                    <a:pt x="0" y="0"/>
                    <a:pt x="19" y="56"/>
                    <a:pt x="41" y="70"/>
                  </a:cubicBezTo>
                  <a:cubicBezTo>
                    <a:pt x="897" y="604"/>
                    <a:pt x="1312" y="1794"/>
                    <a:pt x="687" y="2676"/>
                  </a:cubicBezTo>
                  <a:cubicBezTo>
                    <a:pt x="681" y="2683"/>
                    <a:pt x="689" y="2698"/>
                    <a:pt x="697" y="2698"/>
                  </a:cubicBezTo>
                  <a:cubicBezTo>
                    <a:pt x="699" y="2698"/>
                    <a:pt x="701" y="2698"/>
                    <a:pt x="703" y="2696"/>
                  </a:cubicBezTo>
                  <a:cubicBezTo>
                    <a:pt x="1493" y="2008"/>
                    <a:pt x="1056" y="265"/>
                    <a:pt x="45" y="2"/>
                  </a:cubicBezTo>
                  <a:cubicBezTo>
                    <a:pt x="41" y="1"/>
                    <a:pt x="37"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38"/>
            <p:cNvSpPr/>
            <p:nvPr/>
          </p:nvSpPr>
          <p:spPr>
            <a:xfrm>
              <a:off x="3401982" y="3487489"/>
              <a:ext cx="129046" cy="97807"/>
            </a:xfrm>
            <a:custGeom>
              <a:rect b="b" l="l" r="r" t="t"/>
              <a:pathLst>
                <a:path extrusionOk="0" h="3015" w="3978">
                  <a:moveTo>
                    <a:pt x="2099" y="0"/>
                  </a:moveTo>
                  <a:cubicBezTo>
                    <a:pt x="2098" y="0"/>
                    <a:pt x="2098" y="0"/>
                    <a:pt x="2098" y="1"/>
                  </a:cubicBezTo>
                  <a:cubicBezTo>
                    <a:pt x="1417" y="186"/>
                    <a:pt x="770" y="461"/>
                    <a:pt x="377" y="1082"/>
                  </a:cubicBezTo>
                  <a:cubicBezTo>
                    <a:pt x="81" y="1551"/>
                    <a:pt x="1" y="2216"/>
                    <a:pt x="374" y="2671"/>
                  </a:cubicBezTo>
                  <a:cubicBezTo>
                    <a:pt x="547" y="2883"/>
                    <a:pt x="839" y="3014"/>
                    <a:pt x="1122" y="3014"/>
                  </a:cubicBezTo>
                  <a:cubicBezTo>
                    <a:pt x="1290" y="3014"/>
                    <a:pt x="1456" y="2967"/>
                    <a:pt x="1591" y="2863"/>
                  </a:cubicBezTo>
                  <a:cubicBezTo>
                    <a:pt x="1777" y="2719"/>
                    <a:pt x="1869" y="2494"/>
                    <a:pt x="1923" y="2272"/>
                  </a:cubicBezTo>
                  <a:cubicBezTo>
                    <a:pt x="2054" y="1728"/>
                    <a:pt x="2038" y="1301"/>
                    <a:pt x="2471" y="964"/>
                  </a:cubicBezTo>
                  <a:cubicBezTo>
                    <a:pt x="2635" y="876"/>
                    <a:pt x="2817" y="813"/>
                    <a:pt x="2998" y="813"/>
                  </a:cubicBezTo>
                  <a:cubicBezTo>
                    <a:pt x="3118" y="813"/>
                    <a:pt x="3236" y="840"/>
                    <a:pt x="3348" y="906"/>
                  </a:cubicBezTo>
                  <a:cubicBezTo>
                    <a:pt x="3635" y="1077"/>
                    <a:pt x="3729" y="1372"/>
                    <a:pt x="3670" y="1696"/>
                  </a:cubicBezTo>
                  <a:cubicBezTo>
                    <a:pt x="3610" y="2025"/>
                    <a:pt x="3331" y="2437"/>
                    <a:pt x="2959" y="2437"/>
                  </a:cubicBezTo>
                  <a:cubicBezTo>
                    <a:pt x="2888" y="2437"/>
                    <a:pt x="2814" y="2422"/>
                    <a:pt x="2737" y="2388"/>
                  </a:cubicBezTo>
                  <a:cubicBezTo>
                    <a:pt x="2546" y="2304"/>
                    <a:pt x="2471" y="2143"/>
                    <a:pt x="2483" y="1949"/>
                  </a:cubicBezTo>
                  <a:cubicBezTo>
                    <a:pt x="2491" y="1862"/>
                    <a:pt x="2513" y="1779"/>
                    <a:pt x="2547" y="1699"/>
                  </a:cubicBezTo>
                  <a:cubicBezTo>
                    <a:pt x="2674" y="1500"/>
                    <a:pt x="2841" y="1419"/>
                    <a:pt x="2973" y="1419"/>
                  </a:cubicBezTo>
                  <a:cubicBezTo>
                    <a:pt x="3145" y="1419"/>
                    <a:pt x="3258" y="1558"/>
                    <a:pt x="3148" y="1755"/>
                  </a:cubicBezTo>
                  <a:cubicBezTo>
                    <a:pt x="3125" y="1797"/>
                    <a:pt x="3081" y="1831"/>
                    <a:pt x="3019" y="1831"/>
                  </a:cubicBezTo>
                  <a:cubicBezTo>
                    <a:pt x="2983" y="1831"/>
                    <a:pt x="2942" y="1820"/>
                    <a:pt x="2894" y="1793"/>
                  </a:cubicBezTo>
                  <a:cubicBezTo>
                    <a:pt x="2890" y="1791"/>
                    <a:pt x="2885" y="1789"/>
                    <a:pt x="2880" y="1789"/>
                  </a:cubicBezTo>
                  <a:cubicBezTo>
                    <a:pt x="2849" y="1789"/>
                    <a:pt x="2814" y="1838"/>
                    <a:pt x="2833" y="1865"/>
                  </a:cubicBezTo>
                  <a:cubicBezTo>
                    <a:pt x="2881" y="1932"/>
                    <a:pt x="2940" y="1960"/>
                    <a:pt x="2999" y="1960"/>
                  </a:cubicBezTo>
                  <a:cubicBezTo>
                    <a:pt x="3268" y="1960"/>
                    <a:pt x="3553" y="1384"/>
                    <a:pt x="3007" y="1316"/>
                  </a:cubicBezTo>
                  <a:cubicBezTo>
                    <a:pt x="2987" y="1314"/>
                    <a:pt x="2967" y="1313"/>
                    <a:pt x="2947" y="1313"/>
                  </a:cubicBezTo>
                  <a:cubicBezTo>
                    <a:pt x="2369" y="1313"/>
                    <a:pt x="2088" y="2381"/>
                    <a:pt x="2724" y="2532"/>
                  </a:cubicBezTo>
                  <a:cubicBezTo>
                    <a:pt x="2784" y="2546"/>
                    <a:pt x="2843" y="2553"/>
                    <a:pt x="2901" y="2553"/>
                  </a:cubicBezTo>
                  <a:cubicBezTo>
                    <a:pt x="3510" y="2553"/>
                    <a:pt x="3978" y="1812"/>
                    <a:pt x="3807" y="1241"/>
                  </a:cubicBezTo>
                  <a:cubicBezTo>
                    <a:pt x="3682" y="821"/>
                    <a:pt x="3387" y="674"/>
                    <a:pt x="3019" y="674"/>
                  </a:cubicBezTo>
                  <a:cubicBezTo>
                    <a:pt x="2923" y="674"/>
                    <a:pt x="2821" y="684"/>
                    <a:pt x="2716" y="703"/>
                  </a:cubicBezTo>
                  <a:cubicBezTo>
                    <a:pt x="2428" y="752"/>
                    <a:pt x="2214" y="949"/>
                    <a:pt x="2047" y="1189"/>
                  </a:cubicBezTo>
                  <a:cubicBezTo>
                    <a:pt x="1764" y="1598"/>
                    <a:pt x="1891" y="2098"/>
                    <a:pt x="1669" y="2520"/>
                  </a:cubicBezTo>
                  <a:cubicBezTo>
                    <a:pt x="1535" y="2776"/>
                    <a:pt x="1344" y="2878"/>
                    <a:pt x="1148" y="2878"/>
                  </a:cubicBezTo>
                  <a:cubicBezTo>
                    <a:pt x="816" y="2878"/>
                    <a:pt x="468" y="2587"/>
                    <a:pt x="351" y="2264"/>
                  </a:cubicBezTo>
                  <a:cubicBezTo>
                    <a:pt x="221" y="1904"/>
                    <a:pt x="296" y="1486"/>
                    <a:pt x="481" y="1160"/>
                  </a:cubicBezTo>
                  <a:cubicBezTo>
                    <a:pt x="815" y="570"/>
                    <a:pt x="1487" y="241"/>
                    <a:pt x="2098" y="10"/>
                  </a:cubicBezTo>
                  <a:cubicBezTo>
                    <a:pt x="2101" y="9"/>
                    <a:pt x="2103" y="0"/>
                    <a:pt x="2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38"/>
            <p:cNvSpPr/>
            <p:nvPr/>
          </p:nvSpPr>
          <p:spPr>
            <a:xfrm>
              <a:off x="3513024" y="3504520"/>
              <a:ext cx="48465" cy="87556"/>
            </a:xfrm>
            <a:custGeom>
              <a:rect b="b" l="l" r="r" t="t"/>
              <a:pathLst>
                <a:path extrusionOk="0" h="2699" w="1494">
                  <a:moveTo>
                    <a:pt x="698" y="0"/>
                  </a:moveTo>
                  <a:cubicBezTo>
                    <a:pt x="689" y="0"/>
                    <a:pt x="681" y="15"/>
                    <a:pt x="687" y="23"/>
                  </a:cubicBezTo>
                  <a:cubicBezTo>
                    <a:pt x="1312" y="905"/>
                    <a:pt x="897" y="2095"/>
                    <a:pt x="41" y="2629"/>
                  </a:cubicBezTo>
                  <a:cubicBezTo>
                    <a:pt x="19" y="2642"/>
                    <a:pt x="0" y="2698"/>
                    <a:pt x="34" y="2698"/>
                  </a:cubicBezTo>
                  <a:cubicBezTo>
                    <a:pt x="37" y="2698"/>
                    <a:pt x="41" y="2698"/>
                    <a:pt x="45" y="2697"/>
                  </a:cubicBezTo>
                  <a:cubicBezTo>
                    <a:pt x="1056" y="2434"/>
                    <a:pt x="1493" y="690"/>
                    <a:pt x="703" y="2"/>
                  </a:cubicBezTo>
                  <a:cubicBezTo>
                    <a:pt x="701" y="1"/>
                    <a:pt x="699" y="0"/>
                    <a:pt x="6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38"/>
            <p:cNvSpPr/>
            <p:nvPr/>
          </p:nvSpPr>
          <p:spPr>
            <a:xfrm>
              <a:off x="3902693" y="3367688"/>
              <a:ext cx="6066" cy="210536"/>
            </a:xfrm>
            <a:custGeom>
              <a:rect b="b" l="l" r="r" t="t"/>
              <a:pathLst>
                <a:path extrusionOk="0" h="6490" w="187">
                  <a:moveTo>
                    <a:pt x="85" y="0"/>
                  </a:moveTo>
                  <a:cubicBezTo>
                    <a:pt x="69" y="0"/>
                    <a:pt x="56" y="9"/>
                    <a:pt x="56" y="31"/>
                  </a:cubicBezTo>
                  <a:cubicBezTo>
                    <a:pt x="47" y="2176"/>
                    <a:pt x="0" y="4327"/>
                    <a:pt x="75" y="6472"/>
                  </a:cubicBezTo>
                  <a:cubicBezTo>
                    <a:pt x="75" y="6479"/>
                    <a:pt x="84" y="6489"/>
                    <a:pt x="90" y="6489"/>
                  </a:cubicBezTo>
                  <a:cubicBezTo>
                    <a:pt x="92" y="6489"/>
                    <a:pt x="94" y="6487"/>
                    <a:pt x="94" y="6482"/>
                  </a:cubicBezTo>
                  <a:cubicBezTo>
                    <a:pt x="187" y="4346"/>
                    <a:pt x="155" y="2202"/>
                    <a:pt x="161" y="65"/>
                  </a:cubicBezTo>
                  <a:cubicBezTo>
                    <a:pt x="162" y="33"/>
                    <a:pt x="116" y="0"/>
                    <a:pt x="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8"/>
            <p:cNvSpPr/>
            <p:nvPr/>
          </p:nvSpPr>
          <p:spPr>
            <a:xfrm>
              <a:off x="3995179" y="3471140"/>
              <a:ext cx="519" cy="1038"/>
            </a:xfrm>
            <a:custGeom>
              <a:rect b="b" l="l" r="r" t="t"/>
              <a:pathLst>
                <a:path extrusionOk="0" h="32" w="16">
                  <a:moveTo>
                    <a:pt x="16" y="0"/>
                  </a:moveTo>
                  <a:lnTo>
                    <a:pt x="16" y="0"/>
                  </a:lnTo>
                  <a:cubicBezTo>
                    <a:pt x="16" y="0"/>
                    <a:pt x="15" y="0"/>
                    <a:pt x="15" y="1"/>
                  </a:cubicBezTo>
                  <a:lnTo>
                    <a:pt x="15" y="1"/>
                  </a:lnTo>
                  <a:cubicBezTo>
                    <a:pt x="15" y="1"/>
                    <a:pt x="15" y="1"/>
                    <a:pt x="16" y="0"/>
                  </a:cubicBezTo>
                  <a:close/>
                  <a:moveTo>
                    <a:pt x="15" y="1"/>
                  </a:moveTo>
                  <a:cubicBezTo>
                    <a:pt x="6" y="8"/>
                    <a:pt x="0" y="18"/>
                    <a:pt x="2" y="31"/>
                  </a:cubicBezTo>
                  <a:cubicBezTo>
                    <a:pt x="3" y="23"/>
                    <a:pt x="7" y="13"/>
                    <a:pt x="15" y="1"/>
                  </a:cubicBezTo>
                  <a:cubicBezTo>
                    <a:pt x="15" y="1"/>
                    <a:pt x="15" y="1"/>
                    <a:pt x="15" y="1"/>
                  </a:cubicBezTo>
                  <a:close/>
                </a:path>
              </a:pathLst>
            </a:custGeom>
            <a:solidFill>
              <a:srgbClr val="619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38"/>
            <p:cNvSpPr/>
            <p:nvPr/>
          </p:nvSpPr>
          <p:spPr>
            <a:xfrm>
              <a:off x="3942464" y="3328598"/>
              <a:ext cx="280833" cy="287126"/>
            </a:xfrm>
            <a:custGeom>
              <a:rect b="b" l="l" r="r" t="t"/>
              <a:pathLst>
                <a:path extrusionOk="0" h="8851" w="8657">
                  <a:moveTo>
                    <a:pt x="3745" y="1123"/>
                  </a:moveTo>
                  <a:cubicBezTo>
                    <a:pt x="3843" y="1123"/>
                    <a:pt x="3945" y="1139"/>
                    <a:pt x="4049" y="1175"/>
                  </a:cubicBezTo>
                  <a:cubicBezTo>
                    <a:pt x="4240" y="1242"/>
                    <a:pt x="4421" y="1356"/>
                    <a:pt x="4576" y="1485"/>
                  </a:cubicBezTo>
                  <a:cubicBezTo>
                    <a:pt x="4596" y="1502"/>
                    <a:pt x="4616" y="1521"/>
                    <a:pt x="4635" y="1538"/>
                  </a:cubicBezTo>
                  <a:cubicBezTo>
                    <a:pt x="4372" y="1679"/>
                    <a:pt x="4125" y="1847"/>
                    <a:pt x="3901" y="2022"/>
                  </a:cubicBezTo>
                  <a:cubicBezTo>
                    <a:pt x="3690" y="2187"/>
                    <a:pt x="3476" y="2365"/>
                    <a:pt x="3266" y="2553"/>
                  </a:cubicBezTo>
                  <a:cubicBezTo>
                    <a:pt x="3150" y="2455"/>
                    <a:pt x="3058" y="2334"/>
                    <a:pt x="3006" y="2177"/>
                  </a:cubicBezTo>
                  <a:cubicBezTo>
                    <a:pt x="2819" y="1616"/>
                    <a:pt x="3213" y="1123"/>
                    <a:pt x="3745" y="1123"/>
                  </a:cubicBezTo>
                  <a:close/>
                  <a:moveTo>
                    <a:pt x="6155" y="1262"/>
                  </a:moveTo>
                  <a:cubicBezTo>
                    <a:pt x="6800" y="1262"/>
                    <a:pt x="7266" y="1536"/>
                    <a:pt x="6189" y="2492"/>
                  </a:cubicBezTo>
                  <a:cubicBezTo>
                    <a:pt x="6060" y="2607"/>
                    <a:pt x="5826" y="2718"/>
                    <a:pt x="5674" y="2776"/>
                  </a:cubicBezTo>
                  <a:cubicBezTo>
                    <a:pt x="5433" y="2360"/>
                    <a:pt x="5220" y="1914"/>
                    <a:pt x="4904" y="1565"/>
                  </a:cubicBezTo>
                  <a:cubicBezTo>
                    <a:pt x="4947" y="1544"/>
                    <a:pt x="4994" y="1530"/>
                    <a:pt x="5034" y="1504"/>
                  </a:cubicBezTo>
                  <a:cubicBezTo>
                    <a:pt x="5223" y="1382"/>
                    <a:pt x="5728" y="1262"/>
                    <a:pt x="6155" y="1262"/>
                  </a:cubicBezTo>
                  <a:close/>
                  <a:moveTo>
                    <a:pt x="4742" y="1643"/>
                  </a:moveTo>
                  <a:cubicBezTo>
                    <a:pt x="5067" y="1984"/>
                    <a:pt x="5276" y="2420"/>
                    <a:pt x="5510" y="2834"/>
                  </a:cubicBezTo>
                  <a:cubicBezTo>
                    <a:pt x="5150" y="2951"/>
                    <a:pt x="4828" y="2995"/>
                    <a:pt x="4550" y="2995"/>
                  </a:cubicBezTo>
                  <a:cubicBezTo>
                    <a:pt x="3933" y="2995"/>
                    <a:pt x="3533" y="2777"/>
                    <a:pt x="3407" y="2655"/>
                  </a:cubicBezTo>
                  <a:cubicBezTo>
                    <a:pt x="3819" y="2273"/>
                    <a:pt x="4246" y="1905"/>
                    <a:pt x="4742" y="1643"/>
                  </a:cubicBezTo>
                  <a:close/>
                  <a:moveTo>
                    <a:pt x="4601" y="5886"/>
                  </a:moveTo>
                  <a:cubicBezTo>
                    <a:pt x="4912" y="5886"/>
                    <a:pt x="5215" y="5924"/>
                    <a:pt x="5510" y="6017"/>
                  </a:cubicBezTo>
                  <a:cubicBezTo>
                    <a:pt x="5276" y="6431"/>
                    <a:pt x="5067" y="6867"/>
                    <a:pt x="4742" y="7208"/>
                  </a:cubicBezTo>
                  <a:cubicBezTo>
                    <a:pt x="4246" y="6946"/>
                    <a:pt x="3819" y="6578"/>
                    <a:pt x="3407" y="6196"/>
                  </a:cubicBezTo>
                  <a:cubicBezTo>
                    <a:pt x="3608" y="6071"/>
                    <a:pt x="3748" y="5986"/>
                    <a:pt x="4068" y="5919"/>
                  </a:cubicBezTo>
                  <a:cubicBezTo>
                    <a:pt x="4248" y="5898"/>
                    <a:pt x="4425" y="5886"/>
                    <a:pt x="4601" y="5886"/>
                  </a:cubicBezTo>
                  <a:close/>
                  <a:moveTo>
                    <a:pt x="5674" y="6074"/>
                  </a:moveTo>
                  <a:cubicBezTo>
                    <a:pt x="5826" y="6133"/>
                    <a:pt x="5975" y="6206"/>
                    <a:pt x="6121" y="6298"/>
                  </a:cubicBezTo>
                  <a:cubicBezTo>
                    <a:pt x="6314" y="6419"/>
                    <a:pt x="6518" y="6573"/>
                    <a:pt x="6661" y="6750"/>
                  </a:cubicBezTo>
                  <a:cubicBezTo>
                    <a:pt x="6705" y="6816"/>
                    <a:pt x="6748" y="6883"/>
                    <a:pt x="6792" y="6948"/>
                  </a:cubicBezTo>
                  <a:cubicBezTo>
                    <a:pt x="6859" y="7154"/>
                    <a:pt x="6887" y="7567"/>
                    <a:pt x="6196" y="7567"/>
                  </a:cubicBezTo>
                  <a:cubicBezTo>
                    <a:pt x="5929" y="7567"/>
                    <a:pt x="5555" y="7506"/>
                    <a:pt x="5034" y="7347"/>
                  </a:cubicBezTo>
                  <a:cubicBezTo>
                    <a:pt x="4988" y="7333"/>
                    <a:pt x="4947" y="7307"/>
                    <a:pt x="4904" y="7286"/>
                  </a:cubicBezTo>
                  <a:cubicBezTo>
                    <a:pt x="5220" y="6937"/>
                    <a:pt x="5433" y="6490"/>
                    <a:pt x="5674" y="6074"/>
                  </a:cubicBezTo>
                  <a:close/>
                  <a:moveTo>
                    <a:pt x="3266" y="6297"/>
                  </a:moveTo>
                  <a:cubicBezTo>
                    <a:pt x="3476" y="6486"/>
                    <a:pt x="3690" y="6664"/>
                    <a:pt x="3901" y="6829"/>
                  </a:cubicBezTo>
                  <a:cubicBezTo>
                    <a:pt x="4125" y="7004"/>
                    <a:pt x="4372" y="7171"/>
                    <a:pt x="4635" y="7312"/>
                  </a:cubicBezTo>
                  <a:cubicBezTo>
                    <a:pt x="4616" y="7330"/>
                    <a:pt x="4596" y="7349"/>
                    <a:pt x="4576" y="7366"/>
                  </a:cubicBezTo>
                  <a:cubicBezTo>
                    <a:pt x="4421" y="7495"/>
                    <a:pt x="4240" y="7609"/>
                    <a:pt x="4049" y="7675"/>
                  </a:cubicBezTo>
                  <a:cubicBezTo>
                    <a:pt x="3945" y="7711"/>
                    <a:pt x="3843" y="7727"/>
                    <a:pt x="3745" y="7727"/>
                  </a:cubicBezTo>
                  <a:cubicBezTo>
                    <a:pt x="3213" y="7727"/>
                    <a:pt x="2819" y="7234"/>
                    <a:pt x="3006" y="6675"/>
                  </a:cubicBezTo>
                  <a:cubicBezTo>
                    <a:pt x="3058" y="6517"/>
                    <a:pt x="3150" y="6396"/>
                    <a:pt x="3266" y="6297"/>
                  </a:cubicBezTo>
                  <a:close/>
                  <a:moveTo>
                    <a:pt x="915" y="1"/>
                  </a:moveTo>
                  <a:cubicBezTo>
                    <a:pt x="677" y="1"/>
                    <a:pt x="428" y="104"/>
                    <a:pt x="268" y="314"/>
                  </a:cubicBezTo>
                  <a:cubicBezTo>
                    <a:pt x="0" y="668"/>
                    <a:pt x="129" y="1416"/>
                    <a:pt x="561" y="1416"/>
                  </a:cubicBezTo>
                  <a:cubicBezTo>
                    <a:pt x="643" y="1416"/>
                    <a:pt x="735" y="1389"/>
                    <a:pt x="838" y="1328"/>
                  </a:cubicBezTo>
                  <a:cubicBezTo>
                    <a:pt x="1198" y="1112"/>
                    <a:pt x="1063" y="580"/>
                    <a:pt x="773" y="580"/>
                  </a:cubicBezTo>
                  <a:cubicBezTo>
                    <a:pt x="702" y="580"/>
                    <a:pt x="622" y="612"/>
                    <a:pt x="537" y="688"/>
                  </a:cubicBezTo>
                  <a:cubicBezTo>
                    <a:pt x="480" y="740"/>
                    <a:pt x="512" y="780"/>
                    <a:pt x="561" y="780"/>
                  </a:cubicBezTo>
                  <a:cubicBezTo>
                    <a:pt x="581" y="780"/>
                    <a:pt x="604" y="773"/>
                    <a:pt x="624" y="757"/>
                  </a:cubicBezTo>
                  <a:cubicBezTo>
                    <a:pt x="645" y="753"/>
                    <a:pt x="665" y="751"/>
                    <a:pt x="683" y="751"/>
                  </a:cubicBezTo>
                  <a:cubicBezTo>
                    <a:pt x="883" y="751"/>
                    <a:pt x="921" y="970"/>
                    <a:pt x="790" y="1104"/>
                  </a:cubicBezTo>
                  <a:cubicBezTo>
                    <a:pt x="711" y="1184"/>
                    <a:pt x="634" y="1216"/>
                    <a:pt x="566" y="1216"/>
                  </a:cubicBezTo>
                  <a:cubicBezTo>
                    <a:pt x="414" y="1216"/>
                    <a:pt x="303" y="1059"/>
                    <a:pt x="288" y="936"/>
                  </a:cubicBezTo>
                  <a:cubicBezTo>
                    <a:pt x="262" y="480"/>
                    <a:pt x="591" y="146"/>
                    <a:pt x="904" y="146"/>
                  </a:cubicBezTo>
                  <a:cubicBezTo>
                    <a:pt x="1060" y="146"/>
                    <a:pt x="1213" y="229"/>
                    <a:pt x="1315" y="422"/>
                  </a:cubicBezTo>
                  <a:cubicBezTo>
                    <a:pt x="1492" y="742"/>
                    <a:pt x="1292" y="1066"/>
                    <a:pt x="1145" y="1364"/>
                  </a:cubicBezTo>
                  <a:cubicBezTo>
                    <a:pt x="997" y="1663"/>
                    <a:pt x="857" y="1970"/>
                    <a:pt x="841" y="2306"/>
                  </a:cubicBezTo>
                  <a:cubicBezTo>
                    <a:pt x="793" y="3347"/>
                    <a:pt x="1631" y="4415"/>
                    <a:pt x="1627" y="4425"/>
                  </a:cubicBezTo>
                  <a:cubicBezTo>
                    <a:pt x="1649" y="4459"/>
                    <a:pt x="722" y="5398"/>
                    <a:pt x="841" y="6544"/>
                  </a:cubicBezTo>
                  <a:cubicBezTo>
                    <a:pt x="876" y="6880"/>
                    <a:pt x="997" y="7188"/>
                    <a:pt x="1145" y="7487"/>
                  </a:cubicBezTo>
                  <a:cubicBezTo>
                    <a:pt x="1292" y="7786"/>
                    <a:pt x="1492" y="8109"/>
                    <a:pt x="1315" y="8429"/>
                  </a:cubicBezTo>
                  <a:cubicBezTo>
                    <a:pt x="1213" y="8622"/>
                    <a:pt x="1060" y="8705"/>
                    <a:pt x="904" y="8705"/>
                  </a:cubicBezTo>
                  <a:cubicBezTo>
                    <a:pt x="591" y="8705"/>
                    <a:pt x="262" y="8371"/>
                    <a:pt x="288" y="7915"/>
                  </a:cubicBezTo>
                  <a:cubicBezTo>
                    <a:pt x="303" y="7792"/>
                    <a:pt x="414" y="7635"/>
                    <a:pt x="566" y="7635"/>
                  </a:cubicBezTo>
                  <a:cubicBezTo>
                    <a:pt x="634" y="7635"/>
                    <a:pt x="711" y="7667"/>
                    <a:pt x="790" y="7748"/>
                  </a:cubicBezTo>
                  <a:cubicBezTo>
                    <a:pt x="921" y="7881"/>
                    <a:pt x="883" y="8100"/>
                    <a:pt x="683" y="8100"/>
                  </a:cubicBezTo>
                  <a:cubicBezTo>
                    <a:pt x="665" y="8100"/>
                    <a:pt x="645" y="8098"/>
                    <a:pt x="624" y="8094"/>
                  </a:cubicBezTo>
                  <a:cubicBezTo>
                    <a:pt x="604" y="8078"/>
                    <a:pt x="581" y="8072"/>
                    <a:pt x="561" y="8072"/>
                  </a:cubicBezTo>
                  <a:cubicBezTo>
                    <a:pt x="512" y="8072"/>
                    <a:pt x="480" y="8111"/>
                    <a:pt x="537" y="8163"/>
                  </a:cubicBezTo>
                  <a:cubicBezTo>
                    <a:pt x="622" y="8239"/>
                    <a:pt x="702" y="8271"/>
                    <a:pt x="773" y="8271"/>
                  </a:cubicBezTo>
                  <a:cubicBezTo>
                    <a:pt x="1063" y="8271"/>
                    <a:pt x="1198" y="7739"/>
                    <a:pt x="838" y="7523"/>
                  </a:cubicBezTo>
                  <a:cubicBezTo>
                    <a:pt x="735" y="7462"/>
                    <a:pt x="643" y="7435"/>
                    <a:pt x="561" y="7435"/>
                  </a:cubicBezTo>
                  <a:cubicBezTo>
                    <a:pt x="129" y="7435"/>
                    <a:pt x="0" y="8183"/>
                    <a:pt x="268" y="8537"/>
                  </a:cubicBezTo>
                  <a:cubicBezTo>
                    <a:pt x="428" y="8747"/>
                    <a:pt x="678" y="8850"/>
                    <a:pt x="915" y="8850"/>
                  </a:cubicBezTo>
                  <a:cubicBezTo>
                    <a:pt x="1275" y="8850"/>
                    <a:pt x="1607" y="8613"/>
                    <a:pt x="1556" y="8149"/>
                  </a:cubicBezTo>
                  <a:cubicBezTo>
                    <a:pt x="1495" y="7586"/>
                    <a:pt x="1013" y="7159"/>
                    <a:pt x="953" y="6578"/>
                  </a:cubicBezTo>
                  <a:cubicBezTo>
                    <a:pt x="873" y="5816"/>
                    <a:pt x="1337" y="5187"/>
                    <a:pt x="1725" y="4583"/>
                  </a:cubicBezTo>
                  <a:cubicBezTo>
                    <a:pt x="2112" y="5155"/>
                    <a:pt x="2617" y="5706"/>
                    <a:pt x="3150" y="6194"/>
                  </a:cubicBezTo>
                  <a:cubicBezTo>
                    <a:pt x="2826" y="6468"/>
                    <a:pt x="2656" y="6854"/>
                    <a:pt x="2860" y="7365"/>
                  </a:cubicBezTo>
                  <a:cubicBezTo>
                    <a:pt x="3005" y="7726"/>
                    <a:pt x="3343" y="7868"/>
                    <a:pt x="3697" y="7868"/>
                  </a:cubicBezTo>
                  <a:cubicBezTo>
                    <a:pt x="3936" y="7868"/>
                    <a:pt x="4183" y="7803"/>
                    <a:pt x="4383" y="7698"/>
                  </a:cubicBezTo>
                  <a:cubicBezTo>
                    <a:pt x="4540" y="7615"/>
                    <a:pt x="4676" y="7512"/>
                    <a:pt x="4797" y="7395"/>
                  </a:cubicBezTo>
                  <a:cubicBezTo>
                    <a:pt x="5205" y="7594"/>
                    <a:pt x="5646" y="7725"/>
                    <a:pt x="6090" y="7725"/>
                  </a:cubicBezTo>
                  <a:cubicBezTo>
                    <a:pt x="6214" y="7725"/>
                    <a:pt x="6339" y="7714"/>
                    <a:pt x="6463" y="7692"/>
                  </a:cubicBezTo>
                  <a:cubicBezTo>
                    <a:pt x="7455" y="7517"/>
                    <a:pt x="6883" y="6663"/>
                    <a:pt x="6365" y="6296"/>
                  </a:cubicBezTo>
                  <a:cubicBezTo>
                    <a:pt x="6178" y="6163"/>
                    <a:pt x="5966" y="6049"/>
                    <a:pt x="5744" y="5959"/>
                  </a:cubicBezTo>
                  <a:cubicBezTo>
                    <a:pt x="5808" y="5853"/>
                    <a:pt x="5874" y="5749"/>
                    <a:pt x="5946" y="5651"/>
                  </a:cubicBezTo>
                  <a:cubicBezTo>
                    <a:pt x="6294" y="5177"/>
                    <a:pt x="6846" y="4776"/>
                    <a:pt x="7455" y="4776"/>
                  </a:cubicBezTo>
                  <a:cubicBezTo>
                    <a:pt x="7498" y="4776"/>
                    <a:pt x="7542" y="4778"/>
                    <a:pt x="7587" y="4783"/>
                  </a:cubicBezTo>
                  <a:cubicBezTo>
                    <a:pt x="8105" y="4833"/>
                    <a:pt x="8483" y="5299"/>
                    <a:pt x="8393" y="5815"/>
                  </a:cubicBezTo>
                  <a:cubicBezTo>
                    <a:pt x="8366" y="5968"/>
                    <a:pt x="8253" y="6197"/>
                    <a:pt x="8119" y="6283"/>
                  </a:cubicBezTo>
                  <a:cubicBezTo>
                    <a:pt x="8017" y="6332"/>
                    <a:pt x="7924" y="6353"/>
                    <a:pt x="7841" y="6353"/>
                  </a:cubicBezTo>
                  <a:cubicBezTo>
                    <a:pt x="7559" y="6353"/>
                    <a:pt x="7385" y="6119"/>
                    <a:pt x="7353" y="5968"/>
                  </a:cubicBezTo>
                  <a:cubicBezTo>
                    <a:pt x="7294" y="5690"/>
                    <a:pt x="7375" y="5588"/>
                    <a:pt x="7478" y="5588"/>
                  </a:cubicBezTo>
                  <a:cubicBezTo>
                    <a:pt x="7562" y="5588"/>
                    <a:pt x="7660" y="5656"/>
                    <a:pt x="7711" y="5751"/>
                  </a:cubicBezTo>
                  <a:cubicBezTo>
                    <a:pt x="7708" y="5777"/>
                    <a:pt x="7750" y="5814"/>
                    <a:pt x="7778" y="5814"/>
                  </a:cubicBezTo>
                  <a:cubicBezTo>
                    <a:pt x="7788" y="5814"/>
                    <a:pt x="7797" y="5809"/>
                    <a:pt x="7800" y="5796"/>
                  </a:cubicBezTo>
                  <a:cubicBezTo>
                    <a:pt x="7855" y="5593"/>
                    <a:pt x="7716" y="5380"/>
                    <a:pt x="7519" y="5380"/>
                  </a:cubicBezTo>
                  <a:cubicBezTo>
                    <a:pt x="7471" y="5380"/>
                    <a:pt x="7418" y="5393"/>
                    <a:pt x="7364" y="5422"/>
                  </a:cubicBezTo>
                  <a:cubicBezTo>
                    <a:pt x="7048" y="5595"/>
                    <a:pt x="7143" y="6105"/>
                    <a:pt x="7350" y="6316"/>
                  </a:cubicBezTo>
                  <a:cubicBezTo>
                    <a:pt x="7482" y="6450"/>
                    <a:pt x="7662" y="6519"/>
                    <a:pt x="7842" y="6519"/>
                  </a:cubicBezTo>
                  <a:cubicBezTo>
                    <a:pt x="7987" y="6519"/>
                    <a:pt x="8132" y="6474"/>
                    <a:pt x="8253" y="6384"/>
                  </a:cubicBezTo>
                  <a:cubicBezTo>
                    <a:pt x="8657" y="6080"/>
                    <a:pt x="8647" y="5454"/>
                    <a:pt x="8366" y="5076"/>
                  </a:cubicBezTo>
                  <a:cubicBezTo>
                    <a:pt x="8134" y="4764"/>
                    <a:pt x="7815" y="4640"/>
                    <a:pt x="7478" y="4640"/>
                  </a:cubicBezTo>
                  <a:cubicBezTo>
                    <a:pt x="6881" y="4640"/>
                    <a:pt x="6224" y="5028"/>
                    <a:pt x="5882" y="5451"/>
                  </a:cubicBezTo>
                  <a:cubicBezTo>
                    <a:pt x="5770" y="5590"/>
                    <a:pt x="5671" y="5741"/>
                    <a:pt x="5579" y="5898"/>
                  </a:cubicBezTo>
                  <a:cubicBezTo>
                    <a:pt x="5268" y="5792"/>
                    <a:pt x="4974" y="5744"/>
                    <a:pt x="4628" y="5744"/>
                  </a:cubicBezTo>
                  <a:cubicBezTo>
                    <a:pt x="4426" y="5744"/>
                    <a:pt x="4206" y="5760"/>
                    <a:pt x="3955" y="5791"/>
                  </a:cubicBezTo>
                  <a:cubicBezTo>
                    <a:pt x="3714" y="5822"/>
                    <a:pt x="3488" y="5957"/>
                    <a:pt x="3292" y="6088"/>
                  </a:cubicBezTo>
                  <a:cubicBezTo>
                    <a:pt x="3283" y="6080"/>
                    <a:pt x="3275" y="6072"/>
                    <a:pt x="3266" y="6064"/>
                  </a:cubicBezTo>
                  <a:cubicBezTo>
                    <a:pt x="2736" y="5566"/>
                    <a:pt x="2184" y="5047"/>
                    <a:pt x="1798" y="4425"/>
                  </a:cubicBezTo>
                  <a:cubicBezTo>
                    <a:pt x="1798" y="4425"/>
                    <a:pt x="1798" y="4426"/>
                    <a:pt x="1798" y="4426"/>
                  </a:cubicBezTo>
                  <a:cubicBezTo>
                    <a:pt x="1798" y="4425"/>
                    <a:pt x="1797" y="4425"/>
                    <a:pt x="1797" y="4425"/>
                  </a:cubicBezTo>
                  <a:lnTo>
                    <a:pt x="1798" y="4425"/>
                  </a:lnTo>
                  <a:cubicBezTo>
                    <a:pt x="2184" y="3803"/>
                    <a:pt x="2736" y="3285"/>
                    <a:pt x="3266" y="2786"/>
                  </a:cubicBezTo>
                  <a:cubicBezTo>
                    <a:pt x="3275" y="2778"/>
                    <a:pt x="3283" y="2770"/>
                    <a:pt x="3292" y="2763"/>
                  </a:cubicBezTo>
                  <a:cubicBezTo>
                    <a:pt x="3488" y="2894"/>
                    <a:pt x="3827" y="3050"/>
                    <a:pt x="4165" y="3102"/>
                  </a:cubicBezTo>
                  <a:cubicBezTo>
                    <a:pt x="4368" y="3133"/>
                    <a:pt x="4533" y="3148"/>
                    <a:pt x="4677" y="3148"/>
                  </a:cubicBezTo>
                  <a:cubicBezTo>
                    <a:pt x="5011" y="3148"/>
                    <a:pt x="5235" y="3071"/>
                    <a:pt x="5579" y="2953"/>
                  </a:cubicBezTo>
                  <a:cubicBezTo>
                    <a:pt x="5671" y="3109"/>
                    <a:pt x="5770" y="3261"/>
                    <a:pt x="5882" y="3400"/>
                  </a:cubicBezTo>
                  <a:cubicBezTo>
                    <a:pt x="6224" y="3823"/>
                    <a:pt x="6881" y="4210"/>
                    <a:pt x="7478" y="4210"/>
                  </a:cubicBezTo>
                  <a:cubicBezTo>
                    <a:pt x="7815" y="4210"/>
                    <a:pt x="8134" y="4087"/>
                    <a:pt x="8366" y="3775"/>
                  </a:cubicBezTo>
                  <a:cubicBezTo>
                    <a:pt x="8647" y="3397"/>
                    <a:pt x="8657" y="2771"/>
                    <a:pt x="8253" y="2468"/>
                  </a:cubicBezTo>
                  <a:cubicBezTo>
                    <a:pt x="8132" y="2377"/>
                    <a:pt x="7987" y="2332"/>
                    <a:pt x="7842" y="2332"/>
                  </a:cubicBezTo>
                  <a:cubicBezTo>
                    <a:pt x="7662" y="2332"/>
                    <a:pt x="7482" y="2401"/>
                    <a:pt x="7350" y="2535"/>
                  </a:cubicBezTo>
                  <a:cubicBezTo>
                    <a:pt x="7143" y="2745"/>
                    <a:pt x="7048" y="3256"/>
                    <a:pt x="7364" y="3428"/>
                  </a:cubicBezTo>
                  <a:cubicBezTo>
                    <a:pt x="7418" y="3457"/>
                    <a:pt x="7471" y="3470"/>
                    <a:pt x="7519" y="3470"/>
                  </a:cubicBezTo>
                  <a:cubicBezTo>
                    <a:pt x="7716" y="3470"/>
                    <a:pt x="7855" y="3258"/>
                    <a:pt x="7800" y="3054"/>
                  </a:cubicBezTo>
                  <a:cubicBezTo>
                    <a:pt x="7797" y="3041"/>
                    <a:pt x="7788" y="3036"/>
                    <a:pt x="7778" y="3036"/>
                  </a:cubicBezTo>
                  <a:cubicBezTo>
                    <a:pt x="7750" y="3036"/>
                    <a:pt x="7708" y="3073"/>
                    <a:pt x="7711" y="3099"/>
                  </a:cubicBezTo>
                  <a:cubicBezTo>
                    <a:pt x="7660" y="3195"/>
                    <a:pt x="7562" y="3263"/>
                    <a:pt x="7478" y="3263"/>
                  </a:cubicBezTo>
                  <a:cubicBezTo>
                    <a:pt x="7375" y="3263"/>
                    <a:pt x="7294" y="3160"/>
                    <a:pt x="7353" y="2882"/>
                  </a:cubicBezTo>
                  <a:cubicBezTo>
                    <a:pt x="7385" y="2732"/>
                    <a:pt x="7558" y="2498"/>
                    <a:pt x="7841" y="2498"/>
                  </a:cubicBezTo>
                  <a:cubicBezTo>
                    <a:pt x="7924" y="2498"/>
                    <a:pt x="8017" y="2519"/>
                    <a:pt x="8119" y="2568"/>
                  </a:cubicBezTo>
                  <a:cubicBezTo>
                    <a:pt x="8253" y="2654"/>
                    <a:pt x="8366" y="2883"/>
                    <a:pt x="8393" y="3036"/>
                  </a:cubicBezTo>
                  <a:cubicBezTo>
                    <a:pt x="8483" y="3552"/>
                    <a:pt x="8105" y="4017"/>
                    <a:pt x="7587" y="4067"/>
                  </a:cubicBezTo>
                  <a:cubicBezTo>
                    <a:pt x="7542" y="4072"/>
                    <a:pt x="7497" y="4074"/>
                    <a:pt x="7453" y="4074"/>
                  </a:cubicBezTo>
                  <a:cubicBezTo>
                    <a:pt x="6845" y="4074"/>
                    <a:pt x="6294" y="3674"/>
                    <a:pt x="5946" y="3200"/>
                  </a:cubicBezTo>
                  <a:cubicBezTo>
                    <a:pt x="5874" y="3102"/>
                    <a:pt x="5808" y="2998"/>
                    <a:pt x="5744" y="2892"/>
                  </a:cubicBezTo>
                  <a:cubicBezTo>
                    <a:pt x="5966" y="2802"/>
                    <a:pt x="6178" y="2688"/>
                    <a:pt x="6365" y="2555"/>
                  </a:cubicBezTo>
                  <a:cubicBezTo>
                    <a:pt x="6883" y="2188"/>
                    <a:pt x="7455" y="1334"/>
                    <a:pt x="6463" y="1159"/>
                  </a:cubicBezTo>
                  <a:cubicBezTo>
                    <a:pt x="6339" y="1137"/>
                    <a:pt x="6214" y="1127"/>
                    <a:pt x="6090" y="1127"/>
                  </a:cubicBezTo>
                  <a:cubicBezTo>
                    <a:pt x="5646" y="1127"/>
                    <a:pt x="5205" y="1257"/>
                    <a:pt x="4797" y="1455"/>
                  </a:cubicBezTo>
                  <a:cubicBezTo>
                    <a:pt x="4676" y="1338"/>
                    <a:pt x="4540" y="1236"/>
                    <a:pt x="4383" y="1153"/>
                  </a:cubicBezTo>
                  <a:cubicBezTo>
                    <a:pt x="4183" y="1048"/>
                    <a:pt x="3936" y="983"/>
                    <a:pt x="3697" y="983"/>
                  </a:cubicBezTo>
                  <a:cubicBezTo>
                    <a:pt x="3343" y="983"/>
                    <a:pt x="3005" y="1125"/>
                    <a:pt x="2860" y="1486"/>
                  </a:cubicBezTo>
                  <a:cubicBezTo>
                    <a:pt x="2656" y="1996"/>
                    <a:pt x="2826" y="2384"/>
                    <a:pt x="3150" y="2657"/>
                  </a:cubicBezTo>
                  <a:cubicBezTo>
                    <a:pt x="2617" y="3145"/>
                    <a:pt x="2112" y="3696"/>
                    <a:pt x="1725" y="4268"/>
                  </a:cubicBezTo>
                  <a:cubicBezTo>
                    <a:pt x="1337" y="3665"/>
                    <a:pt x="873" y="3035"/>
                    <a:pt x="953" y="2273"/>
                  </a:cubicBezTo>
                  <a:cubicBezTo>
                    <a:pt x="1013" y="1692"/>
                    <a:pt x="1495" y="1265"/>
                    <a:pt x="1556" y="702"/>
                  </a:cubicBezTo>
                  <a:cubicBezTo>
                    <a:pt x="1606" y="238"/>
                    <a:pt x="1275" y="1"/>
                    <a:pt x="9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38"/>
            <p:cNvSpPr/>
            <p:nvPr/>
          </p:nvSpPr>
          <p:spPr>
            <a:xfrm>
              <a:off x="3732091" y="3353837"/>
              <a:ext cx="129014" cy="97774"/>
            </a:xfrm>
            <a:custGeom>
              <a:rect b="b" l="l" r="r" t="t"/>
              <a:pathLst>
                <a:path extrusionOk="0" h="3014" w="3977">
                  <a:moveTo>
                    <a:pt x="2856" y="0"/>
                  </a:moveTo>
                  <a:cubicBezTo>
                    <a:pt x="2688" y="0"/>
                    <a:pt x="2522" y="47"/>
                    <a:pt x="2386" y="151"/>
                  </a:cubicBezTo>
                  <a:cubicBezTo>
                    <a:pt x="2201" y="295"/>
                    <a:pt x="2109" y="520"/>
                    <a:pt x="2055" y="743"/>
                  </a:cubicBezTo>
                  <a:cubicBezTo>
                    <a:pt x="1924" y="1286"/>
                    <a:pt x="1940" y="1713"/>
                    <a:pt x="1507" y="2050"/>
                  </a:cubicBezTo>
                  <a:cubicBezTo>
                    <a:pt x="1343" y="2138"/>
                    <a:pt x="1161" y="2202"/>
                    <a:pt x="980" y="2202"/>
                  </a:cubicBezTo>
                  <a:cubicBezTo>
                    <a:pt x="860" y="2202"/>
                    <a:pt x="742" y="2174"/>
                    <a:pt x="630" y="2108"/>
                  </a:cubicBezTo>
                  <a:cubicBezTo>
                    <a:pt x="342" y="1938"/>
                    <a:pt x="249" y="1642"/>
                    <a:pt x="307" y="1319"/>
                  </a:cubicBezTo>
                  <a:cubicBezTo>
                    <a:pt x="367" y="989"/>
                    <a:pt x="646" y="577"/>
                    <a:pt x="1018" y="577"/>
                  </a:cubicBezTo>
                  <a:cubicBezTo>
                    <a:pt x="1089" y="577"/>
                    <a:pt x="1164" y="592"/>
                    <a:pt x="1241" y="626"/>
                  </a:cubicBezTo>
                  <a:cubicBezTo>
                    <a:pt x="1431" y="710"/>
                    <a:pt x="1507" y="871"/>
                    <a:pt x="1495" y="1065"/>
                  </a:cubicBezTo>
                  <a:cubicBezTo>
                    <a:pt x="1487" y="1153"/>
                    <a:pt x="1465" y="1236"/>
                    <a:pt x="1431" y="1316"/>
                  </a:cubicBezTo>
                  <a:cubicBezTo>
                    <a:pt x="1303" y="1514"/>
                    <a:pt x="1136" y="1595"/>
                    <a:pt x="1005" y="1595"/>
                  </a:cubicBezTo>
                  <a:cubicBezTo>
                    <a:pt x="833" y="1595"/>
                    <a:pt x="720" y="1457"/>
                    <a:pt x="830" y="1259"/>
                  </a:cubicBezTo>
                  <a:cubicBezTo>
                    <a:pt x="853" y="1218"/>
                    <a:pt x="896" y="1183"/>
                    <a:pt x="958" y="1183"/>
                  </a:cubicBezTo>
                  <a:cubicBezTo>
                    <a:pt x="994" y="1183"/>
                    <a:pt x="1036" y="1195"/>
                    <a:pt x="1084" y="1222"/>
                  </a:cubicBezTo>
                  <a:cubicBezTo>
                    <a:pt x="1088" y="1224"/>
                    <a:pt x="1092" y="1225"/>
                    <a:pt x="1097" y="1225"/>
                  </a:cubicBezTo>
                  <a:cubicBezTo>
                    <a:pt x="1129" y="1225"/>
                    <a:pt x="1164" y="1177"/>
                    <a:pt x="1144" y="1151"/>
                  </a:cubicBezTo>
                  <a:cubicBezTo>
                    <a:pt x="1096" y="1083"/>
                    <a:pt x="1037" y="1055"/>
                    <a:pt x="978" y="1055"/>
                  </a:cubicBezTo>
                  <a:cubicBezTo>
                    <a:pt x="710" y="1055"/>
                    <a:pt x="425" y="1631"/>
                    <a:pt x="971" y="1699"/>
                  </a:cubicBezTo>
                  <a:cubicBezTo>
                    <a:pt x="991" y="1701"/>
                    <a:pt x="1011" y="1703"/>
                    <a:pt x="1031" y="1703"/>
                  </a:cubicBezTo>
                  <a:cubicBezTo>
                    <a:pt x="1609" y="1703"/>
                    <a:pt x="1889" y="633"/>
                    <a:pt x="1254" y="483"/>
                  </a:cubicBezTo>
                  <a:cubicBezTo>
                    <a:pt x="1194" y="469"/>
                    <a:pt x="1135" y="463"/>
                    <a:pt x="1077" y="463"/>
                  </a:cubicBezTo>
                  <a:cubicBezTo>
                    <a:pt x="468" y="463"/>
                    <a:pt x="0" y="1203"/>
                    <a:pt x="171" y="1774"/>
                  </a:cubicBezTo>
                  <a:cubicBezTo>
                    <a:pt x="296" y="2193"/>
                    <a:pt x="591" y="2340"/>
                    <a:pt x="958" y="2340"/>
                  </a:cubicBezTo>
                  <a:cubicBezTo>
                    <a:pt x="1055" y="2340"/>
                    <a:pt x="1157" y="2330"/>
                    <a:pt x="1262" y="2312"/>
                  </a:cubicBezTo>
                  <a:cubicBezTo>
                    <a:pt x="1549" y="2262"/>
                    <a:pt x="1763" y="2066"/>
                    <a:pt x="1930" y="1825"/>
                  </a:cubicBezTo>
                  <a:cubicBezTo>
                    <a:pt x="2214" y="1416"/>
                    <a:pt x="2087" y="916"/>
                    <a:pt x="2308" y="495"/>
                  </a:cubicBezTo>
                  <a:cubicBezTo>
                    <a:pt x="2442" y="238"/>
                    <a:pt x="2633" y="137"/>
                    <a:pt x="2829" y="137"/>
                  </a:cubicBezTo>
                  <a:cubicBezTo>
                    <a:pt x="3162" y="137"/>
                    <a:pt x="3510" y="428"/>
                    <a:pt x="3626" y="750"/>
                  </a:cubicBezTo>
                  <a:cubicBezTo>
                    <a:pt x="3757" y="1111"/>
                    <a:pt x="3682" y="1529"/>
                    <a:pt x="3497" y="1855"/>
                  </a:cubicBezTo>
                  <a:cubicBezTo>
                    <a:pt x="3162" y="2445"/>
                    <a:pt x="2491" y="2774"/>
                    <a:pt x="1880" y="3004"/>
                  </a:cubicBezTo>
                  <a:cubicBezTo>
                    <a:pt x="1877" y="3005"/>
                    <a:pt x="1874" y="3014"/>
                    <a:pt x="1878" y="3014"/>
                  </a:cubicBezTo>
                  <a:cubicBezTo>
                    <a:pt x="1879" y="3014"/>
                    <a:pt x="1879" y="3014"/>
                    <a:pt x="1879" y="3014"/>
                  </a:cubicBezTo>
                  <a:cubicBezTo>
                    <a:pt x="2561" y="2828"/>
                    <a:pt x="3208" y="2554"/>
                    <a:pt x="3601" y="1932"/>
                  </a:cubicBezTo>
                  <a:cubicBezTo>
                    <a:pt x="3897" y="1463"/>
                    <a:pt x="3977" y="798"/>
                    <a:pt x="3604" y="343"/>
                  </a:cubicBezTo>
                  <a:cubicBezTo>
                    <a:pt x="3431" y="132"/>
                    <a:pt x="3139" y="0"/>
                    <a:pt x="28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8"/>
            <p:cNvSpPr/>
            <p:nvPr/>
          </p:nvSpPr>
          <p:spPr>
            <a:xfrm>
              <a:off x="3701630" y="3347057"/>
              <a:ext cx="48433" cy="87556"/>
            </a:xfrm>
            <a:custGeom>
              <a:rect b="b" l="l" r="r" t="t"/>
              <a:pathLst>
                <a:path extrusionOk="0" h="2699" w="1493">
                  <a:moveTo>
                    <a:pt x="1460" y="0"/>
                  </a:moveTo>
                  <a:cubicBezTo>
                    <a:pt x="1456" y="0"/>
                    <a:pt x="1453" y="1"/>
                    <a:pt x="1449" y="2"/>
                  </a:cubicBezTo>
                  <a:cubicBezTo>
                    <a:pt x="437" y="265"/>
                    <a:pt x="1" y="2008"/>
                    <a:pt x="791" y="2696"/>
                  </a:cubicBezTo>
                  <a:cubicBezTo>
                    <a:pt x="793" y="2698"/>
                    <a:pt x="795" y="2698"/>
                    <a:pt x="797" y="2698"/>
                  </a:cubicBezTo>
                  <a:cubicBezTo>
                    <a:pt x="805" y="2698"/>
                    <a:pt x="812" y="2683"/>
                    <a:pt x="807" y="2676"/>
                  </a:cubicBezTo>
                  <a:cubicBezTo>
                    <a:pt x="181" y="1794"/>
                    <a:pt x="596" y="604"/>
                    <a:pt x="1452" y="70"/>
                  </a:cubicBezTo>
                  <a:cubicBezTo>
                    <a:pt x="1474" y="56"/>
                    <a:pt x="1493" y="0"/>
                    <a:pt x="14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8"/>
            <p:cNvSpPr/>
            <p:nvPr/>
          </p:nvSpPr>
          <p:spPr>
            <a:xfrm>
              <a:off x="3732091" y="3487489"/>
              <a:ext cx="129014" cy="97807"/>
            </a:xfrm>
            <a:custGeom>
              <a:rect b="b" l="l" r="r" t="t"/>
              <a:pathLst>
                <a:path extrusionOk="0" h="3015" w="3977">
                  <a:moveTo>
                    <a:pt x="1878" y="0"/>
                  </a:moveTo>
                  <a:cubicBezTo>
                    <a:pt x="1874" y="0"/>
                    <a:pt x="1877" y="9"/>
                    <a:pt x="1880" y="10"/>
                  </a:cubicBezTo>
                  <a:cubicBezTo>
                    <a:pt x="2491" y="241"/>
                    <a:pt x="3162" y="570"/>
                    <a:pt x="3497" y="1160"/>
                  </a:cubicBezTo>
                  <a:cubicBezTo>
                    <a:pt x="3682" y="1486"/>
                    <a:pt x="3757" y="1904"/>
                    <a:pt x="3626" y="2264"/>
                  </a:cubicBezTo>
                  <a:cubicBezTo>
                    <a:pt x="3510" y="2587"/>
                    <a:pt x="3162" y="2878"/>
                    <a:pt x="2829" y="2878"/>
                  </a:cubicBezTo>
                  <a:cubicBezTo>
                    <a:pt x="2633" y="2878"/>
                    <a:pt x="2442" y="2776"/>
                    <a:pt x="2308" y="2520"/>
                  </a:cubicBezTo>
                  <a:cubicBezTo>
                    <a:pt x="2087" y="2098"/>
                    <a:pt x="2214" y="1598"/>
                    <a:pt x="1930" y="1189"/>
                  </a:cubicBezTo>
                  <a:cubicBezTo>
                    <a:pt x="1763" y="949"/>
                    <a:pt x="1549" y="752"/>
                    <a:pt x="1262" y="703"/>
                  </a:cubicBezTo>
                  <a:cubicBezTo>
                    <a:pt x="1157" y="684"/>
                    <a:pt x="1055" y="674"/>
                    <a:pt x="958" y="674"/>
                  </a:cubicBezTo>
                  <a:cubicBezTo>
                    <a:pt x="591" y="674"/>
                    <a:pt x="296" y="821"/>
                    <a:pt x="171" y="1241"/>
                  </a:cubicBezTo>
                  <a:cubicBezTo>
                    <a:pt x="0" y="1812"/>
                    <a:pt x="468" y="2553"/>
                    <a:pt x="1077" y="2553"/>
                  </a:cubicBezTo>
                  <a:cubicBezTo>
                    <a:pt x="1135" y="2553"/>
                    <a:pt x="1194" y="2546"/>
                    <a:pt x="1254" y="2532"/>
                  </a:cubicBezTo>
                  <a:cubicBezTo>
                    <a:pt x="1889" y="2381"/>
                    <a:pt x="1609" y="1313"/>
                    <a:pt x="1031" y="1313"/>
                  </a:cubicBezTo>
                  <a:cubicBezTo>
                    <a:pt x="1011" y="1313"/>
                    <a:pt x="991" y="1314"/>
                    <a:pt x="971" y="1316"/>
                  </a:cubicBezTo>
                  <a:cubicBezTo>
                    <a:pt x="425" y="1384"/>
                    <a:pt x="710" y="1960"/>
                    <a:pt x="978" y="1960"/>
                  </a:cubicBezTo>
                  <a:cubicBezTo>
                    <a:pt x="1038" y="1960"/>
                    <a:pt x="1096" y="1932"/>
                    <a:pt x="1144" y="1865"/>
                  </a:cubicBezTo>
                  <a:cubicBezTo>
                    <a:pt x="1164" y="1838"/>
                    <a:pt x="1129" y="1789"/>
                    <a:pt x="1098" y="1789"/>
                  </a:cubicBezTo>
                  <a:cubicBezTo>
                    <a:pt x="1093" y="1789"/>
                    <a:pt x="1088" y="1791"/>
                    <a:pt x="1084" y="1793"/>
                  </a:cubicBezTo>
                  <a:cubicBezTo>
                    <a:pt x="1036" y="1820"/>
                    <a:pt x="995" y="1831"/>
                    <a:pt x="959" y="1831"/>
                  </a:cubicBezTo>
                  <a:cubicBezTo>
                    <a:pt x="897" y="1831"/>
                    <a:pt x="853" y="1797"/>
                    <a:pt x="830" y="1755"/>
                  </a:cubicBezTo>
                  <a:cubicBezTo>
                    <a:pt x="720" y="1558"/>
                    <a:pt x="833" y="1419"/>
                    <a:pt x="1005" y="1419"/>
                  </a:cubicBezTo>
                  <a:cubicBezTo>
                    <a:pt x="1137" y="1419"/>
                    <a:pt x="1303" y="1500"/>
                    <a:pt x="1431" y="1699"/>
                  </a:cubicBezTo>
                  <a:cubicBezTo>
                    <a:pt x="1465" y="1779"/>
                    <a:pt x="1487" y="1862"/>
                    <a:pt x="1495" y="1949"/>
                  </a:cubicBezTo>
                  <a:cubicBezTo>
                    <a:pt x="1507" y="2143"/>
                    <a:pt x="1431" y="2304"/>
                    <a:pt x="1241" y="2388"/>
                  </a:cubicBezTo>
                  <a:cubicBezTo>
                    <a:pt x="1164" y="2422"/>
                    <a:pt x="1089" y="2437"/>
                    <a:pt x="1018" y="2437"/>
                  </a:cubicBezTo>
                  <a:cubicBezTo>
                    <a:pt x="646" y="2437"/>
                    <a:pt x="367" y="2025"/>
                    <a:pt x="307" y="1696"/>
                  </a:cubicBezTo>
                  <a:cubicBezTo>
                    <a:pt x="249" y="1372"/>
                    <a:pt x="342" y="1077"/>
                    <a:pt x="630" y="906"/>
                  </a:cubicBezTo>
                  <a:cubicBezTo>
                    <a:pt x="742" y="840"/>
                    <a:pt x="860" y="813"/>
                    <a:pt x="980" y="813"/>
                  </a:cubicBezTo>
                  <a:cubicBezTo>
                    <a:pt x="1161" y="813"/>
                    <a:pt x="1343" y="876"/>
                    <a:pt x="1507" y="964"/>
                  </a:cubicBezTo>
                  <a:cubicBezTo>
                    <a:pt x="1940" y="1301"/>
                    <a:pt x="1924" y="1728"/>
                    <a:pt x="2055" y="2272"/>
                  </a:cubicBezTo>
                  <a:cubicBezTo>
                    <a:pt x="2109" y="2494"/>
                    <a:pt x="2201" y="2719"/>
                    <a:pt x="2386" y="2863"/>
                  </a:cubicBezTo>
                  <a:cubicBezTo>
                    <a:pt x="2522" y="2967"/>
                    <a:pt x="2688" y="3014"/>
                    <a:pt x="2856" y="3014"/>
                  </a:cubicBezTo>
                  <a:cubicBezTo>
                    <a:pt x="3139" y="3014"/>
                    <a:pt x="3431" y="2883"/>
                    <a:pt x="3604" y="2671"/>
                  </a:cubicBezTo>
                  <a:cubicBezTo>
                    <a:pt x="3977" y="2216"/>
                    <a:pt x="3897" y="1551"/>
                    <a:pt x="3601" y="1082"/>
                  </a:cubicBezTo>
                  <a:cubicBezTo>
                    <a:pt x="3208" y="461"/>
                    <a:pt x="2561" y="186"/>
                    <a:pt x="1879" y="1"/>
                  </a:cubicBezTo>
                  <a:cubicBezTo>
                    <a:pt x="1879" y="0"/>
                    <a:pt x="1879" y="0"/>
                    <a:pt x="18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8"/>
            <p:cNvSpPr/>
            <p:nvPr/>
          </p:nvSpPr>
          <p:spPr>
            <a:xfrm>
              <a:off x="3701630" y="3504520"/>
              <a:ext cx="48433" cy="87556"/>
            </a:xfrm>
            <a:custGeom>
              <a:rect b="b" l="l" r="r" t="t"/>
              <a:pathLst>
                <a:path extrusionOk="0" h="2699" w="1493">
                  <a:moveTo>
                    <a:pt x="796" y="0"/>
                  </a:moveTo>
                  <a:cubicBezTo>
                    <a:pt x="794" y="0"/>
                    <a:pt x="793" y="1"/>
                    <a:pt x="791" y="2"/>
                  </a:cubicBezTo>
                  <a:cubicBezTo>
                    <a:pt x="1" y="690"/>
                    <a:pt x="437" y="2434"/>
                    <a:pt x="1449" y="2697"/>
                  </a:cubicBezTo>
                  <a:cubicBezTo>
                    <a:pt x="1453" y="2698"/>
                    <a:pt x="1456" y="2698"/>
                    <a:pt x="1460" y="2698"/>
                  </a:cubicBezTo>
                  <a:cubicBezTo>
                    <a:pt x="1493" y="2698"/>
                    <a:pt x="1474" y="2642"/>
                    <a:pt x="1452" y="2629"/>
                  </a:cubicBezTo>
                  <a:cubicBezTo>
                    <a:pt x="596" y="2095"/>
                    <a:pt x="181" y="905"/>
                    <a:pt x="807" y="23"/>
                  </a:cubicBezTo>
                  <a:cubicBezTo>
                    <a:pt x="812" y="15"/>
                    <a:pt x="805" y="0"/>
                    <a:pt x="7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 name="Google Shape;1946;p38"/>
          <p:cNvGrpSpPr/>
          <p:nvPr/>
        </p:nvGrpSpPr>
        <p:grpSpPr>
          <a:xfrm>
            <a:off x="7077846" y="2782102"/>
            <a:ext cx="3060120" cy="630400"/>
            <a:chOff x="3231445" y="2680285"/>
            <a:chExt cx="1050180" cy="216342"/>
          </a:xfrm>
        </p:grpSpPr>
        <p:sp>
          <p:nvSpPr>
            <p:cNvPr id="1947" name="Google Shape;1947;p38"/>
            <p:cNvSpPr/>
            <p:nvPr/>
          </p:nvSpPr>
          <p:spPr>
            <a:xfrm>
              <a:off x="3231445" y="2680317"/>
              <a:ext cx="1050180" cy="216310"/>
            </a:xfrm>
            <a:custGeom>
              <a:rect b="b" l="l" r="r" t="t"/>
              <a:pathLst>
                <a:path extrusionOk="0" h="6668" w="32373">
                  <a:moveTo>
                    <a:pt x="102" y="0"/>
                  </a:moveTo>
                  <a:cubicBezTo>
                    <a:pt x="47" y="0"/>
                    <a:pt x="0" y="45"/>
                    <a:pt x="0" y="102"/>
                  </a:cubicBezTo>
                  <a:lnTo>
                    <a:pt x="0" y="6565"/>
                  </a:lnTo>
                  <a:cubicBezTo>
                    <a:pt x="0" y="6622"/>
                    <a:pt x="47" y="6668"/>
                    <a:pt x="102" y="6668"/>
                  </a:cubicBezTo>
                  <a:lnTo>
                    <a:pt x="32271" y="6668"/>
                  </a:lnTo>
                  <a:cubicBezTo>
                    <a:pt x="32326" y="6668"/>
                    <a:pt x="32372" y="6622"/>
                    <a:pt x="32372" y="6565"/>
                  </a:cubicBezTo>
                  <a:lnTo>
                    <a:pt x="32372" y="102"/>
                  </a:lnTo>
                  <a:cubicBezTo>
                    <a:pt x="32372" y="45"/>
                    <a:pt x="32326" y="0"/>
                    <a:pt x="322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8"/>
            <p:cNvSpPr/>
            <p:nvPr/>
          </p:nvSpPr>
          <p:spPr>
            <a:xfrm>
              <a:off x="3330873" y="2680317"/>
              <a:ext cx="15149" cy="216277"/>
            </a:xfrm>
            <a:custGeom>
              <a:rect b="b" l="l" r="r" t="t"/>
              <a:pathLst>
                <a:path extrusionOk="0" h="6667" w="467">
                  <a:moveTo>
                    <a:pt x="1" y="0"/>
                  </a:moveTo>
                  <a:lnTo>
                    <a:pt x="1" y="6667"/>
                  </a:lnTo>
                  <a:lnTo>
                    <a:pt x="466" y="6667"/>
                  </a:lnTo>
                  <a:lnTo>
                    <a:pt x="4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38"/>
            <p:cNvSpPr/>
            <p:nvPr/>
          </p:nvSpPr>
          <p:spPr>
            <a:xfrm>
              <a:off x="4028138" y="2680317"/>
              <a:ext cx="80970" cy="216277"/>
            </a:xfrm>
            <a:custGeom>
              <a:rect b="b" l="l" r="r" t="t"/>
              <a:pathLst>
                <a:path extrusionOk="0" h="6667" w="2496">
                  <a:moveTo>
                    <a:pt x="1" y="0"/>
                  </a:moveTo>
                  <a:lnTo>
                    <a:pt x="1" y="6667"/>
                  </a:lnTo>
                  <a:lnTo>
                    <a:pt x="2495" y="6667"/>
                  </a:lnTo>
                  <a:lnTo>
                    <a:pt x="249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38"/>
            <p:cNvSpPr/>
            <p:nvPr/>
          </p:nvSpPr>
          <p:spPr>
            <a:xfrm>
              <a:off x="3941816" y="2680317"/>
              <a:ext cx="15149" cy="216277"/>
            </a:xfrm>
            <a:custGeom>
              <a:rect b="b" l="l" r="r" t="t"/>
              <a:pathLst>
                <a:path extrusionOk="0" h="6667" w="467">
                  <a:moveTo>
                    <a:pt x="0" y="0"/>
                  </a:moveTo>
                  <a:lnTo>
                    <a:pt x="0" y="6667"/>
                  </a:lnTo>
                  <a:lnTo>
                    <a:pt x="467" y="6667"/>
                  </a:lnTo>
                  <a:lnTo>
                    <a:pt x="46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38"/>
            <p:cNvSpPr/>
            <p:nvPr/>
          </p:nvSpPr>
          <p:spPr>
            <a:xfrm>
              <a:off x="4180315" y="2680285"/>
              <a:ext cx="15117" cy="216310"/>
            </a:xfrm>
            <a:custGeom>
              <a:rect b="b" l="l" r="r" t="t"/>
              <a:pathLst>
                <a:path extrusionOk="0" h="6668" w="466">
                  <a:moveTo>
                    <a:pt x="0" y="0"/>
                  </a:moveTo>
                  <a:lnTo>
                    <a:pt x="0" y="6668"/>
                  </a:lnTo>
                  <a:lnTo>
                    <a:pt x="466" y="6668"/>
                  </a:lnTo>
                  <a:lnTo>
                    <a:pt x="466"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38"/>
            <p:cNvSpPr/>
            <p:nvPr/>
          </p:nvSpPr>
          <p:spPr>
            <a:xfrm>
              <a:off x="3447852" y="2680317"/>
              <a:ext cx="15117" cy="216277"/>
            </a:xfrm>
            <a:custGeom>
              <a:rect b="b" l="l" r="r" t="t"/>
              <a:pathLst>
                <a:path extrusionOk="0" h="6667" w="466">
                  <a:moveTo>
                    <a:pt x="0" y="0"/>
                  </a:moveTo>
                  <a:lnTo>
                    <a:pt x="0" y="6667"/>
                  </a:lnTo>
                  <a:lnTo>
                    <a:pt x="465" y="6667"/>
                  </a:lnTo>
                  <a:lnTo>
                    <a:pt x="465"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38"/>
            <p:cNvSpPr/>
            <p:nvPr/>
          </p:nvSpPr>
          <p:spPr>
            <a:xfrm>
              <a:off x="3271184" y="2680317"/>
              <a:ext cx="30234" cy="216277"/>
            </a:xfrm>
            <a:custGeom>
              <a:rect b="b" l="l" r="r" t="t"/>
              <a:pathLst>
                <a:path extrusionOk="0" h="6667" w="932">
                  <a:moveTo>
                    <a:pt x="0" y="0"/>
                  </a:moveTo>
                  <a:lnTo>
                    <a:pt x="0" y="6667"/>
                  </a:lnTo>
                  <a:lnTo>
                    <a:pt x="932" y="6667"/>
                  </a:lnTo>
                  <a:lnTo>
                    <a:pt x="9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38"/>
            <p:cNvSpPr/>
            <p:nvPr/>
          </p:nvSpPr>
          <p:spPr>
            <a:xfrm>
              <a:off x="3375803" y="2680317"/>
              <a:ext cx="30234" cy="216277"/>
            </a:xfrm>
            <a:custGeom>
              <a:rect b="b" l="l" r="r" t="t"/>
              <a:pathLst>
                <a:path extrusionOk="0" h="6667" w="932">
                  <a:moveTo>
                    <a:pt x="0" y="0"/>
                  </a:moveTo>
                  <a:lnTo>
                    <a:pt x="0" y="6667"/>
                  </a:lnTo>
                  <a:lnTo>
                    <a:pt x="932" y="6667"/>
                  </a:lnTo>
                  <a:lnTo>
                    <a:pt x="9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38"/>
            <p:cNvSpPr/>
            <p:nvPr/>
          </p:nvSpPr>
          <p:spPr>
            <a:xfrm>
              <a:off x="3885922" y="2680317"/>
              <a:ext cx="30267" cy="216277"/>
            </a:xfrm>
            <a:custGeom>
              <a:rect b="b" l="l" r="r" t="t"/>
              <a:pathLst>
                <a:path extrusionOk="0" h="6667" w="933">
                  <a:moveTo>
                    <a:pt x="1" y="0"/>
                  </a:moveTo>
                  <a:lnTo>
                    <a:pt x="1" y="6667"/>
                  </a:lnTo>
                  <a:lnTo>
                    <a:pt x="932" y="6667"/>
                  </a:lnTo>
                  <a:lnTo>
                    <a:pt x="9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38"/>
            <p:cNvSpPr/>
            <p:nvPr/>
          </p:nvSpPr>
          <p:spPr>
            <a:xfrm>
              <a:off x="4221059" y="2680285"/>
              <a:ext cx="30267" cy="216310"/>
            </a:xfrm>
            <a:custGeom>
              <a:rect b="b" l="l" r="r" t="t"/>
              <a:pathLst>
                <a:path extrusionOk="0" h="6668" w="933">
                  <a:moveTo>
                    <a:pt x="1" y="0"/>
                  </a:moveTo>
                  <a:lnTo>
                    <a:pt x="1" y="6668"/>
                  </a:lnTo>
                  <a:lnTo>
                    <a:pt x="933" y="6668"/>
                  </a:lnTo>
                  <a:lnTo>
                    <a:pt x="9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38"/>
            <p:cNvSpPr/>
            <p:nvPr/>
          </p:nvSpPr>
          <p:spPr>
            <a:xfrm>
              <a:off x="3493041" y="2712271"/>
              <a:ext cx="356256" cy="152403"/>
            </a:xfrm>
            <a:custGeom>
              <a:rect b="b" l="l" r="r" t="t"/>
              <a:pathLst>
                <a:path extrusionOk="0" h="4698" w="10982">
                  <a:moveTo>
                    <a:pt x="79" y="0"/>
                  </a:moveTo>
                  <a:cubicBezTo>
                    <a:pt x="36" y="0"/>
                    <a:pt x="1" y="35"/>
                    <a:pt x="1" y="78"/>
                  </a:cubicBezTo>
                  <a:lnTo>
                    <a:pt x="1" y="4619"/>
                  </a:lnTo>
                  <a:cubicBezTo>
                    <a:pt x="1" y="4662"/>
                    <a:pt x="36" y="4697"/>
                    <a:pt x="79" y="4697"/>
                  </a:cubicBezTo>
                  <a:lnTo>
                    <a:pt x="10904" y="4697"/>
                  </a:lnTo>
                  <a:cubicBezTo>
                    <a:pt x="10946" y="4697"/>
                    <a:pt x="10981" y="4662"/>
                    <a:pt x="10981" y="4619"/>
                  </a:cubicBezTo>
                  <a:lnTo>
                    <a:pt x="10981" y="78"/>
                  </a:lnTo>
                  <a:cubicBezTo>
                    <a:pt x="10981" y="35"/>
                    <a:pt x="10947" y="0"/>
                    <a:pt x="109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38"/>
            <p:cNvSpPr/>
            <p:nvPr/>
          </p:nvSpPr>
          <p:spPr>
            <a:xfrm>
              <a:off x="3970168" y="2719667"/>
              <a:ext cx="196911" cy="137546"/>
            </a:xfrm>
            <a:custGeom>
              <a:rect b="b" l="l" r="r" t="t"/>
              <a:pathLst>
                <a:path extrusionOk="0" h="4240" w="6070">
                  <a:moveTo>
                    <a:pt x="3035" y="1"/>
                  </a:moveTo>
                  <a:cubicBezTo>
                    <a:pt x="1359" y="1"/>
                    <a:pt x="0" y="950"/>
                    <a:pt x="0" y="2120"/>
                  </a:cubicBezTo>
                  <a:cubicBezTo>
                    <a:pt x="0" y="3292"/>
                    <a:pt x="1359" y="4239"/>
                    <a:pt x="3035" y="4239"/>
                  </a:cubicBezTo>
                  <a:cubicBezTo>
                    <a:pt x="4711" y="4239"/>
                    <a:pt x="6070" y="3292"/>
                    <a:pt x="6070" y="2120"/>
                  </a:cubicBezTo>
                  <a:cubicBezTo>
                    <a:pt x="6070" y="950"/>
                    <a:pt x="4711" y="1"/>
                    <a:pt x="3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38"/>
            <p:cNvSpPr/>
            <p:nvPr/>
          </p:nvSpPr>
          <p:spPr>
            <a:xfrm>
              <a:off x="3980030" y="2728750"/>
              <a:ext cx="177187" cy="119412"/>
            </a:xfrm>
            <a:custGeom>
              <a:rect b="b" l="l" r="r" t="t"/>
              <a:pathLst>
                <a:path extrusionOk="0" h="3681" w="5462">
                  <a:moveTo>
                    <a:pt x="2731" y="1"/>
                  </a:moveTo>
                  <a:cubicBezTo>
                    <a:pt x="1223" y="1"/>
                    <a:pt x="1" y="824"/>
                    <a:pt x="1" y="1840"/>
                  </a:cubicBezTo>
                  <a:cubicBezTo>
                    <a:pt x="1" y="2857"/>
                    <a:pt x="1223" y="3681"/>
                    <a:pt x="2731" y="3681"/>
                  </a:cubicBezTo>
                  <a:cubicBezTo>
                    <a:pt x="4239" y="3681"/>
                    <a:pt x="5461" y="2857"/>
                    <a:pt x="5461" y="1840"/>
                  </a:cubicBezTo>
                  <a:cubicBezTo>
                    <a:pt x="5461" y="824"/>
                    <a:pt x="4239" y="1"/>
                    <a:pt x="27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38"/>
            <p:cNvSpPr/>
            <p:nvPr/>
          </p:nvSpPr>
          <p:spPr>
            <a:xfrm>
              <a:off x="3513121" y="2734492"/>
              <a:ext cx="4574" cy="107928"/>
            </a:xfrm>
            <a:custGeom>
              <a:rect b="b" l="l" r="r" t="t"/>
              <a:pathLst>
                <a:path extrusionOk="0" h="3327" w="141">
                  <a:moveTo>
                    <a:pt x="45" y="1"/>
                  </a:moveTo>
                  <a:cubicBezTo>
                    <a:pt x="24" y="1"/>
                    <a:pt x="7" y="11"/>
                    <a:pt x="7" y="39"/>
                  </a:cubicBezTo>
                  <a:cubicBezTo>
                    <a:pt x="17" y="1126"/>
                    <a:pt x="1" y="2218"/>
                    <a:pt x="56" y="3304"/>
                  </a:cubicBezTo>
                  <a:cubicBezTo>
                    <a:pt x="56" y="3313"/>
                    <a:pt x="69" y="3327"/>
                    <a:pt x="77" y="3327"/>
                  </a:cubicBezTo>
                  <a:cubicBezTo>
                    <a:pt x="80" y="3327"/>
                    <a:pt x="83" y="3324"/>
                    <a:pt x="83" y="3317"/>
                  </a:cubicBezTo>
                  <a:cubicBezTo>
                    <a:pt x="140" y="2237"/>
                    <a:pt x="123" y="1151"/>
                    <a:pt x="132" y="69"/>
                  </a:cubicBezTo>
                  <a:cubicBezTo>
                    <a:pt x="133" y="34"/>
                    <a:pt x="82" y="1"/>
                    <a:pt x="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38"/>
            <p:cNvSpPr/>
            <p:nvPr/>
          </p:nvSpPr>
          <p:spPr>
            <a:xfrm>
              <a:off x="3531223" y="2743024"/>
              <a:ext cx="3212" cy="90864"/>
            </a:xfrm>
            <a:custGeom>
              <a:rect b="b" l="l" r="r" t="t"/>
              <a:pathLst>
                <a:path extrusionOk="0" h="2801" w="99">
                  <a:moveTo>
                    <a:pt x="27" y="1"/>
                  </a:moveTo>
                  <a:cubicBezTo>
                    <a:pt x="14" y="1"/>
                    <a:pt x="6" y="8"/>
                    <a:pt x="6" y="25"/>
                  </a:cubicBezTo>
                  <a:cubicBezTo>
                    <a:pt x="0" y="941"/>
                    <a:pt x="15" y="1859"/>
                    <a:pt x="33" y="2775"/>
                  </a:cubicBezTo>
                  <a:cubicBezTo>
                    <a:pt x="34" y="2787"/>
                    <a:pt x="48" y="2801"/>
                    <a:pt x="57" y="2801"/>
                  </a:cubicBezTo>
                  <a:cubicBezTo>
                    <a:pt x="62" y="2801"/>
                    <a:pt x="65" y="2798"/>
                    <a:pt x="65" y="2790"/>
                  </a:cubicBezTo>
                  <a:cubicBezTo>
                    <a:pt x="85" y="1881"/>
                    <a:pt x="99" y="970"/>
                    <a:pt x="94" y="61"/>
                  </a:cubicBezTo>
                  <a:cubicBezTo>
                    <a:pt x="94" y="33"/>
                    <a:pt x="53" y="1"/>
                    <a:pt x="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38"/>
            <p:cNvSpPr/>
            <p:nvPr/>
          </p:nvSpPr>
          <p:spPr>
            <a:xfrm>
              <a:off x="3820750" y="2734492"/>
              <a:ext cx="4574" cy="107928"/>
            </a:xfrm>
            <a:custGeom>
              <a:rect b="b" l="l" r="r" t="t"/>
              <a:pathLst>
                <a:path extrusionOk="0" h="3327" w="141">
                  <a:moveTo>
                    <a:pt x="64" y="0"/>
                  </a:moveTo>
                  <a:cubicBezTo>
                    <a:pt x="60" y="0"/>
                    <a:pt x="58" y="3"/>
                    <a:pt x="57" y="10"/>
                  </a:cubicBezTo>
                  <a:cubicBezTo>
                    <a:pt x="1" y="1090"/>
                    <a:pt x="18" y="2177"/>
                    <a:pt x="8" y="3258"/>
                  </a:cubicBezTo>
                  <a:cubicBezTo>
                    <a:pt x="8" y="3294"/>
                    <a:pt x="59" y="3327"/>
                    <a:pt x="96" y="3327"/>
                  </a:cubicBezTo>
                  <a:cubicBezTo>
                    <a:pt x="117" y="3327"/>
                    <a:pt x="133" y="3316"/>
                    <a:pt x="133" y="3289"/>
                  </a:cubicBezTo>
                  <a:cubicBezTo>
                    <a:pt x="124" y="2200"/>
                    <a:pt x="140" y="1110"/>
                    <a:pt x="85" y="23"/>
                  </a:cubicBezTo>
                  <a:cubicBezTo>
                    <a:pt x="84" y="14"/>
                    <a:pt x="72" y="0"/>
                    <a:pt x="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38"/>
            <p:cNvSpPr/>
            <p:nvPr/>
          </p:nvSpPr>
          <p:spPr>
            <a:xfrm>
              <a:off x="3804011" y="2743024"/>
              <a:ext cx="3212" cy="90864"/>
            </a:xfrm>
            <a:custGeom>
              <a:rect b="b" l="l" r="r" t="t"/>
              <a:pathLst>
                <a:path extrusionOk="0" h="2801" w="99">
                  <a:moveTo>
                    <a:pt x="41" y="1"/>
                  </a:moveTo>
                  <a:cubicBezTo>
                    <a:pt x="37" y="1"/>
                    <a:pt x="33" y="4"/>
                    <a:pt x="33" y="11"/>
                  </a:cubicBezTo>
                  <a:cubicBezTo>
                    <a:pt x="15" y="920"/>
                    <a:pt x="0" y="1832"/>
                    <a:pt x="4" y="2741"/>
                  </a:cubicBezTo>
                  <a:cubicBezTo>
                    <a:pt x="5" y="2769"/>
                    <a:pt x="46" y="2800"/>
                    <a:pt x="72" y="2800"/>
                  </a:cubicBezTo>
                  <a:cubicBezTo>
                    <a:pt x="84" y="2800"/>
                    <a:pt x="93" y="2794"/>
                    <a:pt x="94" y="2776"/>
                  </a:cubicBezTo>
                  <a:cubicBezTo>
                    <a:pt x="99" y="1859"/>
                    <a:pt x="83" y="942"/>
                    <a:pt x="65" y="26"/>
                  </a:cubicBezTo>
                  <a:cubicBezTo>
                    <a:pt x="64" y="15"/>
                    <a:pt x="50" y="1"/>
                    <a:pt x="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38"/>
            <p:cNvSpPr/>
            <p:nvPr/>
          </p:nvSpPr>
          <p:spPr>
            <a:xfrm>
              <a:off x="3480941" y="2709675"/>
              <a:ext cx="379191" cy="157561"/>
            </a:xfrm>
            <a:custGeom>
              <a:rect b="b" l="l" r="r" t="t"/>
              <a:pathLst>
                <a:path extrusionOk="0" h="4857" w="11689">
                  <a:moveTo>
                    <a:pt x="1599" y="97"/>
                  </a:moveTo>
                  <a:cubicBezTo>
                    <a:pt x="1908" y="97"/>
                    <a:pt x="2217" y="129"/>
                    <a:pt x="2442" y="129"/>
                  </a:cubicBezTo>
                  <a:lnTo>
                    <a:pt x="9484" y="129"/>
                  </a:lnTo>
                  <a:cubicBezTo>
                    <a:pt x="9722" y="129"/>
                    <a:pt x="9965" y="117"/>
                    <a:pt x="10207" y="117"/>
                  </a:cubicBezTo>
                  <a:cubicBezTo>
                    <a:pt x="10328" y="117"/>
                    <a:pt x="10448" y="120"/>
                    <a:pt x="10567" y="129"/>
                  </a:cubicBezTo>
                  <a:cubicBezTo>
                    <a:pt x="11092" y="170"/>
                    <a:pt x="11278" y="516"/>
                    <a:pt x="11278" y="988"/>
                  </a:cubicBezTo>
                  <a:lnTo>
                    <a:pt x="11278" y="2958"/>
                  </a:lnTo>
                  <a:cubicBezTo>
                    <a:pt x="11278" y="3490"/>
                    <a:pt x="11487" y="4648"/>
                    <a:pt x="10700" y="4727"/>
                  </a:cubicBezTo>
                  <a:lnTo>
                    <a:pt x="1934" y="4727"/>
                  </a:lnTo>
                  <a:cubicBezTo>
                    <a:pt x="1755" y="4727"/>
                    <a:pt x="1569" y="4739"/>
                    <a:pt x="1386" y="4739"/>
                  </a:cubicBezTo>
                  <a:cubicBezTo>
                    <a:pt x="1295" y="4739"/>
                    <a:pt x="1204" y="4736"/>
                    <a:pt x="1115" y="4727"/>
                  </a:cubicBezTo>
                  <a:cubicBezTo>
                    <a:pt x="568" y="4675"/>
                    <a:pt x="451" y="4316"/>
                    <a:pt x="451" y="3869"/>
                  </a:cubicBezTo>
                  <a:cubicBezTo>
                    <a:pt x="451" y="2853"/>
                    <a:pt x="338" y="1770"/>
                    <a:pt x="451" y="762"/>
                  </a:cubicBezTo>
                  <a:cubicBezTo>
                    <a:pt x="514" y="199"/>
                    <a:pt x="1054" y="97"/>
                    <a:pt x="1599" y="97"/>
                  </a:cubicBezTo>
                  <a:close/>
                  <a:moveTo>
                    <a:pt x="8289" y="0"/>
                  </a:moveTo>
                  <a:cubicBezTo>
                    <a:pt x="6730" y="0"/>
                    <a:pt x="5169" y="31"/>
                    <a:pt x="3613" y="31"/>
                  </a:cubicBezTo>
                  <a:cubicBezTo>
                    <a:pt x="3053" y="31"/>
                    <a:pt x="2484" y="7"/>
                    <a:pt x="1918" y="7"/>
                  </a:cubicBezTo>
                  <a:cubicBezTo>
                    <a:pt x="1634" y="7"/>
                    <a:pt x="1352" y="13"/>
                    <a:pt x="1072" y="31"/>
                  </a:cubicBezTo>
                  <a:cubicBezTo>
                    <a:pt x="1" y="99"/>
                    <a:pt x="298" y="1482"/>
                    <a:pt x="298" y="2223"/>
                  </a:cubicBezTo>
                  <a:cubicBezTo>
                    <a:pt x="298" y="2811"/>
                    <a:pt x="286" y="3401"/>
                    <a:pt x="298" y="3988"/>
                  </a:cubicBezTo>
                  <a:cubicBezTo>
                    <a:pt x="307" y="4450"/>
                    <a:pt x="524" y="4782"/>
                    <a:pt x="1015" y="4826"/>
                  </a:cubicBezTo>
                  <a:cubicBezTo>
                    <a:pt x="1264" y="4849"/>
                    <a:pt x="1518" y="4856"/>
                    <a:pt x="1773" y="4856"/>
                  </a:cubicBezTo>
                  <a:cubicBezTo>
                    <a:pt x="2283" y="4856"/>
                    <a:pt x="2799" y="4826"/>
                    <a:pt x="3300" y="4826"/>
                  </a:cubicBezTo>
                  <a:lnTo>
                    <a:pt x="10684" y="4826"/>
                  </a:lnTo>
                  <a:cubicBezTo>
                    <a:pt x="10688" y="4827"/>
                    <a:pt x="10692" y="4827"/>
                    <a:pt x="10696" y="4827"/>
                  </a:cubicBezTo>
                  <a:cubicBezTo>
                    <a:pt x="10700" y="4827"/>
                    <a:pt x="10705" y="4827"/>
                    <a:pt x="10710" y="4826"/>
                  </a:cubicBezTo>
                  <a:cubicBezTo>
                    <a:pt x="11238" y="4773"/>
                    <a:pt x="11425" y="4410"/>
                    <a:pt x="11431" y="3924"/>
                  </a:cubicBezTo>
                  <a:cubicBezTo>
                    <a:pt x="11439" y="3301"/>
                    <a:pt x="11431" y="2677"/>
                    <a:pt x="11431" y="2053"/>
                  </a:cubicBezTo>
                  <a:cubicBezTo>
                    <a:pt x="11431" y="1315"/>
                    <a:pt x="11688" y="62"/>
                    <a:pt x="10624" y="31"/>
                  </a:cubicBezTo>
                  <a:cubicBezTo>
                    <a:pt x="9847" y="8"/>
                    <a:pt x="9068" y="0"/>
                    <a:pt x="82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 name="Google Shape;1965;p38"/>
          <p:cNvGrpSpPr/>
          <p:nvPr/>
        </p:nvGrpSpPr>
        <p:grpSpPr>
          <a:xfrm>
            <a:off x="7160803" y="1896777"/>
            <a:ext cx="2828907" cy="880991"/>
            <a:chOff x="3134936" y="2352511"/>
            <a:chExt cx="970832" cy="302341"/>
          </a:xfrm>
        </p:grpSpPr>
        <p:sp>
          <p:nvSpPr>
            <p:cNvPr id="1966" name="Google Shape;1966;p38"/>
            <p:cNvSpPr/>
            <p:nvPr/>
          </p:nvSpPr>
          <p:spPr>
            <a:xfrm>
              <a:off x="3134936" y="2352511"/>
              <a:ext cx="970832" cy="302341"/>
            </a:xfrm>
            <a:custGeom>
              <a:rect b="b" l="l" r="r" t="t"/>
              <a:pathLst>
                <a:path extrusionOk="0" h="9320" w="29927">
                  <a:moveTo>
                    <a:pt x="142" y="0"/>
                  </a:moveTo>
                  <a:cubicBezTo>
                    <a:pt x="64" y="0"/>
                    <a:pt x="0" y="64"/>
                    <a:pt x="0" y="142"/>
                  </a:cubicBezTo>
                  <a:lnTo>
                    <a:pt x="0" y="9177"/>
                  </a:lnTo>
                  <a:cubicBezTo>
                    <a:pt x="0" y="9256"/>
                    <a:pt x="64" y="9319"/>
                    <a:pt x="142" y="9319"/>
                  </a:cubicBezTo>
                  <a:lnTo>
                    <a:pt x="29785" y="9319"/>
                  </a:lnTo>
                  <a:cubicBezTo>
                    <a:pt x="29863" y="9319"/>
                    <a:pt x="29927" y="9256"/>
                    <a:pt x="29927" y="9177"/>
                  </a:cubicBezTo>
                  <a:lnTo>
                    <a:pt x="29927" y="142"/>
                  </a:lnTo>
                  <a:cubicBezTo>
                    <a:pt x="29927" y="64"/>
                    <a:pt x="29863" y="0"/>
                    <a:pt x="2978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38"/>
            <p:cNvSpPr/>
            <p:nvPr/>
          </p:nvSpPr>
          <p:spPr>
            <a:xfrm>
              <a:off x="3179216" y="2383524"/>
              <a:ext cx="882271" cy="240283"/>
            </a:xfrm>
            <a:custGeom>
              <a:rect b="b" l="l" r="r" t="t"/>
              <a:pathLst>
                <a:path extrusionOk="0" h="7407" w="27197">
                  <a:moveTo>
                    <a:pt x="1148" y="1"/>
                  </a:moveTo>
                  <a:cubicBezTo>
                    <a:pt x="1148" y="635"/>
                    <a:pt x="635" y="1148"/>
                    <a:pt x="0" y="1148"/>
                  </a:cubicBezTo>
                  <a:lnTo>
                    <a:pt x="0" y="6258"/>
                  </a:lnTo>
                  <a:cubicBezTo>
                    <a:pt x="635" y="6258"/>
                    <a:pt x="1148" y="6773"/>
                    <a:pt x="1148" y="7406"/>
                  </a:cubicBezTo>
                  <a:lnTo>
                    <a:pt x="26049" y="7406"/>
                  </a:lnTo>
                  <a:cubicBezTo>
                    <a:pt x="26049" y="6773"/>
                    <a:pt x="26562" y="6258"/>
                    <a:pt x="27197" y="6258"/>
                  </a:cubicBezTo>
                  <a:lnTo>
                    <a:pt x="27197" y="1148"/>
                  </a:lnTo>
                  <a:cubicBezTo>
                    <a:pt x="26562" y="1148"/>
                    <a:pt x="26049" y="635"/>
                    <a:pt x="2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38"/>
            <p:cNvSpPr/>
            <p:nvPr/>
          </p:nvSpPr>
          <p:spPr>
            <a:xfrm>
              <a:off x="3248346" y="2415574"/>
              <a:ext cx="219846" cy="176214"/>
            </a:xfrm>
            <a:custGeom>
              <a:rect b="b" l="l" r="r" t="t"/>
              <a:pathLst>
                <a:path extrusionOk="0" h="5432" w="6777">
                  <a:moveTo>
                    <a:pt x="3388" y="0"/>
                  </a:moveTo>
                  <a:cubicBezTo>
                    <a:pt x="1517" y="0"/>
                    <a:pt x="0" y="1216"/>
                    <a:pt x="0" y="2715"/>
                  </a:cubicBezTo>
                  <a:cubicBezTo>
                    <a:pt x="0" y="4215"/>
                    <a:pt x="1517" y="5431"/>
                    <a:pt x="3388" y="5431"/>
                  </a:cubicBezTo>
                  <a:cubicBezTo>
                    <a:pt x="5260" y="5431"/>
                    <a:pt x="6776" y="4215"/>
                    <a:pt x="6776" y="2715"/>
                  </a:cubicBezTo>
                  <a:cubicBezTo>
                    <a:pt x="6776" y="1216"/>
                    <a:pt x="5260" y="0"/>
                    <a:pt x="338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38"/>
            <p:cNvSpPr/>
            <p:nvPr/>
          </p:nvSpPr>
          <p:spPr>
            <a:xfrm>
              <a:off x="3159557" y="2368244"/>
              <a:ext cx="52228" cy="44151"/>
            </a:xfrm>
            <a:custGeom>
              <a:rect b="b" l="l" r="r" t="t"/>
              <a:pathLst>
                <a:path extrusionOk="0" h="1361" w="1610">
                  <a:moveTo>
                    <a:pt x="1178" y="0"/>
                  </a:moveTo>
                  <a:cubicBezTo>
                    <a:pt x="1178" y="0"/>
                    <a:pt x="972" y="68"/>
                    <a:pt x="837" y="364"/>
                  </a:cubicBezTo>
                  <a:cubicBezTo>
                    <a:pt x="837" y="364"/>
                    <a:pt x="488" y="115"/>
                    <a:pt x="143" y="115"/>
                  </a:cubicBezTo>
                  <a:cubicBezTo>
                    <a:pt x="139" y="115"/>
                    <a:pt x="134" y="115"/>
                    <a:pt x="129" y="115"/>
                  </a:cubicBezTo>
                  <a:cubicBezTo>
                    <a:pt x="129" y="115"/>
                    <a:pt x="148" y="626"/>
                    <a:pt x="357" y="841"/>
                  </a:cubicBezTo>
                  <a:cubicBezTo>
                    <a:pt x="357" y="841"/>
                    <a:pt x="61" y="908"/>
                    <a:pt x="1" y="1178"/>
                  </a:cubicBezTo>
                  <a:cubicBezTo>
                    <a:pt x="1" y="1178"/>
                    <a:pt x="301" y="1360"/>
                    <a:pt x="630" y="1360"/>
                  </a:cubicBezTo>
                  <a:cubicBezTo>
                    <a:pt x="820" y="1360"/>
                    <a:pt x="1021" y="1299"/>
                    <a:pt x="1178" y="1106"/>
                  </a:cubicBezTo>
                  <a:cubicBezTo>
                    <a:pt x="1610" y="579"/>
                    <a:pt x="1300" y="68"/>
                    <a:pt x="117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38"/>
            <p:cNvSpPr/>
            <p:nvPr/>
          </p:nvSpPr>
          <p:spPr>
            <a:xfrm>
              <a:off x="3159557" y="2594546"/>
              <a:ext cx="52747" cy="45254"/>
            </a:xfrm>
            <a:custGeom>
              <a:rect b="b" l="l" r="r" t="t"/>
              <a:pathLst>
                <a:path extrusionOk="0" h="1395" w="1626">
                  <a:moveTo>
                    <a:pt x="595" y="0"/>
                  </a:moveTo>
                  <a:cubicBezTo>
                    <a:pt x="266" y="0"/>
                    <a:pt x="1" y="216"/>
                    <a:pt x="1" y="216"/>
                  </a:cubicBezTo>
                  <a:cubicBezTo>
                    <a:pt x="61" y="486"/>
                    <a:pt x="357" y="553"/>
                    <a:pt x="357" y="553"/>
                  </a:cubicBezTo>
                  <a:cubicBezTo>
                    <a:pt x="148" y="768"/>
                    <a:pt x="129" y="1279"/>
                    <a:pt x="129" y="1279"/>
                  </a:cubicBezTo>
                  <a:cubicBezTo>
                    <a:pt x="134" y="1279"/>
                    <a:pt x="139" y="1279"/>
                    <a:pt x="143" y="1279"/>
                  </a:cubicBezTo>
                  <a:cubicBezTo>
                    <a:pt x="488" y="1279"/>
                    <a:pt x="837" y="1030"/>
                    <a:pt x="837" y="1030"/>
                  </a:cubicBezTo>
                  <a:cubicBezTo>
                    <a:pt x="972" y="1326"/>
                    <a:pt x="1178" y="1394"/>
                    <a:pt x="1178" y="1394"/>
                  </a:cubicBezTo>
                  <a:cubicBezTo>
                    <a:pt x="1300" y="1326"/>
                    <a:pt x="1625" y="802"/>
                    <a:pt x="1178" y="288"/>
                  </a:cubicBezTo>
                  <a:cubicBezTo>
                    <a:pt x="988" y="70"/>
                    <a:pt x="782" y="0"/>
                    <a:pt x="5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38"/>
            <p:cNvSpPr/>
            <p:nvPr/>
          </p:nvSpPr>
          <p:spPr>
            <a:xfrm>
              <a:off x="4028301" y="2368244"/>
              <a:ext cx="52228" cy="44151"/>
            </a:xfrm>
            <a:custGeom>
              <a:rect b="b" l="l" r="r" t="t"/>
              <a:pathLst>
                <a:path extrusionOk="0" h="1361" w="1610">
                  <a:moveTo>
                    <a:pt x="432" y="0"/>
                  </a:moveTo>
                  <a:cubicBezTo>
                    <a:pt x="311" y="68"/>
                    <a:pt x="1" y="579"/>
                    <a:pt x="432" y="1106"/>
                  </a:cubicBezTo>
                  <a:cubicBezTo>
                    <a:pt x="590" y="1299"/>
                    <a:pt x="791" y="1360"/>
                    <a:pt x="981" y="1360"/>
                  </a:cubicBezTo>
                  <a:cubicBezTo>
                    <a:pt x="1310" y="1360"/>
                    <a:pt x="1610" y="1178"/>
                    <a:pt x="1610" y="1178"/>
                  </a:cubicBezTo>
                  <a:cubicBezTo>
                    <a:pt x="1549" y="908"/>
                    <a:pt x="1253" y="841"/>
                    <a:pt x="1253" y="841"/>
                  </a:cubicBezTo>
                  <a:cubicBezTo>
                    <a:pt x="1462" y="626"/>
                    <a:pt x="1482" y="115"/>
                    <a:pt x="1482" y="115"/>
                  </a:cubicBezTo>
                  <a:cubicBezTo>
                    <a:pt x="1477" y="115"/>
                    <a:pt x="1472" y="115"/>
                    <a:pt x="1467" y="115"/>
                  </a:cubicBezTo>
                  <a:cubicBezTo>
                    <a:pt x="1123" y="115"/>
                    <a:pt x="775" y="364"/>
                    <a:pt x="775" y="364"/>
                  </a:cubicBezTo>
                  <a:cubicBezTo>
                    <a:pt x="638" y="68"/>
                    <a:pt x="432" y="0"/>
                    <a:pt x="4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38"/>
            <p:cNvSpPr/>
            <p:nvPr/>
          </p:nvSpPr>
          <p:spPr>
            <a:xfrm>
              <a:off x="4027814" y="2594546"/>
              <a:ext cx="52715" cy="45254"/>
            </a:xfrm>
            <a:custGeom>
              <a:rect b="b" l="l" r="r" t="t"/>
              <a:pathLst>
                <a:path extrusionOk="0" h="1395" w="1625">
                  <a:moveTo>
                    <a:pt x="1031" y="0"/>
                  </a:moveTo>
                  <a:cubicBezTo>
                    <a:pt x="844" y="0"/>
                    <a:pt x="637" y="70"/>
                    <a:pt x="447" y="288"/>
                  </a:cubicBezTo>
                  <a:cubicBezTo>
                    <a:pt x="1" y="802"/>
                    <a:pt x="326" y="1326"/>
                    <a:pt x="447" y="1394"/>
                  </a:cubicBezTo>
                  <a:cubicBezTo>
                    <a:pt x="447" y="1394"/>
                    <a:pt x="653" y="1326"/>
                    <a:pt x="790" y="1030"/>
                  </a:cubicBezTo>
                  <a:cubicBezTo>
                    <a:pt x="790" y="1030"/>
                    <a:pt x="1138" y="1279"/>
                    <a:pt x="1482" y="1279"/>
                  </a:cubicBezTo>
                  <a:cubicBezTo>
                    <a:pt x="1487" y="1279"/>
                    <a:pt x="1492" y="1279"/>
                    <a:pt x="1497" y="1279"/>
                  </a:cubicBezTo>
                  <a:cubicBezTo>
                    <a:pt x="1497" y="1279"/>
                    <a:pt x="1477" y="768"/>
                    <a:pt x="1268" y="553"/>
                  </a:cubicBezTo>
                  <a:cubicBezTo>
                    <a:pt x="1268" y="553"/>
                    <a:pt x="1564" y="486"/>
                    <a:pt x="1625" y="216"/>
                  </a:cubicBezTo>
                  <a:cubicBezTo>
                    <a:pt x="1625" y="216"/>
                    <a:pt x="1359" y="0"/>
                    <a:pt x="10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8"/>
            <p:cNvSpPr/>
            <p:nvPr/>
          </p:nvSpPr>
          <p:spPr>
            <a:xfrm>
              <a:off x="3187359" y="2471436"/>
              <a:ext cx="40485" cy="64783"/>
            </a:xfrm>
            <a:custGeom>
              <a:rect b="b" l="l" r="r" t="t"/>
              <a:pathLst>
                <a:path extrusionOk="0" h="1997" w="1248">
                  <a:moveTo>
                    <a:pt x="530" y="1"/>
                  </a:moveTo>
                  <a:cubicBezTo>
                    <a:pt x="370" y="1"/>
                    <a:pt x="325" y="201"/>
                    <a:pt x="485" y="657"/>
                  </a:cubicBezTo>
                  <a:cubicBezTo>
                    <a:pt x="485" y="657"/>
                    <a:pt x="282" y="679"/>
                    <a:pt x="1" y="983"/>
                  </a:cubicBezTo>
                  <a:cubicBezTo>
                    <a:pt x="1" y="983"/>
                    <a:pt x="109" y="1233"/>
                    <a:pt x="471" y="1341"/>
                  </a:cubicBezTo>
                  <a:cubicBezTo>
                    <a:pt x="471" y="1341"/>
                    <a:pt x="300" y="1737"/>
                    <a:pt x="396" y="1929"/>
                  </a:cubicBezTo>
                  <a:cubicBezTo>
                    <a:pt x="420" y="1976"/>
                    <a:pt x="462" y="1997"/>
                    <a:pt x="514" y="1997"/>
                  </a:cubicBezTo>
                  <a:cubicBezTo>
                    <a:pt x="677" y="1997"/>
                    <a:pt x="938" y="1796"/>
                    <a:pt x="1055" y="1555"/>
                  </a:cubicBezTo>
                  <a:cubicBezTo>
                    <a:pt x="1210" y="1236"/>
                    <a:pt x="1248" y="993"/>
                    <a:pt x="1248" y="993"/>
                  </a:cubicBezTo>
                  <a:cubicBezTo>
                    <a:pt x="1248" y="993"/>
                    <a:pt x="1214" y="413"/>
                    <a:pt x="839" y="140"/>
                  </a:cubicBezTo>
                  <a:cubicBezTo>
                    <a:pt x="715" y="49"/>
                    <a:pt x="609" y="1"/>
                    <a:pt x="53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38"/>
            <p:cNvSpPr/>
            <p:nvPr/>
          </p:nvSpPr>
          <p:spPr>
            <a:xfrm>
              <a:off x="3488759" y="2472799"/>
              <a:ext cx="41783" cy="62058"/>
            </a:xfrm>
            <a:custGeom>
              <a:rect b="b" l="l" r="r" t="t"/>
              <a:pathLst>
                <a:path extrusionOk="0" h="1913" w="1288">
                  <a:moveTo>
                    <a:pt x="875" y="0"/>
                  </a:moveTo>
                  <a:cubicBezTo>
                    <a:pt x="216" y="128"/>
                    <a:pt x="1" y="726"/>
                    <a:pt x="22" y="963"/>
                  </a:cubicBezTo>
                  <a:cubicBezTo>
                    <a:pt x="99" y="1813"/>
                    <a:pt x="867" y="1913"/>
                    <a:pt x="875" y="1913"/>
                  </a:cubicBezTo>
                  <a:cubicBezTo>
                    <a:pt x="875" y="1913"/>
                    <a:pt x="875" y="1913"/>
                    <a:pt x="875" y="1913"/>
                  </a:cubicBezTo>
                  <a:cubicBezTo>
                    <a:pt x="983" y="1638"/>
                    <a:pt x="835" y="1303"/>
                    <a:pt x="835" y="1303"/>
                  </a:cubicBezTo>
                  <a:cubicBezTo>
                    <a:pt x="1096" y="1234"/>
                    <a:pt x="1288" y="963"/>
                    <a:pt x="1288" y="963"/>
                  </a:cubicBezTo>
                  <a:cubicBezTo>
                    <a:pt x="1223" y="765"/>
                    <a:pt x="875" y="580"/>
                    <a:pt x="875" y="580"/>
                  </a:cubicBezTo>
                  <a:cubicBezTo>
                    <a:pt x="953" y="339"/>
                    <a:pt x="875" y="0"/>
                    <a:pt x="8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38"/>
            <p:cNvSpPr/>
            <p:nvPr/>
          </p:nvSpPr>
          <p:spPr>
            <a:xfrm>
              <a:off x="3724046" y="2467576"/>
              <a:ext cx="64718" cy="73055"/>
            </a:xfrm>
            <a:custGeom>
              <a:rect b="b" l="l" r="r" t="t"/>
              <a:pathLst>
                <a:path extrusionOk="0" h="2252" w="1995">
                  <a:moveTo>
                    <a:pt x="1388" y="0"/>
                  </a:moveTo>
                  <a:cubicBezTo>
                    <a:pt x="1233" y="0"/>
                    <a:pt x="921" y="102"/>
                    <a:pt x="546" y="348"/>
                  </a:cubicBezTo>
                  <a:cubicBezTo>
                    <a:pt x="19" y="692"/>
                    <a:pt x="1" y="1001"/>
                    <a:pt x="13" y="1138"/>
                  </a:cubicBezTo>
                  <a:cubicBezTo>
                    <a:pt x="82" y="1868"/>
                    <a:pt x="1465" y="2252"/>
                    <a:pt x="1465" y="2252"/>
                  </a:cubicBezTo>
                  <a:cubicBezTo>
                    <a:pt x="1465" y="2252"/>
                    <a:pt x="1513" y="2076"/>
                    <a:pt x="1452" y="1890"/>
                  </a:cubicBezTo>
                  <a:cubicBezTo>
                    <a:pt x="1389" y="1704"/>
                    <a:pt x="1179" y="1510"/>
                    <a:pt x="1179" y="1510"/>
                  </a:cubicBezTo>
                  <a:cubicBezTo>
                    <a:pt x="1640" y="1449"/>
                    <a:pt x="1995" y="1129"/>
                    <a:pt x="1995" y="1129"/>
                  </a:cubicBezTo>
                  <a:cubicBezTo>
                    <a:pt x="1767" y="857"/>
                    <a:pt x="1179" y="730"/>
                    <a:pt x="1179" y="730"/>
                  </a:cubicBezTo>
                  <a:cubicBezTo>
                    <a:pt x="1286" y="623"/>
                    <a:pt x="1510" y="155"/>
                    <a:pt x="1493" y="47"/>
                  </a:cubicBezTo>
                  <a:cubicBezTo>
                    <a:pt x="1488" y="17"/>
                    <a:pt x="1451" y="0"/>
                    <a:pt x="13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38"/>
            <p:cNvSpPr/>
            <p:nvPr/>
          </p:nvSpPr>
          <p:spPr>
            <a:xfrm>
              <a:off x="3297200" y="2398673"/>
              <a:ext cx="128430" cy="15571"/>
            </a:xfrm>
            <a:custGeom>
              <a:rect b="b" l="l" r="r" t="t"/>
              <a:pathLst>
                <a:path extrusionOk="0" h="480" w="3959">
                  <a:moveTo>
                    <a:pt x="1712" y="0"/>
                  </a:moveTo>
                  <a:cubicBezTo>
                    <a:pt x="1129" y="0"/>
                    <a:pt x="550" y="97"/>
                    <a:pt x="8" y="324"/>
                  </a:cubicBezTo>
                  <a:cubicBezTo>
                    <a:pt x="1" y="326"/>
                    <a:pt x="8" y="341"/>
                    <a:pt x="14" y="341"/>
                  </a:cubicBezTo>
                  <a:cubicBezTo>
                    <a:pt x="15" y="341"/>
                    <a:pt x="15" y="341"/>
                    <a:pt x="15" y="341"/>
                  </a:cubicBezTo>
                  <a:cubicBezTo>
                    <a:pt x="575" y="184"/>
                    <a:pt x="1119" y="113"/>
                    <a:pt x="1659" y="113"/>
                  </a:cubicBezTo>
                  <a:cubicBezTo>
                    <a:pt x="2408" y="113"/>
                    <a:pt x="3149" y="249"/>
                    <a:pt x="3911" y="477"/>
                  </a:cubicBezTo>
                  <a:cubicBezTo>
                    <a:pt x="3916" y="479"/>
                    <a:pt x="3920" y="479"/>
                    <a:pt x="3923" y="479"/>
                  </a:cubicBezTo>
                  <a:cubicBezTo>
                    <a:pt x="3958" y="479"/>
                    <a:pt x="3935" y="412"/>
                    <a:pt x="3905" y="402"/>
                  </a:cubicBezTo>
                  <a:cubicBezTo>
                    <a:pt x="3210" y="158"/>
                    <a:pt x="2457" y="0"/>
                    <a:pt x="171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38"/>
            <p:cNvSpPr/>
            <p:nvPr/>
          </p:nvSpPr>
          <p:spPr>
            <a:xfrm>
              <a:off x="3528757" y="2475588"/>
              <a:ext cx="15993" cy="10705"/>
            </a:xfrm>
            <a:custGeom>
              <a:rect b="b" l="l" r="r" t="t"/>
              <a:pathLst>
                <a:path extrusionOk="0" h="330" w="493">
                  <a:moveTo>
                    <a:pt x="387" y="0"/>
                  </a:moveTo>
                  <a:cubicBezTo>
                    <a:pt x="381" y="0"/>
                    <a:pt x="376" y="1"/>
                    <a:pt x="372" y="3"/>
                  </a:cubicBezTo>
                  <a:cubicBezTo>
                    <a:pt x="245" y="62"/>
                    <a:pt x="134" y="160"/>
                    <a:pt x="28" y="251"/>
                  </a:cubicBezTo>
                  <a:cubicBezTo>
                    <a:pt x="0" y="276"/>
                    <a:pt x="50" y="329"/>
                    <a:pt x="84" y="329"/>
                  </a:cubicBezTo>
                  <a:cubicBezTo>
                    <a:pt x="89" y="329"/>
                    <a:pt x="93" y="328"/>
                    <a:pt x="97" y="326"/>
                  </a:cubicBezTo>
                  <a:cubicBezTo>
                    <a:pt x="221" y="260"/>
                    <a:pt x="362" y="190"/>
                    <a:pt x="460" y="85"/>
                  </a:cubicBezTo>
                  <a:cubicBezTo>
                    <a:pt x="492" y="51"/>
                    <a:pt x="428" y="0"/>
                    <a:pt x="3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38"/>
            <p:cNvSpPr/>
            <p:nvPr/>
          </p:nvSpPr>
          <p:spPr>
            <a:xfrm>
              <a:off x="3542220" y="2502027"/>
              <a:ext cx="28158" cy="3601"/>
            </a:xfrm>
            <a:custGeom>
              <a:rect b="b" l="l" r="r" t="t"/>
              <a:pathLst>
                <a:path extrusionOk="0" h="111" w="868">
                  <a:moveTo>
                    <a:pt x="529" y="1"/>
                  </a:moveTo>
                  <a:cubicBezTo>
                    <a:pt x="357" y="1"/>
                    <a:pt x="182" y="10"/>
                    <a:pt x="18" y="39"/>
                  </a:cubicBezTo>
                  <a:cubicBezTo>
                    <a:pt x="1" y="42"/>
                    <a:pt x="16" y="71"/>
                    <a:pt x="27" y="72"/>
                  </a:cubicBezTo>
                  <a:cubicBezTo>
                    <a:pt x="204" y="100"/>
                    <a:pt x="390" y="110"/>
                    <a:pt x="573" y="110"/>
                  </a:cubicBezTo>
                  <a:cubicBezTo>
                    <a:pt x="646" y="110"/>
                    <a:pt x="719" y="109"/>
                    <a:pt x="790" y="106"/>
                  </a:cubicBezTo>
                  <a:cubicBezTo>
                    <a:pt x="868" y="104"/>
                    <a:pt x="806" y="7"/>
                    <a:pt x="754" y="5"/>
                  </a:cubicBezTo>
                  <a:cubicBezTo>
                    <a:pt x="680" y="3"/>
                    <a:pt x="605" y="1"/>
                    <a:pt x="52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38"/>
            <p:cNvSpPr/>
            <p:nvPr/>
          </p:nvSpPr>
          <p:spPr>
            <a:xfrm>
              <a:off x="3297233" y="2593119"/>
              <a:ext cx="128398" cy="15571"/>
            </a:xfrm>
            <a:custGeom>
              <a:rect b="b" l="l" r="r" t="t"/>
              <a:pathLst>
                <a:path extrusionOk="0" h="480" w="3958">
                  <a:moveTo>
                    <a:pt x="3922" y="0"/>
                  </a:moveTo>
                  <a:cubicBezTo>
                    <a:pt x="3919" y="0"/>
                    <a:pt x="3915" y="1"/>
                    <a:pt x="3910" y="2"/>
                  </a:cubicBezTo>
                  <a:cubicBezTo>
                    <a:pt x="3147" y="230"/>
                    <a:pt x="2406" y="366"/>
                    <a:pt x="1657" y="366"/>
                  </a:cubicBezTo>
                  <a:cubicBezTo>
                    <a:pt x="1117" y="366"/>
                    <a:pt x="573" y="296"/>
                    <a:pt x="14" y="139"/>
                  </a:cubicBezTo>
                  <a:cubicBezTo>
                    <a:pt x="14" y="138"/>
                    <a:pt x="13" y="138"/>
                    <a:pt x="13" y="138"/>
                  </a:cubicBezTo>
                  <a:cubicBezTo>
                    <a:pt x="7" y="138"/>
                    <a:pt x="0" y="153"/>
                    <a:pt x="7" y="156"/>
                  </a:cubicBezTo>
                  <a:cubicBezTo>
                    <a:pt x="549" y="383"/>
                    <a:pt x="1128" y="479"/>
                    <a:pt x="1711" y="479"/>
                  </a:cubicBezTo>
                  <a:cubicBezTo>
                    <a:pt x="2457" y="479"/>
                    <a:pt x="3209" y="322"/>
                    <a:pt x="3904" y="78"/>
                  </a:cubicBezTo>
                  <a:cubicBezTo>
                    <a:pt x="3934" y="67"/>
                    <a:pt x="3957" y="0"/>
                    <a:pt x="39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38"/>
            <p:cNvSpPr/>
            <p:nvPr/>
          </p:nvSpPr>
          <p:spPr>
            <a:xfrm>
              <a:off x="3528757" y="2521037"/>
              <a:ext cx="15993" cy="10738"/>
            </a:xfrm>
            <a:custGeom>
              <a:rect b="b" l="l" r="r" t="t"/>
              <a:pathLst>
                <a:path extrusionOk="0" h="331" w="493">
                  <a:moveTo>
                    <a:pt x="84" y="0"/>
                  </a:moveTo>
                  <a:cubicBezTo>
                    <a:pt x="50" y="0"/>
                    <a:pt x="0" y="54"/>
                    <a:pt x="28" y="79"/>
                  </a:cubicBezTo>
                  <a:cubicBezTo>
                    <a:pt x="134" y="170"/>
                    <a:pt x="245" y="269"/>
                    <a:pt x="372" y="327"/>
                  </a:cubicBezTo>
                  <a:cubicBezTo>
                    <a:pt x="376" y="329"/>
                    <a:pt x="381" y="330"/>
                    <a:pt x="386" y="330"/>
                  </a:cubicBezTo>
                  <a:cubicBezTo>
                    <a:pt x="427" y="330"/>
                    <a:pt x="492" y="280"/>
                    <a:pt x="460" y="244"/>
                  </a:cubicBezTo>
                  <a:cubicBezTo>
                    <a:pt x="362" y="141"/>
                    <a:pt x="221" y="71"/>
                    <a:pt x="97" y="3"/>
                  </a:cubicBezTo>
                  <a:cubicBezTo>
                    <a:pt x="93" y="1"/>
                    <a:pt x="89" y="0"/>
                    <a:pt x="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38"/>
            <p:cNvSpPr/>
            <p:nvPr/>
          </p:nvSpPr>
          <p:spPr>
            <a:xfrm>
              <a:off x="3658258" y="2499562"/>
              <a:ext cx="28320" cy="4412"/>
            </a:xfrm>
            <a:custGeom>
              <a:rect b="b" l="l" r="r" t="t"/>
              <a:pathLst>
                <a:path extrusionOk="0" h="136" w="873">
                  <a:moveTo>
                    <a:pt x="439" y="1"/>
                  </a:moveTo>
                  <a:cubicBezTo>
                    <a:pt x="286" y="1"/>
                    <a:pt x="134" y="35"/>
                    <a:pt x="11" y="109"/>
                  </a:cubicBezTo>
                  <a:cubicBezTo>
                    <a:pt x="1" y="115"/>
                    <a:pt x="11" y="135"/>
                    <a:pt x="21" y="135"/>
                  </a:cubicBezTo>
                  <a:cubicBezTo>
                    <a:pt x="21" y="135"/>
                    <a:pt x="21" y="135"/>
                    <a:pt x="22" y="134"/>
                  </a:cubicBezTo>
                  <a:cubicBezTo>
                    <a:pt x="176" y="105"/>
                    <a:pt x="313" y="88"/>
                    <a:pt x="450" y="88"/>
                  </a:cubicBezTo>
                  <a:cubicBezTo>
                    <a:pt x="573" y="88"/>
                    <a:pt x="697" y="102"/>
                    <a:pt x="835" y="134"/>
                  </a:cubicBezTo>
                  <a:cubicBezTo>
                    <a:pt x="838" y="135"/>
                    <a:pt x="841" y="136"/>
                    <a:pt x="843" y="136"/>
                  </a:cubicBezTo>
                  <a:cubicBezTo>
                    <a:pt x="873" y="136"/>
                    <a:pt x="850" y="88"/>
                    <a:pt x="830" y="78"/>
                  </a:cubicBezTo>
                  <a:cubicBezTo>
                    <a:pt x="713" y="28"/>
                    <a:pt x="576" y="1"/>
                    <a:pt x="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38"/>
            <p:cNvSpPr/>
            <p:nvPr/>
          </p:nvSpPr>
          <p:spPr>
            <a:xfrm>
              <a:off x="3658258" y="2503357"/>
              <a:ext cx="28320" cy="4412"/>
            </a:xfrm>
            <a:custGeom>
              <a:rect b="b" l="l" r="r" t="t"/>
              <a:pathLst>
                <a:path extrusionOk="0" h="136" w="873">
                  <a:moveTo>
                    <a:pt x="844" y="1"/>
                  </a:moveTo>
                  <a:cubicBezTo>
                    <a:pt x="841" y="1"/>
                    <a:pt x="838" y="1"/>
                    <a:pt x="835" y="2"/>
                  </a:cubicBezTo>
                  <a:cubicBezTo>
                    <a:pt x="697" y="35"/>
                    <a:pt x="573" y="49"/>
                    <a:pt x="450" y="49"/>
                  </a:cubicBezTo>
                  <a:cubicBezTo>
                    <a:pt x="313" y="49"/>
                    <a:pt x="176" y="31"/>
                    <a:pt x="22" y="2"/>
                  </a:cubicBezTo>
                  <a:cubicBezTo>
                    <a:pt x="21" y="2"/>
                    <a:pt x="21" y="2"/>
                    <a:pt x="21" y="2"/>
                  </a:cubicBezTo>
                  <a:cubicBezTo>
                    <a:pt x="11" y="2"/>
                    <a:pt x="1" y="22"/>
                    <a:pt x="11" y="28"/>
                  </a:cubicBezTo>
                  <a:cubicBezTo>
                    <a:pt x="134" y="102"/>
                    <a:pt x="286" y="136"/>
                    <a:pt x="439" y="136"/>
                  </a:cubicBezTo>
                  <a:cubicBezTo>
                    <a:pt x="576" y="136"/>
                    <a:pt x="713" y="108"/>
                    <a:pt x="830" y="58"/>
                  </a:cubicBezTo>
                  <a:cubicBezTo>
                    <a:pt x="850" y="49"/>
                    <a:pt x="873" y="1"/>
                    <a:pt x="8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8"/>
            <p:cNvSpPr/>
            <p:nvPr/>
          </p:nvSpPr>
          <p:spPr>
            <a:xfrm>
              <a:off x="3427739" y="2392931"/>
              <a:ext cx="81911" cy="103354"/>
            </a:xfrm>
            <a:custGeom>
              <a:rect b="b" l="l" r="r" t="t"/>
              <a:pathLst>
                <a:path extrusionOk="0" h="3186" w="2525">
                  <a:moveTo>
                    <a:pt x="2121" y="1429"/>
                  </a:moveTo>
                  <a:cubicBezTo>
                    <a:pt x="2200" y="1429"/>
                    <a:pt x="2268" y="1462"/>
                    <a:pt x="2300" y="1541"/>
                  </a:cubicBezTo>
                  <a:cubicBezTo>
                    <a:pt x="2362" y="1694"/>
                    <a:pt x="2201" y="1779"/>
                    <a:pt x="2017" y="1779"/>
                  </a:cubicBezTo>
                  <a:cubicBezTo>
                    <a:pt x="1913" y="1779"/>
                    <a:pt x="1802" y="1752"/>
                    <a:pt x="1719" y="1695"/>
                  </a:cubicBezTo>
                  <a:cubicBezTo>
                    <a:pt x="1763" y="1557"/>
                    <a:pt x="1963" y="1429"/>
                    <a:pt x="2121" y="1429"/>
                  </a:cubicBezTo>
                  <a:close/>
                  <a:moveTo>
                    <a:pt x="499" y="1"/>
                  </a:moveTo>
                  <a:cubicBezTo>
                    <a:pt x="136" y="1"/>
                    <a:pt x="1" y="549"/>
                    <a:pt x="299" y="876"/>
                  </a:cubicBezTo>
                  <a:cubicBezTo>
                    <a:pt x="410" y="997"/>
                    <a:pt x="564" y="1058"/>
                    <a:pt x="697" y="1058"/>
                  </a:cubicBezTo>
                  <a:cubicBezTo>
                    <a:pt x="907" y="1058"/>
                    <a:pt x="1065" y="907"/>
                    <a:pt x="923" y="598"/>
                  </a:cubicBezTo>
                  <a:cubicBezTo>
                    <a:pt x="875" y="496"/>
                    <a:pt x="793" y="436"/>
                    <a:pt x="712" y="410"/>
                  </a:cubicBezTo>
                  <a:cubicBezTo>
                    <a:pt x="702" y="407"/>
                    <a:pt x="692" y="406"/>
                    <a:pt x="683" y="406"/>
                  </a:cubicBezTo>
                  <a:cubicBezTo>
                    <a:pt x="609" y="406"/>
                    <a:pt x="576" y="502"/>
                    <a:pt x="648" y="553"/>
                  </a:cubicBezTo>
                  <a:cubicBezTo>
                    <a:pt x="793" y="656"/>
                    <a:pt x="910" y="867"/>
                    <a:pt x="698" y="917"/>
                  </a:cubicBezTo>
                  <a:cubicBezTo>
                    <a:pt x="676" y="922"/>
                    <a:pt x="654" y="925"/>
                    <a:pt x="633" y="925"/>
                  </a:cubicBezTo>
                  <a:cubicBezTo>
                    <a:pt x="339" y="925"/>
                    <a:pt x="192" y="428"/>
                    <a:pt x="306" y="272"/>
                  </a:cubicBezTo>
                  <a:cubicBezTo>
                    <a:pt x="357" y="201"/>
                    <a:pt x="441" y="168"/>
                    <a:pt x="536" y="168"/>
                  </a:cubicBezTo>
                  <a:cubicBezTo>
                    <a:pt x="736" y="168"/>
                    <a:pt x="983" y="316"/>
                    <a:pt x="1076" y="568"/>
                  </a:cubicBezTo>
                  <a:cubicBezTo>
                    <a:pt x="1219" y="896"/>
                    <a:pt x="1170" y="1046"/>
                    <a:pt x="1275" y="1292"/>
                  </a:cubicBezTo>
                  <a:cubicBezTo>
                    <a:pt x="1397" y="1576"/>
                    <a:pt x="1583" y="1705"/>
                    <a:pt x="1586" y="1707"/>
                  </a:cubicBezTo>
                  <a:cubicBezTo>
                    <a:pt x="1449" y="2168"/>
                    <a:pt x="1646" y="2792"/>
                    <a:pt x="1898" y="3159"/>
                  </a:cubicBezTo>
                  <a:cubicBezTo>
                    <a:pt x="1911" y="3177"/>
                    <a:pt x="1929" y="3185"/>
                    <a:pt x="1945" y="3185"/>
                  </a:cubicBezTo>
                  <a:cubicBezTo>
                    <a:pt x="1970" y="3185"/>
                    <a:pt x="1988" y="3164"/>
                    <a:pt x="1964" y="3128"/>
                  </a:cubicBezTo>
                  <a:cubicBezTo>
                    <a:pt x="1721" y="2770"/>
                    <a:pt x="1553" y="2218"/>
                    <a:pt x="1678" y="1780"/>
                  </a:cubicBezTo>
                  <a:lnTo>
                    <a:pt x="1678" y="1780"/>
                  </a:lnTo>
                  <a:cubicBezTo>
                    <a:pt x="1805" y="1857"/>
                    <a:pt x="1969" y="1901"/>
                    <a:pt x="2115" y="1901"/>
                  </a:cubicBezTo>
                  <a:cubicBezTo>
                    <a:pt x="2344" y="1901"/>
                    <a:pt x="2525" y="1790"/>
                    <a:pt x="2427" y="1521"/>
                  </a:cubicBezTo>
                  <a:cubicBezTo>
                    <a:pt x="2369" y="1363"/>
                    <a:pt x="2244" y="1298"/>
                    <a:pt x="2110" y="1298"/>
                  </a:cubicBezTo>
                  <a:cubicBezTo>
                    <a:pt x="1950" y="1298"/>
                    <a:pt x="1775" y="1392"/>
                    <a:pt x="1686" y="1530"/>
                  </a:cubicBezTo>
                  <a:cubicBezTo>
                    <a:pt x="1675" y="1549"/>
                    <a:pt x="1643" y="1602"/>
                    <a:pt x="1633" y="1622"/>
                  </a:cubicBezTo>
                  <a:cubicBezTo>
                    <a:pt x="1633" y="1622"/>
                    <a:pt x="1455" y="1549"/>
                    <a:pt x="1367" y="1300"/>
                  </a:cubicBezTo>
                  <a:cubicBezTo>
                    <a:pt x="1194" y="935"/>
                    <a:pt x="1349" y="447"/>
                    <a:pt x="771" y="90"/>
                  </a:cubicBezTo>
                  <a:cubicBezTo>
                    <a:pt x="670" y="28"/>
                    <a:pt x="579" y="1"/>
                    <a:pt x="4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38"/>
            <p:cNvSpPr/>
            <p:nvPr/>
          </p:nvSpPr>
          <p:spPr>
            <a:xfrm>
              <a:off x="3476496" y="2381902"/>
              <a:ext cx="126678" cy="66567"/>
            </a:xfrm>
            <a:custGeom>
              <a:rect b="b" l="l" r="r" t="t"/>
              <a:pathLst>
                <a:path extrusionOk="0" h="2052" w="3905">
                  <a:moveTo>
                    <a:pt x="2014" y="1176"/>
                  </a:moveTo>
                  <a:lnTo>
                    <a:pt x="2014" y="1176"/>
                  </a:lnTo>
                  <a:cubicBezTo>
                    <a:pt x="2075" y="1285"/>
                    <a:pt x="2103" y="1656"/>
                    <a:pt x="1818" y="1701"/>
                  </a:cubicBezTo>
                  <a:cubicBezTo>
                    <a:pt x="1812" y="1701"/>
                    <a:pt x="1807" y="1702"/>
                    <a:pt x="1803" y="1702"/>
                  </a:cubicBezTo>
                  <a:cubicBezTo>
                    <a:pt x="1652" y="1702"/>
                    <a:pt x="1676" y="1327"/>
                    <a:pt x="1991" y="1187"/>
                  </a:cubicBezTo>
                  <a:cubicBezTo>
                    <a:pt x="1999" y="1183"/>
                    <a:pt x="2007" y="1180"/>
                    <a:pt x="2014" y="1176"/>
                  </a:cubicBezTo>
                  <a:close/>
                  <a:moveTo>
                    <a:pt x="3832" y="0"/>
                  </a:moveTo>
                  <a:cubicBezTo>
                    <a:pt x="3816" y="0"/>
                    <a:pt x="3804" y="9"/>
                    <a:pt x="3802" y="29"/>
                  </a:cubicBezTo>
                  <a:cubicBezTo>
                    <a:pt x="3719" y="759"/>
                    <a:pt x="3120" y="888"/>
                    <a:pt x="2499" y="949"/>
                  </a:cubicBezTo>
                  <a:cubicBezTo>
                    <a:pt x="2364" y="963"/>
                    <a:pt x="2210" y="984"/>
                    <a:pt x="2067" y="1030"/>
                  </a:cubicBezTo>
                  <a:cubicBezTo>
                    <a:pt x="1933" y="879"/>
                    <a:pt x="1713" y="777"/>
                    <a:pt x="1500" y="768"/>
                  </a:cubicBezTo>
                  <a:cubicBezTo>
                    <a:pt x="1478" y="767"/>
                    <a:pt x="1456" y="767"/>
                    <a:pt x="1434" y="767"/>
                  </a:cubicBezTo>
                  <a:cubicBezTo>
                    <a:pt x="720" y="767"/>
                    <a:pt x="0" y="1249"/>
                    <a:pt x="128" y="2033"/>
                  </a:cubicBezTo>
                  <a:cubicBezTo>
                    <a:pt x="128" y="2041"/>
                    <a:pt x="140" y="2051"/>
                    <a:pt x="148" y="2051"/>
                  </a:cubicBezTo>
                  <a:cubicBezTo>
                    <a:pt x="151" y="2051"/>
                    <a:pt x="154" y="2049"/>
                    <a:pt x="154" y="2042"/>
                  </a:cubicBezTo>
                  <a:cubicBezTo>
                    <a:pt x="142" y="1443"/>
                    <a:pt x="564" y="944"/>
                    <a:pt x="1295" y="885"/>
                  </a:cubicBezTo>
                  <a:cubicBezTo>
                    <a:pt x="1304" y="885"/>
                    <a:pt x="1313" y="885"/>
                    <a:pt x="1321" y="885"/>
                  </a:cubicBezTo>
                  <a:cubicBezTo>
                    <a:pt x="1679" y="885"/>
                    <a:pt x="1819" y="987"/>
                    <a:pt x="1936" y="1083"/>
                  </a:cubicBezTo>
                  <a:cubicBezTo>
                    <a:pt x="1808" y="1142"/>
                    <a:pt x="1699" y="1228"/>
                    <a:pt x="1633" y="1359"/>
                  </a:cubicBezTo>
                  <a:cubicBezTo>
                    <a:pt x="1520" y="1584"/>
                    <a:pt x="1630" y="1813"/>
                    <a:pt x="1805" y="1813"/>
                  </a:cubicBezTo>
                  <a:cubicBezTo>
                    <a:pt x="1871" y="1813"/>
                    <a:pt x="1947" y="1780"/>
                    <a:pt x="2024" y="1702"/>
                  </a:cubicBezTo>
                  <a:cubicBezTo>
                    <a:pt x="2222" y="1497"/>
                    <a:pt x="2230" y="1292"/>
                    <a:pt x="2135" y="1126"/>
                  </a:cubicBezTo>
                  <a:cubicBezTo>
                    <a:pt x="2367" y="1049"/>
                    <a:pt x="2621" y="1065"/>
                    <a:pt x="2862" y="1040"/>
                  </a:cubicBezTo>
                  <a:cubicBezTo>
                    <a:pt x="3448" y="977"/>
                    <a:pt x="3858" y="677"/>
                    <a:pt x="3902" y="64"/>
                  </a:cubicBezTo>
                  <a:cubicBezTo>
                    <a:pt x="3904" y="33"/>
                    <a:pt x="3862" y="0"/>
                    <a:pt x="38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38"/>
            <p:cNvSpPr/>
            <p:nvPr/>
          </p:nvSpPr>
          <p:spPr>
            <a:xfrm>
              <a:off x="3501410" y="2382940"/>
              <a:ext cx="136248" cy="81781"/>
            </a:xfrm>
            <a:custGeom>
              <a:rect b="b" l="l" r="r" t="t"/>
              <a:pathLst>
                <a:path extrusionOk="0" h="2521" w="4200">
                  <a:moveTo>
                    <a:pt x="1844" y="1498"/>
                  </a:moveTo>
                  <a:cubicBezTo>
                    <a:pt x="1943" y="1498"/>
                    <a:pt x="2061" y="1766"/>
                    <a:pt x="1928" y="1937"/>
                  </a:cubicBezTo>
                  <a:cubicBezTo>
                    <a:pt x="1928" y="1937"/>
                    <a:pt x="1684" y="1776"/>
                    <a:pt x="1773" y="1562"/>
                  </a:cubicBezTo>
                  <a:cubicBezTo>
                    <a:pt x="1792" y="1517"/>
                    <a:pt x="1817" y="1498"/>
                    <a:pt x="1844" y="1498"/>
                  </a:cubicBezTo>
                  <a:close/>
                  <a:moveTo>
                    <a:pt x="4080" y="1"/>
                  </a:moveTo>
                  <a:cubicBezTo>
                    <a:pt x="4063" y="1"/>
                    <a:pt x="4050" y="10"/>
                    <a:pt x="4051" y="34"/>
                  </a:cubicBezTo>
                  <a:cubicBezTo>
                    <a:pt x="4098" y="933"/>
                    <a:pt x="3534" y="1758"/>
                    <a:pt x="2630" y="1962"/>
                  </a:cubicBezTo>
                  <a:cubicBezTo>
                    <a:pt x="2478" y="1996"/>
                    <a:pt x="2372" y="2010"/>
                    <a:pt x="2279" y="2010"/>
                  </a:cubicBezTo>
                  <a:cubicBezTo>
                    <a:pt x="2204" y="2010"/>
                    <a:pt x="2136" y="2001"/>
                    <a:pt x="2058" y="1986"/>
                  </a:cubicBezTo>
                  <a:cubicBezTo>
                    <a:pt x="2098" y="1852"/>
                    <a:pt x="2100" y="1655"/>
                    <a:pt x="2024" y="1532"/>
                  </a:cubicBezTo>
                  <a:cubicBezTo>
                    <a:pt x="1977" y="1455"/>
                    <a:pt x="1891" y="1379"/>
                    <a:pt x="1803" y="1379"/>
                  </a:cubicBezTo>
                  <a:cubicBezTo>
                    <a:pt x="1769" y="1379"/>
                    <a:pt x="1735" y="1390"/>
                    <a:pt x="1702" y="1416"/>
                  </a:cubicBezTo>
                  <a:cubicBezTo>
                    <a:pt x="1569" y="1523"/>
                    <a:pt x="1700" y="1892"/>
                    <a:pt x="1795" y="1980"/>
                  </a:cubicBezTo>
                  <a:cubicBezTo>
                    <a:pt x="1814" y="1999"/>
                    <a:pt x="1837" y="2014"/>
                    <a:pt x="1859" y="2027"/>
                  </a:cubicBezTo>
                  <a:cubicBezTo>
                    <a:pt x="1797" y="2135"/>
                    <a:pt x="1709" y="2211"/>
                    <a:pt x="1594" y="2253"/>
                  </a:cubicBezTo>
                  <a:cubicBezTo>
                    <a:pt x="1426" y="2353"/>
                    <a:pt x="1226" y="2398"/>
                    <a:pt x="1020" y="2398"/>
                  </a:cubicBezTo>
                  <a:cubicBezTo>
                    <a:pt x="648" y="2398"/>
                    <a:pt x="257" y="2251"/>
                    <a:pt x="10" y="2019"/>
                  </a:cubicBezTo>
                  <a:cubicBezTo>
                    <a:pt x="8" y="2017"/>
                    <a:pt x="7" y="2016"/>
                    <a:pt x="5" y="2016"/>
                  </a:cubicBezTo>
                  <a:cubicBezTo>
                    <a:pt x="1" y="2016"/>
                    <a:pt x="0" y="2026"/>
                    <a:pt x="3" y="2030"/>
                  </a:cubicBezTo>
                  <a:cubicBezTo>
                    <a:pt x="231" y="2338"/>
                    <a:pt x="672" y="2520"/>
                    <a:pt x="1096" y="2520"/>
                  </a:cubicBezTo>
                  <a:cubicBezTo>
                    <a:pt x="1392" y="2520"/>
                    <a:pt x="1679" y="2432"/>
                    <a:pt x="1880" y="2236"/>
                  </a:cubicBezTo>
                  <a:cubicBezTo>
                    <a:pt x="1924" y="2194"/>
                    <a:pt x="1964" y="2143"/>
                    <a:pt x="1996" y="2088"/>
                  </a:cubicBezTo>
                  <a:cubicBezTo>
                    <a:pt x="2076" y="2111"/>
                    <a:pt x="2165" y="2119"/>
                    <a:pt x="2253" y="2119"/>
                  </a:cubicBezTo>
                  <a:cubicBezTo>
                    <a:pt x="2383" y="2119"/>
                    <a:pt x="2513" y="2101"/>
                    <a:pt x="2620" y="2083"/>
                  </a:cubicBezTo>
                  <a:cubicBezTo>
                    <a:pt x="3611" y="1910"/>
                    <a:pt x="4200" y="1039"/>
                    <a:pt x="4163" y="67"/>
                  </a:cubicBezTo>
                  <a:cubicBezTo>
                    <a:pt x="4162" y="33"/>
                    <a:pt x="4113" y="1"/>
                    <a:pt x="408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38"/>
            <p:cNvSpPr/>
            <p:nvPr/>
          </p:nvSpPr>
          <p:spPr>
            <a:xfrm>
              <a:off x="3157287" y="2365130"/>
              <a:ext cx="58230" cy="48984"/>
            </a:xfrm>
            <a:custGeom>
              <a:rect b="b" l="l" r="r" t="t"/>
              <a:pathLst>
                <a:path extrusionOk="0" h="1510" w="1795">
                  <a:moveTo>
                    <a:pt x="1241" y="130"/>
                  </a:moveTo>
                  <a:cubicBezTo>
                    <a:pt x="1323" y="226"/>
                    <a:pt x="1553" y="567"/>
                    <a:pt x="1281" y="1066"/>
                  </a:cubicBezTo>
                  <a:cubicBezTo>
                    <a:pt x="1264" y="917"/>
                    <a:pt x="1209" y="700"/>
                    <a:pt x="1046" y="512"/>
                  </a:cubicBezTo>
                  <a:cubicBezTo>
                    <a:pt x="1029" y="492"/>
                    <a:pt x="1010" y="472"/>
                    <a:pt x="990" y="454"/>
                  </a:cubicBezTo>
                  <a:cubicBezTo>
                    <a:pt x="1015" y="391"/>
                    <a:pt x="1089" y="234"/>
                    <a:pt x="1241" y="130"/>
                  </a:cubicBezTo>
                  <a:close/>
                  <a:moveTo>
                    <a:pt x="261" y="258"/>
                  </a:moveTo>
                  <a:lnTo>
                    <a:pt x="261" y="258"/>
                  </a:lnTo>
                  <a:cubicBezTo>
                    <a:pt x="572" y="287"/>
                    <a:pt x="810" y="394"/>
                    <a:pt x="969" y="578"/>
                  </a:cubicBezTo>
                  <a:cubicBezTo>
                    <a:pt x="1160" y="799"/>
                    <a:pt x="1185" y="1075"/>
                    <a:pt x="1187" y="1183"/>
                  </a:cubicBezTo>
                  <a:cubicBezTo>
                    <a:pt x="891" y="1178"/>
                    <a:pt x="661" y="1090"/>
                    <a:pt x="503" y="922"/>
                  </a:cubicBezTo>
                  <a:cubicBezTo>
                    <a:pt x="290" y="696"/>
                    <a:pt x="263" y="380"/>
                    <a:pt x="261" y="258"/>
                  </a:cubicBezTo>
                  <a:close/>
                  <a:moveTo>
                    <a:pt x="433" y="995"/>
                  </a:moveTo>
                  <a:cubicBezTo>
                    <a:pt x="588" y="1160"/>
                    <a:pt x="805" y="1255"/>
                    <a:pt x="1075" y="1280"/>
                  </a:cubicBezTo>
                  <a:cubicBezTo>
                    <a:pt x="898" y="1375"/>
                    <a:pt x="742" y="1409"/>
                    <a:pt x="610" y="1409"/>
                  </a:cubicBezTo>
                  <a:cubicBezTo>
                    <a:pt x="358" y="1409"/>
                    <a:pt x="192" y="1286"/>
                    <a:pt x="129" y="1230"/>
                  </a:cubicBezTo>
                  <a:cubicBezTo>
                    <a:pt x="223" y="1097"/>
                    <a:pt x="358" y="1027"/>
                    <a:pt x="433" y="995"/>
                  </a:cubicBezTo>
                  <a:close/>
                  <a:moveTo>
                    <a:pt x="1257" y="1"/>
                  </a:moveTo>
                  <a:lnTo>
                    <a:pt x="1224" y="20"/>
                  </a:lnTo>
                  <a:cubicBezTo>
                    <a:pt x="1045" y="124"/>
                    <a:pt x="950" y="291"/>
                    <a:pt x="909" y="384"/>
                  </a:cubicBezTo>
                  <a:cubicBezTo>
                    <a:pt x="732" y="248"/>
                    <a:pt x="499" y="170"/>
                    <a:pt x="214" y="151"/>
                  </a:cubicBezTo>
                  <a:lnTo>
                    <a:pt x="164" y="148"/>
                  </a:lnTo>
                  <a:lnTo>
                    <a:pt x="160" y="199"/>
                  </a:lnTo>
                  <a:cubicBezTo>
                    <a:pt x="159" y="216"/>
                    <a:pt x="134" y="602"/>
                    <a:pt x="364" y="913"/>
                  </a:cubicBezTo>
                  <a:cubicBezTo>
                    <a:pt x="268" y="958"/>
                    <a:pt x="118" y="1048"/>
                    <a:pt x="20" y="1210"/>
                  </a:cubicBezTo>
                  <a:lnTo>
                    <a:pt x="0" y="1243"/>
                  </a:lnTo>
                  <a:lnTo>
                    <a:pt x="26" y="1271"/>
                  </a:lnTo>
                  <a:cubicBezTo>
                    <a:pt x="29" y="1275"/>
                    <a:pt x="245" y="1509"/>
                    <a:pt x="615" y="1509"/>
                  </a:cubicBezTo>
                  <a:cubicBezTo>
                    <a:pt x="796" y="1509"/>
                    <a:pt x="1014" y="1453"/>
                    <a:pt x="1262" y="1286"/>
                  </a:cubicBezTo>
                  <a:lnTo>
                    <a:pt x="1286" y="1252"/>
                  </a:lnTo>
                  <a:cubicBezTo>
                    <a:pt x="1795" y="512"/>
                    <a:pt x="1289" y="32"/>
                    <a:pt x="1284" y="26"/>
                  </a:cubicBezTo>
                  <a:lnTo>
                    <a:pt x="12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38"/>
            <p:cNvSpPr/>
            <p:nvPr/>
          </p:nvSpPr>
          <p:spPr>
            <a:xfrm>
              <a:off x="3157319" y="2593216"/>
              <a:ext cx="58197" cy="48952"/>
            </a:xfrm>
            <a:custGeom>
              <a:rect b="b" l="l" r="r" t="t"/>
              <a:pathLst>
                <a:path extrusionOk="0" h="1509" w="1794">
                  <a:moveTo>
                    <a:pt x="608" y="102"/>
                  </a:moveTo>
                  <a:cubicBezTo>
                    <a:pt x="740" y="102"/>
                    <a:pt x="897" y="136"/>
                    <a:pt x="1074" y="231"/>
                  </a:cubicBezTo>
                  <a:cubicBezTo>
                    <a:pt x="805" y="255"/>
                    <a:pt x="587" y="351"/>
                    <a:pt x="432" y="516"/>
                  </a:cubicBezTo>
                  <a:cubicBezTo>
                    <a:pt x="357" y="484"/>
                    <a:pt x="222" y="413"/>
                    <a:pt x="128" y="280"/>
                  </a:cubicBezTo>
                  <a:cubicBezTo>
                    <a:pt x="191" y="224"/>
                    <a:pt x="357" y="102"/>
                    <a:pt x="608" y="102"/>
                  </a:cubicBezTo>
                  <a:close/>
                  <a:moveTo>
                    <a:pt x="1186" y="326"/>
                  </a:moveTo>
                  <a:lnTo>
                    <a:pt x="1186" y="326"/>
                  </a:lnTo>
                  <a:cubicBezTo>
                    <a:pt x="1184" y="435"/>
                    <a:pt x="1160" y="709"/>
                    <a:pt x="968" y="932"/>
                  </a:cubicBezTo>
                  <a:cubicBezTo>
                    <a:pt x="810" y="1115"/>
                    <a:pt x="572" y="1223"/>
                    <a:pt x="260" y="1253"/>
                  </a:cubicBezTo>
                  <a:cubicBezTo>
                    <a:pt x="262" y="1130"/>
                    <a:pt x="289" y="815"/>
                    <a:pt x="502" y="588"/>
                  </a:cubicBezTo>
                  <a:cubicBezTo>
                    <a:pt x="660" y="420"/>
                    <a:pt x="890" y="332"/>
                    <a:pt x="1186" y="326"/>
                  </a:cubicBezTo>
                  <a:close/>
                  <a:moveTo>
                    <a:pt x="1280" y="445"/>
                  </a:moveTo>
                  <a:lnTo>
                    <a:pt x="1280" y="445"/>
                  </a:lnTo>
                  <a:cubicBezTo>
                    <a:pt x="1556" y="948"/>
                    <a:pt x="1324" y="1284"/>
                    <a:pt x="1240" y="1381"/>
                  </a:cubicBezTo>
                  <a:cubicBezTo>
                    <a:pt x="1088" y="1276"/>
                    <a:pt x="1015" y="1118"/>
                    <a:pt x="989" y="1056"/>
                  </a:cubicBezTo>
                  <a:cubicBezTo>
                    <a:pt x="1009" y="1037"/>
                    <a:pt x="1028" y="1019"/>
                    <a:pt x="1045" y="998"/>
                  </a:cubicBezTo>
                  <a:cubicBezTo>
                    <a:pt x="1208" y="810"/>
                    <a:pt x="1263" y="593"/>
                    <a:pt x="1280" y="445"/>
                  </a:cubicBezTo>
                  <a:close/>
                  <a:moveTo>
                    <a:pt x="614" y="1"/>
                  </a:moveTo>
                  <a:cubicBezTo>
                    <a:pt x="244" y="1"/>
                    <a:pt x="28" y="236"/>
                    <a:pt x="25" y="239"/>
                  </a:cubicBezTo>
                  <a:lnTo>
                    <a:pt x="0" y="268"/>
                  </a:lnTo>
                  <a:lnTo>
                    <a:pt x="20" y="299"/>
                  </a:lnTo>
                  <a:cubicBezTo>
                    <a:pt x="117" y="461"/>
                    <a:pt x="267" y="553"/>
                    <a:pt x="363" y="598"/>
                  </a:cubicBezTo>
                  <a:cubicBezTo>
                    <a:pt x="133" y="907"/>
                    <a:pt x="158" y="1294"/>
                    <a:pt x="159" y="1312"/>
                  </a:cubicBezTo>
                  <a:lnTo>
                    <a:pt x="163" y="1362"/>
                  </a:lnTo>
                  <a:lnTo>
                    <a:pt x="213" y="1359"/>
                  </a:lnTo>
                  <a:cubicBezTo>
                    <a:pt x="499" y="1341"/>
                    <a:pt x="731" y="1262"/>
                    <a:pt x="908" y="1127"/>
                  </a:cubicBezTo>
                  <a:cubicBezTo>
                    <a:pt x="949" y="1220"/>
                    <a:pt x="1044" y="1386"/>
                    <a:pt x="1223" y="1490"/>
                  </a:cubicBezTo>
                  <a:lnTo>
                    <a:pt x="1256" y="1509"/>
                  </a:lnTo>
                  <a:lnTo>
                    <a:pt x="1283" y="1483"/>
                  </a:lnTo>
                  <a:cubicBezTo>
                    <a:pt x="1288" y="1479"/>
                    <a:pt x="1794" y="997"/>
                    <a:pt x="1285" y="257"/>
                  </a:cubicBezTo>
                  <a:lnTo>
                    <a:pt x="1261" y="224"/>
                  </a:lnTo>
                  <a:cubicBezTo>
                    <a:pt x="1013" y="57"/>
                    <a:pt x="795" y="1"/>
                    <a:pt x="6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38"/>
            <p:cNvSpPr/>
            <p:nvPr/>
          </p:nvSpPr>
          <p:spPr>
            <a:xfrm>
              <a:off x="4024830" y="2365130"/>
              <a:ext cx="58230" cy="48984"/>
            </a:xfrm>
            <a:custGeom>
              <a:rect b="b" l="l" r="r" t="t"/>
              <a:pathLst>
                <a:path extrusionOk="0" h="1510" w="1795">
                  <a:moveTo>
                    <a:pt x="555" y="130"/>
                  </a:moveTo>
                  <a:cubicBezTo>
                    <a:pt x="706" y="233"/>
                    <a:pt x="780" y="391"/>
                    <a:pt x="805" y="454"/>
                  </a:cubicBezTo>
                  <a:cubicBezTo>
                    <a:pt x="786" y="473"/>
                    <a:pt x="767" y="492"/>
                    <a:pt x="749" y="512"/>
                  </a:cubicBezTo>
                  <a:cubicBezTo>
                    <a:pt x="587" y="700"/>
                    <a:pt x="532" y="917"/>
                    <a:pt x="515" y="1066"/>
                  </a:cubicBezTo>
                  <a:cubicBezTo>
                    <a:pt x="243" y="567"/>
                    <a:pt x="473" y="226"/>
                    <a:pt x="555" y="130"/>
                  </a:cubicBezTo>
                  <a:close/>
                  <a:moveTo>
                    <a:pt x="1535" y="258"/>
                  </a:moveTo>
                  <a:lnTo>
                    <a:pt x="1535" y="258"/>
                  </a:lnTo>
                  <a:cubicBezTo>
                    <a:pt x="1532" y="380"/>
                    <a:pt x="1505" y="696"/>
                    <a:pt x="1292" y="922"/>
                  </a:cubicBezTo>
                  <a:cubicBezTo>
                    <a:pt x="1134" y="1090"/>
                    <a:pt x="904" y="1177"/>
                    <a:pt x="609" y="1183"/>
                  </a:cubicBezTo>
                  <a:cubicBezTo>
                    <a:pt x="611" y="1075"/>
                    <a:pt x="636" y="799"/>
                    <a:pt x="827" y="578"/>
                  </a:cubicBezTo>
                  <a:cubicBezTo>
                    <a:pt x="986" y="394"/>
                    <a:pt x="1224" y="287"/>
                    <a:pt x="1535" y="258"/>
                  </a:cubicBezTo>
                  <a:close/>
                  <a:moveTo>
                    <a:pt x="1363" y="995"/>
                  </a:moveTo>
                  <a:cubicBezTo>
                    <a:pt x="1437" y="1027"/>
                    <a:pt x="1572" y="1097"/>
                    <a:pt x="1666" y="1230"/>
                  </a:cubicBezTo>
                  <a:cubicBezTo>
                    <a:pt x="1603" y="1286"/>
                    <a:pt x="1437" y="1409"/>
                    <a:pt x="1186" y="1409"/>
                  </a:cubicBezTo>
                  <a:cubicBezTo>
                    <a:pt x="1053" y="1409"/>
                    <a:pt x="898" y="1375"/>
                    <a:pt x="721" y="1280"/>
                  </a:cubicBezTo>
                  <a:cubicBezTo>
                    <a:pt x="991" y="1254"/>
                    <a:pt x="1207" y="1160"/>
                    <a:pt x="1363" y="995"/>
                  </a:cubicBezTo>
                  <a:close/>
                  <a:moveTo>
                    <a:pt x="539" y="1"/>
                  </a:moveTo>
                  <a:lnTo>
                    <a:pt x="512" y="26"/>
                  </a:lnTo>
                  <a:cubicBezTo>
                    <a:pt x="507" y="32"/>
                    <a:pt x="0" y="512"/>
                    <a:pt x="509" y="1252"/>
                  </a:cubicBezTo>
                  <a:lnTo>
                    <a:pt x="533" y="1286"/>
                  </a:lnTo>
                  <a:cubicBezTo>
                    <a:pt x="781" y="1453"/>
                    <a:pt x="1000" y="1509"/>
                    <a:pt x="1181" y="1509"/>
                  </a:cubicBezTo>
                  <a:cubicBezTo>
                    <a:pt x="1551" y="1509"/>
                    <a:pt x="1767" y="1275"/>
                    <a:pt x="1770" y="1271"/>
                  </a:cubicBezTo>
                  <a:lnTo>
                    <a:pt x="1795" y="1243"/>
                  </a:lnTo>
                  <a:lnTo>
                    <a:pt x="1775" y="1210"/>
                  </a:lnTo>
                  <a:cubicBezTo>
                    <a:pt x="1677" y="1048"/>
                    <a:pt x="1528" y="958"/>
                    <a:pt x="1432" y="913"/>
                  </a:cubicBezTo>
                  <a:cubicBezTo>
                    <a:pt x="1661" y="602"/>
                    <a:pt x="1636" y="216"/>
                    <a:pt x="1635" y="199"/>
                  </a:cubicBezTo>
                  <a:lnTo>
                    <a:pt x="1632" y="148"/>
                  </a:lnTo>
                  <a:lnTo>
                    <a:pt x="1581" y="151"/>
                  </a:lnTo>
                  <a:cubicBezTo>
                    <a:pt x="1296" y="170"/>
                    <a:pt x="1063" y="249"/>
                    <a:pt x="887" y="384"/>
                  </a:cubicBezTo>
                  <a:cubicBezTo>
                    <a:pt x="845" y="291"/>
                    <a:pt x="750" y="124"/>
                    <a:pt x="572" y="20"/>
                  </a:cubicBezTo>
                  <a:lnTo>
                    <a:pt x="53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38"/>
            <p:cNvSpPr/>
            <p:nvPr/>
          </p:nvSpPr>
          <p:spPr>
            <a:xfrm>
              <a:off x="4024830" y="2593216"/>
              <a:ext cx="58230" cy="48952"/>
            </a:xfrm>
            <a:custGeom>
              <a:rect b="b" l="l" r="r" t="t"/>
              <a:pathLst>
                <a:path extrusionOk="0" h="1509" w="1795">
                  <a:moveTo>
                    <a:pt x="1187" y="102"/>
                  </a:moveTo>
                  <a:cubicBezTo>
                    <a:pt x="1438" y="102"/>
                    <a:pt x="1604" y="224"/>
                    <a:pt x="1667" y="280"/>
                  </a:cubicBezTo>
                  <a:cubicBezTo>
                    <a:pt x="1572" y="413"/>
                    <a:pt x="1437" y="484"/>
                    <a:pt x="1363" y="516"/>
                  </a:cubicBezTo>
                  <a:cubicBezTo>
                    <a:pt x="1207" y="351"/>
                    <a:pt x="990" y="255"/>
                    <a:pt x="721" y="231"/>
                  </a:cubicBezTo>
                  <a:cubicBezTo>
                    <a:pt x="898" y="136"/>
                    <a:pt x="1054" y="102"/>
                    <a:pt x="1187" y="102"/>
                  </a:cubicBezTo>
                  <a:close/>
                  <a:moveTo>
                    <a:pt x="609" y="326"/>
                  </a:moveTo>
                  <a:cubicBezTo>
                    <a:pt x="904" y="332"/>
                    <a:pt x="1134" y="420"/>
                    <a:pt x="1292" y="588"/>
                  </a:cubicBezTo>
                  <a:cubicBezTo>
                    <a:pt x="1505" y="815"/>
                    <a:pt x="1532" y="1130"/>
                    <a:pt x="1535" y="1253"/>
                  </a:cubicBezTo>
                  <a:cubicBezTo>
                    <a:pt x="1223" y="1223"/>
                    <a:pt x="985" y="1115"/>
                    <a:pt x="826" y="932"/>
                  </a:cubicBezTo>
                  <a:cubicBezTo>
                    <a:pt x="635" y="709"/>
                    <a:pt x="610" y="435"/>
                    <a:pt x="609" y="326"/>
                  </a:cubicBezTo>
                  <a:close/>
                  <a:moveTo>
                    <a:pt x="515" y="445"/>
                  </a:moveTo>
                  <a:cubicBezTo>
                    <a:pt x="532" y="593"/>
                    <a:pt x="587" y="810"/>
                    <a:pt x="749" y="998"/>
                  </a:cubicBezTo>
                  <a:cubicBezTo>
                    <a:pt x="767" y="1019"/>
                    <a:pt x="785" y="1037"/>
                    <a:pt x="805" y="1056"/>
                  </a:cubicBezTo>
                  <a:cubicBezTo>
                    <a:pt x="780" y="1118"/>
                    <a:pt x="706" y="1276"/>
                    <a:pt x="555" y="1381"/>
                  </a:cubicBezTo>
                  <a:cubicBezTo>
                    <a:pt x="471" y="1284"/>
                    <a:pt x="239" y="948"/>
                    <a:pt x="515" y="445"/>
                  </a:cubicBezTo>
                  <a:close/>
                  <a:moveTo>
                    <a:pt x="1180" y="1"/>
                  </a:moveTo>
                  <a:cubicBezTo>
                    <a:pt x="999" y="1"/>
                    <a:pt x="781" y="57"/>
                    <a:pt x="533" y="224"/>
                  </a:cubicBezTo>
                  <a:lnTo>
                    <a:pt x="510" y="257"/>
                  </a:lnTo>
                  <a:cubicBezTo>
                    <a:pt x="0" y="998"/>
                    <a:pt x="507" y="1479"/>
                    <a:pt x="512" y="1483"/>
                  </a:cubicBezTo>
                  <a:lnTo>
                    <a:pt x="539" y="1509"/>
                  </a:lnTo>
                  <a:lnTo>
                    <a:pt x="572" y="1490"/>
                  </a:lnTo>
                  <a:cubicBezTo>
                    <a:pt x="750" y="1386"/>
                    <a:pt x="845" y="1220"/>
                    <a:pt x="887" y="1127"/>
                  </a:cubicBezTo>
                  <a:cubicBezTo>
                    <a:pt x="1064" y="1262"/>
                    <a:pt x="1296" y="1341"/>
                    <a:pt x="1581" y="1359"/>
                  </a:cubicBezTo>
                  <a:lnTo>
                    <a:pt x="1632" y="1362"/>
                  </a:lnTo>
                  <a:lnTo>
                    <a:pt x="1635" y="1312"/>
                  </a:lnTo>
                  <a:cubicBezTo>
                    <a:pt x="1637" y="1294"/>
                    <a:pt x="1662" y="907"/>
                    <a:pt x="1432" y="598"/>
                  </a:cubicBezTo>
                  <a:cubicBezTo>
                    <a:pt x="1528" y="553"/>
                    <a:pt x="1678" y="461"/>
                    <a:pt x="1775" y="299"/>
                  </a:cubicBezTo>
                  <a:lnTo>
                    <a:pt x="1795" y="268"/>
                  </a:lnTo>
                  <a:lnTo>
                    <a:pt x="1770" y="239"/>
                  </a:lnTo>
                  <a:cubicBezTo>
                    <a:pt x="1767" y="236"/>
                    <a:pt x="1550" y="1"/>
                    <a:pt x="11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38"/>
            <p:cNvSpPr/>
            <p:nvPr/>
          </p:nvSpPr>
          <p:spPr>
            <a:xfrm>
              <a:off x="3186548" y="2391504"/>
              <a:ext cx="102640" cy="112859"/>
            </a:xfrm>
            <a:custGeom>
              <a:rect b="b" l="l" r="r" t="t"/>
              <a:pathLst>
                <a:path extrusionOk="0" h="3479" w="3164">
                  <a:moveTo>
                    <a:pt x="1115" y="1622"/>
                  </a:moveTo>
                  <a:cubicBezTo>
                    <a:pt x="1310" y="1622"/>
                    <a:pt x="1477" y="1830"/>
                    <a:pt x="1477" y="1830"/>
                  </a:cubicBezTo>
                  <a:cubicBezTo>
                    <a:pt x="1408" y="1862"/>
                    <a:pt x="1342" y="1876"/>
                    <a:pt x="1283" y="1876"/>
                  </a:cubicBezTo>
                  <a:cubicBezTo>
                    <a:pt x="1039" y="1876"/>
                    <a:pt x="902" y="1652"/>
                    <a:pt x="1073" y="1625"/>
                  </a:cubicBezTo>
                  <a:cubicBezTo>
                    <a:pt x="1087" y="1623"/>
                    <a:pt x="1101" y="1622"/>
                    <a:pt x="1115" y="1622"/>
                  </a:cubicBezTo>
                  <a:close/>
                  <a:moveTo>
                    <a:pt x="556" y="2503"/>
                  </a:moveTo>
                  <a:cubicBezTo>
                    <a:pt x="613" y="2503"/>
                    <a:pt x="679" y="2534"/>
                    <a:pt x="731" y="2571"/>
                  </a:cubicBezTo>
                  <a:cubicBezTo>
                    <a:pt x="790" y="2613"/>
                    <a:pt x="845" y="2662"/>
                    <a:pt x="894" y="2716"/>
                  </a:cubicBezTo>
                  <a:cubicBezTo>
                    <a:pt x="1042" y="2881"/>
                    <a:pt x="1120" y="3086"/>
                    <a:pt x="1201" y="3289"/>
                  </a:cubicBezTo>
                  <a:cubicBezTo>
                    <a:pt x="1065" y="3171"/>
                    <a:pt x="869" y="3111"/>
                    <a:pt x="702" y="3078"/>
                  </a:cubicBezTo>
                  <a:cubicBezTo>
                    <a:pt x="654" y="3069"/>
                    <a:pt x="610" y="3065"/>
                    <a:pt x="567" y="3065"/>
                  </a:cubicBezTo>
                  <a:cubicBezTo>
                    <a:pt x="551" y="3065"/>
                    <a:pt x="535" y="3066"/>
                    <a:pt x="520" y="3067"/>
                  </a:cubicBezTo>
                  <a:cubicBezTo>
                    <a:pt x="489" y="2952"/>
                    <a:pt x="424" y="2802"/>
                    <a:pt x="422" y="2684"/>
                  </a:cubicBezTo>
                  <a:cubicBezTo>
                    <a:pt x="427" y="2549"/>
                    <a:pt x="485" y="2503"/>
                    <a:pt x="556" y="2503"/>
                  </a:cubicBezTo>
                  <a:close/>
                  <a:moveTo>
                    <a:pt x="2742" y="0"/>
                  </a:moveTo>
                  <a:cubicBezTo>
                    <a:pt x="2693" y="0"/>
                    <a:pt x="2638" y="10"/>
                    <a:pt x="2577" y="32"/>
                  </a:cubicBezTo>
                  <a:cubicBezTo>
                    <a:pt x="2033" y="231"/>
                    <a:pt x="1585" y="1755"/>
                    <a:pt x="1562" y="1779"/>
                  </a:cubicBezTo>
                  <a:cubicBezTo>
                    <a:pt x="1448" y="1644"/>
                    <a:pt x="1251" y="1489"/>
                    <a:pt x="1079" y="1489"/>
                  </a:cubicBezTo>
                  <a:cubicBezTo>
                    <a:pt x="1053" y="1489"/>
                    <a:pt x="1028" y="1492"/>
                    <a:pt x="1003" y="1500"/>
                  </a:cubicBezTo>
                  <a:cubicBezTo>
                    <a:pt x="742" y="1582"/>
                    <a:pt x="885" y="1845"/>
                    <a:pt x="1066" y="1924"/>
                  </a:cubicBezTo>
                  <a:cubicBezTo>
                    <a:pt x="1133" y="1953"/>
                    <a:pt x="1203" y="1967"/>
                    <a:pt x="1273" y="1967"/>
                  </a:cubicBezTo>
                  <a:cubicBezTo>
                    <a:pt x="1358" y="1967"/>
                    <a:pt x="1442" y="1946"/>
                    <a:pt x="1517" y="1910"/>
                  </a:cubicBezTo>
                  <a:cubicBezTo>
                    <a:pt x="1556" y="1999"/>
                    <a:pt x="1618" y="2338"/>
                    <a:pt x="1584" y="2533"/>
                  </a:cubicBezTo>
                  <a:cubicBezTo>
                    <a:pt x="1538" y="2798"/>
                    <a:pt x="1433" y="3045"/>
                    <a:pt x="1303" y="3279"/>
                  </a:cubicBezTo>
                  <a:cubicBezTo>
                    <a:pt x="1249" y="2937"/>
                    <a:pt x="981" y="2597"/>
                    <a:pt x="690" y="2443"/>
                  </a:cubicBezTo>
                  <a:cubicBezTo>
                    <a:pt x="634" y="2413"/>
                    <a:pt x="572" y="2391"/>
                    <a:pt x="515" y="2391"/>
                  </a:cubicBezTo>
                  <a:cubicBezTo>
                    <a:pt x="449" y="2391"/>
                    <a:pt x="391" y="2422"/>
                    <a:pt x="362" y="2508"/>
                  </a:cubicBezTo>
                  <a:cubicBezTo>
                    <a:pt x="304" y="2683"/>
                    <a:pt x="393" y="2907"/>
                    <a:pt x="475" y="3070"/>
                  </a:cubicBezTo>
                  <a:cubicBezTo>
                    <a:pt x="282" y="3097"/>
                    <a:pt x="133" y="3257"/>
                    <a:pt x="6" y="3445"/>
                  </a:cubicBezTo>
                  <a:cubicBezTo>
                    <a:pt x="0" y="3453"/>
                    <a:pt x="10" y="3471"/>
                    <a:pt x="20" y="3471"/>
                  </a:cubicBezTo>
                  <a:cubicBezTo>
                    <a:pt x="22" y="3471"/>
                    <a:pt x="24" y="3470"/>
                    <a:pt x="27" y="3468"/>
                  </a:cubicBezTo>
                  <a:cubicBezTo>
                    <a:pt x="193" y="3307"/>
                    <a:pt x="365" y="3166"/>
                    <a:pt x="592" y="3166"/>
                  </a:cubicBezTo>
                  <a:cubicBezTo>
                    <a:pt x="619" y="3166"/>
                    <a:pt x="647" y="3168"/>
                    <a:pt x="676" y="3172"/>
                  </a:cubicBezTo>
                  <a:cubicBezTo>
                    <a:pt x="910" y="3207"/>
                    <a:pt x="1089" y="3303"/>
                    <a:pt x="1255" y="3472"/>
                  </a:cubicBezTo>
                  <a:cubicBezTo>
                    <a:pt x="1260" y="3477"/>
                    <a:pt x="1265" y="3479"/>
                    <a:pt x="1270" y="3479"/>
                  </a:cubicBezTo>
                  <a:cubicBezTo>
                    <a:pt x="1296" y="3479"/>
                    <a:pt x="1317" y="3417"/>
                    <a:pt x="1315" y="3391"/>
                  </a:cubicBezTo>
                  <a:cubicBezTo>
                    <a:pt x="1618" y="3031"/>
                    <a:pt x="1832" y="2417"/>
                    <a:pt x="1656" y="1954"/>
                  </a:cubicBezTo>
                  <a:cubicBezTo>
                    <a:pt x="1644" y="1921"/>
                    <a:pt x="1627" y="1887"/>
                    <a:pt x="1608" y="1852"/>
                  </a:cubicBezTo>
                  <a:cubicBezTo>
                    <a:pt x="1708" y="1776"/>
                    <a:pt x="2056" y="687"/>
                    <a:pt x="2332" y="375"/>
                  </a:cubicBezTo>
                  <a:cubicBezTo>
                    <a:pt x="2402" y="296"/>
                    <a:pt x="2491" y="216"/>
                    <a:pt x="2587" y="164"/>
                  </a:cubicBezTo>
                  <a:cubicBezTo>
                    <a:pt x="2633" y="140"/>
                    <a:pt x="2678" y="129"/>
                    <a:pt x="2719" y="129"/>
                  </a:cubicBezTo>
                  <a:cubicBezTo>
                    <a:pt x="2885" y="129"/>
                    <a:pt x="2997" y="310"/>
                    <a:pt x="2967" y="491"/>
                  </a:cubicBezTo>
                  <a:cubicBezTo>
                    <a:pt x="2948" y="601"/>
                    <a:pt x="2902" y="707"/>
                    <a:pt x="2837" y="796"/>
                  </a:cubicBezTo>
                  <a:cubicBezTo>
                    <a:pt x="2791" y="861"/>
                    <a:pt x="2733" y="916"/>
                    <a:pt x="2667" y="961"/>
                  </a:cubicBezTo>
                  <a:cubicBezTo>
                    <a:pt x="2652" y="964"/>
                    <a:pt x="2638" y="966"/>
                    <a:pt x="2625" y="966"/>
                  </a:cubicBezTo>
                  <a:cubicBezTo>
                    <a:pt x="2410" y="966"/>
                    <a:pt x="2429" y="528"/>
                    <a:pt x="2555" y="528"/>
                  </a:cubicBezTo>
                  <a:cubicBezTo>
                    <a:pt x="2573" y="528"/>
                    <a:pt x="2594" y="537"/>
                    <a:pt x="2617" y="559"/>
                  </a:cubicBezTo>
                  <a:cubicBezTo>
                    <a:pt x="2623" y="575"/>
                    <a:pt x="2656" y="598"/>
                    <a:pt x="2677" y="598"/>
                  </a:cubicBezTo>
                  <a:cubicBezTo>
                    <a:pt x="2689" y="598"/>
                    <a:pt x="2697" y="591"/>
                    <a:pt x="2696" y="574"/>
                  </a:cubicBezTo>
                  <a:cubicBezTo>
                    <a:pt x="2693" y="485"/>
                    <a:pt x="2633" y="408"/>
                    <a:pt x="2542" y="408"/>
                  </a:cubicBezTo>
                  <a:cubicBezTo>
                    <a:pt x="2525" y="408"/>
                    <a:pt x="2507" y="411"/>
                    <a:pt x="2488" y="417"/>
                  </a:cubicBezTo>
                  <a:cubicBezTo>
                    <a:pt x="2331" y="465"/>
                    <a:pt x="2289" y="754"/>
                    <a:pt x="2326" y="884"/>
                  </a:cubicBezTo>
                  <a:cubicBezTo>
                    <a:pt x="2370" y="1036"/>
                    <a:pt x="2455" y="1094"/>
                    <a:pt x="2552" y="1094"/>
                  </a:cubicBezTo>
                  <a:cubicBezTo>
                    <a:pt x="2738" y="1094"/>
                    <a:pt x="2968" y="883"/>
                    <a:pt x="3039" y="713"/>
                  </a:cubicBezTo>
                  <a:cubicBezTo>
                    <a:pt x="3164" y="416"/>
                    <a:pt x="3062" y="0"/>
                    <a:pt x="274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38"/>
            <p:cNvSpPr/>
            <p:nvPr/>
          </p:nvSpPr>
          <p:spPr>
            <a:xfrm>
              <a:off x="3186548" y="2502968"/>
              <a:ext cx="102640" cy="112891"/>
            </a:xfrm>
            <a:custGeom>
              <a:rect b="b" l="l" r="r" t="t"/>
              <a:pathLst>
                <a:path extrusionOk="0" h="3480" w="3164">
                  <a:moveTo>
                    <a:pt x="1201" y="190"/>
                  </a:moveTo>
                  <a:lnTo>
                    <a:pt x="1201" y="190"/>
                  </a:lnTo>
                  <a:cubicBezTo>
                    <a:pt x="1120" y="393"/>
                    <a:pt x="1042" y="597"/>
                    <a:pt x="894" y="763"/>
                  </a:cubicBezTo>
                  <a:cubicBezTo>
                    <a:pt x="845" y="817"/>
                    <a:pt x="790" y="867"/>
                    <a:pt x="731" y="908"/>
                  </a:cubicBezTo>
                  <a:cubicBezTo>
                    <a:pt x="679" y="945"/>
                    <a:pt x="613" y="976"/>
                    <a:pt x="556" y="976"/>
                  </a:cubicBezTo>
                  <a:cubicBezTo>
                    <a:pt x="485" y="976"/>
                    <a:pt x="427" y="930"/>
                    <a:pt x="422" y="796"/>
                  </a:cubicBezTo>
                  <a:cubicBezTo>
                    <a:pt x="424" y="677"/>
                    <a:pt x="489" y="528"/>
                    <a:pt x="520" y="413"/>
                  </a:cubicBezTo>
                  <a:cubicBezTo>
                    <a:pt x="534" y="414"/>
                    <a:pt x="550" y="414"/>
                    <a:pt x="565" y="414"/>
                  </a:cubicBezTo>
                  <a:cubicBezTo>
                    <a:pt x="608" y="414"/>
                    <a:pt x="654" y="411"/>
                    <a:pt x="702" y="402"/>
                  </a:cubicBezTo>
                  <a:cubicBezTo>
                    <a:pt x="869" y="369"/>
                    <a:pt x="1065" y="308"/>
                    <a:pt x="1201" y="190"/>
                  </a:cubicBezTo>
                  <a:close/>
                  <a:moveTo>
                    <a:pt x="1283" y="1603"/>
                  </a:moveTo>
                  <a:cubicBezTo>
                    <a:pt x="1343" y="1603"/>
                    <a:pt x="1408" y="1616"/>
                    <a:pt x="1477" y="1649"/>
                  </a:cubicBezTo>
                  <a:cubicBezTo>
                    <a:pt x="1477" y="1649"/>
                    <a:pt x="1310" y="1858"/>
                    <a:pt x="1115" y="1858"/>
                  </a:cubicBezTo>
                  <a:cubicBezTo>
                    <a:pt x="1101" y="1858"/>
                    <a:pt x="1087" y="1857"/>
                    <a:pt x="1073" y="1855"/>
                  </a:cubicBezTo>
                  <a:cubicBezTo>
                    <a:pt x="902" y="1828"/>
                    <a:pt x="1039" y="1603"/>
                    <a:pt x="1283" y="1603"/>
                  </a:cubicBezTo>
                  <a:close/>
                  <a:moveTo>
                    <a:pt x="1271" y="0"/>
                  </a:moveTo>
                  <a:cubicBezTo>
                    <a:pt x="1266" y="0"/>
                    <a:pt x="1261" y="3"/>
                    <a:pt x="1255" y="8"/>
                  </a:cubicBezTo>
                  <a:cubicBezTo>
                    <a:pt x="1090" y="176"/>
                    <a:pt x="910" y="271"/>
                    <a:pt x="676" y="306"/>
                  </a:cubicBezTo>
                  <a:cubicBezTo>
                    <a:pt x="647" y="311"/>
                    <a:pt x="618" y="313"/>
                    <a:pt x="591" y="313"/>
                  </a:cubicBezTo>
                  <a:cubicBezTo>
                    <a:pt x="364" y="313"/>
                    <a:pt x="193" y="171"/>
                    <a:pt x="27" y="11"/>
                  </a:cubicBezTo>
                  <a:cubicBezTo>
                    <a:pt x="25" y="9"/>
                    <a:pt x="23" y="9"/>
                    <a:pt x="21" y="9"/>
                  </a:cubicBezTo>
                  <a:cubicBezTo>
                    <a:pt x="11" y="9"/>
                    <a:pt x="1" y="26"/>
                    <a:pt x="6" y="35"/>
                  </a:cubicBezTo>
                  <a:cubicBezTo>
                    <a:pt x="133" y="222"/>
                    <a:pt x="282" y="383"/>
                    <a:pt x="475" y="410"/>
                  </a:cubicBezTo>
                  <a:cubicBezTo>
                    <a:pt x="393" y="573"/>
                    <a:pt x="304" y="797"/>
                    <a:pt x="362" y="970"/>
                  </a:cubicBezTo>
                  <a:cubicBezTo>
                    <a:pt x="391" y="1057"/>
                    <a:pt x="449" y="1088"/>
                    <a:pt x="515" y="1088"/>
                  </a:cubicBezTo>
                  <a:cubicBezTo>
                    <a:pt x="572" y="1088"/>
                    <a:pt x="634" y="1066"/>
                    <a:pt x="690" y="1037"/>
                  </a:cubicBezTo>
                  <a:cubicBezTo>
                    <a:pt x="981" y="882"/>
                    <a:pt x="1249" y="543"/>
                    <a:pt x="1303" y="200"/>
                  </a:cubicBezTo>
                  <a:cubicBezTo>
                    <a:pt x="1433" y="434"/>
                    <a:pt x="1538" y="681"/>
                    <a:pt x="1584" y="947"/>
                  </a:cubicBezTo>
                  <a:cubicBezTo>
                    <a:pt x="1619" y="1141"/>
                    <a:pt x="1556" y="1481"/>
                    <a:pt x="1517" y="1569"/>
                  </a:cubicBezTo>
                  <a:cubicBezTo>
                    <a:pt x="1442" y="1532"/>
                    <a:pt x="1359" y="1512"/>
                    <a:pt x="1274" y="1512"/>
                  </a:cubicBezTo>
                  <a:cubicBezTo>
                    <a:pt x="1204" y="1512"/>
                    <a:pt x="1134" y="1526"/>
                    <a:pt x="1067" y="1555"/>
                  </a:cubicBezTo>
                  <a:cubicBezTo>
                    <a:pt x="885" y="1633"/>
                    <a:pt x="743" y="1897"/>
                    <a:pt x="1003" y="1979"/>
                  </a:cubicBezTo>
                  <a:cubicBezTo>
                    <a:pt x="1028" y="1986"/>
                    <a:pt x="1053" y="1990"/>
                    <a:pt x="1079" y="1990"/>
                  </a:cubicBezTo>
                  <a:cubicBezTo>
                    <a:pt x="1251" y="1990"/>
                    <a:pt x="1448" y="1835"/>
                    <a:pt x="1562" y="1701"/>
                  </a:cubicBezTo>
                  <a:cubicBezTo>
                    <a:pt x="1585" y="1724"/>
                    <a:pt x="2033" y="3249"/>
                    <a:pt x="2577" y="3447"/>
                  </a:cubicBezTo>
                  <a:cubicBezTo>
                    <a:pt x="2637" y="3469"/>
                    <a:pt x="2692" y="3479"/>
                    <a:pt x="2742" y="3479"/>
                  </a:cubicBezTo>
                  <a:cubicBezTo>
                    <a:pt x="3062" y="3479"/>
                    <a:pt x="3164" y="3064"/>
                    <a:pt x="3039" y="2766"/>
                  </a:cubicBezTo>
                  <a:cubicBezTo>
                    <a:pt x="2968" y="2596"/>
                    <a:pt x="2738" y="2384"/>
                    <a:pt x="2553" y="2384"/>
                  </a:cubicBezTo>
                  <a:cubicBezTo>
                    <a:pt x="2456" y="2384"/>
                    <a:pt x="2370" y="2442"/>
                    <a:pt x="2326" y="2595"/>
                  </a:cubicBezTo>
                  <a:cubicBezTo>
                    <a:pt x="2289" y="2725"/>
                    <a:pt x="2331" y="3014"/>
                    <a:pt x="2489" y="3062"/>
                  </a:cubicBezTo>
                  <a:cubicBezTo>
                    <a:pt x="2508" y="3068"/>
                    <a:pt x="2526" y="3071"/>
                    <a:pt x="2543" y="3071"/>
                  </a:cubicBezTo>
                  <a:cubicBezTo>
                    <a:pt x="2633" y="3071"/>
                    <a:pt x="2693" y="2994"/>
                    <a:pt x="2696" y="2904"/>
                  </a:cubicBezTo>
                  <a:cubicBezTo>
                    <a:pt x="2697" y="2887"/>
                    <a:pt x="2689" y="2881"/>
                    <a:pt x="2678" y="2881"/>
                  </a:cubicBezTo>
                  <a:cubicBezTo>
                    <a:pt x="2656" y="2881"/>
                    <a:pt x="2623" y="2904"/>
                    <a:pt x="2617" y="2920"/>
                  </a:cubicBezTo>
                  <a:cubicBezTo>
                    <a:pt x="2594" y="2942"/>
                    <a:pt x="2573" y="2951"/>
                    <a:pt x="2555" y="2951"/>
                  </a:cubicBezTo>
                  <a:cubicBezTo>
                    <a:pt x="2429" y="2951"/>
                    <a:pt x="2410" y="2513"/>
                    <a:pt x="2625" y="2513"/>
                  </a:cubicBezTo>
                  <a:cubicBezTo>
                    <a:pt x="2638" y="2513"/>
                    <a:pt x="2652" y="2514"/>
                    <a:pt x="2667" y="2518"/>
                  </a:cubicBezTo>
                  <a:cubicBezTo>
                    <a:pt x="2734" y="2563"/>
                    <a:pt x="2791" y="2617"/>
                    <a:pt x="2837" y="2683"/>
                  </a:cubicBezTo>
                  <a:cubicBezTo>
                    <a:pt x="2902" y="2772"/>
                    <a:pt x="2949" y="2878"/>
                    <a:pt x="2967" y="2987"/>
                  </a:cubicBezTo>
                  <a:cubicBezTo>
                    <a:pt x="2997" y="3169"/>
                    <a:pt x="2885" y="3350"/>
                    <a:pt x="2719" y="3350"/>
                  </a:cubicBezTo>
                  <a:cubicBezTo>
                    <a:pt x="2678" y="3350"/>
                    <a:pt x="2633" y="3339"/>
                    <a:pt x="2587" y="3314"/>
                  </a:cubicBezTo>
                  <a:cubicBezTo>
                    <a:pt x="2491" y="3263"/>
                    <a:pt x="2403" y="3183"/>
                    <a:pt x="2332" y="3104"/>
                  </a:cubicBezTo>
                  <a:cubicBezTo>
                    <a:pt x="2056" y="2792"/>
                    <a:pt x="1708" y="1704"/>
                    <a:pt x="1608" y="1626"/>
                  </a:cubicBezTo>
                  <a:cubicBezTo>
                    <a:pt x="1627" y="1591"/>
                    <a:pt x="1644" y="1558"/>
                    <a:pt x="1656" y="1526"/>
                  </a:cubicBezTo>
                  <a:cubicBezTo>
                    <a:pt x="1832" y="1062"/>
                    <a:pt x="1618" y="448"/>
                    <a:pt x="1315" y="88"/>
                  </a:cubicBezTo>
                  <a:cubicBezTo>
                    <a:pt x="1317" y="62"/>
                    <a:pt x="1296" y="0"/>
                    <a:pt x="127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38"/>
            <p:cNvSpPr/>
            <p:nvPr/>
          </p:nvSpPr>
          <p:spPr>
            <a:xfrm>
              <a:off x="3427739" y="2511078"/>
              <a:ext cx="81911" cy="103321"/>
            </a:xfrm>
            <a:custGeom>
              <a:rect b="b" l="l" r="r" t="t"/>
              <a:pathLst>
                <a:path extrusionOk="0" h="3185" w="2525">
                  <a:moveTo>
                    <a:pt x="2017" y="1406"/>
                  </a:moveTo>
                  <a:cubicBezTo>
                    <a:pt x="2201" y="1406"/>
                    <a:pt x="2361" y="1491"/>
                    <a:pt x="2300" y="1644"/>
                  </a:cubicBezTo>
                  <a:cubicBezTo>
                    <a:pt x="2268" y="1724"/>
                    <a:pt x="2199" y="1756"/>
                    <a:pt x="2120" y="1756"/>
                  </a:cubicBezTo>
                  <a:cubicBezTo>
                    <a:pt x="1963" y="1756"/>
                    <a:pt x="1762" y="1628"/>
                    <a:pt x="1719" y="1491"/>
                  </a:cubicBezTo>
                  <a:cubicBezTo>
                    <a:pt x="1802" y="1433"/>
                    <a:pt x="1914" y="1406"/>
                    <a:pt x="2017" y="1406"/>
                  </a:cubicBezTo>
                  <a:close/>
                  <a:moveTo>
                    <a:pt x="1945" y="0"/>
                  </a:moveTo>
                  <a:cubicBezTo>
                    <a:pt x="1930" y="0"/>
                    <a:pt x="1911" y="8"/>
                    <a:pt x="1899" y="26"/>
                  </a:cubicBezTo>
                  <a:cubicBezTo>
                    <a:pt x="1646" y="393"/>
                    <a:pt x="1449" y="1016"/>
                    <a:pt x="1586" y="1479"/>
                  </a:cubicBezTo>
                  <a:cubicBezTo>
                    <a:pt x="1583" y="1481"/>
                    <a:pt x="1397" y="1609"/>
                    <a:pt x="1275" y="1894"/>
                  </a:cubicBezTo>
                  <a:cubicBezTo>
                    <a:pt x="1170" y="2139"/>
                    <a:pt x="1219" y="2288"/>
                    <a:pt x="1076" y="2617"/>
                  </a:cubicBezTo>
                  <a:cubicBezTo>
                    <a:pt x="983" y="2869"/>
                    <a:pt x="735" y="3017"/>
                    <a:pt x="535" y="3017"/>
                  </a:cubicBezTo>
                  <a:cubicBezTo>
                    <a:pt x="441" y="3017"/>
                    <a:pt x="357" y="2984"/>
                    <a:pt x="306" y="2913"/>
                  </a:cubicBezTo>
                  <a:cubicBezTo>
                    <a:pt x="192" y="2758"/>
                    <a:pt x="339" y="2261"/>
                    <a:pt x="633" y="2261"/>
                  </a:cubicBezTo>
                  <a:cubicBezTo>
                    <a:pt x="654" y="2261"/>
                    <a:pt x="676" y="2263"/>
                    <a:pt x="698" y="2269"/>
                  </a:cubicBezTo>
                  <a:cubicBezTo>
                    <a:pt x="910" y="2319"/>
                    <a:pt x="793" y="2529"/>
                    <a:pt x="648" y="2632"/>
                  </a:cubicBezTo>
                  <a:cubicBezTo>
                    <a:pt x="576" y="2683"/>
                    <a:pt x="609" y="2779"/>
                    <a:pt x="683" y="2779"/>
                  </a:cubicBezTo>
                  <a:cubicBezTo>
                    <a:pt x="692" y="2779"/>
                    <a:pt x="702" y="2777"/>
                    <a:pt x="712" y="2774"/>
                  </a:cubicBezTo>
                  <a:cubicBezTo>
                    <a:pt x="793" y="2749"/>
                    <a:pt x="875" y="2690"/>
                    <a:pt x="923" y="2587"/>
                  </a:cubicBezTo>
                  <a:cubicBezTo>
                    <a:pt x="1065" y="2278"/>
                    <a:pt x="907" y="2127"/>
                    <a:pt x="697" y="2127"/>
                  </a:cubicBezTo>
                  <a:cubicBezTo>
                    <a:pt x="564" y="2127"/>
                    <a:pt x="409" y="2188"/>
                    <a:pt x="299" y="2309"/>
                  </a:cubicBezTo>
                  <a:cubicBezTo>
                    <a:pt x="1" y="2636"/>
                    <a:pt x="135" y="3184"/>
                    <a:pt x="498" y="3184"/>
                  </a:cubicBezTo>
                  <a:cubicBezTo>
                    <a:pt x="579" y="3184"/>
                    <a:pt x="670" y="3157"/>
                    <a:pt x="771" y="3095"/>
                  </a:cubicBezTo>
                  <a:cubicBezTo>
                    <a:pt x="1349" y="2737"/>
                    <a:pt x="1194" y="2249"/>
                    <a:pt x="1367" y="1885"/>
                  </a:cubicBezTo>
                  <a:cubicBezTo>
                    <a:pt x="1455" y="1635"/>
                    <a:pt x="1633" y="1564"/>
                    <a:pt x="1633" y="1564"/>
                  </a:cubicBezTo>
                  <a:cubicBezTo>
                    <a:pt x="1643" y="1582"/>
                    <a:pt x="1675" y="1637"/>
                    <a:pt x="1686" y="1655"/>
                  </a:cubicBezTo>
                  <a:cubicBezTo>
                    <a:pt x="1776" y="1793"/>
                    <a:pt x="1950" y="1887"/>
                    <a:pt x="2111" y="1887"/>
                  </a:cubicBezTo>
                  <a:cubicBezTo>
                    <a:pt x="2244" y="1887"/>
                    <a:pt x="2369" y="1822"/>
                    <a:pt x="2427" y="1663"/>
                  </a:cubicBezTo>
                  <a:cubicBezTo>
                    <a:pt x="2525" y="1396"/>
                    <a:pt x="2345" y="1285"/>
                    <a:pt x="2115" y="1285"/>
                  </a:cubicBezTo>
                  <a:cubicBezTo>
                    <a:pt x="1970" y="1285"/>
                    <a:pt x="1805" y="1329"/>
                    <a:pt x="1678" y="1406"/>
                  </a:cubicBezTo>
                  <a:cubicBezTo>
                    <a:pt x="1553" y="967"/>
                    <a:pt x="1721" y="416"/>
                    <a:pt x="1964" y="56"/>
                  </a:cubicBezTo>
                  <a:cubicBezTo>
                    <a:pt x="1988" y="21"/>
                    <a:pt x="1970" y="0"/>
                    <a:pt x="19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38"/>
            <p:cNvSpPr/>
            <p:nvPr/>
          </p:nvSpPr>
          <p:spPr>
            <a:xfrm>
              <a:off x="3476496" y="2558862"/>
              <a:ext cx="126678" cy="66567"/>
            </a:xfrm>
            <a:custGeom>
              <a:rect b="b" l="l" r="r" t="t"/>
              <a:pathLst>
                <a:path extrusionOk="0" h="2052" w="3905">
                  <a:moveTo>
                    <a:pt x="1802" y="351"/>
                  </a:moveTo>
                  <a:cubicBezTo>
                    <a:pt x="1807" y="351"/>
                    <a:pt x="1812" y="351"/>
                    <a:pt x="1818" y="352"/>
                  </a:cubicBezTo>
                  <a:cubicBezTo>
                    <a:pt x="2103" y="396"/>
                    <a:pt x="2075" y="767"/>
                    <a:pt x="2015" y="877"/>
                  </a:cubicBezTo>
                  <a:cubicBezTo>
                    <a:pt x="2007" y="873"/>
                    <a:pt x="1999" y="870"/>
                    <a:pt x="1991" y="866"/>
                  </a:cubicBezTo>
                  <a:cubicBezTo>
                    <a:pt x="1676" y="726"/>
                    <a:pt x="1653" y="351"/>
                    <a:pt x="1802" y="351"/>
                  </a:cubicBezTo>
                  <a:close/>
                  <a:moveTo>
                    <a:pt x="148" y="1"/>
                  </a:moveTo>
                  <a:cubicBezTo>
                    <a:pt x="140" y="1"/>
                    <a:pt x="129" y="12"/>
                    <a:pt x="128" y="19"/>
                  </a:cubicBezTo>
                  <a:cubicBezTo>
                    <a:pt x="0" y="803"/>
                    <a:pt x="720" y="1286"/>
                    <a:pt x="1434" y="1286"/>
                  </a:cubicBezTo>
                  <a:cubicBezTo>
                    <a:pt x="1456" y="1286"/>
                    <a:pt x="1478" y="1286"/>
                    <a:pt x="1500" y="1285"/>
                  </a:cubicBezTo>
                  <a:cubicBezTo>
                    <a:pt x="1713" y="1275"/>
                    <a:pt x="1933" y="1173"/>
                    <a:pt x="2067" y="1021"/>
                  </a:cubicBezTo>
                  <a:cubicBezTo>
                    <a:pt x="2210" y="1067"/>
                    <a:pt x="2364" y="1090"/>
                    <a:pt x="2500" y="1103"/>
                  </a:cubicBezTo>
                  <a:cubicBezTo>
                    <a:pt x="3120" y="1165"/>
                    <a:pt x="3719" y="1293"/>
                    <a:pt x="3802" y="2023"/>
                  </a:cubicBezTo>
                  <a:cubicBezTo>
                    <a:pt x="3804" y="2043"/>
                    <a:pt x="3816" y="2052"/>
                    <a:pt x="3832" y="2052"/>
                  </a:cubicBezTo>
                  <a:cubicBezTo>
                    <a:pt x="3862" y="2052"/>
                    <a:pt x="3904" y="2019"/>
                    <a:pt x="3902" y="1988"/>
                  </a:cubicBezTo>
                  <a:cubicBezTo>
                    <a:pt x="3858" y="1376"/>
                    <a:pt x="3448" y="1075"/>
                    <a:pt x="2862" y="1012"/>
                  </a:cubicBezTo>
                  <a:cubicBezTo>
                    <a:pt x="2621" y="986"/>
                    <a:pt x="2367" y="1003"/>
                    <a:pt x="2135" y="927"/>
                  </a:cubicBezTo>
                  <a:cubicBezTo>
                    <a:pt x="2230" y="761"/>
                    <a:pt x="2222" y="555"/>
                    <a:pt x="2024" y="351"/>
                  </a:cubicBezTo>
                  <a:cubicBezTo>
                    <a:pt x="1947" y="272"/>
                    <a:pt x="1871" y="239"/>
                    <a:pt x="1805" y="239"/>
                  </a:cubicBezTo>
                  <a:cubicBezTo>
                    <a:pt x="1630" y="239"/>
                    <a:pt x="1520" y="469"/>
                    <a:pt x="1633" y="693"/>
                  </a:cubicBezTo>
                  <a:cubicBezTo>
                    <a:pt x="1699" y="824"/>
                    <a:pt x="1808" y="910"/>
                    <a:pt x="1936" y="970"/>
                  </a:cubicBezTo>
                  <a:cubicBezTo>
                    <a:pt x="1819" y="1064"/>
                    <a:pt x="1679" y="1168"/>
                    <a:pt x="1321" y="1168"/>
                  </a:cubicBezTo>
                  <a:cubicBezTo>
                    <a:pt x="1312" y="1168"/>
                    <a:pt x="1304" y="1168"/>
                    <a:pt x="1295" y="1168"/>
                  </a:cubicBezTo>
                  <a:cubicBezTo>
                    <a:pt x="564" y="1107"/>
                    <a:pt x="142" y="609"/>
                    <a:pt x="154" y="11"/>
                  </a:cubicBezTo>
                  <a:cubicBezTo>
                    <a:pt x="154" y="4"/>
                    <a:pt x="152" y="1"/>
                    <a:pt x="14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38"/>
            <p:cNvSpPr/>
            <p:nvPr/>
          </p:nvSpPr>
          <p:spPr>
            <a:xfrm>
              <a:off x="3501410" y="2542609"/>
              <a:ext cx="136248" cy="81781"/>
            </a:xfrm>
            <a:custGeom>
              <a:rect b="b" l="l" r="r" t="t"/>
              <a:pathLst>
                <a:path extrusionOk="0" h="2521" w="4200">
                  <a:moveTo>
                    <a:pt x="1928" y="584"/>
                  </a:moveTo>
                  <a:lnTo>
                    <a:pt x="1928" y="584"/>
                  </a:lnTo>
                  <a:cubicBezTo>
                    <a:pt x="2061" y="754"/>
                    <a:pt x="1943" y="1023"/>
                    <a:pt x="1844" y="1023"/>
                  </a:cubicBezTo>
                  <a:cubicBezTo>
                    <a:pt x="1817" y="1023"/>
                    <a:pt x="1792" y="1004"/>
                    <a:pt x="1773" y="959"/>
                  </a:cubicBezTo>
                  <a:cubicBezTo>
                    <a:pt x="1684" y="744"/>
                    <a:pt x="1928" y="584"/>
                    <a:pt x="1928" y="584"/>
                  </a:cubicBezTo>
                  <a:close/>
                  <a:moveTo>
                    <a:pt x="1097" y="1"/>
                  </a:moveTo>
                  <a:cubicBezTo>
                    <a:pt x="673" y="1"/>
                    <a:pt x="231" y="183"/>
                    <a:pt x="3" y="490"/>
                  </a:cubicBezTo>
                  <a:cubicBezTo>
                    <a:pt x="0" y="495"/>
                    <a:pt x="1" y="505"/>
                    <a:pt x="6" y="505"/>
                  </a:cubicBezTo>
                  <a:cubicBezTo>
                    <a:pt x="7" y="505"/>
                    <a:pt x="8" y="504"/>
                    <a:pt x="10" y="503"/>
                  </a:cubicBezTo>
                  <a:cubicBezTo>
                    <a:pt x="258" y="270"/>
                    <a:pt x="649" y="123"/>
                    <a:pt x="1021" y="123"/>
                  </a:cubicBezTo>
                  <a:cubicBezTo>
                    <a:pt x="1227" y="123"/>
                    <a:pt x="1427" y="168"/>
                    <a:pt x="1594" y="268"/>
                  </a:cubicBezTo>
                  <a:cubicBezTo>
                    <a:pt x="1710" y="310"/>
                    <a:pt x="1797" y="387"/>
                    <a:pt x="1860" y="493"/>
                  </a:cubicBezTo>
                  <a:cubicBezTo>
                    <a:pt x="1837" y="508"/>
                    <a:pt x="1814" y="522"/>
                    <a:pt x="1795" y="541"/>
                  </a:cubicBezTo>
                  <a:cubicBezTo>
                    <a:pt x="1700" y="630"/>
                    <a:pt x="1569" y="998"/>
                    <a:pt x="1702" y="1105"/>
                  </a:cubicBezTo>
                  <a:cubicBezTo>
                    <a:pt x="1735" y="1131"/>
                    <a:pt x="1769" y="1142"/>
                    <a:pt x="1802" y="1142"/>
                  </a:cubicBezTo>
                  <a:cubicBezTo>
                    <a:pt x="1891" y="1142"/>
                    <a:pt x="1977" y="1066"/>
                    <a:pt x="2024" y="989"/>
                  </a:cubicBezTo>
                  <a:cubicBezTo>
                    <a:pt x="2100" y="866"/>
                    <a:pt x="2099" y="670"/>
                    <a:pt x="2058" y="534"/>
                  </a:cubicBezTo>
                  <a:cubicBezTo>
                    <a:pt x="2136" y="520"/>
                    <a:pt x="2204" y="511"/>
                    <a:pt x="2279" y="511"/>
                  </a:cubicBezTo>
                  <a:cubicBezTo>
                    <a:pt x="2372" y="511"/>
                    <a:pt x="2478" y="524"/>
                    <a:pt x="2630" y="559"/>
                  </a:cubicBezTo>
                  <a:cubicBezTo>
                    <a:pt x="3534" y="764"/>
                    <a:pt x="4098" y="1589"/>
                    <a:pt x="4051" y="2488"/>
                  </a:cubicBezTo>
                  <a:cubicBezTo>
                    <a:pt x="4050" y="2511"/>
                    <a:pt x="4063" y="2521"/>
                    <a:pt x="4080" y="2521"/>
                  </a:cubicBezTo>
                  <a:cubicBezTo>
                    <a:pt x="4113" y="2521"/>
                    <a:pt x="4162" y="2488"/>
                    <a:pt x="4163" y="2455"/>
                  </a:cubicBezTo>
                  <a:cubicBezTo>
                    <a:pt x="4200" y="1481"/>
                    <a:pt x="3611" y="611"/>
                    <a:pt x="2620" y="439"/>
                  </a:cubicBezTo>
                  <a:cubicBezTo>
                    <a:pt x="2514" y="420"/>
                    <a:pt x="2385" y="402"/>
                    <a:pt x="2256" y="402"/>
                  </a:cubicBezTo>
                  <a:cubicBezTo>
                    <a:pt x="2167" y="402"/>
                    <a:pt x="2078" y="411"/>
                    <a:pt x="1997" y="434"/>
                  </a:cubicBezTo>
                  <a:cubicBezTo>
                    <a:pt x="1964" y="378"/>
                    <a:pt x="1924" y="327"/>
                    <a:pt x="1881" y="284"/>
                  </a:cubicBezTo>
                  <a:cubicBezTo>
                    <a:pt x="1680" y="89"/>
                    <a:pt x="1393" y="1"/>
                    <a:pt x="10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38"/>
            <p:cNvSpPr/>
            <p:nvPr/>
          </p:nvSpPr>
          <p:spPr>
            <a:xfrm>
              <a:off x="3487526" y="2470690"/>
              <a:ext cx="44929" cy="65918"/>
            </a:xfrm>
            <a:custGeom>
              <a:rect b="b" l="l" r="r" t="t"/>
              <a:pathLst>
                <a:path extrusionOk="0" h="2032" w="1385">
                  <a:moveTo>
                    <a:pt x="903" y="120"/>
                  </a:moveTo>
                  <a:cubicBezTo>
                    <a:pt x="912" y="196"/>
                    <a:pt x="917" y="307"/>
                    <a:pt x="908" y="382"/>
                  </a:cubicBezTo>
                  <a:cubicBezTo>
                    <a:pt x="897" y="464"/>
                    <a:pt x="873" y="610"/>
                    <a:pt x="856" y="627"/>
                  </a:cubicBezTo>
                  <a:cubicBezTo>
                    <a:pt x="819" y="621"/>
                    <a:pt x="782" y="618"/>
                    <a:pt x="745" y="618"/>
                  </a:cubicBezTo>
                  <a:cubicBezTo>
                    <a:pt x="510" y="618"/>
                    <a:pt x="272" y="735"/>
                    <a:pt x="87" y="946"/>
                  </a:cubicBezTo>
                  <a:cubicBezTo>
                    <a:pt x="129" y="759"/>
                    <a:pt x="267" y="583"/>
                    <a:pt x="386" y="442"/>
                  </a:cubicBezTo>
                  <a:cubicBezTo>
                    <a:pt x="525" y="280"/>
                    <a:pt x="697" y="165"/>
                    <a:pt x="903" y="120"/>
                  </a:cubicBezTo>
                  <a:close/>
                  <a:moveTo>
                    <a:pt x="808" y="720"/>
                  </a:moveTo>
                  <a:cubicBezTo>
                    <a:pt x="971" y="720"/>
                    <a:pt x="1123" y="792"/>
                    <a:pt x="1237" y="990"/>
                  </a:cubicBezTo>
                  <a:cubicBezTo>
                    <a:pt x="1243" y="1001"/>
                    <a:pt x="1243" y="1033"/>
                    <a:pt x="1237" y="1043"/>
                  </a:cubicBezTo>
                  <a:cubicBezTo>
                    <a:pt x="1123" y="1241"/>
                    <a:pt x="972" y="1312"/>
                    <a:pt x="810" y="1312"/>
                  </a:cubicBezTo>
                  <a:cubicBezTo>
                    <a:pt x="568" y="1312"/>
                    <a:pt x="301" y="1154"/>
                    <a:pt x="94" y="1015"/>
                  </a:cubicBezTo>
                  <a:cubicBezTo>
                    <a:pt x="301" y="877"/>
                    <a:pt x="567" y="720"/>
                    <a:pt x="808" y="720"/>
                  </a:cubicBezTo>
                  <a:close/>
                  <a:moveTo>
                    <a:pt x="87" y="1087"/>
                  </a:moveTo>
                  <a:cubicBezTo>
                    <a:pt x="272" y="1298"/>
                    <a:pt x="510" y="1414"/>
                    <a:pt x="745" y="1414"/>
                  </a:cubicBezTo>
                  <a:cubicBezTo>
                    <a:pt x="782" y="1414"/>
                    <a:pt x="819" y="1412"/>
                    <a:pt x="856" y="1406"/>
                  </a:cubicBezTo>
                  <a:cubicBezTo>
                    <a:pt x="872" y="1423"/>
                    <a:pt x="897" y="1570"/>
                    <a:pt x="908" y="1652"/>
                  </a:cubicBezTo>
                  <a:cubicBezTo>
                    <a:pt x="917" y="1727"/>
                    <a:pt x="911" y="1836"/>
                    <a:pt x="903" y="1914"/>
                  </a:cubicBezTo>
                  <a:cubicBezTo>
                    <a:pt x="697" y="1868"/>
                    <a:pt x="525" y="1753"/>
                    <a:pt x="386" y="1591"/>
                  </a:cubicBezTo>
                  <a:cubicBezTo>
                    <a:pt x="267" y="1451"/>
                    <a:pt x="129" y="1274"/>
                    <a:pt x="87" y="1087"/>
                  </a:cubicBezTo>
                  <a:close/>
                  <a:moveTo>
                    <a:pt x="926" y="1"/>
                  </a:moveTo>
                  <a:cubicBezTo>
                    <a:pt x="699" y="2"/>
                    <a:pt x="470" y="153"/>
                    <a:pt x="318" y="321"/>
                  </a:cubicBezTo>
                  <a:cubicBezTo>
                    <a:pt x="162" y="494"/>
                    <a:pt x="1" y="764"/>
                    <a:pt x="43" y="1004"/>
                  </a:cubicBezTo>
                  <a:cubicBezTo>
                    <a:pt x="44" y="1007"/>
                    <a:pt x="44" y="1022"/>
                    <a:pt x="43" y="1026"/>
                  </a:cubicBezTo>
                  <a:cubicBezTo>
                    <a:pt x="1" y="1265"/>
                    <a:pt x="162" y="1540"/>
                    <a:pt x="318" y="1712"/>
                  </a:cubicBezTo>
                  <a:cubicBezTo>
                    <a:pt x="470" y="1880"/>
                    <a:pt x="699" y="2032"/>
                    <a:pt x="926" y="2032"/>
                  </a:cubicBezTo>
                  <a:cubicBezTo>
                    <a:pt x="926" y="2032"/>
                    <a:pt x="926" y="2032"/>
                    <a:pt x="927" y="2032"/>
                  </a:cubicBezTo>
                  <a:cubicBezTo>
                    <a:pt x="1023" y="2032"/>
                    <a:pt x="994" y="1501"/>
                    <a:pt x="961" y="1382"/>
                  </a:cubicBezTo>
                  <a:cubicBezTo>
                    <a:pt x="1111" y="1333"/>
                    <a:pt x="1251" y="1233"/>
                    <a:pt x="1367" y="1072"/>
                  </a:cubicBezTo>
                  <a:cubicBezTo>
                    <a:pt x="1384" y="1048"/>
                    <a:pt x="1384" y="986"/>
                    <a:pt x="1367" y="961"/>
                  </a:cubicBezTo>
                  <a:cubicBezTo>
                    <a:pt x="1251" y="800"/>
                    <a:pt x="1111" y="700"/>
                    <a:pt x="961" y="651"/>
                  </a:cubicBezTo>
                  <a:cubicBezTo>
                    <a:pt x="994" y="533"/>
                    <a:pt x="1023" y="1"/>
                    <a:pt x="92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38"/>
            <p:cNvSpPr/>
            <p:nvPr/>
          </p:nvSpPr>
          <p:spPr>
            <a:xfrm>
              <a:off x="3669320" y="2477340"/>
              <a:ext cx="45805" cy="26893"/>
            </a:xfrm>
            <a:custGeom>
              <a:rect b="b" l="l" r="r" t="t"/>
              <a:pathLst>
                <a:path extrusionOk="0" h="829" w="1412">
                  <a:moveTo>
                    <a:pt x="370" y="1"/>
                  </a:moveTo>
                  <a:cubicBezTo>
                    <a:pt x="308" y="1"/>
                    <a:pt x="249" y="10"/>
                    <a:pt x="197" y="30"/>
                  </a:cubicBezTo>
                  <a:cubicBezTo>
                    <a:pt x="1" y="110"/>
                    <a:pt x="191" y="288"/>
                    <a:pt x="285" y="376"/>
                  </a:cubicBezTo>
                  <a:cubicBezTo>
                    <a:pt x="520" y="599"/>
                    <a:pt x="784" y="734"/>
                    <a:pt x="1091" y="827"/>
                  </a:cubicBezTo>
                  <a:cubicBezTo>
                    <a:pt x="1094" y="828"/>
                    <a:pt x="1097" y="828"/>
                    <a:pt x="1099" y="828"/>
                  </a:cubicBezTo>
                  <a:cubicBezTo>
                    <a:pt x="1122" y="828"/>
                    <a:pt x="1109" y="785"/>
                    <a:pt x="1088" y="778"/>
                  </a:cubicBezTo>
                  <a:cubicBezTo>
                    <a:pt x="925" y="725"/>
                    <a:pt x="763" y="643"/>
                    <a:pt x="619" y="553"/>
                  </a:cubicBezTo>
                  <a:cubicBezTo>
                    <a:pt x="555" y="514"/>
                    <a:pt x="496" y="471"/>
                    <a:pt x="439" y="423"/>
                  </a:cubicBezTo>
                  <a:cubicBezTo>
                    <a:pt x="166" y="188"/>
                    <a:pt x="217" y="120"/>
                    <a:pt x="360" y="120"/>
                  </a:cubicBezTo>
                  <a:cubicBezTo>
                    <a:pt x="521" y="120"/>
                    <a:pt x="798" y="205"/>
                    <a:pt x="868" y="235"/>
                  </a:cubicBezTo>
                  <a:cubicBezTo>
                    <a:pt x="1083" y="329"/>
                    <a:pt x="1241" y="483"/>
                    <a:pt x="1385" y="661"/>
                  </a:cubicBezTo>
                  <a:cubicBezTo>
                    <a:pt x="1389" y="665"/>
                    <a:pt x="1393" y="667"/>
                    <a:pt x="1397" y="667"/>
                  </a:cubicBezTo>
                  <a:cubicBezTo>
                    <a:pt x="1405" y="667"/>
                    <a:pt x="1411" y="658"/>
                    <a:pt x="1406" y="647"/>
                  </a:cubicBezTo>
                  <a:cubicBezTo>
                    <a:pt x="1297" y="425"/>
                    <a:pt x="1103" y="262"/>
                    <a:pt x="887" y="145"/>
                  </a:cubicBezTo>
                  <a:cubicBezTo>
                    <a:pt x="756" y="74"/>
                    <a:pt x="550" y="1"/>
                    <a:pt x="3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38"/>
            <p:cNvSpPr/>
            <p:nvPr/>
          </p:nvSpPr>
          <p:spPr>
            <a:xfrm>
              <a:off x="3669320" y="2503098"/>
              <a:ext cx="45805" cy="26893"/>
            </a:xfrm>
            <a:custGeom>
              <a:rect b="b" l="l" r="r" t="t"/>
              <a:pathLst>
                <a:path extrusionOk="0" h="829" w="1412">
                  <a:moveTo>
                    <a:pt x="1099" y="1"/>
                  </a:moveTo>
                  <a:cubicBezTo>
                    <a:pt x="1097" y="1"/>
                    <a:pt x="1094" y="1"/>
                    <a:pt x="1091" y="2"/>
                  </a:cubicBezTo>
                  <a:cubicBezTo>
                    <a:pt x="784" y="94"/>
                    <a:pt x="520" y="230"/>
                    <a:pt x="285" y="454"/>
                  </a:cubicBezTo>
                  <a:cubicBezTo>
                    <a:pt x="191" y="542"/>
                    <a:pt x="1" y="719"/>
                    <a:pt x="197" y="798"/>
                  </a:cubicBezTo>
                  <a:cubicBezTo>
                    <a:pt x="249" y="819"/>
                    <a:pt x="308" y="828"/>
                    <a:pt x="371" y="828"/>
                  </a:cubicBezTo>
                  <a:cubicBezTo>
                    <a:pt x="550" y="828"/>
                    <a:pt x="756" y="755"/>
                    <a:pt x="887" y="683"/>
                  </a:cubicBezTo>
                  <a:cubicBezTo>
                    <a:pt x="1103" y="567"/>
                    <a:pt x="1297" y="404"/>
                    <a:pt x="1406" y="181"/>
                  </a:cubicBezTo>
                  <a:cubicBezTo>
                    <a:pt x="1411" y="171"/>
                    <a:pt x="1405" y="163"/>
                    <a:pt x="1397" y="163"/>
                  </a:cubicBezTo>
                  <a:cubicBezTo>
                    <a:pt x="1393" y="163"/>
                    <a:pt x="1389" y="165"/>
                    <a:pt x="1385" y="169"/>
                  </a:cubicBezTo>
                  <a:cubicBezTo>
                    <a:pt x="1241" y="346"/>
                    <a:pt x="1089" y="516"/>
                    <a:pt x="868" y="593"/>
                  </a:cubicBezTo>
                  <a:cubicBezTo>
                    <a:pt x="644" y="671"/>
                    <a:pt x="499" y="699"/>
                    <a:pt x="407" y="699"/>
                  </a:cubicBezTo>
                  <a:cubicBezTo>
                    <a:pt x="180" y="699"/>
                    <a:pt x="280" y="526"/>
                    <a:pt x="330" y="501"/>
                  </a:cubicBezTo>
                  <a:cubicBezTo>
                    <a:pt x="365" y="467"/>
                    <a:pt x="400" y="435"/>
                    <a:pt x="439" y="406"/>
                  </a:cubicBezTo>
                  <a:cubicBezTo>
                    <a:pt x="497" y="359"/>
                    <a:pt x="555" y="314"/>
                    <a:pt x="619" y="276"/>
                  </a:cubicBezTo>
                  <a:cubicBezTo>
                    <a:pt x="763" y="185"/>
                    <a:pt x="925" y="103"/>
                    <a:pt x="1088" y="50"/>
                  </a:cubicBezTo>
                  <a:cubicBezTo>
                    <a:pt x="1109" y="44"/>
                    <a:pt x="1122" y="1"/>
                    <a:pt x="109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38"/>
            <p:cNvSpPr/>
            <p:nvPr/>
          </p:nvSpPr>
          <p:spPr>
            <a:xfrm>
              <a:off x="3681971" y="2403150"/>
              <a:ext cx="109258" cy="201063"/>
            </a:xfrm>
            <a:custGeom>
              <a:rect b="b" l="l" r="r" t="t"/>
              <a:pathLst>
                <a:path extrusionOk="0" h="6198" w="3368">
                  <a:moveTo>
                    <a:pt x="2064" y="866"/>
                  </a:moveTo>
                  <a:lnTo>
                    <a:pt x="2064" y="866"/>
                  </a:lnTo>
                  <a:cubicBezTo>
                    <a:pt x="2073" y="970"/>
                    <a:pt x="2046" y="1065"/>
                    <a:pt x="2002" y="1179"/>
                  </a:cubicBezTo>
                  <a:cubicBezTo>
                    <a:pt x="1938" y="1345"/>
                    <a:pt x="1818" y="1434"/>
                    <a:pt x="1732" y="1434"/>
                  </a:cubicBezTo>
                  <a:cubicBezTo>
                    <a:pt x="1639" y="1434"/>
                    <a:pt x="1585" y="1332"/>
                    <a:pt x="1678" y="1111"/>
                  </a:cubicBezTo>
                  <a:cubicBezTo>
                    <a:pt x="1753" y="957"/>
                    <a:pt x="1908" y="902"/>
                    <a:pt x="2064" y="866"/>
                  </a:cubicBezTo>
                  <a:close/>
                  <a:moveTo>
                    <a:pt x="481" y="1485"/>
                  </a:moveTo>
                  <a:cubicBezTo>
                    <a:pt x="689" y="1485"/>
                    <a:pt x="887" y="1665"/>
                    <a:pt x="887" y="1665"/>
                  </a:cubicBezTo>
                  <a:cubicBezTo>
                    <a:pt x="728" y="1844"/>
                    <a:pt x="587" y="1908"/>
                    <a:pt x="476" y="1908"/>
                  </a:cubicBezTo>
                  <a:cubicBezTo>
                    <a:pt x="244" y="1908"/>
                    <a:pt x="150" y="1623"/>
                    <a:pt x="322" y="1526"/>
                  </a:cubicBezTo>
                  <a:cubicBezTo>
                    <a:pt x="373" y="1497"/>
                    <a:pt x="427" y="1485"/>
                    <a:pt x="481" y="1485"/>
                  </a:cubicBezTo>
                  <a:close/>
                  <a:moveTo>
                    <a:pt x="2730" y="2028"/>
                  </a:moveTo>
                  <a:cubicBezTo>
                    <a:pt x="2702" y="2116"/>
                    <a:pt x="2699" y="2227"/>
                    <a:pt x="2670" y="2311"/>
                  </a:cubicBezTo>
                  <a:cubicBezTo>
                    <a:pt x="2627" y="2437"/>
                    <a:pt x="2570" y="2561"/>
                    <a:pt x="2498" y="2673"/>
                  </a:cubicBezTo>
                  <a:cubicBezTo>
                    <a:pt x="2498" y="2674"/>
                    <a:pt x="2498" y="2675"/>
                    <a:pt x="2498" y="2676"/>
                  </a:cubicBezTo>
                  <a:cubicBezTo>
                    <a:pt x="2449" y="2670"/>
                    <a:pt x="2400" y="2667"/>
                    <a:pt x="2350" y="2667"/>
                  </a:cubicBezTo>
                  <a:cubicBezTo>
                    <a:pt x="2018" y="2667"/>
                    <a:pt x="1655" y="2799"/>
                    <a:pt x="1339" y="3027"/>
                  </a:cubicBezTo>
                  <a:lnTo>
                    <a:pt x="1339" y="3027"/>
                  </a:lnTo>
                  <a:cubicBezTo>
                    <a:pt x="1345" y="2997"/>
                    <a:pt x="1354" y="2967"/>
                    <a:pt x="1364" y="2936"/>
                  </a:cubicBezTo>
                  <a:cubicBezTo>
                    <a:pt x="1366" y="2932"/>
                    <a:pt x="1367" y="2927"/>
                    <a:pt x="1369" y="2923"/>
                  </a:cubicBezTo>
                  <a:cubicBezTo>
                    <a:pt x="1369" y="2923"/>
                    <a:pt x="1369" y="2922"/>
                    <a:pt x="1370" y="2922"/>
                  </a:cubicBezTo>
                  <a:cubicBezTo>
                    <a:pt x="1699" y="2441"/>
                    <a:pt x="2173" y="2167"/>
                    <a:pt x="2730" y="2028"/>
                  </a:cubicBezTo>
                  <a:close/>
                  <a:moveTo>
                    <a:pt x="2312" y="2756"/>
                  </a:moveTo>
                  <a:cubicBezTo>
                    <a:pt x="2663" y="2756"/>
                    <a:pt x="2966" y="2908"/>
                    <a:pt x="3263" y="3098"/>
                  </a:cubicBezTo>
                  <a:cubicBezTo>
                    <a:pt x="2966" y="3288"/>
                    <a:pt x="2663" y="3441"/>
                    <a:pt x="2312" y="3441"/>
                  </a:cubicBezTo>
                  <a:cubicBezTo>
                    <a:pt x="2275" y="3441"/>
                    <a:pt x="2238" y="3439"/>
                    <a:pt x="2199" y="3435"/>
                  </a:cubicBezTo>
                  <a:cubicBezTo>
                    <a:pt x="1914" y="3409"/>
                    <a:pt x="1587" y="3228"/>
                    <a:pt x="1331" y="3104"/>
                  </a:cubicBezTo>
                  <a:lnTo>
                    <a:pt x="1331" y="3104"/>
                  </a:lnTo>
                  <a:cubicBezTo>
                    <a:pt x="1331" y="3097"/>
                    <a:pt x="1331" y="3089"/>
                    <a:pt x="1331" y="3082"/>
                  </a:cubicBezTo>
                  <a:lnTo>
                    <a:pt x="1331" y="3082"/>
                  </a:lnTo>
                  <a:cubicBezTo>
                    <a:pt x="1332" y="3082"/>
                    <a:pt x="1333" y="3081"/>
                    <a:pt x="1334" y="3081"/>
                  </a:cubicBezTo>
                  <a:cubicBezTo>
                    <a:pt x="1592" y="2957"/>
                    <a:pt x="1910" y="2789"/>
                    <a:pt x="2199" y="2761"/>
                  </a:cubicBezTo>
                  <a:cubicBezTo>
                    <a:pt x="2238" y="2758"/>
                    <a:pt x="2275" y="2756"/>
                    <a:pt x="2312" y="2756"/>
                  </a:cubicBezTo>
                  <a:close/>
                  <a:moveTo>
                    <a:pt x="1338" y="3162"/>
                  </a:moveTo>
                  <a:cubicBezTo>
                    <a:pt x="1655" y="3388"/>
                    <a:pt x="2028" y="3529"/>
                    <a:pt x="2360" y="3529"/>
                  </a:cubicBezTo>
                  <a:cubicBezTo>
                    <a:pt x="2407" y="3529"/>
                    <a:pt x="2453" y="3526"/>
                    <a:pt x="2498" y="3521"/>
                  </a:cubicBezTo>
                  <a:cubicBezTo>
                    <a:pt x="2498" y="3522"/>
                    <a:pt x="2498" y="3523"/>
                    <a:pt x="2498" y="3524"/>
                  </a:cubicBezTo>
                  <a:cubicBezTo>
                    <a:pt x="2571" y="3636"/>
                    <a:pt x="2627" y="3759"/>
                    <a:pt x="2670" y="3886"/>
                  </a:cubicBezTo>
                  <a:cubicBezTo>
                    <a:pt x="2698" y="3969"/>
                    <a:pt x="2702" y="4080"/>
                    <a:pt x="2730" y="4168"/>
                  </a:cubicBezTo>
                  <a:cubicBezTo>
                    <a:pt x="2172" y="4030"/>
                    <a:pt x="1699" y="3755"/>
                    <a:pt x="1369" y="3275"/>
                  </a:cubicBezTo>
                  <a:cubicBezTo>
                    <a:pt x="1366" y="3266"/>
                    <a:pt x="1363" y="3258"/>
                    <a:pt x="1360" y="3251"/>
                  </a:cubicBezTo>
                  <a:cubicBezTo>
                    <a:pt x="1352" y="3220"/>
                    <a:pt x="1344" y="3192"/>
                    <a:pt x="1338" y="3162"/>
                  </a:cubicBezTo>
                  <a:close/>
                  <a:moveTo>
                    <a:pt x="476" y="4289"/>
                  </a:moveTo>
                  <a:cubicBezTo>
                    <a:pt x="587" y="4289"/>
                    <a:pt x="728" y="4353"/>
                    <a:pt x="887" y="4532"/>
                  </a:cubicBezTo>
                  <a:cubicBezTo>
                    <a:pt x="887" y="4532"/>
                    <a:pt x="690" y="4712"/>
                    <a:pt x="480" y="4712"/>
                  </a:cubicBezTo>
                  <a:cubicBezTo>
                    <a:pt x="427" y="4712"/>
                    <a:pt x="374" y="4700"/>
                    <a:pt x="322" y="4671"/>
                  </a:cubicBezTo>
                  <a:cubicBezTo>
                    <a:pt x="150" y="4574"/>
                    <a:pt x="244" y="4289"/>
                    <a:pt x="476" y="4289"/>
                  </a:cubicBezTo>
                  <a:close/>
                  <a:moveTo>
                    <a:pt x="1731" y="4763"/>
                  </a:moveTo>
                  <a:cubicBezTo>
                    <a:pt x="1818" y="4763"/>
                    <a:pt x="1938" y="4853"/>
                    <a:pt x="2002" y="5019"/>
                  </a:cubicBezTo>
                  <a:cubicBezTo>
                    <a:pt x="2046" y="5133"/>
                    <a:pt x="2073" y="5228"/>
                    <a:pt x="2064" y="5331"/>
                  </a:cubicBezTo>
                  <a:cubicBezTo>
                    <a:pt x="1908" y="5296"/>
                    <a:pt x="1753" y="5240"/>
                    <a:pt x="1678" y="5085"/>
                  </a:cubicBezTo>
                  <a:cubicBezTo>
                    <a:pt x="1585" y="4865"/>
                    <a:pt x="1639" y="4763"/>
                    <a:pt x="1731" y="4763"/>
                  </a:cubicBezTo>
                  <a:close/>
                  <a:moveTo>
                    <a:pt x="3027" y="0"/>
                  </a:moveTo>
                  <a:cubicBezTo>
                    <a:pt x="3019" y="0"/>
                    <a:pt x="3013" y="4"/>
                    <a:pt x="3010" y="14"/>
                  </a:cubicBezTo>
                  <a:cubicBezTo>
                    <a:pt x="2943" y="245"/>
                    <a:pt x="2941" y="366"/>
                    <a:pt x="2708" y="507"/>
                  </a:cubicBezTo>
                  <a:cubicBezTo>
                    <a:pt x="2559" y="597"/>
                    <a:pt x="2392" y="649"/>
                    <a:pt x="2225" y="690"/>
                  </a:cubicBezTo>
                  <a:cubicBezTo>
                    <a:pt x="2220" y="672"/>
                    <a:pt x="2214" y="656"/>
                    <a:pt x="2208" y="640"/>
                  </a:cubicBezTo>
                  <a:cubicBezTo>
                    <a:pt x="2155" y="521"/>
                    <a:pt x="2051" y="410"/>
                    <a:pt x="1934" y="356"/>
                  </a:cubicBezTo>
                  <a:cubicBezTo>
                    <a:pt x="1874" y="328"/>
                    <a:pt x="1811" y="316"/>
                    <a:pt x="1749" y="316"/>
                  </a:cubicBezTo>
                  <a:cubicBezTo>
                    <a:pt x="1611" y="316"/>
                    <a:pt x="1478" y="372"/>
                    <a:pt x="1396" y="423"/>
                  </a:cubicBezTo>
                  <a:cubicBezTo>
                    <a:pt x="1054" y="639"/>
                    <a:pt x="1007" y="988"/>
                    <a:pt x="933" y="1360"/>
                  </a:cubicBezTo>
                  <a:cubicBezTo>
                    <a:pt x="924" y="1408"/>
                    <a:pt x="910" y="1451"/>
                    <a:pt x="896" y="1492"/>
                  </a:cubicBezTo>
                  <a:cubicBezTo>
                    <a:pt x="868" y="1467"/>
                    <a:pt x="839" y="1442"/>
                    <a:pt x="811" y="1422"/>
                  </a:cubicBezTo>
                  <a:cubicBezTo>
                    <a:pt x="705" y="1346"/>
                    <a:pt x="548" y="1297"/>
                    <a:pt x="401" y="1297"/>
                  </a:cubicBezTo>
                  <a:cubicBezTo>
                    <a:pt x="191" y="1297"/>
                    <a:pt x="0" y="1397"/>
                    <a:pt x="2" y="1664"/>
                  </a:cubicBezTo>
                  <a:cubicBezTo>
                    <a:pt x="5" y="1921"/>
                    <a:pt x="258" y="2057"/>
                    <a:pt x="496" y="2057"/>
                  </a:cubicBezTo>
                  <a:cubicBezTo>
                    <a:pt x="569" y="2057"/>
                    <a:pt x="640" y="2045"/>
                    <a:pt x="702" y="2019"/>
                  </a:cubicBezTo>
                  <a:cubicBezTo>
                    <a:pt x="867" y="1951"/>
                    <a:pt x="954" y="1761"/>
                    <a:pt x="986" y="1757"/>
                  </a:cubicBezTo>
                  <a:cubicBezTo>
                    <a:pt x="1202" y="1914"/>
                    <a:pt x="1322" y="2575"/>
                    <a:pt x="1339" y="2884"/>
                  </a:cubicBezTo>
                  <a:cubicBezTo>
                    <a:pt x="1329" y="2905"/>
                    <a:pt x="1188" y="3098"/>
                    <a:pt x="1339" y="3314"/>
                  </a:cubicBezTo>
                  <a:cubicBezTo>
                    <a:pt x="1322" y="3623"/>
                    <a:pt x="1202" y="4283"/>
                    <a:pt x="986" y="4441"/>
                  </a:cubicBezTo>
                  <a:cubicBezTo>
                    <a:pt x="954" y="4437"/>
                    <a:pt x="867" y="4246"/>
                    <a:pt x="702" y="4178"/>
                  </a:cubicBezTo>
                  <a:cubicBezTo>
                    <a:pt x="640" y="4153"/>
                    <a:pt x="568" y="4140"/>
                    <a:pt x="495" y="4140"/>
                  </a:cubicBezTo>
                  <a:cubicBezTo>
                    <a:pt x="257" y="4140"/>
                    <a:pt x="5" y="4276"/>
                    <a:pt x="2" y="4534"/>
                  </a:cubicBezTo>
                  <a:cubicBezTo>
                    <a:pt x="0" y="4800"/>
                    <a:pt x="191" y="4900"/>
                    <a:pt x="401" y="4900"/>
                  </a:cubicBezTo>
                  <a:cubicBezTo>
                    <a:pt x="548" y="4900"/>
                    <a:pt x="705" y="4851"/>
                    <a:pt x="811" y="4776"/>
                  </a:cubicBezTo>
                  <a:cubicBezTo>
                    <a:pt x="839" y="4755"/>
                    <a:pt x="868" y="4731"/>
                    <a:pt x="896" y="4705"/>
                  </a:cubicBezTo>
                  <a:cubicBezTo>
                    <a:pt x="910" y="4746"/>
                    <a:pt x="924" y="4788"/>
                    <a:pt x="933" y="4836"/>
                  </a:cubicBezTo>
                  <a:cubicBezTo>
                    <a:pt x="1007" y="5209"/>
                    <a:pt x="1054" y="5559"/>
                    <a:pt x="1396" y="5774"/>
                  </a:cubicBezTo>
                  <a:cubicBezTo>
                    <a:pt x="1478" y="5826"/>
                    <a:pt x="1611" y="5881"/>
                    <a:pt x="1749" y="5881"/>
                  </a:cubicBezTo>
                  <a:cubicBezTo>
                    <a:pt x="1811" y="5881"/>
                    <a:pt x="1874" y="5870"/>
                    <a:pt x="1934" y="5842"/>
                  </a:cubicBezTo>
                  <a:cubicBezTo>
                    <a:pt x="2051" y="5787"/>
                    <a:pt x="2155" y="5676"/>
                    <a:pt x="2208" y="5558"/>
                  </a:cubicBezTo>
                  <a:cubicBezTo>
                    <a:pt x="2214" y="5542"/>
                    <a:pt x="2220" y="5524"/>
                    <a:pt x="2225" y="5508"/>
                  </a:cubicBezTo>
                  <a:cubicBezTo>
                    <a:pt x="2392" y="5548"/>
                    <a:pt x="2559" y="5601"/>
                    <a:pt x="2708" y="5690"/>
                  </a:cubicBezTo>
                  <a:cubicBezTo>
                    <a:pt x="2941" y="5832"/>
                    <a:pt x="2943" y="5951"/>
                    <a:pt x="3010" y="6184"/>
                  </a:cubicBezTo>
                  <a:cubicBezTo>
                    <a:pt x="3013" y="6194"/>
                    <a:pt x="3019" y="6198"/>
                    <a:pt x="3027" y="6198"/>
                  </a:cubicBezTo>
                  <a:cubicBezTo>
                    <a:pt x="3044" y="6198"/>
                    <a:pt x="3067" y="6179"/>
                    <a:pt x="3074" y="6170"/>
                  </a:cubicBezTo>
                  <a:cubicBezTo>
                    <a:pt x="3368" y="5713"/>
                    <a:pt x="2572" y="5447"/>
                    <a:pt x="2264" y="5374"/>
                  </a:cubicBezTo>
                  <a:cubicBezTo>
                    <a:pt x="2259" y="5373"/>
                    <a:pt x="2253" y="5372"/>
                    <a:pt x="2248" y="5371"/>
                  </a:cubicBezTo>
                  <a:cubicBezTo>
                    <a:pt x="2268" y="5040"/>
                    <a:pt x="2071" y="4599"/>
                    <a:pt x="1738" y="4574"/>
                  </a:cubicBezTo>
                  <a:cubicBezTo>
                    <a:pt x="1726" y="4573"/>
                    <a:pt x="1715" y="4573"/>
                    <a:pt x="1704" y="4573"/>
                  </a:cubicBezTo>
                  <a:cubicBezTo>
                    <a:pt x="1329" y="4573"/>
                    <a:pt x="1422" y="5050"/>
                    <a:pt x="1597" y="5242"/>
                  </a:cubicBezTo>
                  <a:cubicBezTo>
                    <a:pt x="1728" y="5386"/>
                    <a:pt x="1871" y="5428"/>
                    <a:pt x="2040" y="5465"/>
                  </a:cubicBezTo>
                  <a:cubicBezTo>
                    <a:pt x="2034" y="5482"/>
                    <a:pt x="2029" y="5500"/>
                    <a:pt x="2023" y="5518"/>
                  </a:cubicBezTo>
                  <a:cubicBezTo>
                    <a:pt x="1969" y="5679"/>
                    <a:pt x="1864" y="5759"/>
                    <a:pt x="1731" y="5759"/>
                  </a:cubicBezTo>
                  <a:cubicBezTo>
                    <a:pt x="1659" y="5759"/>
                    <a:pt x="1579" y="5736"/>
                    <a:pt x="1494" y="5689"/>
                  </a:cubicBezTo>
                  <a:cubicBezTo>
                    <a:pt x="1221" y="5538"/>
                    <a:pt x="1203" y="5005"/>
                    <a:pt x="1058" y="4588"/>
                  </a:cubicBezTo>
                  <a:cubicBezTo>
                    <a:pt x="1053" y="4575"/>
                    <a:pt x="1046" y="4562"/>
                    <a:pt x="1040" y="4548"/>
                  </a:cubicBezTo>
                  <a:cubicBezTo>
                    <a:pt x="1274" y="4252"/>
                    <a:pt x="1449" y="3811"/>
                    <a:pt x="1414" y="3461"/>
                  </a:cubicBezTo>
                  <a:lnTo>
                    <a:pt x="1414" y="3461"/>
                  </a:lnTo>
                  <a:cubicBezTo>
                    <a:pt x="1695" y="3927"/>
                    <a:pt x="2220" y="4166"/>
                    <a:pt x="2749" y="4289"/>
                  </a:cubicBezTo>
                  <a:cubicBezTo>
                    <a:pt x="2752" y="4290"/>
                    <a:pt x="2755" y="4290"/>
                    <a:pt x="2758" y="4290"/>
                  </a:cubicBezTo>
                  <a:cubicBezTo>
                    <a:pt x="2797" y="4290"/>
                    <a:pt x="2843" y="4240"/>
                    <a:pt x="2835" y="4209"/>
                  </a:cubicBezTo>
                  <a:cubicBezTo>
                    <a:pt x="2886" y="4092"/>
                    <a:pt x="2831" y="3942"/>
                    <a:pt x="2782" y="3830"/>
                  </a:cubicBezTo>
                  <a:cubicBezTo>
                    <a:pt x="2724" y="3702"/>
                    <a:pt x="2634" y="3603"/>
                    <a:pt x="2526" y="3516"/>
                  </a:cubicBezTo>
                  <a:cubicBezTo>
                    <a:pt x="2797" y="3476"/>
                    <a:pt x="3066" y="3357"/>
                    <a:pt x="3331" y="3159"/>
                  </a:cubicBezTo>
                  <a:cubicBezTo>
                    <a:pt x="3359" y="3138"/>
                    <a:pt x="3366" y="3116"/>
                    <a:pt x="3361" y="3098"/>
                  </a:cubicBezTo>
                  <a:cubicBezTo>
                    <a:pt x="3366" y="3082"/>
                    <a:pt x="3359" y="3058"/>
                    <a:pt x="3331" y="3038"/>
                  </a:cubicBezTo>
                  <a:cubicBezTo>
                    <a:pt x="3066" y="2840"/>
                    <a:pt x="2797" y="2721"/>
                    <a:pt x="2526" y="2680"/>
                  </a:cubicBezTo>
                  <a:cubicBezTo>
                    <a:pt x="2634" y="2595"/>
                    <a:pt x="2724" y="2496"/>
                    <a:pt x="2782" y="2368"/>
                  </a:cubicBezTo>
                  <a:cubicBezTo>
                    <a:pt x="2831" y="2255"/>
                    <a:pt x="2886" y="2105"/>
                    <a:pt x="2835" y="1988"/>
                  </a:cubicBezTo>
                  <a:cubicBezTo>
                    <a:pt x="2843" y="1958"/>
                    <a:pt x="2797" y="1907"/>
                    <a:pt x="2758" y="1907"/>
                  </a:cubicBezTo>
                  <a:cubicBezTo>
                    <a:pt x="2755" y="1907"/>
                    <a:pt x="2752" y="1908"/>
                    <a:pt x="2749" y="1908"/>
                  </a:cubicBezTo>
                  <a:cubicBezTo>
                    <a:pt x="2220" y="2031"/>
                    <a:pt x="1695" y="2269"/>
                    <a:pt x="1414" y="2735"/>
                  </a:cubicBezTo>
                  <a:cubicBezTo>
                    <a:pt x="1449" y="2387"/>
                    <a:pt x="1274" y="1945"/>
                    <a:pt x="1040" y="1649"/>
                  </a:cubicBezTo>
                  <a:cubicBezTo>
                    <a:pt x="1046" y="1636"/>
                    <a:pt x="1053" y="1623"/>
                    <a:pt x="1058" y="1608"/>
                  </a:cubicBezTo>
                  <a:cubicBezTo>
                    <a:pt x="1203" y="1193"/>
                    <a:pt x="1221" y="658"/>
                    <a:pt x="1494" y="509"/>
                  </a:cubicBezTo>
                  <a:cubicBezTo>
                    <a:pt x="1579" y="462"/>
                    <a:pt x="1660" y="438"/>
                    <a:pt x="1732" y="438"/>
                  </a:cubicBezTo>
                  <a:cubicBezTo>
                    <a:pt x="1864" y="438"/>
                    <a:pt x="1969" y="518"/>
                    <a:pt x="2023" y="680"/>
                  </a:cubicBezTo>
                  <a:cubicBezTo>
                    <a:pt x="2029" y="698"/>
                    <a:pt x="2034" y="716"/>
                    <a:pt x="2040" y="732"/>
                  </a:cubicBezTo>
                  <a:cubicBezTo>
                    <a:pt x="1871" y="770"/>
                    <a:pt x="1728" y="812"/>
                    <a:pt x="1597" y="955"/>
                  </a:cubicBezTo>
                  <a:cubicBezTo>
                    <a:pt x="1422" y="1146"/>
                    <a:pt x="1330" y="1625"/>
                    <a:pt x="1704" y="1625"/>
                  </a:cubicBezTo>
                  <a:cubicBezTo>
                    <a:pt x="1715" y="1625"/>
                    <a:pt x="1726" y="1624"/>
                    <a:pt x="1738" y="1624"/>
                  </a:cubicBezTo>
                  <a:cubicBezTo>
                    <a:pt x="2071" y="1599"/>
                    <a:pt x="2268" y="1156"/>
                    <a:pt x="2248" y="826"/>
                  </a:cubicBezTo>
                  <a:cubicBezTo>
                    <a:pt x="2253" y="825"/>
                    <a:pt x="2259" y="824"/>
                    <a:pt x="2264" y="823"/>
                  </a:cubicBezTo>
                  <a:cubicBezTo>
                    <a:pt x="2572" y="749"/>
                    <a:pt x="3368" y="485"/>
                    <a:pt x="3074" y="28"/>
                  </a:cubicBezTo>
                  <a:cubicBezTo>
                    <a:pt x="3067" y="19"/>
                    <a:pt x="3044" y="0"/>
                    <a:pt x="30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38"/>
            <p:cNvSpPr/>
            <p:nvPr/>
          </p:nvSpPr>
          <p:spPr>
            <a:xfrm>
              <a:off x="3237316" y="2414796"/>
              <a:ext cx="233341" cy="178550"/>
            </a:xfrm>
            <a:custGeom>
              <a:rect b="b" l="l" r="r" t="t"/>
              <a:pathLst>
                <a:path extrusionOk="0" h="5504" w="7193">
                  <a:moveTo>
                    <a:pt x="3739" y="74"/>
                  </a:moveTo>
                  <a:cubicBezTo>
                    <a:pt x="3785" y="74"/>
                    <a:pt x="3831" y="75"/>
                    <a:pt x="3877" y="77"/>
                  </a:cubicBezTo>
                  <a:cubicBezTo>
                    <a:pt x="5381" y="136"/>
                    <a:pt x="6991" y="1104"/>
                    <a:pt x="7040" y="2746"/>
                  </a:cubicBezTo>
                  <a:cubicBezTo>
                    <a:pt x="6989" y="4449"/>
                    <a:pt x="5271" y="5404"/>
                    <a:pt x="3720" y="5404"/>
                  </a:cubicBezTo>
                  <a:cubicBezTo>
                    <a:pt x="3673" y="5404"/>
                    <a:pt x="3627" y="5404"/>
                    <a:pt x="3581" y="5402"/>
                  </a:cubicBezTo>
                  <a:cubicBezTo>
                    <a:pt x="2114" y="5348"/>
                    <a:pt x="416" y="4373"/>
                    <a:pt x="417" y="2733"/>
                  </a:cubicBezTo>
                  <a:cubicBezTo>
                    <a:pt x="418" y="1032"/>
                    <a:pt x="2220" y="74"/>
                    <a:pt x="3739" y="74"/>
                  </a:cubicBezTo>
                  <a:close/>
                  <a:moveTo>
                    <a:pt x="3777" y="1"/>
                  </a:moveTo>
                  <a:cubicBezTo>
                    <a:pt x="2758" y="1"/>
                    <a:pt x="1736" y="328"/>
                    <a:pt x="1064" y="976"/>
                  </a:cubicBezTo>
                  <a:cubicBezTo>
                    <a:pt x="157" y="1849"/>
                    <a:pt x="1" y="3198"/>
                    <a:pt x="788" y="4206"/>
                  </a:cubicBezTo>
                  <a:cubicBezTo>
                    <a:pt x="1476" y="5088"/>
                    <a:pt x="2615" y="5504"/>
                    <a:pt x="3722" y="5504"/>
                  </a:cubicBezTo>
                  <a:cubicBezTo>
                    <a:pt x="3969" y="5504"/>
                    <a:pt x="4215" y="5483"/>
                    <a:pt x="4454" y="5442"/>
                  </a:cubicBezTo>
                  <a:cubicBezTo>
                    <a:pt x="5828" y="5206"/>
                    <a:pt x="7145" y="4226"/>
                    <a:pt x="7192" y="2738"/>
                  </a:cubicBezTo>
                  <a:lnTo>
                    <a:pt x="7192" y="2738"/>
                  </a:lnTo>
                  <a:cubicBezTo>
                    <a:pt x="7192" y="2737"/>
                    <a:pt x="7192" y="2735"/>
                    <a:pt x="7192" y="2733"/>
                  </a:cubicBezTo>
                  <a:lnTo>
                    <a:pt x="7192" y="2733"/>
                  </a:lnTo>
                  <a:cubicBezTo>
                    <a:pt x="7192" y="2733"/>
                    <a:pt x="7192" y="2733"/>
                    <a:pt x="7192" y="2733"/>
                  </a:cubicBezTo>
                  <a:cubicBezTo>
                    <a:pt x="7192" y="2731"/>
                    <a:pt x="7192" y="2730"/>
                    <a:pt x="7192" y="2728"/>
                  </a:cubicBezTo>
                  <a:lnTo>
                    <a:pt x="7192" y="2728"/>
                  </a:lnTo>
                  <a:cubicBezTo>
                    <a:pt x="7135" y="897"/>
                    <a:pt x="5461" y="1"/>
                    <a:pt x="377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38"/>
            <p:cNvSpPr/>
            <p:nvPr/>
          </p:nvSpPr>
          <p:spPr>
            <a:xfrm>
              <a:off x="3849589" y="2419110"/>
              <a:ext cx="6326" cy="165022"/>
            </a:xfrm>
            <a:custGeom>
              <a:rect b="b" l="l" r="r" t="t"/>
              <a:pathLst>
                <a:path extrusionOk="0" h="5087" w="195">
                  <a:moveTo>
                    <a:pt x="101" y="1"/>
                  </a:moveTo>
                  <a:cubicBezTo>
                    <a:pt x="90" y="1"/>
                    <a:pt x="76" y="17"/>
                    <a:pt x="75" y="29"/>
                  </a:cubicBezTo>
                  <a:cubicBezTo>
                    <a:pt x="0" y="831"/>
                    <a:pt x="40" y="1650"/>
                    <a:pt x="41" y="2456"/>
                  </a:cubicBezTo>
                  <a:cubicBezTo>
                    <a:pt x="42" y="3327"/>
                    <a:pt x="21" y="4203"/>
                    <a:pt x="66" y="5073"/>
                  </a:cubicBezTo>
                  <a:cubicBezTo>
                    <a:pt x="67" y="5083"/>
                    <a:pt x="71" y="5087"/>
                    <a:pt x="78" y="5087"/>
                  </a:cubicBezTo>
                  <a:cubicBezTo>
                    <a:pt x="93" y="5087"/>
                    <a:pt x="119" y="5064"/>
                    <a:pt x="119" y="5048"/>
                  </a:cubicBezTo>
                  <a:cubicBezTo>
                    <a:pt x="160" y="4208"/>
                    <a:pt x="143" y="3364"/>
                    <a:pt x="144" y="2522"/>
                  </a:cubicBezTo>
                  <a:cubicBezTo>
                    <a:pt x="145" y="1691"/>
                    <a:pt x="194" y="840"/>
                    <a:pt x="110" y="13"/>
                  </a:cubicBezTo>
                  <a:cubicBezTo>
                    <a:pt x="109" y="4"/>
                    <a:pt x="105"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38"/>
            <p:cNvSpPr/>
            <p:nvPr/>
          </p:nvSpPr>
          <p:spPr>
            <a:xfrm>
              <a:off x="3891858" y="2419110"/>
              <a:ext cx="6326" cy="165022"/>
            </a:xfrm>
            <a:custGeom>
              <a:rect b="b" l="l" r="r" t="t"/>
              <a:pathLst>
                <a:path extrusionOk="0" h="5087" w="195">
                  <a:moveTo>
                    <a:pt x="101" y="1"/>
                  </a:moveTo>
                  <a:cubicBezTo>
                    <a:pt x="91" y="1"/>
                    <a:pt x="76" y="17"/>
                    <a:pt x="75" y="29"/>
                  </a:cubicBezTo>
                  <a:cubicBezTo>
                    <a:pt x="1" y="831"/>
                    <a:pt x="41" y="1650"/>
                    <a:pt x="42" y="2456"/>
                  </a:cubicBezTo>
                  <a:cubicBezTo>
                    <a:pt x="42" y="3327"/>
                    <a:pt x="21" y="4203"/>
                    <a:pt x="67" y="5073"/>
                  </a:cubicBezTo>
                  <a:cubicBezTo>
                    <a:pt x="67" y="5083"/>
                    <a:pt x="72" y="5087"/>
                    <a:pt x="78" y="5087"/>
                  </a:cubicBezTo>
                  <a:cubicBezTo>
                    <a:pt x="93" y="5087"/>
                    <a:pt x="119" y="5064"/>
                    <a:pt x="120" y="5048"/>
                  </a:cubicBezTo>
                  <a:cubicBezTo>
                    <a:pt x="161" y="4208"/>
                    <a:pt x="143" y="3364"/>
                    <a:pt x="144" y="2522"/>
                  </a:cubicBezTo>
                  <a:cubicBezTo>
                    <a:pt x="145" y="1691"/>
                    <a:pt x="195" y="840"/>
                    <a:pt x="111" y="13"/>
                  </a:cubicBezTo>
                  <a:cubicBezTo>
                    <a:pt x="110" y="4"/>
                    <a:pt x="106"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38"/>
            <p:cNvSpPr/>
            <p:nvPr/>
          </p:nvSpPr>
          <p:spPr>
            <a:xfrm>
              <a:off x="3934160" y="2419110"/>
              <a:ext cx="6293" cy="165022"/>
            </a:xfrm>
            <a:custGeom>
              <a:rect b="b" l="l" r="r" t="t"/>
              <a:pathLst>
                <a:path extrusionOk="0" h="5087" w="194">
                  <a:moveTo>
                    <a:pt x="101" y="1"/>
                  </a:moveTo>
                  <a:cubicBezTo>
                    <a:pt x="90" y="1"/>
                    <a:pt x="76" y="17"/>
                    <a:pt x="74" y="29"/>
                  </a:cubicBezTo>
                  <a:cubicBezTo>
                    <a:pt x="1" y="831"/>
                    <a:pt x="41" y="1650"/>
                    <a:pt x="41" y="2456"/>
                  </a:cubicBezTo>
                  <a:cubicBezTo>
                    <a:pt x="42" y="3327"/>
                    <a:pt x="21" y="4203"/>
                    <a:pt x="66" y="5073"/>
                  </a:cubicBezTo>
                  <a:cubicBezTo>
                    <a:pt x="66" y="5083"/>
                    <a:pt x="71" y="5087"/>
                    <a:pt x="78" y="5087"/>
                  </a:cubicBezTo>
                  <a:cubicBezTo>
                    <a:pt x="93" y="5087"/>
                    <a:pt x="119" y="5064"/>
                    <a:pt x="119" y="5048"/>
                  </a:cubicBezTo>
                  <a:cubicBezTo>
                    <a:pt x="159" y="4208"/>
                    <a:pt x="143" y="3364"/>
                    <a:pt x="144" y="2522"/>
                  </a:cubicBezTo>
                  <a:cubicBezTo>
                    <a:pt x="144" y="1691"/>
                    <a:pt x="193" y="840"/>
                    <a:pt x="110" y="13"/>
                  </a:cubicBezTo>
                  <a:cubicBezTo>
                    <a:pt x="109" y="4"/>
                    <a:pt x="105" y="1"/>
                    <a:pt x="1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38"/>
            <p:cNvSpPr/>
            <p:nvPr/>
          </p:nvSpPr>
          <p:spPr>
            <a:xfrm>
              <a:off x="3976462" y="2419110"/>
              <a:ext cx="6261" cy="165022"/>
            </a:xfrm>
            <a:custGeom>
              <a:rect b="b" l="l" r="r" t="t"/>
              <a:pathLst>
                <a:path extrusionOk="0" h="5087" w="193">
                  <a:moveTo>
                    <a:pt x="100" y="1"/>
                  </a:moveTo>
                  <a:cubicBezTo>
                    <a:pt x="90" y="1"/>
                    <a:pt x="75" y="17"/>
                    <a:pt x="74" y="29"/>
                  </a:cubicBezTo>
                  <a:cubicBezTo>
                    <a:pt x="0" y="831"/>
                    <a:pt x="40" y="1650"/>
                    <a:pt x="40" y="2456"/>
                  </a:cubicBezTo>
                  <a:cubicBezTo>
                    <a:pt x="41" y="3327"/>
                    <a:pt x="21" y="4203"/>
                    <a:pt x="66" y="5073"/>
                  </a:cubicBezTo>
                  <a:cubicBezTo>
                    <a:pt x="66" y="5083"/>
                    <a:pt x="71" y="5087"/>
                    <a:pt x="77" y="5087"/>
                  </a:cubicBezTo>
                  <a:cubicBezTo>
                    <a:pt x="93" y="5087"/>
                    <a:pt x="118" y="5064"/>
                    <a:pt x="119" y="5048"/>
                  </a:cubicBezTo>
                  <a:cubicBezTo>
                    <a:pt x="159" y="4208"/>
                    <a:pt x="143" y="3364"/>
                    <a:pt x="144" y="2522"/>
                  </a:cubicBezTo>
                  <a:cubicBezTo>
                    <a:pt x="144" y="1691"/>
                    <a:pt x="193" y="840"/>
                    <a:pt x="110" y="13"/>
                  </a:cubicBezTo>
                  <a:cubicBezTo>
                    <a:pt x="109" y="4"/>
                    <a:pt x="105" y="1"/>
                    <a:pt x="1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38"/>
            <p:cNvSpPr/>
            <p:nvPr/>
          </p:nvSpPr>
          <p:spPr>
            <a:xfrm>
              <a:off x="4018731" y="2456027"/>
              <a:ext cx="6293" cy="91221"/>
            </a:xfrm>
            <a:custGeom>
              <a:rect b="b" l="l" r="r" t="t"/>
              <a:pathLst>
                <a:path extrusionOk="0" h="2812" w="194">
                  <a:moveTo>
                    <a:pt x="100" y="1"/>
                  </a:moveTo>
                  <a:cubicBezTo>
                    <a:pt x="91" y="1"/>
                    <a:pt x="76" y="17"/>
                    <a:pt x="75" y="28"/>
                  </a:cubicBezTo>
                  <a:cubicBezTo>
                    <a:pt x="1" y="832"/>
                    <a:pt x="41" y="845"/>
                    <a:pt x="41" y="1651"/>
                  </a:cubicBezTo>
                  <a:cubicBezTo>
                    <a:pt x="42" y="2522"/>
                    <a:pt x="21" y="1927"/>
                    <a:pt x="65" y="2798"/>
                  </a:cubicBezTo>
                  <a:cubicBezTo>
                    <a:pt x="66" y="2807"/>
                    <a:pt x="71" y="2811"/>
                    <a:pt x="77" y="2811"/>
                  </a:cubicBezTo>
                  <a:cubicBezTo>
                    <a:pt x="93" y="2811"/>
                    <a:pt x="119" y="2788"/>
                    <a:pt x="120" y="2773"/>
                  </a:cubicBezTo>
                  <a:cubicBezTo>
                    <a:pt x="160" y="1933"/>
                    <a:pt x="143" y="2558"/>
                    <a:pt x="144" y="1717"/>
                  </a:cubicBezTo>
                  <a:cubicBezTo>
                    <a:pt x="144" y="886"/>
                    <a:pt x="193" y="841"/>
                    <a:pt x="109" y="14"/>
                  </a:cubicBezTo>
                  <a:cubicBezTo>
                    <a:pt x="109" y="5"/>
                    <a:pt x="105" y="1"/>
                    <a:pt x="1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5" name="Google Shape;2005;p38"/>
          <p:cNvGrpSpPr/>
          <p:nvPr/>
        </p:nvGrpSpPr>
        <p:grpSpPr>
          <a:xfrm>
            <a:off x="6844650" y="3412499"/>
            <a:ext cx="3526516" cy="824747"/>
            <a:chOff x="3071386" y="2964362"/>
            <a:chExt cx="1210239" cy="283039"/>
          </a:xfrm>
        </p:grpSpPr>
        <p:sp>
          <p:nvSpPr>
            <p:cNvPr id="2006" name="Google Shape;2006;p38"/>
            <p:cNvSpPr/>
            <p:nvPr/>
          </p:nvSpPr>
          <p:spPr>
            <a:xfrm>
              <a:off x="3112844" y="3009162"/>
              <a:ext cx="1119018" cy="193440"/>
            </a:xfrm>
            <a:custGeom>
              <a:rect b="b" l="l" r="r" t="t"/>
              <a:pathLst>
                <a:path extrusionOk="0" h="5963" w="34495">
                  <a:moveTo>
                    <a:pt x="1" y="0"/>
                  </a:moveTo>
                  <a:lnTo>
                    <a:pt x="1" y="5963"/>
                  </a:lnTo>
                  <a:lnTo>
                    <a:pt x="34389" y="5963"/>
                  </a:lnTo>
                  <a:cubicBezTo>
                    <a:pt x="34448" y="5963"/>
                    <a:pt x="34495" y="5915"/>
                    <a:pt x="34495" y="5857"/>
                  </a:cubicBezTo>
                  <a:lnTo>
                    <a:pt x="34495" y="105"/>
                  </a:lnTo>
                  <a:cubicBezTo>
                    <a:pt x="34495" y="47"/>
                    <a:pt x="34448" y="0"/>
                    <a:pt x="343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38"/>
            <p:cNvSpPr/>
            <p:nvPr/>
          </p:nvSpPr>
          <p:spPr>
            <a:xfrm>
              <a:off x="3112844" y="3139441"/>
              <a:ext cx="1119018" cy="5450"/>
            </a:xfrm>
            <a:custGeom>
              <a:rect b="b" l="l" r="r" t="t"/>
              <a:pathLst>
                <a:path extrusionOk="0" h="168" w="34495">
                  <a:moveTo>
                    <a:pt x="1" y="0"/>
                  </a:moveTo>
                  <a:lnTo>
                    <a:pt x="1" y="158"/>
                  </a:lnTo>
                  <a:cubicBezTo>
                    <a:pt x="1701" y="165"/>
                    <a:pt x="3742" y="167"/>
                    <a:pt x="5961" y="167"/>
                  </a:cubicBezTo>
                  <a:cubicBezTo>
                    <a:pt x="13679" y="167"/>
                    <a:pt x="23553" y="136"/>
                    <a:pt x="28764" y="134"/>
                  </a:cubicBezTo>
                  <a:cubicBezTo>
                    <a:pt x="28783" y="134"/>
                    <a:pt x="28803" y="134"/>
                    <a:pt x="28822" y="134"/>
                  </a:cubicBezTo>
                  <a:cubicBezTo>
                    <a:pt x="30089" y="134"/>
                    <a:pt x="31361" y="156"/>
                    <a:pt x="32631" y="156"/>
                  </a:cubicBezTo>
                  <a:cubicBezTo>
                    <a:pt x="33253" y="156"/>
                    <a:pt x="33874" y="150"/>
                    <a:pt x="34495" y="135"/>
                  </a:cubicBezTo>
                  <a:lnTo>
                    <a:pt x="34495" y="18"/>
                  </a:lnTo>
                  <a:cubicBezTo>
                    <a:pt x="33952" y="6"/>
                    <a:pt x="33408" y="2"/>
                    <a:pt x="32864" y="2"/>
                  </a:cubicBezTo>
                  <a:cubicBezTo>
                    <a:pt x="31806" y="2"/>
                    <a:pt x="30748" y="17"/>
                    <a:pt x="29693" y="17"/>
                  </a:cubicBezTo>
                  <a:cubicBezTo>
                    <a:pt x="29670" y="17"/>
                    <a:pt x="29647" y="17"/>
                    <a:pt x="29624" y="17"/>
                  </a:cubicBezTo>
                  <a:cubicBezTo>
                    <a:pt x="27686" y="16"/>
                    <a:pt x="25747" y="14"/>
                    <a:pt x="23809" y="13"/>
                  </a:cubicBezTo>
                  <a:cubicBezTo>
                    <a:pt x="19905" y="10"/>
                    <a:pt x="7283" y="5"/>
                    <a:pt x="3381" y="4"/>
                  </a:cubicBezTo>
                  <a:cubicBezTo>
                    <a:pt x="2253" y="4"/>
                    <a:pt x="1127" y="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38"/>
            <p:cNvSpPr/>
            <p:nvPr/>
          </p:nvSpPr>
          <p:spPr>
            <a:xfrm>
              <a:off x="3112844" y="3175709"/>
              <a:ext cx="1119018" cy="5450"/>
            </a:xfrm>
            <a:custGeom>
              <a:rect b="b" l="l" r="r" t="t"/>
              <a:pathLst>
                <a:path extrusionOk="0" h="168" w="34495">
                  <a:moveTo>
                    <a:pt x="1" y="1"/>
                  </a:moveTo>
                  <a:lnTo>
                    <a:pt x="1" y="158"/>
                  </a:lnTo>
                  <a:cubicBezTo>
                    <a:pt x="1764" y="165"/>
                    <a:pt x="3858" y="168"/>
                    <a:pt x="6120" y="168"/>
                  </a:cubicBezTo>
                  <a:cubicBezTo>
                    <a:pt x="13856" y="168"/>
                    <a:pt x="23562" y="137"/>
                    <a:pt x="28764" y="134"/>
                  </a:cubicBezTo>
                  <a:cubicBezTo>
                    <a:pt x="28784" y="134"/>
                    <a:pt x="28805" y="134"/>
                    <a:pt x="28825" y="134"/>
                  </a:cubicBezTo>
                  <a:cubicBezTo>
                    <a:pt x="30099" y="134"/>
                    <a:pt x="31462" y="156"/>
                    <a:pt x="32788" y="156"/>
                  </a:cubicBezTo>
                  <a:cubicBezTo>
                    <a:pt x="33360" y="156"/>
                    <a:pt x="33925" y="152"/>
                    <a:pt x="34473" y="140"/>
                  </a:cubicBezTo>
                  <a:cubicBezTo>
                    <a:pt x="34487" y="99"/>
                    <a:pt x="34495" y="63"/>
                    <a:pt x="34495" y="15"/>
                  </a:cubicBezTo>
                  <a:cubicBezTo>
                    <a:pt x="34003" y="6"/>
                    <a:pt x="33495" y="2"/>
                    <a:pt x="32981" y="2"/>
                  </a:cubicBezTo>
                  <a:cubicBezTo>
                    <a:pt x="31880" y="2"/>
                    <a:pt x="30752" y="17"/>
                    <a:pt x="29697" y="17"/>
                  </a:cubicBezTo>
                  <a:cubicBezTo>
                    <a:pt x="29673" y="17"/>
                    <a:pt x="29648" y="17"/>
                    <a:pt x="29624" y="17"/>
                  </a:cubicBezTo>
                  <a:cubicBezTo>
                    <a:pt x="27686" y="16"/>
                    <a:pt x="25747" y="15"/>
                    <a:pt x="23809" y="13"/>
                  </a:cubicBezTo>
                  <a:cubicBezTo>
                    <a:pt x="19905" y="10"/>
                    <a:pt x="7283" y="5"/>
                    <a:pt x="3380" y="5"/>
                  </a:cubicBezTo>
                  <a:cubicBezTo>
                    <a:pt x="2253" y="4"/>
                    <a:pt x="1127" y="2"/>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38"/>
            <p:cNvSpPr/>
            <p:nvPr/>
          </p:nvSpPr>
          <p:spPr>
            <a:xfrm>
              <a:off x="3112844" y="3066905"/>
              <a:ext cx="1119018" cy="5417"/>
            </a:xfrm>
            <a:custGeom>
              <a:rect b="b" l="l" r="r" t="t"/>
              <a:pathLst>
                <a:path extrusionOk="0" h="167" w="34495">
                  <a:moveTo>
                    <a:pt x="1" y="0"/>
                  </a:moveTo>
                  <a:lnTo>
                    <a:pt x="1" y="158"/>
                  </a:lnTo>
                  <a:cubicBezTo>
                    <a:pt x="1640" y="164"/>
                    <a:pt x="3628" y="167"/>
                    <a:pt x="5802" y="167"/>
                  </a:cubicBezTo>
                  <a:cubicBezTo>
                    <a:pt x="13500" y="167"/>
                    <a:pt x="23540" y="136"/>
                    <a:pt x="28764" y="132"/>
                  </a:cubicBezTo>
                  <a:cubicBezTo>
                    <a:pt x="28784" y="132"/>
                    <a:pt x="28804" y="132"/>
                    <a:pt x="28825" y="132"/>
                  </a:cubicBezTo>
                  <a:cubicBezTo>
                    <a:pt x="30073" y="132"/>
                    <a:pt x="31326" y="153"/>
                    <a:pt x="32578" y="153"/>
                  </a:cubicBezTo>
                  <a:cubicBezTo>
                    <a:pt x="33217" y="153"/>
                    <a:pt x="33857" y="148"/>
                    <a:pt x="34495" y="131"/>
                  </a:cubicBezTo>
                  <a:lnTo>
                    <a:pt x="34495" y="18"/>
                  </a:lnTo>
                  <a:cubicBezTo>
                    <a:pt x="33941" y="5"/>
                    <a:pt x="33386" y="1"/>
                    <a:pt x="32831" y="1"/>
                  </a:cubicBezTo>
                  <a:cubicBezTo>
                    <a:pt x="31785" y="1"/>
                    <a:pt x="30739" y="16"/>
                    <a:pt x="29695" y="16"/>
                  </a:cubicBezTo>
                  <a:cubicBezTo>
                    <a:pt x="29671" y="16"/>
                    <a:pt x="29648" y="16"/>
                    <a:pt x="29624" y="16"/>
                  </a:cubicBezTo>
                  <a:cubicBezTo>
                    <a:pt x="27686" y="15"/>
                    <a:pt x="25747" y="14"/>
                    <a:pt x="23809" y="11"/>
                  </a:cubicBezTo>
                  <a:cubicBezTo>
                    <a:pt x="19905" y="8"/>
                    <a:pt x="7283" y="3"/>
                    <a:pt x="3380" y="3"/>
                  </a:cubicBezTo>
                  <a:cubicBezTo>
                    <a:pt x="2253" y="2"/>
                    <a:pt x="1127" y="0"/>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38"/>
            <p:cNvSpPr/>
            <p:nvPr/>
          </p:nvSpPr>
          <p:spPr>
            <a:xfrm>
              <a:off x="3112844" y="3030604"/>
              <a:ext cx="1118856" cy="5450"/>
            </a:xfrm>
            <a:custGeom>
              <a:rect b="b" l="l" r="r" t="t"/>
              <a:pathLst>
                <a:path extrusionOk="0" h="168" w="34490">
                  <a:moveTo>
                    <a:pt x="1" y="0"/>
                  </a:moveTo>
                  <a:lnTo>
                    <a:pt x="1" y="159"/>
                  </a:lnTo>
                  <a:cubicBezTo>
                    <a:pt x="1621" y="165"/>
                    <a:pt x="3579" y="168"/>
                    <a:pt x="5721" y="168"/>
                  </a:cubicBezTo>
                  <a:cubicBezTo>
                    <a:pt x="13432" y="168"/>
                    <a:pt x="23520" y="136"/>
                    <a:pt x="28764" y="133"/>
                  </a:cubicBezTo>
                  <a:cubicBezTo>
                    <a:pt x="28803" y="133"/>
                    <a:pt x="28843" y="133"/>
                    <a:pt x="28882" y="133"/>
                  </a:cubicBezTo>
                  <a:cubicBezTo>
                    <a:pt x="30118" y="133"/>
                    <a:pt x="31357" y="154"/>
                    <a:pt x="32595" y="154"/>
                  </a:cubicBezTo>
                  <a:cubicBezTo>
                    <a:pt x="33227" y="154"/>
                    <a:pt x="33859" y="148"/>
                    <a:pt x="34490" y="132"/>
                  </a:cubicBezTo>
                  <a:cubicBezTo>
                    <a:pt x="34487" y="93"/>
                    <a:pt x="34479" y="55"/>
                    <a:pt x="34470" y="19"/>
                  </a:cubicBezTo>
                  <a:cubicBezTo>
                    <a:pt x="33919" y="6"/>
                    <a:pt x="33367" y="2"/>
                    <a:pt x="32815" y="2"/>
                  </a:cubicBezTo>
                  <a:cubicBezTo>
                    <a:pt x="31775" y="2"/>
                    <a:pt x="30733" y="17"/>
                    <a:pt x="29695" y="17"/>
                  </a:cubicBezTo>
                  <a:cubicBezTo>
                    <a:pt x="29671" y="17"/>
                    <a:pt x="29647" y="16"/>
                    <a:pt x="29624" y="16"/>
                  </a:cubicBezTo>
                  <a:cubicBezTo>
                    <a:pt x="27686" y="15"/>
                    <a:pt x="25747" y="13"/>
                    <a:pt x="23809" y="12"/>
                  </a:cubicBezTo>
                  <a:cubicBezTo>
                    <a:pt x="19905" y="9"/>
                    <a:pt x="7283" y="4"/>
                    <a:pt x="3380" y="3"/>
                  </a:cubicBezTo>
                  <a:cubicBezTo>
                    <a:pt x="2253" y="3"/>
                    <a:pt x="1127" y="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38"/>
            <p:cNvSpPr/>
            <p:nvPr/>
          </p:nvSpPr>
          <p:spPr>
            <a:xfrm>
              <a:off x="3112844" y="3103173"/>
              <a:ext cx="1119018" cy="5417"/>
            </a:xfrm>
            <a:custGeom>
              <a:rect b="b" l="l" r="r" t="t"/>
              <a:pathLst>
                <a:path extrusionOk="0" h="167" w="34495">
                  <a:moveTo>
                    <a:pt x="1" y="0"/>
                  </a:moveTo>
                  <a:lnTo>
                    <a:pt x="1" y="158"/>
                  </a:lnTo>
                  <a:cubicBezTo>
                    <a:pt x="1652" y="164"/>
                    <a:pt x="3646" y="167"/>
                    <a:pt x="5823" y="167"/>
                  </a:cubicBezTo>
                  <a:cubicBezTo>
                    <a:pt x="13532" y="167"/>
                    <a:pt x="23538" y="136"/>
                    <a:pt x="28764" y="133"/>
                  </a:cubicBezTo>
                  <a:cubicBezTo>
                    <a:pt x="28784" y="133"/>
                    <a:pt x="28804" y="133"/>
                    <a:pt x="28823" y="133"/>
                  </a:cubicBezTo>
                  <a:cubicBezTo>
                    <a:pt x="30081" y="133"/>
                    <a:pt x="31344" y="154"/>
                    <a:pt x="32605" y="154"/>
                  </a:cubicBezTo>
                  <a:cubicBezTo>
                    <a:pt x="33235" y="154"/>
                    <a:pt x="33866" y="148"/>
                    <a:pt x="34495" y="133"/>
                  </a:cubicBezTo>
                  <a:lnTo>
                    <a:pt x="34495" y="19"/>
                  </a:lnTo>
                  <a:cubicBezTo>
                    <a:pt x="33941" y="7"/>
                    <a:pt x="33386" y="3"/>
                    <a:pt x="32831" y="3"/>
                  </a:cubicBezTo>
                  <a:cubicBezTo>
                    <a:pt x="31785" y="3"/>
                    <a:pt x="30739" y="17"/>
                    <a:pt x="29695" y="17"/>
                  </a:cubicBezTo>
                  <a:cubicBezTo>
                    <a:pt x="29671" y="17"/>
                    <a:pt x="29648" y="17"/>
                    <a:pt x="29624" y="17"/>
                  </a:cubicBezTo>
                  <a:cubicBezTo>
                    <a:pt x="27686" y="16"/>
                    <a:pt x="25747" y="14"/>
                    <a:pt x="23809" y="13"/>
                  </a:cubicBezTo>
                  <a:cubicBezTo>
                    <a:pt x="19905" y="10"/>
                    <a:pt x="7283" y="4"/>
                    <a:pt x="3380" y="3"/>
                  </a:cubicBezTo>
                  <a:cubicBezTo>
                    <a:pt x="2253" y="3"/>
                    <a:pt x="1127" y="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38"/>
            <p:cNvSpPr/>
            <p:nvPr/>
          </p:nvSpPr>
          <p:spPr>
            <a:xfrm>
              <a:off x="3071386" y="2964362"/>
              <a:ext cx="1210239" cy="283039"/>
            </a:xfrm>
            <a:custGeom>
              <a:rect b="b" l="l" r="r" t="t"/>
              <a:pathLst>
                <a:path extrusionOk="0" h="8725" w="37307">
                  <a:moveTo>
                    <a:pt x="1" y="1"/>
                  </a:moveTo>
                  <a:lnTo>
                    <a:pt x="1" y="651"/>
                  </a:lnTo>
                  <a:cubicBezTo>
                    <a:pt x="1" y="1054"/>
                    <a:pt x="328" y="1381"/>
                    <a:pt x="731" y="1381"/>
                  </a:cubicBezTo>
                  <a:lnTo>
                    <a:pt x="34890" y="1381"/>
                  </a:lnTo>
                  <a:cubicBezTo>
                    <a:pt x="35377" y="1381"/>
                    <a:pt x="35773" y="1776"/>
                    <a:pt x="35773" y="2263"/>
                  </a:cubicBezTo>
                  <a:lnTo>
                    <a:pt x="35773" y="6461"/>
                  </a:lnTo>
                  <a:cubicBezTo>
                    <a:pt x="35773" y="6949"/>
                    <a:pt x="35377" y="7344"/>
                    <a:pt x="34890" y="7344"/>
                  </a:cubicBezTo>
                  <a:lnTo>
                    <a:pt x="731" y="7344"/>
                  </a:lnTo>
                  <a:cubicBezTo>
                    <a:pt x="328" y="7344"/>
                    <a:pt x="1" y="7671"/>
                    <a:pt x="1" y="8073"/>
                  </a:cubicBezTo>
                  <a:lnTo>
                    <a:pt x="1" y="8724"/>
                  </a:lnTo>
                  <a:lnTo>
                    <a:pt x="36014" y="8724"/>
                  </a:lnTo>
                  <a:cubicBezTo>
                    <a:pt x="36728" y="8724"/>
                    <a:pt x="37306" y="8146"/>
                    <a:pt x="37306" y="7433"/>
                  </a:cubicBezTo>
                  <a:lnTo>
                    <a:pt x="37306" y="1292"/>
                  </a:lnTo>
                  <a:cubicBezTo>
                    <a:pt x="37306" y="579"/>
                    <a:pt x="36728" y="1"/>
                    <a:pt x="36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38"/>
            <p:cNvSpPr/>
            <p:nvPr/>
          </p:nvSpPr>
          <p:spPr>
            <a:xfrm>
              <a:off x="3071386" y="3034886"/>
              <a:ext cx="1182373" cy="180074"/>
            </a:xfrm>
            <a:custGeom>
              <a:rect b="b" l="l" r="r" t="t"/>
              <a:pathLst>
                <a:path extrusionOk="0" h="5551" w="36448">
                  <a:moveTo>
                    <a:pt x="35768" y="0"/>
                  </a:moveTo>
                  <a:lnTo>
                    <a:pt x="35768" y="0"/>
                  </a:lnTo>
                  <a:cubicBezTo>
                    <a:pt x="35771" y="30"/>
                    <a:pt x="35773" y="60"/>
                    <a:pt x="35773" y="89"/>
                  </a:cubicBezTo>
                  <a:lnTo>
                    <a:pt x="35773" y="4287"/>
                  </a:lnTo>
                  <a:cubicBezTo>
                    <a:pt x="35773" y="4774"/>
                    <a:pt x="35377" y="5170"/>
                    <a:pt x="34890" y="5170"/>
                  </a:cubicBezTo>
                  <a:lnTo>
                    <a:pt x="1" y="5170"/>
                  </a:lnTo>
                  <a:cubicBezTo>
                    <a:pt x="1" y="5170"/>
                    <a:pt x="17983" y="5550"/>
                    <a:pt x="28503" y="5550"/>
                  </a:cubicBezTo>
                  <a:cubicBezTo>
                    <a:pt x="32741" y="5550"/>
                    <a:pt x="35768" y="5488"/>
                    <a:pt x="35920" y="5315"/>
                  </a:cubicBezTo>
                  <a:cubicBezTo>
                    <a:pt x="36447" y="4710"/>
                    <a:pt x="35769" y="2"/>
                    <a:pt x="357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38"/>
            <p:cNvSpPr/>
            <p:nvPr/>
          </p:nvSpPr>
          <p:spPr>
            <a:xfrm>
              <a:off x="4157120" y="3071479"/>
              <a:ext cx="51028" cy="97969"/>
            </a:xfrm>
            <a:custGeom>
              <a:rect b="b" l="l" r="r" t="t"/>
              <a:pathLst>
                <a:path extrusionOk="0" h="3020" w="1573">
                  <a:moveTo>
                    <a:pt x="1572" y="1"/>
                  </a:moveTo>
                  <a:cubicBezTo>
                    <a:pt x="1112" y="9"/>
                    <a:pt x="651" y="12"/>
                    <a:pt x="191" y="12"/>
                  </a:cubicBezTo>
                  <a:cubicBezTo>
                    <a:pt x="127" y="12"/>
                    <a:pt x="64" y="12"/>
                    <a:pt x="0" y="12"/>
                  </a:cubicBezTo>
                  <a:lnTo>
                    <a:pt x="0" y="3020"/>
                  </a:lnTo>
                  <a:lnTo>
                    <a:pt x="786" y="2344"/>
                  </a:lnTo>
                  <a:lnTo>
                    <a:pt x="1572" y="3020"/>
                  </a:lnTo>
                  <a:lnTo>
                    <a:pt x="157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38"/>
            <p:cNvSpPr/>
            <p:nvPr/>
          </p:nvSpPr>
          <p:spPr>
            <a:xfrm>
              <a:off x="4161045" y="3077091"/>
              <a:ext cx="9927" cy="77532"/>
            </a:xfrm>
            <a:custGeom>
              <a:rect b="b" l="l" r="r" t="t"/>
              <a:pathLst>
                <a:path extrusionOk="0" h="2390" w="306">
                  <a:moveTo>
                    <a:pt x="114" y="0"/>
                  </a:moveTo>
                  <a:cubicBezTo>
                    <a:pt x="90" y="0"/>
                    <a:pt x="71" y="10"/>
                    <a:pt x="66" y="35"/>
                  </a:cubicBezTo>
                  <a:cubicBezTo>
                    <a:pt x="8" y="289"/>
                    <a:pt x="19" y="576"/>
                    <a:pt x="9" y="836"/>
                  </a:cubicBezTo>
                  <a:cubicBezTo>
                    <a:pt x="0" y="1108"/>
                    <a:pt x="8" y="2077"/>
                    <a:pt x="89" y="2339"/>
                  </a:cubicBezTo>
                  <a:cubicBezTo>
                    <a:pt x="95" y="2359"/>
                    <a:pt x="133" y="2390"/>
                    <a:pt x="158" y="2390"/>
                  </a:cubicBezTo>
                  <a:cubicBezTo>
                    <a:pt x="170" y="2390"/>
                    <a:pt x="179" y="2383"/>
                    <a:pt x="180" y="2363"/>
                  </a:cubicBezTo>
                  <a:cubicBezTo>
                    <a:pt x="195" y="2065"/>
                    <a:pt x="214" y="1055"/>
                    <a:pt x="242" y="758"/>
                  </a:cubicBezTo>
                  <a:cubicBezTo>
                    <a:pt x="262" y="533"/>
                    <a:pt x="305" y="293"/>
                    <a:pt x="240" y="74"/>
                  </a:cubicBezTo>
                  <a:cubicBezTo>
                    <a:pt x="230" y="41"/>
                    <a:pt x="162" y="0"/>
                    <a:pt x="1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38"/>
            <p:cNvSpPr/>
            <p:nvPr/>
          </p:nvSpPr>
          <p:spPr>
            <a:xfrm>
              <a:off x="3089422" y="2987167"/>
              <a:ext cx="982900" cy="241548"/>
            </a:xfrm>
            <a:custGeom>
              <a:rect b="b" l="l" r="r" t="t"/>
              <a:pathLst>
                <a:path extrusionOk="0" h="7446" w="30299">
                  <a:moveTo>
                    <a:pt x="4764" y="0"/>
                  </a:moveTo>
                  <a:cubicBezTo>
                    <a:pt x="3205" y="0"/>
                    <a:pt x="1647" y="13"/>
                    <a:pt x="92" y="59"/>
                  </a:cubicBezTo>
                  <a:cubicBezTo>
                    <a:pt x="32" y="60"/>
                    <a:pt x="95" y="153"/>
                    <a:pt x="136" y="154"/>
                  </a:cubicBezTo>
                  <a:cubicBezTo>
                    <a:pt x="1718" y="199"/>
                    <a:pt x="3302" y="211"/>
                    <a:pt x="4886" y="211"/>
                  </a:cubicBezTo>
                  <a:cubicBezTo>
                    <a:pt x="6747" y="211"/>
                    <a:pt x="8609" y="194"/>
                    <a:pt x="10468" y="194"/>
                  </a:cubicBezTo>
                  <a:cubicBezTo>
                    <a:pt x="10527" y="194"/>
                    <a:pt x="10586" y="194"/>
                    <a:pt x="10645" y="194"/>
                  </a:cubicBezTo>
                  <a:cubicBezTo>
                    <a:pt x="13731" y="195"/>
                    <a:pt x="19974" y="241"/>
                    <a:pt x="23715" y="241"/>
                  </a:cubicBezTo>
                  <a:cubicBezTo>
                    <a:pt x="24149" y="241"/>
                    <a:pt x="24549" y="241"/>
                    <a:pt x="24907" y="239"/>
                  </a:cubicBezTo>
                  <a:cubicBezTo>
                    <a:pt x="25073" y="238"/>
                    <a:pt x="25085" y="62"/>
                    <a:pt x="24916" y="62"/>
                  </a:cubicBezTo>
                  <a:cubicBezTo>
                    <a:pt x="21551" y="48"/>
                    <a:pt x="14502" y="19"/>
                    <a:pt x="10901" y="19"/>
                  </a:cubicBezTo>
                  <a:cubicBezTo>
                    <a:pt x="10782" y="19"/>
                    <a:pt x="10667" y="19"/>
                    <a:pt x="10555" y="19"/>
                  </a:cubicBezTo>
                  <a:cubicBezTo>
                    <a:pt x="10528" y="19"/>
                    <a:pt x="10500" y="19"/>
                    <a:pt x="10472" y="19"/>
                  </a:cubicBezTo>
                  <a:cubicBezTo>
                    <a:pt x="8571" y="19"/>
                    <a:pt x="6667" y="0"/>
                    <a:pt x="4764" y="0"/>
                  </a:cubicBezTo>
                  <a:close/>
                  <a:moveTo>
                    <a:pt x="4808" y="7176"/>
                  </a:moveTo>
                  <a:cubicBezTo>
                    <a:pt x="3247" y="7176"/>
                    <a:pt x="1687" y="7194"/>
                    <a:pt x="131" y="7253"/>
                  </a:cubicBezTo>
                  <a:cubicBezTo>
                    <a:pt x="0" y="7259"/>
                    <a:pt x="96" y="7387"/>
                    <a:pt x="182" y="7391"/>
                  </a:cubicBezTo>
                  <a:cubicBezTo>
                    <a:pt x="1043" y="7427"/>
                    <a:pt x="1907" y="7437"/>
                    <a:pt x="2771" y="7437"/>
                  </a:cubicBezTo>
                  <a:cubicBezTo>
                    <a:pt x="3790" y="7437"/>
                    <a:pt x="4810" y="7424"/>
                    <a:pt x="5827" y="7424"/>
                  </a:cubicBezTo>
                  <a:lnTo>
                    <a:pt x="11732" y="7424"/>
                  </a:lnTo>
                  <a:cubicBezTo>
                    <a:pt x="14462" y="7424"/>
                    <a:pt x="19927" y="7445"/>
                    <a:pt x="24481" y="7445"/>
                  </a:cubicBezTo>
                  <a:cubicBezTo>
                    <a:pt x="26757" y="7445"/>
                    <a:pt x="28806" y="7440"/>
                    <a:pt x="30171" y="7424"/>
                  </a:cubicBezTo>
                  <a:cubicBezTo>
                    <a:pt x="30299" y="7422"/>
                    <a:pt x="30218" y="7276"/>
                    <a:pt x="30124" y="7275"/>
                  </a:cubicBezTo>
                  <a:cubicBezTo>
                    <a:pt x="26167" y="7223"/>
                    <a:pt x="16056" y="7220"/>
                    <a:pt x="12099" y="7220"/>
                  </a:cubicBezTo>
                  <a:cubicBezTo>
                    <a:pt x="9673" y="7220"/>
                    <a:pt x="7239" y="7176"/>
                    <a:pt x="4808" y="7176"/>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38"/>
          <p:cNvGrpSpPr/>
          <p:nvPr/>
        </p:nvGrpSpPr>
        <p:grpSpPr>
          <a:xfrm rot="5400000">
            <a:off x="8395105" y="541648"/>
            <a:ext cx="425621" cy="2275984"/>
            <a:chOff x="3362307" y="1091439"/>
            <a:chExt cx="181015" cy="968010"/>
          </a:xfrm>
        </p:grpSpPr>
        <p:sp>
          <p:nvSpPr>
            <p:cNvPr id="2018" name="Google Shape;2018;p38"/>
            <p:cNvSpPr/>
            <p:nvPr/>
          </p:nvSpPr>
          <p:spPr>
            <a:xfrm>
              <a:off x="3362307" y="1091439"/>
              <a:ext cx="180983" cy="968010"/>
            </a:xfrm>
            <a:custGeom>
              <a:rect b="b" l="l" r="r" t="t"/>
              <a:pathLst>
                <a:path extrusionOk="0" h="29840" w="5579">
                  <a:moveTo>
                    <a:pt x="2790" y="0"/>
                  </a:moveTo>
                  <a:cubicBezTo>
                    <a:pt x="2041" y="0"/>
                    <a:pt x="1293" y="146"/>
                    <a:pt x="589" y="439"/>
                  </a:cubicBezTo>
                  <a:lnTo>
                    <a:pt x="377" y="526"/>
                  </a:lnTo>
                  <a:cubicBezTo>
                    <a:pt x="149" y="620"/>
                    <a:pt x="0" y="843"/>
                    <a:pt x="0" y="1090"/>
                  </a:cubicBezTo>
                  <a:lnTo>
                    <a:pt x="0" y="29547"/>
                  </a:lnTo>
                  <a:cubicBezTo>
                    <a:pt x="0" y="29708"/>
                    <a:pt x="130" y="29839"/>
                    <a:pt x="292" y="29839"/>
                  </a:cubicBezTo>
                  <a:lnTo>
                    <a:pt x="5287" y="29839"/>
                  </a:lnTo>
                  <a:cubicBezTo>
                    <a:pt x="5448" y="29839"/>
                    <a:pt x="5578" y="29708"/>
                    <a:pt x="5578" y="29547"/>
                  </a:cubicBezTo>
                  <a:lnTo>
                    <a:pt x="5578" y="1090"/>
                  </a:lnTo>
                  <a:cubicBezTo>
                    <a:pt x="5578" y="843"/>
                    <a:pt x="5430" y="620"/>
                    <a:pt x="5201" y="526"/>
                  </a:cubicBezTo>
                  <a:lnTo>
                    <a:pt x="4991" y="439"/>
                  </a:lnTo>
                  <a:cubicBezTo>
                    <a:pt x="4286" y="146"/>
                    <a:pt x="3538" y="0"/>
                    <a:pt x="2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38"/>
            <p:cNvSpPr/>
            <p:nvPr/>
          </p:nvSpPr>
          <p:spPr>
            <a:xfrm>
              <a:off x="3362307" y="1119142"/>
              <a:ext cx="115292" cy="83144"/>
            </a:xfrm>
            <a:custGeom>
              <a:rect b="b" l="l" r="r" t="t"/>
              <a:pathLst>
                <a:path extrusionOk="0" h="2563" w="3554">
                  <a:moveTo>
                    <a:pt x="2471" y="1"/>
                  </a:moveTo>
                  <a:cubicBezTo>
                    <a:pt x="2287" y="1"/>
                    <a:pt x="2100" y="54"/>
                    <a:pt x="1932" y="155"/>
                  </a:cubicBezTo>
                  <a:cubicBezTo>
                    <a:pt x="1707" y="292"/>
                    <a:pt x="1554" y="497"/>
                    <a:pt x="1502" y="730"/>
                  </a:cubicBezTo>
                  <a:cubicBezTo>
                    <a:pt x="1419" y="1107"/>
                    <a:pt x="1624" y="1516"/>
                    <a:pt x="1958" y="1646"/>
                  </a:cubicBezTo>
                  <a:cubicBezTo>
                    <a:pt x="2026" y="1672"/>
                    <a:pt x="2100" y="1685"/>
                    <a:pt x="2175" y="1685"/>
                  </a:cubicBezTo>
                  <a:cubicBezTo>
                    <a:pt x="2297" y="1685"/>
                    <a:pt x="2421" y="1651"/>
                    <a:pt x="2533" y="1584"/>
                  </a:cubicBezTo>
                  <a:cubicBezTo>
                    <a:pt x="2697" y="1486"/>
                    <a:pt x="2802" y="1332"/>
                    <a:pt x="2824" y="1161"/>
                  </a:cubicBezTo>
                  <a:lnTo>
                    <a:pt x="2680" y="1143"/>
                  </a:lnTo>
                  <a:cubicBezTo>
                    <a:pt x="2665" y="1268"/>
                    <a:pt x="2584" y="1384"/>
                    <a:pt x="2458" y="1459"/>
                  </a:cubicBezTo>
                  <a:cubicBezTo>
                    <a:pt x="2370" y="1512"/>
                    <a:pt x="2270" y="1539"/>
                    <a:pt x="2173" y="1539"/>
                  </a:cubicBezTo>
                  <a:cubicBezTo>
                    <a:pt x="2116" y="1539"/>
                    <a:pt x="2061" y="1530"/>
                    <a:pt x="2010" y="1510"/>
                  </a:cubicBezTo>
                  <a:cubicBezTo>
                    <a:pt x="1739" y="1407"/>
                    <a:pt x="1575" y="1071"/>
                    <a:pt x="1643" y="762"/>
                  </a:cubicBezTo>
                  <a:cubicBezTo>
                    <a:pt x="1686" y="567"/>
                    <a:pt x="1815" y="395"/>
                    <a:pt x="2007" y="278"/>
                  </a:cubicBezTo>
                  <a:cubicBezTo>
                    <a:pt x="2150" y="192"/>
                    <a:pt x="2315" y="146"/>
                    <a:pt x="2474" y="146"/>
                  </a:cubicBezTo>
                  <a:cubicBezTo>
                    <a:pt x="2542" y="146"/>
                    <a:pt x="2609" y="155"/>
                    <a:pt x="2673" y="172"/>
                  </a:cubicBezTo>
                  <a:cubicBezTo>
                    <a:pt x="3092" y="285"/>
                    <a:pt x="3406" y="733"/>
                    <a:pt x="3387" y="1195"/>
                  </a:cubicBezTo>
                  <a:cubicBezTo>
                    <a:pt x="3370" y="1630"/>
                    <a:pt x="3074" y="2060"/>
                    <a:pt x="2649" y="2267"/>
                  </a:cubicBezTo>
                  <a:cubicBezTo>
                    <a:pt x="2440" y="2368"/>
                    <a:pt x="2203" y="2419"/>
                    <a:pt x="1959" y="2419"/>
                  </a:cubicBezTo>
                  <a:cubicBezTo>
                    <a:pt x="1741" y="2419"/>
                    <a:pt x="1518" y="2378"/>
                    <a:pt x="1301" y="2297"/>
                  </a:cubicBezTo>
                  <a:cubicBezTo>
                    <a:pt x="641" y="2049"/>
                    <a:pt x="139" y="1439"/>
                    <a:pt x="0" y="752"/>
                  </a:cubicBezTo>
                  <a:lnTo>
                    <a:pt x="0" y="1227"/>
                  </a:lnTo>
                  <a:cubicBezTo>
                    <a:pt x="240" y="1772"/>
                    <a:pt x="692" y="2223"/>
                    <a:pt x="1251" y="2432"/>
                  </a:cubicBezTo>
                  <a:cubicBezTo>
                    <a:pt x="1483" y="2520"/>
                    <a:pt x="1724" y="2563"/>
                    <a:pt x="1959" y="2563"/>
                  </a:cubicBezTo>
                  <a:cubicBezTo>
                    <a:pt x="2224" y="2563"/>
                    <a:pt x="2482" y="2506"/>
                    <a:pt x="2712" y="2396"/>
                  </a:cubicBezTo>
                  <a:cubicBezTo>
                    <a:pt x="3182" y="2167"/>
                    <a:pt x="3512" y="1687"/>
                    <a:pt x="3532" y="1201"/>
                  </a:cubicBezTo>
                  <a:cubicBezTo>
                    <a:pt x="3553" y="675"/>
                    <a:pt x="3192" y="162"/>
                    <a:pt x="2711" y="32"/>
                  </a:cubicBezTo>
                  <a:cubicBezTo>
                    <a:pt x="2633" y="11"/>
                    <a:pt x="2552" y="1"/>
                    <a:pt x="247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38"/>
            <p:cNvSpPr/>
            <p:nvPr/>
          </p:nvSpPr>
          <p:spPr>
            <a:xfrm>
              <a:off x="3485936" y="1097570"/>
              <a:ext cx="57386" cy="133491"/>
            </a:xfrm>
            <a:custGeom>
              <a:rect b="b" l="l" r="r" t="t"/>
              <a:pathLst>
                <a:path extrusionOk="0" h="4115" w="1769">
                  <a:moveTo>
                    <a:pt x="437" y="1"/>
                  </a:moveTo>
                  <a:cubicBezTo>
                    <a:pt x="50" y="883"/>
                    <a:pt x="1" y="1908"/>
                    <a:pt x="334" y="2821"/>
                  </a:cubicBezTo>
                  <a:cubicBezTo>
                    <a:pt x="507" y="3296"/>
                    <a:pt x="753" y="3648"/>
                    <a:pt x="1064" y="3869"/>
                  </a:cubicBezTo>
                  <a:cubicBezTo>
                    <a:pt x="1279" y="4022"/>
                    <a:pt x="1527" y="4104"/>
                    <a:pt x="1769" y="4114"/>
                  </a:cubicBezTo>
                  <a:lnTo>
                    <a:pt x="1769" y="3969"/>
                  </a:lnTo>
                  <a:cubicBezTo>
                    <a:pt x="1557" y="3961"/>
                    <a:pt x="1337" y="3887"/>
                    <a:pt x="1148" y="3752"/>
                  </a:cubicBezTo>
                  <a:cubicBezTo>
                    <a:pt x="861" y="3549"/>
                    <a:pt x="632" y="3219"/>
                    <a:pt x="470" y="2773"/>
                  </a:cubicBezTo>
                  <a:cubicBezTo>
                    <a:pt x="152" y="1902"/>
                    <a:pt x="207" y="894"/>
                    <a:pt x="582" y="39"/>
                  </a:cubicBezTo>
                  <a:cubicBezTo>
                    <a:pt x="534" y="25"/>
                    <a:pt x="485" y="12"/>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38"/>
            <p:cNvSpPr/>
            <p:nvPr/>
          </p:nvSpPr>
          <p:spPr>
            <a:xfrm>
              <a:off x="3444835" y="1922519"/>
              <a:ext cx="96282" cy="136929"/>
            </a:xfrm>
            <a:custGeom>
              <a:rect b="b" l="l" r="r" t="t"/>
              <a:pathLst>
                <a:path extrusionOk="0" h="4221" w="2968">
                  <a:moveTo>
                    <a:pt x="1540" y="1"/>
                  </a:moveTo>
                  <a:cubicBezTo>
                    <a:pt x="1440" y="1"/>
                    <a:pt x="1341" y="14"/>
                    <a:pt x="1246" y="40"/>
                  </a:cubicBezTo>
                  <a:cubicBezTo>
                    <a:pt x="813" y="160"/>
                    <a:pt x="449" y="541"/>
                    <a:pt x="249" y="1084"/>
                  </a:cubicBezTo>
                  <a:cubicBezTo>
                    <a:pt x="1" y="1760"/>
                    <a:pt x="42" y="2547"/>
                    <a:pt x="358" y="3191"/>
                  </a:cubicBezTo>
                  <a:cubicBezTo>
                    <a:pt x="558" y="3601"/>
                    <a:pt x="872" y="3959"/>
                    <a:pt x="1250" y="4220"/>
                  </a:cubicBezTo>
                  <a:lnTo>
                    <a:pt x="1519" y="4220"/>
                  </a:lnTo>
                  <a:cubicBezTo>
                    <a:pt x="1078" y="3967"/>
                    <a:pt x="708" y="3581"/>
                    <a:pt x="487" y="3128"/>
                  </a:cubicBezTo>
                  <a:cubicBezTo>
                    <a:pt x="189" y="2518"/>
                    <a:pt x="151" y="1773"/>
                    <a:pt x="384" y="1135"/>
                  </a:cubicBezTo>
                  <a:cubicBezTo>
                    <a:pt x="566" y="642"/>
                    <a:pt x="902" y="285"/>
                    <a:pt x="1284" y="179"/>
                  </a:cubicBezTo>
                  <a:cubicBezTo>
                    <a:pt x="1368" y="156"/>
                    <a:pt x="1454" y="145"/>
                    <a:pt x="1541" y="145"/>
                  </a:cubicBezTo>
                  <a:cubicBezTo>
                    <a:pt x="1887" y="145"/>
                    <a:pt x="2244" y="319"/>
                    <a:pt x="2473" y="616"/>
                  </a:cubicBezTo>
                  <a:cubicBezTo>
                    <a:pt x="2766" y="995"/>
                    <a:pt x="2810" y="1542"/>
                    <a:pt x="2576" y="1916"/>
                  </a:cubicBezTo>
                  <a:cubicBezTo>
                    <a:pt x="2407" y="2189"/>
                    <a:pt x="2083" y="2350"/>
                    <a:pt x="1775" y="2350"/>
                  </a:cubicBezTo>
                  <a:cubicBezTo>
                    <a:pt x="1638" y="2350"/>
                    <a:pt x="1504" y="2318"/>
                    <a:pt x="1388" y="2251"/>
                  </a:cubicBezTo>
                  <a:cubicBezTo>
                    <a:pt x="1198" y="2140"/>
                    <a:pt x="1063" y="1920"/>
                    <a:pt x="1036" y="1675"/>
                  </a:cubicBezTo>
                  <a:cubicBezTo>
                    <a:pt x="1010" y="1447"/>
                    <a:pt x="1079" y="1240"/>
                    <a:pt x="1224" y="1106"/>
                  </a:cubicBezTo>
                  <a:cubicBezTo>
                    <a:pt x="1308" y="1027"/>
                    <a:pt x="1435" y="964"/>
                    <a:pt x="1562" y="964"/>
                  </a:cubicBezTo>
                  <a:cubicBezTo>
                    <a:pt x="1616" y="964"/>
                    <a:pt x="1669" y="975"/>
                    <a:pt x="1720" y="1001"/>
                  </a:cubicBezTo>
                  <a:cubicBezTo>
                    <a:pt x="1796" y="1040"/>
                    <a:pt x="1853" y="1127"/>
                    <a:pt x="1864" y="1223"/>
                  </a:cubicBezTo>
                  <a:cubicBezTo>
                    <a:pt x="1874" y="1298"/>
                    <a:pt x="1852" y="1366"/>
                    <a:pt x="1804" y="1407"/>
                  </a:cubicBezTo>
                  <a:lnTo>
                    <a:pt x="1899" y="1516"/>
                  </a:lnTo>
                  <a:cubicBezTo>
                    <a:pt x="1983" y="1443"/>
                    <a:pt x="2023" y="1329"/>
                    <a:pt x="2008" y="1205"/>
                  </a:cubicBezTo>
                  <a:cubicBezTo>
                    <a:pt x="1991" y="1062"/>
                    <a:pt x="1906" y="935"/>
                    <a:pt x="1786" y="873"/>
                  </a:cubicBezTo>
                  <a:cubicBezTo>
                    <a:pt x="1718" y="838"/>
                    <a:pt x="1642" y="821"/>
                    <a:pt x="1563" y="821"/>
                  </a:cubicBezTo>
                  <a:cubicBezTo>
                    <a:pt x="1411" y="821"/>
                    <a:pt x="1251" y="884"/>
                    <a:pt x="1125" y="1001"/>
                  </a:cubicBezTo>
                  <a:cubicBezTo>
                    <a:pt x="946" y="1166"/>
                    <a:pt x="862" y="1418"/>
                    <a:pt x="893" y="1691"/>
                  </a:cubicBezTo>
                  <a:cubicBezTo>
                    <a:pt x="925" y="1983"/>
                    <a:pt x="1084" y="2239"/>
                    <a:pt x="1316" y="2376"/>
                  </a:cubicBezTo>
                  <a:cubicBezTo>
                    <a:pt x="1456" y="2457"/>
                    <a:pt x="1616" y="2495"/>
                    <a:pt x="1779" y="2495"/>
                  </a:cubicBezTo>
                  <a:cubicBezTo>
                    <a:pt x="2134" y="2495"/>
                    <a:pt x="2501" y="2312"/>
                    <a:pt x="2699" y="1992"/>
                  </a:cubicBezTo>
                  <a:cubicBezTo>
                    <a:pt x="2968" y="1562"/>
                    <a:pt x="2922" y="959"/>
                    <a:pt x="2588" y="527"/>
                  </a:cubicBezTo>
                  <a:cubicBezTo>
                    <a:pt x="2331" y="196"/>
                    <a:pt x="1929" y="1"/>
                    <a:pt x="154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38"/>
            <p:cNvSpPr/>
            <p:nvPr/>
          </p:nvSpPr>
          <p:spPr>
            <a:xfrm>
              <a:off x="3362307" y="1904872"/>
              <a:ext cx="58781" cy="154577"/>
            </a:xfrm>
            <a:custGeom>
              <a:rect b="b" l="l" r="r" t="t"/>
              <a:pathLst>
                <a:path extrusionOk="0" h="4765" w="1812">
                  <a:moveTo>
                    <a:pt x="0" y="1"/>
                  </a:moveTo>
                  <a:lnTo>
                    <a:pt x="0" y="151"/>
                  </a:lnTo>
                  <a:cubicBezTo>
                    <a:pt x="489" y="292"/>
                    <a:pt x="943" y="645"/>
                    <a:pt x="1222" y="1137"/>
                  </a:cubicBezTo>
                  <a:cubicBezTo>
                    <a:pt x="1570" y="1753"/>
                    <a:pt x="1663" y="2574"/>
                    <a:pt x="1481" y="3447"/>
                  </a:cubicBezTo>
                  <a:cubicBezTo>
                    <a:pt x="1389" y="3890"/>
                    <a:pt x="1256" y="4211"/>
                    <a:pt x="1061" y="4459"/>
                  </a:cubicBezTo>
                  <a:cubicBezTo>
                    <a:pt x="963" y="4584"/>
                    <a:pt x="846" y="4686"/>
                    <a:pt x="720" y="4764"/>
                  </a:cubicBezTo>
                  <a:lnTo>
                    <a:pt x="967" y="4764"/>
                  </a:lnTo>
                  <a:cubicBezTo>
                    <a:pt x="1042" y="4701"/>
                    <a:pt x="1111" y="4629"/>
                    <a:pt x="1175" y="4548"/>
                  </a:cubicBezTo>
                  <a:cubicBezTo>
                    <a:pt x="1384" y="4283"/>
                    <a:pt x="1526" y="3942"/>
                    <a:pt x="1623" y="3477"/>
                  </a:cubicBezTo>
                  <a:cubicBezTo>
                    <a:pt x="1811" y="2569"/>
                    <a:pt x="1713" y="1713"/>
                    <a:pt x="1347" y="1067"/>
                  </a:cubicBezTo>
                  <a:cubicBezTo>
                    <a:pt x="1043" y="528"/>
                    <a:pt x="540" y="144"/>
                    <a:pt x="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38"/>
            <p:cNvSpPr/>
            <p:nvPr/>
          </p:nvSpPr>
          <p:spPr>
            <a:xfrm>
              <a:off x="3421413" y="1878628"/>
              <a:ext cx="121910" cy="74839"/>
            </a:xfrm>
            <a:custGeom>
              <a:rect b="b" l="l" r="r" t="t"/>
              <a:pathLst>
                <a:path extrusionOk="0" h="2307" w="3758">
                  <a:moveTo>
                    <a:pt x="2016" y="1"/>
                  </a:moveTo>
                  <a:cubicBezTo>
                    <a:pt x="1785" y="1"/>
                    <a:pt x="1555" y="39"/>
                    <a:pt x="1339" y="117"/>
                  </a:cubicBezTo>
                  <a:cubicBezTo>
                    <a:pt x="708" y="346"/>
                    <a:pt x="202" y="915"/>
                    <a:pt x="51" y="1570"/>
                  </a:cubicBezTo>
                  <a:cubicBezTo>
                    <a:pt x="25" y="1678"/>
                    <a:pt x="0" y="1821"/>
                    <a:pt x="34" y="1965"/>
                  </a:cubicBezTo>
                  <a:cubicBezTo>
                    <a:pt x="70" y="2119"/>
                    <a:pt x="174" y="2243"/>
                    <a:pt x="303" y="2288"/>
                  </a:cubicBezTo>
                  <a:cubicBezTo>
                    <a:pt x="338" y="2300"/>
                    <a:pt x="372" y="2306"/>
                    <a:pt x="408" y="2306"/>
                  </a:cubicBezTo>
                  <a:cubicBezTo>
                    <a:pt x="534" y="2306"/>
                    <a:pt x="657" y="2232"/>
                    <a:pt x="700" y="2120"/>
                  </a:cubicBezTo>
                  <a:cubicBezTo>
                    <a:pt x="731" y="2038"/>
                    <a:pt x="713" y="1941"/>
                    <a:pt x="652" y="1866"/>
                  </a:cubicBezTo>
                  <a:cubicBezTo>
                    <a:pt x="605" y="1810"/>
                    <a:pt x="541" y="1777"/>
                    <a:pt x="475" y="1777"/>
                  </a:cubicBezTo>
                  <a:cubicBezTo>
                    <a:pt x="464" y="1777"/>
                    <a:pt x="452" y="1778"/>
                    <a:pt x="441" y="1780"/>
                  </a:cubicBezTo>
                  <a:lnTo>
                    <a:pt x="465" y="1923"/>
                  </a:lnTo>
                  <a:cubicBezTo>
                    <a:pt x="468" y="1922"/>
                    <a:pt x="472" y="1922"/>
                    <a:pt x="476" y="1922"/>
                  </a:cubicBezTo>
                  <a:cubicBezTo>
                    <a:pt x="506" y="1922"/>
                    <a:pt x="530" y="1947"/>
                    <a:pt x="541" y="1959"/>
                  </a:cubicBezTo>
                  <a:cubicBezTo>
                    <a:pt x="567" y="1991"/>
                    <a:pt x="577" y="2037"/>
                    <a:pt x="565" y="2069"/>
                  </a:cubicBezTo>
                  <a:cubicBezTo>
                    <a:pt x="544" y="2125"/>
                    <a:pt x="476" y="2161"/>
                    <a:pt x="409" y="2161"/>
                  </a:cubicBezTo>
                  <a:cubicBezTo>
                    <a:pt x="389" y="2161"/>
                    <a:pt x="369" y="2158"/>
                    <a:pt x="351" y="2151"/>
                  </a:cubicBezTo>
                  <a:cubicBezTo>
                    <a:pt x="267" y="2122"/>
                    <a:pt x="199" y="2038"/>
                    <a:pt x="176" y="1932"/>
                  </a:cubicBezTo>
                  <a:cubicBezTo>
                    <a:pt x="154" y="1843"/>
                    <a:pt x="159" y="1740"/>
                    <a:pt x="191" y="1603"/>
                  </a:cubicBezTo>
                  <a:cubicBezTo>
                    <a:pt x="332" y="994"/>
                    <a:pt x="802" y="465"/>
                    <a:pt x="1388" y="252"/>
                  </a:cubicBezTo>
                  <a:cubicBezTo>
                    <a:pt x="1588" y="180"/>
                    <a:pt x="1802" y="145"/>
                    <a:pt x="2016" y="145"/>
                  </a:cubicBezTo>
                  <a:cubicBezTo>
                    <a:pt x="2429" y="145"/>
                    <a:pt x="2845" y="276"/>
                    <a:pt x="3172" y="524"/>
                  </a:cubicBezTo>
                  <a:cubicBezTo>
                    <a:pt x="3428" y="717"/>
                    <a:pt x="3628" y="980"/>
                    <a:pt x="3758" y="1276"/>
                  </a:cubicBezTo>
                  <a:lnTo>
                    <a:pt x="3758" y="966"/>
                  </a:lnTo>
                  <a:cubicBezTo>
                    <a:pt x="3627" y="750"/>
                    <a:pt x="3458" y="560"/>
                    <a:pt x="3259" y="408"/>
                  </a:cubicBezTo>
                  <a:cubicBezTo>
                    <a:pt x="2907" y="142"/>
                    <a:pt x="2460" y="1"/>
                    <a:pt x="201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38"/>
            <p:cNvSpPr/>
            <p:nvPr/>
          </p:nvSpPr>
          <p:spPr>
            <a:xfrm>
              <a:off x="3362307" y="1200924"/>
              <a:ext cx="114448" cy="35652"/>
            </a:xfrm>
            <a:custGeom>
              <a:rect b="b" l="l" r="r" t="t"/>
              <a:pathLst>
                <a:path extrusionOk="0" h="1099" w="3528">
                  <a:moveTo>
                    <a:pt x="3415" y="1"/>
                  </a:moveTo>
                  <a:cubicBezTo>
                    <a:pt x="2928" y="602"/>
                    <a:pt x="2163" y="955"/>
                    <a:pt x="1392" y="955"/>
                  </a:cubicBezTo>
                  <a:cubicBezTo>
                    <a:pt x="1267" y="955"/>
                    <a:pt x="1141" y="945"/>
                    <a:pt x="1017" y="926"/>
                  </a:cubicBezTo>
                  <a:cubicBezTo>
                    <a:pt x="653" y="870"/>
                    <a:pt x="306" y="730"/>
                    <a:pt x="0" y="529"/>
                  </a:cubicBezTo>
                  <a:lnTo>
                    <a:pt x="0" y="700"/>
                  </a:lnTo>
                  <a:cubicBezTo>
                    <a:pt x="304" y="885"/>
                    <a:pt x="642" y="1013"/>
                    <a:pt x="994" y="1069"/>
                  </a:cubicBezTo>
                  <a:cubicBezTo>
                    <a:pt x="1127" y="1089"/>
                    <a:pt x="1260" y="1098"/>
                    <a:pt x="1393" y="1098"/>
                  </a:cubicBezTo>
                  <a:cubicBezTo>
                    <a:pt x="2206" y="1098"/>
                    <a:pt x="3013" y="726"/>
                    <a:pt x="3528" y="93"/>
                  </a:cubicBezTo>
                  <a:lnTo>
                    <a:pt x="341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38"/>
            <p:cNvSpPr/>
            <p:nvPr/>
          </p:nvSpPr>
          <p:spPr>
            <a:xfrm>
              <a:off x="3362307" y="1723435"/>
              <a:ext cx="181015" cy="4671"/>
            </a:xfrm>
            <a:custGeom>
              <a:rect b="b" l="l" r="r" t="t"/>
              <a:pathLst>
                <a:path extrusionOk="0" h="144" w="5580">
                  <a:moveTo>
                    <a:pt x="0" y="0"/>
                  </a:moveTo>
                  <a:lnTo>
                    <a:pt x="0" y="144"/>
                  </a:lnTo>
                  <a:lnTo>
                    <a:pt x="5580" y="144"/>
                  </a:lnTo>
                  <a:lnTo>
                    <a:pt x="55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38"/>
            <p:cNvSpPr/>
            <p:nvPr/>
          </p:nvSpPr>
          <p:spPr>
            <a:xfrm>
              <a:off x="3362307" y="1286046"/>
              <a:ext cx="181015" cy="4704"/>
            </a:xfrm>
            <a:custGeom>
              <a:rect b="b" l="l" r="r" t="t"/>
              <a:pathLst>
                <a:path extrusionOk="0" h="145" w="5580">
                  <a:moveTo>
                    <a:pt x="0" y="0"/>
                  </a:moveTo>
                  <a:lnTo>
                    <a:pt x="0" y="145"/>
                  </a:lnTo>
                  <a:lnTo>
                    <a:pt x="5580" y="145"/>
                  </a:lnTo>
                  <a:lnTo>
                    <a:pt x="558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38"/>
            <p:cNvSpPr/>
            <p:nvPr/>
          </p:nvSpPr>
          <p:spPr>
            <a:xfrm>
              <a:off x="3362307" y="1111130"/>
              <a:ext cx="7623" cy="948156"/>
            </a:xfrm>
            <a:custGeom>
              <a:rect b="b" l="l" r="r" t="t"/>
              <a:pathLst>
                <a:path extrusionOk="0" h="29228" w="235">
                  <a:moveTo>
                    <a:pt x="235" y="1"/>
                  </a:moveTo>
                  <a:cubicBezTo>
                    <a:pt x="89" y="115"/>
                    <a:pt x="0" y="292"/>
                    <a:pt x="0" y="484"/>
                  </a:cubicBezTo>
                  <a:lnTo>
                    <a:pt x="0" y="28940"/>
                  </a:lnTo>
                  <a:cubicBezTo>
                    <a:pt x="0" y="29083"/>
                    <a:pt x="102" y="29201"/>
                    <a:pt x="235" y="29227"/>
                  </a:cubicBezTo>
                  <a:lnTo>
                    <a:pt x="23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38"/>
            <p:cNvSpPr/>
            <p:nvPr/>
          </p:nvSpPr>
          <p:spPr>
            <a:xfrm>
              <a:off x="3535602" y="1111130"/>
              <a:ext cx="7721" cy="948156"/>
            </a:xfrm>
            <a:custGeom>
              <a:rect b="b" l="l" r="r" t="t"/>
              <a:pathLst>
                <a:path extrusionOk="0" h="29228" w="238">
                  <a:moveTo>
                    <a:pt x="1" y="1"/>
                  </a:moveTo>
                  <a:lnTo>
                    <a:pt x="1" y="29227"/>
                  </a:lnTo>
                  <a:cubicBezTo>
                    <a:pt x="135" y="29201"/>
                    <a:pt x="238" y="29083"/>
                    <a:pt x="238" y="28941"/>
                  </a:cubicBezTo>
                  <a:lnTo>
                    <a:pt x="238" y="484"/>
                  </a:lnTo>
                  <a:cubicBezTo>
                    <a:pt x="238" y="292"/>
                    <a:pt x="147" y="115"/>
                    <a:pt x="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29" name="Google Shape;2029;p38"/>
          <p:cNvSpPr txBox="1"/>
          <p:nvPr/>
        </p:nvSpPr>
        <p:spPr>
          <a:xfrm>
            <a:off x="-831175" y="782275"/>
            <a:ext cx="5632500" cy="400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t/>
            </a:r>
            <a:endParaRPr>
              <a:latin typeface="Commissioner"/>
              <a:ea typeface="Commissioner"/>
              <a:cs typeface="Commissioner"/>
              <a:sym typeface="Commissioner"/>
            </a:endParaRPr>
          </a:p>
        </p:txBody>
      </p:sp>
      <p:sp>
        <p:nvSpPr>
          <p:cNvPr id="2030" name="Google Shape;2030;p38"/>
          <p:cNvSpPr/>
          <p:nvPr/>
        </p:nvSpPr>
        <p:spPr>
          <a:xfrm>
            <a:off x="2718425" y="3520275"/>
            <a:ext cx="3813600" cy="1163700"/>
          </a:xfrm>
          <a:prstGeom prst="rect">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latin typeface="Commissioner"/>
              <a:ea typeface="Commissioner"/>
              <a:cs typeface="Commissioner"/>
              <a:sym typeface="Commissione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1" name="Shape 9571"/>
        <p:cNvGrpSpPr/>
        <p:nvPr/>
      </p:nvGrpSpPr>
      <p:grpSpPr>
        <a:xfrm>
          <a:off x="0" y="0"/>
          <a:ext cx="0" cy="0"/>
          <a:chOff x="0" y="0"/>
          <a:chExt cx="0" cy="0"/>
        </a:xfrm>
      </p:grpSpPr>
      <p:sp>
        <p:nvSpPr>
          <p:cNvPr id="9572" name="Google Shape;9572;p83"/>
          <p:cNvSpPr/>
          <p:nvPr/>
        </p:nvSpPr>
        <p:spPr>
          <a:xfrm>
            <a:off x="832529" y="1377078"/>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3" name="Google Shape;9573;p83"/>
          <p:cNvGrpSpPr/>
          <p:nvPr/>
        </p:nvGrpSpPr>
        <p:grpSpPr>
          <a:xfrm>
            <a:off x="832654" y="1819647"/>
            <a:ext cx="367261" cy="367261"/>
            <a:chOff x="-65145700" y="3727425"/>
            <a:chExt cx="317425" cy="317425"/>
          </a:xfrm>
        </p:grpSpPr>
        <p:sp>
          <p:nvSpPr>
            <p:cNvPr id="9574" name="Google Shape;9574;p83"/>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83"/>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6" name="Google Shape;9576;p83"/>
          <p:cNvGrpSpPr/>
          <p:nvPr/>
        </p:nvGrpSpPr>
        <p:grpSpPr>
          <a:xfrm>
            <a:off x="835851" y="2248561"/>
            <a:ext cx="360868" cy="367261"/>
            <a:chOff x="-65144125" y="4094450"/>
            <a:chExt cx="311900" cy="317425"/>
          </a:xfrm>
        </p:grpSpPr>
        <p:sp>
          <p:nvSpPr>
            <p:cNvPr id="9577" name="Google Shape;9577;p83"/>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83"/>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83"/>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0" name="Google Shape;9580;p83"/>
          <p:cNvSpPr/>
          <p:nvPr/>
        </p:nvSpPr>
        <p:spPr>
          <a:xfrm>
            <a:off x="3040079" y="1375704"/>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1" name="Google Shape;9581;p83"/>
          <p:cNvGrpSpPr/>
          <p:nvPr/>
        </p:nvGrpSpPr>
        <p:grpSpPr>
          <a:xfrm>
            <a:off x="3039420" y="1819256"/>
            <a:ext cx="370645" cy="368042"/>
            <a:chOff x="-63250675" y="3744075"/>
            <a:chExt cx="320350" cy="318100"/>
          </a:xfrm>
        </p:grpSpPr>
        <p:sp>
          <p:nvSpPr>
            <p:cNvPr id="9582" name="Google Shape;9582;p83"/>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83"/>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83"/>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83"/>
          <p:cNvGrpSpPr/>
          <p:nvPr/>
        </p:nvGrpSpPr>
        <p:grpSpPr>
          <a:xfrm>
            <a:off x="3041112" y="2248561"/>
            <a:ext cx="367261" cy="367261"/>
            <a:chOff x="-63250675" y="4110200"/>
            <a:chExt cx="317425" cy="317425"/>
          </a:xfrm>
        </p:grpSpPr>
        <p:sp>
          <p:nvSpPr>
            <p:cNvPr id="9586" name="Google Shape;9586;p83"/>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83"/>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83"/>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83"/>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83"/>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83"/>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83"/>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83"/>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83"/>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5" name="Google Shape;9595;p83"/>
          <p:cNvGrpSpPr/>
          <p:nvPr/>
        </p:nvGrpSpPr>
        <p:grpSpPr>
          <a:xfrm>
            <a:off x="1720159" y="2745656"/>
            <a:ext cx="359075" cy="358844"/>
            <a:chOff x="-61351725" y="3372400"/>
            <a:chExt cx="310350" cy="310150"/>
          </a:xfrm>
        </p:grpSpPr>
        <p:sp>
          <p:nvSpPr>
            <p:cNvPr id="9596" name="Google Shape;9596;p83"/>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83"/>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83"/>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83"/>
          <p:cNvGrpSpPr/>
          <p:nvPr/>
        </p:nvGrpSpPr>
        <p:grpSpPr>
          <a:xfrm>
            <a:off x="1716514" y="3208713"/>
            <a:ext cx="366364" cy="333534"/>
            <a:chOff x="-61354875" y="3751050"/>
            <a:chExt cx="316650" cy="288275"/>
          </a:xfrm>
        </p:grpSpPr>
        <p:sp>
          <p:nvSpPr>
            <p:cNvPr id="9600" name="Google Shape;9600;p83"/>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83"/>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83"/>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83"/>
          <p:cNvGrpSpPr/>
          <p:nvPr/>
        </p:nvGrpSpPr>
        <p:grpSpPr>
          <a:xfrm>
            <a:off x="1716514" y="3650352"/>
            <a:ext cx="366364" cy="367290"/>
            <a:chOff x="-61354875" y="4101525"/>
            <a:chExt cx="316650" cy="317450"/>
          </a:xfrm>
        </p:grpSpPr>
        <p:sp>
          <p:nvSpPr>
            <p:cNvPr id="9604" name="Google Shape;9604;p83"/>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83"/>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83"/>
          <p:cNvGrpSpPr/>
          <p:nvPr/>
        </p:nvGrpSpPr>
        <p:grpSpPr>
          <a:xfrm>
            <a:off x="3932949" y="2742228"/>
            <a:ext cx="368157" cy="365699"/>
            <a:chOff x="-59470075" y="3308975"/>
            <a:chExt cx="318200" cy="316075"/>
          </a:xfrm>
        </p:grpSpPr>
        <p:sp>
          <p:nvSpPr>
            <p:cNvPr id="9607" name="Google Shape;9607;p83"/>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83"/>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83"/>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83"/>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83"/>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83"/>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83"/>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83"/>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83"/>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83"/>
          <p:cNvGrpSpPr/>
          <p:nvPr/>
        </p:nvGrpSpPr>
        <p:grpSpPr>
          <a:xfrm>
            <a:off x="1278379" y="1377933"/>
            <a:ext cx="367261" cy="364686"/>
            <a:chOff x="-64781025" y="3361050"/>
            <a:chExt cx="317425" cy="315200"/>
          </a:xfrm>
        </p:grpSpPr>
        <p:sp>
          <p:nvSpPr>
            <p:cNvPr id="9617" name="Google Shape;9617;p83"/>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83"/>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83"/>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83"/>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1" name="Google Shape;9621;p83"/>
          <p:cNvSpPr/>
          <p:nvPr/>
        </p:nvSpPr>
        <p:spPr>
          <a:xfrm>
            <a:off x="1278254" y="1820539"/>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83"/>
          <p:cNvSpPr/>
          <p:nvPr/>
        </p:nvSpPr>
        <p:spPr>
          <a:xfrm>
            <a:off x="1305588" y="2248541"/>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83"/>
          <p:cNvSpPr/>
          <p:nvPr/>
        </p:nvSpPr>
        <p:spPr>
          <a:xfrm>
            <a:off x="3490873" y="1417182"/>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4" name="Google Shape;9624;p83"/>
          <p:cNvGrpSpPr/>
          <p:nvPr/>
        </p:nvGrpSpPr>
        <p:grpSpPr>
          <a:xfrm>
            <a:off x="3482779" y="1819372"/>
            <a:ext cx="382765" cy="367810"/>
            <a:chOff x="-62890750" y="3747425"/>
            <a:chExt cx="330825" cy="317900"/>
          </a:xfrm>
        </p:grpSpPr>
        <p:sp>
          <p:nvSpPr>
            <p:cNvPr id="9625" name="Google Shape;9625;p83"/>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83"/>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83"/>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83"/>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83"/>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83"/>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83"/>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83"/>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83"/>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83"/>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83"/>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83"/>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83"/>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83"/>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83"/>
          <p:cNvGrpSpPr/>
          <p:nvPr/>
        </p:nvGrpSpPr>
        <p:grpSpPr>
          <a:xfrm>
            <a:off x="3490531" y="2249009"/>
            <a:ext cx="367261" cy="366364"/>
            <a:chOff x="-62884425" y="4111775"/>
            <a:chExt cx="317425" cy="316650"/>
          </a:xfrm>
        </p:grpSpPr>
        <p:sp>
          <p:nvSpPr>
            <p:cNvPr id="9640" name="Google Shape;9640;p83"/>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83"/>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83"/>
          <p:cNvGrpSpPr/>
          <p:nvPr/>
        </p:nvGrpSpPr>
        <p:grpSpPr>
          <a:xfrm>
            <a:off x="2163165" y="2745078"/>
            <a:ext cx="365438" cy="360001"/>
            <a:chOff x="-60991775" y="3376900"/>
            <a:chExt cx="315850" cy="311150"/>
          </a:xfrm>
        </p:grpSpPr>
        <p:sp>
          <p:nvSpPr>
            <p:cNvPr id="9643" name="Google Shape;9643;p83"/>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83"/>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83"/>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83"/>
          <p:cNvGrpSpPr/>
          <p:nvPr/>
        </p:nvGrpSpPr>
        <p:grpSpPr>
          <a:xfrm>
            <a:off x="2162702" y="3195942"/>
            <a:ext cx="366364" cy="359075"/>
            <a:chOff x="-60988625" y="3740800"/>
            <a:chExt cx="316650" cy="310350"/>
          </a:xfrm>
        </p:grpSpPr>
        <p:sp>
          <p:nvSpPr>
            <p:cNvPr id="9647" name="Google Shape;9647;p83"/>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83"/>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83"/>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83"/>
          <p:cNvGrpSpPr/>
          <p:nvPr/>
        </p:nvGrpSpPr>
        <p:grpSpPr>
          <a:xfrm>
            <a:off x="2162702" y="3651393"/>
            <a:ext cx="366364" cy="365207"/>
            <a:chOff x="-60987850" y="4100950"/>
            <a:chExt cx="316650" cy="315650"/>
          </a:xfrm>
        </p:grpSpPr>
        <p:sp>
          <p:nvSpPr>
            <p:cNvPr id="9651" name="Google Shape;9651;p83"/>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83"/>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83"/>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83"/>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83"/>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6" name="Google Shape;9656;p83"/>
          <p:cNvGrpSpPr/>
          <p:nvPr/>
        </p:nvGrpSpPr>
        <p:grpSpPr>
          <a:xfrm>
            <a:off x="3932486" y="3196853"/>
            <a:ext cx="369083" cy="357253"/>
            <a:chOff x="-59447250" y="3706150"/>
            <a:chExt cx="319000" cy="308775"/>
          </a:xfrm>
        </p:grpSpPr>
        <p:sp>
          <p:nvSpPr>
            <p:cNvPr id="9657" name="Google Shape;9657;p83"/>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83"/>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83"/>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3"/>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83"/>
          <p:cNvGrpSpPr/>
          <p:nvPr/>
        </p:nvGrpSpPr>
        <p:grpSpPr>
          <a:xfrm>
            <a:off x="1721214" y="1378164"/>
            <a:ext cx="368186" cy="364224"/>
            <a:chOff x="-64406125" y="3362225"/>
            <a:chExt cx="318225" cy="314800"/>
          </a:xfrm>
        </p:grpSpPr>
        <p:sp>
          <p:nvSpPr>
            <p:cNvPr id="9662" name="Google Shape;9662;p83"/>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3"/>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4" name="Google Shape;9664;p83"/>
          <p:cNvSpPr/>
          <p:nvPr/>
        </p:nvSpPr>
        <p:spPr>
          <a:xfrm>
            <a:off x="1784421" y="1819628"/>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5" name="Google Shape;9665;p83"/>
          <p:cNvGrpSpPr/>
          <p:nvPr/>
        </p:nvGrpSpPr>
        <p:grpSpPr>
          <a:xfrm>
            <a:off x="1721677" y="2249009"/>
            <a:ext cx="367261" cy="366364"/>
            <a:chOff x="-64410850" y="4094450"/>
            <a:chExt cx="317425" cy="316650"/>
          </a:xfrm>
        </p:grpSpPr>
        <p:sp>
          <p:nvSpPr>
            <p:cNvPr id="9666" name="Google Shape;9666;p83"/>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83"/>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83"/>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9" name="Google Shape;9669;p83"/>
          <p:cNvSpPr/>
          <p:nvPr/>
        </p:nvSpPr>
        <p:spPr>
          <a:xfrm>
            <a:off x="3965897" y="1376528"/>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0" name="Google Shape;9670;p83"/>
          <p:cNvGrpSpPr/>
          <p:nvPr/>
        </p:nvGrpSpPr>
        <p:grpSpPr>
          <a:xfrm>
            <a:off x="3943225" y="1819083"/>
            <a:ext cx="365467" cy="368389"/>
            <a:chOff x="-62516625" y="3743175"/>
            <a:chExt cx="315875" cy="318400"/>
          </a:xfrm>
        </p:grpSpPr>
        <p:sp>
          <p:nvSpPr>
            <p:cNvPr id="9671" name="Google Shape;9671;p83"/>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83"/>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3" name="Google Shape;9673;p83"/>
          <p:cNvGrpSpPr/>
          <p:nvPr/>
        </p:nvGrpSpPr>
        <p:grpSpPr>
          <a:xfrm>
            <a:off x="3950065" y="2269054"/>
            <a:ext cx="351786" cy="326274"/>
            <a:chOff x="-62511900" y="4129100"/>
            <a:chExt cx="304050" cy="282000"/>
          </a:xfrm>
        </p:grpSpPr>
        <p:sp>
          <p:nvSpPr>
            <p:cNvPr id="9674" name="Google Shape;9674;p83"/>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83"/>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83"/>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83"/>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83"/>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83"/>
          <p:cNvGrpSpPr/>
          <p:nvPr/>
        </p:nvGrpSpPr>
        <p:grpSpPr>
          <a:xfrm>
            <a:off x="2628187" y="2741448"/>
            <a:ext cx="310770" cy="367261"/>
            <a:chOff x="-60597975" y="3367475"/>
            <a:chExt cx="268600" cy="317425"/>
          </a:xfrm>
        </p:grpSpPr>
        <p:sp>
          <p:nvSpPr>
            <p:cNvPr id="9680" name="Google Shape;9680;p83"/>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83"/>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83"/>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3"/>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3"/>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85" name="Google Shape;9685;p83"/>
          <p:cNvSpPr/>
          <p:nvPr/>
        </p:nvSpPr>
        <p:spPr>
          <a:xfrm>
            <a:off x="2598914" y="3192959"/>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86" name="Google Shape;9686;p83"/>
          <p:cNvGrpSpPr/>
          <p:nvPr/>
        </p:nvGrpSpPr>
        <p:grpSpPr>
          <a:xfrm>
            <a:off x="2600390" y="3702764"/>
            <a:ext cx="366364" cy="262465"/>
            <a:chOff x="-60621600" y="4145650"/>
            <a:chExt cx="316650" cy="226850"/>
          </a:xfrm>
        </p:grpSpPr>
        <p:sp>
          <p:nvSpPr>
            <p:cNvPr id="9687" name="Google Shape;9687;p83"/>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3"/>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3"/>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83"/>
          <p:cNvGrpSpPr/>
          <p:nvPr/>
        </p:nvGrpSpPr>
        <p:grpSpPr>
          <a:xfrm>
            <a:off x="3937042" y="3651263"/>
            <a:ext cx="359972" cy="365467"/>
            <a:chOff x="-59400775" y="4084200"/>
            <a:chExt cx="311125" cy="315875"/>
          </a:xfrm>
        </p:grpSpPr>
        <p:sp>
          <p:nvSpPr>
            <p:cNvPr id="9691" name="Google Shape;9691;p83"/>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83"/>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83"/>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3"/>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83"/>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83"/>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7" name="Google Shape;9697;p83"/>
          <p:cNvGrpSpPr/>
          <p:nvPr/>
        </p:nvGrpSpPr>
        <p:grpSpPr>
          <a:xfrm>
            <a:off x="2161136" y="1377094"/>
            <a:ext cx="365438" cy="366364"/>
            <a:chOff x="-64044600" y="3360375"/>
            <a:chExt cx="315850" cy="316650"/>
          </a:xfrm>
        </p:grpSpPr>
        <p:sp>
          <p:nvSpPr>
            <p:cNvPr id="9698" name="Google Shape;9698;p83"/>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83"/>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83"/>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83"/>
          <p:cNvGrpSpPr/>
          <p:nvPr/>
        </p:nvGrpSpPr>
        <p:grpSpPr>
          <a:xfrm>
            <a:off x="2187559" y="1819647"/>
            <a:ext cx="312592" cy="367261"/>
            <a:chOff x="-64022550" y="3727425"/>
            <a:chExt cx="270175" cy="317425"/>
          </a:xfrm>
        </p:grpSpPr>
        <p:sp>
          <p:nvSpPr>
            <p:cNvPr id="9702" name="Google Shape;9702;p83"/>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83"/>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83"/>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83"/>
          <p:cNvGrpSpPr/>
          <p:nvPr/>
        </p:nvGrpSpPr>
        <p:grpSpPr>
          <a:xfrm>
            <a:off x="2211697" y="2248547"/>
            <a:ext cx="264317" cy="367290"/>
            <a:chOff x="-64001300" y="4093650"/>
            <a:chExt cx="228450" cy="317450"/>
          </a:xfrm>
        </p:grpSpPr>
        <p:sp>
          <p:nvSpPr>
            <p:cNvPr id="9706" name="Google Shape;9706;p83"/>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3"/>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83"/>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83"/>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0" name="Google Shape;9710;p83"/>
          <p:cNvGrpSpPr/>
          <p:nvPr/>
        </p:nvGrpSpPr>
        <p:grpSpPr>
          <a:xfrm>
            <a:off x="830701" y="2741838"/>
            <a:ext cx="359972" cy="366480"/>
            <a:chOff x="-62148800" y="3377700"/>
            <a:chExt cx="311125" cy="316750"/>
          </a:xfrm>
        </p:grpSpPr>
        <p:sp>
          <p:nvSpPr>
            <p:cNvPr id="9711" name="Google Shape;9711;p83"/>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3"/>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83"/>
          <p:cNvGrpSpPr/>
          <p:nvPr/>
        </p:nvGrpSpPr>
        <p:grpSpPr>
          <a:xfrm>
            <a:off x="826608" y="3191835"/>
            <a:ext cx="368157" cy="367290"/>
            <a:chOff x="-62154300" y="3743950"/>
            <a:chExt cx="318200" cy="317450"/>
          </a:xfrm>
        </p:grpSpPr>
        <p:sp>
          <p:nvSpPr>
            <p:cNvPr id="9714" name="Google Shape;9714;p83"/>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3"/>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83"/>
          <p:cNvGrpSpPr/>
          <p:nvPr/>
        </p:nvGrpSpPr>
        <p:grpSpPr>
          <a:xfrm>
            <a:off x="826594" y="3650815"/>
            <a:ext cx="368186" cy="366364"/>
            <a:chOff x="-62151950" y="4111775"/>
            <a:chExt cx="318225" cy="316650"/>
          </a:xfrm>
        </p:grpSpPr>
        <p:sp>
          <p:nvSpPr>
            <p:cNvPr id="9717" name="Google Shape;9717;p83"/>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3"/>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83"/>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83"/>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1" name="Google Shape;9721;p83"/>
          <p:cNvGrpSpPr/>
          <p:nvPr/>
        </p:nvGrpSpPr>
        <p:grpSpPr>
          <a:xfrm>
            <a:off x="3045218" y="2741361"/>
            <a:ext cx="368157" cy="367434"/>
            <a:chOff x="-60254550" y="3367325"/>
            <a:chExt cx="318200" cy="317575"/>
          </a:xfrm>
        </p:grpSpPr>
        <p:sp>
          <p:nvSpPr>
            <p:cNvPr id="9722" name="Google Shape;9722;p83"/>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83"/>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83"/>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83"/>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6" name="Google Shape;9726;p83"/>
          <p:cNvGrpSpPr/>
          <p:nvPr/>
        </p:nvGrpSpPr>
        <p:grpSpPr>
          <a:xfrm>
            <a:off x="3046115" y="3192355"/>
            <a:ext cx="366364" cy="366248"/>
            <a:chOff x="-60255350" y="3733825"/>
            <a:chExt cx="316650" cy="316550"/>
          </a:xfrm>
        </p:grpSpPr>
        <p:sp>
          <p:nvSpPr>
            <p:cNvPr id="9727" name="Google Shape;9727;p83"/>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83"/>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83"/>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83"/>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83"/>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83"/>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83"/>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4" name="Google Shape;9734;p83"/>
          <p:cNvGrpSpPr/>
          <p:nvPr/>
        </p:nvGrpSpPr>
        <p:grpSpPr>
          <a:xfrm>
            <a:off x="3073912" y="3651263"/>
            <a:ext cx="310770" cy="365467"/>
            <a:chOff x="-60232500" y="4101525"/>
            <a:chExt cx="268600" cy="315875"/>
          </a:xfrm>
        </p:grpSpPr>
        <p:sp>
          <p:nvSpPr>
            <p:cNvPr id="9735" name="Google Shape;9735;p83"/>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83"/>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7" name="Google Shape;9737;p83"/>
          <p:cNvSpPr/>
          <p:nvPr/>
        </p:nvSpPr>
        <p:spPr>
          <a:xfrm>
            <a:off x="2161686" y="4120197"/>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8" name="Google Shape;9738;p83"/>
          <p:cNvGrpSpPr/>
          <p:nvPr/>
        </p:nvGrpSpPr>
        <p:grpSpPr>
          <a:xfrm>
            <a:off x="2606912" y="1377094"/>
            <a:ext cx="368186" cy="366364"/>
            <a:chOff x="-63679950" y="3360375"/>
            <a:chExt cx="318225" cy="316650"/>
          </a:xfrm>
        </p:grpSpPr>
        <p:sp>
          <p:nvSpPr>
            <p:cNvPr id="9739" name="Google Shape;9739;p83"/>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83"/>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83"/>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83"/>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43" name="Google Shape;9743;p83"/>
          <p:cNvSpPr/>
          <p:nvPr/>
        </p:nvSpPr>
        <p:spPr>
          <a:xfrm>
            <a:off x="2605879" y="1819397"/>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4" name="Google Shape;9744;p83"/>
          <p:cNvGrpSpPr/>
          <p:nvPr/>
        </p:nvGrpSpPr>
        <p:grpSpPr>
          <a:xfrm>
            <a:off x="2605539" y="2248431"/>
            <a:ext cx="370934" cy="367521"/>
            <a:chOff x="-63679950" y="4093450"/>
            <a:chExt cx="320600" cy="317650"/>
          </a:xfrm>
        </p:grpSpPr>
        <p:sp>
          <p:nvSpPr>
            <p:cNvPr id="9745" name="Google Shape;9745;p83"/>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3"/>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3"/>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8" name="Google Shape;9748;p83"/>
          <p:cNvGrpSpPr/>
          <p:nvPr/>
        </p:nvGrpSpPr>
        <p:grpSpPr>
          <a:xfrm>
            <a:off x="1265656" y="2741433"/>
            <a:ext cx="366364" cy="367290"/>
            <a:chOff x="-61784125" y="3377700"/>
            <a:chExt cx="316650" cy="317450"/>
          </a:xfrm>
        </p:grpSpPr>
        <p:sp>
          <p:nvSpPr>
            <p:cNvPr id="9749" name="Google Shape;9749;p83"/>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3"/>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3"/>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83"/>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83"/>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3"/>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3"/>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6" name="Google Shape;9756;p83"/>
          <p:cNvGrpSpPr/>
          <p:nvPr/>
        </p:nvGrpSpPr>
        <p:grpSpPr>
          <a:xfrm>
            <a:off x="1265656" y="3191835"/>
            <a:ext cx="366364" cy="367290"/>
            <a:chOff x="-61783350" y="3743950"/>
            <a:chExt cx="316650" cy="317450"/>
          </a:xfrm>
        </p:grpSpPr>
        <p:sp>
          <p:nvSpPr>
            <p:cNvPr id="9757" name="Google Shape;9757;p83"/>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3"/>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59" name="Google Shape;9759;p83"/>
          <p:cNvSpPr/>
          <p:nvPr/>
        </p:nvSpPr>
        <p:spPr>
          <a:xfrm>
            <a:off x="1265537" y="3650636"/>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83"/>
          <p:cNvSpPr/>
          <p:nvPr/>
        </p:nvSpPr>
        <p:spPr>
          <a:xfrm>
            <a:off x="3488339" y="2751280"/>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83"/>
          <p:cNvSpPr/>
          <p:nvPr/>
        </p:nvSpPr>
        <p:spPr>
          <a:xfrm>
            <a:off x="3487428" y="3231921"/>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2" name="Google Shape;9762;p83"/>
          <p:cNvGrpSpPr/>
          <p:nvPr/>
        </p:nvGrpSpPr>
        <p:grpSpPr>
          <a:xfrm>
            <a:off x="3487080" y="3651668"/>
            <a:ext cx="369112" cy="364657"/>
            <a:chOff x="-59869425" y="4102225"/>
            <a:chExt cx="319025" cy="315175"/>
          </a:xfrm>
        </p:grpSpPr>
        <p:sp>
          <p:nvSpPr>
            <p:cNvPr id="9763" name="Google Shape;9763;p83"/>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3"/>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83"/>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83"/>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7" name="Google Shape;9767;p83"/>
          <p:cNvGrpSpPr/>
          <p:nvPr/>
        </p:nvGrpSpPr>
        <p:grpSpPr>
          <a:xfrm>
            <a:off x="2605883" y="4120490"/>
            <a:ext cx="366364" cy="365467"/>
            <a:chOff x="-59029025" y="3711650"/>
            <a:chExt cx="316650" cy="315875"/>
          </a:xfrm>
        </p:grpSpPr>
        <p:sp>
          <p:nvSpPr>
            <p:cNvPr id="9768" name="Google Shape;9768;p83"/>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3"/>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83"/>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83"/>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3"/>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3"/>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3"/>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3"/>
          <p:cNvGrpSpPr/>
          <p:nvPr/>
        </p:nvGrpSpPr>
        <p:grpSpPr>
          <a:xfrm>
            <a:off x="4841373" y="1398014"/>
            <a:ext cx="351940" cy="348188"/>
            <a:chOff x="581525" y="3254850"/>
            <a:chExt cx="297750" cy="294575"/>
          </a:xfrm>
        </p:grpSpPr>
        <p:sp>
          <p:nvSpPr>
            <p:cNvPr id="9776" name="Google Shape;9776;p83"/>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3"/>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3"/>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9" name="Google Shape;9779;p83"/>
          <p:cNvGrpSpPr/>
          <p:nvPr/>
        </p:nvGrpSpPr>
        <p:grpSpPr>
          <a:xfrm>
            <a:off x="4840442" y="1836950"/>
            <a:ext cx="353802" cy="351497"/>
            <a:chOff x="580725" y="3617925"/>
            <a:chExt cx="299325" cy="297375"/>
          </a:xfrm>
        </p:grpSpPr>
        <p:sp>
          <p:nvSpPr>
            <p:cNvPr id="9780" name="Google Shape;9780;p83"/>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83"/>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3"/>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3"/>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3"/>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5" name="Google Shape;9785;p83"/>
          <p:cNvGrpSpPr/>
          <p:nvPr/>
        </p:nvGrpSpPr>
        <p:grpSpPr>
          <a:xfrm>
            <a:off x="4842304" y="2284140"/>
            <a:ext cx="350079" cy="350079"/>
            <a:chOff x="583100" y="3982600"/>
            <a:chExt cx="296175" cy="296175"/>
          </a:xfrm>
        </p:grpSpPr>
        <p:sp>
          <p:nvSpPr>
            <p:cNvPr id="9786" name="Google Shape;9786;p83"/>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3"/>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3"/>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83"/>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83"/>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3"/>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3"/>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3" name="Google Shape;9793;p83"/>
          <p:cNvGrpSpPr/>
          <p:nvPr/>
        </p:nvGrpSpPr>
        <p:grpSpPr>
          <a:xfrm>
            <a:off x="7074918" y="1397764"/>
            <a:ext cx="307231" cy="348690"/>
            <a:chOff x="2423775" y="3226875"/>
            <a:chExt cx="259925" cy="295000"/>
          </a:xfrm>
        </p:grpSpPr>
        <p:sp>
          <p:nvSpPr>
            <p:cNvPr id="9794" name="Google Shape;9794;p83"/>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83"/>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3"/>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7" name="Google Shape;9797;p83"/>
          <p:cNvGrpSpPr/>
          <p:nvPr/>
        </p:nvGrpSpPr>
        <p:grpSpPr>
          <a:xfrm>
            <a:off x="7052106" y="1839049"/>
            <a:ext cx="352857" cy="347301"/>
            <a:chOff x="2404875" y="3592725"/>
            <a:chExt cx="298525" cy="293825"/>
          </a:xfrm>
        </p:grpSpPr>
        <p:sp>
          <p:nvSpPr>
            <p:cNvPr id="9798" name="Google Shape;9798;p83"/>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83"/>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83"/>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1" name="Google Shape;9801;p83"/>
          <p:cNvGrpSpPr/>
          <p:nvPr/>
        </p:nvGrpSpPr>
        <p:grpSpPr>
          <a:xfrm>
            <a:off x="7053036" y="2284614"/>
            <a:ext cx="350995" cy="349133"/>
            <a:chOff x="2404875" y="3955825"/>
            <a:chExt cx="296950" cy="295375"/>
          </a:xfrm>
        </p:grpSpPr>
        <p:sp>
          <p:nvSpPr>
            <p:cNvPr id="9802" name="Google Shape;9802;p83"/>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3"/>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3"/>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3"/>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83"/>
          <p:cNvGrpSpPr/>
          <p:nvPr/>
        </p:nvGrpSpPr>
        <p:grpSpPr>
          <a:xfrm>
            <a:off x="5747016" y="2748808"/>
            <a:ext cx="349163" cy="350079"/>
            <a:chOff x="4263650" y="3235150"/>
            <a:chExt cx="295400" cy="296175"/>
          </a:xfrm>
        </p:grpSpPr>
        <p:sp>
          <p:nvSpPr>
            <p:cNvPr id="9807" name="Google Shape;9807;p83"/>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83"/>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83"/>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83"/>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3"/>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2" name="Google Shape;9812;p83"/>
          <p:cNvGrpSpPr/>
          <p:nvPr/>
        </p:nvGrpSpPr>
        <p:grpSpPr>
          <a:xfrm>
            <a:off x="5744696" y="3207969"/>
            <a:ext cx="353802" cy="327739"/>
            <a:chOff x="4266025" y="3609275"/>
            <a:chExt cx="299325" cy="277275"/>
          </a:xfrm>
        </p:grpSpPr>
        <p:sp>
          <p:nvSpPr>
            <p:cNvPr id="9813" name="Google Shape;9813;p83"/>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83"/>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5" name="Google Shape;9815;p83"/>
          <p:cNvGrpSpPr/>
          <p:nvPr/>
        </p:nvGrpSpPr>
        <p:grpSpPr>
          <a:xfrm>
            <a:off x="5745154" y="3673356"/>
            <a:ext cx="352886" cy="349133"/>
            <a:chOff x="4263650" y="3963700"/>
            <a:chExt cx="298550" cy="295375"/>
          </a:xfrm>
        </p:grpSpPr>
        <p:sp>
          <p:nvSpPr>
            <p:cNvPr id="9816" name="Google Shape;9816;p83"/>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83"/>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83"/>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3"/>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3"/>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3"/>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3"/>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3" name="Google Shape;9823;p83"/>
          <p:cNvGrpSpPr/>
          <p:nvPr/>
        </p:nvGrpSpPr>
        <p:grpSpPr>
          <a:xfrm>
            <a:off x="8023491" y="2748809"/>
            <a:ext cx="226264" cy="350079"/>
            <a:chOff x="6164975" y="3211525"/>
            <a:chExt cx="191425" cy="296175"/>
          </a:xfrm>
        </p:grpSpPr>
        <p:sp>
          <p:nvSpPr>
            <p:cNvPr id="9824" name="Google Shape;9824;p83"/>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83"/>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83"/>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3"/>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83"/>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83"/>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3"/>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83"/>
          <p:cNvGrpSpPr/>
          <p:nvPr/>
        </p:nvGrpSpPr>
        <p:grpSpPr>
          <a:xfrm>
            <a:off x="5285528" y="1397084"/>
            <a:ext cx="352886" cy="350049"/>
            <a:chOff x="946175" y="3253275"/>
            <a:chExt cx="298550" cy="296150"/>
          </a:xfrm>
        </p:grpSpPr>
        <p:sp>
          <p:nvSpPr>
            <p:cNvPr id="9832" name="Google Shape;9832;p83"/>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3"/>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83"/>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83"/>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3"/>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83"/>
          <p:cNvGrpSpPr/>
          <p:nvPr/>
        </p:nvGrpSpPr>
        <p:grpSpPr>
          <a:xfrm>
            <a:off x="5286459" y="1839048"/>
            <a:ext cx="351024" cy="347301"/>
            <a:chOff x="946175" y="3619500"/>
            <a:chExt cx="296975" cy="293825"/>
          </a:xfrm>
        </p:grpSpPr>
        <p:sp>
          <p:nvSpPr>
            <p:cNvPr id="9838" name="Google Shape;9838;p83"/>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83"/>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83"/>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83"/>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83"/>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83"/>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83"/>
          <p:cNvGrpSpPr/>
          <p:nvPr/>
        </p:nvGrpSpPr>
        <p:grpSpPr>
          <a:xfrm>
            <a:off x="5286001" y="2283682"/>
            <a:ext cx="351940" cy="350995"/>
            <a:chOff x="944600" y="3981825"/>
            <a:chExt cx="297750" cy="296950"/>
          </a:xfrm>
        </p:grpSpPr>
        <p:sp>
          <p:nvSpPr>
            <p:cNvPr id="9845" name="Google Shape;9845;p83"/>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83"/>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83"/>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83"/>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9" name="Google Shape;9849;p83"/>
          <p:cNvGrpSpPr/>
          <p:nvPr/>
        </p:nvGrpSpPr>
        <p:grpSpPr>
          <a:xfrm>
            <a:off x="7502937" y="1397542"/>
            <a:ext cx="350079" cy="349133"/>
            <a:chOff x="2768750" y="3227275"/>
            <a:chExt cx="296175" cy="295375"/>
          </a:xfrm>
        </p:grpSpPr>
        <p:sp>
          <p:nvSpPr>
            <p:cNvPr id="9850" name="Google Shape;9850;p83"/>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83"/>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83"/>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83"/>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83"/>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83"/>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83"/>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3"/>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83"/>
          <p:cNvGrpSpPr/>
          <p:nvPr/>
        </p:nvGrpSpPr>
        <p:grpSpPr>
          <a:xfrm>
            <a:off x="7523888" y="1838414"/>
            <a:ext cx="308177" cy="348572"/>
            <a:chOff x="2786075" y="3591800"/>
            <a:chExt cx="260725" cy="294900"/>
          </a:xfrm>
        </p:grpSpPr>
        <p:sp>
          <p:nvSpPr>
            <p:cNvPr id="9859" name="Google Shape;9859;p83"/>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3"/>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3"/>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3"/>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3"/>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4" name="Google Shape;9864;p83"/>
          <p:cNvGrpSpPr/>
          <p:nvPr/>
        </p:nvGrpSpPr>
        <p:grpSpPr>
          <a:xfrm>
            <a:off x="7564387" y="2284141"/>
            <a:ext cx="227180" cy="350079"/>
            <a:chOff x="2819150" y="3955025"/>
            <a:chExt cx="192200" cy="296175"/>
          </a:xfrm>
        </p:grpSpPr>
        <p:sp>
          <p:nvSpPr>
            <p:cNvPr id="9865" name="Google Shape;9865;p83"/>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3"/>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3"/>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83"/>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9" name="Google Shape;9869;p83"/>
          <p:cNvGrpSpPr/>
          <p:nvPr/>
        </p:nvGrpSpPr>
        <p:grpSpPr>
          <a:xfrm>
            <a:off x="6188160" y="2749739"/>
            <a:ext cx="349133" cy="348217"/>
            <a:chOff x="4629125" y="3235150"/>
            <a:chExt cx="295375" cy="294600"/>
          </a:xfrm>
        </p:grpSpPr>
        <p:sp>
          <p:nvSpPr>
            <p:cNvPr id="9870" name="Google Shape;9870;p83"/>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83"/>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3"/>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83"/>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83"/>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5" name="Google Shape;9875;p83"/>
          <p:cNvGrpSpPr/>
          <p:nvPr/>
        </p:nvGrpSpPr>
        <p:grpSpPr>
          <a:xfrm>
            <a:off x="6188145" y="3197272"/>
            <a:ext cx="349163" cy="349133"/>
            <a:chOff x="4628325" y="3599825"/>
            <a:chExt cx="295400" cy="295375"/>
          </a:xfrm>
        </p:grpSpPr>
        <p:sp>
          <p:nvSpPr>
            <p:cNvPr id="9876" name="Google Shape;9876;p83"/>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83"/>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3"/>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83"/>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83"/>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3"/>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3"/>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3"/>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83"/>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83"/>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3"/>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3"/>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8" name="Google Shape;9888;p83"/>
          <p:cNvGrpSpPr/>
          <p:nvPr/>
        </p:nvGrpSpPr>
        <p:grpSpPr>
          <a:xfrm>
            <a:off x="6209096" y="3672883"/>
            <a:ext cx="307261" cy="350079"/>
            <a:chOff x="4645650" y="3962900"/>
            <a:chExt cx="259950" cy="296175"/>
          </a:xfrm>
        </p:grpSpPr>
        <p:sp>
          <p:nvSpPr>
            <p:cNvPr id="9889" name="Google Shape;9889;p83"/>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3"/>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83"/>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83"/>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3"/>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3"/>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5" name="Google Shape;9895;p83"/>
          <p:cNvGrpSpPr/>
          <p:nvPr/>
        </p:nvGrpSpPr>
        <p:grpSpPr>
          <a:xfrm>
            <a:off x="7962056" y="3197745"/>
            <a:ext cx="349133" cy="348188"/>
            <a:chOff x="6143725" y="3582500"/>
            <a:chExt cx="295375" cy="294575"/>
          </a:xfrm>
        </p:grpSpPr>
        <p:sp>
          <p:nvSpPr>
            <p:cNvPr id="9896" name="Google Shape;9896;p83"/>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3"/>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83"/>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83"/>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3"/>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3"/>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3"/>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3" name="Google Shape;9903;p83"/>
          <p:cNvGrpSpPr/>
          <p:nvPr/>
        </p:nvGrpSpPr>
        <p:grpSpPr>
          <a:xfrm>
            <a:off x="5730883" y="1397084"/>
            <a:ext cx="350995" cy="350049"/>
            <a:chOff x="1310075" y="3253275"/>
            <a:chExt cx="296950" cy="296150"/>
          </a:xfrm>
        </p:grpSpPr>
        <p:sp>
          <p:nvSpPr>
            <p:cNvPr id="9904" name="Google Shape;9904;p83"/>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3"/>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83"/>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07" name="Google Shape;9907;p83"/>
          <p:cNvSpPr/>
          <p:nvPr/>
        </p:nvSpPr>
        <p:spPr>
          <a:xfrm>
            <a:off x="5732303" y="1839172"/>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08" name="Google Shape;9908;p83"/>
          <p:cNvGrpSpPr/>
          <p:nvPr/>
        </p:nvGrpSpPr>
        <p:grpSpPr>
          <a:xfrm>
            <a:off x="5730410" y="2283343"/>
            <a:ext cx="351941" cy="351675"/>
            <a:chOff x="1310075" y="3980250"/>
            <a:chExt cx="297750" cy="297525"/>
          </a:xfrm>
        </p:grpSpPr>
        <p:sp>
          <p:nvSpPr>
            <p:cNvPr id="9909" name="Google Shape;9909;p83"/>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3"/>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3"/>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3"/>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3" name="Google Shape;9913;p83"/>
          <p:cNvGrpSpPr/>
          <p:nvPr/>
        </p:nvGrpSpPr>
        <p:grpSpPr>
          <a:xfrm>
            <a:off x="7995198" y="1397542"/>
            <a:ext cx="266305" cy="349133"/>
            <a:chOff x="3167275" y="3227275"/>
            <a:chExt cx="225300" cy="295375"/>
          </a:xfrm>
        </p:grpSpPr>
        <p:sp>
          <p:nvSpPr>
            <p:cNvPr id="9914" name="Google Shape;9914;p83"/>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3"/>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3"/>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3"/>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3"/>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9" name="Google Shape;9919;p83"/>
          <p:cNvSpPr/>
          <p:nvPr/>
        </p:nvSpPr>
        <p:spPr>
          <a:xfrm>
            <a:off x="7944537" y="1837428"/>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0" name="Google Shape;9920;p83"/>
          <p:cNvGrpSpPr/>
          <p:nvPr/>
        </p:nvGrpSpPr>
        <p:grpSpPr>
          <a:xfrm>
            <a:off x="7952380" y="2284599"/>
            <a:ext cx="351940" cy="349163"/>
            <a:chOff x="3133425" y="3955025"/>
            <a:chExt cx="297750" cy="295400"/>
          </a:xfrm>
        </p:grpSpPr>
        <p:sp>
          <p:nvSpPr>
            <p:cNvPr id="9921" name="Google Shape;9921;p83"/>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3"/>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3"/>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83"/>
          <p:cNvGrpSpPr/>
          <p:nvPr/>
        </p:nvGrpSpPr>
        <p:grpSpPr>
          <a:xfrm>
            <a:off x="6632554" y="2748187"/>
            <a:ext cx="350079" cy="351320"/>
            <a:chOff x="4991425" y="3234750"/>
            <a:chExt cx="296175" cy="297225"/>
          </a:xfrm>
        </p:grpSpPr>
        <p:sp>
          <p:nvSpPr>
            <p:cNvPr id="9925" name="Google Shape;9925;p83"/>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3"/>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3"/>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3"/>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83"/>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83"/>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1" name="Google Shape;9931;p83"/>
          <p:cNvGrpSpPr/>
          <p:nvPr/>
        </p:nvGrpSpPr>
        <p:grpSpPr>
          <a:xfrm>
            <a:off x="6632554" y="3217750"/>
            <a:ext cx="350079" cy="308177"/>
            <a:chOff x="4991425" y="3617150"/>
            <a:chExt cx="296175" cy="260725"/>
          </a:xfrm>
        </p:grpSpPr>
        <p:sp>
          <p:nvSpPr>
            <p:cNvPr id="9932" name="Google Shape;9932;p83"/>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83"/>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3"/>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83"/>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83"/>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3"/>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83"/>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9" name="Google Shape;9939;p83"/>
          <p:cNvGrpSpPr/>
          <p:nvPr/>
        </p:nvGrpSpPr>
        <p:grpSpPr>
          <a:xfrm>
            <a:off x="6709827" y="3673341"/>
            <a:ext cx="195532" cy="349163"/>
            <a:chOff x="5056800" y="3962900"/>
            <a:chExt cx="165425" cy="295400"/>
          </a:xfrm>
        </p:grpSpPr>
        <p:sp>
          <p:nvSpPr>
            <p:cNvPr id="9940" name="Google Shape;9940;p83"/>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83"/>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83"/>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83"/>
          <p:cNvGrpSpPr/>
          <p:nvPr/>
        </p:nvGrpSpPr>
        <p:grpSpPr>
          <a:xfrm>
            <a:off x="7961125" y="3673357"/>
            <a:ext cx="350995" cy="349133"/>
            <a:chOff x="6168925" y="3936925"/>
            <a:chExt cx="296950" cy="295375"/>
          </a:xfrm>
        </p:grpSpPr>
        <p:sp>
          <p:nvSpPr>
            <p:cNvPr id="9944" name="Google Shape;9944;p83"/>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83"/>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3"/>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3"/>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3"/>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3"/>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0" name="Google Shape;9950;p83"/>
          <p:cNvGrpSpPr/>
          <p:nvPr/>
        </p:nvGrpSpPr>
        <p:grpSpPr>
          <a:xfrm>
            <a:off x="6174844" y="1390429"/>
            <a:ext cx="348188" cy="349133"/>
            <a:chOff x="1674750" y="3254050"/>
            <a:chExt cx="294575" cy="295375"/>
          </a:xfrm>
        </p:grpSpPr>
        <p:sp>
          <p:nvSpPr>
            <p:cNvPr id="9951" name="Google Shape;9951;p83"/>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3"/>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3"/>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4" name="Google Shape;9954;p83"/>
          <p:cNvGrpSpPr/>
          <p:nvPr/>
        </p:nvGrpSpPr>
        <p:grpSpPr>
          <a:xfrm>
            <a:off x="6189239" y="1838132"/>
            <a:ext cx="319347" cy="349133"/>
            <a:chOff x="1687350" y="3618725"/>
            <a:chExt cx="270175" cy="295375"/>
          </a:xfrm>
        </p:grpSpPr>
        <p:sp>
          <p:nvSpPr>
            <p:cNvPr id="9955" name="Google Shape;9955;p83"/>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3"/>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83"/>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8" name="Google Shape;9958;p83"/>
          <p:cNvGrpSpPr/>
          <p:nvPr/>
        </p:nvGrpSpPr>
        <p:grpSpPr>
          <a:xfrm>
            <a:off x="6172942" y="2284613"/>
            <a:ext cx="351940" cy="349133"/>
            <a:chOff x="1672375" y="3982600"/>
            <a:chExt cx="297750" cy="295375"/>
          </a:xfrm>
        </p:grpSpPr>
        <p:sp>
          <p:nvSpPr>
            <p:cNvPr id="9959" name="Google Shape;9959;p83"/>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3"/>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3"/>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2" name="Google Shape;9962;p83"/>
          <p:cNvGrpSpPr/>
          <p:nvPr/>
        </p:nvGrpSpPr>
        <p:grpSpPr>
          <a:xfrm>
            <a:off x="4864934" y="2748808"/>
            <a:ext cx="350079" cy="350079"/>
            <a:chOff x="3497300" y="3227275"/>
            <a:chExt cx="296175" cy="296175"/>
          </a:xfrm>
        </p:grpSpPr>
        <p:sp>
          <p:nvSpPr>
            <p:cNvPr id="9963" name="Google Shape;9963;p83"/>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3"/>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3"/>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3"/>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3"/>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3"/>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3"/>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3"/>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1" name="Google Shape;9971;p83"/>
          <p:cNvGrpSpPr/>
          <p:nvPr/>
        </p:nvGrpSpPr>
        <p:grpSpPr>
          <a:xfrm>
            <a:off x="4865407" y="3198203"/>
            <a:ext cx="349133" cy="347272"/>
            <a:chOff x="3497300" y="3591950"/>
            <a:chExt cx="295375" cy="293800"/>
          </a:xfrm>
        </p:grpSpPr>
        <p:sp>
          <p:nvSpPr>
            <p:cNvPr id="9972" name="Google Shape;9972;p83"/>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3"/>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3"/>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3"/>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3"/>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3"/>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3"/>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3"/>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83"/>
          <p:cNvGrpSpPr/>
          <p:nvPr/>
        </p:nvGrpSpPr>
        <p:grpSpPr>
          <a:xfrm>
            <a:off x="4865407" y="3673341"/>
            <a:ext cx="349133" cy="349163"/>
            <a:chOff x="3497300" y="3955025"/>
            <a:chExt cx="295375" cy="295400"/>
          </a:xfrm>
        </p:grpSpPr>
        <p:sp>
          <p:nvSpPr>
            <p:cNvPr id="9981" name="Google Shape;9981;p83"/>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3"/>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3"/>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4" name="Google Shape;9984;p83"/>
          <p:cNvGrpSpPr/>
          <p:nvPr/>
        </p:nvGrpSpPr>
        <p:grpSpPr>
          <a:xfrm>
            <a:off x="7089979" y="2749532"/>
            <a:ext cx="327739" cy="348631"/>
            <a:chOff x="5364750" y="3235150"/>
            <a:chExt cx="277275" cy="294950"/>
          </a:xfrm>
        </p:grpSpPr>
        <p:sp>
          <p:nvSpPr>
            <p:cNvPr id="9985" name="Google Shape;9985;p83"/>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83"/>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83"/>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3"/>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3"/>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3"/>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3"/>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83"/>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3" name="Google Shape;9993;p83"/>
          <p:cNvGrpSpPr/>
          <p:nvPr/>
        </p:nvGrpSpPr>
        <p:grpSpPr>
          <a:xfrm>
            <a:off x="7078337" y="3195868"/>
            <a:ext cx="351024" cy="351941"/>
            <a:chOff x="5355300" y="3598250"/>
            <a:chExt cx="296975" cy="297750"/>
          </a:xfrm>
        </p:grpSpPr>
        <p:sp>
          <p:nvSpPr>
            <p:cNvPr id="9994" name="Google Shape;9994;p83"/>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83"/>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83"/>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83"/>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83"/>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83"/>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83"/>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83"/>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83"/>
          <p:cNvGrpSpPr/>
          <p:nvPr/>
        </p:nvGrpSpPr>
        <p:grpSpPr>
          <a:xfrm>
            <a:off x="7082533" y="3734790"/>
            <a:ext cx="342632" cy="226264"/>
            <a:chOff x="5358450" y="4015675"/>
            <a:chExt cx="289875" cy="191425"/>
          </a:xfrm>
        </p:grpSpPr>
        <p:sp>
          <p:nvSpPr>
            <p:cNvPr id="10003" name="Google Shape;10003;p83"/>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83"/>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83"/>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83"/>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7" name="Google Shape;10007;p83"/>
          <p:cNvGrpSpPr/>
          <p:nvPr/>
        </p:nvGrpSpPr>
        <p:grpSpPr>
          <a:xfrm>
            <a:off x="6209015" y="4117322"/>
            <a:ext cx="351024" cy="325464"/>
            <a:chOff x="6543825" y="3202075"/>
            <a:chExt cx="296975" cy="275350"/>
          </a:xfrm>
        </p:grpSpPr>
        <p:sp>
          <p:nvSpPr>
            <p:cNvPr id="10008" name="Google Shape;10008;p83"/>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3"/>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3"/>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83"/>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83"/>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3"/>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3"/>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5" name="Google Shape;10015;p83"/>
          <p:cNvGrpSpPr/>
          <p:nvPr/>
        </p:nvGrpSpPr>
        <p:grpSpPr>
          <a:xfrm>
            <a:off x="6615996" y="1397069"/>
            <a:ext cx="350079" cy="350079"/>
            <a:chOff x="2037825" y="3254050"/>
            <a:chExt cx="296175" cy="296175"/>
          </a:xfrm>
        </p:grpSpPr>
        <p:sp>
          <p:nvSpPr>
            <p:cNvPr id="10016" name="Google Shape;10016;p83"/>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3"/>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83"/>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83"/>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83"/>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3"/>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83"/>
          <p:cNvGrpSpPr/>
          <p:nvPr/>
        </p:nvGrpSpPr>
        <p:grpSpPr>
          <a:xfrm>
            <a:off x="6614135" y="1838236"/>
            <a:ext cx="353802" cy="348926"/>
            <a:chOff x="2034675" y="3617925"/>
            <a:chExt cx="299325" cy="295200"/>
          </a:xfrm>
        </p:grpSpPr>
        <p:sp>
          <p:nvSpPr>
            <p:cNvPr id="10023" name="Google Shape;10023;p83"/>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3"/>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83"/>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83"/>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3"/>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83"/>
          <p:cNvGrpSpPr/>
          <p:nvPr/>
        </p:nvGrpSpPr>
        <p:grpSpPr>
          <a:xfrm>
            <a:off x="6615996" y="2284613"/>
            <a:ext cx="350079" cy="349133"/>
            <a:chOff x="2037825" y="3981825"/>
            <a:chExt cx="296175" cy="295375"/>
          </a:xfrm>
        </p:grpSpPr>
        <p:sp>
          <p:nvSpPr>
            <p:cNvPr id="10029" name="Google Shape;10029;p83"/>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3"/>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83"/>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3"/>
          <p:cNvGrpSpPr/>
          <p:nvPr/>
        </p:nvGrpSpPr>
        <p:grpSpPr>
          <a:xfrm>
            <a:off x="5301014" y="2780929"/>
            <a:ext cx="350079" cy="285837"/>
            <a:chOff x="3860400" y="3254050"/>
            <a:chExt cx="296175" cy="241825"/>
          </a:xfrm>
        </p:grpSpPr>
        <p:sp>
          <p:nvSpPr>
            <p:cNvPr id="10033" name="Google Shape;10033;p83"/>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3"/>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3"/>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3"/>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3"/>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3"/>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83"/>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0" name="Google Shape;10040;p83"/>
          <p:cNvGrpSpPr/>
          <p:nvPr/>
        </p:nvGrpSpPr>
        <p:grpSpPr>
          <a:xfrm>
            <a:off x="5300541" y="3196800"/>
            <a:ext cx="351024" cy="350079"/>
            <a:chOff x="3859600" y="3591950"/>
            <a:chExt cx="296975" cy="296175"/>
          </a:xfrm>
        </p:grpSpPr>
        <p:sp>
          <p:nvSpPr>
            <p:cNvPr id="10041" name="Google Shape;10041;p83"/>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83"/>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83"/>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83"/>
          <p:cNvGrpSpPr/>
          <p:nvPr/>
        </p:nvGrpSpPr>
        <p:grpSpPr>
          <a:xfrm>
            <a:off x="5301014" y="3672883"/>
            <a:ext cx="350079" cy="350079"/>
            <a:chOff x="3860400" y="3955025"/>
            <a:chExt cx="296175" cy="296175"/>
          </a:xfrm>
        </p:grpSpPr>
        <p:sp>
          <p:nvSpPr>
            <p:cNvPr id="10045" name="Google Shape;10045;p83"/>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3"/>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3"/>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3"/>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3"/>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0" name="Google Shape;10050;p83"/>
          <p:cNvGrpSpPr/>
          <p:nvPr/>
        </p:nvGrpSpPr>
        <p:grpSpPr>
          <a:xfrm>
            <a:off x="7516230" y="2749281"/>
            <a:ext cx="355664" cy="349133"/>
            <a:chOff x="5716825" y="3235950"/>
            <a:chExt cx="300900" cy="295375"/>
          </a:xfrm>
        </p:grpSpPr>
        <p:sp>
          <p:nvSpPr>
            <p:cNvPr id="10051" name="Google Shape;10051;p83"/>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3"/>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3"/>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3"/>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83"/>
          <p:cNvGrpSpPr/>
          <p:nvPr/>
        </p:nvGrpSpPr>
        <p:grpSpPr>
          <a:xfrm>
            <a:off x="7529261" y="3207969"/>
            <a:ext cx="329601" cy="327739"/>
            <a:chOff x="5727850" y="3609275"/>
            <a:chExt cx="278850" cy="277275"/>
          </a:xfrm>
        </p:grpSpPr>
        <p:sp>
          <p:nvSpPr>
            <p:cNvPr id="10056" name="Google Shape;10056;p83"/>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3"/>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3"/>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3"/>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3"/>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83"/>
          <p:cNvGrpSpPr/>
          <p:nvPr/>
        </p:nvGrpSpPr>
        <p:grpSpPr>
          <a:xfrm>
            <a:off x="7540446" y="3673356"/>
            <a:ext cx="307231" cy="349133"/>
            <a:chOff x="5736525" y="3963700"/>
            <a:chExt cx="259925" cy="295375"/>
          </a:xfrm>
        </p:grpSpPr>
        <p:sp>
          <p:nvSpPr>
            <p:cNvPr id="10062" name="Google Shape;10062;p83"/>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3"/>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3"/>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3"/>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83"/>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83"/>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3"/>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83"/>
          <p:cNvGrpSpPr/>
          <p:nvPr/>
        </p:nvGrpSpPr>
        <p:grpSpPr>
          <a:xfrm>
            <a:off x="6632026" y="4122683"/>
            <a:ext cx="351024" cy="350079"/>
            <a:chOff x="6553275" y="3604550"/>
            <a:chExt cx="296975" cy="296175"/>
          </a:xfrm>
        </p:grpSpPr>
        <p:sp>
          <p:nvSpPr>
            <p:cNvPr id="10070" name="Google Shape;10070;p83"/>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3"/>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3"/>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3"/>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3"/>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3"/>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76" name="Google Shape;10076;p83"/>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Business Icons</a:t>
            </a:r>
            <a:endParaRPr sz="2400">
              <a:solidFill>
                <a:schemeClr val="lt1"/>
              </a:solidFill>
            </a:endParaRPr>
          </a:p>
        </p:txBody>
      </p:sp>
      <p:sp>
        <p:nvSpPr>
          <p:cNvPr id="10077" name="Google Shape;10077;p83"/>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081" name="Shape 10081"/>
        <p:cNvGrpSpPr/>
        <p:nvPr/>
      </p:nvGrpSpPr>
      <p:grpSpPr>
        <a:xfrm>
          <a:off x="0" y="0"/>
          <a:ext cx="0" cy="0"/>
          <a:chOff x="0" y="0"/>
          <a:chExt cx="0" cy="0"/>
        </a:xfrm>
      </p:grpSpPr>
      <p:grpSp>
        <p:nvGrpSpPr>
          <p:cNvPr id="10082" name="Google Shape;10082;p84"/>
          <p:cNvGrpSpPr/>
          <p:nvPr/>
        </p:nvGrpSpPr>
        <p:grpSpPr>
          <a:xfrm>
            <a:off x="859032" y="1380546"/>
            <a:ext cx="294401" cy="353645"/>
            <a:chOff x="-35814600" y="3202075"/>
            <a:chExt cx="242625" cy="291450"/>
          </a:xfrm>
        </p:grpSpPr>
        <p:sp>
          <p:nvSpPr>
            <p:cNvPr id="10083" name="Google Shape;10083;p84"/>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4"/>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4"/>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4"/>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4"/>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84"/>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84"/>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0" name="Google Shape;10090;p84"/>
          <p:cNvGrpSpPr/>
          <p:nvPr/>
        </p:nvGrpSpPr>
        <p:grpSpPr>
          <a:xfrm>
            <a:off x="829410" y="1821466"/>
            <a:ext cx="353645" cy="353888"/>
            <a:chOff x="-35839800" y="3561025"/>
            <a:chExt cx="291450" cy="291650"/>
          </a:xfrm>
        </p:grpSpPr>
        <p:sp>
          <p:nvSpPr>
            <p:cNvPr id="10091" name="Google Shape;10091;p84"/>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4"/>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4"/>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4"/>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4"/>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4"/>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4"/>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98" name="Google Shape;10098;p84"/>
          <p:cNvSpPr/>
          <p:nvPr/>
        </p:nvSpPr>
        <p:spPr>
          <a:xfrm>
            <a:off x="827834"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99" name="Google Shape;10099;p84"/>
          <p:cNvGrpSpPr/>
          <p:nvPr/>
        </p:nvGrpSpPr>
        <p:grpSpPr>
          <a:xfrm>
            <a:off x="3066955" y="1380546"/>
            <a:ext cx="353645" cy="353645"/>
            <a:chOff x="-34003850" y="3227275"/>
            <a:chExt cx="291450" cy="291450"/>
          </a:xfrm>
        </p:grpSpPr>
        <p:sp>
          <p:nvSpPr>
            <p:cNvPr id="10100" name="Google Shape;10100;p84"/>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4"/>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4"/>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4"/>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4"/>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84"/>
          <p:cNvGrpSpPr/>
          <p:nvPr/>
        </p:nvGrpSpPr>
        <p:grpSpPr>
          <a:xfrm>
            <a:off x="3066485" y="1821238"/>
            <a:ext cx="354586" cy="354343"/>
            <a:chOff x="-34004625" y="3585850"/>
            <a:chExt cx="292225" cy="292025"/>
          </a:xfrm>
        </p:grpSpPr>
        <p:sp>
          <p:nvSpPr>
            <p:cNvPr id="10106" name="Google Shape;10106;p84"/>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4"/>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4"/>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4"/>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84"/>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1" name="Google Shape;10111;p84"/>
          <p:cNvGrpSpPr/>
          <p:nvPr/>
        </p:nvGrpSpPr>
        <p:grpSpPr>
          <a:xfrm>
            <a:off x="3066000" y="2256439"/>
            <a:ext cx="355557" cy="354616"/>
            <a:chOff x="-34005425" y="3945575"/>
            <a:chExt cx="293025" cy="292250"/>
          </a:xfrm>
        </p:grpSpPr>
        <p:sp>
          <p:nvSpPr>
            <p:cNvPr id="10112" name="Google Shape;10112;p84"/>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4"/>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4"/>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5" name="Google Shape;10115;p84"/>
          <p:cNvGrpSpPr/>
          <p:nvPr/>
        </p:nvGrpSpPr>
        <p:grpSpPr>
          <a:xfrm>
            <a:off x="1713099" y="2729615"/>
            <a:ext cx="358408" cy="355557"/>
            <a:chOff x="-32174975" y="3192625"/>
            <a:chExt cx="295375" cy="293025"/>
          </a:xfrm>
        </p:grpSpPr>
        <p:sp>
          <p:nvSpPr>
            <p:cNvPr id="10116" name="Google Shape;10116;p84"/>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4"/>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4"/>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4"/>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0" name="Google Shape;10120;p84"/>
          <p:cNvSpPr/>
          <p:nvPr/>
        </p:nvSpPr>
        <p:spPr>
          <a:xfrm>
            <a:off x="1710145"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84"/>
          <p:cNvSpPr/>
          <p:nvPr/>
        </p:nvSpPr>
        <p:spPr>
          <a:xfrm>
            <a:off x="1714923"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22" name="Google Shape;10122;p84"/>
          <p:cNvGrpSpPr/>
          <p:nvPr/>
        </p:nvGrpSpPr>
        <p:grpSpPr>
          <a:xfrm>
            <a:off x="3952249" y="2730570"/>
            <a:ext cx="354586" cy="353645"/>
            <a:chOff x="-30345325" y="3184750"/>
            <a:chExt cx="292225" cy="291450"/>
          </a:xfrm>
        </p:grpSpPr>
        <p:sp>
          <p:nvSpPr>
            <p:cNvPr id="10123" name="Google Shape;10123;p84"/>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4"/>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4"/>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4"/>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4"/>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8" name="Google Shape;10128;p84"/>
          <p:cNvGrpSpPr/>
          <p:nvPr/>
        </p:nvGrpSpPr>
        <p:grpSpPr>
          <a:xfrm>
            <a:off x="1277001" y="1380546"/>
            <a:ext cx="353645" cy="353645"/>
            <a:chOff x="-35481425" y="3202075"/>
            <a:chExt cx="291450" cy="291450"/>
          </a:xfrm>
        </p:grpSpPr>
        <p:sp>
          <p:nvSpPr>
            <p:cNvPr id="10129" name="Google Shape;10129;p84"/>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4"/>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4"/>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84"/>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84"/>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4"/>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4"/>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6" name="Google Shape;10136;p84"/>
          <p:cNvGrpSpPr/>
          <p:nvPr/>
        </p:nvGrpSpPr>
        <p:grpSpPr>
          <a:xfrm>
            <a:off x="1276531" y="1822072"/>
            <a:ext cx="354586" cy="352675"/>
            <a:chOff x="-35482200" y="3561225"/>
            <a:chExt cx="292225" cy="290650"/>
          </a:xfrm>
        </p:grpSpPr>
        <p:sp>
          <p:nvSpPr>
            <p:cNvPr id="10137" name="Google Shape;10137;p84"/>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4"/>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4"/>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0" name="Google Shape;10140;p84"/>
          <p:cNvGrpSpPr/>
          <p:nvPr/>
        </p:nvGrpSpPr>
        <p:grpSpPr>
          <a:xfrm>
            <a:off x="1277001" y="2256940"/>
            <a:ext cx="353645" cy="353615"/>
            <a:chOff x="-35481425" y="3919600"/>
            <a:chExt cx="291450" cy="291425"/>
          </a:xfrm>
        </p:grpSpPr>
        <p:sp>
          <p:nvSpPr>
            <p:cNvPr id="10141" name="Google Shape;10141;p84"/>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4"/>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84"/>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84"/>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4"/>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4"/>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4"/>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4"/>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9" name="Google Shape;10149;p84"/>
          <p:cNvGrpSpPr/>
          <p:nvPr/>
        </p:nvGrpSpPr>
        <p:grpSpPr>
          <a:xfrm>
            <a:off x="3512636" y="1381031"/>
            <a:ext cx="357468" cy="352675"/>
            <a:chOff x="-33645475" y="3228075"/>
            <a:chExt cx="294600" cy="290650"/>
          </a:xfrm>
        </p:grpSpPr>
        <p:sp>
          <p:nvSpPr>
            <p:cNvPr id="10150" name="Google Shape;10150;p84"/>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4"/>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4"/>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4"/>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84"/>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84"/>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84"/>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7" name="Google Shape;10157;p84"/>
          <p:cNvGrpSpPr/>
          <p:nvPr/>
        </p:nvGrpSpPr>
        <p:grpSpPr>
          <a:xfrm>
            <a:off x="3513606" y="1821116"/>
            <a:ext cx="355526" cy="354586"/>
            <a:chOff x="-33646250" y="3586425"/>
            <a:chExt cx="293000" cy="292225"/>
          </a:xfrm>
        </p:grpSpPr>
        <p:sp>
          <p:nvSpPr>
            <p:cNvPr id="10158" name="Google Shape;10158;p84"/>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4"/>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0" name="Google Shape;10160;p84"/>
          <p:cNvGrpSpPr/>
          <p:nvPr/>
        </p:nvGrpSpPr>
        <p:grpSpPr>
          <a:xfrm>
            <a:off x="3514076" y="2255969"/>
            <a:ext cx="354586" cy="355557"/>
            <a:chOff x="-33645475" y="3944800"/>
            <a:chExt cx="292225" cy="293025"/>
          </a:xfrm>
        </p:grpSpPr>
        <p:sp>
          <p:nvSpPr>
            <p:cNvPr id="10161" name="Google Shape;10161;p84"/>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84"/>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4"/>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4"/>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4"/>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4"/>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84"/>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84"/>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4"/>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4"/>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1" name="Google Shape;10171;p84"/>
          <p:cNvGrpSpPr/>
          <p:nvPr/>
        </p:nvGrpSpPr>
        <p:grpSpPr>
          <a:xfrm>
            <a:off x="2167295" y="2729706"/>
            <a:ext cx="352675" cy="355375"/>
            <a:chOff x="-31809525" y="3192625"/>
            <a:chExt cx="290650" cy="292875"/>
          </a:xfrm>
        </p:grpSpPr>
        <p:sp>
          <p:nvSpPr>
            <p:cNvPr id="10172" name="Google Shape;10172;p84"/>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84"/>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84"/>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4"/>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6" name="Google Shape;10176;p84"/>
          <p:cNvGrpSpPr/>
          <p:nvPr/>
        </p:nvGrpSpPr>
        <p:grpSpPr>
          <a:xfrm>
            <a:off x="2166810" y="3200258"/>
            <a:ext cx="353645" cy="355557"/>
            <a:chOff x="-31811100" y="3550975"/>
            <a:chExt cx="291450" cy="293025"/>
          </a:xfrm>
        </p:grpSpPr>
        <p:sp>
          <p:nvSpPr>
            <p:cNvPr id="10177" name="Google Shape;10177;p84"/>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4"/>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84"/>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84"/>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4"/>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4"/>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4"/>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4" name="Google Shape;10184;p84"/>
          <p:cNvGrpSpPr/>
          <p:nvPr/>
        </p:nvGrpSpPr>
        <p:grpSpPr>
          <a:xfrm>
            <a:off x="2160606" y="3664562"/>
            <a:ext cx="366052" cy="356831"/>
            <a:chOff x="-31817400" y="3910025"/>
            <a:chExt cx="301675" cy="294075"/>
          </a:xfrm>
        </p:grpSpPr>
        <p:sp>
          <p:nvSpPr>
            <p:cNvPr id="10185" name="Google Shape;10185;p84"/>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4"/>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4"/>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84"/>
          <p:cNvGrpSpPr/>
          <p:nvPr/>
        </p:nvGrpSpPr>
        <p:grpSpPr>
          <a:xfrm>
            <a:off x="3952234" y="3200743"/>
            <a:ext cx="354616" cy="354586"/>
            <a:chOff x="-30354000" y="3569100"/>
            <a:chExt cx="292250" cy="292225"/>
          </a:xfrm>
        </p:grpSpPr>
        <p:sp>
          <p:nvSpPr>
            <p:cNvPr id="10189" name="Google Shape;10189;p84"/>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4"/>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4"/>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4"/>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4"/>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4"/>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84"/>
          <p:cNvGrpSpPr/>
          <p:nvPr/>
        </p:nvGrpSpPr>
        <p:grpSpPr>
          <a:xfrm>
            <a:off x="1730812" y="1380546"/>
            <a:ext cx="342148" cy="353645"/>
            <a:chOff x="-35118325" y="3202075"/>
            <a:chExt cx="281975" cy="291450"/>
          </a:xfrm>
        </p:grpSpPr>
        <p:sp>
          <p:nvSpPr>
            <p:cNvPr id="10196" name="Google Shape;10196;p84"/>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4"/>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84"/>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84"/>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0" name="Google Shape;10200;p84"/>
          <p:cNvGrpSpPr/>
          <p:nvPr/>
        </p:nvGrpSpPr>
        <p:grpSpPr>
          <a:xfrm>
            <a:off x="1724593" y="1821799"/>
            <a:ext cx="354586" cy="353221"/>
            <a:chOff x="-35123050" y="3561225"/>
            <a:chExt cx="292225" cy="291100"/>
          </a:xfrm>
        </p:grpSpPr>
        <p:sp>
          <p:nvSpPr>
            <p:cNvPr id="10201" name="Google Shape;10201;p84"/>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84"/>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84"/>
          <p:cNvGrpSpPr/>
          <p:nvPr/>
        </p:nvGrpSpPr>
        <p:grpSpPr>
          <a:xfrm>
            <a:off x="1766652" y="2256940"/>
            <a:ext cx="270467" cy="353615"/>
            <a:chOff x="-35089175" y="3919600"/>
            <a:chExt cx="222900" cy="291425"/>
          </a:xfrm>
        </p:grpSpPr>
        <p:sp>
          <p:nvSpPr>
            <p:cNvPr id="10204" name="Google Shape;10204;p84"/>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84"/>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6" name="Google Shape;10206;p84"/>
          <p:cNvGrpSpPr/>
          <p:nvPr/>
        </p:nvGrpSpPr>
        <p:grpSpPr>
          <a:xfrm>
            <a:off x="3963648" y="1380303"/>
            <a:ext cx="336445" cy="354131"/>
            <a:chOff x="-33277650" y="3226875"/>
            <a:chExt cx="277275" cy="291850"/>
          </a:xfrm>
        </p:grpSpPr>
        <p:sp>
          <p:nvSpPr>
            <p:cNvPr id="10207" name="Google Shape;10207;p84"/>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4"/>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4"/>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4"/>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4"/>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4"/>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84"/>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84"/>
          <p:cNvGrpSpPr/>
          <p:nvPr/>
        </p:nvGrpSpPr>
        <p:grpSpPr>
          <a:xfrm>
            <a:off x="3955048" y="1821587"/>
            <a:ext cx="353645" cy="353645"/>
            <a:chOff x="-33286325" y="3586425"/>
            <a:chExt cx="291450" cy="291450"/>
          </a:xfrm>
        </p:grpSpPr>
        <p:sp>
          <p:nvSpPr>
            <p:cNvPr id="10215" name="Google Shape;10215;p84"/>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4"/>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4"/>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4"/>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84"/>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0" name="Google Shape;10220;p84"/>
          <p:cNvGrpSpPr/>
          <p:nvPr/>
        </p:nvGrpSpPr>
        <p:grpSpPr>
          <a:xfrm>
            <a:off x="3955048" y="2255969"/>
            <a:ext cx="353645" cy="355557"/>
            <a:chOff x="-33286325" y="3944800"/>
            <a:chExt cx="291450" cy="293025"/>
          </a:xfrm>
        </p:grpSpPr>
        <p:sp>
          <p:nvSpPr>
            <p:cNvPr id="10221" name="Google Shape;10221;p84"/>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4"/>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4"/>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4"/>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84"/>
          <p:cNvGrpSpPr/>
          <p:nvPr/>
        </p:nvGrpSpPr>
        <p:grpSpPr>
          <a:xfrm>
            <a:off x="2613445" y="2729129"/>
            <a:ext cx="353645" cy="356527"/>
            <a:chOff x="-31452725" y="3191825"/>
            <a:chExt cx="291450" cy="293825"/>
          </a:xfrm>
        </p:grpSpPr>
        <p:sp>
          <p:nvSpPr>
            <p:cNvPr id="10226" name="Google Shape;10226;p84"/>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84"/>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4"/>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84"/>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84"/>
          <p:cNvGrpSpPr/>
          <p:nvPr/>
        </p:nvGrpSpPr>
        <p:grpSpPr>
          <a:xfrm>
            <a:off x="2612975" y="3200744"/>
            <a:ext cx="354586" cy="354586"/>
            <a:chOff x="-31452725" y="3551775"/>
            <a:chExt cx="292225" cy="292225"/>
          </a:xfrm>
        </p:grpSpPr>
        <p:sp>
          <p:nvSpPr>
            <p:cNvPr id="10231" name="Google Shape;10231;p84"/>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84"/>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84"/>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4"/>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84"/>
          <p:cNvGrpSpPr/>
          <p:nvPr/>
        </p:nvGrpSpPr>
        <p:grpSpPr>
          <a:xfrm>
            <a:off x="2611534" y="3664729"/>
            <a:ext cx="357468" cy="356497"/>
            <a:chOff x="-31455100" y="3909350"/>
            <a:chExt cx="294600" cy="293800"/>
          </a:xfrm>
        </p:grpSpPr>
        <p:sp>
          <p:nvSpPr>
            <p:cNvPr id="10236" name="Google Shape;10236;p84"/>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4"/>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4"/>
          <p:cNvGrpSpPr/>
          <p:nvPr/>
        </p:nvGrpSpPr>
        <p:grpSpPr>
          <a:xfrm>
            <a:off x="3952719" y="3665684"/>
            <a:ext cx="353645" cy="354586"/>
            <a:chOff x="-30345325" y="3918800"/>
            <a:chExt cx="291450" cy="292225"/>
          </a:xfrm>
        </p:grpSpPr>
        <p:sp>
          <p:nvSpPr>
            <p:cNvPr id="10239" name="Google Shape;10239;p84"/>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4"/>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84"/>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84"/>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84"/>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84"/>
          <p:cNvGrpSpPr/>
          <p:nvPr/>
        </p:nvGrpSpPr>
        <p:grpSpPr>
          <a:xfrm>
            <a:off x="2172184" y="1821587"/>
            <a:ext cx="353645" cy="353645"/>
            <a:chOff x="-34763900" y="3561225"/>
            <a:chExt cx="291450" cy="291450"/>
          </a:xfrm>
        </p:grpSpPr>
        <p:sp>
          <p:nvSpPr>
            <p:cNvPr id="10245" name="Google Shape;10245;p84"/>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84"/>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84"/>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8" name="Google Shape;10248;p84"/>
          <p:cNvSpPr/>
          <p:nvPr/>
        </p:nvSpPr>
        <p:spPr>
          <a:xfrm>
            <a:off x="2171583"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9" name="Google Shape;10249;p84"/>
          <p:cNvGrpSpPr/>
          <p:nvPr/>
        </p:nvGrpSpPr>
        <p:grpSpPr>
          <a:xfrm>
            <a:off x="827081" y="2730099"/>
            <a:ext cx="354586" cy="354586"/>
            <a:chOff x="-32927950" y="3227275"/>
            <a:chExt cx="292225" cy="292225"/>
          </a:xfrm>
        </p:grpSpPr>
        <p:sp>
          <p:nvSpPr>
            <p:cNvPr id="10250" name="Google Shape;10250;p84"/>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84"/>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84"/>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84"/>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84"/>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5" name="Google Shape;10255;p84"/>
          <p:cNvGrpSpPr/>
          <p:nvPr/>
        </p:nvGrpSpPr>
        <p:grpSpPr>
          <a:xfrm>
            <a:off x="826596" y="3201213"/>
            <a:ext cx="355557" cy="353645"/>
            <a:chOff x="-32927950" y="3586425"/>
            <a:chExt cx="293025" cy="291450"/>
          </a:xfrm>
        </p:grpSpPr>
        <p:sp>
          <p:nvSpPr>
            <p:cNvPr id="10256" name="Google Shape;10256;p84"/>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4"/>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4"/>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4"/>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4"/>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1" name="Google Shape;10261;p84"/>
          <p:cNvGrpSpPr/>
          <p:nvPr/>
        </p:nvGrpSpPr>
        <p:grpSpPr>
          <a:xfrm>
            <a:off x="827081" y="3665198"/>
            <a:ext cx="354586" cy="355557"/>
            <a:chOff x="-32927950" y="3944800"/>
            <a:chExt cx="292225" cy="293025"/>
          </a:xfrm>
        </p:grpSpPr>
        <p:sp>
          <p:nvSpPr>
            <p:cNvPr id="10262" name="Google Shape;10262;p84"/>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4"/>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4"/>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4"/>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4"/>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84"/>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84"/>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84"/>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84"/>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84"/>
          <p:cNvGrpSpPr/>
          <p:nvPr/>
        </p:nvGrpSpPr>
        <p:grpSpPr>
          <a:xfrm>
            <a:off x="3055873" y="2730449"/>
            <a:ext cx="354586" cy="353888"/>
            <a:chOff x="-31094350" y="3194000"/>
            <a:chExt cx="292225" cy="291650"/>
          </a:xfrm>
        </p:grpSpPr>
        <p:sp>
          <p:nvSpPr>
            <p:cNvPr id="10272" name="Google Shape;10272;p84"/>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84"/>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84"/>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84"/>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84"/>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84"/>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4"/>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4"/>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0" name="Google Shape;10280;p84"/>
          <p:cNvGrpSpPr/>
          <p:nvPr/>
        </p:nvGrpSpPr>
        <p:grpSpPr>
          <a:xfrm>
            <a:off x="3056343" y="3200941"/>
            <a:ext cx="353645" cy="354191"/>
            <a:chOff x="-31093575" y="3552550"/>
            <a:chExt cx="291450" cy="291900"/>
          </a:xfrm>
        </p:grpSpPr>
        <p:sp>
          <p:nvSpPr>
            <p:cNvPr id="10281" name="Google Shape;10281;p84"/>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84"/>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84"/>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4"/>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5" name="Google Shape;10285;p84"/>
          <p:cNvGrpSpPr/>
          <p:nvPr/>
        </p:nvGrpSpPr>
        <p:grpSpPr>
          <a:xfrm>
            <a:off x="2182711" y="1380546"/>
            <a:ext cx="332593" cy="353645"/>
            <a:chOff x="-34755225" y="3202075"/>
            <a:chExt cx="274100" cy="291450"/>
          </a:xfrm>
        </p:grpSpPr>
        <p:sp>
          <p:nvSpPr>
            <p:cNvPr id="10286" name="Google Shape;10286;p84"/>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4"/>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4"/>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4"/>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84"/>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84"/>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4"/>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84"/>
          <p:cNvGrpSpPr/>
          <p:nvPr/>
        </p:nvGrpSpPr>
        <p:grpSpPr>
          <a:xfrm>
            <a:off x="3056343" y="3666169"/>
            <a:ext cx="353645" cy="353615"/>
            <a:chOff x="-31093575" y="3911725"/>
            <a:chExt cx="291450" cy="291425"/>
          </a:xfrm>
        </p:grpSpPr>
        <p:sp>
          <p:nvSpPr>
            <p:cNvPr id="10294" name="Google Shape;10294;p84"/>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4"/>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84"/>
          <p:cNvGrpSpPr/>
          <p:nvPr/>
        </p:nvGrpSpPr>
        <p:grpSpPr>
          <a:xfrm>
            <a:off x="2165773" y="4123136"/>
            <a:ext cx="356497" cy="354586"/>
            <a:chOff x="-29946000" y="3183175"/>
            <a:chExt cx="293800" cy="292225"/>
          </a:xfrm>
        </p:grpSpPr>
        <p:sp>
          <p:nvSpPr>
            <p:cNvPr id="10297" name="Google Shape;10297;p84"/>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84"/>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84"/>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4"/>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4"/>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4"/>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84"/>
          <p:cNvGrpSpPr/>
          <p:nvPr/>
        </p:nvGrpSpPr>
        <p:grpSpPr>
          <a:xfrm>
            <a:off x="2610305" y="1380289"/>
            <a:ext cx="358408" cy="354161"/>
            <a:chOff x="-34408675" y="3202075"/>
            <a:chExt cx="295375" cy="291875"/>
          </a:xfrm>
        </p:grpSpPr>
        <p:sp>
          <p:nvSpPr>
            <p:cNvPr id="10304" name="Google Shape;10304;p84"/>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4"/>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84"/>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84"/>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84"/>
          <p:cNvGrpSpPr/>
          <p:nvPr/>
        </p:nvGrpSpPr>
        <p:grpSpPr>
          <a:xfrm>
            <a:off x="2612216" y="1820283"/>
            <a:ext cx="354586" cy="356254"/>
            <a:chOff x="-34405525" y="3558075"/>
            <a:chExt cx="292225" cy="293600"/>
          </a:xfrm>
        </p:grpSpPr>
        <p:sp>
          <p:nvSpPr>
            <p:cNvPr id="10309" name="Google Shape;10309;p84"/>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4"/>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4"/>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2" name="Google Shape;10312;p84"/>
          <p:cNvGrpSpPr/>
          <p:nvPr/>
        </p:nvGrpSpPr>
        <p:grpSpPr>
          <a:xfrm>
            <a:off x="2611730" y="2256940"/>
            <a:ext cx="355557" cy="353615"/>
            <a:chOff x="-34406325" y="3919600"/>
            <a:chExt cx="293025" cy="291425"/>
          </a:xfrm>
        </p:grpSpPr>
        <p:sp>
          <p:nvSpPr>
            <p:cNvPr id="10313" name="Google Shape;10313;p84"/>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84"/>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84"/>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4"/>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4"/>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4"/>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4"/>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84"/>
          <p:cNvGrpSpPr/>
          <p:nvPr/>
        </p:nvGrpSpPr>
        <p:grpSpPr>
          <a:xfrm>
            <a:off x="1275628" y="2736303"/>
            <a:ext cx="353645" cy="342179"/>
            <a:chOff x="-32568800" y="3232000"/>
            <a:chExt cx="291450" cy="282000"/>
          </a:xfrm>
        </p:grpSpPr>
        <p:sp>
          <p:nvSpPr>
            <p:cNvPr id="10321" name="Google Shape;10321;p84"/>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84"/>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84"/>
          <p:cNvGrpSpPr/>
          <p:nvPr/>
        </p:nvGrpSpPr>
        <p:grpSpPr>
          <a:xfrm>
            <a:off x="1275158" y="3201213"/>
            <a:ext cx="354586" cy="353645"/>
            <a:chOff x="-32569575" y="3586425"/>
            <a:chExt cx="292225" cy="291450"/>
          </a:xfrm>
        </p:grpSpPr>
        <p:sp>
          <p:nvSpPr>
            <p:cNvPr id="10324" name="Google Shape;10324;p84"/>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84"/>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6" name="Google Shape;10326;p84"/>
          <p:cNvGrpSpPr/>
          <p:nvPr/>
        </p:nvGrpSpPr>
        <p:grpSpPr>
          <a:xfrm>
            <a:off x="1266073" y="3665805"/>
            <a:ext cx="372756" cy="354343"/>
            <a:chOff x="-32576675" y="3944600"/>
            <a:chExt cx="307200" cy="292025"/>
          </a:xfrm>
        </p:grpSpPr>
        <p:sp>
          <p:nvSpPr>
            <p:cNvPr id="10327" name="Google Shape;10327;p84"/>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4"/>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84"/>
          <p:cNvGrpSpPr/>
          <p:nvPr/>
        </p:nvGrpSpPr>
        <p:grpSpPr>
          <a:xfrm>
            <a:off x="3511040" y="2730100"/>
            <a:ext cx="354586" cy="354586"/>
            <a:chOff x="-30735200" y="3192625"/>
            <a:chExt cx="292225" cy="292225"/>
          </a:xfrm>
        </p:grpSpPr>
        <p:sp>
          <p:nvSpPr>
            <p:cNvPr id="10330" name="Google Shape;10330;p84"/>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4"/>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4"/>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84"/>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84"/>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4"/>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4"/>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84"/>
          <p:cNvGrpSpPr/>
          <p:nvPr/>
        </p:nvGrpSpPr>
        <p:grpSpPr>
          <a:xfrm>
            <a:off x="3511040" y="3201532"/>
            <a:ext cx="354586" cy="353008"/>
            <a:chOff x="-30735200" y="3552550"/>
            <a:chExt cx="292225" cy="290925"/>
          </a:xfrm>
        </p:grpSpPr>
        <p:sp>
          <p:nvSpPr>
            <p:cNvPr id="10338" name="Google Shape;10338;p84"/>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4"/>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84"/>
          <p:cNvGrpSpPr/>
          <p:nvPr/>
        </p:nvGrpSpPr>
        <p:grpSpPr>
          <a:xfrm>
            <a:off x="3511040" y="3666154"/>
            <a:ext cx="354586" cy="353645"/>
            <a:chOff x="-30735200" y="3910925"/>
            <a:chExt cx="292225" cy="291450"/>
          </a:xfrm>
        </p:grpSpPr>
        <p:sp>
          <p:nvSpPr>
            <p:cNvPr id="10341" name="Google Shape;10341;p84"/>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84"/>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3" name="Google Shape;10343;p84"/>
          <p:cNvSpPr/>
          <p:nvPr/>
        </p:nvSpPr>
        <p:spPr>
          <a:xfrm>
            <a:off x="2614155"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4" name="Google Shape;10344;p84"/>
          <p:cNvGrpSpPr/>
          <p:nvPr/>
        </p:nvGrpSpPr>
        <p:grpSpPr>
          <a:xfrm>
            <a:off x="4864547" y="1375808"/>
            <a:ext cx="358971" cy="359224"/>
            <a:chOff x="-57956275" y="3197925"/>
            <a:chExt cx="319000" cy="319225"/>
          </a:xfrm>
        </p:grpSpPr>
        <p:sp>
          <p:nvSpPr>
            <p:cNvPr id="10345" name="Google Shape;10345;p84"/>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84"/>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84"/>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84"/>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84"/>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84"/>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84"/>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84"/>
          <p:cNvGrpSpPr/>
          <p:nvPr/>
        </p:nvGrpSpPr>
        <p:grpSpPr>
          <a:xfrm>
            <a:off x="4886701" y="1832234"/>
            <a:ext cx="314662" cy="358971"/>
            <a:chOff x="-57940525" y="3590375"/>
            <a:chExt cx="279625" cy="319000"/>
          </a:xfrm>
        </p:grpSpPr>
        <p:sp>
          <p:nvSpPr>
            <p:cNvPr id="10353" name="Google Shape;10353;p84"/>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4"/>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4"/>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4"/>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4"/>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84"/>
          <p:cNvGrpSpPr/>
          <p:nvPr/>
        </p:nvGrpSpPr>
        <p:grpSpPr>
          <a:xfrm>
            <a:off x="4857582" y="2273605"/>
            <a:ext cx="358099" cy="358999"/>
            <a:chOff x="-57959425" y="3982600"/>
            <a:chExt cx="318225" cy="319025"/>
          </a:xfrm>
        </p:grpSpPr>
        <p:sp>
          <p:nvSpPr>
            <p:cNvPr id="10359" name="Google Shape;10359;p84"/>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84"/>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84"/>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84"/>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3" name="Google Shape;10363;p84"/>
          <p:cNvGrpSpPr/>
          <p:nvPr/>
        </p:nvGrpSpPr>
        <p:grpSpPr>
          <a:xfrm>
            <a:off x="7057749" y="1376934"/>
            <a:ext cx="357226" cy="357226"/>
            <a:chOff x="-55987225" y="3198925"/>
            <a:chExt cx="317450" cy="317450"/>
          </a:xfrm>
        </p:grpSpPr>
        <p:sp>
          <p:nvSpPr>
            <p:cNvPr id="10364" name="Google Shape;10364;p84"/>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84"/>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84"/>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84"/>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8" name="Google Shape;10368;p84"/>
          <p:cNvGrpSpPr/>
          <p:nvPr/>
        </p:nvGrpSpPr>
        <p:grpSpPr>
          <a:xfrm>
            <a:off x="7057749" y="1832965"/>
            <a:ext cx="357226" cy="357367"/>
            <a:chOff x="-55987225" y="3591025"/>
            <a:chExt cx="317450" cy="317575"/>
          </a:xfrm>
        </p:grpSpPr>
        <p:sp>
          <p:nvSpPr>
            <p:cNvPr id="10369" name="Google Shape;10369;p84"/>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84"/>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4"/>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84"/>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84"/>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4" name="Google Shape;10374;p84"/>
          <p:cNvGrpSpPr/>
          <p:nvPr/>
        </p:nvGrpSpPr>
        <p:grpSpPr>
          <a:xfrm>
            <a:off x="7071665" y="2273605"/>
            <a:ext cx="358999" cy="358999"/>
            <a:chOff x="-55988800" y="3982600"/>
            <a:chExt cx="319025" cy="319025"/>
          </a:xfrm>
        </p:grpSpPr>
        <p:sp>
          <p:nvSpPr>
            <p:cNvPr id="10375" name="Google Shape;10375;p84"/>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84"/>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84"/>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4"/>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84"/>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0" name="Google Shape;10380;p84"/>
          <p:cNvGrpSpPr/>
          <p:nvPr/>
        </p:nvGrpSpPr>
        <p:grpSpPr>
          <a:xfrm>
            <a:off x="5730184" y="2731562"/>
            <a:ext cx="356326" cy="358971"/>
            <a:chOff x="-54026025" y="3192625"/>
            <a:chExt cx="316650" cy="319000"/>
          </a:xfrm>
        </p:grpSpPr>
        <p:sp>
          <p:nvSpPr>
            <p:cNvPr id="10381" name="Google Shape;10381;p84"/>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84"/>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84"/>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84"/>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4"/>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84"/>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84"/>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84"/>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84"/>
          <p:cNvGrpSpPr/>
          <p:nvPr/>
        </p:nvGrpSpPr>
        <p:grpSpPr>
          <a:xfrm>
            <a:off x="5750130" y="3202536"/>
            <a:ext cx="316434" cy="358099"/>
            <a:chOff x="-54007925" y="3584850"/>
            <a:chExt cx="281200" cy="318225"/>
          </a:xfrm>
        </p:grpSpPr>
        <p:sp>
          <p:nvSpPr>
            <p:cNvPr id="10390" name="Google Shape;10390;p84"/>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84"/>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84"/>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84"/>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84"/>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84"/>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6" name="Google Shape;10396;p84"/>
          <p:cNvGrpSpPr/>
          <p:nvPr/>
        </p:nvGrpSpPr>
        <p:grpSpPr>
          <a:xfrm>
            <a:off x="5750130" y="3664421"/>
            <a:ext cx="316434" cy="358914"/>
            <a:chOff x="-54007925" y="3975575"/>
            <a:chExt cx="281200" cy="318950"/>
          </a:xfrm>
        </p:grpSpPr>
        <p:sp>
          <p:nvSpPr>
            <p:cNvPr id="10397" name="Google Shape;10397;p84"/>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84"/>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84"/>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84"/>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1" name="Google Shape;10401;p84"/>
          <p:cNvGrpSpPr/>
          <p:nvPr/>
        </p:nvGrpSpPr>
        <p:grpSpPr>
          <a:xfrm>
            <a:off x="7984996" y="2748891"/>
            <a:ext cx="274770" cy="358492"/>
            <a:chOff x="-52005775" y="3208025"/>
            <a:chExt cx="244175" cy="318575"/>
          </a:xfrm>
        </p:grpSpPr>
        <p:sp>
          <p:nvSpPr>
            <p:cNvPr id="10402" name="Google Shape;10402;p84"/>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84"/>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84"/>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84"/>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84"/>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84"/>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84"/>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84"/>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84"/>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84"/>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84"/>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3" name="Google Shape;10413;p84"/>
          <p:cNvGrpSpPr/>
          <p:nvPr/>
        </p:nvGrpSpPr>
        <p:grpSpPr>
          <a:xfrm>
            <a:off x="5291462" y="1376934"/>
            <a:ext cx="358099" cy="358099"/>
            <a:chOff x="-57568775" y="3198925"/>
            <a:chExt cx="318225" cy="318225"/>
          </a:xfrm>
        </p:grpSpPr>
        <p:sp>
          <p:nvSpPr>
            <p:cNvPr id="10414" name="Google Shape;10414;p84"/>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84"/>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84"/>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84"/>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84"/>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84"/>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0" name="Google Shape;10420;p84"/>
          <p:cNvGrpSpPr/>
          <p:nvPr/>
        </p:nvGrpSpPr>
        <p:grpSpPr>
          <a:xfrm>
            <a:off x="5313181" y="1832234"/>
            <a:ext cx="314662" cy="358099"/>
            <a:chOff x="-57549075" y="3590375"/>
            <a:chExt cx="279625" cy="318225"/>
          </a:xfrm>
        </p:grpSpPr>
        <p:sp>
          <p:nvSpPr>
            <p:cNvPr id="10421" name="Google Shape;10421;p84"/>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84"/>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84"/>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84"/>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5" name="Google Shape;10425;p84"/>
          <p:cNvGrpSpPr/>
          <p:nvPr/>
        </p:nvGrpSpPr>
        <p:grpSpPr>
          <a:xfrm>
            <a:off x="5305378" y="2273605"/>
            <a:ext cx="359871" cy="359871"/>
            <a:chOff x="-57570350" y="3982600"/>
            <a:chExt cx="319800" cy="319800"/>
          </a:xfrm>
        </p:grpSpPr>
        <p:sp>
          <p:nvSpPr>
            <p:cNvPr id="10426" name="Google Shape;10426;p84"/>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84"/>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84"/>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84"/>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0" name="Google Shape;10430;p84"/>
          <p:cNvGrpSpPr/>
          <p:nvPr/>
        </p:nvGrpSpPr>
        <p:grpSpPr>
          <a:xfrm>
            <a:off x="7520416" y="1376033"/>
            <a:ext cx="314662" cy="358999"/>
            <a:chOff x="-55576850" y="3198125"/>
            <a:chExt cx="279625" cy="319025"/>
          </a:xfrm>
        </p:grpSpPr>
        <p:sp>
          <p:nvSpPr>
            <p:cNvPr id="10431" name="Google Shape;10431;p84"/>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84"/>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84"/>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84"/>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5" name="Google Shape;10435;p84"/>
          <p:cNvGrpSpPr/>
          <p:nvPr/>
        </p:nvGrpSpPr>
        <p:grpSpPr>
          <a:xfrm>
            <a:off x="7497812" y="1832009"/>
            <a:ext cx="359871" cy="358324"/>
            <a:chOff x="-55596550" y="3590175"/>
            <a:chExt cx="319800" cy="318425"/>
          </a:xfrm>
        </p:grpSpPr>
        <p:sp>
          <p:nvSpPr>
            <p:cNvPr id="10436" name="Google Shape;10436;p84"/>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84"/>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84"/>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84"/>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84"/>
          <p:cNvGrpSpPr/>
          <p:nvPr/>
        </p:nvGrpSpPr>
        <p:grpSpPr>
          <a:xfrm>
            <a:off x="7513049" y="2273351"/>
            <a:ext cx="358999" cy="359252"/>
            <a:chOff x="-55595775" y="3982375"/>
            <a:chExt cx="319025" cy="319250"/>
          </a:xfrm>
        </p:grpSpPr>
        <p:sp>
          <p:nvSpPr>
            <p:cNvPr id="10441" name="Google Shape;10441;p84"/>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84"/>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84"/>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84"/>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84"/>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84"/>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84"/>
          <p:cNvGrpSpPr/>
          <p:nvPr/>
        </p:nvGrpSpPr>
        <p:grpSpPr>
          <a:xfrm>
            <a:off x="6170232" y="2731562"/>
            <a:ext cx="358999" cy="358099"/>
            <a:chOff x="-53635375" y="3192625"/>
            <a:chExt cx="319025" cy="318225"/>
          </a:xfrm>
        </p:grpSpPr>
        <p:sp>
          <p:nvSpPr>
            <p:cNvPr id="10448" name="Google Shape;10448;p84"/>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84"/>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84"/>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1" name="Google Shape;10451;p84"/>
          <p:cNvGrpSpPr/>
          <p:nvPr/>
        </p:nvGrpSpPr>
        <p:grpSpPr>
          <a:xfrm>
            <a:off x="6192401" y="3202536"/>
            <a:ext cx="314662" cy="358999"/>
            <a:chOff x="-53615675" y="3584850"/>
            <a:chExt cx="279625" cy="319025"/>
          </a:xfrm>
        </p:grpSpPr>
        <p:sp>
          <p:nvSpPr>
            <p:cNvPr id="10452" name="Google Shape;10452;p84"/>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84"/>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84"/>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5" name="Google Shape;10455;p84"/>
          <p:cNvGrpSpPr/>
          <p:nvPr/>
        </p:nvGrpSpPr>
        <p:grpSpPr>
          <a:xfrm>
            <a:off x="6170246" y="3665461"/>
            <a:ext cx="358971" cy="357874"/>
            <a:chOff x="-53634575" y="3976500"/>
            <a:chExt cx="319000" cy="318025"/>
          </a:xfrm>
        </p:grpSpPr>
        <p:sp>
          <p:nvSpPr>
            <p:cNvPr id="10456" name="Google Shape;10456;p84"/>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84"/>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84"/>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84"/>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84"/>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84"/>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84"/>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84"/>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4" name="Google Shape;10464;p84"/>
          <p:cNvGrpSpPr/>
          <p:nvPr/>
        </p:nvGrpSpPr>
        <p:grpSpPr>
          <a:xfrm>
            <a:off x="7965050" y="3208415"/>
            <a:ext cx="314662" cy="358436"/>
            <a:chOff x="-52023900" y="3590075"/>
            <a:chExt cx="279625" cy="318525"/>
          </a:xfrm>
        </p:grpSpPr>
        <p:sp>
          <p:nvSpPr>
            <p:cNvPr id="10465" name="Google Shape;10465;p84"/>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84"/>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84"/>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84"/>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84"/>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84"/>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84"/>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84"/>
          <p:cNvGrpSpPr/>
          <p:nvPr/>
        </p:nvGrpSpPr>
        <p:grpSpPr>
          <a:xfrm>
            <a:off x="5728292" y="1376934"/>
            <a:ext cx="358971" cy="358971"/>
            <a:chOff x="-57173375" y="3198925"/>
            <a:chExt cx="319000" cy="319000"/>
          </a:xfrm>
        </p:grpSpPr>
        <p:sp>
          <p:nvSpPr>
            <p:cNvPr id="10473" name="Google Shape;10473;p84"/>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84"/>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84"/>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84"/>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7" name="Google Shape;10477;p84"/>
          <p:cNvGrpSpPr/>
          <p:nvPr/>
        </p:nvGrpSpPr>
        <p:grpSpPr>
          <a:xfrm>
            <a:off x="5729178" y="1854374"/>
            <a:ext cx="357198" cy="314690"/>
            <a:chOff x="-57176525" y="3610050"/>
            <a:chExt cx="317425" cy="279650"/>
          </a:xfrm>
        </p:grpSpPr>
        <p:sp>
          <p:nvSpPr>
            <p:cNvPr id="10478" name="Google Shape;10478;p84"/>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84"/>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84"/>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84"/>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84"/>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3" name="Google Shape;10483;p84"/>
          <p:cNvGrpSpPr/>
          <p:nvPr/>
        </p:nvGrpSpPr>
        <p:grpSpPr>
          <a:xfrm>
            <a:off x="7939633" y="1376934"/>
            <a:ext cx="358099" cy="356326"/>
            <a:chOff x="-55202750" y="3198925"/>
            <a:chExt cx="318225" cy="316650"/>
          </a:xfrm>
        </p:grpSpPr>
        <p:sp>
          <p:nvSpPr>
            <p:cNvPr id="10484" name="Google Shape;10484;p84"/>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84"/>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6" name="Google Shape;10486;p84"/>
          <p:cNvGrpSpPr/>
          <p:nvPr/>
        </p:nvGrpSpPr>
        <p:grpSpPr>
          <a:xfrm>
            <a:off x="7950267" y="1832234"/>
            <a:ext cx="336830" cy="358099"/>
            <a:chOff x="-55194875" y="3590375"/>
            <a:chExt cx="299325" cy="318225"/>
          </a:xfrm>
        </p:grpSpPr>
        <p:sp>
          <p:nvSpPr>
            <p:cNvPr id="10487" name="Google Shape;10487;p84"/>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84"/>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84"/>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84"/>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84"/>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84"/>
          <p:cNvGrpSpPr/>
          <p:nvPr/>
        </p:nvGrpSpPr>
        <p:grpSpPr>
          <a:xfrm>
            <a:off x="7954884" y="2274505"/>
            <a:ext cx="357198" cy="357198"/>
            <a:chOff x="-55203525" y="3983400"/>
            <a:chExt cx="317425" cy="317425"/>
          </a:xfrm>
        </p:grpSpPr>
        <p:sp>
          <p:nvSpPr>
            <p:cNvPr id="10493" name="Google Shape;10493;p84"/>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84"/>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84"/>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6" name="Google Shape;10496;p84"/>
          <p:cNvGrpSpPr/>
          <p:nvPr/>
        </p:nvGrpSpPr>
        <p:grpSpPr>
          <a:xfrm>
            <a:off x="6621365" y="2731562"/>
            <a:ext cx="335930" cy="358971"/>
            <a:chOff x="-53232900" y="3192625"/>
            <a:chExt cx="298525" cy="319000"/>
          </a:xfrm>
        </p:grpSpPr>
        <p:sp>
          <p:nvSpPr>
            <p:cNvPr id="10497" name="Google Shape;10497;p84"/>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84"/>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84"/>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84"/>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84"/>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84"/>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84"/>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84"/>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84"/>
          <p:cNvGrpSpPr/>
          <p:nvPr/>
        </p:nvGrpSpPr>
        <p:grpSpPr>
          <a:xfrm>
            <a:off x="6610731" y="3202536"/>
            <a:ext cx="357198" cy="356326"/>
            <a:chOff x="-53242350" y="3584850"/>
            <a:chExt cx="317425" cy="316650"/>
          </a:xfrm>
        </p:grpSpPr>
        <p:sp>
          <p:nvSpPr>
            <p:cNvPr id="10506" name="Google Shape;10506;p84"/>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84"/>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84"/>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84"/>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84"/>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1" name="Google Shape;10511;p84"/>
          <p:cNvGrpSpPr/>
          <p:nvPr/>
        </p:nvGrpSpPr>
        <p:grpSpPr>
          <a:xfrm>
            <a:off x="6631999" y="3665236"/>
            <a:ext cx="314662" cy="358999"/>
            <a:chOff x="-53224225" y="3976300"/>
            <a:chExt cx="279625" cy="319025"/>
          </a:xfrm>
        </p:grpSpPr>
        <p:sp>
          <p:nvSpPr>
            <p:cNvPr id="10512" name="Google Shape;10512;p84"/>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84"/>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84"/>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84"/>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84"/>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84"/>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84"/>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9" name="Google Shape;10519;p84"/>
          <p:cNvGrpSpPr/>
          <p:nvPr/>
        </p:nvGrpSpPr>
        <p:grpSpPr>
          <a:xfrm>
            <a:off x="7942896" y="3672917"/>
            <a:ext cx="358971" cy="358408"/>
            <a:chOff x="-52043575" y="3983125"/>
            <a:chExt cx="319000" cy="318500"/>
          </a:xfrm>
        </p:grpSpPr>
        <p:sp>
          <p:nvSpPr>
            <p:cNvPr id="10520" name="Google Shape;10520;p84"/>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84"/>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84"/>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84"/>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84"/>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84"/>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84"/>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84"/>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84"/>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9" name="Google Shape;10529;p84"/>
          <p:cNvGrpSpPr/>
          <p:nvPr/>
        </p:nvGrpSpPr>
        <p:grpSpPr>
          <a:xfrm>
            <a:off x="6196836" y="1376934"/>
            <a:ext cx="314662" cy="358971"/>
            <a:chOff x="-56766175" y="3198925"/>
            <a:chExt cx="279625" cy="319000"/>
          </a:xfrm>
        </p:grpSpPr>
        <p:sp>
          <p:nvSpPr>
            <p:cNvPr id="10530" name="Google Shape;10530;p84"/>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84"/>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84"/>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84"/>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84"/>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84"/>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84"/>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7" name="Google Shape;10537;p84"/>
          <p:cNvGrpSpPr/>
          <p:nvPr/>
        </p:nvGrpSpPr>
        <p:grpSpPr>
          <a:xfrm>
            <a:off x="6195950" y="1832234"/>
            <a:ext cx="316434" cy="358099"/>
            <a:chOff x="-56766175" y="3590375"/>
            <a:chExt cx="281200" cy="318225"/>
          </a:xfrm>
        </p:grpSpPr>
        <p:sp>
          <p:nvSpPr>
            <p:cNvPr id="10538" name="Google Shape;10538;p84"/>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84"/>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84"/>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84"/>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84"/>
          <p:cNvGrpSpPr/>
          <p:nvPr/>
        </p:nvGrpSpPr>
        <p:grpSpPr>
          <a:xfrm>
            <a:off x="6232906" y="2273605"/>
            <a:ext cx="272126" cy="358099"/>
            <a:chOff x="-56747275" y="3982600"/>
            <a:chExt cx="241825" cy="318225"/>
          </a:xfrm>
        </p:grpSpPr>
        <p:sp>
          <p:nvSpPr>
            <p:cNvPr id="10543" name="Google Shape;10543;p84"/>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84"/>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84"/>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84"/>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84"/>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84"/>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84"/>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84"/>
          <p:cNvGrpSpPr/>
          <p:nvPr/>
        </p:nvGrpSpPr>
        <p:grpSpPr>
          <a:xfrm>
            <a:off x="4840657" y="3215842"/>
            <a:ext cx="358999" cy="342991"/>
            <a:chOff x="-54812875" y="3596675"/>
            <a:chExt cx="319025" cy="304800"/>
          </a:xfrm>
        </p:grpSpPr>
        <p:sp>
          <p:nvSpPr>
            <p:cNvPr id="10551" name="Google Shape;10551;p84"/>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84"/>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84"/>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84"/>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84"/>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84"/>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84"/>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58" name="Google Shape;10558;p84"/>
          <p:cNvSpPr/>
          <p:nvPr/>
        </p:nvSpPr>
        <p:spPr>
          <a:xfrm>
            <a:off x="5015548" y="3590113"/>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84"/>
          <p:cNvSpPr/>
          <p:nvPr/>
        </p:nvSpPr>
        <p:spPr>
          <a:xfrm>
            <a:off x="5015998" y="3590985"/>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0" name="Google Shape;10560;p84"/>
          <p:cNvGrpSpPr/>
          <p:nvPr/>
        </p:nvGrpSpPr>
        <p:grpSpPr>
          <a:xfrm>
            <a:off x="4862826" y="3672326"/>
            <a:ext cx="314662" cy="358099"/>
            <a:chOff x="-54793175" y="3982600"/>
            <a:chExt cx="279625" cy="318225"/>
          </a:xfrm>
        </p:grpSpPr>
        <p:sp>
          <p:nvSpPr>
            <p:cNvPr id="10561" name="Google Shape;10561;p84"/>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84"/>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84"/>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84"/>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84"/>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84"/>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84"/>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8" name="Google Shape;10568;p84"/>
          <p:cNvGrpSpPr/>
          <p:nvPr/>
        </p:nvGrpSpPr>
        <p:grpSpPr>
          <a:xfrm>
            <a:off x="7074284" y="2731562"/>
            <a:ext cx="314662" cy="358099"/>
            <a:chOff x="-52832000" y="3192625"/>
            <a:chExt cx="279625" cy="318225"/>
          </a:xfrm>
        </p:grpSpPr>
        <p:sp>
          <p:nvSpPr>
            <p:cNvPr id="10569" name="Google Shape;10569;p84"/>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84"/>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84"/>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84"/>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84"/>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84"/>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84"/>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84"/>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7" name="Google Shape;10577;p84"/>
          <p:cNvGrpSpPr/>
          <p:nvPr/>
        </p:nvGrpSpPr>
        <p:grpSpPr>
          <a:xfrm>
            <a:off x="5760817" y="2272929"/>
            <a:ext cx="323524" cy="358774"/>
            <a:chOff x="-57162350" y="3982000"/>
            <a:chExt cx="287500" cy="318825"/>
          </a:xfrm>
        </p:grpSpPr>
        <p:sp>
          <p:nvSpPr>
            <p:cNvPr id="10578" name="Google Shape;10578;p84"/>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84"/>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84"/>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84"/>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84"/>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84"/>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84"/>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84"/>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6" name="Google Shape;10586;p84"/>
          <p:cNvGrpSpPr/>
          <p:nvPr/>
        </p:nvGrpSpPr>
        <p:grpSpPr>
          <a:xfrm>
            <a:off x="7052130" y="3203436"/>
            <a:ext cx="358971" cy="357198"/>
            <a:chOff x="-52851675" y="3585650"/>
            <a:chExt cx="319000" cy="317425"/>
          </a:xfrm>
        </p:grpSpPr>
        <p:sp>
          <p:nvSpPr>
            <p:cNvPr id="10587" name="Google Shape;10587;p84"/>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84"/>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84"/>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84"/>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84"/>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84"/>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3" name="Google Shape;10593;p84"/>
          <p:cNvGrpSpPr/>
          <p:nvPr/>
        </p:nvGrpSpPr>
        <p:grpSpPr>
          <a:xfrm>
            <a:off x="7074284" y="3665236"/>
            <a:ext cx="314662" cy="358999"/>
            <a:chOff x="-52832000" y="3976300"/>
            <a:chExt cx="279625" cy="319025"/>
          </a:xfrm>
        </p:grpSpPr>
        <p:sp>
          <p:nvSpPr>
            <p:cNvPr id="10594" name="Google Shape;10594;p84"/>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84"/>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84"/>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84"/>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84"/>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9" name="Google Shape;10599;p84"/>
          <p:cNvGrpSpPr/>
          <p:nvPr/>
        </p:nvGrpSpPr>
        <p:grpSpPr>
          <a:xfrm>
            <a:off x="6191490" y="4119884"/>
            <a:ext cx="316434" cy="358099"/>
            <a:chOff x="-51633225" y="3198925"/>
            <a:chExt cx="281200" cy="318225"/>
          </a:xfrm>
        </p:grpSpPr>
        <p:sp>
          <p:nvSpPr>
            <p:cNvPr id="10600" name="Google Shape;10600;p84"/>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84"/>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84"/>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84"/>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84"/>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84"/>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84"/>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7" name="Google Shape;10607;p84"/>
          <p:cNvGrpSpPr/>
          <p:nvPr/>
        </p:nvGrpSpPr>
        <p:grpSpPr>
          <a:xfrm>
            <a:off x="6610314" y="1377806"/>
            <a:ext cx="365188" cy="357226"/>
            <a:chOff x="-56396775" y="3199700"/>
            <a:chExt cx="324525" cy="317450"/>
          </a:xfrm>
        </p:grpSpPr>
        <p:sp>
          <p:nvSpPr>
            <p:cNvPr id="10608" name="Google Shape;10608;p84"/>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84"/>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84"/>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84"/>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84"/>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84"/>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4" name="Google Shape;10614;p84"/>
          <p:cNvGrpSpPr/>
          <p:nvPr/>
        </p:nvGrpSpPr>
        <p:grpSpPr>
          <a:xfrm>
            <a:off x="6613408" y="1843740"/>
            <a:ext cx="358999" cy="335958"/>
            <a:chOff x="-56394425" y="3600600"/>
            <a:chExt cx="319025" cy="298550"/>
          </a:xfrm>
        </p:grpSpPr>
        <p:sp>
          <p:nvSpPr>
            <p:cNvPr id="10615" name="Google Shape;10615;p84"/>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84"/>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84"/>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8" name="Google Shape;10618;p84"/>
          <p:cNvGrpSpPr/>
          <p:nvPr/>
        </p:nvGrpSpPr>
        <p:grpSpPr>
          <a:xfrm>
            <a:off x="6644175" y="2274505"/>
            <a:ext cx="327068" cy="357198"/>
            <a:chOff x="-56379450" y="3983400"/>
            <a:chExt cx="290650" cy="317425"/>
          </a:xfrm>
        </p:grpSpPr>
        <p:sp>
          <p:nvSpPr>
            <p:cNvPr id="10619" name="Google Shape;10619;p84"/>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84"/>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84"/>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84"/>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84"/>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84"/>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84"/>
            <p:cNvSpPr/>
            <p:nvPr/>
          </p:nvSpPr>
          <p:spPr>
            <a:xfrm>
              <a:off x="-56181750" y="4039300"/>
              <a:ext cx="0" cy="25"/>
            </a:xfrm>
            <a:custGeom>
              <a:rect b="b" l="l" r="r" t="t"/>
              <a:pathLst>
                <a:path extrusionOk="0" h="1" w="0">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84"/>
            <p:cNvSpPr/>
            <p:nvPr/>
          </p:nvSpPr>
          <p:spPr>
            <a:xfrm>
              <a:off x="-56332200" y="4039300"/>
              <a:ext cx="25" cy="25"/>
            </a:xfrm>
            <a:custGeom>
              <a:rect b="b" l="l" r="r" t="t"/>
              <a:pathLst>
                <a:path extrusionOk="0" h="1" w="1">
                  <a:moveTo>
                    <a:pt x="1"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7" name="Google Shape;10627;p84"/>
          <p:cNvGrpSpPr/>
          <p:nvPr/>
        </p:nvGrpSpPr>
        <p:grpSpPr>
          <a:xfrm>
            <a:off x="5307879" y="2738651"/>
            <a:ext cx="316434" cy="358971"/>
            <a:chOff x="-54401725" y="3198925"/>
            <a:chExt cx="281200" cy="319000"/>
          </a:xfrm>
        </p:grpSpPr>
        <p:sp>
          <p:nvSpPr>
            <p:cNvPr id="10628" name="Google Shape;10628;p84"/>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84"/>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84"/>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84"/>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84"/>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84"/>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84"/>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84"/>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84"/>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84"/>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84"/>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9" name="Google Shape;10639;p84"/>
          <p:cNvGrpSpPr/>
          <p:nvPr/>
        </p:nvGrpSpPr>
        <p:grpSpPr>
          <a:xfrm>
            <a:off x="5308766" y="3208753"/>
            <a:ext cx="314662" cy="358099"/>
            <a:chOff x="-54401725" y="3590375"/>
            <a:chExt cx="279625" cy="318225"/>
          </a:xfrm>
        </p:grpSpPr>
        <p:sp>
          <p:nvSpPr>
            <p:cNvPr id="10640" name="Google Shape;10640;p84"/>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84"/>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84"/>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84"/>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84"/>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84"/>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6" name="Google Shape;10646;p84"/>
          <p:cNvGrpSpPr/>
          <p:nvPr/>
        </p:nvGrpSpPr>
        <p:grpSpPr>
          <a:xfrm>
            <a:off x="5306557" y="3672326"/>
            <a:ext cx="319079" cy="358099"/>
            <a:chOff x="-54403300" y="3982600"/>
            <a:chExt cx="283550" cy="318225"/>
          </a:xfrm>
        </p:grpSpPr>
        <p:sp>
          <p:nvSpPr>
            <p:cNvPr id="10647" name="Google Shape;10647;p84"/>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84"/>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84"/>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84"/>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84"/>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2" name="Google Shape;10652;p84"/>
          <p:cNvGrpSpPr/>
          <p:nvPr/>
        </p:nvGrpSpPr>
        <p:grpSpPr>
          <a:xfrm>
            <a:off x="7493951" y="2733559"/>
            <a:ext cx="356298" cy="356973"/>
            <a:chOff x="-52458650" y="3194400"/>
            <a:chExt cx="316625" cy="317225"/>
          </a:xfrm>
        </p:grpSpPr>
        <p:sp>
          <p:nvSpPr>
            <p:cNvPr id="10653" name="Google Shape;10653;p84"/>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84"/>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84"/>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84"/>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84"/>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84"/>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84"/>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84"/>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1" name="Google Shape;10661;p84"/>
          <p:cNvGrpSpPr/>
          <p:nvPr/>
        </p:nvGrpSpPr>
        <p:grpSpPr>
          <a:xfrm>
            <a:off x="4862826" y="2738651"/>
            <a:ext cx="314662" cy="358971"/>
            <a:chOff x="-54793175" y="3198925"/>
            <a:chExt cx="279625" cy="319000"/>
          </a:xfrm>
        </p:grpSpPr>
        <p:sp>
          <p:nvSpPr>
            <p:cNvPr id="10662" name="Google Shape;10662;p84"/>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84"/>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84"/>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84"/>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84"/>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84"/>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84"/>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9" name="Google Shape;10669;p84"/>
          <p:cNvGrpSpPr/>
          <p:nvPr/>
        </p:nvGrpSpPr>
        <p:grpSpPr>
          <a:xfrm>
            <a:off x="7503249" y="3202536"/>
            <a:ext cx="337703" cy="357845"/>
            <a:chOff x="-52450000" y="3584850"/>
            <a:chExt cx="300100" cy="318000"/>
          </a:xfrm>
        </p:grpSpPr>
        <p:sp>
          <p:nvSpPr>
            <p:cNvPr id="10670" name="Google Shape;10670;p84"/>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84"/>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84"/>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84"/>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84"/>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84"/>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84"/>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7" name="Google Shape;10677;p84"/>
          <p:cNvGrpSpPr/>
          <p:nvPr/>
        </p:nvGrpSpPr>
        <p:grpSpPr>
          <a:xfrm>
            <a:off x="7514769" y="3667009"/>
            <a:ext cx="314662" cy="357226"/>
            <a:chOff x="-52440550" y="3977875"/>
            <a:chExt cx="279625" cy="317450"/>
          </a:xfrm>
        </p:grpSpPr>
        <p:sp>
          <p:nvSpPr>
            <p:cNvPr id="10678" name="Google Shape;10678;p84"/>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84"/>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84"/>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84"/>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84"/>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84"/>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84"/>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84"/>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6" name="Google Shape;10686;p84"/>
          <p:cNvGrpSpPr/>
          <p:nvPr/>
        </p:nvGrpSpPr>
        <p:grpSpPr>
          <a:xfrm>
            <a:off x="6626703" y="4123215"/>
            <a:ext cx="314662" cy="358999"/>
            <a:chOff x="-51623775" y="3584850"/>
            <a:chExt cx="279625" cy="319025"/>
          </a:xfrm>
        </p:grpSpPr>
        <p:sp>
          <p:nvSpPr>
            <p:cNvPr id="10687" name="Google Shape;10687;p84"/>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84"/>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84"/>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84"/>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84"/>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84"/>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84"/>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84"/>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84"/>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96" name="Google Shape;10696;p84"/>
          <p:cNvSpPr txBox="1"/>
          <p:nvPr/>
        </p:nvSpPr>
        <p:spPr>
          <a:xfrm>
            <a:off x="826588"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697" name="Google Shape;10697;p84"/>
          <p:cNvSpPr txBox="1"/>
          <p:nvPr/>
        </p:nvSpPr>
        <p:spPr>
          <a:xfrm>
            <a:off x="4835313"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01" name="Shape 10701"/>
        <p:cNvGrpSpPr/>
        <p:nvPr/>
      </p:nvGrpSpPr>
      <p:grpSpPr>
        <a:xfrm>
          <a:off x="0" y="0"/>
          <a:ext cx="0" cy="0"/>
          <a:chOff x="0" y="0"/>
          <a:chExt cx="0" cy="0"/>
        </a:xfrm>
      </p:grpSpPr>
      <p:grpSp>
        <p:nvGrpSpPr>
          <p:cNvPr id="10702" name="Google Shape;10702;p85"/>
          <p:cNvGrpSpPr/>
          <p:nvPr/>
        </p:nvGrpSpPr>
        <p:grpSpPr>
          <a:xfrm>
            <a:off x="866775" y="1386849"/>
            <a:ext cx="276003" cy="357300"/>
            <a:chOff x="-50469125" y="3183175"/>
            <a:chExt cx="233150" cy="301825"/>
          </a:xfrm>
        </p:grpSpPr>
        <p:sp>
          <p:nvSpPr>
            <p:cNvPr id="10703" name="Google Shape;10703;p85"/>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85"/>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85"/>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85"/>
          <p:cNvGrpSpPr/>
          <p:nvPr/>
        </p:nvGrpSpPr>
        <p:grpSpPr>
          <a:xfrm>
            <a:off x="826674" y="1822251"/>
            <a:ext cx="356205" cy="355288"/>
            <a:chOff x="-50504575" y="3550975"/>
            <a:chExt cx="300900" cy="300125"/>
          </a:xfrm>
        </p:grpSpPr>
        <p:sp>
          <p:nvSpPr>
            <p:cNvPr id="10707" name="Google Shape;10707;p85"/>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85"/>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85"/>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85"/>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1" name="Google Shape;10711;p85"/>
          <p:cNvGrpSpPr/>
          <p:nvPr/>
        </p:nvGrpSpPr>
        <p:grpSpPr>
          <a:xfrm>
            <a:off x="826674" y="2260493"/>
            <a:ext cx="356205" cy="354341"/>
            <a:chOff x="-50503000" y="3921175"/>
            <a:chExt cx="300900" cy="299325"/>
          </a:xfrm>
        </p:grpSpPr>
        <p:sp>
          <p:nvSpPr>
            <p:cNvPr id="10712" name="Google Shape;10712;p85"/>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85"/>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85"/>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85"/>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85"/>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7" name="Google Shape;10717;p85"/>
          <p:cNvGrpSpPr/>
          <p:nvPr/>
        </p:nvGrpSpPr>
        <p:grpSpPr>
          <a:xfrm>
            <a:off x="3030727" y="1406411"/>
            <a:ext cx="355258" cy="356205"/>
            <a:chOff x="-48630025" y="3199700"/>
            <a:chExt cx="300100" cy="300900"/>
          </a:xfrm>
        </p:grpSpPr>
        <p:sp>
          <p:nvSpPr>
            <p:cNvPr id="10718" name="Google Shape;10718;p85"/>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85"/>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85"/>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85"/>
          <p:cNvGrpSpPr/>
          <p:nvPr/>
        </p:nvGrpSpPr>
        <p:grpSpPr>
          <a:xfrm>
            <a:off x="3030727" y="1843707"/>
            <a:ext cx="355258" cy="355258"/>
            <a:chOff x="-48630025" y="3569100"/>
            <a:chExt cx="300100" cy="300100"/>
          </a:xfrm>
        </p:grpSpPr>
        <p:sp>
          <p:nvSpPr>
            <p:cNvPr id="10722" name="Google Shape;10722;p85"/>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5"/>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85"/>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85"/>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5"/>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85"/>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5"/>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5"/>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5"/>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5"/>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2" name="Google Shape;10732;p85"/>
          <p:cNvGrpSpPr/>
          <p:nvPr/>
        </p:nvGrpSpPr>
        <p:grpSpPr>
          <a:xfrm>
            <a:off x="3031201" y="2281003"/>
            <a:ext cx="354311" cy="353394"/>
            <a:chOff x="-48629225" y="3938500"/>
            <a:chExt cx="299300" cy="298525"/>
          </a:xfrm>
        </p:grpSpPr>
        <p:sp>
          <p:nvSpPr>
            <p:cNvPr id="10733" name="Google Shape;10733;p85"/>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85"/>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5"/>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5"/>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85"/>
          <p:cNvGrpSpPr/>
          <p:nvPr/>
        </p:nvGrpSpPr>
        <p:grpSpPr>
          <a:xfrm>
            <a:off x="1766604" y="2752344"/>
            <a:ext cx="311458" cy="354341"/>
            <a:chOff x="-46762575" y="3200500"/>
            <a:chExt cx="263100" cy="299325"/>
          </a:xfrm>
        </p:grpSpPr>
        <p:sp>
          <p:nvSpPr>
            <p:cNvPr id="10738" name="Google Shape;10738;p85"/>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5"/>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85"/>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85"/>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5"/>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3" name="Google Shape;10743;p85"/>
          <p:cNvGrpSpPr/>
          <p:nvPr/>
        </p:nvGrpSpPr>
        <p:grpSpPr>
          <a:xfrm>
            <a:off x="1744689" y="3211066"/>
            <a:ext cx="355288" cy="312375"/>
            <a:chOff x="-46779900" y="3588000"/>
            <a:chExt cx="300125" cy="263875"/>
          </a:xfrm>
        </p:grpSpPr>
        <p:sp>
          <p:nvSpPr>
            <p:cNvPr id="10744" name="Google Shape;10744;p85"/>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5"/>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85"/>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5"/>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85"/>
          <p:cNvGrpSpPr/>
          <p:nvPr/>
        </p:nvGrpSpPr>
        <p:grpSpPr>
          <a:xfrm>
            <a:off x="1745162" y="3625988"/>
            <a:ext cx="354341" cy="353394"/>
            <a:chOff x="-46779100" y="3938500"/>
            <a:chExt cx="299325" cy="298525"/>
          </a:xfrm>
        </p:grpSpPr>
        <p:sp>
          <p:nvSpPr>
            <p:cNvPr id="10749" name="Google Shape;10749;p85"/>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85"/>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85"/>
          <p:cNvGrpSpPr/>
          <p:nvPr/>
        </p:nvGrpSpPr>
        <p:grpSpPr>
          <a:xfrm>
            <a:off x="3952900" y="2758855"/>
            <a:ext cx="355258" cy="355288"/>
            <a:chOff x="-44924250" y="3206000"/>
            <a:chExt cx="300100" cy="300125"/>
          </a:xfrm>
        </p:grpSpPr>
        <p:sp>
          <p:nvSpPr>
            <p:cNvPr id="10752" name="Google Shape;10752;p85"/>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85"/>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5"/>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85"/>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85"/>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85"/>
          <p:cNvGrpSpPr/>
          <p:nvPr/>
        </p:nvGrpSpPr>
        <p:grpSpPr>
          <a:xfrm>
            <a:off x="1267386" y="1386849"/>
            <a:ext cx="355258" cy="355258"/>
            <a:chOff x="-50134375" y="3183175"/>
            <a:chExt cx="300100" cy="300100"/>
          </a:xfrm>
        </p:grpSpPr>
        <p:sp>
          <p:nvSpPr>
            <p:cNvPr id="10758" name="Google Shape;10758;p85"/>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5"/>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85"/>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5"/>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5"/>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5"/>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5"/>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5"/>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85"/>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85"/>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8" name="Google Shape;10768;p85"/>
          <p:cNvGrpSpPr/>
          <p:nvPr/>
        </p:nvGrpSpPr>
        <p:grpSpPr>
          <a:xfrm>
            <a:off x="1267386" y="1822251"/>
            <a:ext cx="355258" cy="355288"/>
            <a:chOff x="-50134375" y="3550975"/>
            <a:chExt cx="300100" cy="300125"/>
          </a:xfrm>
        </p:grpSpPr>
        <p:sp>
          <p:nvSpPr>
            <p:cNvPr id="10769" name="Google Shape;10769;p85"/>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85"/>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1" name="Google Shape;10771;p85"/>
          <p:cNvGrpSpPr/>
          <p:nvPr/>
        </p:nvGrpSpPr>
        <p:grpSpPr>
          <a:xfrm>
            <a:off x="1267386" y="2259783"/>
            <a:ext cx="355258" cy="355051"/>
            <a:chOff x="-50134375" y="3920575"/>
            <a:chExt cx="300100" cy="299925"/>
          </a:xfrm>
        </p:grpSpPr>
        <p:sp>
          <p:nvSpPr>
            <p:cNvPr id="10772" name="Google Shape;10772;p85"/>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85"/>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5"/>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5" name="Google Shape;10775;p85"/>
          <p:cNvGrpSpPr/>
          <p:nvPr/>
        </p:nvGrpSpPr>
        <p:grpSpPr>
          <a:xfrm>
            <a:off x="3478110" y="1407358"/>
            <a:ext cx="357123" cy="355258"/>
            <a:chOff x="-48262200" y="3200500"/>
            <a:chExt cx="301675" cy="300100"/>
          </a:xfrm>
        </p:grpSpPr>
        <p:sp>
          <p:nvSpPr>
            <p:cNvPr id="10776" name="Google Shape;10776;p85"/>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85"/>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5"/>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85"/>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85"/>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85"/>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5"/>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5"/>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5"/>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85"/>
          <p:cNvGrpSpPr/>
          <p:nvPr/>
        </p:nvGrpSpPr>
        <p:grpSpPr>
          <a:xfrm>
            <a:off x="3507483" y="1844447"/>
            <a:ext cx="298377" cy="354519"/>
            <a:chOff x="-48233050" y="3569725"/>
            <a:chExt cx="252050" cy="299475"/>
          </a:xfrm>
        </p:grpSpPr>
        <p:sp>
          <p:nvSpPr>
            <p:cNvPr id="10786" name="Google Shape;10786;p85"/>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5"/>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5"/>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9" name="Google Shape;10789;p85"/>
          <p:cNvGrpSpPr/>
          <p:nvPr/>
        </p:nvGrpSpPr>
        <p:grpSpPr>
          <a:xfrm>
            <a:off x="3531248" y="2278191"/>
            <a:ext cx="250847" cy="358070"/>
            <a:chOff x="-48216525" y="3936125"/>
            <a:chExt cx="211900" cy="302475"/>
          </a:xfrm>
        </p:grpSpPr>
        <p:sp>
          <p:nvSpPr>
            <p:cNvPr id="10790" name="Google Shape;10790;p85"/>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85"/>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5"/>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85"/>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85"/>
          <p:cNvGrpSpPr/>
          <p:nvPr/>
        </p:nvGrpSpPr>
        <p:grpSpPr>
          <a:xfrm>
            <a:off x="2186966" y="2753261"/>
            <a:ext cx="355258" cy="355288"/>
            <a:chOff x="-46410500" y="3201275"/>
            <a:chExt cx="300100" cy="300125"/>
          </a:xfrm>
        </p:grpSpPr>
        <p:sp>
          <p:nvSpPr>
            <p:cNvPr id="10795" name="Google Shape;10795;p85"/>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85"/>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5"/>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85"/>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85"/>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85"/>
          <p:cNvGrpSpPr/>
          <p:nvPr/>
        </p:nvGrpSpPr>
        <p:grpSpPr>
          <a:xfrm>
            <a:off x="2186966" y="3188692"/>
            <a:ext cx="355258" cy="356205"/>
            <a:chOff x="-46409700" y="3569100"/>
            <a:chExt cx="300100" cy="300900"/>
          </a:xfrm>
        </p:grpSpPr>
        <p:sp>
          <p:nvSpPr>
            <p:cNvPr id="10801" name="Google Shape;10801;p85"/>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5"/>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5"/>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85"/>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85"/>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6" name="Google Shape;10806;p85"/>
          <p:cNvGrpSpPr/>
          <p:nvPr/>
        </p:nvGrpSpPr>
        <p:grpSpPr>
          <a:xfrm>
            <a:off x="2174847" y="3624124"/>
            <a:ext cx="379497" cy="358070"/>
            <a:chOff x="-46422300" y="3936925"/>
            <a:chExt cx="320575" cy="302475"/>
          </a:xfrm>
        </p:grpSpPr>
        <p:sp>
          <p:nvSpPr>
            <p:cNvPr id="10807" name="Google Shape;10807;p85"/>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85"/>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9" name="Google Shape;10809;p85"/>
          <p:cNvGrpSpPr/>
          <p:nvPr/>
        </p:nvGrpSpPr>
        <p:grpSpPr>
          <a:xfrm>
            <a:off x="3952426" y="3178452"/>
            <a:ext cx="356205" cy="355258"/>
            <a:chOff x="-44914800" y="3560450"/>
            <a:chExt cx="300900" cy="300100"/>
          </a:xfrm>
        </p:grpSpPr>
        <p:sp>
          <p:nvSpPr>
            <p:cNvPr id="10810" name="Google Shape;10810;p85"/>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5"/>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85"/>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85"/>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5"/>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85"/>
          <p:cNvGrpSpPr/>
          <p:nvPr/>
        </p:nvGrpSpPr>
        <p:grpSpPr>
          <a:xfrm>
            <a:off x="1707478" y="1387086"/>
            <a:ext cx="354311" cy="354104"/>
            <a:chOff x="-49764975" y="3183375"/>
            <a:chExt cx="299300" cy="299125"/>
          </a:xfrm>
        </p:grpSpPr>
        <p:sp>
          <p:nvSpPr>
            <p:cNvPr id="10816" name="Google Shape;10816;p85"/>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85"/>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5"/>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5"/>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85"/>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85"/>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5"/>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85"/>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85"/>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85"/>
          <p:cNvGrpSpPr/>
          <p:nvPr/>
        </p:nvGrpSpPr>
        <p:grpSpPr>
          <a:xfrm>
            <a:off x="1707478" y="1822547"/>
            <a:ext cx="354311" cy="355909"/>
            <a:chOff x="-49764975" y="3551225"/>
            <a:chExt cx="299300" cy="300650"/>
          </a:xfrm>
        </p:grpSpPr>
        <p:sp>
          <p:nvSpPr>
            <p:cNvPr id="10826" name="Google Shape;10826;p85"/>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5"/>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5"/>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85"/>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5"/>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5"/>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85"/>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85"/>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85"/>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85"/>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5"/>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85"/>
          <p:cNvGrpSpPr/>
          <p:nvPr/>
        </p:nvGrpSpPr>
        <p:grpSpPr>
          <a:xfrm>
            <a:off x="1705140" y="2259310"/>
            <a:ext cx="358987" cy="355525"/>
            <a:chOff x="-49766550" y="3920175"/>
            <a:chExt cx="303250" cy="300325"/>
          </a:xfrm>
        </p:grpSpPr>
        <p:sp>
          <p:nvSpPr>
            <p:cNvPr id="10838" name="Google Shape;10838;p85"/>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5"/>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5"/>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85"/>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2" name="Google Shape;10842;p85"/>
          <p:cNvGrpSpPr/>
          <p:nvPr/>
        </p:nvGrpSpPr>
        <p:grpSpPr>
          <a:xfrm>
            <a:off x="3920671" y="1407358"/>
            <a:ext cx="357123" cy="354341"/>
            <a:chOff x="-47892800" y="3200500"/>
            <a:chExt cx="301675" cy="299325"/>
          </a:xfrm>
        </p:grpSpPr>
        <p:sp>
          <p:nvSpPr>
            <p:cNvPr id="10843" name="Google Shape;10843;p85"/>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5"/>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5"/>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5"/>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85"/>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85"/>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9" name="Google Shape;10849;p85"/>
          <p:cNvGrpSpPr/>
          <p:nvPr/>
        </p:nvGrpSpPr>
        <p:grpSpPr>
          <a:xfrm>
            <a:off x="3984537" y="1843707"/>
            <a:ext cx="229391" cy="355258"/>
            <a:chOff x="-47839250" y="3569100"/>
            <a:chExt cx="193775" cy="300100"/>
          </a:xfrm>
        </p:grpSpPr>
        <p:sp>
          <p:nvSpPr>
            <p:cNvPr id="10850" name="Google Shape;10850;p85"/>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5"/>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5"/>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85"/>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85"/>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5"/>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85"/>
          <p:cNvGrpSpPr/>
          <p:nvPr/>
        </p:nvGrpSpPr>
        <p:grpSpPr>
          <a:xfrm>
            <a:off x="3921603" y="2280056"/>
            <a:ext cx="355258" cy="356205"/>
            <a:chOff x="-47892800" y="3937700"/>
            <a:chExt cx="300100" cy="300900"/>
          </a:xfrm>
        </p:grpSpPr>
        <p:sp>
          <p:nvSpPr>
            <p:cNvPr id="10857" name="Google Shape;10857;p85"/>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5"/>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5"/>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5"/>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5"/>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5"/>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5"/>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5"/>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85"/>
          <p:cNvGrpSpPr/>
          <p:nvPr/>
        </p:nvGrpSpPr>
        <p:grpSpPr>
          <a:xfrm>
            <a:off x="2626898" y="2773770"/>
            <a:ext cx="355258" cy="311458"/>
            <a:chOff x="-46042675" y="3218600"/>
            <a:chExt cx="300100" cy="263100"/>
          </a:xfrm>
        </p:grpSpPr>
        <p:sp>
          <p:nvSpPr>
            <p:cNvPr id="10866" name="Google Shape;10866;p85"/>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85"/>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5"/>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85"/>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85"/>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5"/>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2" name="Google Shape;10872;p85"/>
          <p:cNvGrpSpPr/>
          <p:nvPr/>
        </p:nvGrpSpPr>
        <p:grpSpPr>
          <a:xfrm>
            <a:off x="2626898" y="3188219"/>
            <a:ext cx="355258" cy="323118"/>
            <a:chOff x="-46042675" y="3568700"/>
            <a:chExt cx="300100" cy="272950"/>
          </a:xfrm>
        </p:grpSpPr>
        <p:sp>
          <p:nvSpPr>
            <p:cNvPr id="10873" name="Google Shape;10873;p85"/>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85"/>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85"/>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85"/>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85"/>
          <p:cNvGrpSpPr/>
          <p:nvPr/>
        </p:nvGrpSpPr>
        <p:grpSpPr>
          <a:xfrm>
            <a:off x="2668849" y="3625189"/>
            <a:ext cx="271357" cy="356057"/>
            <a:chOff x="-46007225" y="3937825"/>
            <a:chExt cx="229225" cy="300775"/>
          </a:xfrm>
        </p:grpSpPr>
        <p:sp>
          <p:nvSpPr>
            <p:cNvPr id="10878" name="Google Shape;10878;p85"/>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5"/>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5"/>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5"/>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85"/>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5"/>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85"/>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85"/>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5"/>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5"/>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85"/>
          <p:cNvGrpSpPr/>
          <p:nvPr/>
        </p:nvGrpSpPr>
        <p:grpSpPr>
          <a:xfrm>
            <a:off x="3974341" y="3615275"/>
            <a:ext cx="312375" cy="357596"/>
            <a:chOff x="-44895900" y="3929450"/>
            <a:chExt cx="263875" cy="302075"/>
          </a:xfrm>
        </p:grpSpPr>
        <p:sp>
          <p:nvSpPr>
            <p:cNvPr id="10889" name="Google Shape;10889;p85"/>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85"/>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85"/>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5"/>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5"/>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5"/>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85"/>
          <p:cNvGrpSpPr/>
          <p:nvPr/>
        </p:nvGrpSpPr>
        <p:grpSpPr>
          <a:xfrm>
            <a:off x="2148160" y="1398036"/>
            <a:ext cx="356205" cy="332885"/>
            <a:chOff x="-49397175" y="3192625"/>
            <a:chExt cx="300900" cy="281200"/>
          </a:xfrm>
        </p:grpSpPr>
        <p:sp>
          <p:nvSpPr>
            <p:cNvPr id="10896" name="Google Shape;10896;p85"/>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5"/>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5"/>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85"/>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85"/>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5"/>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85"/>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3" name="Google Shape;10903;p85"/>
          <p:cNvGrpSpPr/>
          <p:nvPr/>
        </p:nvGrpSpPr>
        <p:grpSpPr>
          <a:xfrm>
            <a:off x="2174263" y="1822251"/>
            <a:ext cx="304000" cy="356205"/>
            <a:chOff x="-49375900" y="3550975"/>
            <a:chExt cx="256800" cy="300900"/>
          </a:xfrm>
        </p:grpSpPr>
        <p:sp>
          <p:nvSpPr>
            <p:cNvPr id="10904" name="Google Shape;10904;p85"/>
            <p:cNvSpPr/>
            <p:nvPr/>
          </p:nvSpPr>
          <p:spPr>
            <a:xfrm>
              <a:off x="-49231775" y="3638425"/>
              <a:ext cx="59100" cy="59075"/>
            </a:xfrm>
            <a:custGeom>
              <a:rect b="b" l="l" r="r" t="t"/>
              <a:pathLst>
                <a:path extrusionOk="0" h="2363" w="2364">
                  <a:moveTo>
                    <a:pt x="1" y="0"/>
                  </a:moveTo>
                  <a:lnTo>
                    <a:pt x="1513" y="2363"/>
                  </a:lnTo>
                  <a:lnTo>
                    <a:pt x="2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5"/>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85"/>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85"/>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5"/>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85"/>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85"/>
            <p:cNvSpPr/>
            <p:nvPr/>
          </p:nvSpPr>
          <p:spPr>
            <a:xfrm>
              <a:off x="-49323125" y="3638425"/>
              <a:ext cx="59100" cy="59075"/>
            </a:xfrm>
            <a:custGeom>
              <a:rect b="b" l="l" r="r" t="t"/>
              <a:pathLst>
                <a:path extrusionOk="0" h="2363" w="2364">
                  <a:moveTo>
                    <a:pt x="0" y="0"/>
                  </a:moveTo>
                  <a:lnTo>
                    <a:pt x="819" y="2363"/>
                  </a:ln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5"/>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5"/>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5"/>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5"/>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5" name="Google Shape;10915;p85"/>
          <p:cNvGrpSpPr/>
          <p:nvPr/>
        </p:nvGrpSpPr>
        <p:grpSpPr>
          <a:xfrm>
            <a:off x="2169616" y="2259546"/>
            <a:ext cx="313293" cy="356205"/>
            <a:chOff x="-49378250" y="3920375"/>
            <a:chExt cx="264650" cy="300900"/>
          </a:xfrm>
        </p:grpSpPr>
        <p:sp>
          <p:nvSpPr>
            <p:cNvPr id="10916" name="Google Shape;10916;p85"/>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85"/>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85"/>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5"/>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85"/>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85"/>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5"/>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85"/>
          <p:cNvGrpSpPr/>
          <p:nvPr/>
        </p:nvGrpSpPr>
        <p:grpSpPr>
          <a:xfrm>
            <a:off x="888604" y="2752344"/>
            <a:ext cx="312375" cy="357123"/>
            <a:chOff x="-47505300" y="3200500"/>
            <a:chExt cx="263875" cy="301675"/>
          </a:xfrm>
        </p:grpSpPr>
        <p:sp>
          <p:nvSpPr>
            <p:cNvPr id="10924" name="Google Shape;10924;p85"/>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85"/>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5"/>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85"/>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85"/>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5"/>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5"/>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85"/>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5"/>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85"/>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85"/>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5"/>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5"/>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85"/>
          <p:cNvGrpSpPr/>
          <p:nvPr/>
        </p:nvGrpSpPr>
        <p:grpSpPr>
          <a:xfrm>
            <a:off x="866704" y="3188692"/>
            <a:ext cx="356176" cy="355051"/>
            <a:chOff x="-47524975" y="3569100"/>
            <a:chExt cx="300875" cy="299925"/>
          </a:xfrm>
        </p:grpSpPr>
        <p:sp>
          <p:nvSpPr>
            <p:cNvPr id="10938" name="Google Shape;10938;p85"/>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5"/>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85"/>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85"/>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85"/>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85"/>
          <p:cNvGrpSpPr/>
          <p:nvPr/>
        </p:nvGrpSpPr>
        <p:grpSpPr>
          <a:xfrm>
            <a:off x="867162" y="3667954"/>
            <a:ext cx="355258" cy="270410"/>
            <a:chOff x="-47523400" y="3973950"/>
            <a:chExt cx="300100" cy="228425"/>
          </a:xfrm>
        </p:grpSpPr>
        <p:sp>
          <p:nvSpPr>
            <p:cNvPr id="10944" name="Google Shape;10944;p85"/>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85"/>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85"/>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5"/>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85"/>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9" name="Google Shape;10949;p85"/>
          <p:cNvGrpSpPr/>
          <p:nvPr/>
        </p:nvGrpSpPr>
        <p:grpSpPr>
          <a:xfrm>
            <a:off x="3072283" y="2750953"/>
            <a:ext cx="354341" cy="357596"/>
            <a:chOff x="-45673275" y="3199325"/>
            <a:chExt cx="299325" cy="302075"/>
          </a:xfrm>
        </p:grpSpPr>
        <p:sp>
          <p:nvSpPr>
            <p:cNvPr id="10950" name="Google Shape;10950;p85"/>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5"/>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5"/>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85"/>
          <p:cNvGrpSpPr/>
          <p:nvPr/>
        </p:nvGrpSpPr>
        <p:grpSpPr>
          <a:xfrm>
            <a:off x="3071351" y="3209202"/>
            <a:ext cx="356205" cy="314240"/>
            <a:chOff x="-45674075" y="3586425"/>
            <a:chExt cx="300900" cy="265450"/>
          </a:xfrm>
        </p:grpSpPr>
        <p:sp>
          <p:nvSpPr>
            <p:cNvPr id="10954" name="Google Shape;10954;p85"/>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5"/>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85"/>
          <p:cNvGrpSpPr/>
          <p:nvPr/>
        </p:nvGrpSpPr>
        <p:grpSpPr>
          <a:xfrm>
            <a:off x="3072283" y="3625041"/>
            <a:ext cx="354341" cy="356205"/>
            <a:chOff x="-45673275" y="3937700"/>
            <a:chExt cx="299325" cy="300900"/>
          </a:xfrm>
        </p:grpSpPr>
        <p:sp>
          <p:nvSpPr>
            <p:cNvPr id="10957" name="Google Shape;10957;p85"/>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85"/>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85"/>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5"/>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85"/>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5"/>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3" name="Google Shape;10963;p85"/>
          <p:cNvGrpSpPr/>
          <p:nvPr/>
        </p:nvGrpSpPr>
        <p:grpSpPr>
          <a:xfrm>
            <a:off x="2186449" y="4117825"/>
            <a:ext cx="356205" cy="356205"/>
            <a:chOff x="-44512325" y="3176075"/>
            <a:chExt cx="300900" cy="300900"/>
          </a:xfrm>
        </p:grpSpPr>
        <p:sp>
          <p:nvSpPr>
            <p:cNvPr id="10964" name="Google Shape;10964;p85"/>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85"/>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5"/>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7" name="Google Shape;10967;p85"/>
          <p:cNvGrpSpPr/>
          <p:nvPr/>
        </p:nvGrpSpPr>
        <p:grpSpPr>
          <a:xfrm>
            <a:off x="2589789" y="1386849"/>
            <a:ext cx="354341" cy="354341"/>
            <a:chOff x="-49027775" y="3183175"/>
            <a:chExt cx="299325" cy="299325"/>
          </a:xfrm>
        </p:grpSpPr>
        <p:sp>
          <p:nvSpPr>
            <p:cNvPr id="10968" name="Google Shape;10968;p85"/>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85"/>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5"/>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85"/>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85"/>
          <p:cNvGrpSpPr/>
          <p:nvPr/>
        </p:nvGrpSpPr>
        <p:grpSpPr>
          <a:xfrm>
            <a:off x="2589330" y="1822251"/>
            <a:ext cx="355258" cy="357152"/>
            <a:chOff x="-49027775" y="3550975"/>
            <a:chExt cx="300100" cy="301700"/>
          </a:xfrm>
        </p:grpSpPr>
        <p:sp>
          <p:nvSpPr>
            <p:cNvPr id="10973" name="Google Shape;10973;p85"/>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85"/>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85"/>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5"/>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5"/>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5"/>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85"/>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85"/>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5"/>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85"/>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85"/>
          <p:cNvGrpSpPr/>
          <p:nvPr/>
        </p:nvGrpSpPr>
        <p:grpSpPr>
          <a:xfrm>
            <a:off x="2587406" y="2259310"/>
            <a:ext cx="359106" cy="355525"/>
            <a:chOff x="-49031025" y="3920175"/>
            <a:chExt cx="303350" cy="300325"/>
          </a:xfrm>
        </p:grpSpPr>
        <p:sp>
          <p:nvSpPr>
            <p:cNvPr id="10984" name="Google Shape;10984;p85"/>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85"/>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5"/>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85"/>
            <p:cNvSpPr/>
            <p:nvPr/>
          </p:nvSpPr>
          <p:spPr>
            <a:xfrm>
              <a:off x="-48838750" y="4078700"/>
              <a:ext cx="51225" cy="66975"/>
            </a:xfrm>
            <a:custGeom>
              <a:rect b="b" l="l" r="r" t="t"/>
              <a:pathLst>
                <a:path extrusionOk="0" h="2679" w="2049">
                  <a:moveTo>
                    <a:pt x="1" y="0"/>
                  </a:moveTo>
                  <a:lnTo>
                    <a:pt x="1734" y="2678"/>
                  </a:lnTo>
                  <a:lnTo>
                    <a:pt x="20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85"/>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5"/>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85"/>
          <p:cNvGrpSpPr/>
          <p:nvPr/>
        </p:nvGrpSpPr>
        <p:grpSpPr>
          <a:xfrm>
            <a:off x="1303511" y="2752344"/>
            <a:ext cx="356176" cy="354341"/>
            <a:chOff x="-47155575" y="3200500"/>
            <a:chExt cx="300875" cy="299325"/>
          </a:xfrm>
        </p:grpSpPr>
        <p:sp>
          <p:nvSpPr>
            <p:cNvPr id="10991" name="Google Shape;10991;p85"/>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85"/>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85"/>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5"/>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5"/>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5"/>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7" name="Google Shape;10997;p85"/>
          <p:cNvGrpSpPr/>
          <p:nvPr/>
        </p:nvGrpSpPr>
        <p:grpSpPr>
          <a:xfrm>
            <a:off x="1303970" y="3188692"/>
            <a:ext cx="355258" cy="355258"/>
            <a:chOff x="-47154800" y="3569100"/>
            <a:chExt cx="300100" cy="300100"/>
          </a:xfrm>
        </p:grpSpPr>
        <p:sp>
          <p:nvSpPr>
            <p:cNvPr id="10998" name="Google Shape;10998;p85"/>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5"/>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5"/>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5"/>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85"/>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85"/>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85"/>
          <p:cNvGrpSpPr/>
          <p:nvPr/>
        </p:nvGrpSpPr>
        <p:grpSpPr>
          <a:xfrm>
            <a:off x="1304443" y="3626905"/>
            <a:ext cx="354311" cy="353423"/>
            <a:chOff x="-47154000" y="3939275"/>
            <a:chExt cx="299300" cy="298550"/>
          </a:xfrm>
        </p:grpSpPr>
        <p:sp>
          <p:nvSpPr>
            <p:cNvPr id="11005" name="Google Shape;11005;p85"/>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85"/>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85"/>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85"/>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9" name="Google Shape;11009;p85"/>
          <p:cNvGrpSpPr/>
          <p:nvPr/>
        </p:nvGrpSpPr>
        <p:grpSpPr>
          <a:xfrm>
            <a:off x="3529733" y="2752344"/>
            <a:ext cx="312375" cy="354341"/>
            <a:chOff x="-45286550" y="3200500"/>
            <a:chExt cx="263875" cy="299325"/>
          </a:xfrm>
        </p:grpSpPr>
        <p:sp>
          <p:nvSpPr>
            <p:cNvPr id="11010" name="Google Shape;11010;p85"/>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5"/>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85"/>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3" name="Google Shape;11013;p85"/>
          <p:cNvGrpSpPr/>
          <p:nvPr/>
        </p:nvGrpSpPr>
        <p:grpSpPr>
          <a:xfrm>
            <a:off x="3529733" y="3189639"/>
            <a:ext cx="312375" cy="354311"/>
            <a:chOff x="-45286550" y="3569900"/>
            <a:chExt cx="263875" cy="299300"/>
          </a:xfrm>
        </p:grpSpPr>
        <p:sp>
          <p:nvSpPr>
            <p:cNvPr id="11014" name="Google Shape;11014;p85"/>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85"/>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85"/>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5"/>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85"/>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85"/>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0" name="Google Shape;11020;p85"/>
          <p:cNvGrpSpPr/>
          <p:nvPr/>
        </p:nvGrpSpPr>
        <p:grpSpPr>
          <a:xfrm>
            <a:off x="3540920" y="3625988"/>
            <a:ext cx="290001" cy="355258"/>
            <a:chOff x="-45277900" y="3938500"/>
            <a:chExt cx="244975" cy="300100"/>
          </a:xfrm>
        </p:grpSpPr>
        <p:sp>
          <p:nvSpPr>
            <p:cNvPr id="11021" name="Google Shape;11021;p85"/>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85"/>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85"/>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5"/>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85"/>
          <p:cNvGrpSpPr/>
          <p:nvPr/>
        </p:nvGrpSpPr>
        <p:grpSpPr>
          <a:xfrm>
            <a:off x="2626869" y="4095090"/>
            <a:ext cx="355258" cy="355258"/>
            <a:chOff x="-44502875" y="3576975"/>
            <a:chExt cx="300100" cy="300100"/>
          </a:xfrm>
        </p:grpSpPr>
        <p:sp>
          <p:nvSpPr>
            <p:cNvPr id="11026" name="Google Shape;11026;p85"/>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5"/>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5"/>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9" name="Google Shape;11029;p85"/>
          <p:cNvGrpSpPr/>
          <p:nvPr/>
        </p:nvGrpSpPr>
        <p:grpSpPr>
          <a:xfrm>
            <a:off x="4835456" y="1828361"/>
            <a:ext cx="356196" cy="354670"/>
            <a:chOff x="-13946200" y="3647075"/>
            <a:chExt cx="353650" cy="352100"/>
          </a:xfrm>
        </p:grpSpPr>
        <p:sp>
          <p:nvSpPr>
            <p:cNvPr id="11030" name="Google Shape;11030;p85"/>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85"/>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5"/>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5"/>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85"/>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85"/>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85"/>
          <p:cNvGrpSpPr/>
          <p:nvPr/>
        </p:nvGrpSpPr>
        <p:grpSpPr>
          <a:xfrm>
            <a:off x="6618849" y="1387844"/>
            <a:ext cx="357002" cy="354267"/>
            <a:chOff x="-12163025" y="3214275"/>
            <a:chExt cx="354450" cy="351700"/>
          </a:xfrm>
        </p:grpSpPr>
        <p:sp>
          <p:nvSpPr>
            <p:cNvPr id="11037" name="Google Shape;11037;p85"/>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5"/>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5"/>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5"/>
          <p:cNvGrpSpPr/>
          <p:nvPr/>
        </p:nvGrpSpPr>
        <p:grpSpPr>
          <a:xfrm>
            <a:off x="6619629" y="1827581"/>
            <a:ext cx="355441" cy="356232"/>
            <a:chOff x="-12160675" y="3647875"/>
            <a:chExt cx="352900" cy="353650"/>
          </a:xfrm>
        </p:grpSpPr>
        <p:sp>
          <p:nvSpPr>
            <p:cNvPr id="11041" name="Google Shape;11041;p85"/>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5"/>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5"/>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85"/>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85"/>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5"/>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85"/>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8" name="Google Shape;11048;p85"/>
          <p:cNvGrpSpPr/>
          <p:nvPr/>
        </p:nvGrpSpPr>
        <p:grpSpPr>
          <a:xfrm>
            <a:off x="6630345" y="2272036"/>
            <a:ext cx="354635" cy="356232"/>
            <a:chOff x="-12160675" y="4081850"/>
            <a:chExt cx="352100" cy="353650"/>
          </a:xfrm>
        </p:grpSpPr>
        <p:sp>
          <p:nvSpPr>
            <p:cNvPr id="11049" name="Google Shape;11049;p85"/>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85"/>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85"/>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85"/>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5"/>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85"/>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5" name="Google Shape;11055;p85"/>
          <p:cNvGrpSpPr/>
          <p:nvPr/>
        </p:nvGrpSpPr>
        <p:grpSpPr>
          <a:xfrm>
            <a:off x="4835311" y="2746480"/>
            <a:ext cx="355416" cy="355652"/>
            <a:chOff x="-10391650" y="3180600"/>
            <a:chExt cx="352875" cy="353075"/>
          </a:xfrm>
        </p:grpSpPr>
        <p:sp>
          <p:nvSpPr>
            <p:cNvPr id="11056" name="Google Shape;11056;p85"/>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5"/>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85"/>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85"/>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5"/>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85"/>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2" name="Google Shape;11062;p85"/>
          <p:cNvGrpSpPr/>
          <p:nvPr/>
        </p:nvGrpSpPr>
        <p:grpSpPr>
          <a:xfrm>
            <a:off x="4835310" y="3223278"/>
            <a:ext cx="354635" cy="353890"/>
            <a:chOff x="-10390875" y="3616350"/>
            <a:chExt cx="352100" cy="351325"/>
          </a:xfrm>
        </p:grpSpPr>
        <p:sp>
          <p:nvSpPr>
            <p:cNvPr id="11063" name="Google Shape;11063;p85"/>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5"/>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5"/>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85"/>
          <p:cNvGrpSpPr/>
          <p:nvPr/>
        </p:nvGrpSpPr>
        <p:grpSpPr>
          <a:xfrm>
            <a:off x="7502285" y="2747943"/>
            <a:ext cx="312585" cy="354670"/>
            <a:chOff x="-10370400" y="4049550"/>
            <a:chExt cx="310350" cy="352100"/>
          </a:xfrm>
        </p:grpSpPr>
        <p:sp>
          <p:nvSpPr>
            <p:cNvPr id="11067" name="Google Shape;11067;p85"/>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5"/>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85"/>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85"/>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5"/>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85"/>
          <p:cNvGrpSpPr/>
          <p:nvPr/>
        </p:nvGrpSpPr>
        <p:grpSpPr>
          <a:xfrm>
            <a:off x="6606541" y="2746884"/>
            <a:ext cx="379236" cy="354847"/>
            <a:chOff x="-8674650" y="3210975"/>
            <a:chExt cx="376525" cy="352275"/>
          </a:xfrm>
        </p:grpSpPr>
        <p:sp>
          <p:nvSpPr>
            <p:cNvPr id="11073" name="Google Shape;11073;p85"/>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5"/>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5"/>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5"/>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5"/>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5"/>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85"/>
          <p:cNvGrpSpPr/>
          <p:nvPr/>
        </p:nvGrpSpPr>
        <p:grpSpPr>
          <a:xfrm>
            <a:off x="5278038" y="1828361"/>
            <a:ext cx="356221" cy="354670"/>
            <a:chOff x="-13512225" y="3647075"/>
            <a:chExt cx="353675" cy="352100"/>
          </a:xfrm>
        </p:grpSpPr>
        <p:sp>
          <p:nvSpPr>
            <p:cNvPr id="11080" name="Google Shape;11080;p85"/>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5"/>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5"/>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85"/>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85"/>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5"/>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85"/>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85"/>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85"/>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5"/>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85"/>
          <p:cNvGrpSpPr/>
          <p:nvPr/>
        </p:nvGrpSpPr>
        <p:grpSpPr>
          <a:xfrm>
            <a:off x="5288351" y="2272427"/>
            <a:ext cx="356221" cy="355451"/>
            <a:chOff x="-13512225" y="4080275"/>
            <a:chExt cx="353675" cy="352875"/>
          </a:xfrm>
        </p:grpSpPr>
        <p:sp>
          <p:nvSpPr>
            <p:cNvPr id="11091" name="Google Shape;11091;p85"/>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5"/>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85"/>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85"/>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5"/>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85"/>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85"/>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5"/>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85"/>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85"/>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5"/>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85"/>
          <p:cNvGrpSpPr/>
          <p:nvPr/>
        </p:nvGrpSpPr>
        <p:grpSpPr>
          <a:xfrm>
            <a:off x="7061431" y="1419788"/>
            <a:ext cx="356196" cy="290379"/>
            <a:chOff x="-11728250" y="3245400"/>
            <a:chExt cx="353650" cy="288275"/>
          </a:xfrm>
        </p:grpSpPr>
        <p:sp>
          <p:nvSpPr>
            <p:cNvPr id="11103" name="Google Shape;11103;p85"/>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85"/>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5"/>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85"/>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85"/>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85"/>
          <p:cNvGrpSpPr/>
          <p:nvPr/>
        </p:nvGrpSpPr>
        <p:grpSpPr>
          <a:xfrm>
            <a:off x="7093939" y="2272427"/>
            <a:ext cx="311804" cy="355451"/>
            <a:chOff x="-11703850" y="4081850"/>
            <a:chExt cx="309575" cy="352875"/>
          </a:xfrm>
        </p:grpSpPr>
        <p:sp>
          <p:nvSpPr>
            <p:cNvPr id="11109" name="Google Shape;11109;p85"/>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5"/>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5"/>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5"/>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5"/>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85"/>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5"/>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85"/>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85"/>
          <p:cNvGrpSpPr/>
          <p:nvPr/>
        </p:nvGrpSpPr>
        <p:grpSpPr>
          <a:xfrm>
            <a:off x="5282595" y="2746580"/>
            <a:ext cx="357002" cy="355451"/>
            <a:chOff x="-9958475" y="3180025"/>
            <a:chExt cx="354450" cy="352875"/>
          </a:xfrm>
        </p:grpSpPr>
        <p:sp>
          <p:nvSpPr>
            <p:cNvPr id="11118" name="Google Shape;11118;p85"/>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85"/>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85"/>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1" name="Google Shape;11121;p85"/>
          <p:cNvGrpSpPr/>
          <p:nvPr/>
        </p:nvGrpSpPr>
        <p:grpSpPr>
          <a:xfrm>
            <a:off x="5291722" y="3222561"/>
            <a:ext cx="337966" cy="355325"/>
            <a:chOff x="-9949025" y="3615575"/>
            <a:chExt cx="335550" cy="352750"/>
          </a:xfrm>
        </p:grpSpPr>
        <p:sp>
          <p:nvSpPr>
            <p:cNvPr id="11122" name="Google Shape;11122;p85"/>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85"/>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5"/>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5" name="Google Shape;11125;p85"/>
          <p:cNvGrpSpPr/>
          <p:nvPr/>
        </p:nvGrpSpPr>
        <p:grpSpPr>
          <a:xfrm>
            <a:off x="7926568" y="2746067"/>
            <a:ext cx="360175" cy="358423"/>
            <a:chOff x="-9961625" y="4048175"/>
            <a:chExt cx="357600" cy="355825"/>
          </a:xfrm>
        </p:grpSpPr>
        <p:sp>
          <p:nvSpPr>
            <p:cNvPr id="11126" name="Google Shape;11126;p85"/>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5"/>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85"/>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85"/>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5"/>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5"/>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85"/>
          <p:cNvGrpSpPr/>
          <p:nvPr/>
        </p:nvGrpSpPr>
        <p:grpSpPr>
          <a:xfrm>
            <a:off x="6613289" y="3221579"/>
            <a:ext cx="364959" cy="357289"/>
            <a:chOff x="-8680950" y="3624225"/>
            <a:chExt cx="362350" cy="354700"/>
          </a:xfrm>
        </p:grpSpPr>
        <p:sp>
          <p:nvSpPr>
            <p:cNvPr id="11133" name="Google Shape;11133;p85"/>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85"/>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5"/>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5"/>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5"/>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85"/>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9" name="Google Shape;11139;p85"/>
          <p:cNvGrpSpPr/>
          <p:nvPr/>
        </p:nvGrpSpPr>
        <p:grpSpPr>
          <a:xfrm>
            <a:off x="5749533" y="1387239"/>
            <a:ext cx="313365" cy="355476"/>
            <a:chOff x="-13056975" y="3212300"/>
            <a:chExt cx="311125" cy="352900"/>
          </a:xfrm>
        </p:grpSpPr>
        <p:sp>
          <p:nvSpPr>
            <p:cNvPr id="11140" name="Google Shape;11140;p85"/>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85"/>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85"/>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5"/>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85"/>
          <p:cNvGrpSpPr/>
          <p:nvPr/>
        </p:nvGrpSpPr>
        <p:grpSpPr>
          <a:xfrm>
            <a:off x="5726921" y="1828034"/>
            <a:ext cx="358588" cy="355325"/>
            <a:chOff x="-13077450" y="3647075"/>
            <a:chExt cx="356025" cy="352750"/>
          </a:xfrm>
        </p:grpSpPr>
        <p:sp>
          <p:nvSpPr>
            <p:cNvPr id="11145" name="Google Shape;11145;p85"/>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5"/>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5"/>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8" name="Google Shape;11148;p85"/>
          <p:cNvGrpSpPr/>
          <p:nvPr/>
        </p:nvGrpSpPr>
        <p:grpSpPr>
          <a:xfrm>
            <a:off x="5738027" y="2271633"/>
            <a:ext cx="357002" cy="357037"/>
            <a:chOff x="-13079025" y="4079475"/>
            <a:chExt cx="354450" cy="354450"/>
          </a:xfrm>
        </p:grpSpPr>
        <p:sp>
          <p:nvSpPr>
            <p:cNvPr id="11149" name="Google Shape;11149;p85"/>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5"/>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5"/>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85"/>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85"/>
          <p:cNvGrpSpPr/>
          <p:nvPr/>
        </p:nvGrpSpPr>
        <p:grpSpPr>
          <a:xfrm>
            <a:off x="7511094" y="1387642"/>
            <a:ext cx="356221" cy="354670"/>
            <a:chOff x="-11292700" y="3213875"/>
            <a:chExt cx="353675" cy="352100"/>
          </a:xfrm>
        </p:grpSpPr>
        <p:sp>
          <p:nvSpPr>
            <p:cNvPr id="11154" name="Google Shape;11154;p85"/>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85"/>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85"/>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5"/>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85"/>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85"/>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5"/>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85"/>
          <p:cNvGrpSpPr/>
          <p:nvPr/>
        </p:nvGrpSpPr>
        <p:grpSpPr>
          <a:xfrm>
            <a:off x="7505152" y="1827581"/>
            <a:ext cx="368106" cy="356232"/>
            <a:chOff x="-11299000" y="3647875"/>
            <a:chExt cx="365475" cy="353650"/>
          </a:xfrm>
        </p:grpSpPr>
        <p:sp>
          <p:nvSpPr>
            <p:cNvPr id="11162" name="Google Shape;11162;p85"/>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5"/>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5"/>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5"/>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85"/>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85"/>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85"/>
          <p:cNvGrpSpPr/>
          <p:nvPr/>
        </p:nvGrpSpPr>
        <p:grpSpPr>
          <a:xfrm>
            <a:off x="7520614" y="2283532"/>
            <a:ext cx="357808" cy="333240"/>
            <a:chOff x="-11295075" y="4092875"/>
            <a:chExt cx="355250" cy="330825"/>
          </a:xfrm>
        </p:grpSpPr>
        <p:sp>
          <p:nvSpPr>
            <p:cNvPr id="11169" name="Google Shape;11169;p85"/>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85"/>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5"/>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5"/>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85"/>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85"/>
          <p:cNvGrpSpPr/>
          <p:nvPr/>
        </p:nvGrpSpPr>
        <p:grpSpPr>
          <a:xfrm>
            <a:off x="5746214" y="2746580"/>
            <a:ext cx="312585" cy="355451"/>
            <a:chOff x="-9500075" y="3180800"/>
            <a:chExt cx="310350" cy="352875"/>
          </a:xfrm>
        </p:grpSpPr>
        <p:sp>
          <p:nvSpPr>
            <p:cNvPr id="11175" name="Google Shape;11175;p85"/>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5"/>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5"/>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85"/>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85"/>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85"/>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85"/>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5"/>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5"/>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4" name="Google Shape;11184;p85"/>
          <p:cNvGrpSpPr/>
          <p:nvPr/>
        </p:nvGrpSpPr>
        <p:grpSpPr>
          <a:xfrm>
            <a:off x="5724005" y="3222095"/>
            <a:ext cx="356221" cy="356257"/>
            <a:chOff x="-9523700" y="3614000"/>
            <a:chExt cx="353675" cy="353675"/>
          </a:xfrm>
        </p:grpSpPr>
        <p:sp>
          <p:nvSpPr>
            <p:cNvPr id="11185" name="Google Shape;11185;p85"/>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5"/>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5"/>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85"/>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85"/>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85"/>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5"/>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5"/>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5"/>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85"/>
          <p:cNvGrpSpPr/>
          <p:nvPr/>
        </p:nvGrpSpPr>
        <p:grpSpPr>
          <a:xfrm>
            <a:off x="7508956" y="3244737"/>
            <a:ext cx="356221" cy="354670"/>
            <a:chOff x="-9523700" y="4049550"/>
            <a:chExt cx="353675" cy="352100"/>
          </a:xfrm>
        </p:grpSpPr>
        <p:sp>
          <p:nvSpPr>
            <p:cNvPr id="11195" name="Google Shape;11195;p85"/>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5"/>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85"/>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85"/>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5"/>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5"/>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5"/>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85"/>
          <p:cNvGrpSpPr/>
          <p:nvPr/>
        </p:nvGrpSpPr>
        <p:grpSpPr>
          <a:xfrm>
            <a:off x="7065071" y="3244710"/>
            <a:ext cx="357002" cy="311029"/>
            <a:chOff x="-8209150" y="3659675"/>
            <a:chExt cx="354450" cy="308775"/>
          </a:xfrm>
        </p:grpSpPr>
        <p:sp>
          <p:nvSpPr>
            <p:cNvPr id="11203" name="Google Shape;11203;p85"/>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5"/>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5"/>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85"/>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85"/>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5"/>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85"/>
          <p:cNvGrpSpPr/>
          <p:nvPr/>
        </p:nvGrpSpPr>
        <p:grpSpPr>
          <a:xfrm>
            <a:off x="6178632" y="2273623"/>
            <a:ext cx="356221" cy="353059"/>
            <a:chOff x="-12643475" y="4081850"/>
            <a:chExt cx="353675" cy="350500"/>
          </a:xfrm>
        </p:grpSpPr>
        <p:sp>
          <p:nvSpPr>
            <p:cNvPr id="11210" name="Google Shape;11210;p85"/>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5"/>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85"/>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85"/>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4" name="Google Shape;11214;p85"/>
          <p:cNvSpPr/>
          <p:nvPr/>
        </p:nvSpPr>
        <p:spPr>
          <a:xfrm>
            <a:off x="7991737" y="1828263"/>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5" name="Google Shape;11215;p85"/>
          <p:cNvGrpSpPr/>
          <p:nvPr/>
        </p:nvGrpSpPr>
        <p:grpSpPr>
          <a:xfrm>
            <a:off x="7961232" y="2283532"/>
            <a:ext cx="356221" cy="333240"/>
            <a:chOff x="-10858725" y="4092875"/>
            <a:chExt cx="353675" cy="330825"/>
          </a:xfrm>
        </p:grpSpPr>
        <p:sp>
          <p:nvSpPr>
            <p:cNvPr id="11216" name="Google Shape;11216;p85"/>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85"/>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5"/>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5"/>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5"/>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85"/>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85"/>
          <p:cNvGrpSpPr/>
          <p:nvPr/>
        </p:nvGrpSpPr>
        <p:grpSpPr>
          <a:xfrm>
            <a:off x="6219755" y="3222498"/>
            <a:ext cx="252278" cy="355451"/>
            <a:chOff x="-9039300" y="3614000"/>
            <a:chExt cx="250475" cy="352875"/>
          </a:xfrm>
        </p:grpSpPr>
        <p:sp>
          <p:nvSpPr>
            <p:cNvPr id="11223" name="Google Shape;11223;p85"/>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5"/>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85"/>
          <p:cNvGrpSpPr/>
          <p:nvPr/>
        </p:nvGrpSpPr>
        <p:grpSpPr>
          <a:xfrm>
            <a:off x="7951721" y="3244737"/>
            <a:ext cx="354635" cy="354670"/>
            <a:chOff x="-9088150" y="4049550"/>
            <a:chExt cx="352100" cy="352100"/>
          </a:xfrm>
        </p:grpSpPr>
        <p:sp>
          <p:nvSpPr>
            <p:cNvPr id="11226" name="Google Shape;11226;p85"/>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85"/>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5"/>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85"/>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85"/>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5"/>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2" name="Google Shape;11232;p85"/>
          <p:cNvGrpSpPr/>
          <p:nvPr/>
        </p:nvGrpSpPr>
        <p:grpSpPr>
          <a:xfrm>
            <a:off x="7086085" y="2746970"/>
            <a:ext cx="315757" cy="354670"/>
            <a:chOff x="-8191825" y="3174500"/>
            <a:chExt cx="313500" cy="352100"/>
          </a:xfrm>
        </p:grpSpPr>
        <p:sp>
          <p:nvSpPr>
            <p:cNvPr id="11233" name="Google Shape;11233;p85"/>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85"/>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5"/>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85"/>
          <p:cNvGrpSpPr/>
          <p:nvPr/>
        </p:nvGrpSpPr>
        <p:grpSpPr>
          <a:xfrm>
            <a:off x="4835443" y="1387491"/>
            <a:ext cx="356221" cy="354973"/>
            <a:chOff x="-13947000" y="3212800"/>
            <a:chExt cx="353675" cy="352400"/>
          </a:xfrm>
        </p:grpSpPr>
        <p:sp>
          <p:nvSpPr>
            <p:cNvPr id="11237" name="Google Shape;11237;p85"/>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85"/>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9" name="Google Shape;11239;p85"/>
          <p:cNvSpPr/>
          <p:nvPr/>
        </p:nvSpPr>
        <p:spPr>
          <a:xfrm>
            <a:off x="4878563" y="2273025"/>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0" name="Google Shape;11240;p85"/>
          <p:cNvGrpSpPr/>
          <p:nvPr/>
        </p:nvGrpSpPr>
        <p:grpSpPr>
          <a:xfrm>
            <a:off x="5278038" y="1386849"/>
            <a:ext cx="356221" cy="356257"/>
            <a:chOff x="-13512225" y="3211525"/>
            <a:chExt cx="353675" cy="353675"/>
          </a:xfrm>
        </p:grpSpPr>
        <p:sp>
          <p:nvSpPr>
            <p:cNvPr id="11241" name="Google Shape;11241;p85"/>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5"/>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85"/>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5"/>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85"/>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6" name="Google Shape;11246;p85"/>
          <p:cNvGrpSpPr/>
          <p:nvPr/>
        </p:nvGrpSpPr>
        <p:grpSpPr>
          <a:xfrm>
            <a:off x="6168320" y="1387239"/>
            <a:ext cx="356221" cy="355476"/>
            <a:chOff x="-12643475" y="3212300"/>
            <a:chExt cx="353675" cy="352900"/>
          </a:xfrm>
        </p:grpSpPr>
        <p:sp>
          <p:nvSpPr>
            <p:cNvPr id="11247" name="Google Shape;11247;p85"/>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5"/>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5"/>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85"/>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85"/>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5"/>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85"/>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85"/>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85"/>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85"/>
          <p:cNvGrpSpPr/>
          <p:nvPr/>
        </p:nvGrpSpPr>
        <p:grpSpPr>
          <a:xfrm>
            <a:off x="6168320" y="1839013"/>
            <a:ext cx="356221" cy="333366"/>
            <a:chOff x="-12643475" y="3657325"/>
            <a:chExt cx="353675" cy="330950"/>
          </a:xfrm>
        </p:grpSpPr>
        <p:sp>
          <p:nvSpPr>
            <p:cNvPr id="11257" name="Google Shape;11257;p85"/>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5"/>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85"/>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5"/>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5"/>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85"/>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3" name="Google Shape;11263;p85"/>
          <p:cNvGrpSpPr/>
          <p:nvPr/>
        </p:nvGrpSpPr>
        <p:grpSpPr>
          <a:xfrm>
            <a:off x="7951322" y="1387642"/>
            <a:ext cx="355416" cy="354670"/>
            <a:chOff x="-10857925" y="3213875"/>
            <a:chExt cx="352875" cy="352100"/>
          </a:xfrm>
        </p:grpSpPr>
        <p:sp>
          <p:nvSpPr>
            <p:cNvPr id="11264" name="Google Shape;11264;p85"/>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85"/>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85"/>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5"/>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5"/>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85"/>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85"/>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85"/>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5"/>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5"/>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85"/>
          <p:cNvGrpSpPr/>
          <p:nvPr/>
        </p:nvGrpSpPr>
        <p:grpSpPr>
          <a:xfrm>
            <a:off x="6168237" y="2747071"/>
            <a:ext cx="356096" cy="354469"/>
            <a:chOff x="-9089725" y="3180200"/>
            <a:chExt cx="353550" cy="351900"/>
          </a:xfrm>
        </p:grpSpPr>
        <p:sp>
          <p:nvSpPr>
            <p:cNvPr id="11275" name="Google Shape;11275;p85"/>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85"/>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85"/>
          <p:cNvGrpSpPr/>
          <p:nvPr/>
        </p:nvGrpSpPr>
        <p:grpSpPr>
          <a:xfrm>
            <a:off x="7060235" y="1826875"/>
            <a:ext cx="358588" cy="357642"/>
            <a:chOff x="7083760" y="1971660"/>
            <a:chExt cx="358588" cy="357642"/>
          </a:xfrm>
        </p:grpSpPr>
        <p:sp>
          <p:nvSpPr>
            <p:cNvPr id="11278" name="Google Shape;11278;p85"/>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5"/>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5"/>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85"/>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85"/>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5"/>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85"/>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85"/>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85"/>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5"/>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5"/>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85"/>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0" name="Google Shape;11290;p85"/>
          <p:cNvSpPr txBox="1"/>
          <p:nvPr/>
        </p:nvSpPr>
        <p:spPr>
          <a:xfrm>
            <a:off x="826588"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291" name="Google Shape;11291;p85"/>
          <p:cNvSpPr txBox="1"/>
          <p:nvPr/>
        </p:nvSpPr>
        <p:spPr>
          <a:xfrm>
            <a:off x="4835313"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295" name="Shape 11295"/>
        <p:cNvGrpSpPr/>
        <p:nvPr/>
      </p:nvGrpSpPr>
      <p:grpSpPr>
        <a:xfrm>
          <a:off x="0" y="0"/>
          <a:ext cx="0" cy="0"/>
          <a:chOff x="0" y="0"/>
          <a:chExt cx="0" cy="0"/>
        </a:xfrm>
      </p:grpSpPr>
      <p:sp>
        <p:nvSpPr>
          <p:cNvPr id="11296" name="Google Shape;11296;p86"/>
          <p:cNvSpPr/>
          <p:nvPr/>
        </p:nvSpPr>
        <p:spPr>
          <a:xfrm>
            <a:off x="772696"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7" name="Google Shape;11297;p86"/>
          <p:cNvGrpSpPr/>
          <p:nvPr/>
        </p:nvGrpSpPr>
        <p:grpSpPr>
          <a:xfrm>
            <a:off x="719610" y="2243507"/>
            <a:ext cx="452798" cy="449473"/>
            <a:chOff x="-21322300" y="3693325"/>
            <a:chExt cx="306400" cy="304150"/>
          </a:xfrm>
        </p:grpSpPr>
        <p:sp>
          <p:nvSpPr>
            <p:cNvPr id="11298" name="Google Shape;11298;p86"/>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6"/>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6"/>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6"/>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86"/>
          <p:cNvGrpSpPr/>
          <p:nvPr/>
        </p:nvGrpSpPr>
        <p:grpSpPr>
          <a:xfrm>
            <a:off x="719019" y="2810244"/>
            <a:ext cx="453980" cy="422540"/>
            <a:chOff x="-21322300" y="4077125"/>
            <a:chExt cx="307200" cy="285925"/>
          </a:xfrm>
        </p:grpSpPr>
        <p:sp>
          <p:nvSpPr>
            <p:cNvPr id="11303" name="Google Shape;11303;p86"/>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86"/>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6"/>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86"/>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86"/>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6"/>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6"/>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6"/>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86"/>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86"/>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6"/>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86"/>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86"/>
          <p:cNvGrpSpPr/>
          <p:nvPr/>
        </p:nvGrpSpPr>
        <p:grpSpPr>
          <a:xfrm>
            <a:off x="3496195" y="1689128"/>
            <a:ext cx="451653" cy="450212"/>
            <a:chOff x="-19394200" y="3333800"/>
            <a:chExt cx="305625" cy="304650"/>
          </a:xfrm>
        </p:grpSpPr>
        <p:sp>
          <p:nvSpPr>
            <p:cNvPr id="11316" name="Google Shape;11316;p86"/>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6"/>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6"/>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86"/>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86"/>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6"/>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6"/>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6"/>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86"/>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86"/>
          <p:cNvGrpSpPr/>
          <p:nvPr/>
        </p:nvGrpSpPr>
        <p:grpSpPr>
          <a:xfrm>
            <a:off x="3495032" y="2243580"/>
            <a:ext cx="453980" cy="449325"/>
            <a:chOff x="-19396575" y="3708500"/>
            <a:chExt cx="307200" cy="304050"/>
          </a:xfrm>
        </p:grpSpPr>
        <p:sp>
          <p:nvSpPr>
            <p:cNvPr id="11326" name="Google Shape;11326;p86"/>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6"/>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6"/>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9" name="Google Shape;11329;p86"/>
          <p:cNvGrpSpPr/>
          <p:nvPr/>
        </p:nvGrpSpPr>
        <p:grpSpPr>
          <a:xfrm>
            <a:off x="3489212" y="2796461"/>
            <a:ext cx="465618" cy="450101"/>
            <a:chOff x="-19394200" y="4084200"/>
            <a:chExt cx="315075" cy="304575"/>
          </a:xfrm>
        </p:grpSpPr>
        <p:sp>
          <p:nvSpPr>
            <p:cNvPr id="11330" name="Google Shape;11330;p86"/>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6"/>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6"/>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6"/>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6"/>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6"/>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86"/>
          <p:cNvGrpSpPr/>
          <p:nvPr/>
        </p:nvGrpSpPr>
        <p:grpSpPr>
          <a:xfrm>
            <a:off x="6294923" y="1689001"/>
            <a:ext cx="400447" cy="450470"/>
            <a:chOff x="-17526750" y="3309200"/>
            <a:chExt cx="270975" cy="304825"/>
          </a:xfrm>
        </p:grpSpPr>
        <p:sp>
          <p:nvSpPr>
            <p:cNvPr id="11337" name="Google Shape;11337;p86"/>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6"/>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6"/>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6"/>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86"/>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86"/>
          <p:cNvGrpSpPr/>
          <p:nvPr/>
        </p:nvGrpSpPr>
        <p:grpSpPr>
          <a:xfrm>
            <a:off x="6271075" y="2244173"/>
            <a:ext cx="448143" cy="448143"/>
            <a:chOff x="-17542500" y="3684100"/>
            <a:chExt cx="303250" cy="303250"/>
          </a:xfrm>
        </p:grpSpPr>
        <p:sp>
          <p:nvSpPr>
            <p:cNvPr id="11343" name="Google Shape;11343;p86"/>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6"/>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86"/>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86"/>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86"/>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6"/>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6"/>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86"/>
          <p:cNvGrpSpPr/>
          <p:nvPr/>
        </p:nvGrpSpPr>
        <p:grpSpPr>
          <a:xfrm>
            <a:off x="6270484" y="2810817"/>
            <a:ext cx="449325" cy="421395"/>
            <a:chOff x="-17542500" y="4068450"/>
            <a:chExt cx="304050" cy="285150"/>
          </a:xfrm>
        </p:grpSpPr>
        <p:sp>
          <p:nvSpPr>
            <p:cNvPr id="11351" name="Google Shape;11351;p86"/>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86"/>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86"/>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6"/>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86"/>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6"/>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7" name="Google Shape;11357;p86"/>
          <p:cNvGrpSpPr/>
          <p:nvPr/>
        </p:nvGrpSpPr>
        <p:grpSpPr>
          <a:xfrm>
            <a:off x="3500906" y="3342211"/>
            <a:ext cx="343404" cy="449325"/>
            <a:chOff x="-15652200" y="3335975"/>
            <a:chExt cx="232375" cy="304050"/>
          </a:xfrm>
        </p:grpSpPr>
        <p:sp>
          <p:nvSpPr>
            <p:cNvPr id="11358" name="Google Shape;11358;p86"/>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6"/>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6"/>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6"/>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86"/>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86"/>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86"/>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86"/>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86"/>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7" name="Google Shape;11367;p86"/>
          <p:cNvGrpSpPr/>
          <p:nvPr/>
        </p:nvGrpSpPr>
        <p:grpSpPr>
          <a:xfrm>
            <a:off x="1274819" y="2243729"/>
            <a:ext cx="449325" cy="449030"/>
            <a:chOff x="-20945825" y="3692175"/>
            <a:chExt cx="304050" cy="303850"/>
          </a:xfrm>
        </p:grpSpPr>
        <p:sp>
          <p:nvSpPr>
            <p:cNvPr id="11368" name="Google Shape;11368;p86"/>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86"/>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6"/>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86"/>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2" name="Google Shape;11372;p86"/>
          <p:cNvGrpSpPr/>
          <p:nvPr/>
        </p:nvGrpSpPr>
        <p:grpSpPr>
          <a:xfrm>
            <a:off x="4081644" y="1689848"/>
            <a:ext cx="372516" cy="448771"/>
            <a:chOff x="-18994100" y="3334775"/>
            <a:chExt cx="252075" cy="303675"/>
          </a:xfrm>
        </p:grpSpPr>
        <p:sp>
          <p:nvSpPr>
            <p:cNvPr id="11373" name="Google Shape;11373;p86"/>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6"/>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86"/>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86"/>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7" name="Google Shape;11377;p86"/>
          <p:cNvGrpSpPr/>
          <p:nvPr/>
        </p:nvGrpSpPr>
        <p:grpSpPr>
          <a:xfrm>
            <a:off x="4096200" y="2244743"/>
            <a:ext cx="343404" cy="446998"/>
            <a:chOff x="-18983850" y="3710075"/>
            <a:chExt cx="232375" cy="302475"/>
          </a:xfrm>
        </p:grpSpPr>
        <p:sp>
          <p:nvSpPr>
            <p:cNvPr id="11378" name="Google Shape;11378;p86"/>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6"/>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6"/>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86"/>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2" name="Google Shape;11382;p86"/>
          <p:cNvGrpSpPr/>
          <p:nvPr/>
        </p:nvGrpSpPr>
        <p:grpSpPr>
          <a:xfrm>
            <a:off x="1274247" y="1689573"/>
            <a:ext cx="450470" cy="449325"/>
            <a:chOff x="-20946600" y="3317850"/>
            <a:chExt cx="304825" cy="304050"/>
          </a:xfrm>
        </p:grpSpPr>
        <p:sp>
          <p:nvSpPr>
            <p:cNvPr id="11383" name="Google Shape;11383;p86"/>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6"/>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6"/>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6" name="Google Shape;11386;p86"/>
          <p:cNvGrpSpPr/>
          <p:nvPr/>
        </p:nvGrpSpPr>
        <p:grpSpPr>
          <a:xfrm>
            <a:off x="1300422" y="2797442"/>
            <a:ext cx="398119" cy="448143"/>
            <a:chOff x="-20930075" y="4066100"/>
            <a:chExt cx="269400" cy="303250"/>
          </a:xfrm>
        </p:grpSpPr>
        <p:sp>
          <p:nvSpPr>
            <p:cNvPr id="11387" name="Google Shape;11387;p86"/>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86"/>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86"/>
          <p:cNvGrpSpPr/>
          <p:nvPr/>
        </p:nvGrpSpPr>
        <p:grpSpPr>
          <a:xfrm>
            <a:off x="4042667" y="2797422"/>
            <a:ext cx="450470" cy="448180"/>
            <a:chOff x="-19020075" y="4084200"/>
            <a:chExt cx="304825" cy="303275"/>
          </a:xfrm>
        </p:grpSpPr>
        <p:sp>
          <p:nvSpPr>
            <p:cNvPr id="11390" name="Google Shape;11390;p86"/>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86"/>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86"/>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6"/>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6"/>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86"/>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86"/>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6"/>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86"/>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86"/>
          <p:cNvGrpSpPr/>
          <p:nvPr/>
        </p:nvGrpSpPr>
        <p:grpSpPr>
          <a:xfrm>
            <a:off x="6859931" y="1689001"/>
            <a:ext cx="396937" cy="450470"/>
            <a:chOff x="-17149475" y="3309200"/>
            <a:chExt cx="268600" cy="304825"/>
          </a:xfrm>
        </p:grpSpPr>
        <p:sp>
          <p:nvSpPr>
            <p:cNvPr id="11400" name="Google Shape;11400;p86"/>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6"/>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86"/>
          <p:cNvGrpSpPr/>
          <p:nvPr/>
        </p:nvGrpSpPr>
        <p:grpSpPr>
          <a:xfrm>
            <a:off x="6833737" y="2258120"/>
            <a:ext cx="449325" cy="420249"/>
            <a:chOff x="-17168375" y="3692750"/>
            <a:chExt cx="304050" cy="284375"/>
          </a:xfrm>
        </p:grpSpPr>
        <p:sp>
          <p:nvSpPr>
            <p:cNvPr id="11403" name="Google Shape;11403;p86"/>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86"/>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86"/>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6"/>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6"/>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6"/>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86"/>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86"/>
          <p:cNvGrpSpPr/>
          <p:nvPr/>
        </p:nvGrpSpPr>
        <p:grpSpPr>
          <a:xfrm>
            <a:off x="6830246" y="2796852"/>
            <a:ext cx="456308" cy="449325"/>
            <a:chOff x="-17170750" y="4058800"/>
            <a:chExt cx="308775" cy="304050"/>
          </a:xfrm>
        </p:grpSpPr>
        <p:sp>
          <p:nvSpPr>
            <p:cNvPr id="11411" name="Google Shape;11411;p86"/>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6"/>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6"/>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86"/>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86"/>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6"/>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6"/>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86"/>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86"/>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6"/>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86"/>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86"/>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6"/>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86"/>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86"/>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86"/>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6"/>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8" name="Google Shape;11428;p86"/>
          <p:cNvGrpSpPr/>
          <p:nvPr/>
        </p:nvGrpSpPr>
        <p:grpSpPr>
          <a:xfrm>
            <a:off x="5692143" y="3343358"/>
            <a:ext cx="450470" cy="446998"/>
            <a:chOff x="-15688425" y="3707725"/>
            <a:chExt cx="304825" cy="302475"/>
          </a:xfrm>
        </p:grpSpPr>
        <p:sp>
          <p:nvSpPr>
            <p:cNvPr id="11429" name="Google Shape;11429;p86"/>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86"/>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6"/>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6"/>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86"/>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86"/>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86"/>
          <p:cNvGrpSpPr/>
          <p:nvPr/>
        </p:nvGrpSpPr>
        <p:grpSpPr>
          <a:xfrm>
            <a:off x="1836300" y="1690441"/>
            <a:ext cx="451653" cy="447589"/>
            <a:chOff x="-20572500" y="3319025"/>
            <a:chExt cx="305625" cy="302875"/>
          </a:xfrm>
        </p:grpSpPr>
        <p:sp>
          <p:nvSpPr>
            <p:cNvPr id="11436" name="Google Shape;11436;p86"/>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6"/>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86"/>
          <p:cNvGrpSpPr/>
          <p:nvPr/>
        </p:nvGrpSpPr>
        <p:grpSpPr>
          <a:xfrm>
            <a:off x="1837463" y="2305410"/>
            <a:ext cx="449325" cy="325670"/>
            <a:chOff x="-20571700" y="3722875"/>
            <a:chExt cx="304050" cy="220375"/>
          </a:xfrm>
        </p:grpSpPr>
        <p:sp>
          <p:nvSpPr>
            <p:cNvPr id="11439" name="Google Shape;11439;p86"/>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6"/>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6"/>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6"/>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86"/>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86"/>
            <p:cNvSpPr/>
            <p:nvPr/>
          </p:nvSpPr>
          <p:spPr>
            <a:xfrm>
              <a:off x="-20502400" y="3887300"/>
              <a:ext cx="1600" cy="25"/>
            </a:xfrm>
            <a:custGeom>
              <a:rect b="b" l="l" r="r" t="t"/>
              <a:pathLst>
                <a:path extrusionOk="0" h="1" w="64">
                  <a:moveTo>
                    <a:pt x="64" y="1"/>
                  </a:moveTo>
                  <a:cubicBezTo>
                    <a:pt x="1" y="1"/>
                    <a:pt x="1" y="1"/>
                    <a:pt x="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86"/>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6" name="Google Shape;11446;p86"/>
          <p:cNvGrpSpPr/>
          <p:nvPr/>
        </p:nvGrpSpPr>
        <p:grpSpPr>
          <a:xfrm>
            <a:off x="1836891" y="2796278"/>
            <a:ext cx="450470" cy="450470"/>
            <a:chOff x="-20571700" y="4066875"/>
            <a:chExt cx="304825" cy="304825"/>
          </a:xfrm>
        </p:grpSpPr>
        <p:sp>
          <p:nvSpPr>
            <p:cNvPr id="11447" name="Google Shape;11447;p86"/>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86"/>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86"/>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86"/>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6"/>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6"/>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86"/>
          <p:cNvGrpSpPr/>
          <p:nvPr/>
        </p:nvGrpSpPr>
        <p:grpSpPr>
          <a:xfrm>
            <a:off x="4603593" y="1688259"/>
            <a:ext cx="453980" cy="451948"/>
            <a:chOff x="-18645175" y="3334200"/>
            <a:chExt cx="307200" cy="305825"/>
          </a:xfrm>
        </p:grpSpPr>
        <p:sp>
          <p:nvSpPr>
            <p:cNvPr id="11454" name="Google Shape;11454;p86"/>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6"/>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6"/>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6"/>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6"/>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9" name="Google Shape;11459;p86"/>
          <p:cNvGrpSpPr/>
          <p:nvPr/>
        </p:nvGrpSpPr>
        <p:grpSpPr>
          <a:xfrm>
            <a:off x="4604184" y="2242989"/>
            <a:ext cx="452798" cy="450507"/>
            <a:chOff x="-18645175" y="3708500"/>
            <a:chExt cx="306400" cy="304850"/>
          </a:xfrm>
        </p:grpSpPr>
        <p:sp>
          <p:nvSpPr>
            <p:cNvPr id="11460" name="Google Shape;11460;p86"/>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86"/>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86"/>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6"/>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6"/>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86"/>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6"/>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86"/>
          <p:cNvGrpSpPr/>
          <p:nvPr/>
        </p:nvGrpSpPr>
        <p:grpSpPr>
          <a:xfrm>
            <a:off x="4601857" y="2795630"/>
            <a:ext cx="457453" cy="451763"/>
            <a:chOff x="-18647525" y="4082625"/>
            <a:chExt cx="309550" cy="305700"/>
          </a:xfrm>
        </p:grpSpPr>
        <p:sp>
          <p:nvSpPr>
            <p:cNvPr id="11468" name="Google Shape;11468;p86"/>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6"/>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6"/>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86"/>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86"/>
          <p:cNvGrpSpPr/>
          <p:nvPr/>
        </p:nvGrpSpPr>
        <p:grpSpPr>
          <a:xfrm>
            <a:off x="7412241" y="1689592"/>
            <a:ext cx="395755" cy="449288"/>
            <a:chOff x="-16775350" y="3309200"/>
            <a:chExt cx="267800" cy="304025"/>
          </a:xfrm>
        </p:grpSpPr>
        <p:sp>
          <p:nvSpPr>
            <p:cNvPr id="11473" name="Google Shape;11473;p86"/>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6"/>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86"/>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86"/>
          <p:cNvGrpSpPr/>
          <p:nvPr/>
        </p:nvGrpSpPr>
        <p:grpSpPr>
          <a:xfrm>
            <a:off x="7412241" y="2241827"/>
            <a:ext cx="395755" cy="452835"/>
            <a:chOff x="-16775350" y="3683300"/>
            <a:chExt cx="267800" cy="306425"/>
          </a:xfrm>
        </p:grpSpPr>
        <p:sp>
          <p:nvSpPr>
            <p:cNvPr id="11477" name="Google Shape;11477;p86"/>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6"/>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86"/>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0" name="Google Shape;11480;p86"/>
          <p:cNvGrpSpPr/>
          <p:nvPr/>
        </p:nvGrpSpPr>
        <p:grpSpPr>
          <a:xfrm>
            <a:off x="7384292" y="2796870"/>
            <a:ext cx="451653" cy="449288"/>
            <a:chOff x="-16794250" y="4058225"/>
            <a:chExt cx="305625" cy="304025"/>
          </a:xfrm>
        </p:grpSpPr>
        <p:sp>
          <p:nvSpPr>
            <p:cNvPr id="11481" name="Google Shape;11481;p86"/>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86"/>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6"/>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86"/>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86"/>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6"/>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6"/>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6"/>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6"/>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0" name="Google Shape;11490;p86"/>
          <p:cNvSpPr/>
          <p:nvPr/>
        </p:nvSpPr>
        <p:spPr>
          <a:xfrm>
            <a:off x="7962960"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1" name="Google Shape;11491;p86"/>
          <p:cNvGrpSpPr/>
          <p:nvPr/>
        </p:nvGrpSpPr>
        <p:grpSpPr>
          <a:xfrm>
            <a:off x="2385709" y="1689573"/>
            <a:ext cx="457453" cy="449325"/>
            <a:chOff x="-20199150" y="3317850"/>
            <a:chExt cx="309550" cy="304050"/>
          </a:xfrm>
        </p:grpSpPr>
        <p:sp>
          <p:nvSpPr>
            <p:cNvPr id="11492" name="Google Shape;11492;p86"/>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6"/>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6"/>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6"/>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86"/>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86"/>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6"/>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9" name="Google Shape;11499;p86"/>
          <p:cNvGrpSpPr/>
          <p:nvPr/>
        </p:nvGrpSpPr>
        <p:grpSpPr>
          <a:xfrm>
            <a:off x="2388036" y="2242861"/>
            <a:ext cx="452798" cy="450766"/>
            <a:chOff x="-20199150" y="3693150"/>
            <a:chExt cx="306400" cy="305025"/>
          </a:xfrm>
        </p:grpSpPr>
        <p:sp>
          <p:nvSpPr>
            <p:cNvPr id="11500" name="Google Shape;11500;p86"/>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86"/>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6"/>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6"/>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6"/>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86"/>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86"/>
          <p:cNvGrpSpPr/>
          <p:nvPr/>
        </p:nvGrpSpPr>
        <p:grpSpPr>
          <a:xfrm>
            <a:off x="2388609" y="2795687"/>
            <a:ext cx="451653" cy="451653"/>
            <a:chOff x="-20197575" y="4066875"/>
            <a:chExt cx="305625" cy="305625"/>
          </a:xfrm>
        </p:grpSpPr>
        <p:sp>
          <p:nvSpPr>
            <p:cNvPr id="11507" name="Google Shape;11507;p86"/>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6"/>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86"/>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86"/>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6"/>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6"/>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6"/>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6"/>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86"/>
          <p:cNvGrpSpPr/>
          <p:nvPr/>
        </p:nvGrpSpPr>
        <p:grpSpPr>
          <a:xfrm>
            <a:off x="5170827" y="1687520"/>
            <a:ext cx="449325" cy="453426"/>
            <a:chOff x="-18271050" y="3333200"/>
            <a:chExt cx="304050" cy="306825"/>
          </a:xfrm>
        </p:grpSpPr>
        <p:sp>
          <p:nvSpPr>
            <p:cNvPr id="11516" name="Google Shape;11516;p86"/>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6"/>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6"/>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6"/>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86"/>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86"/>
          <p:cNvGrpSpPr/>
          <p:nvPr/>
        </p:nvGrpSpPr>
        <p:grpSpPr>
          <a:xfrm>
            <a:off x="5171399" y="2244171"/>
            <a:ext cx="448180" cy="448143"/>
            <a:chOff x="-18270275" y="3710875"/>
            <a:chExt cx="303275" cy="303250"/>
          </a:xfrm>
        </p:grpSpPr>
        <p:sp>
          <p:nvSpPr>
            <p:cNvPr id="11522" name="Google Shape;11522;p86"/>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86"/>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86"/>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6"/>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86"/>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86"/>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8" name="Google Shape;11528;p86"/>
          <p:cNvGrpSpPr/>
          <p:nvPr/>
        </p:nvGrpSpPr>
        <p:grpSpPr>
          <a:xfrm>
            <a:off x="5224951" y="2797422"/>
            <a:ext cx="341076" cy="448180"/>
            <a:chOff x="-18234025" y="4084200"/>
            <a:chExt cx="230800" cy="303275"/>
          </a:xfrm>
        </p:grpSpPr>
        <p:sp>
          <p:nvSpPr>
            <p:cNvPr id="11529" name="Google Shape;11529;p86"/>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6"/>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86"/>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2" name="Google Shape;11532;p86"/>
          <p:cNvGrpSpPr/>
          <p:nvPr/>
        </p:nvGrpSpPr>
        <p:grpSpPr>
          <a:xfrm>
            <a:off x="2337506" y="3341641"/>
            <a:ext cx="449325" cy="450470"/>
            <a:chOff x="-16419350" y="3308400"/>
            <a:chExt cx="304050" cy="304825"/>
          </a:xfrm>
        </p:grpSpPr>
        <p:sp>
          <p:nvSpPr>
            <p:cNvPr id="11533" name="Google Shape;11533;p86"/>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6"/>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86"/>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86"/>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6"/>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6"/>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86"/>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0" name="Google Shape;11540;p86"/>
          <p:cNvGrpSpPr/>
          <p:nvPr/>
        </p:nvGrpSpPr>
        <p:grpSpPr>
          <a:xfrm>
            <a:off x="4609062" y="3340423"/>
            <a:ext cx="395755" cy="452872"/>
            <a:chOff x="-16401225" y="3683275"/>
            <a:chExt cx="267800" cy="306450"/>
          </a:xfrm>
        </p:grpSpPr>
        <p:sp>
          <p:nvSpPr>
            <p:cNvPr id="11541" name="Google Shape;11541;p86"/>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6"/>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86"/>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86"/>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6"/>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6"/>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6"/>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86"/>
          <p:cNvGrpSpPr/>
          <p:nvPr/>
        </p:nvGrpSpPr>
        <p:grpSpPr>
          <a:xfrm>
            <a:off x="7974511" y="2797062"/>
            <a:ext cx="450470" cy="448180"/>
            <a:chOff x="-16419350" y="4058200"/>
            <a:chExt cx="304825" cy="303275"/>
          </a:xfrm>
        </p:grpSpPr>
        <p:sp>
          <p:nvSpPr>
            <p:cNvPr id="11549" name="Google Shape;11549;p86"/>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6"/>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6"/>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6"/>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86"/>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86"/>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6"/>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86"/>
          <p:cNvGrpSpPr/>
          <p:nvPr/>
        </p:nvGrpSpPr>
        <p:grpSpPr>
          <a:xfrm>
            <a:off x="4001398" y="3343080"/>
            <a:ext cx="450507" cy="447589"/>
            <a:chOff x="-15296200" y="3326900"/>
            <a:chExt cx="304850" cy="302875"/>
          </a:xfrm>
        </p:grpSpPr>
        <p:sp>
          <p:nvSpPr>
            <p:cNvPr id="11557" name="Google Shape;11557;p86"/>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86"/>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86"/>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6"/>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86"/>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86"/>
          <p:cNvGrpSpPr/>
          <p:nvPr/>
        </p:nvGrpSpPr>
        <p:grpSpPr>
          <a:xfrm>
            <a:off x="2917051" y="1706881"/>
            <a:ext cx="486566" cy="414708"/>
            <a:chOff x="-19835275" y="3330250"/>
            <a:chExt cx="329250" cy="280625"/>
          </a:xfrm>
        </p:grpSpPr>
        <p:sp>
          <p:nvSpPr>
            <p:cNvPr id="11563" name="Google Shape;11563;p86"/>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6"/>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6"/>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86"/>
          <p:cNvGrpSpPr/>
          <p:nvPr/>
        </p:nvGrpSpPr>
        <p:grpSpPr>
          <a:xfrm>
            <a:off x="2935080" y="2243470"/>
            <a:ext cx="450507" cy="449547"/>
            <a:chOff x="-19822675" y="3692750"/>
            <a:chExt cx="304850" cy="304200"/>
          </a:xfrm>
        </p:grpSpPr>
        <p:sp>
          <p:nvSpPr>
            <p:cNvPr id="11567" name="Google Shape;11567;p86"/>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6"/>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6"/>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6"/>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86"/>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2" name="Google Shape;11572;p86"/>
          <p:cNvGrpSpPr/>
          <p:nvPr/>
        </p:nvGrpSpPr>
        <p:grpSpPr>
          <a:xfrm>
            <a:off x="2935672" y="2796278"/>
            <a:ext cx="449325" cy="450470"/>
            <a:chOff x="-19822675" y="4066875"/>
            <a:chExt cx="304050" cy="304825"/>
          </a:xfrm>
        </p:grpSpPr>
        <p:sp>
          <p:nvSpPr>
            <p:cNvPr id="11573" name="Google Shape;11573;p86"/>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86"/>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86"/>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6"/>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6"/>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6"/>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86"/>
          <p:cNvGrpSpPr/>
          <p:nvPr/>
        </p:nvGrpSpPr>
        <p:grpSpPr>
          <a:xfrm>
            <a:off x="5744740" y="1689571"/>
            <a:ext cx="399302" cy="449325"/>
            <a:chOff x="-17878825" y="3334400"/>
            <a:chExt cx="270200" cy="304050"/>
          </a:xfrm>
        </p:grpSpPr>
        <p:sp>
          <p:nvSpPr>
            <p:cNvPr id="11580" name="Google Shape;11580;p86"/>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6"/>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6"/>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6"/>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86"/>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86"/>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6"/>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7" name="Google Shape;11587;p86"/>
          <p:cNvGrpSpPr/>
          <p:nvPr/>
        </p:nvGrpSpPr>
        <p:grpSpPr>
          <a:xfrm>
            <a:off x="5718565" y="2242416"/>
            <a:ext cx="451653" cy="451653"/>
            <a:chOff x="-17896150" y="3709300"/>
            <a:chExt cx="305625" cy="305625"/>
          </a:xfrm>
        </p:grpSpPr>
        <p:sp>
          <p:nvSpPr>
            <p:cNvPr id="11588" name="Google Shape;11588;p86"/>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86"/>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86"/>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6"/>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2" name="Google Shape;11592;p86"/>
          <p:cNvGrpSpPr/>
          <p:nvPr/>
        </p:nvGrpSpPr>
        <p:grpSpPr>
          <a:xfrm>
            <a:off x="5746495" y="2795686"/>
            <a:ext cx="395792" cy="451653"/>
            <a:chOff x="-17878025" y="4082625"/>
            <a:chExt cx="267825" cy="305625"/>
          </a:xfrm>
        </p:grpSpPr>
        <p:sp>
          <p:nvSpPr>
            <p:cNvPr id="11593" name="Google Shape;11593;p86"/>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86"/>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86"/>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6"/>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6"/>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6"/>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6"/>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86"/>
          <p:cNvGrpSpPr/>
          <p:nvPr/>
        </p:nvGrpSpPr>
        <p:grpSpPr>
          <a:xfrm>
            <a:off x="2890388" y="3355015"/>
            <a:ext cx="450507" cy="423722"/>
            <a:chOff x="-16044450" y="3317850"/>
            <a:chExt cx="304850" cy="286725"/>
          </a:xfrm>
        </p:grpSpPr>
        <p:sp>
          <p:nvSpPr>
            <p:cNvPr id="11601" name="Google Shape;11601;p86"/>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6"/>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86"/>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86"/>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5" name="Google Shape;11605;p86"/>
          <p:cNvSpPr/>
          <p:nvPr/>
        </p:nvSpPr>
        <p:spPr>
          <a:xfrm>
            <a:off x="5135108"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6" name="Google Shape;11606;p86"/>
          <p:cNvGrpSpPr/>
          <p:nvPr/>
        </p:nvGrpSpPr>
        <p:grpSpPr>
          <a:xfrm>
            <a:off x="8012905" y="2243724"/>
            <a:ext cx="373662" cy="449030"/>
            <a:chOff x="-16018450" y="4058400"/>
            <a:chExt cx="252850" cy="303850"/>
          </a:xfrm>
        </p:grpSpPr>
        <p:sp>
          <p:nvSpPr>
            <p:cNvPr id="11607" name="Google Shape;11607;p86"/>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6"/>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6"/>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86"/>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1" name="Google Shape;11611;p86"/>
          <p:cNvSpPr/>
          <p:nvPr/>
        </p:nvSpPr>
        <p:spPr>
          <a:xfrm>
            <a:off x="6245621"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6"/>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616" name="Shape 11616"/>
        <p:cNvGrpSpPr/>
        <p:nvPr/>
      </p:nvGrpSpPr>
      <p:grpSpPr>
        <a:xfrm>
          <a:off x="0" y="0"/>
          <a:ext cx="0" cy="0"/>
          <a:chOff x="0" y="0"/>
          <a:chExt cx="0" cy="0"/>
        </a:xfrm>
      </p:grpSpPr>
      <p:grpSp>
        <p:nvGrpSpPr>
          <p:cNvPr id="11617" name="Google Shape;11617;p87"/>
          <p:cNvGrpSpPr/>
          <p:nvPr/>
        </p:nvGrpSpPr>
        <p:grpSpPr>
          <a:xfrm>
            <a:off x="829817" y="1689241"/>
            <a:ext cx="442337" cy="419623"/>
            <a:chOff x="-6696925" y="3272575"/>
            <a:chExt cx="307200" cy="291425"/>
          </a:xfrm>
        </p:grpSpPr>
        <p:sp>
          <p:nvSpPr>
            <p:cNvPr id="11618" name="Google Shape;11618;p87"/>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7"/>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0" name="Google Shape;11620;p87"/>
          <p:cNvGrpSpPr/>
          <p:nvPr/>
        </p:nvGrpSpPr>
        <p:grpSpPr>
          <a:xfrm>
            <a:off x="829799" y="2204636"/>
            <a:ext cx="442373" cy="420775"/>
            <a:chOff x="-6690625" y="3631325"/>
            <a:chExt cx="307225" cy="292225"/>
          </a:xfrm>
        </p:grpSpPr>
        <p:sp>
          <p:nvSpPr>
            <p:cNvPr id="11621" name="Google Shape;11621;p87"/>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7"/>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7"/>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7"/>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87"/>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6" name="Google Shape;11626;p87"/>
          <p:cNvGrpSpPr/>
          <p:nvPr/>
        </p:nvGrpSpPr>
        <p:grpSpPr>
          <a:xfrm>
            <a:off x="851921" y="2756972"/>
            <a:ext cx="421927" cy="419371"/>
            <a:chOff x="-6689825" y="3992050"/>
            <a:chExt cx="293025" cy="291250"/>
          </a:xfrm>
        </p:grpSpPr>
        <p:sp>
          <p:nvSpPr>
            <p:cNvPr id="11627" name="Google Shape;11627;p87"/>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7"/>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7"/>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87"/>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87"/>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7"/>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7"/>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7"/>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7"/>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87"/>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87"/>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7"/>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39" name="Google Shape;11639;p87"/>
          <p:cNvSpPr/>
          <p:nvPr/>
        </p:nvSpPr>
        <p:spPr>
          <a:xfrm>
            <a:off x="3529770"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40" name="Google Shape;11640;p87"/>
          <p:cNvGrpSpPr/>
          <p:nvPr/>
        </p:nvGrpSpPr>
        <p:grpSpPr>
          <a:xfrm>
            <a:off x="3535232" y="2205192"/>
            <a:ext cx="423043" cy="419659"/>
            <a:chOff x="-4837325" y="3612425"/>
            <a:chExt cx="293800" cy="291450"/>
          </a:xfrm>
        </p:grpSpPr>
        <p:sp>
          <p:nvSpPr>
            <p:cNvPr id="11641" name="Google Shape;11641;p87"/>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87"/>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87"/>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4" name="Google Shape;11644;p87"/>
          <p:cNvGrpSpPr/>
          <p:nvPr/>
        </p:nvGrpSpPr>
        <p:grpSpPr>
          <a:xfrm>
            <a:off x="3548265" y="2756826"/>
            <a:ext cx="420775" cy="419659"/>
            <a:chOff x="-4837325" y="3971575"/>
            <a:chExt cx="292225" cy="291450"/>
          </a:xfrm>
        </p:grpSpPr>
        <p:sp>
          <p:nvSpPr>
            <p:cNvPr id="11645" name="Google Shape;11645;p87"/>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7"/>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87"/>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87"/>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7"/>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87"/>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87"/>
          <p:cNvGrpSpPr/>
          <p:nvPr/>
        </p:nvGrpSpPr>
        <p:grpSpPr>
          <a:xfrm>
            <a:off x="6240279" y="1714185"/>
            <a:ext cx="430998" cy="369730"/>
            <a:chOff x="-3037625" y="3254850"/>
            <a:chExt cx="299325" cy="256775"/>
          </a:xfrm>
        </p:grpSpPr>
        <p:sp>
          <p:nvSpPr>
            <p:cNvPr id="11652" name="Google Shape;11652;p87"/>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7"/>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7"/>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7"/>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87"/>
          <p:cNvGrpSpPr/>
          <p:nvPr/>
        </p:nvGrpSpPr>
        <p:grpSpPr>
          <a:xfrm>
            <a:off x="6244239" y="2204615"/>
            <a:ext cx="423079" cy="420811"/>
            <a:chOff x="-3031325" y="3597450"/>
            <a:chExt cx="293825" cy="292250"/>
          </a:xfrm>
        </p:grpSpPr>
        <p:sp>
          <p:nvSpPr>
            <p:cNvPr id="11657" name="Google Shape;11657;p87"/>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7"/>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7"/>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7"/>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87"/>
          <p:cNvGrpSpPr/>
          <p:nvPr/>
        </p:nvGrpSpPr>
        <p:grpSpPr>
          <a:xfrm>
            <a:off x="6256714" y="2781214"/>
            <a:ext cx="421927" cy="370882"/>
            <a:chOff x="-3030525" y="3973150"/>
            <a:chExt cx="293025" cy="257575"/>
          </a:xfrm>
        </p:grpSpPr>
        <p:sp>
          <p:nvSpPr>
            <p:cNvPr id="11662" name="Google Shape;11662;p87"/>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7"/>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87"/>
          <p:cNvGrpSpPr/>
          <p:nvPr/>
        </p:nvGrpSpPr>
        <p:grpSpPr>
          <a:xfrm>
            <a:off x="1358307" y="3369426"/>
            <a:ext cx="421927" cy="297195"/>
            <a:chOff x="-1199300" y="3279250"/>
            <a:chExt cx="293025" cy="206400"/>
          </a:xfrm>
        </p:grpSpPr>
        <p:sp>
          <p:nvSpPr>
            <p:cNvPr id="11665" name="Google Shape;11665;p87"/>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87"/>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87"/>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7"/>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87"/>
          <p:cNvGrpSpPr/>
          <p:nvPr/>
        </p:nvGrpSpPr>
        <p:grpSpPr>
          <a:xfrm>
            <a:off x="1365393" y="1688773"/>
            <a:ext cx="444605" cy="420559"/>
            <a:chOff x="-6338550" y="3272950"/>
            <a:chExt cx="308775" cy="292075"/>
          </a:xfrm>
        </p:grpSpPr>
        <p:sp>
          <p:nvSpPr>
            <p:cNvPr id="11670" name="Google Shape;11670;p87"/>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87"/>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7"/>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7"/>
          <p:cNvGrpSpPr/>
          <p:nvPr/>
        </p:nvGrpSpPr>
        <p:grpSpPr>
          <a:xfrm>
            <a:off x="1376732" y="2205194"/>
            <a:ext cx="421927" cy="419659"/>
            <a:chOff x="-6329100" y="3632100"/>
            <a:chExt cx="293025" cy="291450"/>
          </a:xfrm>
        </p:grpSpPr>
        <p:sp>
          <p:nvSpPr>
            <p:cNvPr id="11674" name="Google Shape;11674;p87"/>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7"/>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7"/>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87"/>
          <p:cNvGrpSpPr/>
          <p:nvPr/>
        </p:nvGrpSpPr>
        <p:grpSpPr>
          <a:xfrm>
            <a:off x="1389783" y="2756828"/>
            <a:ext cx="419623" cy="419659"/>
            <a:chOff x="-6329875" y="3992050"/>
            <a:chExt cx="291425" cy="291450"/>
          </a:xfrm>
        </p:grpSpPr>
        <p:sp>
          <p:nvSpPr>
            <p:cNvPr id="11678" name="Google Shape;11678;p87"/>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87"/>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7"/>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7"/>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2" name="Google Shape;11682;p87"/>
          <p:cNvGrpSpPr/>
          <p:nvPr/>
        </p:nvGrpSpPr>
        <p:grpSpPr>
          <a:xfrm>
            <a:off x="4075920" y="1687530"/>
            <a:ext cx="423079" cy="423043"/>
            <a:chOff x="-4478975" y="3251700"/>
            <a:chExt cx="293825" cy="293800"/>
          </a:xfrm>
        </p:grpSpPr>
        <p:sp>
          <p:nvSpPr>
            <p:cNvPr id="11683" name="Google Shape;11683;p87"/>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87"/>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7"/>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87"/>
          <p:cNvGrpSpPr/>
          <p:nvPr/>
        </p:nvGrpSpPr>
        <p:grpSpPr>
          <a:xfrm>
            <a:off x="4075920" y="2205192"/>
            <a:ext cx="423079" cy="419659"/>
            <a:chOff x="-4475825" y="3612425"/>
            <a:chExt cx="293825" cy="291450"/>
          </a:xfrm>
        </p:grpSpPr>
        <p:sp>
          <p:nvSpPr>
            <p:cNvPr id="11687" name="Google Shape;11687;p87"/>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7"/>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7"/>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87"/>
          <p:cNvGrpSpPr/>
          <p:nvPr/>
        </p:nvGrpSpPr>
        <p:grpSpPr>
          <a:xfrm>
            <a:off x="4084992" y="2756844"/>
            <a:ext cx="428730" cy="419623"/>
            <a:chOff x="-4480550" y="3970800"/>
            <a:chExt cx="297750" cy="291425"/>
          </a:xfrm>
        </p:grpSpPr>
        <p:sp>
          <p:nvSpPr>
            <p:cNvPr id="11691" name="Google Shape;11691;p87"/>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7"/>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3" name="Google Shape;11693;p87"/>
          <p:cNvGrpSpPr/>
          <p:nvPr/>
        </p:nvGrpSpPr>
        <p:grpSpPr>
          <a:xfrm>
            <a:off x="6788826" y="1689221"/>
            <a:ext cx="415123" cy="419659"/>
            <a:chOff x="-2668225" y="3239075"/>
            <a:chExt cx="288300" cy="291450"/>
          </a:xfrm>
        </p:grpSpPr>
        <p:sp>
          <p:nvSpPr>
            <p:cNvPr id="11694" name="Google Shape;11694;p87"/>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87"/>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7"/>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7"/>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87"/>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9" name="Google Shape;11699;p87"/>
          <p:cNvGrpSpPr/>
          <p:nvPr/>
        </p:nvGrpSpPr>
        <p:grpSpPr>
          <a:xfrm>
            <a:off x="6785982" y="2205191"/>
            <a:ext cx="420811" cy="419659"/>
            <a:chOff x="-2671375" y="3597450"/>
            <a:chExt cx="292250" cy="291450"/>
          </a:xfrm>
        </p:grpSpPr>
        <p:sp>
          <p:nvSpPr>
            <p:cNvPr id="11700" name="Google Shape;11700;p87"/>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7"/>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2" name="Google Shape;11702;p87"/>
          <p:cNvGrpSpPr/>
          <p:nvPr/>
        </p:nvGrpSpPr>
        <p:grpSpPr>
          <a:xfrm>
            <a:off x="6796765" y="2755691"/>
            <a:ext cx="423043" cy="421927"/>
            <a:chOff x="-2670575" y="3956600"/>
            <a:chExt cx="293800" cy="293025"/>
          </a:xfrm>
        </p:grpSpPr>
        <p:sp>
          <p:nvSpPr>
            <p:cNvPr id="11703" name="Google Shape;11703;p87"/>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87"/>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7"/>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7"/>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87"/>
          <p:cNvGrpSpPr/>
          <p:nvPr/>
        </p:nvGrpSpPr>
        <p:grpSpPr>
          <a:xfrm>
            <a:off x="3054285" y="3311947"/>
            <a:ext cx="426462" cy="418363"/>
            <a:chOff x="-1183550" y="3586525"/>
            <a:chExt cx="296175" cy="290550"/>
          </a:xfrm>
        </p:grpSpPr>
        <p:sp>
          <p:nvSpPr>
            <p:cNvPr id="11708" name="Google Shape;11708;p87"/>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87"/>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7"/>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87"/>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87"/>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7"/>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7"/>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87"/>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87"/>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87"/>
          <p:cNvGrpSpPr/>
          <p:nvPr/>
        </p:nvGrpSpPr>
        <p:grpSpPr>
          <a:xfrm>
            <a:off x="1917896" y="1689799"/>
            <a:ext cx="420811" cy="418507"/>
            <a:chOff x="-5971525" y="3273750"/>
            <a:chExt cx="292250" cy="290650"/>
          </a:xfrm>
        </p:grpSpPr>
        <p:sp>
          <p:nvSpPr>
            <p:cNvPr id="11718" name="Google Shape;11718;p87"/>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7"/>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87"/>
          <p:cNvGrpSpPr/>
          <p:nvPr/>
        </p:nvGrpSpPr>
        <p:grpSpPr>
          <a:xfrm>
            <a:off x="1912226" y="2203826"/>
            <a:ext cx="432150" cy="422395"/>
            <a:chOff x="-5974675" y="3632100"/>
            <a:chExt cx="300125" cy="293350"/>
          </a:xfrm>
        </p:grpSpPr>
        <p:sp>
          <p:nvSpPr>
            <p:cNvPr id="11721" name="Google Shape;11721;p87"/>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7"/>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7"/>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87"/>
          <p:cNvGrpSpPr/>
          <p:nvPr/>
        </p:nvGrpSpPr>
        <p:grpSpPr>
          <a:xfrm>
            <a:off x="1942267" y="2755694"/>
            <a:ext cx="395865" cy="421927"/>
            <a:chOff x="-5971525" y="3990475"/>
            <a:chExt cx="274925" cy="293025"/>
          </a:xfrm>
        </p:grpSpPr>
        <p:sp>
          <p:nvSpPr>
            <p:cNvPr id="11725" name="Google Shape;11725;p87"/>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87"/>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7"/>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7"/>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87"/>
          <p:cNvGrpSpPr/>
          <p:nvPr/>
        </p:nvGrpSpPr>
        <p:grpSpPr>
          <a:xfrm>
            <a:off x="4615473" y="1689798"/>
            <a:ext cx="420775" cy="418507"/>
            <a:chOff x="-4118225" y="3253275"/>
            <a:chExt cx="292225" cy="290650"/>
          </a:xfrm>
        </p:grpSpPr>
        <p:sp>
          <p:nvSpPr>
            <p:cNvPr id="11730" name="Google Shape;11730;p87"/>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7"/>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87"/>
          <p:cNvGrpSpPr/>
          <p:nvPr/>
        </p:nvGrpSpPr>
        <p:grpSpPr>
          <a:xfrm>
            <a:off x="4665924" y="2204922"/>
            <a:ext cx="319874" cy="420199"/>
            <a:chOff x="-4082800" y="3612425"/>
            <a:chExt cx="222150" cy="291825"/>
          </a:xfrm>
        </p:grpSpPr>
        <p:sp>
          <p:nvSpPr>
            <p:cNvPr id="11733" name="Google Shape;11733;p87"/>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87"/>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87"/>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6" name="Google Shape;11736;p87"/>
          <p:cNvGrpSpPr/>
          <p:nvPr/>
        </p:nvGrpSpPr>
        <p:grpSpPr>
          <a:xfrm>
            <a:off x="4627372" y="2769876"/>
            <a:ext cx="420775" cy="393561"/>
            <a:chOff x="-4118225" y="3990475"/>
            <a:chExt cx="292225" cy="273325"/>
          </a:xfrm>
        </p:grpSpPr>
        <p:sp>
          <p:nvSpPr>
            <p:cNvPr id="11737" name="Google Shape;11737;p87"/>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7"/>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87"/>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87"/>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1" name="Google Shape;11741;p87"/>
          <p:cNvGrpSpPr/>
          <p:nvPr/>
        </p:nvGrpSpPr>
        <p:grpSpPr>
          <a:xfrm>
            <a:off x="7338026" y="1688087"/>
            <a:ext cx="394713" cy="421927"/>
            <a:chOff x="-2312225" y="3238300"/>
            <a:chExt cx="274125" cy="293025"/>
          </a:xfrm>
        </p:grpSpPr>
        <p:sp>
          <p:nvSpPr>
            <p:cNvPr id="11742" name="Google Shape;11742;p87"/>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7"/>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87"/>
          <p:cNvGrpSpPr/>
          <p:nvPr/>
        </p:nvGrpSpPr>
        <p:grpSpPr>
          <a:xfrm>
            <a:off x="7335742" y="2756825"/>
            <a:ext cx="423079" cy="419659"/>
            <a:chOff x="-2310650" y="3958175"/>
            <a:chExt cx="293825" cy="291450"/>
          </a:xfrm>
        </p:grpSpPr>
        <p:sp>
          <p:nvSpPr>
            <p:cNvPr id="11745" name="Google Shape;11745;p87"/>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87"/>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87"/>
          <p:cNvGrpSpPr/>
          <p:nvPr/>
        </p:nvGrpSpPr>
        <p:grpSpPr>
          <a:xfrm>
            <a:off x="4702603" y="3308459"/>
            <a:ext cx="424159" cy="419659"/>
            <a:chOff x="-1182750" y="3962900"/>
            <a:chExt cx="294575" cy="291450"/>
          </a:xfrm>
        </p:grpSpPr>
        <p:sp>
          <p:nvSpPr>
            <p:cNvPr id="11748" name="Google Shape;11748;p87"/>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7"/>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7"/>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87"/>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87"/>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7"/>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87"/>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5" name="Google Shape;11755;p87"/>
          <p:cNvGrpSpPr/>
          <p:nvPr/>
        </p:nvGrpSpPr>
        <p:grpSpPr>
          <a:xfrm>
            <a:off x="2455739" y="1689223"/>
            <a:ext cx="424195" cy="419659"/>
            <a:chOff x="-5611575" y="3272950"/>
            <a:chExt cx="294600" cy="291450"/>
          </a:xfrm>
        </p:grpSpPr>
        <p:sp>
          <p:nvSpPr>
            <p:cNvPr id="11756" name="Google Shape;11756;p87"/>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7"/>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7"/>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87"/>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87"/>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87"/>
          <p:cNvGrpSpPr/>
          <p:nvPr/>
        </p:nvGrpSpPr>
        <p:grpSpPr>
          <a:xfrm>
            <a:off x="2455739" y="2205770"/>
            <a:ext cx="424195" cy="418507"/>
            <a:chOff x="-5613150" y="3632900"/>
            <a:chExt cx="294600" cy="290650"/>
          </a:xfrm>
        </p:grpSpPr>
        <p:sp>
          <p:nvSpPr>
            <p:cNvPr id="11762" name="Google Shape;11762;p87"/>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7"/>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87"/>
          <p:cNvGrpSpPr/>
          <p:nvPr/>
        </p:nvGrpSpPr>
        <p:grpSpPr>
          <a:xfrm>
            <a:off x="7324977" y="2153586"/>
            <a:ext cx="420811" cy="522864"/>
            <a:chOff x="-2310650" y="3525775"/>
            <a:chExt cx="292250" cy="363125"/>
          </a:xfrm>
        </p:grpSpPr>
        <p:sp>
          <p:nvSpPr>
            <p:cNvPr id="11765" name="Google Shape;11765;p87"/>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7"/>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7"/>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87"/>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9" name="Google Shape;11769;p87"/>
          <p:cNvGrpSpPr/>
          <p:nvPr/>
        </p:nvGrpSpPr>
        <p:grpSpPr>
          <a:xfrm>
            <a:off x="2467638" y="2756270"/>
            <a:ext cx="424195" cy="420775"/>
            <a:chOff x="-5613150" y="3991275"/>
            <a:chExt cx="294600" cy="292225"/>
          </a:xfrm>
        </p:grpSpPr>
        <p:sp>
          <p:nvSpPr>
            <p:cNvPr id="11770" name="Google Shape;11770;p87"/>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7"/>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7"/>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7"/>
            <p:cNvSpPr/>
            <p:nvPr/>
          </p:nvSpPr>
          <p:spPr>
            <a:xfrm>
              <a:off x="-5487925" y="4077125"/>
              <a:ext cx="43350" cy="54375"/>
            </a:xfrm>
            <a:custGeom>
              <a:rect b="b" l="l" r="r" t="t"/>
              <a:pathLst>
                <a:path extrusionOk="0" h="2175" w="1734">
                  <a:moveTo>
                    <a:pt x="1" y="0"/>
                  </a:moveTo>
                  <a:lnTo>
                    <a:pt x="852" y="2174"/>
                  </a:lnTo>
                  <a:lnTo>
                    <a:pt x="173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87"/>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87"/>
            <p:cNvSpPr/>
            <p:nvPr/>
          </p:nvSpPr>
          <p:spPr>
            <a:xfrm>
              <a:off x="-5531225" y="4077125"/>
              <a:ext cx="41750" cy="40975"/>
            </a:xfrm>
            <a:custGeom>
              <a:rect b="b" l="l" r="r" t="t"/>
              <a:pathLst>
                <a:path extrusionOk="0" h="1639" w="1670">
                  <a:moveTo>
                    <a:pt x="0" y="0"/>
                  </a:moveTo>
                  <a:lnTo>
                    <a:pt x="1670" y="1638"/>
                  </a:lnTo>
                  <a:lnTo>
                    <a:pt x="97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87"/>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7"/>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87"/>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87"/>
          <p:cNvGrpSpPr/>
          <p:nvPr/>
        </p:nvGrpSpPr>
        <p:grpSpPr>
          <a:xfrm>
            <a:off x="5139126" y="1689438"/>
            <a:ext cx="434634" cy="419227"/>
            <a:chOff x="-3768700" y="3253275"/>
            <a:chExt cx="301850" cy="291150"/>
          </a:xfrm>
        </p:grpSpPr>
        <p:sp>
          <p:nvSpPr>
            <p:cNvPr id="11780" name="Google Shape;11780;p87"/>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87"/>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87"/>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3" name="Google Shape;11783;p87"/>
          <p:cNvGrpSpPr/>
          <p:nvPr/>
        </p:nvGrpSpPr>
        <p:grpSpPr>
          <a:xfrm>
            <a:off x="5143209" y="2217090"/>
            <a:ext cx="426462" cy="395865"/>
            <a:chOff x="-3808700" y="3628950"/>
            <a:chExt cx="296175" cy="274925"/>
          </a:xfrm>
        </p:grpSpPr>
        <p:sp>
          <p:nvSpPr>
            <p:cNvPr id="11784" name="Google Shape;11784;p87"/>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87"/>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87"/>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87"/>
          <p:cNvGrpSpPr/>
          <p:nvPr/>
        </p:nvGrpSpPr>
        <p:grpSpPr>
          <a:xfrm>
            <a:off x="5208420" y="2756412"/>
            <a:ext cx="419443" cy="420487"/>
            <a:chOff x="-3771675" y="3971775"/>
            <a:chExt cx="291300" cy="292025"/>
          </a:xfrm>
        </p:grpSpPr>
        <p:sp>
          <p:nvSpPr>
            <p:cNvPr id="11788" name="Google Shape;11788;p87"/>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87"/>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7"/>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87"/>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87"/>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87"/>
          <p:cNvGrpSpPr/>
          <p:nvPr/>
        </p:nvGrpSpPr>
        <p:grpSpPr>
          <a:xfrm>
            <a:off x="7869864" y="1716461"/>
            <a:ext cx="420271" cy="320774"/>
            <a:chOff x="-1951475" y="3273100"/>
            <a:chExt cx="291875" cy="222775"/>
          </a:xfrm>
        </p:grpSpPr>
        <p:sp>
          <p:nvSpPr>
            <p:cNvPr id="11794" name="Google Shape;11794;p87"/>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7"/>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7"/>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87"/>
          <p:cNvGrpSpPr/>
          <p:nvPr/>
        </p:nvGrpSpPr>
        <p:grpSpPr>
          <a:xfrm>
            <a:off x="7867344" y="2205191"/>
            <a:ext cx="425310" cy="419659"/>
            <a:chOff x="-1951475" y="3597450"/>
            <a:chExt cx="295375" cy="291450"/>
          </a:xfrm>
        </p:grpSpPr>
        <p:sp>
          <p:nvSpPr>
            <p:cNvPr id="11798" name="Google Shape;11798;p87"/>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87"/>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7"/>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87"/>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2" name="Google Shape;11802;p87"/>
          <p:cNvGrpSpPr/>
          <p:nvPr/>
        </p:nvGrpSpPr>
        <p:grpSpPr>
          <a:xfrm>
            <a:off x="7869595" y="2756825"/>
            <a:ext cx="444605" cy="419659"/>
            <a:chOff x="-1960150" y="3956600"/>
            <a:chExt cx="308775" cy="291450"/>
          </a:xfrm>
        </p:grpSpPr>
        <p:sp>
          <p:nvSpPr>
            <p:cNvPr id="11803" name="Google Shape;11803;p87"/>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87"/>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5" name="Google Shape;11805;p87"/>
          <p:cNvGrpSpPr/>
          <p:nvPr/>
        </p:nvGrpSpPr>
        <p:grpSpPr>
          <a:xfrm>
            <a:off x="1923633" y="3307636"/>
            <a:ext cx="420775" cy="420775"/>
            <a:chOff x="-804700" y="3226500"/>
            <a:chExt cx="292225" cy="292225"/>
          </a:xfrm>
        </p:grpSpPr>
        <p:sp>
          <p:nvSpPr>
            <p:cNvPr id="11806" name="Google Shape;11806;p87"/>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87"/>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87"/>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7"/>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87"/>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87"/>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7"/>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87"/>
          <p:cNvGrpSpPr/>
          <p:nvPr/>
        </p:nvGrpSpPr>
        <p:grpSpPr>
          <a:xfrm>
            <a:off x="3003724" y="1688647"/>
            <a:ext cx="420775" cy="420811"/>
            <a:chOff x="-5251625" y="3272950"/>
            <a:chExt cx="292225" cy="292250"/>
          </a:xfrm>
        </p:grpSpPr>
        <p:sp>
          <p:nvSpPr>
            <p:cNvPr id="11814" name="Google Shape;11814;p87"/>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87"/>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7"/>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87"/>
          <p:cNvGrpSpPr/>
          <p:nvPr/>
        </p:nvGrpSpPr>
        <p:grpSpPr>
          <a:xfrm>
            <a:off x="3000322" y="2204348"/>
            <a:ext cx="427578" cy="421351"/>
            <a:chOff x="-5254775" y="3631325"/>
            <a:chExt cx="296950" cy="292625"/>
          </a:xfrm>
        </p:grpSpPr>
        <p:sp>
          <p:nvSpPr>
            <p:cNvPr id="11818" name="Google Shape;11818;p87"/>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7"/>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87"/>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87"/>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7"/>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87"/>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87"/>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87"/>
          <p:cNvGrpSpPr/>
          <p:nvPr/>
        </p:nvGrpSpPr>
        <p:grpSpPr>
          <a:xfrm>
            <a:off x="3016181" y="2756270"/>
            <a:ext cx="419659" cy="420775"/>
            <a:chOff x="-5251625" y="3991275"/>
            <a:chExt cx="291450" cy="292225"/>
          </a:xfrm>
        </p:grpSpPr>
        <p:sp>
          <p:nvSpPr>
            <p:cNvPr id="11826" name="Google Shape;11826;p87"/>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7"/>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7"/>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7"/>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7"/>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87"/>
          <p:cNvGrpSpPr/>
          <p:nvPr/>
        </p:nvGrpSpPr>
        <p:grpSpPr>
          <a:xfrm>
            <a:off x="5756763" y="1689240"/>
            <a:ext cx="319874" cy="419623"/>
            <a:chOff x="-3365275" y="3253275"/>
            <a:chExt cx="222150" cy="291425"/>
          </a:xfrm>
        </p:grpSpPr>
        <p:sp>
          <p:nvSpPr>
            <p:cNvPr id="11832" name="Google Shape;11832;p87"/>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87"/>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87"/>
          <p:cNvGrpSpPr/>
          <p:nvPr/>
        </p:nvGrpSpPr>
        <p:grpSpPr>
          <a:xfrm>
            <a:off x="5730701" y="2204058"/>
            <a:ext cx="371998" cy="421927"/>
            <a:chOff x="-3383375" y="3611625"/>
            <a:chExt cx="258350" cy="293025"/>
          </a:xfrm>
        </p:grpSpPr>
        <p:sp>
          <p:nvSpPr>
            <p:cNvPr id="11835" name="Google Shape;11835;p87"/>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7"/>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7" name="Google Shape;11837;p87"/>
          <p:cNvGrpSpPr/>
          <p:nvPr/>
        </p:nvGrpSpPr>
        <p:grpSpPr>
          <a:xfrm>
            <a:off x="5793050" y="2756826"/>
            <a:ext cx="271097" cy="419659"/>
            <a:chOff x="-3347950" y="3971575"/>
            <a:chExt cx="188275" cy="291450"/>
          </a:xfrm>
        </p:grpSpPr>
        <p:sp>
          <p:nvSpPr>
            <p:cNvPr id="11838" name="Google Shape;11838;p87"/>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87"/>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87"/>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87"/>
          <p:cNvGrpSpPr/>
          <p:nvPr/>
        </p:nvGrpSpPr>
        <p:grpSpPr>
          <a:xfrm>
            <a:off x="842909" y="3307061"/>
            <a:ext cx="371998" cy="421927"/>
            <a:chOff x="-1575775" y="3238300"/>
            <a:chExt cx="258350" cy="293025"/>
          </a:xfrm>
        </p:grpSpPr>
        <p:sp>
          <p:nvSpPr>
            <p:cNvPr id="11842" name="Google Shape;11842;p87"/>
            <p:cNvSpPr/>
            <p:nvPr/>
          </p:nvSpPr>
          <p:spPr>
            <a:xfrm>
              <a:off x="-1489150" y="3306825"/>
              <a:ext cx="85875" cy="33100"/>
            </a:xfrm>
            <a:custGeom>
              <a:rect b="b" l="l" r="r" t="t"/>
              <a:pathLst>
                <a:path extrusionOk="0" h="1324" w="3435">
                  <a:moveTo>
                    <a:pt x="1" y="0"/>
                  </a:moveTo>
                  <a:lnTo>
                    <a:pt x="1702" y="1324"/>
                  </a:lnTo>
                  <a:lnTo>
                    <a:pt x="343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87"/>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87"/>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7"/>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7"/>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7" name="Google Shape;11847;p87"/>
          <p:cNvGrpSpPr/>
          <p:nvPr/>
        </p:nvGrpSpPr>
        <p:grpSpPr>
          <a:xfrm>
            <a:off x="2487807" y="3309051"/>
            <a:ext cx="423079" cy="424159"/>
            <a:chOff x="-1591550" y="3597475"/>
            <a:chExt cx="293825" cy="294575"/>
          </a:xfrm>
        </p:grpSpPr>
        <p:sp>
          <p:nvSpPr>
            <p:cNvPr id="11848" name="Google Shape;11848;p87"/>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87"/>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7"/>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1" name="Google Shape;11851;p87"/>
          <p:cNvGrpSpPr/>
          <p:nvPr/>
        </p:nvGrpSpPr>
        <p:grpSpPr>
          <a:xfrm>
            <a:off x="4137277" y="3318663"/>
            <a:ext cx="421927" cy="399248"/>
            <a:chOff x="-1592325" y="3957400"/>
            <a:chExt cx="293025" cy="277275"/>
          </a:xfrm>
        </p:grpSpPr>
        <p:sp>
          <p:nvSpPr>
            <p:cNvPr id="11852" name="Google Shape;11852;p87"/>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87"/>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87"/>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87"/>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6" name="Google Shape;11856;p87"/>
          <p:cNvGrpSpPr/>
          <p:nvPr/>
        </p:nvGrpSpPr>
        <p:grpSpPr>
          <a:xfrm>
            <a:off x="3624147" y="3310744"/>
            <a:ext cx="369730" cy="420775"/>
            <a:chOff x="-778700" y="3612425"/>
            <a:chExt cx="256775" cy="292225"/>
          </a:xfrm>
        </p:grpSpPr>
        <p:sp>
          <p:nvSpPr>
            <p:cNvPr id="11857" name="Google Shape;11857;p87"/>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87"/>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87"/>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87"/>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7"/>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7"/>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87"/>
          <p:cNvGrpSpPr/>
          <p:nvPr/>
        </p:nvGrpSpPr>
        <p:grpSpPr>
          <a:xfrm>
            <a:off x="6095649" y="3828305"/>
            <a:ext cx="340731" cy="387641"/>
            <a:chOff x="7728464" y="1561258"/>
            <a:chExt cx="349719" cy="397866"/>
          </a:xfrm>
        </p:grpSpPr>
        <p:sp>
          <p:nvSpPr>
            <p:cNvPr id="11864" name="Google Shape;11864;p87"/>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7"/>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87"/>
          <p:cNvGrpSpPr/>
          <p:nvPr/>
        </p:nvGrpSpPr>
        <p:grpSpPr>
          <a:xfrm>
            <a:off x="4018617" y="3828305"/>
            <a:ext cx="387681" cy="387641"/>
            <a:chOff x="5611350" y="1561258"/>
            <a:chExt cx="397907" cy="397866"/>
          </a:xfrm>
        </p:grpSpPr>
        <p:sp>
          <p:nvSpPr>
            <p:cNvPr id="11867" name="Google Shape;11867;p87"/>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7"/>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87"/>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87"/>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1" name="Google Shape;11871;p87"/>
          <p:cNvGrpSpPr/>
          <p:nvPr/>
        </p:nvGrpSpPr>
        <p:grpSpPr>
          <a:xfrm>
            <a:off x="4537903" y="3925571"/>
            <a:ext cx="387610" cy="193109"/>
            <a:chOff x="6140660" y="1661097"/>
            <a:chExt cx="397835" cy="198202"/>
          </a:xfrm>
        </p:grpSpPr>
        <p:sp>
          <p:nvSpPr>
            <p:cNvPr id="11872" name="Google Shape;11872;p87"/>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87"/>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87"/>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7"/>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6" name="Google Shape;11876;p87"/>
          <p:cNvGrpSpPr/>
          <p:nvPr/>
        </p:nvGrpSpPr>
        <p:grpSpPr>
          <a:xfrm>
            <a:off x="5057118" y="3828305"/>
            <a:ext cx="387681" cy="387641"/>
            <a:chOff x="6669907" y="1561258"/>
            <a:chExt cx="397907" cy="397866"/>
          </a:xfrm>
        </p:grpSpPr>
        <p:sp>
          <p:nvSpPr>
            <p:cNvPr id="11877" name="Google Shape;11877;p87"/>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87"/>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87"/>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7"/>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7"/>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7"/>
          <p:cNvGrpSpPr/>
          <p:nvPr/>
        </p:nvGrpSpPr>
        <p:grpSpPr>
          <a:xfrm>
            <a:off x="1942348" y="3885842"/>
            <a:ext cx="387681" cy="272572"/>
            <a:chOff x="3386036" y="1746339"/>
            <a:chExt cx="397907" cy="279762"/>
          </a:xfrm>
        </p:grpSpPr>
        <p:sp>
          <p:nvSpPr>
            <p:cNvPr id="11883" name="Google Shape;11883;p87"/>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7"/>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5" name="Google Shape;11885;p87"/>
          <p:cNvGrpSpPr/>
          <p:nvPr/>
        </p:nvGrpSpPr>
        <p:grpSpPr>
          <a:xfrm>
            <a:off x="2980045" y="3828288"/>
            <a:ext cx="387681" cy="387681"/>
            <a:chOff x="4417380" y="1687279"/>
            <a:chExt cx="397907" cy="397907"/>
          </a:xfrm>
        </p:grpSpPr>
        <p:sp>
          <p:nvSpPr>
            <p:cNvPr id="11886" name="Google Shape;11886;p87"/>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87"/>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87"/>
          <p:cNvGrpSpPr/>
          <p:nvPr/>
        </p:nvGrpSpPr>
        <p:grpSpPr>
          <a:xfrm>
            <a:off x="7926526" y="3308537"/>
            <a:ext cx="387661" cy="387661"/>
            <a:chOff x="2869999" y="1687279"/>
            <a:chExt cx="397887" cy="397887"/>
          </a:xfrm>
        </p:grpSpPr>
        <p:sp>
          <p:nvSpPr>
            <p:cNvPr id="11889" name="Google Shape;11889;p87"/>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7"/>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87"/>
          <p:cNvGrpSpPr/>
          <p:nvPr/>
        </p:nvGrpSpPr>
        <p:grpSpPr>
          <a:xfrm>
            <a:off x="2461634" y="3828664"/>
            <a:ext cx="386807" cy="386929"/>
            <a:chOff x="3902887" y="1687655"/>
            <a:chExt cx="397010" cy="397135"/>
          </a:xfrm>
        </p:grpSpPr>
        <p:sp>
          <p:nvSpPr>
            <p:cNvPr id="11892" name="Google Shape;11892;p87"/>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7"/>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4" name="Google Shape;11894;p87"/>
          <p:cNvGrpSpPr/>
          <p:nvPr/>
        </p:nvGrpSpPr>
        <p:grpSpPr>
          <a:xfrm>
            <a:off x="3499331" y="3828344"/>
            <a:ext cx="387681" cy="387681"/>
            <a:chOff x="4933458" y="1687279"/>
            <a:chExt cx="397907" cy="397907"/>
          </a:xfrm>
        </p:grpSpPr>
        <p:sp>
          <p:nvSpPr>
            <p:cNvPr id="11895" name="Google Shape;11895;p87"/>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87"/>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7" name="Google Shape;11897;p87"/>
          <p:cNvGrpSpPr/>
          <p:nvPr/>
        </p:nvGrpSpPr>
        <p:grpSpPr>
          <a:xfrm>
            <a:off x="5273586" y="3308775"/>
            <a:ext cx="387681" cy="387661"/>
            <a:chOff x="266768" y="1721375"/>
            <a:chExt cx="397907" cy="397887"/>
          </a:xfrm>
        </p:grpSpPr>
        <p:sp>
          <p:nvSpPr>
            <p:cNvPr id="11898" name="Google Shape;11898;p87"/>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7"/>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87"/>
          <p:cNvGrpSpPr/>
          <p:nvPr/>
        </p:nvGrpSpPr>
        <p:grpSpPr>
          <a:xfrm>
            <a:off x="7395588" y="3308924"/>
            <a:ext cx="387539" cy="386888"/>
            <a:chOff x="2408992" y="1722875"/>
            <a:chExt cx="397761" cy="397093"/>
          </a:xfrm>
        </p:grpSpPr>
        <p:sp>
          <p:nvSpPr>
            <p:cNvPr id="11901" name="Google Shape;11901;p87"/>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7"/>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87"/>
          <p:cNvGrpSpPr/>
          <p:nvPr/>
        </p:nvGrpSpPr>
        <p:grpSpPr>
          <a:xfrm>
            <a:off x="5576404" y="3828305"/>
            <a:ext cx="387641" cy="387641"/>
            <a:chOff x="7199196" y="1561258"/>
            <a:chExt cx="397866" cy="397866"/>
          </a:xfrm>
        </p:grpSpPr>
        <p:sp>
          <p:nvSpPr>
            <p:cNvPr id="11904" name="Google Shape;11904;p87"/>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7"/>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87"/>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87"/>
          <p:cNvGrpSpPr/>
          <p:nvPr/>
        </p:nvGrpSpPr>
        <p:grpSpPr>
          <a:xfrm>
            <a:off x="6332282" y="3308537"/>
            <a:ext cx="387661" cy="387661"/>
            <a:chOff x="1379798" y="1723250"/>
            <a:chExt cx="397887" cy="397887"/>
          </a:xfrm>
        </p:grpSpPr>
        <p:sp>
          <p:nvSpPr>
            <p:cNvPr id="11908" name="Google Shape;11908;p87"/>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87"/>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87"/>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7"/>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2" name="Google Shape;11912;p87"/>
          <p:cNvGrpSpPr/>
          <p:nvPr/>
        </p:nvGrpSpPr>
        <p:grpSpPr>
          <a:xfrm>
            <a:off x="5801242" y="3308537"/>
            <a:ext cx="387641" cy="387661"/>
            <a:chOff x="864491" y="1723250"/>
            <a:chExt cx="397866" cy="397887"/>
          </a:xfrm>
        </p:grpSpPr>
        <p:sp>
          <p:nvSpPr>
            <p:cNvPr id="11913" name="Google Shape;11913;p87"/>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7"/>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7"/>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6" name="Google Shape;11916;p87"/>
          <p:cNvSpPr/>
          <p:nvPr/>
        </p:nvSpPr>
        <p:spPr>
          <a:xfrm>
            <a:off x="6863342"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7" name="Google Shape;11917;p87"/>
          <p:cNvGrpSpPr/>
          <p:nvPr/>
        </p:nvGrpSpPr>
        <p:grpSpPr>
          <a:xfrm>
            <a:off x="6568070" y="3827060"/>
            <a:ext cx="388966" cy="388966"/>
            <a:chOff x="1190625" y="238125"/>
            <a:chExt cx="5235075" cy="5235075"/>
          </a:xfrm>
        </p:grpSpPr>
        <p:sp>
          <p:nvSpPr>
            <p:cNvPr id="11918" name="Google Shape;11918;p87"/>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7"/>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0" name="Google Shape;11920;p87"/>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SEO &amp; Marketing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24" name="Shape 11924"/>
        <p:cNvGrpSpPr/>
        <p:nvPr/>
      </p:nvGrpSpPr>
      <p:grpSpPr>
        <a:xfrm>
          <a:off x="0" y="0"/>
          <a:ext cx="0" cy="0"/>
          <a:chOff x="0" y="0"/>
          <a:chExt cx="0" cy="0"/>
        </a:xfrm>
      </p:grpSpPr>
      <p:pic>
        <p:nvPicPr>
          <p:cNvPr id="11925" name="Google Shape;11925;p8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4" name="Shape 2034"/>
        <p:cNvGrpSpPr/>
        <p:nvPr/>
      </p:nvGrpSpPr>
      <p:grpSpPr>
        <a:xfrm>
          <a:off x="0" y="0"/>
          <a:ext cx="0" cy="0"/>
          <a:chOff x="0" y="0"/>
          <a:chExt cx="0" cy="0"/>
        </a:xfrm>
      </p:grpSpPr>
      <p:sp>
        <p:nvSpPr>
          <p:cNvPr id="2035" name="Google Shape;2035;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t>
            </a:r>
            <a:r>
              <a:rPr lang="en"/>
              <a:t>ontents of this template</a:t>
            </a:r>
            <a:endParaRPr/>
          </a:p>
        </p:txBody>
      </p:sp>
      <p:graphicFrame>
        <p:nvGraphicFramePr>
          <p:cNvPr id="2036" name="Google Shape;2036;p39"/>
          <p:cNvGraphicFramePr/>
          <p:nvPr/>
        </p:nvGraphicFramePr>
        <p:xfrm>
          <a:off x="720000" y="1756350"/>
          <a:ext cx="3000000" cy="3000000"/>
        </p:xfrm>
        <a:graphic>
          <a:graphicData uri="http://schemas.openxmlformats.org/drawingml/2006/table">
            <a:tbl>
              <a:tblPr>
                <a:noFill/>
                <a:tableStyleId>{D953EE11-01CF-456A-9202-E0573E9F8A01}</a:tableStyleId>
              </a:tblPr>
              <a:tblGrid>
                <a:gridCol w="2199050"/>
                <a:gridCol w="5189250"/>
              </a:tblGrid>
              <a:tr h="362825">
                <a:tc>
                  <a:txBody>
                    <a:bodyPr/>
                    <a:lstStyle/>
                    <a:p>
                      <a:pPr indent="0" lvl="0" marL="0" rtl="0" algn="l">
                        <a:spcBef>
                          <a:spcPts val="0"/>
                        </a:spcBef>
                        <a:spcAft>
                          <a:spcPts val="0"/>
                        </a:spcAft>
                        <a:buNone/>
                      </a:pPr>
                      <a:r>
                        <a:rPr b="1" lang="en" sz="1000" u="sng">
                          <a:solidFill>
                            <a:schemeClr val="dk1"/>
                          </a:solidFill>
                          <a:latin typeface="Commissioner"/>
                          <a:ea typeface="Commissioner"/>
                          <a:cs typeface="Commissioner"/>
                          <a:sym typeface="Commissioner"/>
                          <a:hlinkClick action="ppaction://hlinksldjump" r:id="rId3">
                            <a:extLst>
                              <a:ext uri="{A12FA001-AC4F-418D-AE19-62706E023703}">
                                <ahyp:hlinkClr val="tx"/>
                              </a:ext>
                            </a:extLst>
                          </a:hlinkClick>
                        </a:rPr>
                        <a:t>Fonts</a:t>
                      </a:r>
                      <a:endParaRPr b="1" sz="1000" u="sng">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Commissioner"/>
                          <a:ea typeface="Commissioner"/>
                          <a:cs typeface="Commissioner"/>
                          <a:sym typeface="Commissioner"/>
                        </a:rPr>
                        <a:t>To view this template correctly in PowerPoint, download and install the fonts we used</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rgbClr val="595959">
                          <a:alpha val="0"/>
                        </a:srgbClr>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62825">
                <a:tc>
                  <a:txBody>
                    <a:bodyPr/>
                    <a:lstStyle/>
                    <a:p>
                      <a:pPr indent="0" lvl="0" marL="0" rtl="0" algn="l">
                        <a:spcBef>
                          <a:spcPts val="0"/>
                        </a:spcBef>
                        <a:spcAft>
                          <a:spcPts val="0"/>
                        </a:spcAft>
                        <a:buNone/>
                      </a:pPr>
                      <a:r>
                        <a:rPr b="1" lang="en" sz="1000" u="sng">
                          <a:solidFill>
                            <a:schemeClr val="dk1"/>
                          </a:solidFill>
                          <a:latin typeface="Commissioner"/>
                          <a:ea typeface="Commissioner"/>
                          <a:cs typeface="Commissioner"/>
                          <a:sym typeface="Commissioner"/>
                          <a:hlinkClick action="ppaction://hlinksldjump" r:id="rId4">
                            <a:extLst>
                              <a:ext uri="{A12FA001-AC4F-418D-AE19-62706E023703}">
                                <ahyp:hlinkClr val="tx"/>
                              </a:ext>
                            </a:extLst>
                          </a:hlinkClick>
                        </a:rPr>
                        <a:t>Used</a:t>
                      </a:r>
                      <a:r>
                        <a:rPr lang="en" sz="1000">
                          <a:solidFill>
                            <a:schemeClr val="dk1"/>
                          </a:solidFill>
                          <a:latin typeface="Commissioner"/>
                          <a:ea typeface="Commissioner"/>
                          <a:cs typeface="Commissioner"/>
                          <a:sym typeface="Commissioner"/>
                        </a:rPr>
                        <a:t> and</a:t>
                      </a:r>
                      <a:r>
                        <a:rPr b="1" lang="en" sz="1000">
                          <a:solidFill>
                            <a:schemeClr val="dk1"/>
                          </a:solidFill>
                          <a:latin typeface="Commissioner"/>
                          <a:ea typeface="Commissioner"/>
                          <a:cs typeface="Commissioner"/>
                          <a:sym typeface="Commissioner"/>
                        </a:rPr>
                        <a:t> </a:t>
                      </a:r>
                      <a:r>
                        <a:rPr b="1" lang="en" sz="1000" u="sng">
                          <a:solidFill>
                            <a:schemeClr val="dk1"/>
                          </a:solidFill>
                          <a:latin typeface="Commissioner"/>
                          <a:ea typeface="Commissioner"/>
                          <a:cs typeface="Commissioner"/>
                          <a:sym typeface="Commissioner"/>
                          <a:hlinkClick action="ppaction://hlinksldjump" r:id="rId5">
                            <a:extLst>
                              <a:ext uri="{A12FA001-AC4F-418D-AE19-62706E023703}">
                                <ahyp:hlinkClr val="tx"/>
                              </a:ext>
                            </a:extLst>
                          </a:hlinkClick>
                        </a:rPr>
                        <a:t>alternative</a:t>
                      </a:r>
                      <a:r>
                        <a:rPr b="1" lang="en" sz="1000" u="sng">
                          <a:solidFill>
                            <a:schemeClr val="dk1"/>
                          </a:solidFill>
                          <a:latin typeface="Commissioner"/>
                          <a:ea typeface="Commissioner"/>
                          <a:cs typeface="Commissioner"/>
                          <a:sym typeface="Commissioner"/>
                          <a:hlinkClick action="ppaction://hlinksldjump" r:id="rId6">
                            <a:extLst>
                              <a:ext uri="{A12FA001-AC4F-418D-AE19-62706E023703}">
                                <ahyp:hlinkClr val="tx"/>
                              </a:ext>
                            </a:extLst>
                          </a:hlinkClick>
                        </a:rPr>
                        <a:t> resources</a:t>
                      </a:r>
                      <a:endParaRPr b="1" sz="1000" u="sng">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1600"/>
                        </a:spcAft>
                        <a:buNone/>
                      </a:pPr>
                      <a:r>
                        <a:rPr lang="en" sz="1000">
                          <a:solidFill>
                            <a:schemeClr val="dk1"/>
                          </a:solidFill>
                          <a:latin typeface="Commissioner"/>
                          <a:ea typeface="Commissioner"/>
                          <a:cs typeface="Commissioner"/>
                          <a:sym typeface="Commissioner"/>
                        </a:rPr>
                        <a:t>An assortment of graphic resources that are suitable for use in this presentation</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62825">
                <a:tc>
                  <a:txBody>
                    <a:bodyPr/>
                    <a:lstStyle/>
                    <a:p>
                      <a:pPr indent="0" lvl="0" marL="0" rtl="0" algn="l">
                        <a:spcBef>
                          <a:spcPts val="0"/>
                        </a:spcBef>
                        <a:spcAft>
                          <a:spcPts val="0"/>
                        </a:spcAft>
                        <a:buNone/>
                      </a:pPr>
                      <a:r>
                        <a:rPr b="1" lang="en" sz="1000" u="sng">
                          <a:solidFill>
                            <a:schemeClr val="dk1"/>
                          </a:solidFill>
                          <a:latin typeface="Commissioner"/>
                          <a:ea typeface="Commissioner"/>
                          <a:cs typeface="Commissioner"/>
                          <a:sym typeface="Commissioner"/>
                          <a:hlinkClick action="ppaction://hlinksldjump" r:id="rId7">
                            <a:extLst>
                              <a:ext uri="{A12FA001-AC4F-418D-AE19-62706E023703}">
                                <ahyp:hlinkClr val="tx"/>
                              </a:ext>
                            </a:extLst>
                          </a:hlinkClick>
                        </a:rPr>
                        <a:t>Thanks slide</a:t>
                      </a:r>
                      <a:endParaRPr b="1" sz="1000" u="sng">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Commissioner"/>
                          <a:ea typeface="Commissioner"/>
                          <a:cs typeface="Commissioner"/>
                          <a:sym typeface="Commissioner"/>
                        </a:rPr>
                        <a:t>You must keep it so that proper credits for our design are given</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62825">
                <a:tc>
                  <a:txBody>
                    <a:bodyPr/>
                    <a:lstStyle/>
                    <a:p>
                      <a:pPr indent="0" lvl="0" marL="0" rtl="0" algn="l">
                        <a:spcBef>
                          <a:spcPts val="0"/>
                        </a:spcBef>
                        <a:spcAft>
                          <a:spcPts val="0"/>
                        </a:spcAft>
                        <a:buNone/>
                      </a:pPr>
                      <a:r>
                        <a:rPr b="1" lang="en" sz="1000" u="sng">
                          <a:solidFill>
                            <a:schemeClr val="dk1"/>
                          </a:solidFill>
                          <a:latin typeface="Commissioner"/>
                          <a:ea typeface="Commissioner"/>
                          <a:cs typeface="Commissioner"/>
                          <a:sym typeface="Commissioner"/>
                          <a:hlinkClick action="ppaction://hlinksldjump" r:id="rId8">
                            <a:extLst>
                              <a:ext uri="{A12FA001-AC4F-418D-AE19-62706E023703}">
                                <ahyp:hlinkClr val="tx"/>
                              </a:ext>
                            </a:extLst>
                          </a:hlinkClick>
                        </a:rPr>
                        <a:t>Colors</a:t>
                      </a:r>
                      <a:endParaRPr b="1" sz="1000" u="sng">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Commissioner"/>
                          <a:ea typeface="Commissioner"/>
                          <a:cs typeface="Commissioner"/>
                          <a:sym typeface="Commissioner"/>
                        </a:rPr>
                        <a:t>All the colors used in this presentation</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62825">
                <a:tc>
                  <a:txBody>
                    <a:bodyPr/>
                    <a:lstStyle/>
                    <a:p>
                      <a:pPr indent="0" lvl="0" marL="0" rtl="0" algn="l">
                        <a:spcBef>
                          <a:spcPts val="0"/>
                        </a:spcBef>
                        <a:spcAft>
                          <a:spcPts val="0"/>
                        </a:spcAft>
                        <a:buNone/>
                      </a:pPr>
                      <a:r>
                        <a:rPr b="1" lang="en" sz="1000" u="sng">
                          <a:solidFill>
                            <a:schemeClr val="dk1"/>
                          </a:solidFill>
                          <a:latin typeface="Commissioner"/>
                          <a:ea typeface="Commissioner"/>
                          <a:cs typeface="Commissioner"/>
                          <a:sym typeface="Commissioner"/>
                          <a:hlinkClick action="ppaction://hlinksldjump" r:id="rId9">
                            <a:extLst>
                              <a:ext uri="{A12FA001-AC4F-418D-AE19-62706E023703}">
                                <ahyp:hlinkClr val="tx"/>
                              </a:ext>
                            </a:extLst>
                          </a:hlinkClick>
                        </a:rPr>
                        <a:t>Icons</a:t>
                      </a:r>
                      <a:r>
                        <a:rPr b="1" lang="en" sz="1000">
                          <a:solidFill>
                            <a:schemeClr val="dk1"/>
                          </a:solidFill>
                          <a:latin typeface="Commissioner"/>
                          <a:ea typeface="Commissioner"/>
                          <a:cs typeface="Commissioner"/>
                          <a:sym typeface="Commissioner"/>
                        </a:rPr>
                        <a:t> </a:t>
                      </a:r>
                      <a:r>
                        <a:rPr lang="en" sz="1000">
                          <a:solidFill>
                            <a:schemeClr val="dk1"/>
                          </a:solidFill>
                          <a:latin typeface="Commissioner"/>
                          <a:ea typeface="Commissioner"/>
                          <a:cs typeface="Commissioner"/>
                          <a:sym typeface="Commissioner"/>
                        </a:rPr>
                        <a:t>and</a:t>
                      </a:r>
                      <a:r>
                        <a:rPr b="1" lang="en" sz="1000">
                          <a:solidFill>
                            <a:schemeClr val="dk1"/>
                          </a:solidFill>
                          <a:latin typeface="Commissioner"/>
                          <a:ea typeface="Commissioner"/>
                          <a:cs typeface="Commissioner"/>
                          <a:sym typeface="Commissioner"/>
                        </a:rPr>
                        <a:t> </a:t>
                      </a:r>
                      <a:r>
                        <a:rPr b="1" lang="en" sz="1000" u="sng">
                          <a:solidFill>
                            <a:schemeClr val="dk1"/>
                          </a:solidFill>
                          <a:latin typeface="Commissioner"/>
                          <a:ea typeface="Commissioner"/>
                          <a:cs typeface="Commissioner"/>
                          <a:sym typeface="Commissioner"/>
                          <a:hlinkClick action="ppaction://hlinksldjump" r:id="rId10">
                            <a:extLst>
                              <a:ext uri="{A12FA001-AC4F-418D-AE19-62706E023703}">
                                <ahyp:hlinkClr val="tx"/>
                              </a:ext>
                            </a:extLst>
                          </a:hlinkClick>
                        </a:rPr>
                        <a:t>infographic resources</a:t>
                      </a:r>
                      <a:endParaRPr b="1" sz="1000" u="sng">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000">
                          <a:solidFill>
                            <a:schemeClr val="dk1"/>
                          </a:solidFill>
                          <a:latin typeface="Commissioner"/>
                          <a:ea typeface="Commissioner"/>
                          <a:cs typeface="Commissioner"/>
                          <a:sym typeface="Commissioner"/>
                        </a:rPr>
                        <a:t>These can be used in the template, and their size and color can be edited</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solidFill>
                      <a:schemeClr val="dk2"/>
                    </a:solidFill>
                  </a:tcPr>
                </a:tc>
              </a:tr>
              <a:tr h="362825">
                <a:tc>
                  <a:txBody>
                    <a:bodyPr/>
                    <a:lstStyle/>
                    <a:p>
                      <a:pPr indent="0" lvl="0" marL="0" rtl="0" algn="l">
                        <a:spcBef>
                          <a:spcPts val="0"/>
                        </a:spcBef>
                        <a:spcAft>
                          <a:spcPts val="0"/>
                        </a:spcAft>
                        <a:buNone/>
                      </a:pPr>
                      <a:r>
                        <a:rPr lang="en" sz="1000">
                          <a:solidFill>
                            <a:schemeClr val="dk1"/>
                          </a:solidFill>
                          <a:latin typeface="Commissioner"/>
                          <a:ea typeface="Commissioner"/>
                          <a:cs typeface="Commissioner"/>
                          <a:sym typeface="Commissioner"/>
                        </a:rPr>
                        <a:t>Editable presentation theme </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Commissioner"/>
                          <a:ea typeface="Commissioner"/>
                          <a:cs typeface="Commissioner"/>
                          <a:sym typeface="Commissioner"/>
                        </a:rPr>
                        <a:t>You can edit the master slides easily. For more info, click </a:t>
                      </a:r>
                      <a:r>
                        <a:rPr b="1" lang="en" sz="1000" u="sng">
                          <a:solidFill>
                            <a:schemeClr val="dk1"/>
                          </a:solidFill>
                          <a:latin typeface="Commissioner"/>
                          <a:ea typeface="Commissioner"/>
                          <a:cs typeface="Commissioner"/>
                          <a:sym typeface="Commissioner"/>
                          <a:hlinkClick r:id="rId11">
                            <a:extLst>
                              <a:ext uri="{A12FA001-AC4F-418D-AE19-62706E023703}">
                                <ahyp:hlinkClr val="tx"/>
                              </a:ext>
                            </a:extLst>
                          </a:hlinkClick>
                        </a:rPr>
                        <a:t>here</a:t>
                      </a:r>
                      <a:endParaRPr sz="1000">
                        <a:solidFill>
                          <a:schemeClr val="dk1"/>
                        </a:solidFill>
                        <a:latin typeface="Commissioner"/>
                        <a:ea typeface="Commissioner"/>
                        <a:cs typeface="Commissioner"/>
                        <a:sym typeface="Commissioner"/>
                      </a:endParaRPr>
                    </a:p>
                  </a:txBody>
                  <a:tcPr marT="91425" marB="91425" marR="91425" marL="91425" anchor="ctr">
                    <a:lnL cap="flat" cmpd="sng" w="9525">
                      <a:solidFill>
                        <a:srgbClr val="595959">
                          <a:alpha val="0"/>
                        </a:srgbClr>
                      </a:solidFill>
                      <a:prstDash val="solid"/>
                      <a:round/>
                      <a:headEnd len="sm" w="sm" type="none"/>
                      <a:tailEnd len="sm" w="sm" type="none"/>
                    </a:lnL>
                    <a:lnR cap="flat" cmpd="sng" w="9525">
                      <a:solidFill>
                        <a:srgbClr val="595959">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595959">
                          <a:alpha val="0"/>
                        </a:srgbClr>
                      </a:solidFill>
                      <a:prstDash val="solid"/>
                      <a:round/>
                      <a:headEnd len="sm" w="sm" type="none"/>
                      <a:tailEnd len="sm" w="sm" type="none"/>
                    </a:lnB>
                    <a:solidFill>
                      <a:schemeClr val="dk2"/>
                    </a:solidFill>
                  </a:tcPr>
                </a:tc>
              </a:tr>
            </a:tbl>
          </a:graphicData>
        </a:graphic>
      </p:graphicFrame>
      <p:sp>
        <p:nvSpPr>
          <p:cNvPr id="2037" name="Google Shape;2037;p39"/>
          <p:cNvSpPr txBox="1"/>
          <p:nvPr/>
        </p:nvSpPr>
        <p:spPr>
          <a:xfrm>
            <a:off x="720000" y="1218550"/>
            <a:ext cx="7704000" cy="3699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100">
                <a:solidFill>
                  <a:schemeClr val="dk1"/>
                </a:solidFill>
                <a:latin typeface="Commissioner"/>
                <a:ea typeface="Commissioner"/>
                <a:cs typeface="Commissioner"/>
                <a:sym typeface="Commissioner"/>
              </a:rPr>
              <a:t>You can delete this slide when you’re done editing the presentation</a:t>
            </a:r>
            <a:endParaRPr sz="1100">
              <a:solidFill>
                <a:schemeClr val="dk1"/>
              </a:solidFill>
              <a:latin typeface="Commissioner"/>
              <a:ea typeface="Commissioner"/>
              <a:cs typeface="Commissioner"/>
              <a:sym typeface="Commissioner"/>
            </a:endParaRPr>
          </a:p>
        </p:txBody>
      </p:sp>
      <p:sp>
        <p:nvSpPr>
          <p:cNvPr id="2038" name="Google Shape;2038;p39"/>
          <p:cNvSpPr txBox="1"/>
          <p:nvPr/>
        </p:nvSpPr>
        <p:spPr>
          <a:xfrm>
            <a:off x="713225" y="4101200"/>
            <a:ext cx="3858900" cy="502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100">
                <a:solidFill>
                  <a:schemeClr val="dk1"/>
                </a:solidFill>
                <a:latin typeface="Commissioner"/>
                <a:ea typeface="Commissioner"/>
                <a:cs typeface="Commissioner"/>
                <a:sym typeface="Commissioner"/>
              </a:rPr>
              <a:t>For more info:</a:t>
            </a:r>
            <a:br>
              <a:rPr b="1" lang="en" sz="1100">
                <a:solidFill>
                  <a:schemeClr val="dk1"/>
                </a:solidFill>
                <a:latin typeface="Commissioner"/>
                <a:ea typeface="Commissioner"/>
                <a:cs typeface="Commissioner"/>
                <a:sym typeface="Commissioner"/>
              </a:rPr>
            </a:br>
            <a:r>
              <a:rPr b="1" lang="en" sz="1100" u="sng">
                <a:solidFill>
                  <a:schemeClr val="dk1"/>
                </a:solidFill>
                <a:latin typeface="Commissioner"/>
                <a:ea typeface="Commissioner"/>
                <a:cs typeface="Commissioner"/>
                <a:sym typeface="Commissioner"/>
                <a:hlinkClick r:id="rId12">
                  <a:extLst>
                    <a:ext uri="{A12FA001-AC4F-418D-AE19-62706E023703}">
                      <ahyp:hlinkClr val="tx"/>
                    </a:ext>
                  </a:extLst>
                </a:hlinkClick>
              </a:rPr>
              <a:t>Slidesgo</a:t>
            </a:r>
            <a:r>
              <a:rPr b="1" lang="en" sz="1100">
                <a:solidFill>
                  <a:schemeClr val="dk1"/>
                </a:solidFill>
                <a:latin typeface="Commissioner"/>
                <a:ea typeface="Commissioner"/>
                <a:cs typeface="Commissioner"/>
                <a:sym typeface="Commissioner"/>
              </a:rPr>
              <a:t> | </a:t>
            </a:r>
            <a:r>
              <a:rPr b="1" lang="en" sz="1100" u="sng">
                <a:solidFill>
                  <a:schemeClr val="dk1"/>
                </a:solidFill>
                <a:latin typeface="Commissioner"/>
                <a:ea typeface="Commissioner"/>
                <a:cs typeface="Commissioner"/>
                <a:sym typeface="Commissioner"/>
                <a:hlinkClick r:id="rId13">
                  <a:extLst>
                    <a:ext uri="{A12FA001-AC4F-418D-AE19-62706E023703}">
                      <ahyp:hlinkClr val="tx"/>
                    </a:ext>
                  </a:extLst>
                </a:hlinkClick>
              </a:rPr>
              <a:t>Blog</a:t>
            </a:r>
            <a:r>
              <a:rPr b="1" lang="en" sz="1100">
                <a:solidFill>
                  <a:schemeClr val="dk1"/>
                </a:solidFill>
                <a:latin typeface="Commissioner"/>
                <a:ea typeface="Commissioner"/>
                <a:cs typeface="Commissioner"/>
                <a:sym typeface="Commissioner"/>
              </a:rPr>
              <a:t> </a:t>
            </a:r>
            <a:r>
              <a:rPr b="1" lang="en" sz="1100">
                <a:solidFill>
                  <a:schemeClr val="dk1"/>
                </a:solidFill>
                <a:latin typeface="Commissioner"/>
                <a:ea typeface="Commissioner"/>
                <a:cs typeface="Commissioner"/>
                <a:sym typeface="Commissioner"/>
              </a:rPr>
              <a:t>| </a:t>
            </a:r>
            <a:r>
              <a:rPr b="1" lang="en" sz="1100" u="sng">
                <a:solidFill>
                  <a:schemeClr val="dk1"/>
                </a:solidFill>
                <a:latin typeface="Commissioner"/>
                <a:ea typeface="Commissioner"/>
                <a:cs typeface="Commissioner"/>
                <a:sym typeface="Commissioner"/>
                <a:hlinkClick r:id="rId14">
                  <a:extLst>
                    <a:ext uri="{A12FA001-AC4F-418D-AE19-62706E023703}">
                      <ahyp:hlinkClr val="tx"/>
                    </a:ext>
                  </a:extLst>
                </a:hlinkClick>
              </a:rPr>
              <a:t>FAQs</a:t>
            </a:r>
            <a:endParaRPr b="1" sz="1100" u="sng">
              <a:solidFill>
                <a:schemeClr val="dk1"/>
              </a:solidFill>
              <a:latin typeface="Commissioner"/>
              <a:ea typeface="Commissioner"/>
              <a:cs typeface="Commissioner"/>
              <a:sym typeface="Commissioner"/>
            </a:endParaRPr>
          </a:p>
        </p:txBody>
      </p:sp>
      <p:sp>
        <p:nvSpPr>
          <p:cNvPr id="2039" name="Google Shape;2039;p39"/>
          <p:cNvSpPr txBox="1"/>
          <p:nvPr/>
        </p:nvSpPr>
        <p:spPr>
          <a:xfrm>
            <a:off x="4572001" y="4101200"/>
            <a:ext cx="3858900" cy="502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sz="1100">
                <a:solidFill>
                  <a:schemeClr val="dk1"/>
                </a:solidFill>
                <a:latin typeface="Commissioner"/>
                <a:ea typeface="Commissioner"/>
                <a:cs typeface="Commissioner"/>
                <a:sym typeface="Commissioner"/>
              </a:rPr>
              <a:t>You can visit our sister </a:t>
            </a:r>
            <a:r>
              <a:rPr lang="en" sz="1100">
                <a:solidFill>
                  <a:schemeClr val="dk1"/>
                </a:solidFill>
                <a:latin typeface="Commissioner"/>
                <a:ea typeface="Commissioner"/>
                <a:cs typeface="Commissioner"/>
                <a:sym typeface="Commissioner"/>
              </a:rPr>
              <a:t>projects</a:t>
            </a:r>
            <a:r>
              <a:rPr lang="en" sz="1100">
                <a:solidFill>
                  <a:schemeClr val="dk1"/>
                </a:solidFill>
                <a:latin typeface="Commissioner"/>
                <a:ea typeface="Commissioner"/>
                <a:cs typeface="Commissioner"/>
                <a:sym typeface="Commissioner"/>
              </a:rPr>
              <a:t>:</a:t>
            </a:r>
            <a:br>
              <a:rPr b="1" lang="en" sz="1100">
                <a:solidFill>
                  <a:schemeClr val="dk1"/>
                </a:solidFill>
                <a:latin typeface="Commissioner"/>
                <a:ea typeface="Commissioner"/>
                <a:cs typeface="Commissioner"/>
                <a:sym typeface="Commissioner"/>
              </a:rPr>
            </a:br>
            <a:r>
              <a:rPr b="1" lang="en" sz="1100" u="sng">
                <a:solidFill>
                  <a:schemeClr val="dk1"/>
                </a:solidFill>
                <a:latin typeface="Commissioner"/>
                <a:ea typeface="Commissioner"/>
                <a:cs typeface="Commissioner"/>
                <a:sym typeface="Commissioner"/>
                <a:hlinkClick r:id="rId15">
                  <a:extLst>
                    <a:ext uri="{A12FA001-AC4F-418D-AE19-62706E023703}">
                      <ahyp:hlinkClr val="tx"/>
                    </a:ext>
                  </a:extLst>
                </a:hlinkClick>
              </a:rPr>
              <a:t>Freepik</a:t>
            </a:r>
            <a:r>
              <a:rPr b="1" lang="en" sz="1100">
                <a:solidFill>
                  <a:schemeClr val="dk1"/>
                </a:solidFill>
                <a:latin typeface="Commissioner"/>
                <a:ea typeface="Commissioner"/>
                <a:cs typeface="Commissioner"/>
                <a:sym typeface="Commissioner"/>
              </a:rPr>
              <a:t> | </a:t>
            </a:r>
            <a:r>
              <a:rPr b="1" lang="en" sz="1100" u="sng">
                <a:solidFill>
                  <a:schemeClr val="dk1"/>
                </a:solidFill>
                <a:latin typeface="Commissioner"/>
                <a:ea typeface="Commissioner"/>
                <a:cs typeface="Commissioner"/>
                <a:sym typeface="Commissioner"/>
                <a:hlinkClick r:id="rId16">
                  <a:extLst>
                    <a:ext uri="{A12FA001-AC4F-418D-AE19-62706E023703}">
                      <ahyp:hlinkClr val="tx"/>
                    </a:ext>
                  </a:extLst>
                </a:hlinkClick>
              </a:rPr>
              <a:t>Flaticon</a:t>
            </a:r>
            <a:r>
              <a:rPr b="1" lang="en" sz="1100">
                <a:solidFill>
                  <a:schemeClr val="dk1"/>
                </a:solidFill>
                <a:latin typeface="Commissioner"/>
                <a:ea typeface="Commissioner"/>
                <a:cs typeface="Commissioner"/>
                <a:sym typeface="Commissioner"/>
              </a:rPr>
              <a:t> | </a:t>
            </a:r>
            <a:r>
              <a:rPr b="1" lang="en" sz="1100" u="sng">
                <a:solidFill>
                  <a:schemeClr val="dk1"/>
                </a:solidFill>
                <a:latin typeface="Commissioner"/>
                <a:ea typeface="Commissioner"/>
                <a:cs typeface="Commissioner"/>
                <a:sym typeface="Commissioner"/>
                <a:hlinkClick r:id="rId17">
                  <a:extLst>
                    <a:ext uri="{A12FA001-AC4F-418D-AE19-62706E023703}">
                      <ahyp:hlinkClr val="tx"/>
                    </a:ext>
                  </a:extLst>
                </a:hlinkClick>
              </a:rPr>
              <a:t>Storyset</a:t>
            </a:r>
            <a:r>
              <a:rPr b="1" lang="en" sz="1100">
                <a:solidFill>
                  <a:schemeClr val="dk1"/>
                </a:solidFill>
                <a:latin typeface="Commissioner"/>
                <a:ea typeface="Commissioner"/>
                <a:cs typeface="Commissioner"/>
                <a:sym typeface="Commissioner"/>
              </a:rPr>
              <a:t> | </a:t>
            </a:r>
            <a:r>
              <a:rPr b="1" lang="en" sz="1100" u="sng">
                <a:solidFill>
                  <a:schemeClr val="dk1"/>
                </a:solidFill>
                <a:latin typeface="Commissioner"/>
                <a:ea typeface="Commissioner"/>
                <a:cs typeface="Commissioner"/>
                <a:sym typeface="Commissioner"/>
                <a:hlinkClick r:id="rId18">
                  <a:extLst>
                    <a:ext uri="{A12FA001-AC4F-418D-AE19-62706E023703}">
                      <ahyp:hlinkClr val="tx"/>
                    </a:ext>
                  </a:extLst>
                </a:hlinkClick>
              </a:rPr>
              <a:t>Wepik</a:t>
            </a:r>
            <a:r>
              <a:rPr b="1" lang="en" sz="1100">
                <a:solidFill>
                  <a:schemeClr val="dk1"/>
                </a:solidFill>
                <a:latin typeface="Commissioner"/>
                <a:ea typeface="Commissioner"/>
                <a:cs typeface="Commissioner"/>
                <a:sym typeface="Commissioner"/>
              </a:rPr>
              <a:t> | </a:t>
            </a:r>
            <a:r>
              <a:rPr b="1" lang="en" sz="1100" u="sng">
                <a:solidFill>
                  <a:schemeClr val="dk1"/>
                </a:solidFill>
                <a:latin typeface="Commissioner"/>
                <a:ea typeface="Commissioner"/>
                <a:cs typeface="Commissioner"/>
                <a:sym typeface="Commissioner"/>
                <a:hlinkClick r:id="rId19">
                  <a:extLst>
                    <a:ext uri="{A12FA001-AC4F-418D-AE19-62706E023703}">
                      <ahyp:hlinkClr val="tx"/>
                    </a:ext>
                  </a:extLst>
                </a:hlinkClick>
              </a:rPr>
              <a:t>Videvo</a:t>
            </a:r>
            <a:endParaRPr b="1" sz="1100">
              <a:solidFill>
                <a:schemeClr val="dk1"/>
              </a:solidFill>
              <a:latin typeface="Commissioner"/>
              <a:ea typeface="Commissioner"/>
              <a:cs typeface="Commissioner"/>
              <a:sym typeface="Commissione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43" name="Shape 2043"/>
        <p:cNvGrpSpPr/>
        <p:nvPr/>
      </p:nvGrpSpPr>
      <p:grpSpPr>
        <a:xfrm>
          <a:off x="0" y="0"/>
          <a:ext cx="0" cy="0"/>
          <a:chOff x="0" y="0"/>
          <a:chExt cx="0" cy="0"/>
        </a:xfrm>
      </p:grpSpPr>
      <p:sp>
        <p:nvSpPr>
          <p:cNvPr id="2044" name="Google Shape;2044;p40"/>
          <p:cNvSpPr txBox="1"/>
          <p:nvPr>
            <p:ph type="title"/>
          </p:nvPr>
        </p:nvSpPr>
        <p:spPr>
          <a:xfrm>
            <a:off x="713225" y="2212900"/>
            <a:ext cx="5212200" cy="1365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t>Origins of</a:t>
            </a:r>
            <a:r>
              <a:rPr lang="en"/>
              <a:t> </a:t>
            </a:r>
            <a:endParaRPr/>
          </a:p>
          <a:p>
            <a:pPr indent="0" lvl="0" marL="0" rtl="0" algn="ctr">
              <a:spcBef>
                <a:spcPts val="0"/>
              </a:spcBef>
              <a:spcAft>
                <a:spcPts val="0"/>
              </a:spcAft>
              <a:buNone/>
            </a:pPr>
            <a:r>
              <a:rPr lang="en"/>
              <a:t>Spanish literature</a:t>
            </a:r>
            <a:endParaRPr/>
          </a:p>
        </p:txBody>
      </p:sp>
      <p:sp>
        <p:nvSpPr>
          <p:cNvPr id="2045" name="Google Shape;2045;p40"/>
          <p:cNvSpPr txBox="1"/>
          <p:nvPr>
            <p:ph idx="2" type="title"/>
          </p:nvPr>
        </p:nvSpPr>
        <p:spPr>
          <a:xfrm>
            <a:off x="2783075" y="1140400"/>
            <a:ext cx="1072500" cy="1072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046" name="Google Shape;2046;p40"/>
          <p:cNvSpPr txBox="1"/>
          <p:nvPr>
            <p:ph idx="1" type="subTitle"/>
          </p:nvPr>
        </p:nvSpPr>
        <p:spPr>
          <a:xfrm>
            <a:off x="713225" y="3577825"/>
            <a:ext cx="5212200" cy="37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2047" name="Google Shape;2047;p40"/>
          <p:cNvGrpSpPr/>
          <p:nvPr/>
        </p:nvGrpSpPr>
        <p:grpSpPr>
          <a:xfrm>
            <a:off x="6406472" y="1047750"/>
            <a:ext cx="4226808" cy="4095750"/>
            <a:chOff x="7267536" y="-11"/>
            <a:chExt cx="5404435" cy="5236862"/>
          </a:xfrm>
        </p:grpSpPr>
        <p:grpSp>
          <p:nvGrpSpPr>
            <p:cNvPr id="2048" name="Google Shape;2048;p40"/>
            <p:cNvGrpSpPr/>
            <p:nvPr/>
          </p:nvGrpSpPr>
          <p:grpSpPr>
            <a:xfrm rot="-5400000">
              <a:off x="8912972" y="-1484222"/>
              <a:ext cx="1718806" cy="4687228"/>
              <a:chOff x="1975984" y="983186"/>
              <a:chExt cx="394665" cy="1076262"/>
            </a:xfrm>
          </p:grpSpPr>
          <p:sp>
            <p:nvSpPr>
              <p:cNvPr id="2049" name="Google Shape;2049;p40"/>
              <p:cNvSpPr/>
              <p:nvPr/>
            </p:nvSpPr>
            <p:spPr>
              <a:xfrm>
                <a:off x="1975984" y="983186"/>
                <a:ext cx="394665" cy="1076262"/>
              </a:xfrm>
              <a:custGeom>
                <a:rect b="b" l="l" r="r" t="t"/>
                <a:pathLst>
                  <a:path extrusionOk="0" h="33177" w="12166">
                    <a:moveTo>
                      <a:pt x="148" y="0"/>
                    </a:moveTo>
                    <a:cubicBezTo>
                      <a:pt x="66" y="0"/>
                      <a:pt x="0" y="67"/>
                      <a:pt x="0" y="149"/>
                    </a:cubicBezTo>
                    <a:lnTo>
                      <a:pt x="0" y="33176"/>
                    </a:lnTo>
                    <a:lnTo>
                      <a:pt x="12164" y="33176"/>
                    </a:lnTo>
                    <a:lnTo>
                      <a:pt x="12164" y="149"/>
                    </a:lnTo>
                    <a:cubicBezTo>
                      <a:pt x="12165" y="67"/>
                      <a:pt x="12099" y="0"/>
                      <a:pt x="1201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0"/>
              <p:cNvSpPr/>
              <p:nvPr/>
            </p:nvSpPr>
            <p:spPr>
              <a:xfrm>
                <a:off x="2004174" y="1022341"/>
                <a:ext cx="338252" cy="997984"/>
              </a:xfrm>
              <a:custGeom>
                <a:rect b="b" l="l" r="r" t="t"/>
                <a:pathLst>
                  <a:path extrusionOk="0" fill="none" h="30764" w="10427">
                    <a:moveTo>
                      <a:pt x="1749" y="30763"/>
                    </a:moveTo>
                    <a:cubicBezTo>
                      <a:pt x="1518" y="30763"/>
                      <a:pt x="1332" y="30576"/>
                      <a:pt x="1332" y="30345"/>
                    </a:cubicBezTo>
                    <a:cubicBezTo>
                      <a:pt x="1332" y="29842"/>
                      <a:pt x="922" y="29432"/>
                      <a:pt x="419" y="29432"/>
                    </a:cubicBezTo>
                    <a:cubicBezTo>
                      <a:pt x="188" y="29432"/>
                      <a:pt x="0" y="29244"/>
                      <a:pt x="0" y="29014"/>
                    </a:cubicBezTo>
                    <a:lnTo>
                      <a:pt x="0" y="1749"/>
                    </a:lnTo>
                    <a:cubicBezTo>
                      <a:pt x="0" y="1518"/>
                      <a:pt x="188" y="1332"/>
                      <a:pt x="419" y="1332"/>
                    </a:cubicBezTo>
                    <a:cubicBezTo>
                      <a:pt x="922" y="1332"/>
                      <a:pt x="1332" y="922"/>
                      <a:pt x="1332" y="418"/>
                    </a:cubicBezTo>
                    <a:cubicBezTo>
                      <a:pt x="1332" y="188"/>
                      <a:pt x="1518" y="0"/>
                      <a:pt x="1749" y="0"/>
                    </a:cubicBezTo>
                    <a:lnTo>
                      <a:pt x="8678" y="0"/>
                    </a:lnTo>
                    <a:cubicBezTo>
                      <a:pt x="8908" y="0"/>
                      <a:pt x="9096" y="188"/>
                      <a:pt x="9096" y="418"/>
                    </a:cubicBezTo>
                    <a:cubicBezTo>
                      <a:pt x="9096" y="922"/>
                      <a:pt x="9505" y="1332"/>
                      <a:pt x="10009" y="1332"/>
                    </a:cubicBezTo>
                    <a:cubicBezTo>
                      <a:pt x="10240" y="1332"/>
                      <a:pt x="10426" y="1518"/>
                      <a:pt x="10426" y="1749"/>
                    </a:cubicBezTo>
                    <a:lnTo>
                      <a:pt x="10426" y="29014"/>
                    </a:lnTo>
                    <a:cubicBezTo>
                      <a:pt x="10426" y="29244"/>
                      <a:pt x="10240" y="29432"/>
                      <a:pt x="10009" y="29432"/>
                    </a:cubicBezTo>
                    <a:cubicBezTo>
                      <a:pt x="9505" y="29432"/>
                      <a:pt x="9096" y="29842"/>
                      <a:pt x="9096" y="30345"/>
                    </a:cubicBezTo>
                    <a:cubicBezTo>
                      <a:pt x="9096" y="30576"/>
                      <a:pt x="8908" y="30763"/>
                      <a:pt x="8678" y="30763"/>
                    </a:cubicBezTo>
                    <a:lnTo>
                      <a:pt x="1749" y="30763"/>
                    </a:lnTo>
                    <a:close/>
                  </a:path>
                </a:pathLst>
              </a:custGeom>
              <a:noFill/>
              <a:ln cap="flat" cmpd="sng" w="9525">
                <a:solidFill>
                  <a:schemeClr val="accent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0"/>
              <p:cNvSpPr/>
              <p:nvPr/>
            </p:nvSpPr>
            <p:spPr>
              <a:xfrm>
                <a:off x="2017734" y="1035901"/>
                <a:ext cx="311164" cy="970832"/>
              </a:xfrm>
              <a:custGeom>
                <a:rect b="b" l="l" r="r" t="t"/>
                <a:pathLst>
                  <a:path extrusionOk="0" h="29927" w="9592">
                    <a:moveTo>
                      <a:pt x="1331" y="0"/>
                    </a:moveTo>
                    <a:cubicBezTo>
                      <a:pt x="1331" y="735"/>
                      <a:pt x="735" y="1331"/>
                      <a:pt x="1" y="1331"/>
                    </a:cubicBezTo>
                    <a:lnTo>
                      <a:pt x="1" y="28596"/>
                    </a:lnTo>
                    <a:cubicBezTo>
                      <a:pt x="735" y="28596"/>
                      <a:pt x="1331" y="29192"/>
                      <a:pt x="1331" y="29927"/>
                    </a:cubicBezTo>
                    <a:lnTo>
                      <a:pt x="8260" y="29927"/>
                    </a:lnTo>
                    <a:cubicBezTo>
                      <a:pt x="8260" y="29192"/>
                      <a:pt x="8855" y="28596"/>
                      <a:pt x="9591" y="28596"/>
                    </a:cubicBezTo>
                    <a:lnTo>
                      <a:pt x="9591" y="1331"/>
                    </a:lnTo>
                    <a:cubicBezTo>
                      <a:pt x="8855" y="1331"/>
                      <a:pt x="8260" y="735"/>
                      <a:pt x="82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0"/>
              <p:cNvSpPr/>
              <p:nvPr/>
            </p:nvSpPr>
            <p:spPr>
              <a:xfrm>
                <a:off x="2017734" y="1165142"/>
                <a:ext cx="311164" cy="709333"/>
              </a:xfrm>
              <a:custGeom>
                <a:rect b="b" l="l" r="r" t="t"/>
                <a:pathLst>
                  <a:path extrusionOk="0" h="21866" w="9592">
                    <a:moveTo>
                      <a:pt x="1" y="0"/>
                    </a:moveTo>
                    <a:lnTo>
                      <a:pt x="1" y="21865"/>
                    </a:lnTo>
                    <a:lnTo>
                      <a:pt x="9591" y="21865"/>
                    </a:lnTo>
                    <a:lnTo>
                      <a:pt x="959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0"/>
              <p:cNvSpPr/>
              <p:nvPr/>
            </p:nvSpPr>
            <p:spPr>
              <a:xfrm>
                <a:off x="2017734" y="1328218"/>
                <a:ext cx="311164" cy="386166"/>
              </a:xfrm>
              <a:custGeom>
                <a:rect b="b" l="l" r="r" t="t"/>
                <a:pathLst>
                  <a:path extrusionOk="0" h="11904" w="9592">
                    <a:moveTo>
                      <a:pt x="1" y="1"/>
                    </a:moveTo>
                    <a:lnTo>
                      <a:pt x="1" y="11903"/>
                    </a:lnTo>
                    <a:lnTo>
                      <a:pt x="9591" y="11903"/>
                    </a:lnTo>
                    <a:lnTo>
                      <a:pt x="959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0"/>
              <p:cNvSpPr/>
              <p:nvPr/>
            </p:nvSpPr>
            <p:spPr>
              <a:xfrm>
                <a:off x="2012609" y="1350439"/>
                <a:ext cx="321351" cy="341723"/>
              </a:xfrm>
              <a:custGeom>
                <a:rect b="b" l="l" r="r" t="t"/>
                <a:pathLst>
                  <a:path extrusionOk="0" h="10534" w="9906">
                    <a:moveTo>
                      <a:pt x="1" y="1"/>
                    </a:moveTo>
                    <a:lnTo>
                      <a:pt x="1" y="10534"/>
                    </a:lnTo>
                    <a:lnTo>
                      <a:pt x="9906" y="10534"/>
                    </a:lnTo>
                    <a:lnTo>
                      <a:pt x="99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0"/>
              <p:cNvSpPr/>
              <p:nvPr/>
            </p:nvSpPr>
            <p:spPr>
              <a:xfrm>
                <a:off x="2033565" y="1373634"/>
                <a:ext cx="279471" cy="295334"/>
              </a:xfrm>
              <a:custGeom>
                <a:rect b="b" l="l" r="r" t="t"/>
                <a:pathLst>
                  <a:path extrusionOk="0" h="9104" w="8615">
                    <a:moveTo>
                      <a:pt x="0" y="1"/>
                    </a:moveTo>
                    <a:lnTo>
                      <a:pt x="0" y="9104"/>
                    </a:lnTo>
                    <a:lnTo>
                      <a:pt x="8614" y="9104"/>
                    </a:lnTo>
                    <a:lnTo>
                      <a:pt x="8614"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0"/>
              <p:cNvSpPr/>
              <p:nvPr/>
            </p:nvSpPr>
            <p:spPr>
              <a:xfrm>
                <a:off x="2055008" y="1628418"/>
                <a:ext cx="389" cy="454"/>
              </a:xfrm>
              <a:custGeom>
                <a:rect b="b" l="l" r="r" t="t"/>
                <a:pathLst>
                  <a:path extrusionOk="0" h="14" w="12">
                    <a:moveTo>
                      <a:pt x="0" y="0"/>
                    </a:moveTo>
                    <a:lnTo>
                      <a:pt x="0" y="14"/>
                    </a:lnTo>
                    <a:cubicBezTo>
                      <a:pt x="4" y="9"/>
                      <a:pt x="8" y="5"/>
                      <a:pt x="12" y="1"/>
                    </a:cubicBez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0"/>
              <p:cNvSpPr/>
              <p:nvPr/>
            </p:nvSpPr>
            <p:spPr>
              <a:xfrm>
                <a:off x="2055008" y="1413762"/>
                <a:ext cx="389" cy="487"/>
              </a:xfrm>
              <a:custGeom>
                <a:rect b="b" l="l" r="r" t="t"/>
                <a:pathLst>
                  <a:path extrusionOk="0" h="15" w="12">
                    <a:moveTo>
                      <a:pt x="0" y="1"/>
                    </a:moveTo>
                    <a:lnTo>
                      <a:pt x="0" y="14"/>
                    </a:lnTo>
                    <a:lnTo>
                      <a:pt x="12" y="12"/>
                    </a:lnTo>
                    <a:cubicBezTo>
                      <a:pt x="8" y="9"/>
                      <a:pt x="4" y="4"/>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0"/>
              <p:cNvSpPr/>
              <p:nvPr/>
            </p:nvSpPr>
            <p:spPr>
              <a:xfrm>
                <a:off x="2055008" y="1396310"/>
                <a:ext cx="236617" cy="250015"/>
              </a:xfrm>
              <a:custGeom>
                <a:rect b="b" l="l" r="r" t="t"/>
                <a:pathLst>
                  <a:path extrusionOk="0" h="7707" w="7294">
                    <a:moveTo>
                      <a:pt x="690" y="1"/>
                    </a:moveTo>
                    <a:cubicBezTo>
                      <a:pt x="998" y="381"/>
                      <a:pt x="977" y="898"/>
                      <a:pt x="977" y="898"/>
                    </a:cubicBezTo>
                    <a:cubicBezTo>
                      <a:pt x="977" y="898"/>
                      <a:pt x="970" y="898"/>
                      <a:pt x="957" y="898"/>
                    </a:cubicBezTo>
                    <a:cubicBezTo>
                      <a:pt x="853" y="898"/>
                      <a:pt x="354" y="880"/>
                      <a:pt x="13" y="551"/>
                    </a:cubicBezTo>
                    <a:cubicBezTo>
                      <a:pt x="9" y="573"/>
                      <a:pt x="5" y="592"/>
                      <a:pt x="0" y="613"/>
                    </a:cubicBezTo>
                    <a:lnTo>
                      <a:pt x="0" y="7095"/>
                    </a:lnTo>
                    <a:cubicBezTo>
                      <a:pt x="5" y="7115"/>
                      <a:pt x="9" y="7135"/>
                      <a:pt x="13" y="7156"/>
                    </a:cubicBezTo>
                    <a:cubicBezTo>
                      <a:pt x="353" y="6828"/>
                      <a:pt x="848" y="6810"/>
                      <a:pt x="956" y="6810"/>
                    </a:cubicBezTo>
                    <a:cubicBezTo>
                      <a:pt x="970" y="6810"/>
                      <a:pt x="977" y="6810"/>
                      <a:pt x="977" y="6810"/>
                    </a:cubicBezTo>
                    <a:cubicBezTo>
                      <a:pt x="977" y="6810"/>
                      <a:pt x="998" y="7326"/>
                      <a:pt x="690" y="7707"/>
                    </a:cubicBezTo>
                    <a:lnTo>
                      <a:pt x="6611" y="7707"/>
                    </a:lnTo>
                    <a:cubicBezTo>
                      <a:pt x="6308" y="7326"/>
                      <a:pt x="6328" y="6814"/>
                      <a:pt x="6328" y="6814"/>
                    </a:cubicBezTo>
                    <a:cubicBezTo>
                      <a:pt x="6328" y="6814"/>
                      <a:pt x="6335" y="6814"/>
                      <a:pt x="6347" y="6814"/>
                    </a:cubicBezTo>
                    <a:cubicBezTo>
                      <a:pt x="6452" y="6814"/>
                      <a:pt x="6951" y="6832"/>
                      <a:pt x="7293" y="7160"/>
                    </a:cubicBezTo>
                    <a:lnTo>
                      <a:pt x="7293" y="546"/>
                    </a:lnTo>
                    <a:cubicBezTo>
                      <a:pt x="6952" y="874"/>
                      <a:pt x="6457" y="893"/>
                      <a:pt x="6349" y="893"/>
                    </a:cubicBezTo>
                    <a:cubicBezTo>
                      <a:pt x="6335" y="893"/>
                      <a:pt x="6328" y="892"/>
                      <a:pt x="6328" y="892"/>
                    </a:cubicBezTo>
                    <a:cubicBezTo>
                      <a:pt x="6328" y="892"/>
                      <a:pt x="6308" y="381"/>
                      <a:pt x="66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0"/>
              <p:cNvSpPr/>
              <p:nvPr/>
            </p:nvSpPr>
            <p:spPr>
              <a:xfrm>
                <a:off x="2050596" y="1394623"/>
                <a:ext cx="243624" cy="253389"/>
              </a:xfrm>
              <a:custGeom>
                <a:rect b="b" l="l" r="r" t="t"/>
                <a:pathLst>
                  <a:path extrusionOk="0" h="7811" w="7510">
                    <a:moveTo>
                      <a:pt x="1033" y="912"/>
                    </a:moveTo>
                    <a:cubicBezTo>
                      <a:pt x="1033" y="912"/>
                      <a:pt x="1033" y="913"/>
                      <a:pt x="1033" y="913"/>
                    </a:cubicBezTo>
                    <a:cubicBezTo>
                      <a:pt x="1033" y="913"/>
                      <a:pt x="1033" y="912"/>
                      <a:pt x="1033" y="912"/>
                    </a:cubicBezTo>
                    <a:close/>
                    <a:moveTo>
                      <a:pt x="6613" y="88"/>
                    </a:moveTo>
                    <a:cubicBezTo>
                      <a:pt x="6643" y="88"/>
                      <a:pt x="6669" y="89"/>
                      <a:pt x="6688" y="92"/>
                    </a:cubicBezTo>
                    <a:lnTo>
                      <a:pt x="6688" y="92"/>
                    </a:lnTo>
                    <a:cubicBezTo>
                      <a:pt x="6583" y="134"/>
                      <a:pt x="6381" y="812"/>
                      <a:pt x="6384" y="952"/>
                    </a:cubicBezTo>
                    <a:cubicBezTo>
                      <a:pt x="6384" y="979"/>
                      <a:pt x="6424" y="997"/>
                      <a:pt x="6446" y="997"/>
                    </a:cubicBezTo>
                    <a:cubicBezTo>
                      <a:pt x="6455" y="997"/>
                      <a:pt x="6464" y="997"/>
                      <a:pt x="6473" y="997"/>
                    </a:cubicBezTo>
                    <a:cubicBezTo>
                      <a:pt x="6791" y="997"/>
                      <a:pt x="7089" y="907"/>
                      <a:pt x="7348" y="734"/>
                    </a:cubicBezTo>
                    <a:lnTo>
                      <a:pt x="7348" y="734"/>
                    </a:lnTo>
                    <a:lnTo>
                      <a:pt x="7348" y="7070"/>
                    </a:lnTo>
                    <a:lnTo>
                      <a:pt x="7348" y="7070"/>
                    </a:lnTo>
                    <a:cubicBezTo>
                      <a:pt x="7093" y="6903"/>
                      <a:pt x="6803" y="6814"/>
                      <a:pt x="6491" y="6813"/>
                    </a:cubicBezTo>
                    <a:lnTo>
                      <a:pt x="6491" y="6813"/>
                    </a:lnTo>
                    <a:cubicBezTo>
                      <a:pt x="6485" y="6813"/>
                      <a:pt x="6480" y="6813"/>
                      <a:pt x="6475" y="6813"/>
                    </a:cubicBezTo>
                    <a:cubicBezTo>
                      <a:pt x="6469" y="6813"/>
                      <a:pt x="6463" y="6813"/>
                      <a:pt x="6457" y="6814"/>
                    </a:cubicBezTo>
                    <a:lnTo>
                      <a:pt x="6457" y="6814"/>
                    </a:lnTo>
                    <a:cubicBezTo>
                      <a:pt x="6424" y="6815"/>
                      <a:pt x="6403" y="6828"/>
                      <a:pt x="6395" y="6844"/>
                    </a:cubicBezTo>
                    <a:lnTo>
                      <a:pt x="6395" y="6844"/>
                    </a:lnTo>
                    <a:cubicBezTo>
                      <a:pt x="6388" y="6852"/>
                      <a:pt x="6384" y="6862"/>
                      <a:pt x="6384" y="6873"/>
                    </a:cubicBezTo>
                    <a:cubicBezTo>
                      <a:pt x="6379" y="7174"/>
                      <a:pt x="6468" y="7455"/>
                      <a:pt x="6623" y="7706"/>
                    </a:cubicBezTo>
                    <a:lnTo>
                      <a:pt x="1263" y="7706"/>
                    </a:lnTo>
                    <a:cubicBezTo>
                      <a:pt x="1233" y="7706"/>
                      <a:pt x="1072" y="7722"/>
                      <a:pt x="961" y="7722"/>
                    </a:cubicBezTo>
                    <a:cubicBezTo>
                      <a:pt x="932" y="7722"/>
                      <a:pt x="906" y="7721"/>
                      <a:pt x="887" y="7718"/>
                    </a:cubicBezTo>
                    <a:lnTo>
                      <a:pt x="887" y="7718"/>
                    </a:lnTo>
                    <a:cubicBezTo>
                      <a:pt x="993" y="7675"/>
                      <a:pt x="1196" y="6994"/>
                      <a:pt x="1193" y="6854"/>
                    </a:cubicBezTo>
                    <a:cubicBezTo>
                      <a:pt x="1193" y="6826"/>
                      <a:pt x="1153" y="6810"/>
                      <a:pt x="1131" y="6809"/>
                    </a:cubicBezTo>
                    <a:cubicBezTo>
                      <a:pt x="1122" y="6808"/>
                      <a:pt x="1113" y="6808"/>
                      <a:pt x="1104" y="6808"/>
                    </a:cubicBezTo>
                    <a:cubicBezTo>
                      <a:pt x="778" y="6808"/>
                      <a:pt x="474" y="6904"/>
                      <a:pt x="211" y="7084"/>
                    </a:cubicBezTo>
                    <a:lnTo>
                      <a:pt x="211" y="7084"/>
                    </a:lnTo>
                    <a:cubicBezTo>
                      <a:pt x="177" y="6793"/>
                      <a:pt x="216" y="6472"/>
                      <a:pt x="216" y="6185"/>
                    </a:cubicBezTo>
                    <a:lnTo>
                      <a:pt x="216" y="3951"/>
                    </a:lnTo>
                    <a:lnTo>
                      <a:pt x="216" y="1689"/>
                    </a:lnTo>
                    <a:cubicBezTo>
                      <a:pt x="216" y="1386"/>
                      <a:pt x="172" y="1040"/>
                      <a:pt x="208" y="730"/>
                    </a:cubicBezTo>
                    <a:lnTo>
                      <a:pt x="208" y="730"/>
                    </a:lnTo>
                    <a:cubicBezTo>
                      <a:pt x="470" y="908"/>
                      <a:pt x="768" y="1001"/>
                      <a:pt x="1091" y="1001"/>
                    </a:cubicBezTo>
                    <a:cubicBezTo>
                      <a:pt x="1100" y="1001"/>
                      <a:pt x="1109" y="1001"/>
                      <a:pt x="1118" y="1001"/>
                    </a:cubicBezTo>
                    <a:cubicBezTo>
                      <a:pt x="1150" y="1001"/>
                      <a:pt x="1193" y="978"/>
                      <a:pt x="1193" y="942"/>
                    </a:cubicBezTo>
                    <a:cubicBezTo>
                      <a:pt x="1198" y="640"/>
                      <a:pt x="1108" y="357"/>
                      <a:pt x="950" y="104"/>
                    </a:cubicBezTo>
                    <a:lnTo>
                      <a:pt x="6310" y="104"/>
                    </a:lnTo>
                    <a:cubicBezTo>
                      <a:pt x="6339" y="104"/>
                      <a:pt x="6501" y="88"/>
                      <a:pt x="6613" y="88"/>
                    </a:cubicBezTo>
                    <a:close/>
                    <a:moveTo>
                      <a:pt x="844" y="1"/>
                    </a:moveTo>
                    <a:cubicBezTo>
                      <a:pt x="816" y="1"/>
                      <a:pt x="714" y="22"/>
                      <a:pt x="750" y="73"/>
                    </a:cubicBezTo>
                    <a:cubicBezTo>
                      <a:pt x="840" y="202"/>
                      <a:pt x="1144" y="713"/>
                      <a:pt x="1040" y="901"/>
                    </a:cubicBezTo>
                    <a:lnTo>
                      <a:pt x="1040" y="901"/>
                    </a:lnTo>
                    <a:cubicBezTo>
                      <a:pt x="1034" y="898"/>
                      <a:pt x="1012" y="895"/>
                      <a:pt x="948" y="887"/>
                    </a:cubicBezTo>
                    <a:cubicBezTo>
                      <a:pt x="664" y="850"/>
                      <a:pt x="437" y="754"/>
                      <a:pt x="215" y="570"/>
                    </a:cubicBezTo>
                    <a:cubicBezTo>
                      <a:pt x="201" y="558"/>
                      <a:pt x="173" y="551"/>
                      <a:pt x="146" y="551"/>
                    </a:cubicBezTo>
                    <a:cubicBezTo>
                      <a:pt x="111" y="551"/>
                      <a:pt x="76" y="564"/>
                      <a:pt x="70" y="596"/>
                    </a:cubicBezTo>
                    <a:cubicBezTo>
                      <a:pt x="8" y="911"/>
                      <a:pt x="55" y="1268"/>
                      <a:pt x="55" y="1586"/>
                    </a:cubicBezTo>
                    <a:lnTo>
                      <a:pt x="55" y="3859"/>
                    </a:lnTo>
                    <a:lnTo>
                      <a:pt x="55" y="6120"/>
                    </a:lnTo>
                    <a:cubicBezTo>
                      <a:pt x="55" y="6470"/>
                      <a:pt x="0" y="6870"/>
                      <a:pt x="68" y="7214"/>
                    </a:cubicBezTo>
                    <a:cubicBezTo>
                      <a:pt x="74" y="7247"/>
                      <a:pt x="107" y="7260"/>
                      <a:pt x="141" y="7260"/>
                    </a:cubicBezTo>
                    <a:cubicBezTo>
                      <a:pt x="166" y="7260"/>
                      <a:pt x="192" y="7253"/>
                      <a:pt x="208" y="7240"/>
                    </a:cubicBezTo>
                    <a:cubicBezTo>
                      <a:pt x="303" y="7161"/>
                      <a:pt x="889" y="6879"/>
                      <a:pt x="1012" y="6879"/>
                    </a:cubicBezTo>
                    <a:cubicBezTo>
                      <a:pt x="1023" y="6879"/>
                      <a:pt x="1031" y="6881"/>
                      <a:pt x="1033" y="6886"/>
                    </a:cubicBezTo>
                    <a:cubicBezTo>
                      <a:pt x="1137" y="7091"/>
                      <a:pt x="848" y="7603"/>
                      <a:pt x="754" y="7738"/>
                    </a:cubicBezTo>
                    <a:cubicBezTo>
                      <a:pt x="728" y="7776"/>
                      <a:pt x="772" y="7811"/>
                      <a:pt x="810" y="7811"/>
                    </a:cubicBezTo>
                    <a:lnTo>
                      <a:pt x="6730" y="7811"/>
                    </a:lnTo>
                    <a:cubicBezTo>
                      <a:pt x="6758" y="7811"/>
                      <a:pt x="6857" y="7789"/>
                      <a:pt x="6823" y="7738"/>
                    </a:cubicBezTo>
                    <a:cubicBezTo>
                      <a:pt x="6655" y="7492"/>
                      <a:pt x="6553" y="7216"/>
                      <a:pt x="6544" y="6919"/>
                    </a:cubicBezTo>
                    <a:lnTo>
                      <a:pt x="6544" y="6919"/>
                    </a:lnTo>
                    <a:cubicBezTo>
                      <a:pt x="6845" y="6933"/>
                      <a:pt x="7130" y="7053"/>
                      <a:pt x="7362" y="7245"/>
                    </a:cubicBezTo>
                    <a:cubicBezTo>
                      <a:pt x="7377" y="7257"/>
                      <a:pt x="7402" y="7264"/>
                      <a:pt x="7427" y="7264"/>
                    </a:cubicBezTo>
                    <a:cubicBezTo>
                      <a:pt x="7468" y="7264"/>
                      <a:pt x="7509" y="7247"/>
                      <a:pt x="7509" y="7205"/>
                    </a:cubicBezTo>
                    <a:lnTo>
                      <a:pt x="7509" y="592"/>
                    </a:lnTo>
                    <a:cubicBezTo>
                      <a:pt x="7509" y="558"/>
                      <a:pt x="7477" y="547"/>
                      <a:pt x="7442" y="547"/>
                    </a:cubicBezTo>
                    <a:cubicBezTo>
                      <a:pt x="7413" y="547"/>
                      <a:pt x="7382" y="555"/>
                      <a:pt x="7369" y="566"/>
                    </a:cubicBezTo>
                    <a:cubicBezTo>
                      <a:pt x="7274" y="645"/>
                      <a:pt x="6687" y="927"/>
                      <a:pt x="6565" y="927"/>
                    </a:cubicBezTo>
                    <a:cubicBezTo>
                      <a:pt x="6554" y="927"/>
                      <a:pt x="6546" y="925"/>
                      <a:pt x="6544" y="920"/>
                    </a:cubicBezTo>
                    <a:cubicBezTo>
                      <a:pt x="6441" y="716"/>
                      <a:pt x="6726" y="208"/>
                      <a:pt x="6818" y="72"/>
                    </a:cubicBezTo>
                    <a:cubicBezTo>
                      <a:pt x="6844" y="34"/>
                      <a:pt x="6801" y="1"/>
                      <a:pt x="676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0"/>
              <p:cNvSpPr/>
              <p:nvPr/>
            </p:nvSpPr>
            <p:spPr>
              <a:xfrm>
                <a:off x="2022860" y="1412400"/>
                <a:ext cx="35327" cy="32343"/>
              </a:xfrm>
              <a:custGeom>
                <a:rect b="b" l="l" r="r" t="t"/>
                <a:pathLst>
                  <a:path extrusionOk="0" h="997" w="1089">
                    <a:moveTo>
                      <a:pt x="1006" y="1"/>
                    </a:moveTo>
                    <a:cubicBezTo>
                      <a:pt x="968" y="1"/>
                      <a:pt x="930" y="17"/>
                      <a:pt x="925" y="47"/>
                    </a:cubicBezTo>
                    <a:cubicBezTo>
                      <a:pt x="872" y="350"/>
                      <a:pt x="722" y="691"/>
                      <a:pt x="449" y="861"/>
                    </a:cubicBezTo>
                    <a:lnTo>
                      <a:pt x="449" y="861"/>
                    </a:lnTo>
                    <a:cubicBezTo>
                      <a:pt x="298" y="655"/>
                      <a:pt x="172" y="443"/>
                      <a:pt x="162" y="178"/>
                    </a:cubicBezTo>
                    <a:cubicBezTo>
                      <a:pt x="161" y="147"/>
                      <a:pt x="128" y="132"/>
                      <a:pt x="92" y="132"/>
                    </a:cubicBezTo>
                    <a:cubicBezTo>
                      <a:pt x="48" y="132"/>
                      <a:pt x="1" y="153"/>
                      <a:pt x="2" y="192"/>
                    </a:cubicBezTo>
                    <a:cubicBezTo>
                      <a:pt x="14" y="493"/>
                      <a:pt x="166" y="731"/>
                      <a:pt x="344" y="964"/>
                    </a:cubicBezTo>
                    <a:cubicBezTo>
                      <a:pt x="361" y="986"/>
                      <a:pt x="387" y="996"/>
                      <a:pt x="414" y="996"/>
                    </a:cubicBezTo>
                    <a:cubicBezTo>
                      <a:pt x="431" y="996"/>
                      <a:pt x="449" y="992"/>
                      <a:pt x="464" y="985"/>
                    </a:cubicBezTo>
                    <a:cubicBezTo>
                      <a:pt x="814" y="819"/>
                      <a:pt x="1019" y="426"/>
                      <a:pt x="1082" y="61"/>
                    </a:cubicBezTo>
                    <a:cubicBezTo>
                      <a:pt x="1089" y="21"/>
                      <a:pt x="1048" y="1"/>
                      <a:pt x="10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0"/>
              <p:cNvSpPr/>
              <p:nvPr/>
            </p:nvSpPr>
            <p:spPr>
              <a:xfrm>
                <a:off x="2041837" y="1381744"/>
                <a:ext cx="47752" cy="45416"/>
              </a:xfrm>
              <a:custGeom>
                <a:rect b="b" l="l" r="r" t="t"/>
                <a:pathLst>
                  <a:path extrusionOk="0" h="1400" w="1472">
                    <a:moveTo>
                      <a:pt x="170" y="105"/>
                    </a:moveTo>
                    <a:lnTo>
                      <a:pt x="170" y="105"/>
                    </a:lnTo>
                    <a:cubicBezTo>
                      <a:pt x="839" y="129"/>
                      <a:pt x="1299" y="626"/>
                      <a:pt x="1304" y="1294"/>
                    </a:cubicBezTo>
                    <a:lnTo>
                      <a:pt x="1304" y="1294"/>
                    </a:lnTo>
                    <a:cubicBezTo>
                      <a:pt x="1127" y="1288"/>
                      <a:pt x="932" y="1237"/>
                      <a:pt x="772" y="1163"/>
                    </a:cubicBezTo>
                    <a:cubicBezTo>
                      <a:pt x="345" y="963"/>
                      <a:pt x="176" y="553"/>
                      <a:pt x="170" y="105"/>
                    </a:cubicBezTo>
                    <a:close/>
                    <a:moveTo>
                      <a:pt x="121" y="1"/>
                    </a:moveTo>
                    <a:cubicBezTo>
                      <a:pt x="109" y="1"/>
                      <a:pt x="97" y="1"/>
                      <a:pt x="85" y="1"/>
                    </a:cubicBezTo>
                    <a:cubicBezTo>
                      <a:pt x="52" y="1"/>
                      <a:pt x="10" y="23"/>
                      <a:pt x="9" y="59"/>
                    </a:cubicBezTo>
                    <a:cubicBezTo>
                      <a:pt x="1" y="565"/>
                      <a:pt x="193" y="1023"/>
                      <a:pt x="665" y="1246"/>
                    </a:cubicBezTo>
                    <a:cubicBezTo>
                      <a:pt x="871" y="1345"/>
                      <a:pt x="1110" y="1400"/>
                      <a:pt x="1340" y="1400"/>
                    </a:cubicBezTo>
                    <a:cubicBezTo>
                      <a:pt x="1346" y="1400"/>
                      <a:pt x="1353" y="1400"/>
                      <a:pt x="1360" y="1399"/>
                    </a:cubicBezTo>
                    <a:lnTo>
                      <a:pt x="1360" y="1399"/>
                    </a:lnTo>
                    <a:cubicBezTo>
                      <a:pt x="1364" y="1400"/>
                      <a:pt x="1367" y="1400"/>
                      <a:pt x="1371" y="1400"/>
                    </a:cubicBezTo>
                    <a:cubicBezTo>
                      <a:pt x="1377" y="1400"/>
                      <a:pt x="1384" y="1400"/>
                      <a:pt x="1390" y="1399"/>
                    </a:cubicBezTo>
                    <a:lnTo>
                      <a:pt x="1390" y="1399"/>
                    </a:lnTo>
                    <a:cubicBezTo>
                      <a:pt x="1423" y="1397"/>
                      <a:pt x="1443" y="1384"/>
                      <a:pt x="1452" y="1368"/>
                    </a:cubicBezTo>
                    <a:lnTo>
                      <a:pt x="1452" y="1368"/>
                    </a:lnTo>
                    <a:cubicBezTo>
                      <a:pt x="1459" y="1360"/>
                      <a:pt x="1463" y="1351"/>
                      <a:pt x="1463" y="1339"/>
                    </a:cubicBezTo>
                    <a:cubicBezTo>
                      <a:pt x="1471" y="1087"/>
                      <a:pt x="1404" y="812"/>
                      <a:pt x="1282" y="591"/>
                    </a:cubicBezTo>
                    <a:cubicBezTo>
                      <a:pt x="1042" y="159"/>
                      <a:pt x="593" y="1"/>
                      <a:pt x="1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0"/>
              <p:cNvSpPr/>
              <p:nvPr/>
            </p:nvSpPr>
            <p:spPr>
              <a:xfrm>
                <a:off x="2072396" y="1362896"/>
                <a:ext cx="34646" cy="32991"/>
              </a:xfrm>
              <a:custGeom>
                <a:rect b="b" l="l" r="r" t="t"/>
                <a:pathLst>
                  <a:path extrusionOk="0" h="1017" w="1068">
                    <a:moveTo>
                      <a:pt x="234" y="1"/>
                    </a:moveTo>
                    <a:cubicBezTo>
                      <a:pt x="157" y="1"/>
                      <a:pt x="115" y="91"/>
                      <a:pt x="215" y="106"/>
                    </a:cubicBezTo>
                    <a:cubicBezTo>
                      <a:pt x="418" y="136"/>
                      <a:pt x="589" y="215"/>
                      <a:pt x="768" y="309"/>
                    </a:cubicBezTo>
                    <a:cubicBezTo>
                      <a:pt x="896" y="376"/>
                      <a:pt x="928" y="350"/>
                      <a:pt x="848" y="462"/>
                    </a:cubicBezTo>
                    <a:cubicBezTo>
                      <a:pt x="670" y="712"/>
                      <a:pt x="389" y="859"/>
                      <a:pt x="90" y="911"/>
                    </a:cubicBezTo>
                    <a:cubicBezTo>
                      <a:pt x="2" y="926"/>
                      <a:pt x="0" y="1016"/>
                      <a:pt x="78" y="1016"/>
                    </a:cubicBezTo>
                    <a:cubicBezTo>
                      <a:pt x="84" y="1016"/>
                      <a:pt x="91" y="1016"/>
                      <a:pt x="99" y="1014"/>
                    </a:cubicBezTo>
                    <a:cubicBezTo>
                      <a:pt x="477" y="949"/>
                      <a:pt x="888" y="752"/>
                      <a:pt x="1062" y="386"/>
                    </a:cubicBezTo>
                    <a:cubicBezTo>
                      <a:pt x="1067" y="374"/>
                      <a:pt x="1060" y="353"/>
                      <a:pt x="1050" y="346"/>
                    </a:cubicBezTo>
                    <a:cubicBezTo>
                      <a:pt x="808" y="167"/>
                      <a:pt x="547" y="46"/>
                      <a:pt x="248" y="2"/>
                    </a:cubicBezTo>
                    <a:cubicBezTo>
                      <a:pt x="244" y="1"/>
                      <a:pt x="239" y="1"/>
                      <a:pt x="2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0"/>
              <p:cNvSpPr/>
              <p:nvPr/>
            </p:nvSpPr>
            <p:spPr>
              <a:xfrm>
                <a:off x="2043913" y="1382296"/>
                <a:ext cx="33251" cy="33024"/>
              </a:xfrm>
              <a:custGeom>
                <a:rect b="b" l="l" r="r" t="t"/>
                <a:pathLst>
                  <a:path extrusionOk="0" h="1018" w="1025">
                    <a:moveTo>
                      <a:pt x="28" y="1"/>
                    </a:moveTo>
                    <a:cubicBezTo>
                      <a:pt x="13" y="1"/>
                      <a:pt x="0" y="21"/>
                      <a:pt x="12" y="35"/>
                    </a:cubicBezTo>
                    <a:cubicBezTo>
                      <a:pt x="162" y="213"/>
                      <a:pt x="336" y="371"/>
                      <a:pt x="501" y="535"/>
                    </a:cubicBezTo>
                    <a:cubicBezTo>
                      <a:pt x="667" y="700"/>
                      <a:pt x="826" y="879"/>
                      <a:pt x="1015" y="1017"/>
                    </a:cubicBezTo>
                    <a:cubicBezTo>
                      <a:pt x="1016" y="1017"/>
                      <a:pt x="1016" y="1017"/>
                      <a:pt x="1017" y="1017"/>
                    </a:cubicBezTo>
                    <a:cubicBezTo>
                      <a:pt x="1021" y="1017"/>
                      <a:pt x="1024" y="1014"/>
                      <a:pt x="1022" y="1011"/>
                    </a:cubicBezTo>
                    <a:cubicBezTo>
                      <a:pt x="885" y="822"/>
                      <a:pt x="707" y="663"/>
                      <a:pt x="543" y="499"/>
                    </a:cubicBezTo>
                    <a:cubicBezTo>
                      <a:pt x="377" y="333"/>
                      <a:pt x="218" y="157"/>
                      <a:pt x="40" y="5"/>
                    </a:cubicBezTo>
                    <a:cubicBezTo>
                      <a:pt x="36" y="2"/>
                      <a:pt x="32" y="1"/>
                      <a:pt x="2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0"/>
              <p:cNvSpPr/>
              <p:nvPr/>
            </p:nvSpPr>
            <p:spPr>
              <a:xfrm>
                <a:off x="2040021" y="1383399"/>
                <a:ext cx="5969" cy="37987"/>
              </a:xfrm>
              <a:custGeom>
                <a:rect b="b" l="l" r="r" t="t"/>
                <a:pathLst>
                  <a:path extrusionOk="0" h="1171" w="184">
                    <a:moveTo>
                      <a:pt x="151" y="0"/>
                    </a:moveTo>
                    <a:cubicBezTo>
                      <a:pt x="138" y="0"/>
                      <a:pt x="124" y="9"/>
                      <a:pt x="121" y="27"/>
                    </a:cubicBezTo>
                    <a:cubicBezTo>
                      <a:pt x="63" y="404"/>
                      <a:pt x="33" y="783"/>
                      <a:pt x="1" y="1161"/>
                    </a:cubicBezTo>
                    <a:cubicBezTo>
                      <a:pt x="1" y="1167"/>
                      <a:pt x="5" y="1170"/>
                      <a:pt x="10" y="1170"/>
                    </a:cubicBezTo>
                    <a:cubicBezTo>
                      <a:pt x="14" y="1170"/>
                      <a:pt x="20" y="1167"/>
                      <a:pt x="21" y="1161"/>
                    </a:cubicBezTo>
                    <a:cubicBezTo>
                      <a:pt x="83" y="786"/>
                      <a:pt x="148" y="409"/>
                      <a:pt x="182" y="33"/>
                    </a:cubicBezTo>
                    <a:cubicBezTo>
                      <a:pt x="183" y="12"/>
                      <a:pt x="167" y="0"/>
                      <a:pt x="1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0"/>
              <p:cNvSpPr/>
              <p:nvPr/>
            </p:nvSpPr>
            <p:spPr>
              <a:xfrm>
                <a:off x="2045503" y="1378208"/>
                <a:ext cx="38506" cy="5839"/>
              </a:xfrm>
              <a:custGeom>
                <a:rect b="b" l="l" r="r" t="t"/>
                <a:pathLst>
                  <a:path extrusionOk="0" h="180" w="1187">
                    <a:moveTo>
                      <a:pt x="1175" y="0"/>
                    </a:moveTo>
                    <a:cubicBezTo>
                      <a:pt x="1174" y="0"/>
                      <a:pt x="1174" y="0"/>
                      <a:pt x="1174" y="0"/>
                    </a:cubicBezTo>
                    <a:cubicBezTo>
                      <a:pt x="796" y="31"/>
                      <a:pt x="416" y="61"/>
                      <a:pt x="39" y="120"/>
                    </a:cubicBezTo>
                    <a:cubicBezTo>
                      <a:pt x="1" y="126"/>
                      <a:pt x="7" y="180"/>
                      <a:pt x="42" y="180"/>
                    </a:cubicBezTo>
                    <a:cubicBezTo>
                      <a:pt x="43" y="180"/>
                      <a:pt x="44" y="180"/>
                      <a:pt x="45" y="180"/>
                    </a:cubicBezTo>
                    <a:cubicBezTo>
                      <a:pt x="422" y="146"/>
                      <a:pt x="799" y="81"/>
                      <a:pt x="1174" y="19"/>
                    </a:cubicBezTo>
                    <a:cubicBezTo>
                      <a:pt x="1185" y="17"/>
                      <a:pt x="1186" y="0"/>
                      <a:pt x="11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0"/>
              <p:cNvSpPr/>
              <p:nvPr/>
            </p:nvSpPr>
            <p:spPr>
              <a:xfrm>
                <a:off x="2239916" y="1362410"/>
                <a:ext cx="35360" cy="33316"/>
              </a:xfrm>
              <a:custGeom>
                <a:rect b="b" l="l" r="r" t="t"/>
                <a:pathLst>
                  <a:path extrusionOk="0" h="1027" w="1090">
                    <a:moveTo>
                      <a:pt x="845" y="0"/>
                    </a:moveTo>
                    <a:cubicBezTo>
                      <a:pt x="844" y="0"/>
                      <a:pt x="842" y="0"/>
                      <a:pt x="840" y="0"/>
                    </a:cubicBezTo>
                    <a:cubicBezTo>
                      <a:pt x="525" y="12"/>
                      <a:pt x="270" y="172"/>
                      <a:pt x="26" y="357"/>
                    </a:cubicBezTo>
                    <a:cubicBezTo>
                      <a:pt x="10" y="370"/>
                      <a:pt x="1" y="390"/>
                      <a:pt x="10" y="409"/>
                    </a:cubicBezTo>
                    <a:cubicBezTo>
                      <a:pt x="180" y="768"/>
                      <a:pt x="589" y="961"/>
                      <a:pt x="958" y="1025"/>
                    </a:cubicBezTo>
                    <a:cubicBezTo>
                      <a:pt x="964" y="1026"/>
                      <a:pt x="969" y="1027"/>
                      <a:pt x="974" y="1027"/>
                    </a:cubicBezTo>
                    <a:cubicBezTo>
                      <a:pt x="1050" y="1027"/>
                      <a:pt x="1089" y="938"/>
                      <a:pt x="992" y="921"/>
                    </a:cubicBezTo>
                    <a:cubicBezTo>
                      <a:pt x="678" y="866"/>
                      <a:pt x="333" y="692"/>
                      <a:pt x="177" y="397"/>
                    </a:cubicBezTo>
                    <a:lnTo>
                      <a:pt x="177" y="397"/>
                    </a:lnTo>
                    <a:cubicBezTo>
                      <a:pt x="379" y="246"/>
                      <a:pt x="587" y="114"/>
                      <a:pt x="849" y="104"/>
                    </a:cubicBezTo>
                    <a:cubicBezTo>
                      <a:pt x="946" y="101"/>
                      <a:pt x="938" y="0"/>
                      <a:pt x="84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0"/>
              <p:cNvSpPr/>
              <p:nvPr/>
            </p:nvSpPr>
            <p:spPr>
              <a:xfrm>
                <a:off x="2257401" y="1381582"/>
                <a:ext cx="47752" cy="45448"/>
              </a:xfrm>
              <a:custGeom>
                <a:rect b="b" l="l" r="r" t="t"/>
                <a:pathLst>
                  <a:path extrusionOk="0" h="1401" w="1472">
                    <a:moveTo>
                      <a:pt x="1302" y="105"/>
                    </a:moveTo>
                    <a:cubicBezTo>
                      <a:pt x="1299" y="559"/>
                      <a:pt x="1126" y="974"/>
                      <a:pt x="691" y="1171"/>
                    </a:cubicBezTo>
                    <a:cubicBezTo>
                      <a:pt x="533" y="1242"/>
                      <a:pt x="340" y="1290"/>
                      <a:pt x="168" y="1294"/>
                    </a:cubicBezTo>
                    <a:lnTo>
                      <a:pt x="168" y="1294"/>
                    </a:lnTo>
                    <a:cubicBezTo>
                      <a:pt x="169" y="1119"/>
                      <a:pt x="209" y="939"/>
                      <a:pt x="272" y="778"/>
                    </a:cubicBezTo>
                    <a:cubicBezTo>
                      <a:pt x="447" y="327"/>
                      <a:pt x="838" y="116"/>
                      <a:pt x="1302" y="105"/>
                    </a:cubicBezTo>
                    <a:close/>
                    <a:moveTo>
                      <a:pt x="1363" y="0"/>
                    </a:moveTo>
                    <a:cubicBezTo>
                      <a:pt x="887" y="0"/>
                      <a:pt x="433" y="160"/>
                      <a:pt x="191" y="598"/>
                    </a:cubicBezTo>
                    <a:cubicBezTo>
                      <a:pt x="68" y="823"/>
                      <a:pt x="1" y="1097"/>
                      <a:pt x="9" y="1354"/>
                    </a:cubicBezTo>
                    <a:cubicBezTo>
                      <a:pt x="9" y="1364"/>
                      <a:pt x="13" y="1372"/>
                      <a:pt x="19" y="1379"/>
                    </a:cubicBezTo>
                    <a:lnTo>
                      <a:pt x="19" y="1379"/>
                    </a:lnTo>
                    <a:cubicBezTo>
                      <a:pt x="24" y="1386"/>
                      <a:pt x="33" y="1392"/>
                      <a:pt x="47" y="1396"/>
                    </a:cubicBezTo>
                    <a:lnTo>
                      <a:pt x="47" y="1396"/>
                    </a:lnTo>
                    <a:cubicBezTo>
                      <a:pt x="57" y="1399"/>
                      <a:pt x="69" y="1400"/>
                      <a:pt x="80" y="1400"/>
                    </a:cubicBezTo>
                    <a:cubicBezTo>
                      <a:pt x="84" y="1400"/>
                      <a:pt x="89" y="1400"/>
                      <a:pt x="94" y="1399"/>
                    </a:cubicBezTo>
                    <a:lnTo>
                      <a:pt x="94" y="1399"/>
                    </a:lnTo>
                    <a:cubicBezTo>
                      <a:pt x="104" y="1400"/>
                      <a:pt x="114" y="1400"/>
                      <a:pt x="124" y="1400"/>
                    </a:cubicBezTo>
                    <a:cubicBezTo>
                      <a:pt x="359" y="1400"/>
                      <a:pt x="605" y="1341"/>
                      <a:pt x="815" y="1238"/>
                    </a:cubicBezTo>
                    <a:cubicBezTo>
                      <a:pt x="1284" y="1007"/>
                      <a:pt x="1471" y="551"/>
                      <a:pt x="1463" y="46"/>
                    </a:cubicBezTo>
                    <a:cubicBezTo>
                      <a:pt x="1462" y="18"/>
                      <a:pt x="1423" y="1"/>
                      <a:pt x="1400" y="1"/>
                    </a:cubicBezTo>
                    <a:cubicBezTo>
                      <a:pt x="1388" y="1"/>
                      <a:pt x="1375" y="0"/>
                      <a:pt x="13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0"/>
              <p:cNvSpPr/>
              <p:nvPr/>
            </p:nvSpPr>
            <p:spPr>
              <a:xfrm>
                <a:off x="2288771" y="1412303"/>
                <a:ext cx="35068" cy="32245"/>
              </a:xfrm>
              <a:custGeom>
                <a:rect b="b" l="l" r="r" t="t"/>
                <a:pathLst>
                  <a:path extrusionOk="0" h="994" w="1081">
                    <a:moveTo>
                      <a:pt x="91" y="0"/>
                    </a:moveTo>
                    <a:cubicBezTo>
                      <a:pt x="46" y="0"/>
                      <a:pt x="0" y="22"/>
                      <a:pt x="6" y="59"/>
                    </a:cubicBezTo>
                    <a:cubicBezTo>
                      <a:pt x="70" y="422"/>
                      <a:pt x="268" y="818"/>
                      <a:pt x="617" y="984"/>
                    </a:cubicBezTo>
                    <a:cubicBezTo>
                      <a:pt x="632" y="990"/>
                      <a:pt x="649" y="994"/>
                      <a:pt x="667" y="994"/>
                    </a:cubicBezTo>
                    <a:cubicBezTo>
                      <a:pt x="696" y="994"/>
                      <a:pt x="726" y="984"/>
                      <a:pt x="742" y="962"/>
                    </a:cubicBezTo>
                    <a:cubicBezTo>
                      <a:pt x="912" y="732"/>
                      <a:pt x="1032" y="481"/>
                      <a:pt x="1074" y="198"/>
                    </a:cubicBezTo>
                    <a:cubicBezTo>
                      <a:pt x="1080" y="156"/>
                      <a:pt x="1039" y="136"/>
                      <a:pt x="997" y="136"/>
                    </a:cubicBezTo>
                    <a:cubicBezTo>
                      <a:pt x="959" y="136"/>
                      <a:pt x="922" y="152"/>
                      <a:pt x="917" y="183"/>
                    </a:cubicBezTo>
                    <a:cubicBezTo>
                      <a:pt x="880" y="431"/>
                      <a:pt x="785" y="652"/>
                      <a:pt x="645" y="856"/>
                    </a:cubicBezTo>
                    <a:lnTo>
                      <a:pt x="645" y="856"/>
                    </a:lnTo>
                    <a:cubicBezTo>
                      <a:pt x="373" y="685"/>
                      <a:pt x="220" y="348"/>
                      <a:pt x="167" y="46"/>
                    </a:cubicBezTo>
                    <a:cubicBezTo>
                      <a:pt x="162" y="14"/>
                      <a:pt x="127" y="0"/>
                      <a:pt x="9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0"/>
              <p:cNvSpPr/>
              <p:nvPr/>
            </p:nvSpPr>
            <p:spPr>
              <a:xfrm>
                <a:off x="2270345" y="1382685"/>
                <a:ext cx="33283" cy="32991"/>
              </a:xfrm>
              <a:custGeom>
                <a:rect b="b" l="l" r="r" t="t"/>
                <a:pathLst>
                  <a:path extrusionOk="0" h="1017" w="1026">
                    <a:moveTo>
                      <a:pt x="997" y="1"/>
                    </a:moveTo>
                    <a:cubicBezTo>
                      <a:pt x="992" y="1"/>
                      <a:pt x="988" y="2"/>
                      <a:pt x="984" y="6"/>
                    </a:cubicBezTo>
                    <a:cubicBezTo>
                      <a:pt x="806" y="155"/>
                      <a:pt x="648" y="331"/>
                      <a:pt x="484" y="495"/>
                    </a:cubicBezTo>
                    <a:cubicBezTo>
                      <a:pt x="320" y="661"/>
                      <a:pt x="141" y="819"/>
                      <a:pt x="2" y="1009"/>
                    </a:cubicBezTo>
                    <a:cubicBezTo>
                      <a:pt x="1" y="1012"/>
                      <a:pt x="3" y="1017"/>
                      <a:pt x="6" y="1017"/>
                    </a:cubicBezTo>
                    <a:cubicBezTo>
                      <a:pt x="7" y="1017"/>
                      <a:pt x="8" y="1017"/>
                      <a:pt x="9" y="1016"/>
                    </a:cubicBezTo>
                    <a:cubicBezTo>
                      <a:pt x="197" y="878"/>
                      <a:pt x="356" y="701"/>
                      <a:pt x="521" y="537"/>
                    </a:cubicBezTo>
                    <a:cubicBezTo>
                      <a:pt x="686" y="372"/>
                      <a:pt x="862" y="212"/>
                      <a:pt x="1014" y="33"/>
                    </a:cubicBezTo>
                    <a:cubicBezTo>
                      <a:pt x="1026" y="19"/>
                      <a:pt x="1012" y="1"/>
                      <a:pt x="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0"/>
              <p:cNvSpPr/>
              <p:nvPr/>
            </p:nvSpPr>
            <p:spPr>
              <a:xfrm>
                <a:off x="2264213" y="1378630"/>
                <a:ext cx="38506" cy="5872"/>
              </a:xfrm>
              <a:custGeom>
                <a:rect b="b" l="l" r="r" t="t"/>
                <a:pathLst>
                  <a:path extrusionOk="0" h="181" w="1187">
                    <a:moveTo>
                      <a:pt x="12" y="1"/>
                    </a:moveTo>
                    <a:cubicBezTo>
                      <a:pt x="1" y="1"/>
                      <a:pt x="2" y="17"/>
                      <a:pt x="13" y="19"/>
                    </a:cubicBezTo>
                    <a:cubicBezTo>
                      <a:pt x="388" y="82"/>
                      <a:pt x="765" y="146"/>
                      <a:pt x="1141" y="180"/>
                    </a:cubicBezTo>
                    <a:cubicBezTo>
                      <a:pt x="1143" y="180"/>
                      <a:pt x="1144" y="180"/>
                      <a:pt x="1145" y="180"/>
                    </a:cubicBezTo>
                    <a:cubicBezTo>
                      <a:pt x="1180" y="180"/>
                      <a:pt x="1186" y="126"/>
                      <a:pt x="1148" y="120"/>
                    </a:cubicBezTo>
                    <a:cubicBezTo>
                      <a:pt x="770" y="61"/>
                      <a:pt x="391" y="31"/>
                      <a:pt x="13" y="1"/>
                    </a:cubicBezTo>
                    <a:cubicBezTo>
                      <a:pt x="13" y="1"/>
                      <a:pt x="12" y="1"/>
                      <a:pt x="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0"/>
              <p:cNvSpPr/>
              <p:nvPr/>
            </p:nvSpPr>
            <p:spPr>
              <a:xfrm>
                <a:off x="2301584" y="1384469"/>
                <a:ext cx="5937" cy="37987"/>
              </a:xfrm>
              <a:custGeom>
                <a:rect b="b" l="l" r="r" t="t"/>
                <a:pathLst>
                  <a:path extrusionOk="0" h="1171" w="183">
                    <a:moveTo>
                      <a:pt x="33" y="0"/>
                    </a:moveTo>
                    <a:cubicBezTo>
                      <a:pt x="17" y="0"/>
                      <a:pt x="1" y="12"/>
                      <a:pt x="3" y="34"/>
                    </a:cubicBezTo>
                    <a:cubicBezTo>
                      <a:pt x="37" y="409"/>
                      <a:pt x="101" y="786"/>
                      <a:pt x="164" y="1161"/>
                    </a:cubicBezTo>
                    <a:cubicBezTo>
                      <a:pt x="165" y="1167"/>
                      <a:pt x="170" y="1170"/>
                      <a:pt x="174" y="1170"/>
                    </a:cubicBezTo>
                    <a:cubicBezTo>
                      <a:pt x="179" y="1170"/>
                      <a:pt x="183" y="1167"/>
                      <a:pt x="182" y="1161"/>
                    </a:cubicBezTo>
                    <a:cubicBezTo>
                      <a:pt x="151" y="783"/>
                      <a:pt x="122" y="404"/>
                      <a:pt x="62" y="27"/>
                    </a:cubicBezTo>
                    <a:cubicBezTo>
                      <a:pt x="59" y="9"/>
                      <a:pt x="46" y="0"/>
                      <a:pt x="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0"/>
              <p:cNvSpPr/>
              <p:nvPr/>
            </p:nvSpPr>
            <p:spPr>
              <a:xfrm>
                <a:off x="2022892" y="1597892"/>
                <a:ext cx="35327" cy="32310"/>
              </a:xfrm>
              <a:custGeom>
                <a:rect b="b" l="l" r="r" t="t"/>
                <a:pathLst>
                  <a:path extrusionOk="0" h="996" w="1089">
                    <a:moveTo>
                      <a:pt x="422" y="1"/>
                    </a:moveTo>
                    <a:cubicBezTo>
                      <a:pt x="393" y="1"/>
                      <a:pt x="364" y="11"/>
                      <a:pt x="347" y="33"/>
                    </a:cubicBezTo>
                    <a:cubicBezTo>
                      <a:pt x="166" y="270"/>
                      <a:pt x="13" y="513"/>
                      <a:pt x="1" y="818"/>
                    </a:cubicBezTo>
                    <a:cubicBezTo>
                      <a:pt x="0" y="850"/>
                      <a:pt x="33" y="865"/>
                      <a:pt x="69" y="865"/>
                    </a:cubicBezTo>
                    <a:cubicBezTo>
                      <a:pt x="113" y="865"/>
                      <a:pt x="160" y="844"/>
                      <a:pt x="161" y="805"/>
                    </a:cubicBezTo>
                    <a:cubicBezTo>
                      <a:pt x="172" y="548"/>
                      <a:pt x="295" y="338"/>
                      <a:pt x="442" y="138"/>
                    </a:cubicBezTo>
                    <a:lnTo>
                      <a:pt x="442" y="138"/>
                    </a:lnTo>
                    <a:cubicBezTo>
                      <a:pt x="715" y="309"/>
                      <a:pt x="869" y="647"/>
                      <a:pt x="922" y="949"/>
                    </a:cubicBezTo>
                    <a:cubicBezTo>
                      <a:pt x="927" y="981"/>
                      <a:pt x="962" y="995"/>
                      <a:pt x="998" y="995"/>
                    </a:cubicBezTo>
                    <a:cubicBezTo>
                      <a:pt x="1043" y="995"/>
                      <a:pt x="1089" y="973"/>
                      <a:pt x="1083" y="935"/>
                    </a:cubicBezTo>
                    <a:cubicBezTo>
                      <a:pt x="1020" y="573"/>
                      <a:pt x="821" y="178"/>
                      <a:pt x="472" y="12"/>
                    </a:cubicBezTo>
                    <a:cubicBezTo>
                      <a:pt x="457" y="5"/>
                      <a:pt x="440" y="1"/>
                      <a:pt x="4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0"/>
              <p:cNvSpPr/>
              <p:nvPr/>
            </p:nvSpPr>
            <p:spPr>
              <a:xfrm>
                <a:off x="2041837" y="1615474"/>
                <a:ext cx="47784" cy="45416"/>
              </a:xfrm>
              <a:custGeom>
                <a:rect b="b" l="l" r="r" t="t"/>
                <a:pathLst>
                  <a:path extrusionOk="0" h="1400" w="1473">
                    <a:moveTo>
                      <a:pt x="1304" y="106"/>
                    </a:moveTo>
                    <a:lnTo>
                      <a:pt x="1304" y="106"/>
                    </a:lnTo>
                    <a:cubicBezTo>
                      <a:pt x="1303" y="281"/>
                      <a:pt x="1263" y="461"/>
                      <a:pt x="1201" y="623"/>
                    </a:cubicBezTo>
                    <a:cubicBezTo>
                      <a:pt x="1025" y="1074"/>
                      <a:pt x="635" y="1285"/>
                      <a:pt x="169" y="1295"/>
                    </a:cubicBezTo>
                    <a:lnTo>
                      <a:pt x="169" y="1295"/>
                    </a:lnTo>
                    <a:cubicBezTo>
                      <a:pt x="173" y="841"/>
                      <a:pt x="346" y="427"/>
                      <a:pt x="781" y="229"/>
                    </a:cubicBezTo>
                    <a:cubicBezTo>
                      <a:pt x="938" y="157"/>
                      <a:pt x="1131" y="110"/>
                      <a:pt x="1304" y="106"/>
                    </a:cubicBezTo>
                    <a:close/>
                    <a:moveTo>
                      <a:pt x="1392" y="0"/>
                    </a:moveTo>
                    <a:cubicBezTo>
                      <a:pt x="1388" y="0"/>
                      <a:pt x="1383" y="0"/>
                      <a:pt x="1378" y="1"/>
                    </a:cubicBezTo>
                    <a:lnTo>
                      <a:pt x="1378" y="1"/>
                    </a:lnTo>
                    <a:cubicBezTo>
                      <a:pt x="1369" y="1"/>
                      <a:pt x="1359" y="1"/>
                      <a:pt x="1349" y="1"/>
                    </a:cubicBezTo>
                    <a:cubicBezTo>
                      <a:pt x="1113" y="1"/>
                      <a:pt x="867" y="59"/>
                      <a:pt x="657" y="162"/>
                    </a:cubicBezTo>
                    <a:cubicBezTo>
                      <a:pt x="188" y="394"/>
                      <a:pt x="1" y="849"/>
                      <a:pt x="9" y="1354"/>
                    </a:cubicBezTo>
                    <a:cubicBezTo>
                      <a:pt x="10" y="1382"/>
                      <a:pt x="50" y="1399"/>
                      <a:pt x="72" y="1399"/>
                    </a:cubicBezTo>
                    <a:cubicBezTo>
                      <a:pt x="84" y="1400"/>
                      <a:pt x="96" y="1400"/>
                      <a:pt x="108" y="1400"/>
                    </a:cubicBezTo>
                    <a:cubicBezTo>
                      <a:pt x="585" y="1400"/>
                      <a:pt x="1039" y="1240"/>
                      <a:pt x="1281" y="802"/>
                    </a:cubicBezTo>
                    <a:cubicBezTo>
                      <a:pt x="1404" y="578"/>
                      <a:pt x="1472" y="303"/>
                      <a:pt x="1463" y="47"/>
                    </a:cubicBezTo>
                    <a:cubicBezTo>
                      <a:pt x="1463" y="38"/>
                      <a:pt x="1460" y="30"/>
                      <a:pt x="1455" y="24"/>
                    </a:cubicBezTo>
                    <a:lnTo>
                      <a:pt x="1455" y="24"/>
                    </a:lnTo>
                    <a:cubicBezTo>
                      <a:pt x="1450" y="15"/>
                      <a:pt x="1439" y="7"/>
                      <a:pt x="1421" y="4"/>
                    </a:cubicBezTo>
                    <a:lnTo>
                      <a:pt x="1421" y="4"/>
                    </a:lnTo>
                    <a:cubicBezTo>
                      <a:pt x="1412" y="1"/>
                      <a:pt x="1402" y="0"/>
                      <a:pt x="139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0"/>
              <p:cNvSpPr/>
              <p:nvPr/>
            </p:nvSpPr>
            <p:spPr>
              <a:xfrm>
                <a:off x="2071715" y="1646746"/>
                <a:ext cx="35360" cy="32991"/>
              </a:xfrm>
              <a:custGeom>
                <a:rect b="b" l="l" r="r" t="t"/>
                <a:pathLst>
                  <a:path extrusionOk="0" h="1017" w="1090">
                    <a:moveTo>
                      <a:pt x="115" y="1"/>
                    </a:moveTo>
                    <a:cubicBezTo>
                      <a:pt x="40" y="1"/>
                      <a:pt x="1" y="89"/>
                      <a:pt x="98" y="107"/>
                    </a:cubicBezTo>
                    <a:cubicBezTo>
                      <a:pt x="411" y="161"/>
                      <a:pt x="756" y="334"/>
                      <a:pt x="913" y="628"/>
                    </a:cubicBezTo>
                    <a:lnTo>
                      <a:pt x="913" y="628"/>
                    </a:lnTo>
                    <a:cubicBezTo>
                      <a:pt x="713" y="772"/>
                      <a:pt x="494" y="874"/>
                      <a:pt x="248" y="911"/>
                    </a:cubicBezTo>
                    <a:cubicBezTo>
                      <a:pt x="158" y="924"/>
                      <a:pt x="157" y="1017"/>
                      <a:pt x="239" y="1017"/>
                    </a:cubicBezTo>
                    <a:cubicBezTo>
                      <a:pt x="245" y="1017"/>
                      <a:pt x="251" y="1016"/>
                      <a:pt x="257" y="1016"/>
                    </a:cubicBezTo>
                    <a:cubicBezTo>
                      <a:pt x="556" y="970"/>
                      <a:pt x="822" y="851"/>
                      <a:pt x="1064" y="670"/>
                    </a:cubicBezTo>
                    <a:cubicBezTo>
                      <a:pt x="1081" y="658"/>
                      <a:pt x="1089" y="637"/>
                      <a:pt x="1080" y="618"/>
                    </a:cubicBezTo>
                    <a:cubicBezTo>
                      <a:pt x="910" y="259"/>
                      <a:pt x="501" y="67"/>
                      <a:pt x="132" y="2"/>
                    </a:cubicBezTo>
                    <a:cubicBezTo>
                      <a:pt x="126" y="1"/>
                      <a:pt x="121" y="1"/>
                      <a:pt x="1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0"/>
              <p:cNvSpPr/>
              <p:nvPr/>
            </p:nvSpPr>
            <p:spPr>
              <a:xfrm>
                <a:off x="2043913" y="1627315"/>
                <a:ext cx="33251" cy="32991"/>
              </a:xfrm>
              <a:custGeom>
                <a:rect b="b" l="l" r="r" t="t"/>
                <a:pathLst>
                  <a:path extrusionOk="0" h="1017" w="1025">
                    <a:moveTo>
                      <a:pt x="1018" y="0"/>
                    </a:moveTo>
                    <a:cubicBezTo>
                      <a:pt x="1017" y="0"/>
                      <a:pt x="1016" y="1"/>
                      <a:pt x="1015" y="1"/>
                    </a:cubicBezTo>
                    <a:cubicBezTo>
                      <a:pt x="826" y="140"/>
                      <a:pt x="667" y="318"/>
                      <a:pt x="501" y="483"/>
                    </a:cubicBezTo>
                    <a:cubicBezTo>
                      <a:pt x="336" y="647"/>
                      <a:pt x="162" y="805"/>
                      <a:pt x="12" y="982"/>
                    </a:cubicBezTo>
                    <a:cubicBezTo>
                      <a:pt x="0" y="996"/>
                      <a:pt x="13" y="1017"/>
                      <a:pt x="28" y="1017"/>
                    </a:cubicBezTo>
                    <a:cubicBezTo>
                      <a:pt x="32" y="1017"/>
                      <a:pt x="36" y="1015"/>
                      <a:pt x="40" y="1012"/>
                    </a:cubicBezTo>
                    <a:cubicBezTo>
                      <a:pt x="218" y="860"/>
                      <a:pt x="377" y="685"/>
                      <a:pt x="543" y="519"/>
                    </a:cubicBezTo>
                    <a:cubicBezTo>
                      <a:pt x="707" y="354"/>
                      <a:pt x="885" y="196"/>
                      <a:pt x="1022" y="8"/>
                    </a:cubicBezTo>
                    <a:cubicBezTo>
                      <a:pt x="1024" y="4"/>
                      <a:pt x="1021" y="0"/>
                      <a:pt x="10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0"/>
              <p:cNvSpPr/>
              <p:nvPr/>
            </p:nvSpPr>
            <p:spPr>
              <a:xfrm>
                <a:off x="2040021" y="1621249"/>
                <a:ext cx="5969" cy="37987"/>
              </a:xfrm>
              <a:custGeom>
                <a:rect b="b" l="l" r="r" t="t"/>
                <a:pathLst>
                  <a:path extrusionOk="0" h="1171" w="184">
                    <a:moveTo>
                      <a:pt x="10" y="1"/>
                    </a:moveTo>
                    <a:cubicBezTo>
                      <a:pt x="5" y="1"/>
                      <a:pt x="1" y="4"/>
                      <a:pt x="1" y="10"/>
                    </a:cubicBezTo>
                    <a:cubicBezTo>
                      <a:pt x="33" y="387"/>
                      <a:pt x="63" y="766"/>
                      <a:pt x="121" y="1144"/>
                    </a:cubicBezTo>
                    <a:cubicBezTo>
                      <a:pt x="124" y="1162"/>
                      <a:pt x="138" y="1171"/>
                      <a:pt x="151" y="1171"/>
                    </a:cubicBezTo>
                    <a:cubicBezTo>
                      <a:pt x="167" y="1171"/>
                      <a:pt x="183" y="1159"/>
                      <a:pt x="182" y="1137"/>
                    </a:cubicBezTo>
                    <a:cubicBezTo>
                      <a:pt x="148" y="761"/>
                      <a:pt x="83" y="385"/>
                      <a:pt x="21" y="10"/>
                    </a:cubicBezTo>
                    <a:cubicBezTo>
                      <a:pt x="20" y="4"/>
                      <a:pt x="15" y="1"/>
                      <a:pt x="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0"/>
              <p:cNvSpPr/>
              <p:nvPr/>
            </p:nvSpPr>
            <p:spPr>
              <a:xfrm>
                <a:off x="2045503" y="1658555"/>
                <a:ext cx="38506" cy="5904"/>
              </a:xfrm>
              <a:custGeom>
                <a:rect b="b" l="l" r="r" t="t"/>
                <a:pathLst>
                  <a:path extrusionOk="0" h="182" w="1187">
                    <a:moveTo>
                      <a:pt x="43" y="1"/>
                    </a:moveTo>
                    <a:cubicBezTo>
                      <a:pt x="7" y="1"/>
                      <a:pt x="0" y="55"/>
                      <a:pt x="39" y="61"/>
                    </a:cubicBezTo>
                    <a:cubicBezTo>
                      <a:pt x="416" y="121"/>
                      <a:pt x="796" y="149"/>
                      <a:pt x="1174" y="181"/>
                    </a:cubicBezTo>
                    <a:cubicBezTo>
                      <a:pt x="1174" y="181"/>
                      <a:pt x="1174" y="181"/>
                      <a:pt x="1175" y="181"/>
                    </a:cubicBezTo>
                    <a:cubicBezTo>
                      <a:pt x="1186" y="181"/>
                      <a:pt x="1185" y="164"/>
                      <a:pt x="1174" y="162"/>
                    </a:cubicBezTo>
                    <a:cubicBezTo>
                      <a:pt x="799" y="99"/>
                      <a:pt x="422" y="35"/>
                      <a:pt x="45" y="1"/>
                    </a:cubicBezTo>
                    <a:cubicBezTo>
                      <a:pt x="44" y="1"/>
                      <a:pt x="43" y="1"/>
                      <a:pt x="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0"/>
              <p:cNvSpPr/>
              <p:nvPr/>
            </p:nvSpPr>
            <p:spPr>
              <a:xfrm>
                <a:off x="2239948" y="1646909"/>
                <a:ext cx="34646" cy="33348"/>
              </a:xfrm>
              <a:custGeom>
                <a:rect b="b" l="l" r="r" t="t"/>
                <a:pathLst>
                  <a:path extrusionOk="0" h="1028" w="1068">
                    <a:moveTo>
                      <a:pt x="990" y="0"/>
                    </a:moveTo>
                    <a:cubicBezTo>
                      <a:pt x="984" y="0"/>
                      <a:pt x="977" y="1"/>
                      <a:pt x="969" y="2"/>
                    </a:cubicBezTo>
                    <a:cubicBezTo>
                      <a:pt x="591" y="68"/>
                      <a:pt x="180" y="264"/>
                      <a:pt x="6" y="630"/>
                    </a:cubicBezTo>
                    <a:cubicBezTo>
                      <a:pt x="1" y="643"/>
                      <a:pt x="8" y="663"/>
                      <a:pt x="18" y="670"/>
                    </a:cubicBezTo>
                    <a:cubicBezTo>
                      <a:pt x="261" y="855"/>
                      <a:pt x="513" y="1016"/>
                      <a:pt x="826" y="1027"/>
                    </a:cubicBezTo>
                    <a:cubicBezTo>
                      <a:pt x="827" y="1027"/>
                      <a:pt x="828" y="1027"/>
                      <a:pt x="829" y="1027"/>
                    </a:cubicBezTo>
                    <a:cubicBezTo>
                      <a:pt x="912" y="1027"/>
                      <a:pt x="966" y="926"/>
                      <a:pt x="860" y="922"/>
                    </a:cubicBezTo>
                    <a:cubicBezTo>
                      <a:pt x="736" y="918"/>
                      <a:pt x="622" y="892"/>
                      <a:pt x="510" y="838"/>
                    </a:cubicBezTo>
                    <a:cubicBezTo>
                      <a:pt x="428" y="799"/>
                      <a:pt x="259" y="721"/>
                      <a:pt x="207" y="647"/>
                    </a:cubicBezTo>
                    <a:cubicBezTo>
                      <a:pt x="199" y="637"/>
                      <a:pt x="193" y="633"/>
                      <a:pt x="187" y="633"/>
                    </a:cubicBezTo>
                    <a:cubicBezTo>
                      <a:pt x="179" y="633"/>
                      <a:pt x="173" y="642"/>
                      <a:pt x="172" y="642"/>
                    </a:cubicBezTo>
                    <a:cubicBezTo>
                      <a:pt x="171" y="642"/>
                      <a:pt x="172" y="638"/>
                      <a:pt x="175" y="623"/>
                    </a:cubicBezTo>
                    <a:cubicBezTo>
                      <a:pt x="180" y="600"/>
                      <a:pt x="213" y="565"/>
                      <a:pt x="227" y="545"/>
                    </a:cubicBezTo>
                    <a:cubicBezTo>
                      <a:pt x="406" y="300"/>
                      <a:pt x="683" y="158"/>
                      <a:pt x="978" y="107"/>
                    </a:cubicBezTo>
                    <a:cubicBezTo>
                      <a:pt x="1066" y="91"/>
                      <a:pt x="1068" y="0"/>
                      <a:pt x="9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0"/>
              <p:cNvSpPr/>
              <p:nvPr/>
            </p:nvSpPr>
            <p:spPr>
              <a:xfrm>
                <a:off x="2257401" y="1615604"/>
                <a:ext cx="47752" cy="45448"/>
              </a:xfrm>
              <a:custGeom>
                <a:rect b="b" l="l" r="r" t="t"/>
                <a:pathLst>
                  <a:path extrusionOk="0" h="1401" w="1472">
                    <a:moveTo>
                      <a:pt x="168" y="107"/>
                    </a:moveTo>
                    <a:cubicBezTo>
                      <a:pt x="345" y="114"/>
                      <a:pt x="540" y="163"/>
                      <a:pt x="700" y="237"/>
                    </a:cubicBezTo>
                    <a:cubicBezTo>
                      <a:pt x="1127" y="439"/>
                      <a:pt x="1296" y="847"/>
                      <a:pt x="1302" y="1295"/>
                    </a:cubicBezTo>
                    <a:lnTo>
                      <a:pt x="1302" y="1295"/>
                    </a:lnTo>
                    <a:cubicBezTo>
                      <a:pt x="633" y="1271"/>
                      <a:pt x="173" y="775"/>
                      <a:pt x="168" y="107"/>
                    </a:cubicBezTo>
                    <a:close/>
                    <a:moveTo>
                      <a:pt x="102" y="1"/>
                    </a:moveTo>
                    <a:cubicBezTo>
                      <a:pt x="97" y="1"/>
                      <a:pt x="93" y="1"/>
                      <a:pt x="88" y="2"/>
                    </a:cubicBezTo>
                    <a:lnTo>
                      <a:pt x="88" y="2"/>
                    </a:lnTo>
                    <a:cubicBezTo>
                      <a:pt x="87" y="2"/>
                      <a:pt x="85" y="2"/>
                      <a:pt x="84" y="2"/>
                    </a:cubicBezTo>
                    <a:cubicBezTo>
                      <a:pt x="51" y="3"/>
                      <a:pt x="30" y="16"/>
                      <a:pt x="20" y="32"/>
                    </a:cubicBezTo>
                    <a:lnTo>
                      <a:pt x="20" y="32"/>
                    </a:lnTo>
                    <a:cubicBezTo>
                      <a:pt x="13" y="40"/>
                      <a:pt x="9" y="50"/>
                      <a:pt x="9" y="61"/>
                    </a:cubicBezTo>
                    <a:cubicBezTo>
                      <a:pt x="1" y="314"/>
                      <a:pt x="68" y="589"/>
                      <a:pt x="190" y="809"/>
                    </a:cubicBezTo>
                    <a:cubicBezTo>
                      <a:pt x="431" y="1244"/>
                      <a:pt x="881" y="1401"/>
                      <a:pt x="1355" y="1401"/>
                    </a:cubicBezTo>
                    <a:cubicBezTo>
                      <a:pt x="1366" y="1401"/>
                      <a:pt x="1377" y="1401"/>
                      <a:pt x="1387" y="1401"/>
                    </a:cubicBezTo>
                    <a:cubicBezTo>
                      <a:pt x="1420" y="1400"/>
                      <a:pt x="1462" y="1377"/>
                      <a:pt x="1463" y="1341"/>
                    </a:cubicBezTo>
                    <a:cubicBezTo>
                      <a:pt x="1471" y="836"/>
                      <a:pt x="1279" y="379"/>
                      <a:pt x="806" y="154"/>
                    </a:cubicBezTo>
                    <a:cubicBezTo>
                      <a:pt x="601" y="57"/>
                      <a:pt x="362" y="1"/>
                      <a:pt x="131" y="1"/>
                    </a:cubicBezTo>
                    <a:cubicBezTo>
                      <a:pt x="124" y="1"/>
                      <a:pt x="116" y="1"/>
                      <a:pt x="109" y="1"/>
                    </a:cubicBezTo>
                    <a:lnTo>
                      <a:pt x="109" y="1"/>
                    </a:lnTo>
                    <a:cubicBezTo>
                      <a:pt x="107" y="1"/>
                      <a:pt x="104" y="1"/>
                      <a:pt x="1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0"/>
              <p:cNvSpPr/>
              <p:nvPr/>
            </p:nvSpPr>
            <p:spPr>
              <a:xfrm>
                <a:off x="2288803" y="1598054"/>
                <a:ext cx="35068" cy="32310"/>
              </a:xfrm>
              <a:custGeom>
                <a:rect b="b" l="l" r="r" t="t"/>
                <a:pathLst>
                  <a:path extrusionOk="0" h="996" w="1081">
                    <a:moveTo>
                      <a:pt x="676" y="0"/>
                    </a:moveTo>
                    <a:cubicBezTo>
                      <a:pt x="658" y="0"/>
                      <a:pt x="641" y="5"/>
                      <a:pt x="625" y="12"/>
                    </a:cubicBezTo>
                    <a:cubicBezTo>
                      <a:pt x="275" y="178"/>
                      <a:pt x="71" y="570"/>
                      <a:pt x="7" y="935"/>
                    </a:cubicBezTo>
                    <a:cubicBezTo>
                      <a:pt x="0" y="976"/>
                      <a:pt x="42" y="996"/>
                      <a:pt x="84" y="996"/>
                    </a:cubicBezTo>
                    <a:cubicBezTo>
                      <a:pt x="121" y="996"/>
                      <a:pt x="159" y="980"/>
                      <a:pt x="164" y="950"/>
                    </a:cubicBezTo>
                    <a:cubicBezTo>
                      <a:pt x="217" y="647"/>
                      <a:pt x="366" y="307"/>
                      <a:pt x="638" y="136"/>
                    </a:cubicBezTo>
                    <a:lnTo>
                      <a:pt x="638" y="136"/>
                    </a:lnTo>
                    <a:cubicBezTo>
                      <a:pt x="779" y="341"/>
                      <a:pt x="877" y="562"/>
                      <a:pt x="914" y="812"/>
                    </a:cubicBezTo>
                    <a:cubicBezTo>
                      <a:pt x="919" y="844"/>
                      <a:pt x="954" y="858"/>
                      <a:pt x="990" y="858"/>
                    </a:cubicBezTo>
                    <a:cubicBezTo>
                      <a:pt x="1034" y="858"/>
                      <a:pt x="1080" y="836"/>
                      <a:pt x="1074" y="798"/>
                    </a:cubicBezTo>
                    <a:cubicBezTo>
                      <a:pt x="1032" y="514"/>
                      <a:pt x="916" y="262"/>
                      <a:pt x="745" y="32"/>
                    </a:cubicBezTo>
                    <a:cubicBezTo>
                      <a:pt x="729" y="10"/>
                      <a:pt x="703" y="0"/>
                      <a:pt x="6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0"/>
              <p:cNvSpPr/>
              <p:nvPr/>
            </p:nvSpPr>
            <p:spPr>
              <a:xfrm>
                <a:off x="2270345" y="1626958"/>
                <a:ext cx="33283" cy="32991"/>
              </a:xfrm>
              <a:custGeom>
                <a:rect b="b" l="l" r="r" t="t"/>
                <a:pathLst>
                  <a:path extrusionOk="0" h="1017" w="1026">
                    <a:moveTo>
                      <a:pt x="6" y="0"/>
                    </a:moveTo>
                    <a:cubicBezTo>
                      <a:pt x="3" y="0"/>
                      <a:pt x="1" y="5"/>
                      <a:pt x="2" y="8"/>
                    </a:cubicBezTo>
                    <a:cubicBezTo>
                      <a:pt x="141" y="198"/>
                      <a:pt x="320" y="357"/>
                      <a:pt x="484" y="522"/>
                    </a:cubicBezTo>
                    <a:cubicBezTo>
                      <a:pt x="648" y="687"/>
                      <a:pt x="806" y="861"/>
                      <a:pt x="984" y="1012"/>
                    </a:cubicBezTo>
                    <a:cubicBezTo>
                      <a:pt x="988" y="1015"/>
                      <a:pt x="992" y="1016"/>
                      <a:pt x="997" y="1016"/>
                    </a:cubicBezTo>
                    <a:cubicBezTo>
                      <a:pt x="1012" y="1016"/>
                      <a:pt x="1026" y="998"/>
                      <a:pt x="1014" y="984"/>
                    </a:cubicBezTo>
                    <a:cubicBezTo>
                      <a:pt x="862" y="805"/>
                      <a:pt x="686" y="646"/>
                      <a:pt x="521" y="481"/>
                    </a:cubicBezTo>
                    <a:cubicBezTo>
                      <a:pt x="356" y="316"/>
                      <a:pt x="197" y="138"/>
                      <a:pt x="9" y="1"/>
                    </a:cubicBezTo>
                    <a:cubicBezTo>
                      <a:pt x="8" y="1"/>
                      <a:pt x="7" y="0"/>
                      <a:pt x="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0"/>
              <p:cNvSpPr/>
              <p:nvPr/>
            </p:nvSpPr>
            <p:spPr>
              <a:xfrm>
                <a:off x="2264213" y="1658133"/>
                <a:ext cx="38506" cy="5872"/>
              </a:xfrm>
              <a:custGeom>
                <a:rect b="b" l="l" r="r" t="t"/>
                <a:pathLst>
                  <a:path extrusionOk="0" h="181" w="1187">
                    <a:moveTo>
                      <a:pt x="1144" y="0"/>
                    </a:moveTo>
                    <a:cubicBezTo>
                      <a:pt x="1143" y="0"/>
                      <a:pt x="1142" y="0"/>
                      <a:pt x="1141" y="0"/>
                    </a:cubicBezTo>
                    <a:cubicBezTo>
                      <a:pt x="765" y="34"/>
                      <a:pt x="388" y="99"/>
                      <a:pt x="13" y="161"/>
                    </a:cubicBezTo>
                    <a:cubicBezTo>
                      <a:pt x="2" y="163"/>
                      <a:pt x="1" y="181"/>
                      <a:pt x="12" y="181"/>
                    </a:cubicBezTo>
                    <a:cubicBezTo>
                      <a:pt x="12" y="181"/>
                      <a:pt x="13" y="181"/>
                      <a:pt x="13" y="181"/>
                    </a:cubicBezTo>
                    <a:cubicBezTo>
                      <a:pt x="391" y="149"/>
                      <a:pt x="770" y="120"/>
                      <a:pt x="1148" y="61"/>
                    </a:cubicBezTo>
                    <a:cubicBezTo>
                      <a:pt x="1187" y="55"/>
                      <a:pt x="1180" y="0"/>
                      <a:pt x="11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0"/>
              <p:cNvSpPr/>
              <p:nvPr/>
            </p:nvSpPr>
            <p:spPr>
              <a:xfrm>
                <a:off x="2301584" y="1620211"/>
                <a:ext cx="5937" cy="37955"/>
              </a:xfrm>
              <a:custGeom>
                <a:rect b="b" l="l" r="r" t="t"/>
                <a:pathLst>
                  <a:path extrusionOk="0" h="1170" w="183">
                    <a:moveTo>
                      <a:pt x="174" y="0"/>
                    </a:moveTo>
                    <a:cubicBezTo>
                      <a:pt x="170" y="0"/>
                      <a:pt x="165" y="3"/>
                      <a:pt x="164" y="9"/>
                    </a:cubicBezTo>
                    <a:cubicBezTo>
                      <a:pt x="101" y="384"/>
                      <a:pt x="37" y="761"/>
                      <a:pt x="3" y="1137"/>
                    </a:cubicBezTo>
                    <a:cubicBezTo>
                      <a:pt x="1" y="1158"/>
                      <a:pt x="17" y="1170"/>
                      <a:pt x="33" y="1170"/>
                    </a:cubicBezTo>
                    <a:cubicBezTo>
                      <a:pt x="46" y="1170"/>
                      <a:pt x="59" y="1161"/>
                      <a:pt x="62" y="1143"/>
                    </a:cubicBezTo>
                    <a:cubicBezTo>
                      <a:pt x="122" y="766"/>
                      <a:pt x="151" y="386"/>
                      <a:pt x="182" y="9"/>
                    </a:cubicBezTo>
                    <a:cubicBezTo>
                      <a:pt x="183" y="3"/>
                      <a:pt x="179" y="0"/>
                      <a:pt x="1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0"/>
              <p:cNvSpPr/>
              <p:nvPr/>
            </p:nvSpPr>
            <p:spPr>
              <a:xfrm>
                <a:off x="2017734" y="1874443"/>
                <a:ext cx="311164" cy="89372"/>
              </a:xfrm>
              <a:custGeom>
                <a:rect b="b" l="l" r="r" t="t"/>
                <a:pathLst>
                  <a:path extrusionOk="0" h="2755" w="9592">
                    <a:moveTo>
                      <a:pt x="1" y="0"/>
                    </a:moveTo>
                    <a:lnTo>
                      <a:pt x="1" y="2755"/>
                    </a:lnTo>
                    <a:lnTo>
                      <a:pt x="9591" y="2755"/>
                    </a:lnTo>
                    <a:lnTo>
                      <a:pt x="9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0"/>
              <p:cNvSpPr/>
              <p:nvPr/>
            </p:nvSpPr>
            <p:spPr>
              <a:xfrm>
                <a:off x="2008846" y="1902179"/>
                <a:ext cx="328909" cy="33900"/>
              </a:xfrm>
              <a:custGeom>
                <a:rect b="b" l="l" r="r" t="t"/>
                <a:pathLst>
                  <a:path extrusionOk="0" h="1045" w="10139">
                    <a:moveTo>
                      <a:pt x="1" y="1"/>
                    </a:moveTo>
                    <a:lnTo>
                      <a:pt x="1" y="1044"/>
                    </a:lnTo>
                    <a:lnTo>
                      <a:pt x="10139" y="1044"/>
                    </a:lnTo>
                    <a:lnTo>
                      <a:pt x="1013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0"/>
              <p:cNvSpPr/>
              <p:nvPr/>
            </p:nvSpPr>
            <p:spPr>
              <a:xfrm>
                <a:off x="2122451" y="1715552"/>
                <a:ext cx="161227" cy="157594"/>
              </a:xfrm>
              <a:custGeom>
                <a:rect b="b" l="l" r="r" t="t"/>
                <a:pathLst>
                  <a:path extrusionOk="0" h="4858" w="4970">
                    <a:moveTo>
                      <a:pt x="4860" y="0"/>
                    </a:moveTo>
                    <a:cubicBezTo>
                      <a:pt x="4838" y="0"/>
                      <a:pt x="4815" y="7"/>
                      <a:pt x="4801" y="21"/>
                    </a:cubicBezTo>
                    <a:lnTo>
                      <a:pt x="49" y="4773"/>
                    </a:lnTo>
                    <a:cubicBezTo>
                      <a:pt x="1" y="4821"/>
                      <a:pt x="56" y="4857"/>
                      <a:pt x="110" y="4857"/>
                    </a:cubicBezTo>
                    <a:cubicBezTo>
                      <a:pt x="132" y="4857"/>
                      <a:pt x="155" y="4851"/>
                      <a:pt x="169" y="4837"/>
                    </a:cubicBezTo>
                    <a:lnTo>
                      <a:pt x="4921" y="84"/>
                    </a:lnTo>
                    <a:cubicBezTo>
                      <a:pt x="4969" y="36"/>
                      <a:pt x="4914" y="0"/>
                      <a:pt x="48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0"/>
              <p:cNvSpPr/>
              <p:nvPr/>
            </p:nvSpPr>
            <p:spPr>
              <a:xfrm>
                <a:off x="2070384" y="1714351"/>
                <a:ext cx="162427" cy="158794"/>
              </a:xfrm>
              <a:custGeom>
                <a:rect b="b" l="l" r="r" t="t"/>
                <a:pathLst>
                  <a:path extrusionOk="0" h="4895" w="5007">
                    <a:moveTo>
                      <a:pt x="4896" y="1"/>
                    </a:moveTo>
                    <a:cubicBezTo>
                      <a:pt x="4874" y="1"/>
                      <a:pt x="4851" y="7"/>
                      <a:pt x="4837" y="21"/>
                    </a:cubicBezTo>
                    <a:lnTo>
                      <a:pt x="49" y="4810"/>
                    </a:lnTo>
                    <a:cubicBezTo>
                      <a:pt x="1" y="4858"/>
                      <a:pt x="56" y="4894"/>
                      <a:pt x="110" y="4894"/>
                    </a:cubicBezTo>
                    <a:cubicBezTo>
                      <a:pt x="133" y="4894"/>
                      <a:pt x="155" y="4888"/>
                      <a:pt x="169" y="4874"/>
                    </a:cubicBezTo>
                    <a:lnTo>
                      <a:pt x="4957" y="86"/>
                    </a:lnTo>
                    <a:cubicBezTo>
                      <a:pt x="5006" y="36"/>
                      <a:pt x="4950" y="1"/>
                      <a:pt x="48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0"/>
              <p:cNvSpPr/>
              <p:nvPr/>
            </p:nvSpPr>
            <p:spPr>
              <a:xfrm>
                <a:off x="2018318" y="1713508"/>
                <a:ext cx="163271" cy="159637"/>
              </a:xfrm>
              <a:custGeom>
                <a:rect b="b" l="l" r="r" t="t"/>
                <a:pathLst>
                  <a:path extrusionOk="0" h="4921" w="5033">
                    <a:moveTo>
                      <a:pt x="4923" y="0"/>
                    </a:moveTo>
                    <a:cubicBezTo>
                      <a:pt x="4900" y="0"/>
                      <a:pt x="4878" y="6"/>
                      <a:pt x="4864" y="20"/>
                    </a:cubicBezTo>
                    <a:lnTo>
                      <a:pt x="49" y="4836"/>
                    </a:lnTo>
                    <a:cubicBezTo>
                      <a:pt x="1" y="4884"/>
                      <a:pt x="56" y="4920"/>
                      <a:pt x="110" y="4920"/>
                    </a:cubicBezTo>
                    <a:cubicBezTo>
                      <a:pt x="133" y="4920"/>
                      <a:pt x="155" y="4914"/>
                      <a:pt x="169" y="4900"/>
                    </a:cubicBezTo>
                    <a:lnTo>
                      <a:pt x="4984" y="85"/>
                    </a:lnTo>
                    <a:cubicBezTo>
                      <a:pt x="5032" y="36"/>
                      <a:pt x="4977" y="0"/>
                      <a:pt x="49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0"/>
              <p:cNvSpPr/>
              <p:nvPr/>
            </p:nvSpPr>
            <p:spPr>
              <a:xfrm>
                <a:off x="2225869" y="1772322"/>
                <a:ext cx="104457" cy="100824"/>
              </a:xfrm>
              <a:custGeom>
                <a:rect b="b" l="l" r="r" t="t"/>
                <a:pathLst>
                  <a:path extrusionOk="0" h="3108" w="3220">
                    <a:moveTo>
                      <a:pt x="3110" y="1"/>
                    </a:moveTo>
                    <a:cubicBezTo>
                      <a:pt x="3088" y="1"/>
                      <a:pt x="3065" y="7"/>
                      <a:pt x="3051" y="21"/>
                    </a:cubicBezTo>
                    <a:lnTo>
                      <a:pt x="49" y="3023"/>
                    </a:lnTo>
                    <a:cubicBezTo>
                      <a:pt x="1" y="3071"/>
                      <a:pt x="56" y="3107"/>
                      <a:pt x="110" y="3107"/>
                    </a:cubicBezTo>
                    <a:cubicBezTo>
                      <a:pt x="133" y="3107"/>
                      <a:pt x="155" y="3101"/>
                      <a:pt x="169" y="3087"/>
                    </a:cubicBezTo>
                    <a:lnTo>
                      <a:pt x="3171" y="85"/>
                    </a:lnTo>
                    <a:cubicBezTo>
                      <a:pt x="3219" y="36"/>
                      <a:pt x="3164" y="1"/>
                      <a:pt x="31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0"/>
              <p:cNvSpPr/>
              <p:nvPr/>
            </p:nvSpPr>
            <p:spPr>
              <a:xfrm>
                <a:off x="2173836" y="1719217"/>
                <a:ext cx="157529" cy="153928"/>
              </a:xfrm>
              <a:custGeom>
                <a:rect b="b" l="l" r="r" t="t"/>
                <a:pathLst>
                  <a:path extrusionOk="0" h="4745" w="4856">
                    <a:moveTo>
                      <a:pt x="4746" y="1"/>
                    </a:moveTo>
                    <a:cubicBezTo>
                      <a:pt x="4723" y="1"/>
                      <a:pt x="4701" y="7"/>
                      <a:pt x="4687" y="21"/>
                    </a:cubicBezTo>
                    <a:lnTo>
                      <a:pt x="48" y="4660"/>
                    </a:lnTo>
                    <a:cubicBezTo>
                      <a:pt x="0" y="4708"/>
                      <a:pt x="55" y="4744"/>
                      <a:pt x="109" y="4744"/>
                    </a:cubicBezTo>
                    <a:cubicBezTo>
                      <a:pt x="132" y="4744"/>
                      <a:pt x="154" y="4738"/>
                      <a:pt x="168" y="4724"/>
                    </a:cubicBezTo>
                    <a:cubicBezTo>
                      <a:pt x="1715" y="3177"/>
                      <a:pt x="3260" y="1631"/>
                      <a:pt x="4807" y="85"/>
                    </a:cubicBezTo>
                    <a:cubicBezTo>
                      <a:pt x="4856" y="36"/>
                      <a:pt x="4800" y="1"/>
                      <a:pt x="47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0"/>
              <p:cNvSpPr/>
              <p:nvPr/>
            </p:nvSpPr>
            <p:spPr>
              <a:xfrm>
                <a:off x="2278098" y="1823155"/>
                <a:ext cx="53623" cy="49990"/>
              </a:xfrm>
              <a:custGeom>
                <a:rect b="b" l="l" r="r" t="t"/>
                <a:pathLst>
                  <a:path extrusionOk="0" h="1541" w="1653">
                    <a:moveTo>
                      <a:pt x="1542" y="1"/>
                    </a:moveTo>
                    <a:cubicBezTo>
                      <a:pt x="1520" y="1"/>
                      <a:pt x="1497" y="7"/>
                      <a:pt x="1483" y="21"/>
                    </a:cubicBezTo>
                    <a:lnTo>
                      <a:pt x="49" y="1456"/>
                    </a:lnTo>
                    <a:cubicBezTo>
                      <a:pt x="1" y="1504"/>
                      <a:pt x="56" y="1540"/>
                      <a:pt x="110" y="1540"/>
                    </a:cubicBezTo>
                    <a:cubicBezTo>
                      <a:pt x="133" y="1540"/>
                      <a:pt x="155" y="1534"/>
                      <a:pt x="169" y="1520"/>
                    </a:cubicBezTo>
                    <a:lnTo>
                      <a:pt x="1603" y="85"/>
                    </a:lnTo>
                    <a:cubicBezTo>
                      <a:pt x="1652" y="36"/>
                      <a:pt x="1596" y="1"/>
                      <a:pt x="15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0"/>
              <p:cNvSpPr/>
              <p:nvPr/>
            </p:nvSpPr>
            <p:spPr>
              <a:xfrm>
                <a:off x="2018318" y="1712729"/>
                <a:ext cx="111983" cy="108350"/>
              </a:xfrm>
              <a:custGeom>
                <a:rect b="b" l="l" r="r" t="t"/>
                <a:pathLst>
                  <a:path extrusionOk="0" h="3340" w="3452">
                    <a:moveTo>
                      <a:pt x="3343" y="0"/>
                    </a:moveTo>
                    <a:cubicBezTo>
                      <a:pt x="3320" y="0"/>
                      <a:pt x="3298" y="7"/>
                      <a:pt x="3284" y="21"/>
                    </a:cubicBezTo>
                    <a:lnTo>
                      <a:pt x="49" y="3255"/>
                    </a:lnTo>
                    <a:cubicBezTo>
                      <a:pt x="1" y="3304"/>
                      <a:pt x="56" y="3339"/>
                      <a:pt x="110" y="3339"/>
                    </a:cubicBezTo>
                    <a:cubicBezTo>
                      <a:pt x="133" y="3339"/>
                      <a:pt x="155" y="3333"/>
                      <a:pt x="169" y="3319"/>
                    </a:cubicBezTo>
                    <a:lnTo>
                      <a:pt x="3404" y="84"/>
                    </a:lnTo>
                    <a:cubicBezTo>
                      <a:pt x="3452" y="36"/>
                      <a:pt x="3396" y="0"/>
                      <a:pt x="3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0"/>
              <p:cNvSpPr/>
              <p:nvPr/>
            </p:nvSpPr>
            <p:spPr>
              <a:xfrm>
                <a:off x="2016729" y="1712729"/>
                <a:ext cx="61506" cy="57841"/>
              </a:xfrm>
              <a:custGeom>
                <a:rect b="b" l="l" r="r" t="t"/>
                <a:pathLst>
                  <a:path extrusionOk="0" h="1783" w="1896">
                    <a:moveTo>
                      <a:pt x="1786" y="0"/>
                    </a:moveTo>
                    <a:cubicBezTo>
                      <a:pt x="1764" y="0"/>
                      <a:pt x="1742" y="7"/>
                      <a:pt x="1728" y="21"/>
                    </a:cubicBezTo>
                    <a:lnTo>
                      <a:pt x="49" y="1698"/>
                    </a:lnTo>
                    <a:cubicBezTo>
                      <a:pt x="1" y="1747"/>
                      <a:pt x="57" y="1782"/>
                      <a:pt x="110" y="1782"/>
                    </a:cubicBezTo>
                    <a:cubicBezTo>
                      <a:pt x="133" y="1782"/>
                      <a:pt x="155" y="1776"/>
                      <a:pt x="169" y="1762"/>
                    </a:cubicBezTo>
                    <a:lnTo>
                      <a:pt x="1847" y="84"/>
                    </a:lnTo>
                    <a:cubicBezTo>
                      <a:pt x="1896" y="36"/>
                      <a:pt x="1840" y="0"/>
                      <a:pt x="1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0"/>
              <p:cNvSpPr/>
              <p:nvPr/>
            </p:nvSpPr>
            <p:spPr>
              <a:xfrm>
                <a:off x="2016664" y="1816116"/>
                <a:ext cx="60890" cy="56965"/>
              </a:xfrm>
              <a:custGeom>
                <a:rect b="b" l="l" r="r" t="t"/>
                <a:pathLst>
                  <a:path extrusionOk="0" h="1756" w="1877">
                    <a:moveTo>
                      <a:pt x="123" y="1"/>
                    </a:moveTo>
                    <a:cubicBezTo>
                      <a:pt x="66" y="1"/>
                      <a:pt x="0" y="39"/>
                      <a:pt x="45" y="84"/>
                    </a:cubicBezTo>
                    <a:lnTo>
                      <a:pt x="1698" y="1738"/>
                    </a:lnTo>
                    <a:cubicBezTo>
                      <a:pt x="1710" y="1750"/>
                      <a:pt x="1731" y="1756"/>
                      <a:pt x="1752" y="1756"/>
                    </a:cubicBezTo>
                    <a:cubicBezTo>
                      <a:pt x="1809" y="1756"/>
                      <a:pt x="1876" y="1717"/>
                      <a:pt x="1832" y="1672"/>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0"/>
              <p:cNvSpPr/>
              <p:nvPr/>
            </p:nvSpPr>
            <p:spPr>
              <a:xfrm>
                <a:off x="2016664" y="1764049"/>
                <a:ext cx="112956" cy="109031"/>
              </a:xfrm>
              <a:custGeom>
                <a:rect b="b" l="l" r="r" t="t"/>
                <a:pathLst>
                  <a:path extrusionOk="0" h="3361" w="3482">
                    <a:moveTo>
                      <a:pt x="123" y="1"/>
                    </a:moveTo>
                    <a:cubicBezTo>
                      <a:pt x="66" y="1"/>
                      <a:pt x="0" y="39"/>
                      <a:pt x="45" y="84"/>
                    </a:cubicBezTo>
                    <a:lnTo>
                      <a:pt x="3303" y="3343"/>
                    </a:lnTo>
                    <a:cubicBezTo>
                      <a:pt x="3315" y="3355"/>
                      <a:pt x="3336" y="3361"/>
                      <a:pt x="3357" y="3361"/>
                    </a:cubicBezTo>
                    <a:cubicBezTo>
                      <a:pt x="3414" y="3361"/>
                      <a:pt x="3481" y="3322"/>
                      <a:pt x="3437" y="3277"/>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0"/>
              <p:cNvSpPr/>
              <p:nvPr/>
            </p:nvSpPr>
            <p:spPr>
              <a:xfrm>
                <a:off x="2016664" y="1711983"/>
                <a:ext cx="164309" cy="161097"/>
              </a:xfrm>
              <a:custGeom>
                <a:rect b="b" l="l" r="r" t="t"/>
                <a:pathLst>
                  <a:path extrusionOk="0" h="4966" w="5065">
                    <a:moveTo>
                      <a:pt x="123" y="1"/>
                    </a:moveTo>
                    <a:cubicBezTo>
                      <a:pt x="66" y="1"/>
                      <a:pt x="0" y="39"/>
                      <a:pt x="45" y="84"/>
                    </a:cubicBezTo>
                    <a:cubicBezTo>
                      <a:pt x="1658" y="1705"/>
                      <a:pt x="3272" y="3326"/>
                      <a:pt x="4886" y="4948"/>
                    </a:cubicBezTo>
                    <a:cubicBezTo>
                      <a:pt x="4899" y="4960"/>
                      <a:pt x="4919" y="4966"/>
                      <a:pt x="4940" y="4966"/>
                    </a:cubicBezTo>
                    <a:cubicBezTo>
                      <a:pt x="4998" y="4966"/>
                      <a:pt x="5065" y="4927"/>
                      <a:pt x="5020" y="4882"/>
                    </a:cubicBezTo>
                    <a:cubicBezTo>
                      <a:pt x="3406" y="3262"/>
                      <a:pt x="1792" y="1640"/>
                      <a:pt x="178" y="19"/>
                    </a:cubicBez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0"/>
              <p:cNvSpPr/>
              <p:nvPr/>
            </p:nvSpPr>
            <p:spPr>
              <a:xfrm>
                <a:off x="2069509" y="1712762"/>
                <a:ext cx="164244" cy="160318"/>
              </a:xfrm>
              <a:custGeom>
                <a:rect b="b" l="l" r="r" t="t"/>
                <a:pathLst>
                  <a:path extrusionOk="0" h="4942" w="5063">
                    <a:moveTo>
                      <a:pt x="124" y="1"/>
                    </a:moveTo>
                    <a:cubicBezTo>
                      <a:pt x="67" y="1"/>
                      <a:pt x="0" y="40"/>
                      <a:pt x="44" y="84"/>
                    </a:cubicBezTo>
                    <a:lnTo>
                      <a:pt x="4884" y="4924"/>
                    </a:lnTo>
                    <a:cubicBezTo>
                      <a:pt x="4896" y="4936"/>
                      <a:pt x="4916" y="4942"/>
                      <a:pt x="4938" y="4942"/>
                    </a:cubicBezTo>
                    <a:cubicBezTo>
                      <a:pt x="4996" y="4942"/>
                      <a:pt x="5063" y="4903"/>
                      <a:pt x="5018" y="4858"/>
                    </a:cubicBezTo>
                    <a:lnTo>
                      <a:pt x="179"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0"/>
              <p:cNvSpPr/>
              <p:nvPr/>
            </p:nvSpPr>
            <p:spPr>
              <a:xfrm>
                <a:off x="2121575" y="1712762"/>
                <a:ext cx="163692" cy="160318"/>
              </a:xfrm>
              <a:custGeom>
                <a:rect b="b" l="l" r="r" t="t"/>
                <a:pathLst>
                  <a:path extrusionOk="0" h="4942" w="5046">
                    <a:moveTo>
                      <a:pt x="124" y="1"/>
                    </a:moveTo>
                    <a:cubicBezTo>
                      <a:pt x="67" y="1"/>
                      <a:pt x="0" y="40"/>
                      <a:pt x="44" y="84"/>
                    </a:cubicBezTo>
                    <a:cubicBezTo>
                      <a:pt x="1652" y="1697"/>
                      <a:pt x="3260" y="3311"/>
                      <a:pt x="4867" y="4924"/>
                    </a:cubicBezTo>
                    <a:cubicBezTo>
                      <a:pt x="4880" y="4936"/>
                      <a:pt x="4900" y="4942"/>
                      <a:pt x="4921" y="4942"/>
                    </a:cubicBezTo>
                    <a:cubicBezTo>
                      <a:pt x="4979" y="4942"/>
                      <a:pt x="5045" y="4903"/>
                      <a:pt x="5001" y="4858"/>
                    </a:cubicBezTo>
                    <a:cubicBezTo>
                      <a:pt x="3393" y="3245"/>
                      <a:pt x="1785" y="1632"/>
                      <a:pt x="179" y="19"/>
                    </a:cubicBez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0"/>
              <p:cNvSpPr/>
              <p:nvPr/>
            </p:nvSpPr>
            <p:spPr>
              <a:xfrm>
                <a:off x="2171922" y="1712794"/>
                <a:ext cx="159864" cy="155907"/>
              </a:xfrm>
              <a:custGeom>
                <a:rect b="b" l="l" r="r" t="t"/>
                <a:pathLst>
                  <a:path extrusionOk="0" h="4806" w="4928">
                    <a:moveTo>
                      <a:pt x="123" y="1"/>
                    </a:moveTo>
                    <a:cubicBezTo>
                      <a:pt x="66" y="1"/>
                      <a:pt x="0" y="39"/>
                      <a:pt x="45" y="83"/>
                    </a:cubicBezTo>
                    <a:lnTo>
                      <a:pt x="4750" y="4788"/>
                    </a:lnTo>
                    <a:cubicBezTo>
                      <a:pt x="4762" y="4801"/>
                      <a:pt x="4782" y="4806"/>
                      <a:pt x="4804" y="4806"/>
                    </a:cubicBezTo>
                    <a:cubicBezTo>
                      <a:pt x="4861" y="4806"/>
                      <a:pt x="4928" y="4768"/>
                      <a:pt x="4883" y="4723"/>
                    </a:cubicBezTo>
                    <a:lnTo>
                      <a:pt x="178" y="19"/>
                    </a:lnTo>
                    <a:cubicBezTo>
                      <a:pt x="165" y="6"/>
                      <a:pt x="145"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0"/>
              <p:cNvSpPr/>
              <p:nvPr/>
            </p:nvSpPr>
            <p:spPr>
              <a:xfrm>
                <a:off x="2223988" y="1712762"/>
                <a:ext cx="107798" cy="103873"/>
              </a:xfrm>
              <a:custGeom>
                <a:rect b="b" l="l" r="r" t="t"/>
                <a:pathLst>
                  <a:path extrusionOk="0" h="3202" w="3323">
                    <a:moveTo>
                      <a:pt x="124" y="1"/>
                    </a:moveTo>
                    <a:cubicBezTo>
                      <a:pt x="67" y="1"/>
                      <a:pt x="0" y="40"/>
                      <a:pt x="45" y="84"/>
                    </a:cubicBezTo>
                    <a:lnTo>
                      <a:pt x="3145" y="3183"/>
                    </a:lnTo>
                    <a:cubicBezTo>
                      <a:pt x="3158" y="3196"/>
                      <a:pt x="3178" y="3202"/>
                      <a:pt x="3200" y="3202"/>
                    </a:cubicBezTo>
                    <a:cubicBezTo>
                      <a:pt x="3257" y="3202"/>
                      <a:pt x="3323" y="3163"/>
                      <a:pt x="3278" y="3119"/>
                    </a:cubicBezTo>
                    <a:lnTo>
                      <a:pt x="178" y="19"/>
                    </a:lnTo>
                    <a:cubicBezTo>
                      <a:pt x="165" y="6"/>
                      <a:pt x="145"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0"/>
              <p:cNvSpPr/>
              <p:nvPr/>
            </p:nvSpPr>
            <p:spPr>
              <a:xfrm>
                <a:off x="2276508" y="1712794"/>
                <a:ext cx="54434" cy="50477"/>
              </a:xfrm>
              <a:custGeom>
                <a:rect b="b" l="l" r="r" t="t"/>
                <a:pathLst>
                  <a:path extrusionOk="0" h="1556" w="1678">
                    <a:moveTo>
                      <a:pt x="124" y="1"/>
                    </a:moveTo>
                    <a:cubicBezTo>
                      <a:pt x="67" y="1"/>
                      <a:pt x="0" y="39"/>
                      <a:pt x="45" y="83"/>
                    </a:cubicBezTo>
                    <a:lnTo>
                      <a:pt x="1499" y="1538"/>
                    </a:lnTo>
                    <a:cubicBezTo>
                      <a:pt x="1512" y="1550"/>
                      <a:pt x="1532" y="1556"/>
                      <a:pt x="1554" y="1556"/>
                    </a:cubicBezTo>
                    <a:cubicBezTo>
                      <a:pt x="1611" y="1556"/>
                      <a:pt x="1678" y="1517"/>
                      <a:pt x="1634" y="1473"/>
                    </a:cubicBezTo>
                    <a:lnTo>
                      <a:pt x="179" y="19"/>
                    </a:lnTo>
                    <a:cubicBezTo>
                      <a:pt x="167"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0"/>
              <p:cNvSpPr/>
              <p:nvPr/>
            </p:nvSpPr>
            <p:spPr>
              <a:xfrm>
                <a:off x="2015496" y="1711205"/>
                <a:ext cx="315998" cy="164957"/>
              </a:xfrm>
              <a:custGeom>
                <a:rect b="b" l="l" r="r" t="t"/>
                <a:pathLst>
                  <a:path extrusionOk="0" h="5085" w="9741">
                    <a:moveTo>
                      <a:pt x="9631" y="4976"/>
                    </a:moveTo>
                    <a:cubicBezTo>
                      <a:pt x="9646" y="4976"/>
                      <a:pt x="9648" y="4987"/>
                      <a:pt x="9604" y="4987"/>
                    </a:cubicBezTo>
                    <a:cubicBezTo>
                      <a:pt x="9604" y="4987"/>
                      <a:pt x="9603" y="4987"/>
                      <a:pt x="9603" y="4987"/>
                    </a:cubicBezTo>
                    <a:lnTo>
                      <a:pt x="9603" y="4987"/>
                    </a:lnTo>
                    <a:cubicBezTo>
                      <a:pt x="9613" y="4979"/>
                      <a:pt x="9623" y="4976"/>
                      <a:pt x="9631" y="4976"/>
                    </a:cubicBezTo>
                    <a:close/>
                    <a:moveTo>
                      <a:pt x="938" y="85"/>
                    </a:moveTo>
                    <a:cubicBezTo>
                      <a:pt x="1486" y="85"/>
                      <a:pt x="2036" y="106"/>
                      <a:pt x="2579" y="106"/>
                    </a:cubicBezTo>
                    <a:lnTo>
                      <a:pt x="9579" y="106"/>
                    </a:lnTo>
                    <a:lnTo>
                      <a:pt x="9579" y="3080"/>
                    </a:lnTo>
                    <a:lnTo>
                      <a:pt x="9579" y="4736"/>
                    </a:lnTo>
                    <a:cubicBezTo>
                      <a:pt x="9579" y="4817"/>
                      <a:pt x="9588" y="4904"/>
                      <a:pt x="9583" y="4986"/>
                    </a:cubicBezTo>
                    <a:lnTo>
                      <a:pt x="9583" y="4986"/>
                    </a:lnTo>
                    <a:cubicBezTo>
                      <a:pt x="9568" y="4985"/>
                      <a:pt x="9549" y="4983"/>
                      <a:pt x="9525" y="4980"/>
                    </a:cubicBezTo>
                    <a:cubicBezTo>
                      <a:pt x="9411" y="4964"/>
                      <a:pt x="9292" y="4958"/>
                      <a:pt x="9171" y="4958"/>
                    </a:cubicBezTo>
                    <a:cubicBezTo>
                      <a:pt x="8929" y="4958"/>
                      <a:pt x="8681" y="4980"/>
                      <a:pt x="8451" y="4980"/>
                    </a:cubicBezTo>
                    <a:lnTo>
                      <a:pt x="974" y="4980"/>
                    </a:lnTo>
                    <a:cubicBezTo>
                      <a:pt x="833" y="4980"/>
                      <a:pt x="596" y="5018"/>
                      <a:pt x="395" y="5018"/>
                    </a:cubicBezTo>
                    <a:cubicBezTo>
                      <a:pt x="306" y="5018"/>
                      <a:pt x="224" y="5010"/>
                      <a:pt x="160" y="4989"/>
                    </a:cubicBezTo>
                    <a:lnTo>
                      <a:pt x="160" y="4989"/>
                    </a:lnTo>
                    <a:cubicBezTo>
                      <a:pt x="162" y="4980"/>
                      <a:pt x="162" y="4968"/>
                      <a:pt x="161" y="4952"/>
                    </a:cubicBezTo>
                    <a:cubicBezTo>
                      <a:pt x="147" y="4771"/>
                      <a:pt x="161" y="4582"/>
                      <a:pt x="161" y="4401"/>
                    </a:cubicBezTo>
                    <a:lnTo>
                      <a:pt x="161" y="2536"/>
                    </a:lnTo>
                    <a:lnTo>
                      <a:pt x="161" y="634"/>
                    </a:lnTo>
                    <a:cubicBezTo>
                      <a:pt x="161" y="500"/>
                      <a:pt x="208" y="276"/>
                      <a:pt x="161" y="150"/>
                    </a:cubicBezTo>
                    <a:cubicBezTo>
                      <a:pt x="154" y="130"/>
                      <a:pt x="146" y="115"/>
                      <a:pt x="139" y="105"/>
                    </a:cubicBezTo>
                    <a:lnTo>
                      <a:pt x="139" y="105"/>
                    </a:lnTo>
                    <a:cubicBezTo>
                      <a:pt x="404" y="90"/>
                      <a:pt x="671" y="85"/>
                      <a:pt x="938" y="85"/>
                    </a:cubicBezTo>
                    <a:close/>
                    <a:moveTo>
                      <a:pt x="9579" y="5036"/>
                    </a:moveTo>
                    <a:lnTo>
                      <a:pt x="9579" y="5036"/>
                    </a:lnTo>
                    <a:cubicBezTo>
                      <a:pt x="9579" y="5036"/>
                      <a:pt x="9579" y="5036"/>
                      <a:pt x="9579" y="5036"/>
                    </a:cubicBezTo>
                    <a:cubicBezTo>
                      <a:pt x="9579" y="5036"/>
                      <a:pt x="9579" y="5036"/>
                      <a:pt x="9579" y="5036"/>
                    </a:cubicBezTo>
                    <a:close/>
                    <a:moveTo>
                      <a:pt x="9670" y="0"/>
                    </a:moveTo>
                    <a:cubicBezTo>
                      <a:pt x="9663" y="0"/>
                      <a:pt x="9656" y="1"/>
                      <a:pt x="9649" y="2"/>
                    </a:cubicBezTo>
                    <a:lnTo>
                      <a:pt x="98" y="2"/>
                    </a:lnTo>
                    <a:cubicBezTo>
                      <a:pt x="61" y="2"/>
                      <a:pt x="1" y="12"/>
                      <a:pt x="1" y="61"/>
                    </a:cubicBezTo>
                    <a:lnTo>
                      <a:pt x="1" y="5039"/>
                    </a:lnTo>
                    <a:cubicBezTo>
                      <a:pt x="1" y="5067"/>
                      <a:pt x="41" y="5084"/>
                      <a:pt x="64" y="5084"/>
                    </a:cubicBezTo>
                    <a:lnTo>
                      <a:pt x="9643" y="5084"/>
                    </a:lnTo>
                    <a:cubicBezTo>
                      <a:pt x="9680" y="5084"/>
                      <a:pt x="9740" y="5073"/>
                      <a:pt x="9740" y="5025"/>
                    </a:cubicBezTo>
                    <a:lnTo>
                      <a:pt x="9740" y="47"/>
                    </a:lnTo>
                    <a:cubicBezTo>
                      <a:pt x="9740" y="38"/>
                      <a:pt x="9737" y="30"/>
                      <a:pt x="9732" y="23"/>
                    </a:cubicBezTo>
                    <a:lnTo>
                      <a:pt x="9732" y="23"/>
                    </a:lnTo>
                    <a:cubicBezTo>
                      <a:pt x="9727" y="14"/>
                      <a:pt x="9716" y="7"/>
                      <a:pt x="9699" y="4"/>
                    </a:cubicBezTo>
                    <a:lnTo>
                      <a:pt x="9699" y="4"/>
                    </a:lnTo>
                    <a:cubicBezTo>
                      <a:pt x="9690" y="2"/>
                      <a:pt x="9680" y="0"/>
                      <a:pt x="96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0"/>
              <p:cNvSpPr/>
              <p:nvPr/>
            </p:nvSpPr>
            <p:spPr>
              <a:xfrm>
                <a:off x="2017734" y="1078787"/>
                <a:ext cx="311164" cy="89405"/>
              </a:xfrm>
              <a:custGeom>
                <a:rect b="b" l="l" r="r" t="t"/>
                <a:pathLst>
                  <a:path extrusionOk="0" h="2756" w="9592">
                    <a:moveTo>
                      <a:pt x="1" y="0"/>
                    </a:moveTo>
                    <a:lnTo>
                      <a:pt x="1" y="2755"/>
                    </a:lnTo>
                    <a:lnTo>
                      <a:pt x="9591" y="2755"/>
                    </a:lnTo>
                    <a:lnTo>
                      <a:pt x="959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0"/>
              <p:cNvSpPr/>
              <p:nvPr/>
            </p:nvSpPr>
            <p:spPr>
              <a:xfrm>
                <a:off x="2008846" y="1106556"/>
                <a:ext cx="328909" cy="33867"/>
              </a:xfrm>
              <a:custGeom>
                <a:rect b="b" l="l" r="r" t="t"/>
                <a:pathLst>
                  <a:path extrusionOk="0" h="1044" w="10139">
                    <a:moveTo>
                      <a:pt x="1" y="0"/>
                    </a:moveTo>
                    <a:lnTo>
                      <a:pt x="1" y="1044"/>
                    </a:lnTo>
                    <a:lnTo>
                      <a:pt x="10139" y="1044"/>
                    </a:lnTo>
                    <a:lnTo>
                      <a:pt x="101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0"/>
              <p:cNvSpPr/>
              <p:nvPr/>
            </p:nvSpPr>
            <p:spPr>
              <a:xfrm>
                <a:off x="2122353" y="1169554"/>
                <a:ext cx="161421" cy="157464"/>
              </a:xfrm>
              <a:custGeom>
                <a:rect b="b" l="l" r="r" t="t"/>
                <a:pathLst>
                  <a:path extrusionOk="0" h="4854" w="4976">
                    <a:moveTo>
                      <a:pt x="125" y="1"/>
                    </a:moveTo>
                    <a:cubicBezTo>
                      <a:pt x="68" y="1"/>
                      <a:pt x="1" y="39"/>
                      <a:pt x="45" y="83"/>
                    </a:cubicBezTo>
                    <a:lnTo>
                      <a:pt x="4797" y="4836"/>
                    </a:lnTo>
                    <a:cubicBezTo>
                      <a:pt x="4810" y="4848"/>
                      <a:pt x="4830" y="4854"/>
                      <a:pt x="4851" y="4854"/>
                    </a:cubicBezTo>
                    <a:cubicBezTo>
                      <a:pt x="4909" y="4854"/>
                      <a:pt x="4975" y="4815"/>
                      <a:pt x="4931" y="4771"/>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0"/>
              <p:cNvSpPr/>
              <p:nvPr/>
            </p:nvSpPr>
            <p:spPr>
              <a:xfrm>
                <a:off x="2070287" y="1169554"/>
                <a:ext cx="162589" cy="158632"/>
              </a:xfrm>
              <a:custGeom>
                <a:rect b="b" l="l" r="r" t="t"/>
                <a:pathLst>
                  <a:path extrusionOk="0" h="4890" w="5012">
                    <a:moveTo>
                      <a:pt x="125" y="1"/>
                    </a:moveTo>
                    <a:cubicBezTo>
                      <a:pt x="67" y="1"/>
                      <a:pt x="0" y="39"/>
                      <a:pt x="45" y="83"/>
                    </a:cubicBezTo>
                    <a:lnTo>
                      <a:pt x="4833" y="4871"/>
                    </a:lnTo>
                    <a:cubicBezTo>
                      <a:pt x="4846" y="4884"/>
                      <a:pt x="4866" y="4890"/>
                      <a:pt x="4888" y="4890"/>
                    </a:cubicBezTo>
                    <a:cubicBezTo>
                      <a:pt x="4945" y="4890"/>
                      <a:pt x="5012" y="4851"/>
                      <a:pt x="4967" y="4807"/>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0"/>
              <p:cNvSpPr/>
              <p:nvPr/>
            </p:nvSpPr>
            <p:spPr>
              <a:xfrm>
                <a:off x="2018221" y="1169554"/>
                <a:ext cx="163433" cy="159507"/>
              </a:xfrm>
              <a:custGeom>
                <a:rect b="b" l="l" r="r" t="t"/>
                <a:pathLst>
                  <a:path extrusionOk="0" h="4917" w="5038">
                    <a:moveTo>
                      <a:pt x="125" y="1"/>
                    </a:moveTo>
                    <a:cubicBezTo>
                      <a:pt x="67" y="1"/>
                      <a:pt x="0" y="39"/>
                      <a:pt x="45" y="83"/>
                    </a:cubicBezTo>
                    <a:lnTo>
                      <a:pt x="4860" y="4898"/>
                    </a:lnTo>
                    <a:cubicBezTo>
                      <a:pt x="4872" y="4911"/>
                      <a:pt x="4893" y="4916"/>
                      <a:pt x="4915" y="4916"/>
                    </a:cubicBezTo>
                    <a:cubicBezTo>
                      <a:pt x="4972" y="4916"/>
                      <a:pt x="5038" y="4878"/>
                      <a:pt x="4994" y="4833"/>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0"/>
              <p:cNvSpPr/>
              <p:nvPr/>
            </p:nvSpPr>
            <p:spPr>
              <a:xfrm>
                <a:off x="2225805" y="1169554"/>
                <a:ext cx="104587" cy="100694"/>
              </a:xfrm>
              <a:custGeom>
                <a:rect b="b" l="l" r="r" t="t"/>
                <a:pathLst>
                  <a:path extrusionOk="0" h="3104" w="3224">
                    <a:moveTo>
                      <a:pt x="124" y="1"/>
                    </a:moveTo>
                    <a:cubicBezTo>
                      <a:pt x="67" y="1"/>
                      <a:pt x="0" y="39"/>
                      <a:pt x="44" y="83"/>
                    </a:cubicBezTo>
                    <a:lnTo>
                      <a:pt x="3046" y="3085"/>
                    </a:lnTo>
                    <a:cubicBezTo>
                      <a:pt x="3059" y="3098"/>
                      <a:pt x="3079" y="3103"/>
                      <a:pt x="3101" y="3103"/>
                    </a:cubicBezTo>
                    <a:cubicBezTo>
                      <a:pt x="3158" y="3103"/>
                      <a:pt x="3224" y="3065"/>
                      <a:pt x="3180" y="3021"/>
                    </a:cubicBezTo>
                    <a:lnTo>
                      <a:pt x="178"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0"/>
              <p:cNvSpPr/>
              <p:nvPr/>
            </p:nvSpPr>
            <p:spPr>
              <a:xfrm>
                <a:off x="2173738" y="1169554"/>
                <a:ext cx="157723" cy="153766"/>
              </a:xfrm>
              <a:custGeom>
                <a:rect b="b" l="l" r="r" t="t"/>
                <a:pathLst>
                  <a:path extrusionOk="0" h="4740" w="4862">
                    <a:moveTo>
                      <a:pt x="124" y="1"/>
                    </a:moveTo>
                    <a:cubicBezTo>
                      <a:pt x="67" y="1"/>
                      <a:pt x="0" y="39"/>
                      <a:pt x="44" y="83"/>
                    </a:cubicBezTo>
                    <a:lnTo>
                      <a:pt x="4684" y="4722"/>
                    </a:lnTo>
                    <a:cubicBezTo>
                      <a:pt x="4696" y="4734"/>
                      <a:pt x="4717" y="4740"/>
                      <a:pt x="4738" y="4740"/>
                    </a:cubicBezTo>
                    <a:cubicBezTo>
                      <a:pt x="4796" y="4740"/>
                      <a:pt x="4862" y="4702"/>
                      <a:pt x="4817" y="4657"/>
                    </a:cubicBezTo>
                    <a:cubicBezTo>
                      <a:pt x="3270" y="3112"/>
                      <a:pt x="1725" y="1565"/>
                      <a:pt x="178" y="19"/>
                    </a:cubicBez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0"/>
              <p:cNvSpPr/>
              <p:nvPr/>
            </p:nvSpPr>
            <p:spPr>
              <a:xfrm>
                <a:off x="2278033" y="1169554"/>
                <a:ext cx="53753" cy="49860"/>
              </a:xfrm>
              <a:custGeom>
                <a:rect b="b" l="l" r="r" t="t"/>
                <a:pathLst>
                  <a:path extrusionOk="0" h="1537" w="1657">
                    <a:moveTo>
                      <a:pt x="124" y="1"/>
                    </a:moveTo>
                    <a:cubicBezTo>
                      <a:pt x="67" y="1"/>
                      <a:pt x="0" y="39"/>
                      <a:pt x="44" y="83"/>
                    </a:cubicBezTo>
                    <a:lnTo>
                      <a:pt x="1479" y="1518"/>
                    </a:lnTo>
                    <a:cubicBezTo>
                      <a:pt x="1492" y="1531"/>
                      <a:pt x="1512" y="1536"/>
                      <a:pt x="1533" y="1536"/>
                    </a:cubicBezTo>
                    <a:cubicBezTo>
                      <a:pt x="1590" y="1536"/>
                      <a:pt x="1657" y="1498"/>
                      <a:pt x="1612" y="1454"/>
                    </a:cubicBezTo>
                    <a:lnTo>
                      <a:pt x="178" y="19"/>
                    </a:lnTo>
                    <a:cubicBezTo>
                      <a:pt x="166" y="6"/>
                      <a:pt x="146"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0"/>
              <p:cNvSpPr/>
              <p:nvPr/>
            </p:nvSpPr>
            <p:spPr>
              <a:xfrm>
                <a:off x="2018221" y="1221620"/>
                <a:ext cx="112178" cy="108220"/>
              </a:xfrm>
              <a:custGeom>
                <a:rect b="b" l="l" r="r" t="t"/>
                <a:pathLst>
                  <a:path extrusionOk="0" h="3336" w="3458">
                    <a:moveTo>
                      <a:pt x="125" y="1"/>
                    </a:moveTo>
                    <a:cubicBezTo>
                      <a:pt x="67" y="1"/>
                      <a:pt x="0" y="39"/>
                      <a:pt x="45" y="83"/>
                    </a:cubicBezTo>
                    <a:lnTo>
                      <a:pt x="3279" y="3318"/>
                    </a:lnTo>
                    <a:cubicBezTo>
                      <a:pt x="3292" y="3330"/>
                      <a:pt x="3313" y="3336"/>
                      <a:pt x="3334" y="3336"/>
                    </a:cubicBezTo>
                    <a:cubicBezTo>
                      <a:pt x="3391" y="3336"/>
                      <a:pt x="3458" y="3298"/>
                      <a:pt x="3414" y="3253"/>
                    </a:cubicBezTo>
                    <a:lnTo>
                      <a:pt x="179" y="19"/>
                    </a:lnTo>
                    <a:cubicBezTo>
                      <a:pt x="167" y="6"/>
                      <a:pt x="146" y="1"/>
                      <a:pt x="1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0"/>
              <p:cNvSpPr/>
              <p:nvPr/>
            </p:nvSpPr>
            <p:spPr>
              <a:xfrm>
                <a:off x="2016664" y="1272129"/>
                <a:ext cx="61668" cy="57711"/>
              </a:xfrm>
              <a:custGeom>
                <a:rect b="b" l="l" r="r" t="t"/>
                <a:pathLst>
                  <a:path extrusionOk="0" h="1779" w="1901">
                    <a:moveTo>
                      <a:pt x="123" y="0"/>
                    </a:moveTo>
                    <a:cubicBezTo>
                      <a:pt x="66" y="0"/>
                      <a:pt x="0" y="38"/>
                      <a:pt x="45" y="83"/>
                    </a:cubicBezTo>
                    <a:lnTo>
                      <a:pt x="1723" y="1761"/>
                    </a:lnTo>
                    <a:cubicBezTo>
                      <a:pt x="1735" y="1773"/>
                      <a:pt x="1756" y="1779"/>
                      <a:pt x="1777" y="1779"/>
                    </a:cubicBezTo>
                    <a:cubicBezTo>
                      <a:pt x="1834" y="1779"/>
                      <a:pt x="1900" y="1741"/>
                      <a:pt x="1856" y="1696"/>
                    </a:cubicBezTo>
                    <a:lnTo>
                      <a:pt x="178" y="18"/>
                    </a:lnTo>
                    <a:cubicBezTo>
                      <a:pt x="165" y="6"/>
                      <a:pt x="145" y="0"/>
                      <a:pt x="12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40"/>
              <p:cNvSpPr/>
              <p:nvPr/>
            </p:nvSpPr>
            <p:spPr>
              <a:xfrm>
                <a:off x="2016729" y="1169489"/>
                <a:ext cx="60728" cy="57062"/>
              </a:xfrm>
              <a:custGeom>
                <a:rect b="b" l="l" r="r" t="t"/>
                <a:pathLst>
                  <a:path extrusionOk="0" h="1759" w="1872">
                    <a:moveTo>
                      <a:pt x="1762" y="1"/>
                    </a:moveTo>
                    <a:cubicBezTo>
                      <a:pt x="1739" y="1"/>
                      <a:pt x="1717" y="7"/>
                      <a:pt x="1703" y="21"/>
                    </a:cubicBezTo>
                    <a:lnTo>
                      <a:pt x="49" y="1675"/>
                    </a:lnTo>
                    <a:cubicBezTo>
                      <a:pt x="1" y="1723"/>
                      <a:pt x="57" y="1759"/>
                      <a:pt x="110" y="1759"/>
                    </a:cubicBezTo>
                    <a:cubicBezTo>
                      <a:pt x="133" y="1759"/>
                      <a:pt x="155" y="1753"/>
                      <a:pt x="169" y="1738"/>
                    </a:cubicBezTo>
                    <a:lnTo>
                      <a:pt x="1823" y="85"/>
                    </a:lnTo>
                    <a:cubicBezTo>
                      <a:pt x="1871" y="36"/>
                      <a:pt x="1816" y="1"/>
                      <a:pt x="17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0"/>
              <p:cNvSpPr/>
              <p:nvPr/>
            </p:nvSpPr>
            <p:spPr>
              <a:xfrm>
                <a:off x="2016729" y="1169489"/>
                <a:ext cx="112794" cy="109128"/>
              </a:xfrm>
              <a:custGeom>
                <a:rect b="b" l="l" r="r" t="t"/>
                <a:pathLst>
                  <a:path extrusionOk="0" h="3364" w="3477">
                    <a:moveTo>
                      <a:pt x="3367" y="1"/>
                    </a:moveTo>
                    <a:cubicBezTo>
                      <a:pt x="3344" y="1"/>
                      <a:pt x="3322" y="7"/>
                      <a:pt x="3308" y="21"/>
                    </a:cubicBezTo>
                    <a:lnTo>
                      <a:pt x="49" y="3280"/>
                    </a:lnTo>
                    <a:cubicBezTo>
                      <a:pt x="1" y="3328"/>
                      <a:pt x="57" y="3364"/>
                      <a:pt x="110" y="3364"/>
                    </a:cubicBezTo>
                    <a:cubicBezTo>
                      <a:pt x="133" y="3364"/>
                      <a:pt x="155" y="3358"/>
                      <a:pt x="169" y="3343"/>
                    </a:cubicBezTo>
                    <a:lnTo>
                      <a:pt x="3428" y="85"/>
                    </a:lnTo>
                    <a:cubicBezTo>
                      <a:pt x="3476" y="36"/>
                      <a:pt x="3421" y="1"/>
                      <a:pt x="33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0"/>
              <p:cNvSpPr/>
              <p:nvPr/>
            </p:nvSpPr>
            <p:spPr>
              <a:xfrm>
                <a:off x="2016729" y="1169814"/>
                <a:ext cx="164179" cy="160578"/>
              </a:xfrm>
              <a:custGeom>
                <a:rect b="b" l="l" r="r" t="t"/>
                <a:pathLst>
                  <a:path extrusionOk="0" h="4950" w="5061">
                    <a:moveTo>
                      <a:pt x="4953" y="0"/>
                    </a:moveTo>
                    <a:cubicBezTo>
                      <a:pt x="4924" y="0"/>
                      <a:pt x="4896" y="7"/>
                      <a:pt x="4880" y="23"/>
                    </a:cubicBezTo>
                    <a:cubicBezTo>
                      <a:pt x="3266" y="1644"/>
                      <a:pt x="1652" y="3265"/>
                      <a:pt x="38" y="4886"/>
                    </a:cubicBezTo>
                    <a:cubicBezTo>
                      <a:pt x="0" y="4924"/>
                      <a:pt x="54" y="4949"/>
                      <a:pt x="109" y="4949"/>
                    </a:cubicBezTo>
                    <a:cubicBezTo>
                      <a:pt x="137" y="4949"/>
                      <a:pt x="166" y="4942"/>
                      <a:pt x="181" y="4927"/>
                    </a:cubicBezTo>
                    <a:cubicBezTo>
                      <a:pt x="1795" y="3306"/>
                      <a:pt x="3408" y="1684"/>
                      <a:pt x="5023" y="63"/>
                    </a:cubicBezTo>
                    <a:cubicBezTo>
                      <a:pt x="5061" y="25"/>
                      <a:pt x="5007" y="0"/>
                      <a:pt x="49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0"/>
              <p:cNvSpPr/>
              <p:nvPr/>
            </p:nvSpPr>
            <p:spPr>
              <a:xfrm>
                <a:off x="2069606" y="1169489"/>
                <a:ext cx="164049" cy="160416"/>
              </a:xfrm>
              <a:custGeom>
                <a:rect b="b" l="l" r="r" t="t"/>
                <a:pathLst>
                  <a:path extrusionOk="0" h="4945" w="5057">
                    <a:moveTo>
                      <a:pt x="4947" y="1"/>
                    </a:moveTo>
                    <a:cubicBezTo>
                      <a:pt x="4924" y="1"/>
                      <a:pt x="4902" y="7"/>
                      <a:pt x="4888" y="21"/>
                    </a:cubicBezTo>
                    <a:lnTo>
                      <a:pt x="49" y="4860"/>
                    </a:lnTo>
                    <a:cubicBezTo>
                      <a:pt x="0" y="4909"/>
                      <a:pt x="56" y="4945"/>
                      <a:pt x="110" y="4945"/>
                    </a:cubicBezTo>
                    <a:cubicBezTo>
                      <a:pt x="132" y="4945"/>
                      <a:pt x="154" y="4939"/>
                      <a:pt x="168" y="4925"/>
                    </a:cubicBezTo>
                    <a:lnTo>
                      <a:pt x="5008" y="85"/>
                    </a:lnTo>
                    <a:cubicBezTo>
                      <a:pt x="5056" y="36"/>
                      <a:pt x="5001" y="1"/>
                      <a:pt x="49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0"/>
              <p:cNvSpPr/>
              <p:nvPr/>
            </p:nvSpPr>
            <p:spPr>
              <a:xfrm>
                <a:off x="2121640" y="1169814"/>
                <a:ext cx="163562" cy="159799"/>
              </a:xfrm>
              <a:custGeom>
                <a:rect b="b" l="l" r="r" t="t"/>
                <a:pathLst>
                  <a:path extrusionOk="0" h="4926" w="5042">
                    <a:moveTo>
                      <a:pt x="4934" y="1"/>
                    </a:moveTo>
                    <a:cubicBezTo>
                      <a:pt x="4905" y="1"/>
                      <a:pt x="4877" y="8"/>
                      <a:pt x="4861" y="23"/>
                    </a:cubicBezTo>
                    <a:cubicBezTo>
                      <a:pt x="3253" y="1636"/>
                      <a:pt x="1645" y="3249"/>
                      <a:pt x="38" y="4862"/>
                    </a:cubicBezTo>
                    <a:cubicBezTo>
                      <a:pt x="0" y="4900"/>
                      <a:pt x="53" y="4926"/>
                      <a:pt x="107" y="4926"/>
                    </a:cubicBezTo>
                    <a:cubicBezTo>
                      <a:pt x="136" y="4926"/>
                      <a:pt x="166" y="4918"/>
                      <a:pt x="182" y="4902"/>
                    </a:cubicBezTo>
                    <a:cubicBezTo>
                      <a:pt x="1789" y="3289"/>
                      <a:pt x="3397" y="1676"/>
                      <a:pt x="5004" y="63"/>
                    </a:cubicBezTo>
                    <a:cubicBezTo>
                      <a:pt x="5042" y="25"/>
                      <a:pt x="4988" y="1"/>
                      <a:pt x="493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0"/>
              <p:cNvSpPr/>
              <p:nvPr/>
            </p:nvSpPr>
            <p:spPr>
              <a:xfrm>
                <a:off x="2171987" y="1173869"/>
                <a:ext cx="159735" cy="156036"/>
              </a:xfrm>
              <a:custGeom>
                <a:rect b="b" l="l" r="r" t="t"/>
                <a:pathLst>
                  <a:path extrusionOk="0" h="4810" w="4924">
                    <a:moveTo>
                      <a:pt x="4813" y="0"/>
                    </a:moveTo>
                    <a:cubicBezTo>
                      <a:pt x="4791" y="0"/>
                      <a:pt x="4768" y="6"/>
                      <a:pt x="4754" y="20"/>
                    </a:cubicBezTo>
                    <a:lnTo>
                      <a:pt x="50" y="4725"/>
                    </a:lnTo>
                    <a:cubicBezTo>
                      <a:pt x="1" y="4774"/>
                      <a:pt x="57" y="4810"/>
                      <a:pt x="111" y="4810"/>
                    </a:cubicBezTo>
                    <a:cubicBezTo>
                      <a:pt x="133" y="4810"/>
                      <a:pt x="155" y="4804"/>
                      <a:pt x="169" y="4790"/>
                    </a:cubicBezTo>
                    <a:lnTo>
                      <a:pt x="4874" y="85"/>
                    </a:lnTo>
                    <a:cubicBezTo>
                      <a:pt x="4923" y="35"/>
                      <a:pt x="4867" y="0"/>
                      <a:pt x="48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0"/>
              <p:cNvSpPr/>
              <p:nvPr/>
            </p:nvSpPr>
            <p:spPr>
              <a:xfrm>
                <a:off x="2224053" y="1225935"/>
                <a:ext cx="107636" cy="103970"/>
              </a:xfrm>
              <a:custGeom>
                <a:rect b="b" l="l" r="r" t="t"/>
                <a:pathLst>
                  <a:path extrusionOk="0" h="3205" w="3318">
                    <a:moveTo>
                      <a:pt x="3209" y="0"/>
                    </a:moveTo>
                    <a:cubicBezTo>
                      <a:pt x="3186" y="0"/>
                      <a:pt x="3163" y="7"/>
                      <a:pt x="3149" y="21"/>
                    </a:cubicBezTo>
                    <a:cubicBezTo>
                      <a:pt x="2116" y="1054"/>
                      <a:pt x="1083" y="2087"/>
                      <a:pt x="50" y="3120"/>
                    </a:cubicBezTo>
                    <a:cubicBezTo>
                      <a:pt x="1" y="3169"/>
                      <a:pt x="57" y="3205"/>
                      <a:pt x="111" y="3205"/>
                    </a:cubicBezTo>
                    <a:cubicBezTo>
                      <a:pt x="133" y="3205"/>
                      <a:pt x="156" y="3199"/>
                      <a:pt x="170" y="3185"/>
                    </a:cubicBezTo>
                    <a:cubicBezTo>
                      <a:pt x="1203" y="2151"/>
                      <a:pt x="2236" y="1118"/>
                      <a:pt x="3269" y="84"/>
                    </a:cubicBezTo>
                    <a:cubicBezTo>
                      <a:pt x="3318" y="36"/>
                      <a:pt x="3263" y="0"/>
                      <a:pt x="32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0"/>
              <p:cNvSpPr/>
              <p:nvPr/>
            </p:nvSpPr>
            <p:spPr>
              <a:xfrm>
                <a:off x="2276606" y="1279299"/>
                <a:ext cx="54240" cy="50606"/>
              </a:xfrm>
              <a:custGeom>
                <a:rect b="b" l="l" r="r" t="t"/>
                <a:pathLst>
                  <a:path extrusionOk="0" h="1560" w="1672">
                    <a:moveTo>
                      <a:pt x="1562" y="1"/>
                    </a:moveTo>
                    <a:cubicBezTo>
                      <a:pt x="1540" y="1"/>
                      <a:pt x="1518" y="7"/>
                      <a:pt x="1503" y="21"/>
                    </a:cubicBezTo>
                    <a:lnTo>
                      <a:pt x="49" y="1475"/>
                    </a:lnTo>
                    <a:cubicBezTo>
                      <a:pt x="1" y="1524"/>
                      <a:pt x="56" y="1560"/>
                      <a:pt x="110" y="1560"/>
                    </a:cubicBezTo>
                    <a:cubicBezTo>
                      <a:pt x="133" y="1560"/>
                      <a:pt x="155" y="1554"/>
                      <a:pt x="169" y="1540"/>
                    </a:cubicBezTo>
                    <a:lnTo>
                      <a:pt x="1623" y="85"/>
                    </a:lnTo>
                    <a:cubicBezTo>
                      <a:pt x="1672" y="36"/>
                      <a:pt x="1616" y="1"/>
                      <a:pt x="15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0"/>
              <p:cNvSpPr/>
              <p:nvPr/>
            </p:nvSpPr>
            <p:spPr>
              <a:xfrm>
                <a:off x="2015496" y="1166505"/>
                <a:ext cx="315998" cy="164925"/>
              </a:xfrm>
              <a:custGeom>
                <a:rect b="b" l="l" r="r" t="t"/>
                <a:pathLst>
                  <a:path extrusionOk="0" h="5084" w="9741">
                    <a:moveTo>
                      <a:pt x="9597" y="101"/>
                    </a:moveTo>
                    <a:lnTo>
                      <a:pt x="9597" y="101"/>
                    </a:lnTo>
                    <a:cubicBezTo>
                      <a:pt x="9614" y="101"/>
                      <a:pt x="9615" y="103"/>
                      <a:pt x="9610" y="103"/>
                    </a:cubicBezTo>
                    <a:cubicBezTo>
                      <a:pt x="9607" y="103"/>
                      <a:pt x="9602" y="102"/>
                      <a:pt x="9597" y="101"/>
                    </a:cubicBezTo>
                    <a:close/>
                    <a:moveTo>
                      <a:pt x="208" y="99"/>
                    </a:moveTo>
                    <a:cubicBezTo>
                      <a:pt x="278" y="99"/>
                      <a:pt x="351" y="104"/>
                      <a:pt x="419" y="104"/>
                    </a:cubicBezTo>
                    <a:lnTo>
                      <a:pt x="9067" y="104"/>
                    </a:lnTo>
                    <a:cubicBezTo>
                      <a:pt x="9166" y="104"/>
                      <a:pt x="9268" y="109"/>
                      <a:pt x="9368" y="109"/>
                    </a:cubicBezTo>
                    <a:cubicBezTo>
                      <a:pt x="9419" y="109"/>
                      <a:pt x="9469" y="107"/>
                      <a:pt x="9519" y="104"/>
                    </a:cubicBezTo>
                    <a:cubicBezTo>
                      <a:pt x="9548" y="101"/>
                      <a:pt x="9569" y="101"/>
                      <a:pt x="9583" y="100"/>
                    </a:cubicBezTo>
                    <a:lnTo>
                      <a:pt x="9583" y="100"/>
                    </a:lnTo>
                    <a:cubicBezTo>
                      <a:pt x="9618" y="236"/>
                      <a:pt x="9579" y="443"/>
                      <a:pt x="9579" y="576"/>
                    </a:cubicBezTo>
                    <a:lnTo>
                      <a:pt x="9579" y="1510"/>
                    </a:lnTo>
                    <a:lnTo>
                      <a:pt x="9579" y="4978"/>
                    </a:lnTo>
                    <a:lnTo>
                      <a:pt x="431" y="4978"/>
                    </a:lnTo>
                    <a:cubicBezTo>
                      <a:pt x="377" y="4978"/>
                      <a:pt x="307" y="4987"/>
                      <a:pt x="243" y="4987"/>
                    </a:cubicBezTo>
                    <a:cubicBezTo>
                      <a:pt x="212" y="4987"/>
                      <a:pt x="183" y="4985"/>
                      <a:pt x="158" y="4979"/>
                    </a:cubicBezTo>
                    <a:lnTo>
                      <a:pt x="158" y="4979"/>
                    </a:lnTo>
                    <a:cubicBezTo>
                      <a:pt x="160" y="4968"/>
                      <a:pt x="161" y="4954"/>
                      <a:pt x="161" y="4935"/>
                    </a:cubicBezTo>
                    <a:cubicBezTo>
                      <a:pt x="154" y="4481"/>
                      <a:pt x="161" y="4026"/>
                      <a:pt x="161" y="3572"/>
                    </a:cubicBezTo>
                    <a:lnTo>
                      <a:pt x="161" y="1496"/>
                    </a:lnTo>
                    <a:cubicBezTo>
                      <a:pt x="161" y="1095"/>
                      <a:pt x="273" y="506"/>
                      <a:pt x="161" y="117"/>
                    </a:cubicBezTo>
                    <a:cubicBezTo>
                      <a:pt x="159" y="110"/>
                      <a:pt x="157" y="105"/>
                      <a:pt x="155" y="100"/>
                    </a:cubicBezTo>
                    <a:lnTo>
                      <a:pt x="155" y="100"/>
                    </a:lnTo>
                    <a:cubicBezTo>
                      <a:pt x="172" y="99"/>
                      <a:pt x="190" y="99"/>
                      <a:pt x="208" y="99"/>
                    </a:cubicBezTo>
                    <a:close/>
                    <a:moveTo>
                      <a:pt x="97" y="0"/>
                    </a:moveTo>
                    <a:cubicBezTo>
                      <a:pt x="61" y="0"/>
                      <a:pt x="1" y="10"/>
                      <a:pt x="1" y="58"/>
                    </a:cubicBezTo>
                    <a:lnTo>
                      <a:pt x="1" y="5037"/>
                    </a:lnTo>
                    <a:cubicBezTo>
                      <a:pt x="1" y="5065"/>
                      <a:pt x="41" y="5082"/>
                      <a:pt x="63" y="5082"/>
                    </a:cubicBezTo>
                    <a:lnTo>
                      <a:pt x="9634" y="5082"/>
                    </a:lnTo>
                    <a:cubicBezTo>
                      <a:pt x="9639" y="5083"/>
                      <a:pt x="9644" y="5083"/>
                      <a:pt x="9649" y="5083"/>
                    </a:cubicBezTo>
                    <a:cubicBezTo>
                      <a:pt x="9692" y="5083"/>
                      <a:pt x="9740" y="5062"/>
                      <a:pt x="9740" y="5023"/>
                    </a:cubicBezTo>
                    <a:lnTo>
                      <a:pt x="9740" y="45"/>
                    </a:lnTo>
                    <a:cubicBezTo>
                      <a:pt x="9740" y="17"/>
                      <a:pt x="9699" y="0"/>
                      <a:pt x="96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2" name="Google Shape;2122;p40"/>
            <p:cNvGrpSpPr/>
            <p:nvPr/>
          </p:nvGrpSpPr>
          <p:grpSpPr>
            <a:xfrm rot="-5400000">
              <a:off x="8865618" y="2402998"/>
              <a:ext cx="1235771" cy="4431936"/>
              <a:chOff x="540255" y="1036907"/>
              <a:chExt cx="283753" cy="1017643"/>
            </a:xfrm>
          </p:grpSpPr>
          <p:sp>
            <p:nvSpPr>
              <p:cNvPr id="2123" name="Google Shape;2123;p40"/>
              <p:cNvSpPr/>
              <p:nvPr/>
            </p:nvSpPr>
            <p:spPr>
              <a:xfrm>
                <a:off x="540255" y="1052835"/>
                <a:ext cx="283753" cy="1001715"/>
              </a:xfrm>
              <a:custGeom>
                <a:rect b="b" l="l" r="r" t="t"/>
                <a:pathLst>
                  <a:path extrusionOk="0" h="30879" w="8747">
                    <a:moveTo>
                      <a:pt x="1" y="0"/>
                    </a:moveTo>
                    <a:lnTo>
                      <a:pt x="1" y="30879"/>
                    </a:lnTo>
                    <a:lnTo>
                      <a:pt x="8747" y="30879"/>
                    </a:lnTo>
                    <a:lnTo>
                      <a:pt x="87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0"/>
              <p:cNvSpPr/>
              <p:nvPr/>
            </p:nvSpPr>
            <p:spPr>
              <a:xfrm>
                <a:off x="540255" y="1036907"/>
                <a:ext cx="283753" cy="179393"/>
              </a:xfrm>
              <a:custGeom>
                <a:rect b="b" l="l" r="r" t="t"/>
                <a:pathLst>
                  <a:path extrusionOk="0" h="5530" w="8747">
                    <a:moveTo>
                      <a:pt x="4204" y="1"/>
                    </a:moveTo>
                    <a:cubicBezTo>
                      <a:pt x="1612" y="1"/>
                      <a:pt x="1" y="491"/>
                      <a:pt x="1" y="491"/>
                    </a:cubicBezTo>
                    <a:lnTo>
                      <a:pt x="1" y="4860"/>
                    </a:lnTo>
                    <a:cubicBezTo>
                      <a:pt x="1" y="4860"/>
                      <a:pt x="1549" y="5529"/>
                      <a:pt x="4141" y="5529"/>
                    </a:cubicBezTo>
                    <a:cubicBezTo>
                      <a:pt x="5436" y="5529"/>
                      <a:pt x="6993" y="5362"/>
                      <a:pt x="8747" y="4860"/>
                    </a:cubicBezTo>
                    <a:lnTo>
                      <a:pt x="8747" y="491"/>
                    </a:lnTo>
                    <a:cubicBezTo>
                      <a:pt x="7040" y="124"/>
                      <a:pt x="5499" y="1"/>
                      <a:pt x="4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0"/>
              <p:cNvSpPr/>
              <p:nvPr/>
            </p:nvSpPr>
            <p:spPr>
              <a:xfrm>
                <a:off x="540255" y="1891085"/>
                <a:ext cx="283753" cy="163465"/>
              </a:xfrm>
              <a:custGeom>
                <a:rect b="b" l="l" r="r" t="t"/>
                <a:pathLst>
                  <a:path extrusionOk="0" h="5039" w="8747">
                    <a:moveTo>
                      <a:pt x="4607" y="1"/>
                    </a:moveTo>
                    <a:cubicBezTo>
                      <a:pt x="3311" y="1"/>
                      <a:pt x="1754" y="168"/>
                      <a:pt x="1" y="670"/>
                    </a:cubicBezTo>
                    <a:lnTo>
                      <a:pt x="1" y="5039"/>
                    </a:lnTo>
                    <a:lnTo>
                      <a:pt x="8747" y="5039"/>
                    </a:lnTo>
                    <a:lnTo>
                      <a:pt x="8747" y="670"/>
                    </a:lnTo>
                    <a:cubicBezTo>
                      <a:pt x="8747" y="670"/>
                      <a:pt x="7198" y="1"/>
                      <a:pt x="460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0"/>
              <p:cNvSpPr/>
              <p:nvPr/>
            </p:nvSpPr>
            <p:spPr>
              <a:xfrm>
                <a:off x="590342" y="1958787"/>
                <a:ext cx="45611" cy="49633"/>
              </a:xfrm>
              <a:custGeom>
                <a:rect b="b" l="l" r="r" t="t"/>
                <a:pathLst>
                  <a:path extrusionOk="0" h="1530" w="1406">
                    <a:moveTo>
                      <a:pt x="491" y="1"/>
                    </a:moveTo>
                    <a:cubicBezTo>
                      <a:pt x="454" y="1"/>
                      <a:pt x="417" y="6"/>
                      <a:pt x="383" y="17"/>
                    </a:cubicBezTo>
                    <a:cubicBezTo>
                      <a:pt x="0" y="136"/>
                      <a:pt x="4" y="560"/>
                      <a:pt x="164" y="854"/>
                    </a:cubicBezTo>
                    <a:cubicBezTo>
                      <a:pt x="385" y="1258"/>
                      <a:pt x="815" y="1499"/>
                      <a:pt x="1268" y="1529"/>
                    </a:cubicBezTo>
                    <a:cubicBezTo>
                      <a:pt x="1270" y="1529"/>
                      <a:pt x="1273" y="1529"/>
                      <a:pt x="1275" y="1529"/>
                    </a:cubicBezTo>
                    <a:cubicBezTo>
                      <a:pt x="1356" y="1529"/>
                      <a:pt x="1405" y="1432"/>
                      <a:pt x="1302" y="1425"/>
                    </a:cubicBezTo>
                    <a:cubicBezTo>
                      <a:pt x="849" y="1395"/>
                      <a:pt x="391" y="1104"/>
                      <a:pt x="247" y="656"/>
                    </a:cubicBezTo>
                    <a:cubicBezTo>
                      <a:pt x="220" y="574"/>
                      <a:pt x="202" y="479"/>
                      <a:pt x="217" y="392"/>
                    </a:cubicBezTo>
                    <a:cubicBezTo>
                      <a:pt x="241" y="253"/>
                      <a:pt x="371" y="110"/>
                      <a:pt x="519" y="102"/>
                    </a:cubicBezTo>
                    <a:cubicBezTo>
                      <a:pt x="521" y="101"/>
                      <a:pt x="523" y="101"/>
                      <a:pt x="526" y="101"/>
                    </a:cubicBezTo>
                    <a:cubicBezTo>
                      <a:pt x="656" y="101"/>
                      <a:pt x="784" y="268"/>
                      <a:pt x="795" y="382"/>
                    </a:cubicBezTo>
                    <a:cubicBezTo>
                      <a:pt x="806" y="501"/>
                      <a:pt x="737" y="552"/>
                      <a:pt x="668" y="552"/>
                    </a:cubicBezTo>
                    <a:cubicBezTo>
                      <a:pt x="588" y="552"/>
                      <a:pt x="509" y="484"/>
                      <a:pt x="556" y="376"/>
                    </a:cubicBezTo>
                    <a:cubicBezTo>
                      <a:pt x="571" y="339"/>
                      <a:pt x="531" y="320"/>
                      <a:pt x="487" y="320"/>
                    </a:cubicBezTo>
                    <a:cubicBezTo>
                      <a:pt x="450" y="320"/>
                      <a:pt x="410" y="334"/>
                      <a:pt x="398" y="362"/>
                    </a:cubicBezTo>
                    <a:cubicBezTo>
                      <a:pt x="315" y="557"/>
                      <a:pt x="493" y="687"/>
                      <a:pt x="670" y="687"/>
                    </a:cubicBezTo>
                    <a:cubicBezTo>
                      <a:pt x="762" y="687"/>
                      <a:pt x="853" y="652"/>
                      <a:pt x="908" y="574"/>
                    </a:cubicBezTo>
                    <a:cubicBezTo>
                      <a:pt x="1106" y="292"/>
                      <a:pt x="774" y="1"/>
                      <a:pt x="49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0"/>
              <p:cNvSpPr/>
              <p:nvPr/>
            </p:nvSpPr>
            <p:spPr>
              <a:xfrm>
                <a:off x="728407" y="1958787"/>
                <a:ext cx="45611" cy="49633"/>
              </a:xfrm>
              <a:custGeom>
                <a:rect b="b" l="l" r="r" t="t"/>
                <a:pathLst>
                  <a:path extrusionOk="0" h="1530" w="1406">
                    <a:moveTo>
                      <a:pt x="915" y="1"/>
                    </a:moveTo>
                    <a:cubicBezTo>
                      <a:pt x="632" y="1"/>
                      <a:pt x="300" y="292"/>
                      <a:pt x="497" y="574"/>
                    </a:cubicBezTo>
                    <a:cubicBezTo>
                      <a:pt x="552" y="652"/>
                      <a:pt x="643" y="687"/>
                      <a:pt x="735" y="687"/>
                    </a:cubicBezTo>
                    <a:cubicBezTo>
                      <a:pt x="912" y="687"/>
                      <a:pt x="1090" y="557"/>
                      <a:pt x="1008" y="362"/>
                    </a:cubicBezTo>
                    <a:cubicBezTo>
                      <a:pt x="995" y="334"/>
                      <a:pt x="956" y="320"/>
                      <a:pt x="918" y="320"/>
                    </a:cubicBezTo>
                    <a:cubicBezTo>
                      <a:pt x="874" y="320"/>
                      <a:pt x="834" y="339"/>
                      <a:pt x="850" y="376"/>
                    </a:cubicBezTo>
                    <a:cubicBezTo>
                      <a:pt x="896" y="484"/>
                      <a:pt x="817" y="552"/>
                      <a:pt x="737" y="552"/>
                    </a:cubicBezTo>
                    <a:cubicBezTo>
                      <a:pt x="668" y="552"/>
                      <a:pt x="599" y="501"/>
                      <a:pt x="610" y="382"/>
                    </a:cubicBezTo>
                    <a:cubicBezTo>
                      <a:pt x="621" y="268"/>
                      <a:pt x="749" y="101"/>
                      <a:pt x="880" y="101"/>
                    </a:cubicBezTo>
                    <a:cubicBezTo>
                      <a:pt x="882" y="101"/>
                      <a:pt x="884" y="101"/>
                      <a:pt x="887" y="102"/>
                    </a:cubicBezTo>
                    <a:cubicBezTo>
                      <a:pt x="1034" y="110"/>
                      <a:pt x="1164" y="253"/>
                      <a:pt x="1188" y="392"/>
                    </a:cubicBezTo>
                    <a:cubicBezTo>
                      <a:pt x="1203" y="479"/>
                      <a:pt x="1185" y="574"/>
                      <a:pt x="1158" y="656"/>
                    </a:cubicBezTo>
                    <a:cubicBezTo>
                      <a:pt x="1015" y="1104"/>
                      <a:pt x="557" y="1395"/>
                      <a:pt x="104" y="1425"/>
                    </a:cubicBezTo>
                    <a:cubicBezTo>
                      <a:pt x="0" y="1432"/>
                      <a:pt x="49" y="1529"/>
                      <a:pt x="130" y="1529"/>
                    </a:cubicBezTo>
                    <a:cubicBezTo>
                      <a:pt x="133" y="1529"/>
                      <a:pt x="135" y="1529"/>
                      <a:pt x="138" y="1529"/>
                    </a:cubicBezTo>
                    <a:cubicBezTo>
                      <a:pt x="591" y="1499"/>
                      <a:pt x="1020" y="1258"/>
                      <a:pt x="1241" y="854"/>
                    </a:cubicBezTo>
                    <a:cubicBezTo>
                      <a:pt x="1401" y="560"/>
                      <a:pt x="1405" y="136"/>
                      <a:pt x="1022" y="17"/>
                    </a:cubicBezTo>
                    <a:cubicBezTo>
                      <a:pt x="988" y="6"/>
                      <a:pt x="952" y="1"/>
                      <a:pt x="91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0"/>
              <p:cNvSpPr/>
              <p:nvPr/>
            </p:nvSpPr>
            <p:spPr>
              <a:xfrm>
                <a:off x="567926" y="1919145"/>
                <a:ext cx="117303" cy="120612"/>
              </a:xfrm>
              <a:custGeom>
                <a:rect b="b" l="l" r="r" t="t"/>
                <a:pathLst>
                  <a:path extrusionOk="0" h="3718" w="3616">
                    <a:moveTo>
                      <a:pt x="840" y="362"/>
                    </a:moveTo>
                    <a:cubicBezTo>
                      <a:pt x="936" y="362"/>
                      <a:pt x="1003" y="421"/>
                      <a:pt x="992" y="586"/>
                    </a:cubicBezTo>
                    <a:cubicBezTo>
                      <a:pt x="982" y="743"/>
                      <a:pt x="884" y="814"/>
                      <a:pt x="765" y="814"/>
                    </a:cubicBezTo>
                    <a:cubicBezTo>
                      <a:pt x="687" y="814"/>
                      <a:pt x="601" y="784"/>
                      <a:pt x="526" y="726"/>
                    </a:cubicBezTo>
                    <a:cubicBezTo>
                      <a:pt x="475" y="688"/>
                      <a:pt x="435" y="638"/>
                      <a:pt x="401" y="581"/>
                    </a:cubicBezTo>
                    <a:lnTo>
                      <a:pt x="401" y="581"/>
                    </a:lnTo>
                    <a:cubicBezTo>
                      <a:pt x="512" y="479"/>
                      <a:pt x="705" y="362"/>
                      <a:pt x="840" y="362"/>
                    </a:cubicBezTo>
                    <a:close/>
                    <a:moveTo>
                      <a:pt x="2183" y="2159"/>
                    </a:moveTo>
                    <a:cubicBezTo>
                      <a:pt x="2207" y="2159"/>
                      <a:pt x="2235" y="2164"/>
                      <a:pt x="2267" y="2175"/>
                    </a:cubicBezTo>
                    <a:cubicBezTo>
                      <a:pt x="2523" y="2261"/>
                      <a:pt x="2535" y="2786"/>
                      <a:pt x="2275" y="3037"/>
                    </a:cubicBezTo>
                    <a:lnTo>
                      <a:pt x="2275" y="3037"/>
                    </a:lnTo>
                    <a:cubicBezTo>
                      <a:pt x="2267" y="3026"/>
                      <a:pt x="2259" y="3014"/>
                      <a:pt x="2251" y="3002"/>
                    </a:cubicBezTo>
                    <a:cubicBezTo>
                      <a:pt x="2167" y="2876"/>
                      <a:pt x="1898" y="2159"/>
                      <a:pt x="2183" y="2159"/>
                    </a:cubicBezTo>
                    <a:close/>
                    <a:moveTo>
                      <a:pt x="744" y="2801"/>
                    </a:moveTo>
                    <a:cubicBezTo>
                      <a:pt x="764" y="2801"/>
                      <a:pt x="785" y="2802"/>
                      <a:pt x="805" y="2804"/>
                    </a:cubicBezTo>
                    <a:lnTo>
                      <a:pt x="805" y="2804"/>
                    </a:lnTo>
                    <a:cubicBezTo>
                      <a:pt x="844" y="2883"/>
                      <a:pt x="877" y="2967"/>
                      <a:pt x="902" y="3057"/>
                    </a:cubicBezTo>
                    <a:cubicBezTo>
                      <a:pt x="925" y="3139"/>
                      <a:pt x="981" y="3279"/>
                      <a:pt x="941" y="3365"/>
                    </a:cubicBezTo>
                    <a:cubicBezTo>
                      <a:pt x="898" y="3457"/>
                      <a:pt x="804" y="3497"/>
                      <a:pt x="702" y="3497"/>
                    </a:cubicBezTo>
                    <a:cubicBezTo>
                      <a:pt x="574" y="3497"/>
                      <a:pt x="433" y="3433"/>
                      <a:pt x="362" y="3325"/>
                    </a:cubicBezTo>
                    <a:cubicBezTo>
                      <a:pt x="139" y="2986"/>
                      <a:pt x="446" y="2801"/>
                      <a:pt x="744" y="2801"/>
                    </a:cubicBezTo>
                    <a:close/>
                    <a:moveTo>
                      <a:pt x="163" y="1"/>
                    </a:moveTo>
                    <a:cubicBezTo>
                      <a:pt x="119" y="1"/>
                      <a:pt x="73" y="22"/>
                      <a:pt x="80" y="60"/>
                    </a:cubicBezTo>
                    <a:cubicBezTo>
                      <a:pt x="110" y="215"/>
                      <a:pt x="155" y="403"/>
                      <a:pt x="234" y="564"/>
                    </a:cubicBezTo>
                    <a:lnTo>
                      <a:pt x="234" y="564"/>
                    </a:lnTo>
                    <a:cubicBezTo>
                      <a:pt x="1" y="880"/>
                      <a:pt x="36" y="1333"/>
                      <a:pt x="159" y="1719"/>
                    </a:cubicBezTo>
                    <a:cubicBezTo>
                      <a:pt x="253" y="2010"/>
                      <a:pt x="416" y="2221"/>
                      <a:pt x="593" y="2462"/>
                    </a:cubicBezTo>
                    <a:cubicBezTo>
                      <a:pt x="630" y="2513"/>
                      <a:pt x="665" y="2563"/>
                      <a:pt x="697" y="2614"/>
                    </a:cubicBezTo>
                    <a:lnTo>
                      <a:pt x="697" y="2614"/>
                    </a:lnTo>
                    <a:cubicBezTo>
                      <a:pt x="683" y="2613"/>
                      <a:pt x="669" y="2613"/>
                      <a:pt x="654" y="2613"/>
                    </a:cubicBezTo>
                    <a:cubicBezTo>
                      <a:pt x="591" y="2613"/>
                      <a:pt x="525" y="2624"/>
                      <a:pt x="458" y="2651"/>
                    </a:cubicBezTo>
                    <a:cubicBezTo>
                      <a:pt x="137" y="2779"/>
                      <a:pt x="69" y="3130"/>
                      <a:pt x="238" y="3412"/>
                    </a:cubicBezTo>
                    <a:cubicBezTo>
                      <a:pt x="336" y="3575"/>
                      <a:pt x="532" y="3717"/>
                      <a:pt x="730" y="3717"/>
                    </a:cubicBezTo>
                    <a:cubicBezTo>
                      <a:pt x="790" y="3717"/>
                      <a:pt x="850" y="3704"/>
                      <a:pt x="907" y="3676"/>
                    </a:cubicBezTo>
                    <a:cubicBezTo>
                      <a:pt x="1198" y="3529"/>
                      <a:pt x="1115" y="3153"/>
                      <a:pt x="1022" y="2904"/>
                    </a:cubicBezTo>
                    <a:cubicBezTo>
                      <a:pt x="1016" y="2888"/>
                      <a:pt x="1009" y="2871"/>
                      <a:pt x="1003" y="2855"/>
                    </a:cubicBezTo>
                    <a:lnTo>
                      <a:pt x="1003" y="2855"/>
                    </a:lnTo>
                    <a:cubicBezTo>
                      <a:pt x="1161" y="2929"/>
                      <a:pt x="1306" y="3066"/>
                      <a:pt x="1449" y="3158"/>
                    </a:cubicBezTo>
                    <a:cubicBezTo>
                      <a:pt x="1611" y="3263"/>
                      <a:pt x="1775" y="3354"/>
                      <a:pt x="1961" y="3354"/>
                    </a:cubicBezTo>
                    <a:cubicBezTo>
                      <a:pt x="2010" y="3354"/>
                      <a:pt x="2060" y="3347"/>
                      <a:pt x="2112" y="3333"/>
                    </a:cubicBezTo>
                    <a:cubicBezTo>
                      <a:pt x="2181" y="3315"/>
                      <a:pt x="2240" y="3288"/>
                      <a:pt x="2291" y="3253"/>
                    </a:cubicBezTo>
                    <a:lnTo>
                      <a:pt x="2291" y="3253"/>
                    </a:lnTo>
                    <a:cubicBezTo>
                      <a:pt x="2328" y="3289"/>
                      <a:pt x="2364" y="3319"/>
                      <a:pt x="2396" y="3341"/>
                    </a:cubicBezTo>
                    <a:cubicBezTo>
                      <a:pt x="2634" y="3503"/>
                      <a:pt x="2940" y="3575"/>
                      <a:pt x="3236" y="3575"/>
                    </a:cubicBezTo>
                    <a:cubicBezTo>
                      <a:pt x="3335" y="3575"/>
                      <a:pt x="3432" y="3567"/>
                      <a:pt x="3526" y="3552"/>
                    </a:cubicBezTo>
                    <a:cubicBezTo>
                      <a:pt x="3614" y="3536"/>
                      <a:pt x="3615" y="3445"/>
                      <a:pt x="3536" y="3445"/>
                    </a:cubicBezTo>
                    <a:cubicBezTo>
                      <a:pt x="3530" y="3445"/>
                      <a:pt x="3524" y="3446"/>
                      <a:pt x="3517" y="3447"/>
                    </a:cubicBezTo>
                    <a:cubicBezTo>
                      <a:pt x="3431" y="3461"/>
                      <a:pt x="3342" y="3468"/>
                      <a:pt x="3253" y="3468"/>
                    </a:cubicBezTo>
                    <a:cubicBezTo>
                      <a:pt x="2940" y="3468"/>
                      <a:pt x="2619" y="3378"/>
                      <a:pt x="2392" y="3167"/>
                    </a:cubicBezTo>
                    <a:lnTo>
                      <a:pt x="2392" y="3167"/>
                    </a:lnTo>
                    <a:cubicBezTo>
                      <a:pt x="2734" y="2792"/>
                      <a:pt x="2505" y="2002"/>
                      <a:pt x="2170" y="2002"/>
                    </a:cubicBezTo>
                    <a:cubicBezTo>
                      <a:pt x="2114" y="2002"/>
                      <a:pt x="2055" y="2024"/>
                      <a:pt x="1996" y="2074"/>
                    </a:cubicBezTo>
                    <a:cubicBezTo>
                      <a:pt x="1714" y="2308"/>
                      <a:pt x="1925" y="2804"/>
                      <a:pt x="2168" y="3115"/>
                    </a:cubicBezTo>
                    <a:lnTo>
                      <a:pt x="2168" y="3115"/>
                    </a:lnTo>
                    <a:cubicBezTo>
                      <a:pt x="2103" y="3149"/>
                      <a:pt x="2026" y="3170"/>
                      <a:pt x="1938" y="3170"/>
                    </a:cubicBezTo>
                    <a:cubicBezTo>
                      <a:pt x="1809" y="3170"/>
                      <a:pt x="1656" y="3126"/>
                      <a:pt x="1477" y="3021"/>
                    </a:cubicBezTo>
                    <a:cubicBezTo>
                      <a:pt x="1301" y="2917"/>
                      <a:pt x="1116" y="2758"/>
                      <a:pt x="917" y="2672"/>
                    </a:cubicBezTo>
                    <a:lnTo>
                      <a:pt x="917" y="2672"/>
                    </a:lnTo>
                    <a:cubicBezTo>
                      <a:pt x="654" y="2175"/>
                      <a:pt x="240" y="1813"/>
                      <a:pt x="227" y="1178"/>
                    </a:cubicBezTo>
                    <a:cubicBezTo>
                      <a:pt x="223" y="1014"/>
                      <a:pt x="235" y="843"/>
                      <a:pt x="310" y="695"/>
                    </a:cubicBezTo>
                    <a:lnTo>
                      <a:pt x="310" y="695"/>
                    </a:lnTo>
                    <a:cubicBezTo>
                      <a:pt x="406" y="831"/>
                      <a:pt x="539" y="928"/>
                      <a:pt x="726" y="934"/>
                    </a:cubicBezTo>
                    <a:cubicBezTo>
                      <a:pt x="731" y="934"/>
                      <a:pt x="737" y="934"/>
                      <a:pt x="742" y="934"/>
                    </a:cubicBezTo>
                    <a:cubicBezTo>
                      <a:pt x="986" y="934"/>
                      <a:pt x="1191" y="750"/>
                      <a:pt x="1149" y="493"/>
                    </a:cubicBezTo>
                    <a:cubicBezTo>
                      <a:pt x="1117" y="295"/>
                      <a:pt x="997" y="226"/>
                      <a:pt x="855" y="226"/>
                    </a:cubicBezTo>
                    <a:cubicBezTo>
                      <a:pt x="724" y="226"/>
                      <a:pt x="574" y="285"/>
                      <a:pt x="457" y="358"/>
                    </a:cubicBezTo>
                    <a:cubicBezTo>
                      <a:pt x="414" y="386"/>
                      <a:pt x="374" y="416"/>
                      <a:pt x="339" y="448"/>
                    </a:cubicBezTo>
                    <a:lnTo>
                      <a:pt x="339" y="448"/>
                    </a:lnTo>
                    <a:cubicBezTo>
                      <a:pt x="289" y="313"/>
                      <a:pt x="263" y="165"/>
                      <a:pt x="240" y="46"/>
                    </a:cubicBezTo>
                    <a:cubicBezTo>
                      <a:pt x="234" y="15"/>
                      <a:pt x="199" y="1"/>
                      <a:pt x="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0"/>
              <p:cNvSpPr/>
              <p:nvPr/>
            </p:nvSpPr>
            <p:spPr>
              <a:xfrm>
                <a:off x="657493" y="1952623"/>
                <a:ext cx="49503" cy="81749"/>
              </a:xfrm>
              <a:custGeom>
                <a:rect b="b" l="l" r="r" t="t"/>
                <a:pathLst>
                  <a:path extrusionOk="0" h="2520" w="1526">
                    <a:moveTo>
                      <a:pt x="716" y="98"/>
                    </a:moveTo>
                    <a:cubicBezTo>
                      <a:pt x="716" y="98"/>
                      <a:pt x="716" y="98"/>
                      <a:pt x="717" y="98"/>
                    </a:cubicBezTo>
                    <a:lnTo>
                      <a:pt x="717" y="98"/>
                    </a:lnTo>
                    <a:cubicBezTo>
                      <a:pt x="716" y="98"/>
                      <a:pt x="716" y="98"/>
                      <a:pt x="716" y="98"/>
                    </a:cubicBezTo>
                    <a:close/>
                    <a:moveTo>
                      <a:pt x="767" y="113"/>
                    </a:moveTo>
                    <a:lnTo>
                      <a:pt x="767" y="113"/>
                    </a:lnTo>
                    <a:cubicBezTo>
                      <a:pt x="1264" y="283"/>
                      <a:pt x="1351" y="997"/>
                      <a:pt x="1244" y="1419"/>
                    </a:cubicBezTo>
                    <a:cubicBezTo>
                      <a:pt x="1160" y="1755"/>
                      <a:pt x="980" y="2083"/>
                      <a:pt x="762" y="2357"/>
                    </a:cubicBezTo>
                    <a:lnTo>
                      <a:pt x="762" y="2357"/>
                    </a:lnTo>
                    <a:cubicBezTo>
                      <a:pt x="517" y="2051"/>
                      <a:pt x="313" y="1668"/>
                      <a:pt x="246" y="1285"/>
                    </a:cubicBezTo>
                    <a:cubicBezTo>
                      <a:pt x="190" y="957"/>
                      <a:pt x="238" y="618"/>
                      <a:pt x="454" y="357"/>
                    </a:cubicBezTo>
                    <a:cubicBezTo>
                      <a:pt x="525" y="272"/>
                      <a:pt x="632" y="184"/>
                      <a:pt x="731" y="131"/>
                    </a:cubicBezTo>
                    <a:cubicBezTo>
                      <a:pt x="746" y="122"/>
                      <a:pt x="758" y="117"/>
                      <a:pt x="767" y="113"/>
                    </a:cubicBezTo>
                    <a:close/>
                    <a:moveTo>
                      <a:pt x="765" y="0"/>
                    </a:moveTo>
                    <a:cubicBezTo>
                      <a:pt x="762" y="0"/>
                      <a:pt x="759" y="0"/>
                      <a:pt x="756" y="1"/>
                    </a:cubicBezTo>
                    <a:cubicBezTo>
                      <a:pt x="392" y="11"/>
                      <a:pt x="106" y="590"/>
                      <a:pt x="71" y="877"/>
                    </a:cubicBezTo>
                    <a:cubicBezTo>
                      <a:pt x="0" y="1452"/>
                      <a:pt x="316" y="2055"/>
                      <a:pt x="679" y="2483"/>
                    </a:cubicBezTo>
                    <a:lnTo>
                      <a:pt x="679" y="2483"/>
                    </a:lnTo>
                    <a:cubicBezTo>
                      <a:pt x="681" y="2487"/>
                      <a:pt x="685" y="2491"/>
                      <a:pt x="689" y="2494"/>
                    </a:cubicBezTo>
                    <a:lnTo>
                      <a:pt x="689" y="2494"/>
                    </a:lnTo>
                    <a:cubicBezTo>
                      <a:pt x="690" y="2496"/>
                      <a:pt x="692" y="2498"/>
                      <a:pt x="693" y="2499"/>
                    </a:cubicBezTo>
                    <a:cubicBezTo>
                      <a:pt x="705" y="2514"/>
                      <a:pt x="726" y="2520"/>
                      <a:pt x="749" y="2520"/>
                    </a:cubicBezTo>
                    <a:cubicBezTo>
                      <a:pt x="780" y="2520"/>
                      <a:pt x="813" y="2508"/>
                      <a:pt x="829" y="2489"/>
                    </a:cubicBezTo>
                    <a:lnTo>
                      <a:pt x="829" y="2489"/>
                    </a:lnTo>
                    <a:cubicBezTo>
                      <a:pt x="830" y="2488"/>
                      <a:pt x="831" y="2488"/>
                      <a:pt x="831" y="2487"/>
                    </a:cubicBezTo>
                    <a:cubicBezTo>
                      <a:pt x="1196" y="2064"/>
                      <a:pt x="1525" y="1442"/>
                      <a:pt x="1450" y="870"/>
                    </a:cubicBezTo>
                    <a:cubicBezTo>
                      <a:pt x="1413" y="587"/>
                      <a:pt x="1129" y="0"/>
                      <a:pt x="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0"/>
              <p:cNvSpPr/>
              <p:nvPr/>
            </p:nvSpPr>
            <p:spPr>
              <a:xfrm>
                <a:off x="679130" y="1919145"/>
                <a:ext cx="117271" cy="120612"/>
              </a:xfrm>
              <a:custGeom>
                <a:rect b="b" l="l" r="r" t="t"/>
                <a:pathLst>
                  <a:path extrusionOk="0" h="3718" w="3615">
                    <a:moveTo>
                      <a:pt x="2775" y="362"/>
                    </a:moveTo>
                    <a:cubicBezTo>
                      <a:pt x="2911" y="362"/>
                      <a:pt x="3103" y="479"/>
                      <a:pt x="3214" y="581"/>
                    </a:cubicBezTo>
                    <a:lnTo>
                      <a:pt x="3214" y="581"/>
                    </a:lnTo>
                    <a:cubicBezTo>
                      <a:pt x="3181" y="638"/>
                      <a:pt x="3140" y="688"/>
                      <a:pt x="3089" y="726"/>
                    </a:cubicBezTo>
                    <a:cubicBezTo>
                      <a:pt x="3014" y="784"/>
                      <a:pt x="2928" y="814"/>
                      <a:pt x="2850" y="814"/>
                    </a:cubicBezTo>
                    <a:cubicBezTo>
                      <a:pt x="2732" y="814"/>
                      <a:pt x="2633" y="743"/>
                      <a:pt x="2623" y="586"/>
                    </a:cubicBezTo>
                    <a:cubicBezTo>
                      <a:pt x="2613" y="421"/>
                      <a:pt x="2680" y="362"/>
                      <a:pt x="2775" y="362"/>
                    </a:cubicBezTo>
                    <a:close/>
                    <a:moveTo>
                      <a:pt x="1433" y="2159"/>
                    </a:moveTo>
                    <a:cubicBezTo>
                      <a:pt x="1717" y="2159"/>
                      <a:pt x="1449" y="2876"/>
                      <a:pt x="1364" y="3002"/>
                    </a:cubicBezTo>
                    <a:cubicBezTo>
                      <a:pt x="1357" y="3014"/>
                      <a:pt x="1349" y="3026"/>
                      <a:pt x="1340" y="3037"/>
                    </a:cubicBezTo>
                    <a:lnTo>
                      <a:pt x="1340" y="3037"/>
                    </a:lnTo>
                    <a:cubicBezTo>
                      <a:pt x="1080" y="2786"/>
                      <a:pt x="1093" y="2261"/>
                      <a:pt x="1348" y="2175"/>
                    </a:cubicBezTo>
                    <a:cubicBezTo>
                      <a:pt x="1380" y="2164"/>
                      <a:pt x="1408" y="2159"/>
                      <a:pt x="1433" y="2159"/>
                    </a:cubicBezTo>
                    <a:close/>
                    <a:moveTo>
                      <a:pt x="2871" y="2801"/>
                    </a:moveTo>
                    <a:cubicBezTo>
                      <a:pt x="3169" y="2801"/>
                      <a:pt x="3476" y="2986"/>
                      <a:pt x="3253" y="3325"/>
                    </a:cubicBezTo>
                    <a:cubicBezTo>
                      <a:pt x="3182" y="3433"/>
                      <a:pt x="3041" y="3497"/>
                      <a:pt x="2913" y="3497"/>
                    </a:cubicBezTo>
                    <a:cubicBezTo>
                      <a:pt x="2811" y="3497"/>
                      <a:pt x="2717" y="3457"/>
                      <a:pt x="2674" y="3365"/>
                    </a:cubicBezTo>
                    <a:cubicBezTo>
                      <a:pt x="2634" y="3279"/>
                      <a:pt x="2691" y="3139"/>
                      <a:pt x="2713" y="3057"/>
                    </a:cubicBezTo>
                    <a:cubicBezTo>
                      <a:pt x="2739" y="2967"/>
                      <a:pt x="2771" y="2883"/>
                      <a:pt x="2810" y="2804"/>
                    </a:cubicBezTo>
                    <a:lnTo>
                      <a:pt x="2810" y="2804"/>
                    </a:lnTo>
                    <a:cubicBezTo>
                      <a:pt x="2831" y="2802"/>
                      <a:pt x="2851" y="2801"/>
                      <a:pt x="2871" y="2801"/>
                    </a:cubicBezTo>
                    <a:close/>
                    <a:moveTo>
                      <a:pt x="3452" y="1"/>
                    </a:moveTo>
                    <a:cubicBezTo>
                      <a:pt x="3416" y="1"/>
                      <a:pt x="3381" y="15"/>
                      <a:pt x="3375" y="46"/>
                    </a:cubicBezTo>
                    <a:cubicBezTo>
                      <a:pt x="3352" y="165"/>
                      <a:pt x="3327" y="313"/>
                      <a:pt x="3276" y="448"/>
                    </a:cubicBezTo>
                    <a:lnTo>
                      <a:pt x="3276" y="448"/>
                    </a:lnTo>
                    <a:cubicBezTo>
                      <a:pt x="3241" y="416"/>
                      <a:pt x="3202" y="386"/>
                      <a:pt x="3158" y="358"/>
                    </a:cubicBezTo>
                    <a:cubicBezTo>
                      <a:pt x="3042" y="285"/>
                      <a:pt x="2892" y="226"/>
                      <a:pt x="2760" y="226"/>
                    </a:cubicBezTo>
                    <a:cubicBezTo>
                      <a:pt x="2618" y="226"/>
                      <a:pt x="2498" y="295"/>
                      <a:pt x="2466" y="493"/>
                    </a:cubicBezTo>
                    <a:cubicBezTo>
                      <a:pt x="2424" y="750"/>
                      <a:pt x="2629" y="934"/>
                      <a:pt x="2874" y="934"/>
                    </a:cubicBezTo>
                    <a:cubicBezTo>
                      <a:pt x="2879" y="934"/>
                      <a:pt x="2884" y="934"/>
                      <a:pt x="2889" y="934"/>
                    </a:cubicBezTo>
                    <a:cubicBezTo>
                      <a:pt x="3077" y="928"/>
                      <a:pt x="3209" y="831"/>
                      <a:pt x="3305" y="695"/>
                    </a:cubicBezTo>
                    <a:lnTo>
                      <a:pt x="3305" y="695"/>
                    </a:lnTo>
                    <a:cubicBezTo>
                      <a:pt x="3381" y="843"/>
                      <a:pt x="3392" y="1014"/>
                      <a:pt x="3389" y="1178"/>
                    </a:cubicBezTo>
                    <a:cubicBezTo>
                      <a:pt x="3375" y="1813"/>
                      <a:pt x="2962" y="2175"/>
                      <a:pt x="2699" y="2672"/>
                    </a:cubicBezTo>
                    <a:lnTo>
                      <a:pt x="2699" y="2672"/>
                    </a:lnTo>
                    <a:cubicBezTo>
                      <a:pt x="2500" y="2757"/>
                      <a:pt x="2315" y="2917"/>
                      <a:pt x="2138" y="3021"/>
                    </a:cubicBezTo>
                    <a:cubicBezTo>
                      <a:pt x="1960" y="3126"/>
                      <a:pt x="1806" y="3170"/>
                      <a:pt x="1677" y="3170"/>
                    </a:cubicBezTo>
                    <a:cubicBezTo>
                      <a:pt x="1589" y="3170"/>
                      <a:pt x="1512" y="3149"/>
                      <a:pt x="1447" y="3115"/>
                    </a:cubicBezTo>
                    <a:lnTo>
                      <a:pt x="1447" y="3115"/>
                    </a:lnTo>
                    <a:cubicBezTo>
                      <a:pt x="1690" y="2804"/>
                      <a:pt x="1901" y="2308"/>
                      <a:pt x="1620" y="2074"/>
                    </a:cubicBezTo>
                    <a:cubicBezTo>
                      <a:pt x="1560" y="2024"/>
                      <a:pt x="1501" y="2002"/>
                      <a:pt x="1445" y="2002"/>
                    </a:cubicBezTo>
                    <a:cubicBezTo>
                      <a:pt x="1110" y="2002"/>
                      <a:pt x="882" y="2792"/>
                      <a:pt x="1224" y="3167"/>
                    </a:cubicBezTo>
                    <a:lnTo>
                      <a:pt x="1224" y="3167"/>
                    </a:lnTo>
                    <a:cubicBezTo>
                      <a:pt x="997" y="3378"/>
                      <a:pt x="676" y="3468"/>
                      <a:pt x="362" y="3468"/>
                    </a:cubicBezTo>
                    <a:cubicBezTo>
                      <a:pt x="273" y="3468"/>
                      <a:pt x="184" y="3461"/>
                      <a:pt x="99" y="3447"/>
                    </a:cubicBezTo>
                    <a:cubicBezTo>
                      <a:pt x="92" y="3446"/>
                      <a:pt x="85" y="3445"/>
                      <a:pt x="79" y="3445"/>
                    </a:cubicBezTo>
                    <a:cubicBezTo>
                      <a:pt x="0" y="3445"/>
                      <a:pt x="1" y="3536"/>
                      <a:pt x="90" y="3552"/>
                    </a:cubicBezTo>
                    <a:cubicBezTo>
                      <a:pt x="183" y="3567"/>
                      <a:pt x="281" y="3575"/>
                      <a:pt x="379" y="3575"/>
                    </a:cubicBezTo>
                    <a:cubicBezTo>
                      <a:pt x="675" y="3575"/>
                      <a:pt x="981" y="3503"/>
                      <a:pt x="1219" y="3341"/>
                    </a:cubicBezTo>
                    <a:cubicBezTo>
                      <a:pt x="1252" y="3319"/>
                      <a:pt x="1287" y="3289"/>
                      <a:pt x="1324" y="3253"/>
                    </a:cubicBezTo>
                    <a:lnTo>
                      <a:pt x="1324" y="3253"/>
                    </a:lnTo>
                    <a:cubicBezTo>
                      <a:pt x="1375" y="3288"/>
                      <a:pt x="1435" y="3315"/>
                      <a:pt x="1503" y="3333"/>
                    </a:cubicBezTo>
                    <a:cubicBezTo>
                      <a:pt x="1555" y="3347"/>
                      <a:pt x="1605" y="3354"/>
                      <a:pt x="1654" y="3354"/>
                    </a:cubicBezTo>
                    <a:cubicBezTo>
                      <a:pt x="1840" y="3354"/>
                      <a:pt x="2005" y="3263"/>
                      <a:pt x="2166" y="3158"/>
                    </a:cubicBezTo>
                    <a:cubicBezTo>
                      <a:pt x="2310" y="3065"/>
                      <a:pt x="2455" y="2928"/>
                      <a:pt x="2614" y="2855"/>
                    </a:cubicBezTo>
                    <a:lnTo>
                      <a:pt x="2614" y="2855"/>
                    </a:lnTo>
                    <a:cubicBezTo>
                      <a:pt x="2607" y="2871"/>
                      <a:pt x="2600" y="2887"/>
                      <a:pt x="2594" y="2904"/>
                    </a:cubicBezTo>
                    <a:cubicBezTo>
                      <a:pt x="2500" y="3153"/>
                      <a:pt x="2417" y="3529"/>
                      <a:pt x="2708" y="3676"/>
                    </a:cubicBezTo>
                    <a:cubicBezTo>
                      <a:pt x="2766" y="3704"/>
                      <a:pt x="2825" y="3717"/>
                      <a:pt x="2885" y="3717"/>
                    </a:cubicBezTo>
                    <a:cubicBezTo>
                      <a:pt x="3084" y="3717"/>
                      <a:pt x="3280" y="3575"/>
                      <a:pt x="3377" y="3412"/>
                    </a:cubicBezTo>
                    <a:cubicBezTo>
                      <a:pt x="3547" y="3130"/>
                      <a:pt x="3479" y="2779"/>
                      <a:pt x="3157" y="2651"/>
                    </a:cubicBezTo>
                    <a:cubicBezTo>
                      <a:pt x="3090" y="2624"/>
                      <a:pt x="3025" y="2613"/>
                      <a:pt x="2961" y="2613"/>
                    </a:cubicBezTo>
                    <a:cubicBezTo>
                      <a:pt x="2947" y="2613"/>
                      <a:pt x="2932" y="2613"/>
                      <a:pt x="2918" y="2614"/>
                    </a:cubicBezTo>
                    <a:lnTo>
                      <a:pt x="2918" y="2614"/>
                    </a:lnTo>
                    <a:cubicBezTo>
                      <a:pt x="2951" y="2563"/>
                      <a:pt x="2986" y="2513"/>
                      <a:pt x="3023" y="2462"/>
                    </a:cubicBezTo>
                    <a:cubicBezTo>
                      <a:pt x="3199" y="2221"/>
                      <a:pt x="3362" y="2010"/>
                      <a:pt x="3456" y="1719"/>
                    </a:cubicBezTo>
                    <a:cubicBezTo>
                      <a:pt x="3579" y="1333"/>
                      <a:pt x="3614" y="880"/>
                      <a:pt x="3382" y="564"/>
                    </a:cubicBezTo>
                    <a:lnTo>
                      <a:pt x="3382" y="564"/>
                    </a:lnTo>
                    <a:cubicBezTo>
                      <a:pt x="3460" y="403"/>
                      <a:pt x="3505" y="215"/>
                      <a:pt x="3535" y="60"/>
                    </a:cubicBezTo>
                    <a:cubicBezTo>
                      <a:pt x="3542" y="22"/>
                      <a:pt x="3496" y="1"/>
                      <a:pt x="34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0"/>
              <p:cNvSpPr/>
              <p:nvPr/>
            </p:nvSpPr>
            <p:spPr>
              <a:xfrm>
                <a:off x="679682" y="1918107"/>
                <a:ext cx="4931" cy="24200"/>
              </a:xfrm>
              <a:custGeom>
                <a:rect b="b" l="l" r="r" t="t"/>
                <a:pathLst>
                  <a:path extrusionOk="0" h="746" w="152">
                    <a:moveTo>
                      <a:pt x="86" y="1"/>
                    </a:moveTo>
                    <a:cubicBezTo>
                      <a:pt x="45" y="1"/>
                      <a:pt x="1" y="20"/>
                      <a:pt x="1" y="57"/>
                    </a:cubicBezTo>
                    <a:lnTo>
                      <a:pt x="1" y="702"/>
                    </a:lnTo>
                    <a:cubicBezTo>
                      <a:pt x="1" y="732"/>
                      <a:pt x="32" y="745"/>
                      <a:pt x="66" y="745"/>
                    </a:cubicBezTo>
                    <a:cubicBezTo>
                      <a:pt x="107" y="745"/>
                      <a:pt x="151" y="725"/>
                      <a:pt x="151" y="688"/>
                    </a:cubicBezTo>
                    <a:lnTo>
                      <a:pt x="151" y="45"/>
                    </a:lnTo>
                    <a:cubicBezTo>
                      <a:pt x="151" y="15"/>
                      <a:pt x="120"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0"/>
              <p:cNvSpPr/>
              <p:nvPr/>
            </p:nvSpPr>
            <p:spPr>
              <a:xfrm>
                <a:off x="650129" y="1939225"/>
                <a:ext cx="15149" cy="14760"/>
              </a:xfrm>
              <a:custGeom>
                <a:rect b="b" l="l" r="r" t="t"/>
                <a:pathLst>
                  <a:path extrusionOk="0" h="455" w="467">
                    <a:moveTo>
                      <a:pt x="105" y="0"/>
                    </a:moveTo>
                    <a:cubicBezTo>
                      <a:pt x="54" y="0"/>
                      <a:pt x="0" y="28"/>
                      <a:pt x="26" y="64"/>
                    </a:cubicBezTo>
                    <a:cubicBezTo>
                      <a:pt x="117" y="186"/>
                      <a:pt x="207" y="308"/>
                      <a:pt x="297" y="430"/>
                    </a:cubicBezTo>
                    <a:cubicBezTo>
                      <a:pt x="310" y="447"/>
                      <a:pt x="335" y="455"/>
                      <a:pt x="361" y="455"/>
                    </a:cubicBezTo>
                    <a:cubicBezTo>
                      <a:pt x="412" y="455"/>
                      <a:pt x="467" y="427"/>
                      <a:pt x="440" y="391"/>
                    </a:cubicBezTo>
                    <a:cubicBezTo>
                      <a:pt x="350" y="269"/>
                      <a:pt x="260" y="147"/>
                      <a:pt x="170" y="25"/>
                    </a:cubicBezTo>
                    <a:cubicBezTo>
                      <a:pt x="157" y="8"/>
                      <a:pt x="132" y="0"/>
                      <a:pt x="1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0"/>
              <p:cNvSpPr/>
              <p:nvPr/>
            </p:nvSpPr>
            <p:spPr>
              <a:xfrm>
                <a:off x="637315" y="1967221"/>
                <a:ext cx="19756" cy="9959"/>
              </a:xfrm>
              <a:custGeom>
                <a:rect b="b" l="l" r="r" t="t"/>
                <a:pathLst>
                  <a:path extrusionOk="0" h="307" w="609">
                    <a:moveTo>
                      <a:pt x="131" y="1"/>
                    </a:moveTo>
                    <a:cubicBezTo>
                      <a:pt x="72" y="1"/>
                      <a:pt x="0" y="51"/>
                      <a:pt x="65" y="88"/>
                    </a:cubicBezTo>
                    <a:cubicBezTo>
                      <a:pt x="191" y="157"/>
                      <a:pt x="317" y="228"/>
                      <a:pt x="443" y="299"/>
                    </a:cubicBezTo>
                    <a:cubicBezTo>
                      <a:pt x="453" y="304"/>
                      <a:pt x="465" y="307"/>
                      <a:pt x="478" y="307"/>
                    </a:cubicBezTo>
                    <a:cubicBezTo>
                      <a:pt x="536" y="307"/>
                      <a:pt x="609" y="256"/>
                      <a:pt x="543" y="220"/>
                    </a:cubicBezTo>
                    <a:cubicBezTo>
                      <a:pt x="417" y="149"/>
                      <a:pt x="291" y="78"/>
                      <a:pt x="166" y="9"/>
                    </a:cubicBezTo>
                    <a:cubicBezTo>
                      <a:pt x="156" y="3"/>
                      <a:pt x="144" y="1"/>
                      <a:pt x="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0"/>
              <p:cNvSpPr/>
              <p:nvPr/>
            </p:nvSpPr>
            <p:spPr>
              <a:xfrm>
                <a:off x="699016" y="1939161"/>
                <a:ext cx="15149" cy="14890"/>
              </a:xfrm>
              <a:custGeom>
                <a:rect b="b" l="l" r="r" t="t"/>
                <a:pathLst>
                  <a:path extrusionOk="0" h="459" w="467">
                    <a:moveTo>
                      <a:pt x="372" y="0"/>
                    </a:moveTo>
                    <a:cubicBezTo>
                      <a:pt x="343" y="0"/>
                      <a:pt x="315" y="9"/>
                      <a:pt x="302" y="27"/>
                    </a:cubicBezTo>
                    <a:cubicBezTo>
                      <a:pt x="211" y="149"/>
                      <a:pt x="121" y="272"/>
                      <a:pt x="31" y="394"/>
                    </a:cubicBezTo>
                    <a:cubicBezTo>
                      <a:pt x="1" y="435"/>
                      <a:pt x="47" y="459"/>
                      <a:pt x="95" y="459"/>
                    </a:cubicBezTo>
                    <a:cubicBezTo>
                      <a:pt x="124" y="459"/>
                      <a:pt x="153" y="450"/>
                      <a:pt x="166" y="432"/>
                    </a:cubicBezTo>
                    <a:cubicBezTo>
                      <a:pt x="255" y="310"/>
                      <a:pt x="346" y="188"/>
                      <a:pt x="436" y="65"/>
                    </a:cubicBezTo>
                    <a:cubicBezTo>
                      <a:pt x="466" y="24"/>
                      <a:pt x="419" y="0"/>
                      <a:pt x="3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0"/>
              <p:cNvSpPr/>
              <p:nvPr/>
            </p:nvSpPr>
            <p:spPr>
              <a:xfrm>
                <a:off x="707353" y="1967189"/>
                <a:ext cx="19496" cy="10024"/>
              </a:xfrm>
              <a:custGeom>
                <a:rect b="b" l="l" r="r" t="t"/>
                <a:pathLst>
                  <a:path extrusionOk="0" h="309" w="601">
                    <a:moveTo>
                      <a:pt x="487" y="0"/>
                    </a:moveTo>
                    <a:cubicBezTo>
                      <a:pt x="473" y="0"/>
                      <a:pt x="459" y="3"/>
                      <a:pt x="447" y="10"/>
                    </a:cubicBezTo>
                    <a:cubicBezTo>
                      <a:pt x="321" y="80"/>
                      <a:pt x="195" y="150"/>
                      <a:pt x="70" y="221"/>
                    </a:cubicBezTo>
                    <a:cubicBezTo>
                      <a:pt x="0" y="259"/>
                      <a:pt x="56" y="309"/>
                      <a:pt x="113" y="309"/>
                    </a:cubicBezTo>
                    <a:cubicBezTo>
                      <a:pt x="127" y="309"/>
                      <a:pt x="141" y="306"/>
                      <a:pt x="153" y="299"/>
                    </a:cubicBezTo>
                    <a:cubicBezTo>
                      <a:pt x="279" y="229"/>
                      <a:pt x="405" y="158"/>
                      <a:pt x="531" y="88"/>
                    </a:cubicBezTo>
                    <a:cubicBezTo>
                      <a:pt x="601" y="49"/>
                      <a:pt x="544" y="0"/>
                      <a:pt x="4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0"/>
              <p:cNvSpPr/>
              <p:nvPr/>
            </p:nvSpPr>
            <p:spPr>
              <a:xfrm>
                <a:off x="590342" y="1098965"/>
                <a:ext cx="45611" cy="49601"/>
              </a:xfrm>
              <a:custGeom>
                <a:rect b="b" l="l" r="r" t="t"/>
                <a:pathLst>
                  <a:path extrusionOk="0" h="1529" w="1406">
                    <a:moveTo>
                      <a:pt x="1275" y="0"/>
                    </a:moveTo>
                    <a:cubicBezTo>
                      <a:pt x="1273" y="0"/>
                      <a:pt x="1270" y="0"/>
                      <a:pt x="1268" y="1"/>
                    </a:cubicBezTo>
                    <a:cubicBezTo>
                      <a:pt x="815" y="30"/>
                      <a:pt x="385" y="272"/>
                      <a:pt x="164" y="676"/>
                    </a:cubicBezTo>
                    <a:cubicBezTo>
                      <a:pt x="4" y="970"/>
                      <a:pt x="0" y="1393"/>
                      <a:pt x="383" y="1513"/>
                    </a:cubicBezTo>
                    <a:cubicBezTo>
                      <a:pt x="417" y="1524"/>
                      <a:pt x="454" y="1529"/>
                      <a:pt x="491" y="1529"/>
                    </a:cubicBezTo>
                    <a:cubicBezTo>
                      <a:pt x="774" y="1529"/>
                      <a:pt x="1106" y="1238"/>
                      <a:pt x="908" y="956"/>
                    </a:cubicBezTo>
                    <a:cubicBezTo>
                      <a:pt x="853" y="878"/>
                      <a:pt x="762" y="843"/>
                      <a:pt x="671" y="843"/>
                    </a:cubicBezTo>
                    <a:cubicBezTo>
                      <a:pt x="494" y="843"/>
                      <a:pt x="315" y="973"/>
                      <a:pt x="398" y="1168"/>
                    </a:cubicBezTo>
                    <a:cubicBezTo>
                      <a:pt x="410" y="1196"/>
                      <a:pt x="450" y="1210"/>
                      <a:pt x="487" y="1210"/>
                    </a:cubicBezTo>
                    <a:cubicBezTo>
                      <a:pt x="531" y="1210"/>
                      <a:pt x="571" y="1191"/>
                      <a:pt x="556" y="1154"/>
                    </a:cubicBezTo>
                    <a:cubicBezTo>
                      <a:pt x="509" y="1045"/>
                      <a:pt x="588" y="978"/>
                      <a:pt x="668" y="978"/>
                    </a:cubicBezTo>
                    <a:cubicBezTo>
                      <a:pt x="737" y="978"/>
                      <a:pt x="806" y="1028"/>
                      <a:pt x="795" y="1147"/>
                    </a:cubicBezTo>
                    <a:cubicBezTo>
                      <a:pt x="784" y="1262"/>
                      <a:pt x="656" y="1428"/>
                      <a:pt x="526" y="1428"/>
                    </a:cubicBezTo>
                    <a:cubicBezTo>
                      <a:pt x="523" y="1428"/>
                      <a:pt x="521" y="1428"/>
                      <a:pt x="519" y="1428"/>
                    </a:cubicBezTo>
                    <a:cubicBezTo>
                      <a:pt x="371" y="1420"/>
                      <a:pt x="241" y="1277"/>
                      <a:pt x="217" y="1138"/>
                    </a:cubicBezTo>
                    <a:cubicBezTo>
                      <a:pt x="202" y="1051"/>
                      <a:pt x="220" y="956"/>
                      <a:pt x="247" y="874"/>
                    </a:cubicBezTo>
                    <a:cubicBezTo>
                      <a:pt x="391" y="426"/>
                      <a:pt x="849" y="135"/>
                      <a:pt x="1302" y="105"/>
                    </a:cubicBezTo>
                    <a:cubicBezTo>
                      <a:pt x="1405" y="98"/>
                      <a:pt x="1356" y="0"/>
                      <a:pt x="127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0"/>
              <p:cNvSpPr/>
              <p:nvPr/>
            </p:nvSpPr>
            <p:spPr>
              <a:xfrm>
                <a:off x="728407" y="1098965"/>
                <a:ext cx="45611" cy="49601"/>
              </a:xfrm>
              <a:custGeom>
                <a:rect b="b" l="l" r="r" t="t"/>
                <a:pathLst>
                  <a:path extrusionOk="0" h="1529" w="1406">
                    <a:moveTo>
                      <a:pt x="130" y="0"/>
                    </a:moveTo>
                    <a:cubicBezTo>
                      <a:pt x="49" y="0"/>
                      <a:pt x="0" y="98"/>
                      <a:pt x="104" y="105"/>
                    </a:cubicBezTo>
                    <a:cubicBezTo>
                      <a:pt x="557" y="135"/>
                      <a:pt x="1015" y="426"/>
                      <a:pt x="1158" y="874"/>
                    </a:cubicBezTo>
                    <a:cubicBezTo>
                      <a:pt x="1185" y="956"/>
                      <a:pt x="1203" y="1051"/>
                      <a:pt x="1188" y="1138"/>
                    </a:cubicBezTo>
                    <a:cubicBezTo>
                      <a:pt x="1164" y="1277"/>
                      <a:pt x="1034" y="1420"/>
                      <a:pt x="887" y="1428"/>
                    </a:cubicBezTo>
                    <a:cubicBezTo>
                      <a:pt x="884" y="1428"/>
                      <a:pt x="882" y="1428"/>
                      <a:pt x="880" y="1428"/>
                    </a:cubicBezTo>
                    <a:cubicBezTo>
                      <a:pt x="749" y="1428"/>
                      <a:pt x="621" y="1262"/>
                      <a:pt x="610" y="1147"/>
                    </a:cubicBezTo>
                    <a:cubicBezTo>
                      <a:pt x="599" y="1028"/>
                      <a:pt x="668" y="978"/>
                      <a:pt x="737" y="978"/>
                    </a:cubicBezTo>
                    <a:cubicBezTo>
                      <a:pt x="817" y="978"/>
                      <a:pt x="896" y="1045"/>
                      <a:pt x="850" y="1154"/>
                    </a:cubicBezTo>
                    <a:cubicBezTo>
                      <a:pt x="834" y="1191"/>
                      <a:pt x="874" y="1210"/>
                      <a:pt x="918" y="1210"/>
                    </a:cubicBezTo>
                    <a:cubicBezTo>
                      <a:pt x="955" y="1210"/>
                      <a:pt x="995" y="1196"/>
                      <a:pt x="1008" y="1168"/>
                    </a:cubicBezTo>
                    <a:cubicBezTo>
                      <a:pt x="1090" y="973"/>
                      <a:pt x="912" y="843"/>
                      <a:pt x="734" y="843"/>
                    </a:cubicBezTo>
                    <a:cubicBezTo>
                      <a:pt x="643" y="843"/>
                      <a:pt x="552" y="878"/>
                      <a:pt x="497" y="956"/>
                    </a:cubicBezTo>
                    <a:cubicBezTo>
                      <a:pt x="300" y="1238"/>
                      <a:pt x="632" y="1529"/>
                      <a:pt x="915" y="1529"/>
                    </a:cubicBezTo>
                    <a:cubicBezTo>
                      <a:pt x="952" y="1529"/>
                      <a:pt x="988" y="1524"/>
                      <a:pt x="1022" y="1513"/>
                    </a:cubicBezTo>
                    <a:cubicBezTo>
                      <a:pt x="1405" y="1393"/>
                      <a:pt x="1401" y="970"/>
                      <a:pt x="1241" y="676"/>
                    </a:cubicBezTo>
                    <a:cubicBezTo>
                      <a:pt x="1020" y="272"/>
                      <a:pt x="591" y="30"/>
                      <a:pt x="138" y="1"/>
                    </a:cubicBezTo>
                    <a:cubicBezTo>
                      <a:pt x="135" y="0"/>
                      <a:pt x="133" y="0"/>
                      <a:pt x="1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0"/>
              <p:cNvSpPr/>
              <p:nvPr/>
            </p:nvSpPr>
            <p:spPr>
              <a:xfrm>
                <a:off x="567926" y="1067628"/>
                <a:ext cx="117303" cy="120612"/>
              </a:xfrm>
              <a:custGeom>
                <a:rect b="b" l="l" r="r" t="t"/>
                <a:pathLst>
                  <a:path extrusionOk="0" h="3718" w="3616">
                    <a:moveTo>
                      <a:pt x="702" y="220"/>
                    </a:moveTo>
                    <a:cubicBezTo>
                      <a:pt x="804" y="220"/>
                      <a:pt x="898" y="261"/>
                      <a:pt x="941" y="353"/>
                    </a:cubicBezTo>
                    <a:cubicBezTo>
                      <a:pt x="981" y="439"/>
                      <a:pt x="925" y="579"/>
                      <a:pt x="902" y="661"/>
                    </a:cubicBezTo>
                    <a:cubicBezTo>
                      <a:pt x="877" y="751"/>
                      <a:pt x="844" y="834"/>
                      <a:pt x="805" y="914"/>
                    </a:cubicBezTo>
                    <a:lnTo>
                      <a:pt x="805" y="914"/>
                    </a:lnTo>
                    <a:cubicBezTo>
                      <a:pt x="785" y="916"/>
                      <a:pt x="764" y="916"/>
                      <a:pt x="744" y="916"/>
                    </a:cubicBezTo>
                    <a:cubicBezTo>
                      <a:pt x="446" y="916"/>
                      <a:pt x="139" y="732"/>
                      <a:pt x="362" y="393"/>
                    </a:cubicBezTo>
                    <a:cubicBezTo>
                      <a:pt x="433" y="284"/>
                      <a:pt x="574" y="220"/>
                      <a:pt x="702" y="220"/>
                    </a:cubicBezTo>
                    <a:close/>
                    <a:moveTo>
                      <a:pt x="2275" y="681"/>
                    </a:moveTo>
                    <a:cubicBezTo>
                      <a:pt x="2535" y="932"/>
                      <a:pt x="2523" y="1456"/>
                      <a:pt x="2267" y="1543"/>
                    </a:cubicBezTo>
                    <a:cubicBezTo>
                      <a:pt x="2235" y="1554"/>
                      <a:pt x="2207" y="1559"/>
                      <a:pt x="2183" y="1559"/>
                    </a:cubicBezTo>
                    <a:cubicBezTo>
                      <a:pt x="1898" y="1559"/>
                      <a:pt x="2167" y="842"/>
                      <a:pt x="2251" y="715"/>
                    </a:cubicBezTo>
                    <a:cubicBezTo>
                      <a:pt x="2259" y="704"/>
                      <a:pt x="2267" y="692"/>
                      <a:pt x="2275" y="681"/>
                    </a:cubicBezTo>
                    <a:close/>
                    <a:moveTo>
                      <a:pt x="765" y="2904"/>
                    </a:moveTo>
                    <a:cubicBezTo>
                      <a:pt x="884" y="2904"/>
                      <a:pt x="982" y="2975"/>
                      <a:pt x="992" y="3132"/>
                    </a:cubicBezTo>
                    <a:cubicBezTo>
                      <a:pt x="1003" y="3297"/>
                      <a:pt x="936" y="3356"/>
                      <a:pt x="840" y="3356"/>
                    </a:cubicBezTo>
                    <a:cubicBezTo>
                      <a:pt x="705" y="3356"/>
                      <a:pt x="512" y="3238"/>
                      <a:pt x="401" y="3137"/>
                    </a:cubicBezTo>
                    <a:lnTo>
                      <a:pt x="401" y="3137"/>
                    </a:lnTo>
                    <a:cubicBezTo>
                      <a:pt x="435" y="3080"/>
                      <a:pt x="475" y="3030"/>
                      <a:pt x="526" y="2992"/>
                    </a:cubicBezTo>
                    <a:cubicBezTo>
                      <a:pt x="601" y="2934"/>
                      <a:pt x="687" y="2904"/>
                      <a:pt x="765" y="2904"/>
                    </a:cubicBezTo>
                    <a:close/>
                    <a:moveTo>
                      <a:pt x="730" y="0"/>
                    </a:moveTo>
                    <a:cubicBezTo>
                      <a:pt x="532" y="0"/>
                      <a:pt x="336" y="142"/>
                      <a:pt x="238" y="306"/>
                    </a:cubicBezTo>
                    <a:cubicBezTo>
                      <a:pt x="69" y="587"/>
                      <a:pt x="137" y="939"/>
                      <a:pt x="458" y="1067"/>
                    </a:cubicBezTo>
                    <a:cubicBezTo>
                      <a:pt x="525" y="1094"/>
                      <a:pt x="591" y="1105"/>
                      <a:pt x="655" y="1105"/>
                    </a:cubicBezTo>
                    <a:cubicBezTo>
                      <a:pt x="669" y="1105"/>
                      <a:pt x="683" y="1105"/>
                      <a:pt x="697" y="1104"/>
                    </a:cubicBezTo>
                    <a:lnTo>
                      <a:pt x="697" y="1104"/>
                    </a:lnTo>
                    <a:cubicBezTo>
                      <a:pt x="665" y="1155"/>
                      <a:pt x="630" y="1205"/>
                      <a:pt x="593" y="1256"/>
                    </a:cubicBezTo>
                    <a:cubicBezTo>
                      <a:pt x="416" y="1496"/>
                      <a:pt x="253" y="1708"/>
                      <a:pt x="159" y="1999"/>
                    </a:cubicBezTo>
                    <a:cubicBezTo>
                      <a:pt x="36" y="2385"/>
                      <a:pt x="1" y="2837"/>
                      <a:pt x="234" y="3154"/>
                    </a:cubicBezTo>
                    <a:lnTo>
                      <a:pt x="234" y="3154"/>
                    </a:lnTo>
                    <a:cubicBezTo>
                      <a:pt x="155" y="3315"/>
                      <a:pt x="110" y="3503"/>
                      <a:pt x="80" y="3658"/>
                    </a:cubicBezTo>
                    <a:cubicBezTo>
                      <a:pt x="73" y="3695"/>
                      <a:pt x="119" y="3718"/>
                      <a:pt x="164" y="3718"/>
                    </a:cubicBezTo>
                    <a:cubicBezTo>
                      <a:pt x="199" y="3718"/>
                      <a:pt x="234" y="3704"/>
                      <a:pt x="240" y="3672"/>
                    </a:cubicBezTo>
                    <a:cubicBezTo>
                      <a:pt x="263" y="3554"/>
                      <a:pt x="289" y="3405"/>
                      <a:pt x="339" y="3270"/>
                    </a:cubicBezTo>
                    <a:lnTo>
                      <a:pt x="339" y="3270"/>
                    </a:lnTo>
                    <a:cubicBezTo>
                      <a:pt x="374" y="3302"/>
                      <a:pt x="414" y="3332"/>
                      <a:pt x="457" y="3360"/>
                    </a:cubicBezTo>
                    <a:cubicBezTo>
                      <a:pt x="574" y="3432"/>
                      <a:pt x="724" y="3492"/>
                      <a:pt x="855" y="3492"/>
                    </a:cubicBezTo>
                    <a:cubicBezTo>
                      <a:pt x="997" y="3492"/>
                      <a:pt x="1117" y="3422"/>
                      <a:pt x="1149" y="3224"/>
                    </a:cubicBezTo>
                    <a:cubicBezTo>
                      <a:pt x="1191" y="2968"/>
                      <a:pt x="986" y="2783"/>
                      <a:pt x="742" y="2783"/>
                    </a:cubicBezTo>
                    <a:cubicBezTo>
                      <a:pt x="737" y="2783"/>
                      <a:pt x="731" y="2783"/>
                      <a:pt x="726" y="2784"/>
                    </a:cubicBezTo>
                    <a:cubicBezTo>
                      <a:pt x="539" y="2790"/>
                      <a:pt x="406" y="2887"/>
                      <a:pt x="310" y="3023"/>
                    </a:cubicBezTo>
                    <a:lnTo>
                      <a:pt x="310" y="3023"/>
                    </a:lnTo>
                    <a:cubicBezTo>
                      <a:pt x="235" y="2875"/>
                      <a:pt x="223" y="2704"/>
                      <a:pt x="227" y="2540"/>
                    </a:cubicBezTo>
                    <a:cubicBezTo>
                      <a:pt x="240" y="1905"/>
                      <a:pt x="653" y="1543"/>
                      <a:pt x="916" y="1046"/>
                    </a:cubicBezTo>
                    <a:lnTo>
                      <a:pt x="916" y="1046"/>
                    </a:lnTo>
                    <a:cubicBezTo>
                      <a:pt x="1116" y="961"/>
                      <a:pt x="1301" y="802"/>
                      <a:pt x="1477" y="697"/>
                    </a:cubicBezTo>
                    <a:cubicBezTo>
                      <a:pt x="1656" y="592"/>
                      <a:pt x="1809" y="548"/>
                      <a:pt x="1938" y="548"/>
                    </a:cubicBezTo>
                    <a:cubicBezTo>
                      <a:pt x="2026" y="548"/>
                      <a:pt x="2103" y="568"/>
                      <a:pt x="2168" y="603"/>
                    </a:cubicBezTo>
                    <a:lnTo>
                      <a:pt x="2168" y="603"/>
                    </a:lnTo>
                    <a:cubicBezTo>
                      <a:pt x="1925" y="914"/>
                      <a:pt x="1714" y="1410"/>
                      <a:pt x="1996" y="1644"/>
                    </a:cubicBezTo>
                    <a:cubicBezTo>
                      <a:pt x="2055" y="1694"/>
                      <a:pt x="2114" y="1716"/>
                      <a:pt x="2170" y="1716"/>
                    </a:cubicBezTo>
                    <a:cubicBezTo>
                      <a:pt x="2505" y="1716"/>
                      <a:pt x="2734" y="926"/>
                      <a:pt x="2392" y="551"/>
                    </a:cubicBezTo>
                    <a:lnTo>
                      <a:pt x="2392" y="551"/>
                    </a:lnTo>
                    <a:cubicBezTo>
                      <a:pt x="2619" y="340"/>
                      <a:pt x="2940" y="249"/>
                      <a:pt x="3253" y="249"/>
                    </a:cubicBezTo>
                    <a:cubicBezTo>
                      <a:pt x="3342" y="249"/>
                      <a:pt x="3431" y="257"/>
                      <a:pt x="3517" y="271"/>
                    </a:cubicBezTo>
                    <a:cubicBezTo>
                      <a:pt x="3524" y="272"/>
                      <a:pt x="3530" y="272"/>
                      <a:pt x="3536" y="272"/>
                    </a:cubicBezTo>
                    <a:cubicBezTo>
                      <a:pt x="3615" y="272"/>
                      <a:pt x="3614" y="181"/>
                      <a:pt x="3526" y="166"/>
                    </a:cubicBezTo>
                    <a:cubicBezTo>
                      <a:pt x="3432" y="151"/>
                      <a:pt x="3335" y="143"/>
                      <a:pt x="3236" y="143"/>
                    </a:cubicBezTo>
                    <a:cubicBezTo>
                      <a:pt x="2940" y="143"/>
                      <a:pt x="2634" y="215"/>
                      <a:pt x="2396" y="376"/>
                    </a:cubicBezTo>
                    <a:cubicBezTo>
                      <a:pt x="2364" y="399"/>
                      <a:pt x="2328" y="428"/>
                      <a:pt x="2291" y="464"/>
                    </a:cubicBezTo>
                    <a:lnTo>
                      <a:pt x="2291" y="464"/>
                    </a:lnTo>
                    <a:cubicBezTo>
                      <a:pt x="2240" y="430"/>
                      <a:pt x="2181" y="403"/>
                      <a:pt x="2112" y="384"/>
                    </a:cubicBezTo>
                    <a:cubicBezTo>
                      <a:pt x="2060" y="370"/>
                      <a:pt x="2010" y="364"/>
                      <a:pt x="1961" y="364"/>
                    </a:cubicBezTo>
                    <a:cubicBezTo>
                      <a:pt x="1775" y="364"/>
                      <a:pt x="1611" y="455"/>
                      <a:pt x="1449" y="560"/>
                    </a:cubicBezTo>
                    <a:cubicBezTo>
                      <a:pt x="1306" y="652"/>
                      <a:pt x="1161" y="789"/>
                      <a:pt x="1003" y="862"/>
                    </a:cubicBezTo>
                    <a:lnTo>
                      <a:pt x="1003" y="862"/>
                    </a:lnTo>
                    <a:cubicBezTo>
                      <a:pt x="1009" y="846"/>
                      <a:pt x="1016" y="830"/>
                      <a:pt x="1022" y="814"/>
                    </a:cubicBezTo>
                    <a:cubicBezTo>
                      <a:pt x="1115" y="565"/>
                      <a:pt x="1198" y="189"/>
                      <a:pt x="907" y="42"/>
                    </a:cubicBezTo>
                    <a:cubicBezTo>
                      <a:pt x="850" y="13"/>
                      <a:pt x="790" y="0"/>
                      <a:pt x="7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0"/>
              <p:cNvSpPr/>
              <p:nvPr/>
            </p:nvSpPr>
            <p:spPr>
              <a:xfrm>
                <a:off x="657493" y="1073013"/>
                <a:ext cx="49503" cy="81749"/>
              </a:xfrm>
              <a:custGeom>
                <a:rect b="b" l="l" r="r" t="t"/>
                <a:pathLst>
                  <a:path extrusionOk="0" h="2520" w="1526">
                    <a:moveTo>
                      <a:pt x="762" y="163"/>
                    </a:moveTo>
                    <a:cubicBezTo>
                      <a:pt x="980" y="438"/>
                      <a:pt x="1160" y="765"/>
                      <a:pt x="1244" y="1101"/>
                    </a:cubicBezTo>
                    <a:cubicBezTo>
                      <a:pt x="1351" y="1522"/>
                      <a:pt x="1264" y="2237"/>
                      <a:pt x="767" y="2407"/>
                    </a:cubicBezTo>
                    <a:lnTo>
                      <a:pt x="767" y="2407"/>
                    </a:lnTo>
                    <a:cubicBezTo>
                      <a:pt x="758" y="2403"/>
                      <a:pt x="746" y="2397"/>
                      <a:pt x="731" y="2389"/>
                    </a:cubicBezTo>
                    <a:cubicBezTo>
                      <a:pt x="632" y="2336"/>
                      <a:pt x="525" y="2248"/>
                      <a:pt x="454" y="2163"/>
                    </a:cubicBezTo>
                    <a:cubicBezTo>
                      <a:pt x="238" y="1901"/>
                      <a:pt x="190" y="1563"/>
                      <a:pt x="246" y="1235"/>
                    </a:cubicBezTo>
                    <a:cubicBezTo>
                      <a:pt x="313" y="853"/>
                      <a:pt x="517" y="469"/>
                      <a:pt x="762" y="163"/>
                    </a:cubicBezTo>
                    <a:close/>
                    <a:moveTo>
                      <a:pt x="717" y="2422"/>
                    </a:moveTo>
                    <a:lnTo>
                      <a:pt x="717" y="2422"/>
                    </a:lnTo>
                    <a:cubicBezTo>
                      <a:pt x="716" y="2422"/>
                      <a:pt x="716" y="2422"/>
                      <a:pt x="716" y="2422"/>
                    </a:cubicBezTo>
                    <a:cubicBezTo>
                      <a:pt x="716" y="2422"/>
                      <a:pt x="716" y="2422"/>
                      <a:pt x="717" y="2422"/>
                    </a:cubicBezTo>
                    <a:close/>
                    <a:moveTo>
                      <a:pt x="748" y="0"/>
                    </a:moveTo>
                    <a:cubicBezTo>
                      <a:pt x="726" y="0"/>
                      <a:pt x="705" y="6"/>
                      <a:pt x="693" y="21"/>
                    </a:cubicBezTo>
                    <a:cubicBezTo>
                      <a:pt x="692" y="22"/>
                      <a:pt x="690" y="24"/>
                      <a:pt x="689" y="25"/>
                    </a:cubicBezTo>
                    <a:lnTo>
                      <a:pt x="689" y="25"/>
                    </a:lnTo>
                    <a:cubicBezTo>
                      <a:pt x="685" y="29"/>
                      <a:pt x="681" y="33"/>
                      <a:pt x="679" y="37"/>
                    </a:cubicBezTo>
                    <a:lnTo>
                      <a:pt x="679" y="37"/>
                    </a:lnTo>
                    <a:cubicBezTo>
                      <a:pt x="316" y="465"/>
                      <a:pt x="0" y="1069"/>
                      <a:pt x="71" y="1643"/>
                    </a:cubicBezTo>
                    <a:cubicBezTo>
                      <a:pt x="106" y="1930"/>
                      <a:pt x="392" y="2509"/>
                      <a:pt x="756" y="2519"/>
                    </a:cubicBezTo>
                    <a:cubicBezTo>
                      <a:pt x="759" y="2519"/>
                      <a:pt x="762" y="2519"/>
                      <a:pt x="765" y="2519"/>
                    </a:cubicBezTo>
                    <a:cubicBezTo>
                      <a:pt x="1129" y="2519"/>
                      <a:pt x="1413" y="1934"/>
                      <a:pt x="1450" y="1650"/>
                    </a:cubicBezTo>
                    <a:cubicBezTo>
                      <a:pt x="1525" y="1077"/>
                      <a:pt x="1196" y="456"/>
                      <a:pt x="831" y="33"/>
                    </a:cubicBezTo>
                    <a:cubicBezTo>
                      <a:pt x="830" y="32"/>
                      <a:pt x="829" y="30"/>
                      <a:pt x="828" y="29"/>
                    </a:cubicBezTo>
                    <a:lnTo>
                      <a:pt x="828" y="29"/>
                    </a:lnTo>
                    <a:cubicBezTo>
                      <a:pt x="811" y="11"/>
                      <a:pt x="778" y="0"/>
                      <a:pt x="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0"/>
              <p:cNvSpPr/>
              <p:nvPr/>
            </p:nvSpPr>
            <p:spPr>
              <a:xfrm>
                <a:off x="679130" y="1067628"/>
                <a:ext cx="117271" cy="120612"/>
              </a:xfrm>
              <a:custGeom>
                <a:rect b="b" l="l" r="r" t="t"/>
                <a:pathLst>
                  <a:path extrusionOk="0" h="3718" w="3615">
                    <a:moveTo>
                      <a:pt x="2913" y="220"/>
                    </a:moveTo>
                    <a:cubicBezTo>
                      <a:pt x="3041" y="220"/>
                      <a:pt x="3182" y="284"/>
                      <a:pt x="3253" y="393"/>
                    </a:cubicBezTo>
                    <a:cubicBezTo>
                      <a:pt x="3476" y="732"/>
                      <a:pt x="3169" y="916"/>
                      <a:pt x="2871" y="916"/>
                    </a:cubicBezTo>
                    <a:cubicBezTo>
                      <a:pt x="2851" y="916"/>
                      <a:pt x="2831" y="916"/>
                      <a:pt x="2810" y="914"/>
                    </a:cubicBezTo>
                    <a:lnTo>
                      <a:pt x="2810" y="914"/>
                    </a:lnTo>
                    <a:cubicBezTo>
                      <a:pt x="2771" y="834"/>
                      <a:pt x="2739" y="751"/>
                      <a:pt x="2713" y="661"/>
                    </a:cubicBezTo>
                    <a:cubicBezTo>
                      <a:pt x="2691" y="579"/>
                      <a:pt x="2634" y="439"/>
                      <a:pt x="2674" y="353"/>
                    </a:cubicBezTo>
                    <a:cubicBezTo>
                      <a:pt x="2717" y="261"/>
                      <a:pt x="2811" y="220"/>
                      <a:pt x="2913" y="220"/>
                    </a:cubicBezTo>
                    <a:close/>
                    <a:moveTo>
                      <a:pt x="1340" y="681"/>
                    </a:moveTo>
                    <a:lnTo>
                      <a:pt x="1340" y="681"/>
                    </a:lnTo>
                    <a:cubicBezTo>
                      <a:pt x="1349" y="692"/>
                      <a:pt x="1357" y="704"/>
                      <a:pt x="1364" y="715"/>
                    </a:cubicBezTo>
                    <a:cubicBezTo>
                      <a:pt x="1449" y="842"/>
                      <a:pt x="1717" y="1559"/>
                      <a:pt x="1433" y="1559"/>
                    </a:cubicBezTo>
                    <a:cubicBezTo>
                      <a:pt x="1408" y="1559"/>
                      <a:pt x="1380" y="1554"/>
                      <a:pt x="1348" y="1543"/>
                    </a:cubicBezTo>
                    <a:cubicBezTo>
                      <a:pt x="1093" y="1456"/>
                      <a:pt x="1080" y="932"/>
                      <a:pt x="1340" y="681"/>
                    </a:cubicBezTo>
                    <a:close/>
                    <a:moveTo>
                      <a:pt x="2850" y="2904"/>
                    </a:moveTo>
                    <a:cubicBezTo>
                      <a:pt x="2928" y="2904"/>
                      <a:pt x="3014" y="2934"/>
                      <a:pt x="3089" y="2992"/>
                    </a:cubicBezTo>
                    <a:cubicBezTo>
                      <a:pt x="3140" y="3030"/>
                      <a:pt x="3181" y="3080"/>
                      <a:pt x="3214" y="3137"/>
                    </a:cubicBezTo>
                    <a:lnTo>
                      <a:pt x="3214" y="3137"/>
                    </a:lnTo>
                    <a:cubicBezTo>
                      <a:pt x="3103" y="3238"/>
                      <a:pt x="2911" y="3356"/>
                      <a:pt x="2775" y="3356"/>
                    </a:cubicBezTo>
                    <a:cubicBezTo>
                      <a:pt x="2680" y="3356"/>
                      <a:pt x="2613" y="3297"/>
                      <a:pt x="2623" y="3132"/>
                    </a:cubicBezTo>
                    <a:cubicBezTo>
                      <a:pt x="2633" y="2975"/>
                      <a:pt x="2732" y="2904"/>
                      <a:pt x="2850" y="2904"/>
                    </a:cubicBezTo>
                    <a:close/>
                    <a:moveTo>
                      <a:pt x="2885" y="0"/>
                    </a:moveTo>
                    <a:cubicBezTo>
                      <a:pt x="2825" y="0"/>
                      <a:pt x="2766" y="13"/>
                      <a:pt x="2708" y="42"/>
                    </a:cubicBezTo>
                    <a:cubicBezTo>
                      <a:pt x="2417" y="189"/>
                      <a:pt x="2500" y="565"/>
                      <a:pt x="2594" y="814"/>
                    </a:cubicBezTo>
                    <a:cubicBezTo>
                      <a:pt x="2600" y="830"/>
                      <a:pt x="2607" y="847"/>
                      <a:pt x="2614" y="863"/>
                    </a:cubicBezTo>
                    <a:lnTo>
                      <a:pt x="2614" y="863"/>
                    </a:lnTo>
                    <a:cubicBezTo>
                      <a:pt x="2455" y="790"/>
                      <a:pt x="2310" y="652"/>
                      <a:pt x="2166" y="560"/>
                    </a:cubicBezTo>
                    <a:cubicBezTo>
                      <a:pt x="2005" y="455"/>
                      <a:pt x="1840" y="364"/>
                      <a:pt x="1654" y="364"/>
                    </a:cubicBezTo>
                    <a:cubicBezTo>
                      <a:pt x="1605" y="364"/>
                      <a:pt x="1555" y="370"/>
                      <a:pt x="1503" y="384"/>
                    </a:cubicBezTo>
                    <a:cubicBezTo>
                      <a:pt x="1435" y="403"/>
                      <a:pt x="1375" y="430"/>
                      <a:pt x="1324" y="464"/>
                    </a:cubicBezTo>
                    <a:lnTo>
                      <a:pt x="1324" y="464"/>
                    </a:lnTo>
                    <a:cubicBezTo>
                      <a:pt x="1287" y="428"/>
                      <a:pt x="1252" y="399"/>
                      <a:pt x="1219" y="376"/>
                    </a:cubicBezTo>
                    <a:cubicBezTo>
                      <a:pt x="981" y="215"/>
                      <a:pt x="675" y="143"/>
                      <a:pt x="379" y="143"/>
                    </a:cubicBezTo>
                    <a:cubicBezTo>
                      <a:pt x="281" y="143"/>
                      <a:pt x="183" y="151"/>
                      <a:pt x="90" y="166"/>
                    </a:cubicBezTo>
                    <a:cubicBezTo>
                      <a:pt x="1" y="181"/>
                      <a:pt x="0" y="272"/>
                      <a:pt x="79" y="272"/>
                    </a:cubicBezTo>
                    <a:cubicBezTo>
                      <a:pt x="85" y="272"/>
                      <a:pt x="92" y="272"/>
                      <a:pt x="99" y="271"/>
                    </a:cubicBezTo>
                    <a:cubicBezTo>
                      <a:pt x="184" y="257"/>
                      <a:pt x="273" y="249"/>
                      <a:pt x="362" y="249"/>
                    </a:cubicBezTo>
                    <a:cubicBezTo>
                      <a:pt x="676" y="249"/>
                      <a:pt x="997" y="340"/>
                      <a:pt x="1224" y="551"/>
                    </a:cubicBezTo>
                    <a:lnTo>
                      <a:pt x="1224" y="551"/>
                    </a:lnTo>
                    <a:cubicBezTo>
                      <a:pt x="882" y="926"/>
                      <a:pt x="1110" y="1716"/>
                      <a:pt x="1445" y="1716"/>
                    </a:cubicBezTo>
                    <a:cubicBezTo>
                      <a:pt x="1501" y="1716"/>
                      <a:pt x="1560" y="1694"/>
                      <a:pt x="1620" y="1644"/>
                    </a:cubicBezTo>
                    <a:cubicBezTo>
                      <a:pt x="1901" y="1410"/>
                      <a:pt x="1690" y="914"/>
                      <a:pt x="1447" y="603"/>
                    </a:cubicBezTo>
                    <a:lnTo>
                      <a:pt x="1447" y="603"/>
                    </a:lnTo>
                    <a:cubicBezTo>
                      <a:pt x="1512" y="568"/>
                      <a:pt x="1589" y="548"/>
                      <a:pt x="1677" y="548"/>
                    </a:cubicBezTo>
                    <a:cubicBezTo>
                      <a:pt x="1806" y="548"/>
                      <a:pt x="1960" y="592"/>
                      <a:pt x="2138" y="697"/>
                    </a:cubicBezTo>
                    <a:cubicBezTo>
                      <a:pt x="2315" y="802"/>
                      <a:pt x="2500" y="961"/>
                      <a:pt x="2700" y="1046"/>
                    </a:cubicBezTo>
                    <a:lnTo>
                      <a:pt x="2700" y="1046"/>
                    </a:lnTo>
                    <a:cubicBezTo>
                      <a:pt x="2962" y="1543"/>
                      <a:pt x="3375" y="1905"/>
                      <a:pt x="3389" y="2540"/>
                    </a:cubicBezTo>
                    <a:cubicBezTo>
                      <a:pt x="3392" y="2704"/>
                      <a:pt x="3381" y="2875"/>
                      <a:pt x="3305" y="3023"/>
                    </a:cubicBezTo>
                    <a:lnTo>
                      <a:pt x="3305" y="3023"/>
                    </a:lnTo>
                    <a:cubicBezTo>
                      <a:pt x="3209" y="2887"/>
                      <a:pt x="3077" y="2790"/>
                      <a:pt x="2889" y="2784"/>
                    </a:cubicBezTo>
                    <a:cubicBezTo>
                      <a:pt x="2884" y="2783"/>
                      <a:pt x="2879" y="2783"/>
                      <a:pt x="2874" y="2783"/>
                    </a:cubicBezTo>
                    <a:cubicBezTo>
                      <a:pt x="2629" y="2783"/>
                      <a:pt x="2424" y="2968"/>
                      <a:pt x="2466" y="3224"/>
                    </a:cubicBezTo>
                    <a:cubicBezTo>
                      <a:pt x="2498" y="3422"/>
                      <a:pt x="2618" y="3492"/>
                      <a:pt x="2760" y="3492"/>
                    </a:cubicBezTo>
                    <a:cubicBezTo>
                      <a:pt x="2892" y="3492"/>
                      <a:pt x="3042" y="3432"/>
                      <a:pt x="3158" y="3360"/>
                    </a:cubicBezTo>
                    <a:cubicBezTo>
                      <a:pt x="3202" y="3332"/>
                      <a:pt x="3241" y="3302"/>
                      <a:pt x="3276" y="3270"/>
                    </a:cubicBezTo>
                    <a:lnTo>
                      <a:pt x="3276" y="3270"/>
                    </a:lnTo>
                    <a:cubicBezTo>
                      <a:pt x="3327" y="3405"/>
                      <a:pt x="3352" y="3554"/>
                      <a:pt x="3375" y="3672"/>
                    </a:cubicBezTo>
                    <a:cubicBezTo>
                      <a:pt x="3381" y="3704"/>
                      <a:pt x="3416" y="3718"/>
                      <a:pt x="3451" y="3718"/>
                    </a:cubicBezTo>
                    <a:cubicBezTo>
                      <a:pt x="3496" y="3718"/>
                      <a:pt x="3542" y="3695"/>
                      <a:pt x="3535" y="3658"/>
                    </a:cubicBezTo>
                    <a:cubicBezTo>
                      <a:pt x="3505" y="3503"/>
                      <a:pt x="3460" y="3315"/>
                      <a:pt x="3382" y="3154"/>
                    </a:cubicBezTo>
                    <a:lnTo>
                      <a:pt x="3382" y="3154"/>
                    </a:lnTo>
                    <a:cubicBezTo>
                      <a:pt x="3614" y="2837"/>
                      <a:pt x="3579" y="2385"/>
                      <a:pt x="3456" y="1999"/>
                    </a:cubicBezTo>
                    <a:cubicBezTo>
                      <a:pt x="3362" y="1708"/>
                      <a:pt x="3199" y="1496"/>
                      <a:pt x="3023" y="1256"/>
                    </a:cubicBezTo>
                    <a:cubicBezTo>
                      <a:pt x="2986" y="1205"/>
                      <a:pt x="2951" y="1155"/>
                      <a:pt x="2918" y="1104"/>
                    </a:cubicBezTo>
                    <a:lnTo>
                      <a:pt x="2918" y="1104"/>
                    </a:lnTo>
                    <a:cubicBezTo>
                      <a:pt x="2932" y="1105"/>
                      <a:pt x="2946" y="1105"/>
                      <a:pt x="2961" y="1105"/>
                    </a:cubicBezTo>
                    <a:cubicBezTo>
                      <a:pt x="3024" y="1105"/>
                      <a:pt x="3090" y="1094"/>
                      <a:pt x="3157" y="1067"/>
                    </a:cubicBezTo>
                    <a:cubicBezTo>
                      <a:pt x="3479" y="939"/>
                      <a:pt x="3547" y="587"/>
                      <a:pt x="3377" y="306"/>
                    </a:cubicBezTo>
                    <a:cubicBezTo>
                      <a:pt x="3280" y="142"/>
                      <a:pt x="3084" y="0"/>
                      <a:pt x="2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0"/>
              <p:cNvSpPr/>
              <p:nvPr/>
            </p:nvSpPr>
            <p:spPr>
              <a:xfrm>
                <a:off x="679682" y="1165077"/>
                <a:ext cx="4931" cy="24200"/>
              </a:xfrm>
              <a:custGeom>
                <a:rect b="b" l="l" r="r" t="t"/>
                <a:pathLst>
                  <a:path extrusionOk="0" h="746" w="152">
                    <a:moveTo>
                      <a:pt x="66" y="0"/>
                    </a:moveTo>
                    <a:cubicBezTo>
                      <a:pt x="32" y="0"/>
                      <a:pt x="1" y="14"/>
                      <a:pt x="1" y="44"/>
                    </a:cubicBezTo>
                    <a:lnTo>
                      <a:pt x="1" y="689"/>
                    </a:lnTo>
                    <a:cubicBezTo>
                      <a:pt x="1" y="725"/>
                      <a:pt x="45" y="745"/>
                      <a:pt x="86" y="745"/>
                    </a:cubicBezTo>
                    <a:cubicBezTo>
                      <a:pt x="120" y="745"/>
                      <a:pt x="151" y="731"/>
                      <a:pt x="151" y="702"/>
                    </a:cubicBezTo>
                    <a:lnTo>
                      <a:pt x="151" y="57"/>
                    </a:lnTo>
                    <a:cubicBezTo>
                      <a:pt x="151" y="20"/>
                      <a:pt x="107" y="0"/>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0"/>
              <p:cNvSpPr/>
              <p:nvPr/>
            </p:nvSpPr>
            <p:spPr>
              <a:xfrm>
                <a:off x="650129" y="1153366"/>
                <a:ext cx="15149" cy="14793"/>
              </a:xfrm>
              <a:custGeom>
                <a:rect b="b" l="l" r="r" t="t"/>
                <a:pathLst>
                  <a:path extrusionOk="0" h="456" w="467">
                    <a:moveTo>
                      <a:pt x="361" y="1"/>
                    </a:moveTo>
                    <a:cubicBezTo>
                      <a:pt x="335" y="1"/>
                      <a:pt x="310" y="8"/>
                      <a:pt x="297" y="26"/>
                    </a:cubicBezTo>
                    <a:cubicBezTo>
                      <a:pt x="207" y="148"/>
                      <a:pt x="117" y="270"/>
                      <a:pt x="26" y="393"/>
                    </a:cubicBezTo>
                    <a:cubicBezTo>
                      <a:pt x="0" y="428"/>
                      <a:pt x="54" y="456"/>
                      <a:pt x="105" y="456"/>
                    </a:cubicBezTo>
                    <a:cubicBezTo>
                      <a:pt x="132" y="456"/>
                      <a:pt x="157" y="448"/>
                      <a:pt x="170" y="431"/>
                    </a:cubicBezTo>
                    <a:cubicBezTo>
                      <a:pt x="260" y="309"/>
                      <a:pt x="350" y="187"/>
                      <a:pt x="440" y="65"/>
                    </a:cubicBezTo>
                    <a:cubicBezTo>
                      <a:pt x="467" y="28"/>
                      <a:pt x="412" y="1"/>
                      <a:pt x="3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0"/>
              <p:cNvSpPr/>
              <p:nvPr/>
            </p:nvSpPr>
            <p:spPr>
              <a:xfrm>
                <a:off x="637315" y="1130237"/>
                <a:ext cx="19756" cy="9927"/>
              </a:xfrm>
              <a:custGeom>
                <a:rect b="b" l="l" r="r" t="t"/>
                <a:pathLst>
                  <a:path extrusionOk="0" h="306" w="609">
                    <a:moveTo>
                      <a:pt x="478" y="0"/>
                    </a:moveTo>
                    <a:cubicBezTo>
                      <a:pt x="465" y="0"/>
                      <a:pt x="453" y="3"/>
                      <a:pt x="443" y="8"/>
                    </a:cubicBezTo>
                    <a:cubicBezTo>
                      <a:pt x="317" y="78"/>
                      <a:pt x="191" y="149"/>
                      <a:pt x="65" y="219"/>
                    </a:cubicBezTo>
                    <a:cubicBezTo>
                      <a:pt x="0" y="255"/>
                      <a:pt x="72" y="305"/>
                      <a:pt x="131" y="305"/>
                    </a:cubicBezTo>
                    <a:cubicBezTo>
                      <a:pt x="144" y="305"/>
                      <a:pt x="156" y="303"/>
                      <a:pt x="166" y="297"/>
                    </a:cubicBezTo>
                    <a:cubicBezTo>
                      <a:pt x="291" y="227"/>
                      <a:pt x="417" y="157"/>
                      <a:pt x="543" y="86"/>
                    </a:cubicBezTo>
                    <a:cubicBezTo>
                      <a:pt x="609" y="50"/>
                      <a:pt x="537" y="0"/>
                      <a:pt x="4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0"/>
              <p:cNvSpPr/>
              <p:nvPr/>
            </p:nvSpPr>
            <p:spPr>
              <a:xfrm>
                <a:off x="699016" y="1153334"/>
                <a:ext cx="15149" cy="14890"/>
              </a:xfrm>
              <a:custGeom>
                <a:rect b="b" l="l" r="r" t="t"/>
                <a:pathLst>
                  <a:path extrusionOk="0" h="459" w="467">
                    <a:moveTo>
                      <a:pt x="95" y="0"/>
                    </a:moveTo>
                    <a:cubicBezTo>
                      <a:pt x="47" y="0"/>
                      <a:pt x="1" y="24"/>
                      <a:pt x="31" y="65"/>
                    </a:cubicBezTo>
                    <a:cubicBezTo>
                      <a:pt x="121" y="188"/>
                      <a:pt x="211" y="310"/>
                      <a:pt x="302" y="432"/>
                    </a:cubicBezTo>
                    <a:cubicBezTo>
                      <a:pt x="315" y="450"/>
                      <a:pt x="343" y="459"/>
                      <a:pt x="372" y="459"/>
                    </a:cubicBezTo>
                    <a:cubicBezTo>
                      <a:pt x="419" y="459"/>
                      <a:pt x="466" y="434"/>
                      <a:pt x="436" y="394"/>
                    </a:cubicBezTo>
                    <a:cubicBezTo>
                      <a:pt x="346" y="272"/>
                      <a:pt x="255" y="149"/>
                      <a:pt x="166" y="27"/>
                    </a:cubicBezTo>
                    <a:cubicBezTo>
                      <a:pt x="153" y="9"/>
                      <a:pt x="124" y="0"/>
                      <a:pt x="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0"/>
              <p:cNvSpPr/>
              <p:nvPr/>
            </p:nvSpPr>
            <p:spPr>
              <a:xfrm>
                <a:off x="707353" y="1130172"/>
                <a:ext cx="19496" cy="10056"/>
              </a:xfrm>
              <a:custGeom>
                <a:rect b="b" l="l" r="r" t="t"/>
                <a:pathLst>
                  <a:path extrusionOk="0" h="310" w="601">
                    <a:moveTo>
                      <a:pt x="113" y="0"/>
                    </a:moveTo>
                    <a:cubicBezTo>
                      <a:pt x="56" y="0"/>
                      <a:pt x="0" y="49"/>
                      <a:pt x="70" y="88"/>
                    </a:cubicBezTo>
                    <a:cubicBezTo>
                      <a:pt x="195" y="159"/>
                      <a:pt x="321" y="228"/>
                      <a:pt x="447" y="299"/>
                    </a:cubicBezTo>
                    <a:cubicBezTo>
                      <a:pt x="459" y="306"/>
                      <a:pt x="474" y="309"/>
                      <a:pt x="488" y="309"/>
                    </a:cubicBezTo>
                    <a:cubicBezTo>
                      <a:pt x="544" y="309"/>
                      <a:pt x="600" y="260"/>
                      <a:pt x="531" y="221"/>
                    </a:cubicBezTo>
                    <a:cubicBezTo>
                      <a:pt x="405" y="151"/>
                      <a:pt x="279" y="81"/>
                      <a:pt x="153" y="10"/>
                    </a:cubicBezTo>
                    <a:cubicBezTo>
                      <a:pt x="141" y="3"/>
                      <a:pt x="127" y="0"/>
                      <a:pt x="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0"/>
              <p:cNvSpPr/>
              <p:nvPr/>
            </p:nvSpPr>
            <p:spPr>
              <a:xfrm>
                <a:off x="558518" y="1881515"/>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0"/>
              <p:cNvSpPr/>
              <p:nvPr/>
            </p:nvSpPr>
            <p:spPr>
              <a:xfrm>
                <a:off x="571721" y="1238651"/>
                <a:ext cx="220852" cy="630050"/>
              </a:xfrm>
              <a:custGeom>
                <a:rect b="b" l="l" r="r" t="t"/>
                <a:pathLst>
                  <a:path extrusionOk="0" fill="none" h="19422" w="6808">
                    <a:moveTo>
                      <a:pt x="1256" y="19422"/>
                    </a:moveTo>
                    <a:cubicBezTo>
                      <a:pt x="1018" y="19422"/>
                      <a:pt x="826" y="19229"/>
                      <a:pt x="826" y="18992"/>
                    </a:cubicBezTo>
                    <a:cubicBezTo>
                      <a:pt x="826" y="18774"/>
                      <a:pt x="648" y="18596"/>
                      <a:pt x="430" y="18596"/>
                    </a:cubicBezTo>
                    <a:cubicBezTo>
                      <a:pt x="193" y="18596"/>
                      <a:pt x="0" y="18404"/>
                      <a:pt x="0" y="18166"/>
                    </a:cubicBezTo>
                    <a:lnTo>
                      <a:pt x="0" y="1256"/>
                    </a:lnTo>
                    <a:cubicBezTo>
                      <a:pt x="0" y="1019"/>
                      <a:pt x="193" y="827"/>
                      <a:pt x="430" y="827"/>
                    </a:cubicBezTo>
                    <a:cubicBezTo>
                      <a:pt x="648" y="827"/>
                      <a:pt x="826" y="649"/>
                      <a:pt x="826" y="430"/>
                    </a:cubicBezTo>
                    <a:cubicBezTo>
                      <a:pt x="826" y="194"/>
                      <a:pt x="1018" y="1"/>
                      <a:pt x="1256" y="1"/>
                    </a:cubicBezTo>
                    <a:lnTo>
                      <a:pt x="5553" y="1"/>
                    </a:lnTo>
                    <a:cubicBezTo>
                      <a:pt x="5789" y="1"/>
                      <a:pt x="5982" y="194"/>
                      <a:pt x="5982" y="430"/>
                    </a:cubicBezTo>
                    <a:cubicBezTo>
                      <a:pt x="5982" y="649"/>
                      <a:pt x="6159" y="827"/>
                      <a:pt x="6378" y="827"/>
                    </a:cubicBezTo>
                    <a:cubicBezTo>
                      <a:pt x="6615" y="827"/>
                      <a:pt x="6807" y="1019"/>
                      <a:pt x="6807" y="1256"/>
                    </a:cubicBezTo>
                    <a:lnTo>
                      <a:pt x="6807" y="18166"/>
                    </a:lnTo>
                    <a:cubicBezTo>
                      <a:pt x="6807" y="18404"/>
                      <a:pt x="6615" y="18596"/>
                      <a:pt x="6378" y="18596"/>
                    </a:cubicBezTo>
                    <a:cubicBezTo>
                      <a:pt x="6159" y="18596"/>
                      <a:pt x="5982" y="18774"/>
                      <a:pt x="5982" y="18992"/>
                    </a:cubicBezTo>
                    <a:cubicBezTo>
                      <a:pt x="5982" y="19229"/>
                      <a:pt x="5789" y="19422"/>
                      <a:pt x="5553" y="19422"/>
                    </a:cubicBezTo>
                    <a:close/>
                  </a:path>
                </a:pathLst>
              </a:custGeom>
              <a:noFill/>
              <a:ln cap="flat" cmpd="sng" w="9525">
                <a:solidFill>
                  <a:schemeClr val="dk1"/>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0"/>
              <p:cNvSpPr/>
              <p:nvPr/>
            </p:nvSpPr>
            <p:spPr>
              <a:xfrm>
                <a:off x="585638" y="1252600"/>
                <a:ext cx="192986" cy="602184"/>
              </a:xfrm>
              <a:custGeom>
                <a:rect b="b" l="l" r="r" t="t"/>
                <a:pathLst>
                  <a:path extrusionOk="0" h="18563" w="5949">
                    <a:moveTo>
                      <a:pt x="827" y="0"/>
                    </a:moveTo>
                    <a:cubicBezTo>
                      <a:pt x="827" y="456"/>
                      <a:pt x="457" y="826"/>
                      <a:pt x="1" y="826"/>
                    </a:cubicBezTo>
                    <a:lnTo>
                      <a:pt x="1" y="17736"/>
                    </a:lnTo>
                    <a:cubicBezTo>
                      <a:pt x="457" y="17736"/>
                      <a:pt x="827" y="18106"/>
                      <a:pt x="827" y="18562"/>
                    </a:cubicBezTo>
                    <a:lnTo>
                      <a:pt x="5124" y="18562"/>
                    </a:lnTo>
                    <a:cubicBezTo>
                      <a:pt x="5124" y="18106"/>
                      <a:pt x="5493" y="17736"/>
                      <a:pt x="5949" y="17736"/>
                    </a:cubicBezTo>
                    <a:lnTo>
                      <a:pt x="5949" y="826"/>
                    </a:lnTo>
                    <a:cubicBezTo>
                      <a:pt x="5493" y="826"/>
                      <a:pt x="5124" y="456"/>
                      <a:pt x="51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0"/>
              <p:cNvSpPr/>
              <p:nvPr/>
            </p:nvSpPr>
            <p:spPr>
              <a:xfrm>
                <a:off x="558518" y="1750133"/>
                <a:ext cx="32" cy="32"/>
              </a:xfrm>
              <a:custGeom>
                <a:rect b="b" l="l" r="r" t="t"/>
                <a:pathLst>
                  <a:path extrusionOk="0" fill="none" h="1" w="1">
                    <a:moveTo>
                      <a:pt x="0" y="0"/>
                    </a:moveTo>
                    <a:close/>
                  </a:path>
                </a:pathLst>
              </a:custGeom>
              <a:noFill/>
              <a:ln cap="flat" cmpd="sng" w="325">
                <a:solidFill>
                  <a:srgbClr val="95BDE6"/>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0"/>
              <p:cNvSpPr/>
              <p:nvPr/>
            </p:nvSpPr>
            <p:spPr>
              <a:xfrm>
                <a:off x="573181" y="1318746"/>
                <a:ext cx="219392" cy="68643"/>
              </a:xfrm>
              <a:custGeom>
                <a:rect b="b" l="l" r="r" t="t"/>
                <a:pathLst>
                  <a:path extrusionOk="0" h="2116" w="6763">
                    <a:moveTo>
                      <a:pt x="0" y="1"/>
                    </a:moveTo>
                    <a:lnTo>
                      <a:pt x="0" y="2115"/>
                    </a:lnTo>
                    <a:lnTo>
                      <a:pt x="6762" y="2115"/>
                    </a:lnTo>
                    <a:lnTo>
                      <a:pt x="67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0"/>
              <p:cNvSpPr/>
              <p:nvPr/>
            </p:nvSpPr>
            <p:spPr>
              <a:xfrm>
                <a:off x="573181" y="1718114"/>
                <a:ext cx="219392" cy="68643"/>
              </a:xfrm>
              <a:custGeom>
                <a:rect b="b" l="l" r="r" t="t"/>
                <a:pathLst>
                  <a:path extrusionOk="0" h="2116" w="6763">
                    <a:moveTo>
                      <a:pt x="0" y="0"/>
                    </a:moveTo>
                    <a:lnTo>
                      <a:pt x="0" y="2116"/>
                    </a:lnTo>
                    <a:lnTo>
                      <a:pt x="6762" y="2116"/>
                    </a:lnTo>
                    <a:lnTo>
                      <a:pt x="676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40"/>
            <p:cNvGrpSpPr/>
            <p:nvPr/>
          </p:nvGrpSpPr>
          <p:grpSpPr>
            <a:xfrm rot="-5400000">
              <a:off x="9124891" y="1900257"/>
              <a:ext cx="406744" cy="3799004"/>
              <a:chOff x="893591" y="1187137"/>
              <a:chExt cx="93395" cy="872312"/>
            </a:xfrm>
          </p:grpSpPr>
          <p:sp>
            <p:nvSpPr>
              <p:cNvPr id="2153" name="Google Shape;2153;p40"/>
              <p:cNvSpPr/>
              <p:nvPr/>
            </p:nvSpPr>
            <p:spPr>
              <a:xfrm>
                <a:off x="893591" y="1187137"/>
                <a:ext cx="93395" cy="872312"/>
              </a:xfrm>
              <a:custGeom>
                <a:rect b="b" l="l" r="r" t="t"/>
                <a:pathLst>
                  <a:path extrusionOk="0" h="26890" w="2879">
                    <a:moveTo>
                      <a:pt x="1" y="0"/>
                    </a:moveTo>
                    <a:lnTo>
                      <a:pt x="1" y="26889"/>
                    </a:lnTo>
                    <a:lnTo>
                      <a:pt x="2878" y="26889"/>
                    </a:lnTo>
                    <a:lnTo>
                      <a:pt x="287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0"/>
              <p:cNvSpPr/>
              <p:nvPr/>
            </p:nvSpPr>
            <p:spPr>
              <a:xfrm>
                <a:off x="909357" y="1225059"/>
                <a:ext cx="61831" cy="796434"/>
              </a:xfrm>
              <a:custGeom>
                <a:rect b="b" l="l" r="r" t="t"/>
                <a:pathLst>
                  <a:path extrusionOk="0" h="24551" w="1906">
                    <a:moveTo>
                      <a:pt x="0" y="1"/>
                    </a:moveTo>
                    <a:lnTo>
                      <a:pt x="0" y="24551"/>
                    </a:lnTo>
                    <a:lnTo>
                      <a:pt x="1906" y="24551"/>
                    </a:lnTo>
                    <a:lnTo>
                      <a:pt x="190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0"/>
              <p:cNvSpPr/>
              <p:nvPr/>
            </p:nvSpPr>
            <p:spPr>
              <a:xfrm>
                <a:off x="905367" y="1223372"/>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0"/>
              <p:cNvSpPr/>
              <p:nvPr/>
            </p:nvSpPr>
            <p:spPr>
              <a:xfrm>
                <a:off x="905367" y="1314464"/>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0"/>
              <p:cNvSpPr/>
              <p:nvPr/>
            </p:nvSpPr>
            <p:spPr>
              <a:xfrm>
                <a:off x="953637"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1" y="2895"/>
                      <a:pt x="161" y="2856"/>
                    </a:cubicBezTo>
                    <a:lnTo>
                      <a:pt x="161" y="48"/>
                    </a:lnTo>
                    <a:cubicBezTo>
                      <a:pt x="161"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0"/>
              <p:cNvSpPr/>
              <p:nvPr/>
            </p:nvSpPr>
            <p:spPr>
              <a:xfrm>
                <a:off x="937677" y="1223307"/>
                <a:ext cx="5223" cy="94595"/>
              </a:xfrm>
              <a:custGeom>
                <a:rect b="b" l="l" r="r" t="t"/>
                <a:pathLst>
                  <a:path extrusionOk="0" h="2916" w="161">
                    <a:moveTo>
                      <a:pt x="91" y="1"/>
                    </a:moveTo>
                    <a:cubicBezTo>
                      <a:pt x="48" y="1"/>
                      <a:pt x="1" y="22"/>
                      <a:pt x="1" y="61"/>
                    </a:cubicBezTo>
                    <a:lnTo>
                      <a:pt x="1" y="2870"/>
                    </a:lnTo>
                    <a:cubicBezTo>
                      <a:pt x="1" y="2901"/>
                      <a:pt x="34" y="2916"/>
                      <a:pt x="70" y="2916"/>
                    </a:cubicBezTo>
                    <a:cubicBezTo>
                      <a:pt x="113" y="2916"/>
                      <a:pt x="160" y="2895"/>
                      <a:pt x="160" y="2856"/>
                    </a:cubicBezTo>
                    <a:lnTo>
                      <a:pt x="160" y="48"/>
                    </a:lnTo>
                    <a:cubicBezTo>
                      <a:pt x="160"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0"/>
              <p:cNvSpPr/>
              <p:nvPr/>
            </p:nvSpPr>
            <p:spPr>
              <a:xfrm>
                <a:off x="921684" y="1223307"/>
                <a:ext cx="5255" cy="94595"/>
              </a:xfrm>
              <a:custGeom>
                <a:rect b="b" l="l" r="r" t="t"/>
                <a:pathLst>
                  <a:path extrusionOk="0" h="2916" w="162">
                    <a:moveTo>
                      <a:pt x="91" y="1"/>
                    </a:moveTo>
                    <a:cubicBezTo>
                      <a:pt x="48" y="1"/>
                      <a:pt x="1" y="22"/>
                      <a:pt x="1" y="61"/>
                    </a:cubicBezTo>
                    <a:lnTo>
                      <a:pt x="1" y="2870"/>
                    </a:lnTo>
                    <a:cubicBezTo>
                      <a:pt x="1" y="2901"/>
                      <a:pt x="34" y="2916"/>
                      <a:pt x="70" y="2916"/>
                    </a:cubicBezTo>
                    <a:cubicBezTo>
                      <a:pt x="114" y="2916"/>
                      <a:pt x="162" y="2895"/>
                      <a:pt x="162" y="2856"/>
                    </a:cubicBezTo>
                    <a:lnTo>
                      <a:pt x="162" y="48"/>
                    </a:lnTo>
                    <a:cubicBezTo>
                      <a:pt x="162" y="16"/>
                      <a:pt x="128"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0"/>
              <p:cNvSpPr/>
              <p:nvPr/>
            </p:nvSpPr>
            <p:spPr>
              <a:xfrm>
                <a:off x="923468" y="1862894"/>
                <a:ext cx="33673" cy="33640"/>
              </a:xfrm>
              <a:custGeom>
                <a:rect b="b" l="l" r="r" t="t"/>
                <a:pathLst>
                  <a:path extrusionOk="0" h="1037" w="1038">
                    <a:moveTo>
                      <a:pt x="519" y="0"/>
                    </a:moveTo>
                    <a:lnTo>
                      <a:pt x="1" y="519"/>
                    </a:lnTo>
                    <a:lnTo>
                      <a:pt x="519" y="1037"/>
                    </a:lnTo>
                    <a:lnTo>
                      <a:pt x="1037" y="519"/>
                    </a:lnTo>
                    <a:lnTo>
                      <a:pt x="51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0"/>
              <p:cNvSpPr/>
              <p:nvPr/>
            </p:nvSpPr>
            <p:spPr>
              <a:xfrm>
                <a:off x="923468" y="1824323"/>
                <a:ext cx="33673" cy="33640"/>
              </a:xfrm>
              <a:custGeom>
                <a:rect b="b" l="l" r="r" t="t"/>
                <a:pathLst>
                  <a:path extrusionOk="0" h="1037" w="1038">
                    <a:moveTo>
                      <a:pt x="519" y="1"/>
                    </a:moveTo>
                    <a:lnTo>
                      <a:pt x="1" y="519"/>
                    </a:lnTo>
                    <a:lnTo>
                      <a:pt x="519" y="1037"/>
                    </a:lnTo>
                    <a:lnTo>
                      <a:pt x="1037" y="519"/>
                    </a:lnTo>
                    <a:lnTo>
                      <a:pt x="51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0"/>
              <p:cNvSpPr/>
              <p:nvPr/>
            </p:nvSpPr>
            <p:spPr>
              <a:xfrm>
                <a:off x="923468" y="1881125"/>
                <a:ext cx="33673" cy="33640"/>
              </a:xfrm>
              <a:custGeom>
                <a:rect b="b" l="l" r="r" t="t"/>
                <a:pathLst>
                  <a:path extrusionOk="0" h="1037" w="1038">
                    <a:moveTo>
                      <a:pt x="519" y="0"/>
                    </a:moveTo>
                    <a:lnTo>
                      <a:pt x="1" y="518"/>
                    </a:lnTo>
                    <a:lnTo>
                      <a:pt x="519" y="1036"/>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0"/>
              <p:cNvSpPr/>
              <p:nvPr/>
            </p:nvSpPr>
            <p:spPr>
              <a:xfrm>
                <a:off x="923468" y="1842554"/>
                <a:ext cx="33673" cy="33640"/>
              </a:xfrm>
              <a:custGeom>
                <a:rect b="b" l="l" r="r" t="t"/>
                <a:pathLst>
                  <a:path extrusionOk="0" h="1037" w="1038">
                    <a:moveTo>
                      <a:pt x="519" y="0"/>
                    </a:moveTo>
                    <a:lnTo>
                      <a:pt x="1" y="519"/>
                    </a:lnTo>
                    <a:lnTo>
                      <a:pt x="519" y="1036"/>
                    </a:lnTo>
                    <a:lnTo>
                      <a:pt x="1037" y="519"/>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0"/>
              <p:cNvSpPr/>
              <p:nvPr/>
            </p:nvSpPr>
            <p:spPr>
              <a:xfrm>
                <a:off x="923468" y="1804016"/>
                <a:ext cx="33673" cy="33640"/>
              </a:xfrm>
              <a:custGeom>
                <a:rect b="b" l="l" r="r" t="t"/>
                <a:pathLst>
                  <a:path extrusionOk="0" h="1037" w="1038">
                    <a:moveTo>
                      <a:pt x="519" y="0"/>
                    </a:moveTo>
                    <a:lnTo>
                      <a:pt x="1" y="518"/>
                    </a:lnTo>
                    <a:lnTo>
                      <a:pt x="519" y="1037"/>
                    </a:lnTo>
                    <a:lnTo>
                      <a:pt x="1037" y="518"/>
                    </a:lnTo>
                    <a:lnTo>
                      <a:pt x="519"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0"/>
              <p:cNvSpPr/>
              <p:nvPr/>
            </p:nvSpPr>
            <p:spPr>
              <a:xfrm>
                <a:off x="905367" y="1928682"/>
                <a:ext cx="69843" cy="3439"/>
              </a:xfrm>
              <a:custGeom>
                <a:rect b="b" l="l" r="r" t="t"/>
                <a:pathLst>
                  <a:path extrusionOk="0" h="106" w="2153">
                    <a:moveTo>
                      <a:pt x="141" y="1"/>
                    </a:moveTo>
                    <a:cubicBezTo>
                      <a:pt x="57"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0"/>
              <p:cNvSpPr/>
              <p:nvPr/>
            </p:nvSpPr>
            <p:spPr>
              <a:xfrm>
                <a:off x="905367" y="2019774"/>
                <a:ext cx="69843" cy="3439"/>
              </a:xfrm>
              <a:custGeom>
                <a:rect b="b" l="l" r="r" t="t"/>
                <a:pathLst>
                  <a:path extrusionOk="0" h="106" w="2153">
                    <a:moveTo>
                      <a:pt x="141" y="1"/>
                    </a:moveTo>
                    <a:cubicBezTo>
                      <a:pt x="58" y="1"/>
                      <a:pt x="0" y="105"/>
                      <a:pt x="107" y="105"/>
                    </a:cubicBezTo>
                    <a:lnTo>
                      <a:pt x="2012" y="105"/>
                    </a:lnTo>
                    <a:cubicBezTo>
                      <a:pt x="2095" y="105"/>
                      <a:pt x="2153" y="1"/>
                      <a:pt x="20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0"/>
              <p:cNvSpPr/>
              <p:nvPr/>
            </p:nvSpPr>
            <p:spPr>
              <a:xfrm>
                <a:off x="953637"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1" y="2840"/>
                      <a:pt x="161" y="2801"/>
                    </a:cubicBezTo>
                    <a:lnTo>
                      <a:pt x="161" y="47"/>
                    </a:lnTo>
                    <a:cubicBezTo>
                      <a:pt x="161"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0"/>
              <p:cNvSpPr/>
              <p:nvPr/>
            </p:nvSpPr>
            <p:spPr>
              <a:xfrm>
                <a:off x="937677" y="1930402"/>
                <a:ext cx="5223" cy="92843"/>
              </a:xfrm>
              <a:custGeom>
                <a:rect b="b" l="l" r="r" t="t"/>
                <a:pathLst>
                  <a:path extrusionOk="0" h="2862" w="161">
                    <a:moveTo>
                      <a:pt x="92" y="1"/>
                    </a:moveTo>
                    <a:cubicBezTo>
                      <a:pt x="48" y="1"/>
                      <a:pt x="1" y="22"/>
                      <a:pt x="1" y="61"/>
                    </a:cubicBezTo>
                    <a:lnTo>
                      <a:pt x="1" y="2815"/>
                    </a:lnTo>
                    <a:cubicBezTo>
                      <a:pt x="1" y="2846"/>
                      <a:pt x="34" y="2861"/>
                      <a:pt x="70" y="2861"/>
                    </a:cubicBezTo>
                    <a:cubicBezTo>
                      <a:pt x="113" y="2861"/>
                      <a:pt x="160" y="2840"/>
                      <a:pt x="160" y="2801"/>
                    </a:cubicBezTo>
                    <a:lnTo>
                      <a:pt x="160" y="47"/>
                    </a:lnTo>
                    <a:cubicBezTo>
                      <a:pt x="160"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0"/>
              <p:cNvSpPr/>
              <p:nvPr/>
            </p:nvSpPr>
            <p:spPr>
              <a:xfrm>
                <a:off x="921684" y="1930402"/>
                <a:ext cx="5255" cy="92843"/>
              </a:xfrm>
              <a:custGeom>
                <a:rect b="b" l="l" r="r" t="t"/>
                <a:pathLst>
                  <a:path extrusionOk="0" h="2862" w="162">
                    <a:moveTo>
                      <a:pt x="92" y="1"/>
                    </a:moveTo>
                    <a:cubicBezTo>
                      <a:pt x="49" y="1"/>
                      <a:pt x="1" y="22"/>
                      <a:pt x="1" y="61"/>
                    </a:cubicBezTo>
                    <a:lnTo>
                      <a:pt x="1" y="2815"/>
                    </a:lnTo>
                    <a:cubicBezTo>
                      <a:pt x="1" y="2846"/>
                      <a:pt x="34" y="2861"/>
                      <a:pt x="70" y="2861"/>
                    </a:cubicBezTo>
                    <a:cubicBezTo>
                      <a:pt x="114" y="2861"/>
                      <a:pt x="162" y="2840"/>
                      <a:pt x="162" y="2801"/>
                    </a:cubicBezTo>
                    <a:lnTo>
                      <a:pt x="162" y="47"/>
                    </a:lnTo>
                    <a:cubicBezTo>
                      <a:pt x="162" y="15"/>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0"/>
              <p:cNvSpPr/>
              <p:nvPr/>
            </p:nvSpPr>
            <p:spPr>
              <a:xfrm>
                <a:off x="903518" y="1453080"/>
                <a:ext cx="73541" cy="340425"/>
              </a:xfrm>
              <a:custGeom>
                <a:rect b="b" l="l" r="r" t="t"/>
                <a:pathLst>
                  <a:path extrusionOk="0" h="10494" w="2267">
                    <a:moveTo>
                      <a:pt x="1134" y="0"/>
                    </a:moveTo>
                    <a:cubicBezTo>
                      <a:pt x="508" y="0"/>
                      <a:pt x="0" y="509"/>
                      <a:pt x="0" y="1133"/>
                    </a:cubicBezTo>
                    <a:lnTo>
                      <a:pt x="0" y="9360"/>
                    </a:lnTo>
                    <a:cubicBezTo>
                      <a:pt x="0" y="9985"/>
                      <a:pt x="508" y="10494"/>
                      <a:pt x="1134" y="10494"/>
                    </a:cubicBezTo>
                    <a:cubicBezTo>
                      <a:pt x="1759" y="10494"/>
                      <a:pt x="2267" y="9985"/>
                      <a:pt x="2267" y="9360"/>
                    </a:cubicBezTo>
                    <a:lnTo>
                      <a:pt x="2267" y="1133"/>
                    </a:lnTo>
                    <a:cubicBezTo>
                      <a:pt x="2267" y="509"/>
                      <a:pt x="1759" y="0"/>
                      <a:pt x="11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0"/>
              <p:cNvSpPr/>
              <p:nvPr/>
            </p:nvSpPr>
            <p:spPr>
              <a:xfrm>
                <a:off x="914937" y="1464466"/>
                <a:ext cx="50704" cy="317620"/>
              </a:xfrm>
              <a:custGeom>
                <a:rect b="b" l="l" r="r" t="t"/>
                <a:pathLst>
                  <a:path extrusionOk="0" h="9791" w="1563">
                    <a:moveTo>
                      <a:pt x="782" y="1"/>
                    </a:moveTo>
                    <a:cubicBezTo>
                      <a:pt x="350" y="1"/>
                      <a:pt x="1" y="351"/>
                      <a:pt x="1" y="783"/>
                    </a:cubicBezTo>
                    <a:lnTo>
                      <a:pt x="1" y="9009"/>
                    </a:lnTo>
                    <a:cubicBezTo>
                      <a:pt x="1" y="9441"/>
                      <a:pt x="350" y="9790"/>
                      <a:pt x="782" y="9790"/>
                    </a:cubicBezTo>
                    <a:cubicBezTo>
                      <a:pt x="1213" y="9790"/>
                      <a:pt x="1562" y="9441"/>
                      <a:pt x="1562" y="9009"/>
                    </a:cubicBezTo>
                    <a:lnTo>
                      <a:pt x="1562" y="783"/>
                    </a:lnTo>
                    <a:cubicBezTo>
                      <a:pt x="1562" y="351"/>
                      <a:pt x="1213" y="1"/>
                      <a:pt x="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0"/>
              <p:cNvSpPr/>
              <p:nvPr/>
            </p:nvSpPr>
            <p:spPr>
              <a:xfrm>
                <a:off x="923436" y="1390698"/>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0"/>
              <p:cNvSpPr/>
              <p:nvPr/>
            </p:nvSpPr>
            <p:spPr>
              <a:xfrm>
                <a:off x="923436" y="1352126"/>
                <a:ext cx="33673" cy="33640"/>
              </a:xfrm>
              <a:custGeom>
                <a:rect b="b" l="l" r="r" t="t"/>
                <a:pathLst>
                  <a:path extrusionOk="0" h="1037" w="1038">
                    <a:moveTo>
                      <a:pt x="520" y="1"/>
                    </a:moveTo>
                    <a:lnTo>
                      <a:pt x="1" y="518"/>
                    </a:lnTo>
                    <a:lnTo>
                      <a:pt x="520" y="1037"/>
                    </a:lnTo>
                    <a:lnTo>
                      <a:pt x="1037" y="518"/>
                    </a:lnTo>
                    <a:lnTo>
                      <a:pt x="52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0"/>
              <p:cNvSpPr/>
              <p:nvPr/>
            </p:nvSpPr>
            <p:spPr>
              <a:xfrm>
                <a:off x="923436" y="1408896"/>
                <a:ext cx="33673" cy="33640"/>
              </a:xfrm>
              <a:custGeom>
                <a:rect b="b" l="l" r="r" t="t"/>
                <a:pathLst>
                  <a:path extrusionOk="0" h="1037" w="1038">
                    <a:moveTo>
                      <a:pt x="520" y="0"/>
                    </a:moveTo>
                    <a:lnTo>
                      <a:pt x="1" y="519"/>
                    </a:lnTo>
                    <a:lnTo>
                      <a:pt x="520" y="1036"/>
                    </a:lnTo>
                    <a:lnTo>
                      <a:pt x="1037" y="519"/>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0"/>
              <p:cNvSpPr/>
              <p:nvPr/>
            </p:nvSpPr>
            <p:spPr>
              <a:xfrm>
                <a:off x="923436" y="1370358"/>
                <a:ext cx="33673" cy="33640"/>
              </a:xfrm>
              <a:custGeom>
                <a:rect b="b" l="l" r="r" t="t"/>
                <a:pathLst>
                  <a:path extrusionOk="0" h="1037" w="1038">
                    <a:moveTo>
                      <a:pt x="520" y="0"/>
                    </a:moveTo>
                    <a:lnTo>
                      <a:pt x="1" y="518"/>
                    </a:lnTo>
                    <a:lnTo>
                      <a:pt x="520" y="1037"/>
                    </a:lnTo>
                    <a:lnTo>
                      <a:pt x="1037" y="518"/>
                    </a:lnTo>
                    <a:lnTo>
                      <a:pt x="5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0"/>
              <p:cNvSpPr/>
              <p:nvPr/>
            </p:nvSpPr>
            <p:spPr>
              <a:xfrm>
                <a:off x="923436" y="1331786"/>
                <a:ext cx="33673" cy="33640"/>
              </a:xfrm>
              <a:custGeom>
                <a:rect b="b" l="l" r="r" t="t"/>
                <a:pathLst>
                  <a:path extrusionOk="0" h="1037" w="1038">
                    <a:moveTo>
                      <a:pt x="520" y="1"/>
                    </a:moveTo>
                    <a:lnTo>
                      <a:pt x="1" y="519"/>
                    </a:lnTo>
                    <a:lnTo>
                      <a:pt x="520" y="1037"/>
                    </a:lnTo>
                    <a:lnTo>
                      <a:pt x="1037" y="519"/>
                    </a:lnTo>
                    <a:lnTo>
                      <a:pt x="52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 name="Google Shape;2177;p40"/>
            <p:cNvGrpSpPr/>
            <p:nvPr/>
          </p:nvGrpSpPr>
          <p:grpSpPr>
            <a:xfrm rot="-5400000">
              <a:off x="9531046" y="458023"/>
              <a:ext cx="1142527" cy="5139322"/>
              <a:chOff x="1056570" y="877659"/>
              <a:chExt cx="262342" cy="1180070"/>
            </a:xfrm>
          </p:grpSpPr>
          <p:sp>
            <p:nvSpPr>
              <p:cNvPr id="2178" name="Google Shape;2178;p40"/>
              <p:cNvSpPr/>
              <p:nvPr/>
            </p:nvSpPr>
            <p:spPr>
              <a:xfrm>
                <a:off x="1056570" y="877659"/>
                <a:ext cx="262342" cy="1180070"/>
              </a:xfrm>
              <a:custGeom>
                <a:rect b="b" l="l" r="r" t="t"/>
                <a:pathLst>
                  <a:path extrusionOk="0" h="36377" w="8087">
                    <a:moveTo>
                      <a:pt x="129" y="0"/>
                    </a:moveTo>
                    <a:cubicBezTo>
                      <a:pt x="58" y="0"/>
                      <a:pt x="0" y="58"/>
                      <a:pt x="0" y="128"/>
                    </a:cubicBezTo>
                    <a:lnTo>
                      <a:pt x="0" y="36376"/>
                    </a:lnTo>
                    <a:lnTo>
                      <a:pt x="8086" y="36376"/>
                    </a:lnTo>
                    <a:lnTo>
                      <a:pt x="8086" y="127"/>
                    </a:lnTo>
                    <a:cubicBezTo>
                      <a:pt x="8086" y="58"/>
                      <a:pt x="8029" y="0"/>
                      <a:pt x="79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0"/>
              <p:cNvSpPr/>
              <p:nvPr/>
            </p:nvSpPr>
            <p:spPr>
              <a:xfrm>
                <a:off x="1092448" y="933942"/>
                <a:ext cx="190585" cy="1071850"/>
              </a:xfrm>
              <a:custGeom>
                <a:rect b="b" l="l" r="r" t="t"/>
                <a:pathLst>
                  <a:path extrusionOk="0" h="33041" w="5875">
                    <a:moveTo>
                      <a:pt x="0" y="0"/>
                    </a:moveTo>
                    <a:lnTo>
                      <a:pt x="0" y="33040"/>
                    </a:lnTo>
                    <a:lnTo>
                      <a:pt x="5875" y="33040"/>
                    </a:lnTo>
                    <a:lnTo>
                      <a:pt x="58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0"/>
              <p:cNvSpPr/>
              <p:nvPr/>
            </p:nvSpPr>
            <p:spPr>
              <a:xfrm>
                <a:off x="1116486" y="956229"/>
                <a:ext cx="142509" cy="1027245"/>
              </a:xfrm>
              <a:custGeom>
                <a:rect b="b" l="l" r="r" t="t"/>
                <a:pathLst>
                  <a:path extrusionOk="0" h="31666" w="4393">
                    <a:moveTo>
                      <a:pt x="0" y="1"/>
                    </a:moveTo>
                    <a:lnTo>
                      <a:pt x="0" y="31666"/>
                    </a:lnTo>
                    <a:lnTo>
                      <a:pt x="4393" y="31666"/>
                    </a:lnTo>
                    <a:lnTo>
                      <a:pt x="439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0"/>
              <p:cNvSpPr/>
              <p:nvPr/>
            </p:nvSpPr>
            <p:spPr>
              <a:xfrm>
                <a:off x="1071589" y="1265057"/>
                <a:ext cx="232303" cy="760621"/>
              </a:xfrm>
              <a:custGeom>
                <a:rect b="b" l="l" r="r" t="t"/>
                <a:pathLst>
                  <a:path extrusionOk="0" h="23447" w="7161">
                    <a:moveTo>
                      <a:pt x="265" y="103"/>
                    </a:moveTo>
                    <a:cubicBezTo>
                      <a:pt x="365" y="103"/>
                      <a:pt x="464" y="105"/>
                      <a:pt x="562" y="105"/>
                    </a:cubicBezTo>
                    <a:lnTo>
                      <a:pt x="6999" y="105"/>
                    </a:lnTo>
                    <a:lnTo>
                      <a:pt x="6999" y="11999"/>
                    </a:lnTo>
                    <a:lnTo>
                      <a:pt x="6999" y="19973"/>
                    </a:lnTo>
                    <a:lnTo>
                      <a:pt x="6999" y="22550"/>
                    </a:lnTo>
                    <a:cubicBezTo>
                      <a:pt x="6999" y="22763"/>
                      <a:pt x="6964" y="23009"/>
                      <a:pt x="6999" y="23219"/>
                    </a:cubicBezTo>
                    <a:cubicBezTo>
                      <a:pt x="7006" y="23259"/>
                      <a:pt x="6998" y="23302"/>
                      <a:pt x="6998" y="23344"/>
                    </a:cubicBezTo>
                    <a:lnTo>
                      <a:pt x="6998" y="23344"/>
                    </a:lnTo>
                    <a:cubicBezTo>
                      <a:pt x="6268" y="23370"/>
                      <a:pt x="5537" y="23379"/>
                      <a:pt x="4805" y="23379"/>
                    </a:cubicBezTo>
                    <a:cubicBezTo>
                      <a:pt x="3310" y="23379"/>
                      <a:pt x="1813" y="23343"/>
                      <a:pt x="322" y="23343"/>
                    </a:cubicBezTo>
                    <a:cubicBezTo>
                      <a:pt x="288" y="23343"/>
                      <a:pt x="224" y="23335"/>
                      <a:pt x="178" y="23335"/>
                    </a:cubicBezTo>
                    <a:cubicBezTo>
                      <a:pt x="173" y="23335"/>
                      <a:pt x="168" y="23335"/>
                      <a:pt x="163" y="23335"/>
                    </a:cubicBezTo>
                    <a:lnTo>
                      <a:pt x="163" y="23335"/>
                    </a:lnTo>
                    <a:cubicBezTo>
                      <a:pt x="162" y="23326"/>
                      <a:pt x="161" y="23316"/>
                      <a:pt x="161" y="23310"/>
                    </a:cubicBezTo>
                    <a:cubicBezTo>
                      <a:pt x="152" y="23127"/>
                      <a:pt x="161" y="22943"/>
                      <a:pt x="161" y="22760"/>
                    </a:cubicBezTo>
                    <a:lnTo>
                      <a:pt x="161" y="20417"/>
                    </a:lnTo>
                    <a:lnTo>
                      <a:pt x="161" y="4293"/>
                    </a:lnTo>
                    <a:cubicBezTo>
                      <a:pt x="161" y="2897"/>
                      <a:pt x="132" y="1499"/>
                      <a:pt x="160" y="104"/>
                    </a:cubicBezTo>
                    <a:lnTo>
                      <a:pt x="160" y="104"/>
                    </a:lnTo>
                    <a:cubicBezTo>
                      <a:pt x="195" y="103"/>
                      <a:pt x="230" y="103"/>
                      <a:pt x="265" y="103"/>
                    </a:cubicBezTo>
                    <a:close/>
                    <a:moveTo>
                      <a:pt x="7090" y="0"/>
                    </a:moveTo>
                    <a:cubicBezTo>
                      <a:pt x="7084" y="0"/>
                      <a:pt x="7077" y="1"/>
                      <a:pt x="7070" y="2"/>
                    </a:cubicBezTo>
                    <a:lnTo>
                      <a:pt x="98" y="2"/>
                    </a:lnTo>
                    <a:cubicBezTo>
                      <a:pt x="61" y="2"/>
                      <a:pt x="1" y="12"/>
                      <a:pt x="1" y="61"/>
                    </a:cubicBezTo>
                    <a:lnTo>
                      <a:pt x="1" y="7939"/>
                    </a:lnTo>
                    <a:lnTo>
                      <a:pt x="1" y="20505"/>
                    </a:lnTo>
                    <a:lnTo>
                      <a:pt x="1" y="23401"/>
                    </a:lnTo>
                    <a:cubicBezTo>
                      <a:pt x="1" y="23429"/>
                      <a:pt x="41" y="23446"/>
                      <a:pt x="64" y="23446"/>
                    </a:cubicBezTo>
                    <a:lnTo>
                      <a:pt x="7063" y="23446"/>
                    </a:lnTo>
                    <a:cubicBezTo>
                      <a:pt x="7100" y="23446"/>
                      <a:pt x="7160" y="23436"/>
                      <a:pt x="7160" y="23388"/>
                    </a:cubicBezTo>
                    <a:lnTo>
                      <a:pt x="7160" y="15509"/>
                    </a:lnTo>
                    <a:lnTo>
                      <a:pt x="7160" y="2943"/>
                    </a:lnTo>
                    <a:lnTo>
                      <a:pt x="7160" y="47"/>
                    </a:lnTo>
                    <a:cubicBezTo>
                      <a:pt x="7160" y="36"/>
                      <a:pt x="7156" y="27"/>
                      <a:pt x="7149" y="20"/>
                    </a:cubicBezTo>
                    <a:lnTo>
                      <a:pt x="7149" y="20"/>
                    </a:lnTo>
                    <a:cubicBezTo>
                      <a:pt x="7144" y="12"/>
                      <a:pt x="7134" y="7"/>
                      <a:pt x="7120" y="4"/>
                    </a:cubicBezTo>
                    <a:lnTo>
                      <a:pt x="7120" y="4"/>
                    </a:lnTo>
                    <a:cubicBezTo>
                      <a:pt x="7111" y="1"/>
                      <a:pt x="7101"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0"/>
              <p:cNvSpPr/>
              <p:nvPr/>
            </p:nvSpPr>
            <p:spPr>
              <a:xfrm>
                <a:off x="1213968" y="1300417"/>
                <a:ext cx="29099" cy="29099"/>
              </a:xfrm>
              <a:custGeom>
                <a:rect b="b" l="l" r="r" t="t"/>
                <a:pathLst>
                  <a:path extrusionOk="0" h="897" w="897">
                    <a:moveTo>
                      <a:pt x="448" y="0"/>
                    </a:moveTo>
                    <a:lnTo>
                      <a:pt x="0" y="449"/>
                    </a:lnTo>
                    <a:lnTo>
                      <a:pt x="448" y="897"/>
                    </a:lnTo>
                    <a:lnTo>
                      <a:pt x="897" y="449"/>
                    </a:lnTo>
                    <a:lnTo>
                      <a:pt x="44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0"/>
              <p:cNvSpPr/>
              <p:nvPr/>
            </p:nvSpPr>
            <p:spPr>
              <a:xfrm>
                <a:off x="1173159" y="1300417"/>
                <a:ext cx="29131" cy="29099"/>
              </a:xfrm>
              <a:custGeom>
                <a:rect b="b" l="l" r="r" t="t"/>
                <a:pathLst>
                  <a:path extrusionOk="0" h="897" w="898">
                    <a:moveTo>
                      <a:pt x="449" y="0"/>
                    </a:moveTo>
                    <a:lnTo>
                      <a:pt x="1"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0"/>
              <p:cNvSpPr/>
              <p:nvPr/>
            </p:nvSpPr>
            <p:spPr>
              <a:xfrm>
                <a:off x="1132382" y="1300417"/>
                <a:ext cx="29099" cy="29099"/>
              </a:xfrm>
              <a:custGeom>
                <a:rect b="b" l="l" r="r" t="t"/>
                <a:pathLst>
                  <a:path extrusionOk="0" h="897" w="897">
                    <a:moveTo>
                      <a:pt x="449" y="0"/>
                    </a:moveTo>
                    <a:lnTo>
                      <a:pt x="0" y="449"/>
                    </a:lnTo>
                    <a:lnTo>
                      <a:pt x="449" y="897"/>
                    </a:lnTo>
                    <a:lnTo>
                      <a:pt x="897" y="449"/>
                    </a:lnTo>
                    <a:lnTo>
                      <a:pt x="4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0"/>
              <p:cNvSpPr/>
              <p:nvPr/>
            </p:nvSpPr>
            <p:spPr>
              <a:xfrm>
                <a:off x="1193564" y="1323482"/>
                <a:ext cx="29131" cy="29131"/>
              </a:xfrm>
              <a:custGeom>
                <a:rect b="b" l="l" r="r" t="t"/>
                <a:pathLst>
                  <a:path extrusionOk="0" h="898" w="898">
                    <a:moveTo>
                      <a:pt x="449" y="0"/>
                    </a:moveTo>
                    <a:lnTo>
                      <a:pt x="1" y="448"/>
                    </a:lnTo>
                    <a:lnTo>
                      <a:pt x="449" y="897"/>
                    </a:lnTo>
                    <a:lnTo>
                      <a:pt x="898" y="448"/>
                    </a:lnTo>
                    <a:lnTo>
                      <a:pt x="4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0"/>
              <p:cNvSpPr/>
              <p:nvPr/>
            </p:nvSpPr>
            <p:spPr>
              <a:xfrm>
                <a:off x="1152787" y="1323482"/>
                <a:ext cx="29131" cy="29131"/>
              </a:xfrm>
              <a:custGeom>
                <a:rect b="b" l="l" r="r" t="t"/>
                <a:pathLst>
                  <a:path extrusionOk="0" h="898" w="898">
                    <a:moveTo>
                      <a:pt x="448" y="0"/>
                    </a:moveTo>
                    <a:lnTo>
                      <a:pt x="0" y="448"/>
                    </a:lnTo>
                    <a:lnTo>
                      <a:pt x="448" y="897"/>
                    </a:lnTo>
                    <a:lnTo>
                      <a:pt x="897" y="448"/>
                    </a:lnTo>
                    <a:lnTo>
                      <a:pt x="4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0"/>
              <p:cNvSpPr/>
              <p:nvPr/>
            </p:nvSpPr>
            <p:spPr>
              <a:xfrm>
                <a:off x="1126380" y="1918010"/>
                <a:ext cx="122721" cy="3439"/>
              </a:xfrm>
              <a:custGeom>
                <a:rect b="b" l="l" r="r" t="t"/>
                <a:pathLst>
                  <a:path extrusionOk="0" h="106" w="3783">
                    <a:moveTo>
                      <a:pt x="141" y="1"/>
                    </a:moveTo>
                    <a:cubicBezTo>
                      <a:pt x="58" y="1"/>
                      <a:pt x="1" y="105"/>
                      <a:pt x="107" y="105"/>
                    </a:cubicBezTo>
                    <a:lnTo>
                      <a:pt x="3641" y="105"/>
                    </a:lnTo>
                    <a:cubicBezTo>
                      <a:pt x="3725" y="105"/>
                      <a:pt x="3782" y="1"/>
                      <a:pt x="36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0"/>
              <p:cNvSpPr/>
              <p:nvPr/>
            </p:nvSpPr>
            <p:spPr>
              <a:xfrm>
                <a:off x="1137572" y="1940231"/>
                <a:ext cx="100304" cy="3374"/>
              </a:xfrm>
              <a:custGeom>
                <a:rect b="b" l="l" r="r" t="t"/>
                <a:pathLst>
                  <a:path extrusionOk="0" h="104" w="3092">
                    <a:moveTo>
                      <a:pt x="141" y="0"/>
                    </a:moveTo>
                    <a:cubicBezTo>
                      <a:pt x="58" y="0"/>
                      <a:pt x="1" y="104"/>
                      <a:pt x="108" y="104"/>
                    </a:cubicBezTo>
                    <a:lnTo>
                      <a:pt x="2950" y="104"/>
                    </a:lnTo>
                    <a:cubicBezTo>
                      <a:pt x="3034" y="104"/>
                      <a:pt x="3092" y="0"/>
                      <a:pt x="29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0"/>
              <p:cNvSpPr/>
              <p:nvPr/>
            </p:nvSpPr>
            <p:spPr>
              <a:xfrm>
                <a:off x="1148797" y="1962388"/>
                <a:ext cx="77888" cy="3439"/>
              </a:xfrm>
              <a:custGeom>
                <a:rect b="b" l="l" r="r" t="t"/>
                <a:pathLst>
                  <a:path extrusionOk="0" h="106" w="2401">
                    <a:moveTo>
                      <a:pt x="141" y="1"/>
                    </a:moveTo>
                    <a:cubicBezTo>
                      <a:pt x="58" y="1"/>
                      <a:pt x="0" y="105"/>
                      <a:pt x="107" y="105"/>
                    </a:cubicBezTo>
                    <a:lnTo>
                      <a:pt x="2260" y="105"/>
                    </a:lnTo>
                    <a:cubicBezTo>
                      <a:pt x="2343" y="105"/>
                      <a:pt x="2401" y="1"/>
                      <a:pt x="229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0"/>
              <p:cNvSpPr/>
              <p:nvPr/>
            </p:nvSpPr>
            <p:spPr>
              <a:xfrm>
                <a:off x="1066366" y="1193916"/>
                <a:ext cx="237947" cy="81976"/>
              </a:xfrm>
              <a:custGeom>
                <a:rect b="b" l="l" r="r" t="t"/>
                <a:pathLst>
                  <a:path extrusionOk="0" h="2527" w="7335">
                    <a:moveTo>
                      <a:pt x="1" y="1"/>
                    </a:moveTo>
                    <a:lnTo>
                      <a:pt x="1" y="2527"/>
                    </a:lnTo>
                    <a:lnTo>
                      <a:pt x="7335" y="2527"/>
                    </a:lnTo>
                    <a:lnTo>
                      <a:pt x="733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0"/>
              <p:cNvSpPr/>
              <p:nvPr/>
            </p:nvSpPr>
            <p:spPr>
              <a:xfrm>
                <a:off x="1073698" y="1220096"/>
                <a:ext cx="228864" cy="3374"/>
              </a:xfrm>
              <a:custGeom>
                <a:rect b="b" l="l" r="r" t="t"/>
                <a:pathLst>
                  <a:path extrusionOk="0" h="104" w="7055">
                    <a:moveTo>
                      <a:pt x="141" y="0"/>
                    </a:moveTo>
                    <a:cubicBezTo>
                      <a:pt x="58" y="0"/>
                      <a:pt x="0" y="104"/>
                      <a:pt x="107" y="104"/>
                    </a:cubicBezTo>
                    <a:lnTo>
                      <a:pt x="6913" y="104"/>
                    </a:lnTo>
                    <a:cubicBezTo>
                      <a:pt x="6997" y="104"/>
                      <a:pt x="7054" y="0"/>
                      <a:pt x="6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0"/>
              <p:cNvSpPr/>
              <p:nvPr/>
            </p:nvSpPr>
            <p:spPr>
              <a:xfrm>
                <a:off x="1073698" y="1246340"/>
                <a:ext cx="228864" cy="3439"/>
              </a:xfrm>
              <a:custGeom>
                <a:rect b="b" l="l" r="r" t="t"/>
                <a:pathLst>
                  <a:path extrusionOk="0" h="106" w="7055">
                    <a:moveTo>
                      <a:pt x="141" y="1"/>
                    </a:moveTo>
                    <a:cubicBezTo>
                      <a:pt x="58" y="1"/>
                      <a:pt x="0" y="105"/>
                      <a:pt x="107" y="105"/>
                    </a:cubicBezTo>
                    <a:lnTo>
                      <a:pt x="6913" y="105"/>
                    </a:lnTo>
                    <a:cubicBezTo>
                      <a:pt x="6997" y="105"/>
                      <a:pt x="7054" y="1"/>
                      <a:pt x="6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 name="Google Shape;2193;p40"/>
            <p:cNvGrpSpPr/>
            <p:nvPr/>
          </p:nvGrpSpPr>
          <p:grpSpPr>
            <a:xfrm rot="-5400000">
              <a:off x="8862183" y="167126"/>
              <a:ext cx="740163" cy="3843507"/>
              <a:chOff x="1388496" y="1176918"/>
              <a:chExt cx="169953" cy="882530"/>
            </a:xfrm>
          </p:grpSpPr>
          <p:sp>
            <p:nvSpPr>
              <p:cNvPr id="2194" name="Google Shape;2194;p40"/>
              <p:cNvSpPr/>
              <p:nvPr/>
            </p:nvSpPr>
            <p:spPr>
              <a:xfrm>
                <a:off x="1388496" y="1176918"/>
                <a:ext cx="169953" cy="882530"/>
              </a:xfrm>
              <a:custGeom>
                <a:rect b="b" l="l" r="r" t="t"/>
                <a:pathLst>
                  <a:path extrusionOk="0" h="27205" w="5239">
                    <a:moveTo>
                      <a:pt x="0" y="1"/>
                    </a:moveTo>
                    <a:lnTo>
                      <a:pt x="0" y="27204"/>
                    </a:lnTo>
                    <a:lnTo>
                      <a:pt x="5238" y="27204"/>
                    </a:lnTo>
                    <a:lnTo>
                      <a:pt x="523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0"/>
              <p:cNvSpPr/>
              <p:nvPr/>
            </p:nvSpPr>
            <p:spPr>
              <a:xfrm>
                <a:off x="1441989" y="1455869"/>
                <a:ext cx="62966" cy="505026"/>
              </a:xfrm>
              <a:custGeom>
                <a:rect b="b" l="l" r="r" t="t"/>
                <a:pathLst>
                  <a:path extrusionOk="0" h="15568" w="1941">
                    <a:moveTo>
                      <a:pt x="71" y="0"/>
                    </a:moveTo>
                    <a:cubicBezTo>
                      <a:pt x="32" y="0"/>
                      <a:pt x="0" y="32"/>
                      <a:pt x="0" y="72"/>
                    </a:cubicBezTo>
                    <a:lnTo>
                      <a:pt x="0" y="15497"/>
                    </a:lnTo>
                    <a:cubicBezTo>
                      <a:pt x="0" y="15536"/>
                      <a:pt x="32" y="15568"/>
                      <a:pt x="71" y="15568"/>
                    </a:cubicBezTo>
                    <a:lnTo>
                      <a:pt x="1870" y="15568"/>
                    </a:lnTo>
                    <a:cubicBezTo>
                      <a:pt x="1909" y="15568"/>
                      <a:pt x="1940" y="15536"/>
                      <a:pt x="1940" y="15497"/>
                    </a:cubicBezTo>
                    <a:lnTo>
                      <a:pt x="1940" y="72"/>
                    </a:lnTo>
                    <a:cubicBezTo>
                      <a:pt x="1940" y="32"/>
                      <a:pt x="1909" y="0"/>
                      <a:pt x="18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0"/>
              <p:cNvSpPr/>
              <p:nvPr/>
            </p:nvSpPr>
            <p:spPr>
              <a:xfrm>
                <a:off x="1435501" y="1206081"/>
                <a:ext cx="75910" cy="106695"/>
              </a:xfrm>
              <a:custGeom>
                <a:rect b="b" l="l" r="r" t="t"/>
                <a:pathLst>
                  <a:path extrusionOk="0" h="3289" w="2340">
                    <a:moveTo>
                      <a:pt x="1170" y="1"/>
                    </a:moveTo>
                    <a:cubicBezTo>
                      <a:pt x="524" y="1"/>
                      <a:pt x="1" y="736"/>
                      <a:pt x="1" y="1644"/>
                    </a:cubicBezTo>
                    <a:cubicBezTo>
                      <a:pt x="1" y="2552"/>
                      <a:pt x="524" y="3288"/>
                      <a:pt x="1170" y="3288"/>
                    </a:cubicBezTo>
                    <a:cubicBezTo>
                      <a:pt x="1816" y="3288"/>
                      <a:pt x="2339" y="2552"/>
                      <a:pt x="2339" y="1644"/>
                    </a:cubicBezTo>
                    <a:cubicBezTo>
                      <a:pt x="2339" y="736"/>
                      <a:pt x="1816" y="1"/>
                      <a:pt x="11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0"/>
              <p:cNvSpPr/>
              <p:nvPr/>
            </p:nvSpPr>
            <p:spPr>
              <a:xfrm>
                <a:off x="1444325" y="1218441"/>
                <a:ext cx="58262" cy="81943"/>
              </a:xfrm>
              <a:custGeom>
                <a:rect b="b" l="l" r="r" t="t"/>
                <a:pathLst>
                  <a:path extrusionOk="0" fill="none" h="2526" w="1796">
                    <a:moveTo>
                      <a:pt x="1796" y="1263"/>
                    </a:moveTo>
                    <a:cubicBezTo>
                      <a:pt x="1796" y="1960"/>
                      <a:pt x="1394" y="2525"/>
                      <a:pt x="898" y="2525"/>
                    </a:cubicBezTo>
                    <a:cubicBezTo>
                      <a:pt x="402" y="2525"/>
                      <a:pt x="0" y="1960"/>
                      <a:pt x="0" y="1263"/>
                    </a:cubicBezTo>
                    <a:cubicBezTo>
                      <a:pt x="0" y="567"/>
                      <a:pt x="402" y="1"/>
                      <a:pt x="898" y="1"/>
                    </a:cubicBezTo>
                    <a:cubicBezTo>
                      <a:pt x="1394" y="1"/>
                      <a:pt x="1796" y="567"/>
                      <a:pt x="1796" y="1263"/>
                    </a:cubicBezTo>
                    <a:close/>
                  </a:path>
                </a:pathLst>
              </a:custGeom>
              <a:solidFill>
                <a:schemeClr val="dk2"/>
              </a:solidFill>
              <a:ln cap="flat" cmpd="sng" w="9525">
                <a:solidFill>
                  <a:schemeClr val="dk2"/>
                </a:solidFill>
                <a:prstDash val="solid"/>
                <a:miter lim="1024"/>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0"/>
              <p:cNvSpPr/>
              <p:nvPr/>
            </p:nvSpPr>
            <p:spPr>
              <a:xfrm>
                <a:off x="1391642" y="1188694"/>
                <a:ext cx="60890" cy="86290"/>
              </a:xfrm>
              <a:custGeom>
                <a:rect b="b" l="l" r="r" t="t"/>
                <a:pathLst>
                  <a:path extrusionOk="0" h="2660" w="1877">
                    <a:moveTo>
                      <a:pt x="605" y="586"/>
                    </a:moveTo>
                    <a:cubicBezTo>
                      <a:pt x="620" y="586"/>
                      <a:pt x="635" y="588"/>
                      <a:pt x="652" y="592"/>
                    </a:cubicBezTo>
                    <a:cubicBezTo>
                      <a:pt x="894" y="649"/>
                      <a:pt x="925" y="917"/>
                      <a:pt x="952" y="989"/>
                    </a:cubicBezTo>
                    <a:cubicBezTo>
                      <a:pt x="953" y="992"/>
                      <a:pt x="954" y="996"/>
                      <a:pt x="956" y="1000"/>
                    </a:cubicBezTo>
                    <a:cubicBezTo>
                      <a:pt x="912" y="1012"/>
                      <a:pt x="870" y="1018"/>
                      <a:pt x="830" y="1018"/>
                    </a:cubicBezTo>
                    <a:cubicBezTo>
                      <a:pt x="734" y="1018"/>
                      <a:pt x="647" y="984"/>
                      <a:pt x="564" y="919"/>
                    </a:cubicBezTo>
                    <a:cubicBezTo>
                      <a:pt x="399" y="787"/>
                      <a:pt x="451" y="586"/>
                      <a:pt x="605" y="586"/>
                    </a:cubicBezTo>
                    <a:close/>
                    <a:moveTo>
                      <a:pt x="468" y="1418"/>
                    </a:moveTo>
                    <a:cubicBezTo>
                      <a:pt x="565" y="1418"/>
                      <a:pt x="696" y="1491"/>
                      <a:pt x="750" y="1669"/>
                    </a:cubicBezTo>
                    <a:cubicBezTo>
                      <a:pt x="750" y="1669"/>
                      <a:pt x="684" y="1691"/>
                      <a:pt x="605" y="1691"/>
                    </a:cubicBezTo>
                    <a:cubicBezTo>
                      <a:pt x="522" y="1691"/>
                      <a:pt x="425" y="1667"/>
                      <a:pt x="373" y="1567"/>
                    </a:cubicBezTo>
                    <a:cubicBezTo>
                      <a:pt x="325" y="1475"/>
                      <a:pt x="383" y="1418"/>
                      <a:pt x="468" y="1418"/>
                    </a:cubicBezTo>
                    <a:close/>
                    <a:moveTo>
                      <a:pt x="1575" y="1"/>
                    </a:moveTo>
                    <a:cubicBezTo>
                      <a:pt x="1524" y="1"/>
                      <a:pt x="1469" y="30"/>
                      <a:pt x="1491" y="73"/>
                    </a:cubicBezTo>
                    <a:cubicBezTo>
                      <a:pt x="1587" y="268"/>
                      <a:pt x="1540" y="551"/>
                      <a:pt x="1404" y="717"/>
                    </a:cubicBezTo>
                    <a:cubicBezTo>
                      <a:pt x="1295" y="815"/>
                      <a:pt x="1196" y="887"/>
                      <a:pt x="1106" y="937"/>
                    </a:cubicBezTo>
                    <a:cubicBezTo>
                      <a:pt x="1038" y="750"/>
                      <a:pt x="901" y="589"/>
                      <a:pt x="709" y="518"/>
                    </a:cubicBezTo>
                    <a:cubicBezTo>
                      <a:pt x="657" y="499"/>
                      <a:pt x="605" y="489"/>
                      <a:pt x="557" y="489"/>
                    </a:cubicBezTo>
                    <a:cubicBezTo>
                      <a:pt x="428" y="489"/>
                      <a:pt x="332" y="564"/>
                      <a:pt x="353" y="735"/>
                    </a:cubicBezTo>
                    <a:cubicBezTo>
                      <a:pt x="387" y="1003"/>
                      <a:pt x="582" y="1116"/>
                      <a:pt x="814" y="1116"/>
                    </a:cubicBezTo>
                    <a:cubicBezTo>
                      <a:pt x="869" y="1116"/>
                      <a:pt x="927" y="1109"/>
                      <a:pt x="985" y="1097"/>
                    </a:cubicBezTo>
                    <a:lnTo>
                      <a:pt x="985" y="1097"/>
                    </a:lnTo>
                    <a:cubicBezTo>
                      <a:pt x="1044" y="1402"/>
                      <a:pt x="940" y="1528"/>
                      <a:pt x="846" y="1554"/>
                    </a:cubicBezTo>
                    <a:cubicBezTo>
                      <a:pt x="783" y="1435"/>
                      <a:pt x="661" y="1316"/>
                      <a:pt x="514" y="1316"/>
                    </a:cubicBezTo>
                    <a:cubicBezTo>
                      <a:pt x="502" y="1316"/>
                      <a:pt x="489" y="1317"/>
                      <a:pt x="476" y="1319"/>
                    </a:cubicBezTo>
                    <a:cubicBezTo>
                      <a:pt x="198" y="1359"/>
                      <a:pt x="165" y="1660"/>
                      <a:pt x="403" y="1780"/>
                    </a:cubicBezTo>
                    <a:cubicBezTo>
                      <a:pt x="464" y="1811"/>
                      <a:pt x="528" y="1824"/>
                      <a:pt x="592" y="1824"/>
                    </a:cubicBezTo>
                    <a:cubicBezTo>
                      <a:pt x="645" y="1824"/>
                      <a:pt x="697" y="1815"/>
                      <a:pt x="747" y="1798"/>
                    </a:cubicBezTo>
                    <a:lnTo>
                      <a:pt x="747" y="1798"/>
                    </a:lnTo>
                    <a:cubicBezTo>
                      <a:pt x="747" y="1872"/>
                      <a:pt x="727" y="1945"/>
                      <a:pt x="686" y="2015"/>
                    </a:cubicBezTo>
                    <a:cubicBezTo>
                      <a:pt x="609" y="2289"/>
                      <a:pt x="391" y="2525"/>
                      <a:pt x="95" y="2555"/>
                    </a:cubicBezTo>
                    <a:cubicBezTo>
                      <a:pt x="1" y="2564"/>
                      <a:pt x="4" y="2660"/>
                      <a:pt x="91" y="2660"/>
                    </a:cubicBezTo>
                    <a:cubicBezTo>
                      <a:pt x="95" y="2660"/>
                      <a:pt x="99" y="2659"/>
                      <a:pt x="103" y="2659"/>
                    </a:cubicBezTo>
                    <a:cubicBezTo>
                      <a:pt x="471" y="2622"/>
                      <a:pt x="821" y="2328"/>
                      <a:pt x="892" y="1960"/>
                    </a:cubicBezTo>
                    <a:cubicBezTo>
                      <a:pt x="906" y="1890"/>
                      <a:pt x="906" y="1807"/>
                      <a:pt x="891" y="1724"/>
                    </a:cubicBezTo>
                    <a:cubicBezTo>
                      <a:pt x="958" y="1678"/>
                      <a:pt x="1016" y="1620"/>
                      <a:pt x="1057" y="1552"/>
                    </a:cubicBezTo>
                    <a:cubicBezTo>
                      <a:pt x="1149" y="1404"/>
                      <a:pt x="1171" y="1223"/>
                      <a:pt x="1137" y="1052"/>
                    </a:cubicBezTo>
                    <a:cubicBezTo>
                      <a:pt x="1531" y="901"/>
                      <a:pt x="1876" y="502"/>
                      <a:pt x="1643" y="32"/>
                    </a:cubicBezTo>
                    <a:cubicBezTo>
                      <a:pt x="1632" y="10"/>
                      <a:pt x="1604" y="1"/>
                      <a:pt x="1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0"/>
              <p:cNvSpPr/>
              <p:nvPr/>
            </p:nvSpPr>
            <p:spPr>
              <a:xfrm>
                <a:off x="1494445" y="1188694"/>
                <a:ext cx="60857" cy="86258"/>
              </a:xfrm>
              <a:custGeom>
                <a:rect b="b" l="l" r="r" t="t"/>
                <a:pathLst>
                  <a:path extrusionOk="0" h="2659" w="1876">
                    <a:moveTo>
                      <a:pt x="1272" y="586"/>
                    </a:moveTo>
                    <a:cubicBezTo>
                      <a:pt x="1426" y="586"/>
                      <a:pt x="1478" y="787"/>
                      <a:pt x="1312" y="919"/>
                    </a:cubicBezTo>
                    <a:cubicBezTo>
                      <a:pt x="1230" y="984"/>
                      <a:pt x="1143" y="1018"/>
                      <a:pt x="1047" y="1018"/>
                    </a:cubicBezTo>
                    <a:cubicBezTo>
                      <a:pt x="1007" y="1018"/>
                      <a:pt x="965" y="1012"/>
                      <a:pt x="921" y="1000"/>
                    </a:cubicBezTo>
                    <a:cubicBezTo>
                      <a:pt x="922" y="996"/>
                      <a:pt x="923" y="992"/>
                      <a:pt x="925" y="989"/>
                    </a:cubicBezTo>
                    <a:cubicBezTo>
                      <a:pt x="951" y="917"/>
                      <a:pt x="982" y="649"/>
                      <a:pt x="1225" y="592"/>
                    </a:cubicBezTo>
                    <a:cubicBezTo>
                      <a:pt x="1242" y="588"/>
                      <a:pt x="1257" y="586"/>
                      <a:pt x="1272" y="586"/>
                    </a:cubicBezTo>
                    <a:close/>
                    <a:moveTo>
                      <a:pt x="1409" y="1418"/>
                    </a:moveTo>
                    <a:cubicBezTo>
                      <a:pt x="1494" y="1418"/>
                      <a:pt x="1552" y="1475"/>
                      <a:pt x="1504" y="1567"/>
                    </a:cubicBezTo>
                    <a:cubicBezTo>
                      <a:pt x="1452" y="1667"/>
                      <a:pt x="1354" y="1691"/>
                      <a:pt x="1271" y="1691"/>
                    </a:cubicBezTo>
                    <a:cubicBezTo>
                      <a:pt x="1192" y="1691"/>
                      <a:pt x="1126" y="1669"/>
                      <a:pt x="1126" y="1669"/>
                    </a:cubicBezTo>
                    <a:cubicBezTo>
                      <a:pt x="1180" y="1491"/>
                      <a:pt x="1312" y="1418"/>
                      <a:pt x="1409" y="1418"/>
                    </a:cubicBezTo>
                    <a:close/>
                    <a:moveTo>
                      <a:pt x="303" y="0"/>
                    </a:moveTo>
                    <a:cubicBezTo>
                      <a:pt x="273" y="0"/>
                      <a:pt x="245" y="10"/>
                      <a:pt x="234" y="32"/>
                    </a:cubicBezTo>
                    <a:cubicBezTo>
                      <a:pt x="1" y="502"/>
                      <a:pt x="346" y="901"/>
                      <a:pt x="740" y="1052"/>
                    </a:cubicBezTo>
                    <a:cubicBezTo>
                      <a:pt x="706" y="1223"/>
                      <a:pt x="728" y="1404"/>
                      <a:pt x="819" y="1552"/>
                    </a:cubicBezTo>
                    <a:cubicBezTo>
                      <a:pt x="860" y="1620"/>
                      <a:pt x="919" y="1678"/>
                      <a:pt x="985" y="1724"/>
                    </a:cubicBezTo>
                    <a:cubicBezTo>
                      <a:pt x="971" y="1807"/>
                      <a:pt x="971" y="1890"/>
                      <a:pt x="984" y="1960"/>
                    </a:cubicBezTo>
                    <a:cubicBezTo>
                      <a:pt x="1056" y="2328"/>
                      <a:pt x="1406" y="2622"/>
                      <a:pt x="1773" y="2658"/>
                    </a:cubicBezTo>
                    <a:cubicBezTo>
                      <a:pt x="1777" y="2659"/>
                      <a:pt x="1782" y="2659"/>
                      <a:pt x="1786" y="2659"/>
                    </a:cubicBezTo>
                    <a:cubicBezTo>
                      <a:pt x="1872" y="2659"/>
                      <a:pt x="1876" y="2563"/>
                      <a:pt x="1782" y="2555"/>
                    </a:cubicBezTo>
                    <a:cubicBezTo>
                      <a:pt x="1486" y="2525"/>
                      <a:pt x="1268" y="2289"/>
                      <a:pt x="1190" y="2015"/>
                    </a:cubicBezTo>
                    <a:cubicBezTo>
                      <a:pt x="1149" y="1945"/>
                      <a:pt x="1129" y="1872"/>
                      <a:pt x="1130" y="1798"/>
                    </a:cubicBezTo>
                    <a:lnTo>
                      <a:pt x="1130" y="1798"/>
                    </a:lnTo>
                    <a:cubicBezTo>
                      <a:pt x="1180" y="1815"/>
                      <a:pt x="1232" y="1824"/>
                      <a:pt x="1285" y="1824"/>
                    </a:cubicBezTo>
                    <a:cubicBezTo>
                      <a:pt x="1348" y="1824"/>
                      <a:pt x="1412" y="1811"/>
                      <a:pt x="1473" y="1780"/>
                    </a:cubicBezTo>
                    <a:cubicBezTo>
                      <a:pt x="1712" y="1660"/>
                      <a:pt x="1679" y="1359"/>
                      <a:pt x="1401" y="1319"/>
                    </a:cubicBezTo>
                    <a:cubicBezTo>
                      <a:pt x="1387" y="1317"/>
                      <a:pt x="1375" y="1316"/>
                      <a:pt x="1362" y="1316"/>
                    </a:cubicBezTo>
                    <a:cubicBezTo>
                      <a:pt x="1215" y="1316"/>
                      <a:pt x="1094" y="1435"/>
                      <a:pt x="1031" y="1554"/>
                    </a:cubicBezTo>
                    <a:cubicBezTo>
                      <a:pt x="937" y="1528"/>
                      <a:pt x="833" y="1402"/>
                      <a:pt x="892" y="1097"/>
                    </a:cubicBezTo>
                    <a:lnTo>
                      <a:pt x="892" y="1097"/>
                    </a:lnTo>
                    <a:cubicBezTo>
                      <a:pt x="950" y="1109"/>
                      <a:pt x="1007" y="1116"/>
                      <a:pt x="1063" y="1116"/>
                    </a:cubicBezTo>
                    <a:cubicBezTo>
                      <a:pt x="1295" y="1116"/>
                      <a:pt x="1490" y="1003"/>
                      <a:pt x="1524" y="735"/>
                    </a:cubicBezTo>
                    <a:cubicBezTo>
                      <a:pt x="1545" y="564"/>
                      <a:pt x="1449" y="489"/>
                      <a:pt x="1320" y="489"/>
                    </a:cubicBezTo>
                    <a:cubicBezTo>
                      <a:pt x="1272" y="489"/>
                      <a:pt x="1220" y="499"/>
                      <a:pt x="1168" y="518"/>
                    </a:cubicBezTo>
                    <a:cubicBezTo>
                      <a:pt x="976" y="588"/>
                      <a:pt x="839" y="750"/>
                      <a:pt x="771" y="937"/>
                    </a:cubicBezTo>
                    <a:cubicBezTo>
                      <a:pt x="681" y="887"/>
                      <a:pt x="582" y="815"/>
                      <a:pt x="473" y="717"/>
                    </a:cubicBezTo>
                    <a:cubicBezTo>
                      <a:pt x="337" y="551"/>
                      <a:pt x="290" y="268"/>
                      <a:pt x="386" y="73"/>
                    </a:cubicBezTo>
                    <a:cubicBezTo>
                      <a:pt x="408" y="29"/>
                      <a:pt x="353" y="0"/>
                      <a:pt x="3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0"/>
              <p:cNvSpPr/>
              <p:nvPr/>
            </p:nvSpPr>
            <p:spPr>
              <a:xfrm>
                <a:off x="1407343" y="1281829"/>
                <a:ext cx="127814" cy="70557"/>
              </a:xfrm>
              <a:custGeom>
                <a:rect b="b" l="l" r="r" t="t"/>
                <a:pathLst>
                  <a:path extrusionOk="0" h="2175" w="3940">
                    <a:moveTo>
                      <a:pt x="2550" y="1589"/>
                    </a:moveTo>
                    <a:cubicBezTo>
                      <a:pt x="2645" y="1632"/>
                      <a:pt x="2756" y="1684"/>
                      <a:pt x="2806" y="1734"/>
                    </a:cubicBezTo>
                    <a:cubicBezTo>
                      <a:pt x="2896" y="1844"/>
                      <a:pt x="2840" y="1960"/>
                      <a:pt x="2754" y="1960"/>
                    </a:cubicBezTo>
                    <a:cubicBezTo>
                      <a:pt x="2694" y="1960"/>
                      <a:pt x="2620" y="1904"/>
                      <a:pt x="2571" y="1751"/>
                    </a:cubicBezTo>
                    <a:cubicBezTo>
                      <a:pt x="2557" y="1693"/>
                      <a:pt x="2550" y="1639"/>
                      <a:pt x="2550" y="1589"/>
                    </a:cubicBezTo>
                    <a:close/>
                    <a:moveTo>
                      <a:pt x="1415" y="1553"/>
                    </a:moveTo>
                    <a:cubicBezTo>
                      <a:pt x="1441" y="1642"/>
                      <a:pt x="1440" y="1737"/>
                      <a:pt x="1406" y="1829"/>
                    </a:cubicBezTo>
                    <a:cubicBezTo>
                      <a:pt x="1367" y="1930"/>
                      <a:pt x="1305" y="1976"/>
                      <a:pt x="1256" y="1976"/>
                    </a:cubicBezTo>
                    <a:cubicBezTo>
                      <a:pt x="1187" y="1976"/>
                      <a:pt x="1144" y="1885"/>
                      <a:pt x="1234" y="1729"/>
                    </a:cubicBezTo>
                    <a:cubicBezTo>
                      <a:pt x="1277" y="1656"/>
                      <a:pt x="1340" y="1598"/>
                      <a:pt x="1415" y="1553"/>
                    </a:cubicBezTo>
                    <a:close/>
                    <a:moveTo>
                      <a:pt x="3229" y="1118"/>
                    </a:moveTo>
                    <a:cubicBezTo>
                      <a:pt x="3272" y="1134"/>
                      <a:pt x="3313" y="1156"/>
                      <a:pt x="3348" y="1184"/>
                    </a:cubicBezTo>
                    <a:cubicBezTo>
                      <a:pt x="3648" y="1428"/>
                      <a:pt x="3817" y="1964"/>
                      <a:pt x="3518" y="2000"/>
                    </a:cubicBezTo>
                    <a:cubicBezTo>
                      <a:pt x="3513" y="2000"/>
                      <a:pt x="3509" y="2001"/>
                      <a:pt x="3504" y="2001"/>
                    </a:cubicBezTo>
                    <a:cubicBezTo>
                      <a:pt x="3361" y="2001"/>
                      <a:pt x="3231" y="1716"/>
                      <a:pt x="3207" y="1453"/>
                    </a:cubicBezTo>
                    <a:cubicBezTo>
                      <a:pt x="3197" y="1339"/>
                      <a:pt x="3205" y="1227"/>
                      <a:pt x="3229" y="1118"/>
                    </a:cubicBezTo>
                    <a:close/>
                    <a:moveTo>
                      <a:pt x="744" y="1185"/>
                    </a:moveTo>
                    <a:lnTo>
                      <a:pt x="744" y="1185"/>
                    </a:lnTo>
                    <a:cubicBezTo>
                      <a:pt x="793" y="1472"/>
                      <a:pt x="775" y="1766"/>
                      <a:pt x="597" y="1908"/>
                    </a:cubicBezTo>
                    <a:cubicBezTo>
                      <a:pt x="506" y="1981"/>
                      <a:pt x="440" y="2012"/>
                      <a:pt x="394" y="2012"/>
                    </a:cubicBezTo>
                    <a:cubicBezTo>
                      <a:pt x="212" y="2012"/>
                      <a:pt x="345" y="1540"/>
                      <a:pt x="472" y="1386"/>
                    </a:cubicBezTo>
                    <a:cubicBezTo>
                      <a:pt x="557" y="1282"/>
                      <a:pt x="651" y="1218"/>
                      <a:pt x="744" y="1185"/>
                    </a:cubicBezTo>
                    <a:close/>
                    <a:moveTo>
                      <a:pt x="3827" y="0"/>
                    </a:moveTo>
                    <a:cubicBezTo>
                      <a:pt x="3805" y="0"/>
                      <a:pt x="3783" y="6"/>
                      <a:pt x="3769" y="20"/>
                    </a:cubicBezTo>
                    <a:cubicBezTo>
                      <a:pt x="3516" y="262"/>
                      <a:pt x="3261" y="603"/>
                      <a:pt x="3140" y="965"/>
                    </a:cubicBezTo>
                    <a:lnTo>
                      <a:pt x="3140" y="965"/>
                    </a:lnTo>
                    <a:cubicBezTo>
                      <a:pt x="3102" y="958"/>
                      <a:pt x="3063" y="954"/>
                      <a:pt x="3025" y="954"/>
                    </a:cubicBezTo>
                    <a:cubicBezTo>
                      <a:pt x="2829" y="954"/>
                      <a:pt x="2636" y="1055"/>
                      <a:pt x="2503" y="1298"/>
                    </a:cubicBezTo>
                    <a:cubicBezTo>
                      <a:pt x="2480" y="1339"/>
                      <a:pt x="2462" y="1386"/>
                      <a:pt x="2448" y="1437"/>
                    </a:cubicBezTo>
                    <a:lnTo>
                      <a:pt x="2448" y="1437"/>
                    </a:lnTo>
                    <a:cubicBezTo>
                      <a:pt x="2239" y="1371"/>
                      <a:pt x="2018" y="1338"/>
                      <a:pt x="1883" y="1338"/>
                    </a:cubicBezTo>
                    <a:cubicBezTo>
                      <a:pt x="1853" y="1338"/>
                      <a:pt x="1827" y="1339"/>
                      <a:pt x="1806" y="1343"/>
                    </a:cubicBezTo>
                    <a:cubicBezTo>
                      <a:pt x="1719" y="1357"/>
                      <a:pt x="1614" y="1384"/>
                      <a:pt x="1511" y="1423"/>
                    </a:cubicBezTo>
                    <a:lnTo>
                      <a:pt x="1511" y="1423"/>
                    </a:lnTo>
                    <a:cubicBezTo>
                      <a:pt x="1479" y="1330"/>
                      <a:pt x="1428" y="1248"/>
                      <a:pt x="1362" y="1194"/>
                    </a:cubicBezTo>
                    <a:cubicBezTo>
                      <a:pt x="1208" y="1070"/>
                      <a:pt x="1049" y="1014"/>
                      <a:pt x="899" y="1014"/>
                    </a:cubicBezTo>
                    <a:cubicBezTo>
                      <a:pt x="893" y="1014"/>
                      <a:pt x="887" y="1015"/>
                      <a:pt x="881" y="1015"/>
                    </a:cubicBezTo>
                    <a:lnTo>
                      <a:pt x="881" y="1015"/>
                    </a:lnTo>
                    <a:cubicBezTo>
                      <a:pt x="785" y="595"/>
                      <a:pt x="518" y="196"/>
                      <a:pt x="178" y="10"/>
                    </a:cubicBezTo>
                    <a:cubicBezTo>
                      <a:pt x="167" y="5"/>
                      <a:pt x="154" y="2"/>
                      <a:pt x="141" y="2"/>
                    </a:cubicBezTo>
                    <a:cubicBezTo>
                      <a:pt x="78" y="2"/>
                      <a:pt x="0" y="56"/>
                      <a:pt x="70" y="93"/>
                    </a:cubicBezTo>
                    <a:cubicBezTo>
                      <a:pt x="265" y="201"/>
                      <a:pt x="427" y="386"/>
                      <a:pt x="537" y="575"/>
                    </a:cubicBezTo>
                    <a:cubicBezTo>
                      <a:pt x="600" y="684"/>
                      <a:pt x="668" y="856"/>
                      <a:pt x="714" y="1043"/>
                    </a:cubicBezTo>
                    <a:lnTo>
                      <a:pt x="714" y="1043"/>
                    </a:lnTo>
                    <a:cubicBezTo>
                      <a:pt x="499" y="1112"/>
                      <a:pt x="317" y="1298"/>
                      <a:pt x="219" y="1551"/>
                    </a:cubicBezTo>
                    <a:cubicBezTo>
                      <a:pt x="150" y="1730"/>
                      <a:pt x="64" y="2052"/>
                      <a:pt x="294" y="2153"/>
                    </a:cubicBezTo>
                    <a:cubicBezTo>
                      <a:pt x="327" y="2168"/>
                      <a:pt x="361" y="2175"/>
                      <a:pt x="394" y="2175"/>
                    </a:cubicBezTo>
                    <a:cubicBezTo>
                      <a:pt x="534" y="2175"/>
                      <a:pt x="664" y="2057"/>
                      <a:pt x="740" y="1948"/>
                    </a:cubicBezTo>
                    <a:cubicBezTo>
                      <a:pt x="898" y="1723"/>
                      <a:pt x="943" y="1440"/>
                      <a:pt x="906" y="1158"/>
                    </a:cubicBezTo>
                    <a:lnTo>
                      <a:pt x="906" y="1158"/>
                    </a:lnTo>
                    <a:cubicBezTo>
                      <a:pt x="1114" y="1159"/>
                      <a:pt x="1303" y="1297"/>
                      <a:pt x="1387" y="1477"/>
                    </a:cubicBezTo>
                    <a:lnTo>
                      <a:pt x="1387" y="1477"/>
                    </a:lnTo>
                    <a:cubicBezTo>
                      <a:pt x="1257" y="1542"/>
                      <a:pt x="1143" y="1630"/>
                      <a:pt x="1086" y="1743"/>
                    </a:cubicBezTo>
                    <a:cubicBezTo>
                      <a:pt x="1016" y="1883"/>
                      <a:pt x="1017" y="2081"/>
                      <a:pt x="1197" y="2108"/>
                    </a:cubicBezTo>
                    <a:cubicBezTo>
                      <a:pt x="1215" y="2111"/>
                      <a:pt x="1232" y="2113"/>
                      <a:pt x="1249" y="2113"/>
                    </a:cubicBezTo>
                    <a:cubicBezTo>
                      <a:pt x="1514" y="2113"/>
                      <a:pt x="1599" y="1777"/>
                      <a:pt x="1533" y="1497"/>
                    </a:cubicBezTo>
                    <a:lnTo>
                      <a:pt x="1533" y="1497"/>
                    </a:lnTo>
                    <a:cubicBezTo>
                      <a:pt x="1654" y="1452"/>
                      <a:pt x="1794" y="1431"/>
                      <a:pt x="1932" y="1431"/>
                    </a:cubicBezTo>
                    <a:cubicBezTo>
                      <a:pt x="2118" y="1431"/>
                      <a:pt x="2300" y="1468"/>
                      <a:pt x="2428" y="1532"/>
                    </a:cubicBezTo>
                    <a:lnTo>
                      <a:pt x="2428" y="1532"/>
                    </a:lnTo>
                    <a:cubicBezTo>
                      <a:pt x="2400" y="1724"/>
                      <a:pt x="2442" y="1936"/>
                      <a:pt x="2595" y="2050"/>
                    </a:cubicBezTo>
                    <a:cubicBezTo>
                      <a:pt x="2648" y="2088"/>
                      <a:pt x="2722" y="2117"/>
                      <a:pt x="2792" y="2117"/>
                    </a:cubicBezTo>
                    <a:cubicBezTo>
                      <a:pt x="2857" y="2117"/>
                      <a:pt x="2919" y="2092"/>
                      <a:pt x="2954" y="2026"/>
                    </a:cubicBezTo>
                    <a:cubicBezTo>
                      <a:pt x="3091" y="1774"/>
                      <a:pt x="2856" y="1589"/>
                      <a:pt x="2559" y="1475"/>
                    </a:cubicBezTo>
                    <a:lnTo>
                      <a:pt x="2559" y="1475"/>
                    </a:lnTo>
                    <a:cubicBezTo>
                      <a:pt x="2608" y="1216"/>
                      <a:pt x="2840" y="1090"/>
                      <a:pt x="3057" y="1090"/>
                    </a:cubicBezTo>
                    <a:cubicBezTo>
                      <a:pt x="3073" y="1090"/>
                      <a:pt x="3088" y="1090"/>
                      <a:pt x="3104" y="1092"/>
                    </a:cubicBezTo>
                    <a:lnTo>
                      <a:pt x="3104" y="1092"/>
                    </a:lnTo>
                    <a:cubicBezTo>
                      <a:pt x="3030" y="1402"/>
                      <a:pt x="3063" y="1721"/>
                      <a:pt x="3287" y="2004"/>
                    </a:cubicBezTo>
                    <a:cubicBezTo>
                      <a:pt x="3372" y="2111"/>
                      <a:pt x="3455" y="2156"/>
                      <a:pt x="3528" y="2156"/>
                    </a:cubicBezTo>
                    <a:cubicBezTo>
                      <a:pt x="3696" y="2156"/>
                      <a:pt x="3811" y="1919"/>
                      <a:pt x="3775" y="1668"/>
                    </a:cubicBezTo>
                    <a:cubicBezTo>
                      <a:pt x="3730" y="1355"/>
                      <a:pt x="3513" y="1101"/>
                      <a:pt x="3260" y="1001"/>
                    </a:cubicBezTo>
                    <a:lnTo>
                      <a:pt x="3260" y="1001"/>
                    </a:lnTo>
                    <a:cubicBezTo>
                      <a:pt x="3371" y="648"/>
                      <a:pt x="3629" y="334"/>
                      <a:pt x="3889" y="84"/>
                    </a:cubicBezTo>
                    <a:cubicBezTo>
                      <a:pt x="3939" y="36"/>
                      <a:pt x="3882" y="0"/>
                      <a:pt x="3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0"/>
              <p:cNvSpPr/>
              <p:nvPr/>
            </p:nvSpPr>
            <p:spPr>
              <a:xfrm>
                <a:off x="1412242" y="1266939"/>
                <a:ext cx="14695" cy="12716"/>
              </a:xfrm>
              <a:custGeom>
                <a:rect b="b" l="l" r="r" t="t"/>
                <a:pathLst>
                  <a:path extrusionOk="0" h="392" w="453">
                    <a:moveTo>
                      <a:pt x="223" y="103"/>
                    </a:moveTo>
                    <a:cubicBezTo>
                      <a:pt x="268" y="103"/>
                      <a:pt x="290" y="166"/>
                      <a:pt x="292" y="202"/>
                    </a:cubicBezTo>
                    <a:cubicBezTo>
                      <a:pt x="290" y="233"/>
                      <a:pt x="270" y="287"/>
                      <a:pt x="231" y="287"/>
                    </a:cubicBezTo>
                    <a:cubicBezTo>
                      <a:pt x="230" y="287"/>
                      <a:pt x="229" y="287"/>
                      <a:pt x="228" y="287"/>
                    </a:cubicBezTo>
                    <a:cubicBezTo>
                      <a:pt x="185" y="284"/>
                      <a:pt x="160" y="224"/>
                      <a:pt x="161" y="188"/>
                    </a:cubicBezTo>
                    <a:cubicBezTo>
                      <a:pt x="162" y="156"/>
                      <a:pt x="183" y="104"/>
                      <a:pt x="221" y="103"/>
                    </a:cubicBezTo>
                    <a:cubicBezTo>
                      <a:pt x="221" y="103"/>
                      <a:pt x="222" y="103"/>
                      <a:pt x="223" y="103"/>
                    </a:cubicBezTo>
                    <a:close/>
                    <a:moveTo>
                      <a:pt x="230" y="0"/>
                    </a:moveTo>
                    <a:cubicBezTo>
                      <a:pt x="116" y="0"/>
                      <a:pt x="0" y="69"/>
                      <a:pt x="1" y="202"/>
                    </a:cubicBezTo>
                    <a:cubicBezTo>
                      <a:pt x="2" y="318"/>
                      <a:pt x="113" y="392"/>
                      <a:pt x="221" y="392"/>
                    </a:cubicBezTo>
                    <a:cubicBezTo>
                      <a:pt x="337" y="392"/>
                      <a:pt x="438" y="317"/>
                      <a:pt x="451" y="200"/>
                    </a:cubicBezTo>
                    <a:lnTo>
                      <a:pt x="451" y="200"/>
                    </a:lnTo>
                    <a:cubicBezTo>
                      <a:pt x="452" y="196"/>
                      <a:pt x="452" y="192"/>
                      <a:pt x="452" y="188"/>
                    </a:cubicBezTo>
                    <a:lnTo>
                      <a:pt x="452" y="188"/>
                    </a:lnTo>
                    <a:cubicBezTo>
                      <a:pt x="452" y="188"/>
                      <a:pt x="452" y="188"/>
                      <a:pt x="452" y="188"/>
                    </a:cubicBezTo>
                    <a:cubicBezTo>
                      <a:pt x="452" y="184"/>
                      <a:pt x="452" y="180"/>
                      <a:pt x="451" y="177"/>
                    </a:cubicBezTo>
                    <a:lnTo>
                      <a:pt x="451" y="177"/>
                    </a:lnTo>
                    <a:cubicBezTo>
                      <a:pt x="439" y="58"/>
                      <a:pt x="335" y="0"/>
                      <a:pt x="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0"/>
              <p:cNvSpPr/>
              <p:nvPr/>
            </p:nvSpPr>
            <p:spPr>
              <a:xfrm>
                <a:off x="1400563" y="1303856"/>
                <a:ext cx="16934" cy="14955"/>
              </a:xfrm>
              <a:custGeom>
                <a:rect b="b" l="l" r="r" t="t"/>
                <a:pathLst>
                  <a:path extrusionOk="0" h="461" w="522">
                    <a:moveTo>
                      <a:pt x="258" y="102"/>
                    </a:moveTo>
                    <a:cubicBezTo>
                      <a:pt x="324" y="102"/>
                      <a:pt x="358" y="180"/>
                      <a:pt x="361" y="235"/>
                    </a:cubicBezTo>
                    <a:cubicBezTo>
                      <a:pt x="358" y="287"/>
                      <a:pt x="325" y="356"/>
                      <a:pt x="266" y="356"/>
                    </a:cubicBezTo>
                    <a:cubicBezTo>
                      <a:pt x="264" y="356"/>
                      <a:pt x="261" y="356"/>
                      <a:pt x="259" y="355"/>
                    </a:cubicBezTo>
                    <a:cubicBezTo>
                      <a:pt x="198" y="349"/>
                      <a:pt x="160" y="276"/>
                      <a:pt x="162" y="222"/>
                    </a:cubicBezTo>
                    <a:cubicBezTo>
                      <a:pt x="163" y="170"/>
                      <a:pt x="197" y="103"/>
                      <a:pt x="256" y="102"/>
                    </a:cubicBezTo>
                    <a:cubicBezTo>
                      <a:pt x="256" y="102"/>
                      <a:pt x="257" y="102"/>
                      <a:pt x="258" y="102"/>
                    </a:cubicBezTo>
                    <a:close/>
                    <a:moveTo>
                      <a:pt x="264" y="1"/>
                    </a:moveTo>
                    <a:cubicBezTo>
                      <a:pt x="133" y="1"/>
                      <a:pt x="0" y="80"/>
                      <a:pt x="1" y="235"/>
                    </a:cubicBezTo>
                    <a:cubicBezTo>
                      <a:pt x="2" y="371"/>
                      <a:pt x="129" y="461"/>
                      <a:pt x="256" y="461"/>
                    </a:cubicBezTo>
                    <a:cubicBezTo>
                      <a:pt x="393" y="461"/>
                      <a:pt x="508" y="369"/>
                      <a:pt x="520" y="232"/>
                    </a:cubicBezTo>
                    <a:lnTo>
                      <a:pt x="520" y="232"/>
                    </a:lnTo>
                    <a:cubicBezTo>
                      <a:pt x="521" y="229"/>
                      <a:pt x="521" y="225"/>
                      <a:pt x="521" y="222"/>
                    </a:cubicBezTo>
                    <a:lnTo>
                      <a:pt x="521" y="222"/>
                    </a:lnTo>
                    <a:cubicBezTo>
                      <a:pt x="521" y="218"/>
                      <a:pt x="521" y="215"/>
                      <a:pt x="520" y="212"/>
                    </a:cubicBezTo>
                    <a:lnTo>
                      <a:pt x="520" y="212"/>
                    </a:lnTo>
                    <a:cubicBezTo>
                      <a:pt x="508" y="70"/>
                      <a:pt x="386" y="1"/>
                      <a:pt x="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0"/>
              <p:cNvSpPr/>
              <p:nvPr/>
            </p:nvSpPr>
            <p:spPr>
              <a:xfrm>
                <a:off x="1519975" y="1266842"/>
                <a:ext cx="14728" cy="12749"/>
              </a:xfrm>
              <a:custGeom>
                <a:rect b="b" l="l" r="r" t="t"/>
                <a:pathLst>
                  <a:path extrusionOk="0" h="393" w="454">
                    <a:moveTo>
                      <a:pt x="222" y="105"/>
                    </a:moveTo>
                    <a:cubicBezTo>
                      <a:pt x="223" y="105"/>
                      <a:pt x="224" y="105"/>
                      <a:pt x="225" y="106"/>
                    </a:cubicBezTo>
                    <a:cubicBezTo>
                      <a:pt x="268" y="109"/>
                      <a:pt x="293" y="168"/>
                      <a:pt x="292" y="205"/>
                    </a:cubicBezTo>
                    <a:cubicBezTo>
                      <a:pt x="291" y="237"/>
                      <a:pt x="270" y="288"/>
                      <a:pt x="232" y="290"/>
                    </a:cubicBezTo>
                    <a:cubicBezTo>
                      <a:pt x="232" y="290"/>
                      <a:pt x="231" y="290"/>
                      <a:pt x="230" y="290"/>
                    </a:cubicBezTo>
                    <a:cubicBezTo>
                      <a:pt x="184" y="290"/>
                      <a:pt x="164" y="226"/>
                      <a:pt x="162" y="191"/>
                    </a:cubicBezTo>
                    <a:cubicBezTo>
                      <a:pt x="163" y="159"/>
                      <a:pt x="183" y="105"/>
                      <a:pt x="222" y="105"/>
                    </a:cubicBezTo>
                    <a:close/>
                    <a:moveTo>
                      <a:pt x="232" y="0"/>
                    </a:moveTo>
                    <a:cubicBezTo>
                      <a:pt x="115" y="0"/>
                      <a:pt x="14" y="76"/>
                      <a:pt x="2" y="194"/>
                    </a:cubicBezTo>
                    <a:lnTo>
                      <a:pt x="2" y="194"/>
                    </a:lnTo>
                    <a:cubicBezTo>
                      <a:pt x="1" y="197"/>
                      <a:pt x="1" y="201"/>
                      <a:pt x="1" y="205"/>
                    </a:cubicBezTo>
                    <a:cubicBezTo>
                      <a:pt x="1" y="205"/>
                      <a:pt x="1" y="205"/>
                      <a:pt x="1" y="205"/>
                    </a:cubicBezTo>
                    <a:lnTo>
                      <a:pt x="1" y="205"/>
                    </a:lnTo>
                    <a:cubicBezTo>
                      <a:pt x="1" y="208"/>
                      <a:pt x="1" y="212"/>
                      <a:pt x="1" y="215"/>
                    </a:cubicBezTo>
                    <a:lnTo>
                      <a:pt x="1" y="215"/>
                    </a:lnTo>
                    <a:cubicBezTo>
                      <a:pt x="13" y="334"/>
                      <a:pt x="117" y="392"/>
                      <a:pt x="222" y="392"/>
                    </a:cubicBezTo>
                    <a:cubicBezTo>
                      <a:pt x="337" y="392"/>
                      <a:pt x="453" y="323"/>
                      <a:pt x="452" y="191"/>
                    </a:cubicBezTo>
                    <a:cubicBezTo>
                      <a:pt x="451" y="74"/>
                      <a:pt x="340" y="0"/>
                      <a:pt x="2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0"/>
              <p:cNvSpPr/>
              <p:nvPr/>
            </p:nvSpPr>
            <p:spPr>
              <a:xfrm>
                <a:off x="1529415" y="1303726"/>
                <a:ext cx="16934" cy="14955"/>
              </a:xfrm>
              <a:custGeom>
                <a:rect b="b" l="l" r="r" t="t"/>
                <a:pathLst>
                  <a:path extrusionOk="0" h="461" w="522">
                    <a:moveTo>
                      <a:pt x="255" y="106"/>
                    </a:moveTo>
                    <a:cubicBezTo>
                      <a:pt x="257" y="106"/>
                      <a:pt x="260" y="106"/>
                      <a:pt x="263" y="106"/>
                    </a:cubicBezTo>
                    <a:cubicBezTo>
                      <a:pt x="324" y="112"/>
                      <a:pt x="361" y="185"/>
                      <a:pt x="360" y="239"/>
                    </a:cubicBezTo>
                    <a:cubicBezTo>
                      <a:pt x="359" y="291"/>
                      <a:pt x="325" y="358"/>
                      <a:pt x="266" y="359"/>
                    </a:cubicBezTo>
                    <a:cubicBezTo>
                      <a:pt x="266" y="359"/>
                      <a:pt x="265" y="359"/>
                      <a:pt x="265" y="359"/>
                    </a:cubicBezTo>
                    <a:cubicBezTo>
                      <a:pt x="198" y="359"/>
                      <a:pt x="164" y="282"/>
                      <a:pt x="161" y="225"/>
                    </a:cubicBezTo>
                    <a:cubicBezTo>
                      <a:pt x="164" y="175"/>
                      <a:pt x="196" y="106"/>
                      <a:pt x="255" y="106"/>
                    </a:cubicBezTo>
                    <a:close/>
                    <a:moveTo>
                      <a:pt x="267" y="1"/>
                    </a:moveTo>
                    <a:cubicBezTo>
                      <a:pt x="130" y="1"/>
                      <a:pt x="14" y="92"/>
                      <a:pt x="2" y="228"/>
                    </a:cubicBezTo>
                    <a:lnTo>
                      <a:pt x="2" y="228"/>
                    </a:lnTo>
                    <a:cubicBezTo>
                      <a:pt x="1" y="232"/>
                      <a:pt x="1" y="235"/>
                      <a:pt x="1" y="239"/>
                    </a:cubicBezTo>
                    <a:cubicBezTo>
                      <a:pt x="1" y="239"/>
                      <a:pt x="1" y="239"/>
                      <a:pt x="1" y="239"/>
                    </a:cubicBezTo>
                    <a:lnTo>
                      <a:pt x="1" y="239"/>
                    </a:lnTo>
                    <a:cubicBezTo>
                      <a:pt x="1" y="243"/>
                      <a:pt x="1" y="247"/>
                      <a:pt x="2" y="250"/>
                    </a:cubicBezTo>
                    <a:lnTo>
                      <a:pt x="2" y="250"/>
                    </a:lnTo>
                    <a:cubicBezTo>
                      <a:pt x="15" y="392"/>
                      <a:pt x="136" y="461"/>
                      <a:pt x="258" y="461"/>
                    </a:cubicBezTo>
                    <a:cubicBezTo>
                      <a:pt x="389" y="461"/>
                      <a:pt x="521" y="381"/>
                      <a:pt x="520" y="225"/>
                    </a:cubicBezTo>
                    <a:cubicBezTo>
                      <a:pt x="519" y="90"/>
                      <a:pt x="393" y="1"/>
                      <a:pt x="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0"/>
              <p:cNvSpPr/>
              <p:nvPr/>
            </p:nvSpPr>
            <p:spPr>
              <a:xfrm>
                <a:off x="1419216" y="1380771"/>
                <a:ext cx="13203" cy="11224"/>
              </a:xfrm>
              <a:custGeom>
                <a:rect b="b" l="l" r="r" t="t"/>
                <a:pathLst>
                  <a:path extrusionOk="0" h="346" w="407">
                    <a:moveTo>
                      <a:pt x="200" y="104"/>
                    </a:moveTo>
                    <a:cubicBezTo>
                      <a:pt x="200" y="104"/>
                      <a:pt x="201" y="104"/>
                      <a:pt x="201" y="104"/>
                    </a:cubicBezTo>
                    <a:cubicBezTo>
                      <a:pt x="233" y="105"/>
                      <a:pt x="244" y="157"/>
                      <a:pt x="245" y="180"/>
                    </a:cubicBezTo>
                    <a:cubicBezTo>
                      <a:pt x="244" y="199"/>
                      <a:pt x="231" y="241"/>
                      <a:pt x="207" y="241"/>
                    </a:cubicBezTo>
                    <a:cubicBezTo>
                      <a:pt x="207" y="241"/>
                      <a:pt x="207" y="241"/>
                      <a:pt x="206" y="241"/>
                    </a:cubicBezTo>
                    <a:cubicBezTo>
                      <a:pt x="177" y="239"/>
                      <a:pt x="161" y="188"/>
                      <a:pt x="162" y="165"/>
                    </a:cubicBezTo>
                    <a:cubicBezTo>
                      <a:pt x="163" y="145"/>
                      <a:pt x="177" y="104"/>
                      <a:pt x="200" y="104"/>
                    </a:cubicBezTo>
                    <a:close/>
                    <a:moveTo>
                      <a:pt x="208" y="1"/>
                    </a:moveTo>
                    <a:cubicBezTo>
                      <a:pt x="105" y="1"/>
                      <a:pt x="1" y="62"/>
                      <a:pt x="2" y="180"/>
                    </a:cubicBezTo>
                    <a:cubicBezTo>
                      <a:pt x="3" y="282"/>
                      <a:pt x="103" y="346"/>
                      <a:pt x="198" y="346"/>
                    </a:cubicBezTo>
                    <a:cubicBezTo>
                      <a:pt x="301" y="346"/>
                      <a:pt x="391" y="281"/>
                      <a:pt x="405" y="179"/>
                    </a:cubicBezTo>
                    <a:lnTo>
                      <a:pt x="405" y="179"/>
                    </a:lnTo>
                    <a:cubicBezTo>
                      <a:pt x="406" y="174"/>
                      <a:pt x="406" y="170"/>
                      <a:pt x="406" y="165"/>
                    </a:cubicBezTo>
                    <a:lnTo>
                      <a:pt x="406" y="165"/>
                    </a:lnTo>
                    <a:cubicBezTo>
                      <a:pt x="406" y="165"/>
                      <a:pt x="406" y="165"/>
                      <a:pt x="406" y="165"/>
                    </a:cubicBezTo>
                    <a:cubicBezTo>
                      <a:pt x="406" y="161"/>
                      <a:pt x="406" y="157"/>
                      <a:pt x="405" y="154"/>
                    </a:cubicBezTo>
                    <a:lnTo>
                      <a:pt x="405" y="154"/>
                    </a:lnTo>
                    <a:cubicBezTo>
                      <a:pt x="393" y="51"/>
                      <a:pt x="301" y="1"/>
                      <a:pt x="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0"/>
              <p:cNvSpPr/>
              <p:nvPr/>
            </p:nvSpPr>
            <p:spPr>
              <a:xfrm>
                <a:off x="1514525" y="1380706"/>
                <a:ext cx="13171" cy="11224"/>
              </a:xfrm>
              <a:custGeom>
                <a:rect b="b" l="l" r="r" t="t"/>
                <a:pathLst>
                  <a:path extrusionOk="0" h="346" w="406">
                    <a:moveTo>
                      <a:pt x="199" y="106"/>
                    </a:moveTo>
                    <a:cubicBezTo>
                      <a:pt x="199" y="106"/>
                      <a:pt x="199" y="106"/>
                      <a:pt x="199" y="106"/>
                    </a:cubicBezTo>
                    <a:cubicBezTo>
                      <a:pt x="229" y="107"/>
                      <a:pt x="245" y="159"/>
                      <a:pt x="243" y="182"/>
                    </a:cubicBezTo>
                    <a:cubicBezTo>
                      <a:pt x="242" y="201"/>
                      <a:pt x="229" y="243"/>
                      <a:pt x="205" y="243"/>
                    </a:cubicBezTo>
                    <a:cubicBezTo>
                      <a:pt x="205" y="243"/>
                      <a:pt x="205" y="243"/>
                      <a:pt x="205" y="243"/>
                    </a:cubicBezTo>
                    <a:cubicBezTo>
                      <a:pt x="174" y="241"/>
                      <a:pt x="162" y="190"/>
                      <a:pt x="160" y="167"/>
                    </a:cubicBezTo>
                    <a:cubicBezTo>
                      <a:pt x="161" y="147"/>
                      <a:pt x="175" y="106"/>
                      <a:pt x="199" y="106"/>
                    </a:cubicBezTo>
                    <a:close/>
                    <a:moveTo>
                      <a:pt x="208" y="0"/>
                    </a:moveTo>
                    <a:cubicBezTo>
                      <a:pt x="104" y="0"/>
                      <a:pt x="14" y="64"/>
                      <a:pt x="2" y="169"/>
                    </a:cubicBezTo>
                    <a:lnTo>
                      <a:pt x="2" y="169"/>
                    </a:lnTo>
                    <a:cubicBezTo>
                      <a:pt x="1" y="173"/>
                      <a:pt x="0" y="177"/>
                      <a:pt x="1" y="182"/>
                    </a:cubicBezTo>
                    <a:cubicBezTo>
                      <a:pt x="1" y="182"/>
                      <a:pt x="1" y="182"/>
                      <a:pt x="1" y="182"/>
                    </a:cubicBezTo>
                    <a:lnTo>
                      <a:pt x="1" y="182"/>
                    </a:lnTo>
                    <a:cubicBezTo>
                      <a:pt x="0" y="186"/>
                      <a:pt x="1" y="189"/>
                      <a:pt x="2" y="193"/>
                    </a:cubicBezTo>
                    <a:lnTo>
                      <a:pt x="2" y="193"/>
                    </a:lnTo>
                    <a:cubicBezTo>
                      <a:pt x="14" y="296"/>
                      <a:pt x="106" y="346"/>
                      <a:pt x="198" y="346"/>
                    </a:cubicBezTo>
                    <a:cubicBezTo>
                      <a:pt x="301" y="346"/>
                      <a:pt x="405" y="285"/>
                      <a:pt x="403" y="167"/>
                    </a:cubicBezTo>
                    <a:cubicBezTo>
                      <a:pt x="402" y="64"/>
                      <a:pt x="303" y="0"/>
                      <a:pt x="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0"/>
              <p:cNvSpPr/>
              <p:nvPr/>
            </p:nvSpPr>
            <p:spPr>
              <a:xfrm>
                <a:off x="1458566" y="1360853"/>
                <a:ext cx="29812" cy="69778"/>
              </a:xfrm>
              <a:custGeom>
                <a:rect b="b" l="l" r="r" t="t"/>
                <a:pathLst>
                  <a:path extrusionOk="0" h="2151" w="919">
                    <a:moveTo>
                      <a:pt x="455" y="165"/>
                    </a:moveTo>
                    <a:cubicBezTo>
                      <a:pt x="490" y="165"/>
                      <a:pt x="529" y="180"/>
                      <a:pt x="574" y="212"/>
                    </a:cubicBezTo>
                    <a:cubicBezTo>
                      <a:pt x="765" y="354"/>
                      <a:pt x="752" y="872"/>
                      <a:pt x="757" y="1083"/>
                    </a:cubicBezTo>
                    <a:cubicBezTo>
                      <a:pt x="755" y="1176"/>
                      <a:pt x="727" y="1986"/>
                      <a:pt x="464" y="1986"/>
                    </a:cubicBezTo>
                    <a:cubicBezTo>
                      <a:pt x="428" y="1986"/>
                      <a:pt x="388" y="1971"/>
                      <a:pt x="344" y="1938"/>
                    </a:cubicBezTo>
                    <a:cubicBezTo>
                      <a:pt x="164" y="1805"/>
                      <a:pt x="161" y="1264"/>
                      <a:pt x="161" y="1068"/>
                    </a:cubicBezTo>
                    <a:cubicBezTo>
                      <a:pt x="161" y="954"/>
                      <a:pt x="193" y="165"/>
                      <a:pt x="455" y="165"/>
                    </a:cubicBezTo>
                    <a:close/>
                    <a:moveTo>
                      <a:pt x="465" y="0"/>
                    </a:moveTo>
                    <a:cubicBezTo>
                      <a:pt x="462" y="0"/>
                      <a:pt x="458" y="0"/>
                      <a:pt x="455" y="0"/>
                    </a:cubicBezTo>
                    <a:cubicBezTo>
                      <a:pt x="31" y="14"/>
                      <a:pt x="1" y="798"/>
                      <a:pt x="1" y="1083"/>
                    </a:cubicBezTo>
                    <a:cubicBezTo>
                      <a:pt x="1" y="1351"/>
                      <a:pt x="33" y="2147"/>
                      <a:pt x="453" y="2150"/>
                    </a:cubicBezTo>
                    <a:cubicBezTo>
                      <a:pt x="454" y="2150"/>
                      <a:pt x="454" y="2150"/>
                      <a:pt x="455" y="2150"/>
                    </a:cubicBezTo>
                    <a:cubicBezTo>
                      <a:pt x="887" y="2150"/>
                      <a:pt x="911" y="1354"/>
                      <a:pt x="918" y="1072"/>
                    </a:cubicBezTo>
                    <a:lnTo>
                      <a:pt x="918" y="1072"/>
                    </a:lnTo>
                    <a:cubicBezTo>
                      <a:pt x="918" y="1071"/>
                      <a:pt x="918" y="1069"/>
                      <a:pt x="918" y="1068"/>
                    </a:cubicBezTo>
                    <a:lnTo>
                      <a:pt x="918" y="1068"/>
                    </a:lnTo>
                    <a:cubicBezTo>
                      <a:pt x="918" y="1068"/>
                      <a:pt x="918" y="1068"/>
                      <a:pt x="918" y="1068"/>
                    </a:cubicBezTo>
                    <a:cubicBezTo>
                      <a:pt x="918" y="1067"/>
                      <a:pt x="918" y="1066"/>
                      <a:pt x="918" y="1065"/>
                    </a:cubicBezTo>
                    <a:lnTo>
                      <a:pt x="918" y="1065"/>
                    </a:lnTo>
                    <a:cubicBezTo>
                      <a:pt x="911" y="800"/>
                      <a:pt x="886" y="0"/>
                      <a:pt x="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0"/>
              <p:cNvSpPr/>
              <p:nvPr/>
            </p:nvSpPr>
            <p:spPr>
              <a:xfrm>
                <a:off x="1462881" y="1971341"/>
                <a:ext cx="21151" cy="46487"/>
              </a:xfrm>
              <a:custGeom>
                <a:rect b="b" l="l" r="r" t="t"/>
                <a:pathLst>
                  <a:path extrusionOk="0" h="1433" w="652">
                    <a:moveTo>
                      <a:pt x="327" y="147"/>
                    </a:moveTo>
                    <a:cubicBezTo>
                      <a:pt x="341" y="147"/>
                      <a:pt x="357" y="152"/>
                      <a:pt x="374" y="163"/>
                    </a:cubicBezTo>
                    <a:cubicBezTo>
                      <a:pt x="497" y="247"/>
                      <a:pt x="488" y="594"/>
                      <a:pt x="492" y="723"/>
                    </a:cubicBezTo>
                    <a:cubicBezTo>
                      <a:pt x="490" y="776"/>
                      <a:pt x="474" y="1284"/>
                      <a:pt x="325" y="1284"/>
                    </a:cubicBezTo>
                    <a:cubicBezTo>
                      <a:pt x="310" y="1284"/>
                      <a:pt x="295" y="1280"/>
                      <a:pt x="278" y="1269"/>
                    </a:cubicBezTo>
                    <a:cubicBezTo>
                      <a:pt x="163" y="1199"/>
                      <a:pt x="161" y="822"/>
                      <a:pt x="161" y="710"/>
                    </a:cubicBezTo>
                    <a:cubicBezTo>
                      <a:pt x="161" y="655"/>
                      <a:pt x="184" y="147"/>
                      <a:pt x="327" y="147"/>
                    </a:cubicBezTo>
                    <a:close/>
                    <a:moveTo>
                      <a:pt x="333" y="0"/>
                    </a:moveTo>
                    <a:cubicBezTo>
                      <a:pt x="329" y="0"/>
                      <a:pt x="326" y="0"/>
                      <a:pt x="322" y="1"/>
                    </a:cubicBezTo>
                    <a:cubicBezTo>
                      <a:pt x="25" y="14"/>
                      <a:pt x="0" y="517"/>
                      <a:pt x="0" y="723"/>
                    </a:cubicBezTo>
                    <a:cubicBezTo>
                      <a:pt x="0" y="919"/>
                      <a:pt x="27" y="1430"/>
                      <a:pt x="320" y="1432"/>
                    </a:cubicBezTo>
                    <a:cubicBezTo>
                      <a:pt x="320" y="1432"/>
                      <a:pt x="321" y="1432"/>
                      <a:pt x="322" y="1432"/>
                    </a:cubicBezTo>
                    <a:cubicBezTo>
                      <a:pt x="626" y="1432"/>
                      <a:pt x="646" y="921"/>
                      <a:pt x="652" y="715"/>
                    </a:cubicBezTo>
                    <a:lnTo>
                      <a:pt x="652" y="715"/>
                    </a:lnTo>
                    <a:cubicBezTo>
                      <a:pt x="652" y="713"/>
                      <a:pt x="652" y="711"/>
                      <a:pt x="652" y="710"/>
                    </a:cubicBezTo>
                    <a:lnTo>
                      <a:pt x="652" y="710"/>
                    </a:lnTo>
                    <a:cubicBezTo>
                      <a:pt x="652" y="710"/>
                      <a:pt x="652" y="710"/>
                      <a:pt x="652" y="710"/>
                    </a:cubicBezTo>
                    <a:cubicBezTo>
                      <a:pt x="652" y="708"/>
                      <a:pt x="652" y="706"/>
                      <a:pt x="652" y="705"/>
                    </a:cubicBezTo>
                    <a:lnTo>
                      <a:pt x="652" y="705"/>
                    </a:lnTo>
                    <a:cubicBezTo>
                      <a:pt x="646" y="510"/>
                      <a:pt x="624" y="0"/>
                      <a:pt x="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0"/>
              <p:cNvSpPr/>
              <p:nvPr/>
            </p:nvSpPr>
            <p:spPr>
              <a:xfrm>
                <a:off x="1404586" y="1374575"/>
                <a:ext cx="71692" cy="652433"/>
              </a:xfrm>
              <a:custGeom>
                <a:rect b="b" l="l" r="r" t="t"/>
                <a:pathLst>
                  <a:path extrusionOk="0" h="20112" w="2210">
                    <a:moveTo>
                      <a:pt x="884" y="886"/>
                    </a:moveTo>
                    <a:cubicBezTo>
                      <a:pt x="1021" y="939"/>
                      <a:pt x="1140" y="1056"/>
                      <a:pt x="1191" y="1243"/>
                    </a:cubicBezTo>
                    <a:cubicBezTo>
                      <a:pt x="1220" y="1389"/>
                      <a:pt x="1127" y="1473"/>
                      <a:pt x="1021" y="1473"/>
                    </a:cubicBezTo>
                    <a:cubicBezTo>
                      <a:pt x="955" y="1473"/>
                      <a:pt x="883" y="1440"/>
                      <a:pt x="834" y="1369"/>
                    </a:cubicBezTo>
                    <a:cubicBezTo>
                      <a:pt x="793" y="1314"/>
                      <a:pt x="807" y="1096"/>
                      <a:pt x="835" y="1008"/>
                    </a:cubicBezTo>
                    <a:cubicBezTo>
                      <a:pt x="848" y="967"/>
                      <a:pt x="864" y="926"/>
                      <a:pt x="884" y="886"/>
                    </a:cubicBezTo>
                    <a:close/>
                    <a:moveTo>
                      <a:pt x="1090" y="19312"/>
                    </a:moveTo>
                    <a:cubicBezTo>
                      <a:pt x="1239" y="19312"/>
                      <a:pt x="1378" y="19427"/>
                      <a:pt x="1422" y="19602"/>
                    </a:cubicBezTo>
                    <a:cubicBezTo>
                      <a:pt x="1445" y="19828"/>
                      <a:pt x="1182" y="19866"/>
                      <a:pt x="1091" y="19888"/>
                    </a:cubicBezTo>
                    <a:cubicBezTo>
                      <a:pt x="1072" y="19892"/>
                      <a:pt x="1053" y="19896"/>
                      <a:pt x="1035" y="19898"/>
                    </a:cubicBezTo>
                    <a:lnTo>
                      <a:pt x="1035" y="19898"/>
                    </a:lnTo>
                    <a:cubicBezTo>
                      <a:pt x="870" y="19819"/>
                      <a:pt x="730" y="19667"/>
                      <a:pt x="836" y="19441"/>
                    </a:cubicBezTo>
                    <a:cubicBezTo>
                      <a:pt x="912" y="19351"/>
                      <a:pt x="1003" y="19312"/>
                      <a:pt x="1090" y="19312"/>
                    </a:cubicBezTo>
                    <a:close/>
                    <a:moveTo>
                      <a:pt x="1820" y="0"/>
                    </a:moveTo>
                    <a:cubicBezTo>
                      <a:pt x="1811" y="0"/>
                      <a:pt x="1801" y="2"/>
                      <a:pt x="1791" y="5"/>
                    </a:cubicBezTo>
                    <a:cubicBezTo>
                      <a:pt x="1440" y="115"/>
                      <a:pt x="1033" y="380"/>
                      <a:pt x="801" y="718"/>
                    </a:cubicBezTo>
                    <a:lnTo>
                      <a:pt x="801" y="718"/>
                    </a:lnTo>
                    <a:cubicBezTo>
                      <a:pt x="749" y="707"/>
                      <a:pt x="698" y="702"/>
                      <a:pt x="647" y="702"/>
                    </a:cubicBezTo>
                    <a:cubicBezTo>
                      <a:pt x="391" y="702"/>
                      <a:pt x="160" y="841"/>
                      <a:pt x="102" y="1140"/>
                    </a:cubicBezTo>
                    <a:cubicBezTo>
                      <a:pt x="5" y="1640"/>
                      <a:pt x="91" y="2235"/>
                      <a:pt x="91" y="2740"/>
                    </a:cubicBezTo>
                    <a:lnTo>
                      <a:pt x="91" y="6000"/>
                    </a:lnTo>
                    <a:lnTo>
                      <a:pt x="91" y="14389"/>
                    </a:lnTo>
                    <a:lnTo>
                      <a:pt x="91" y="17714"/>
                    </a:lnTo>
                    <a:cubicBezTo>
                      <a:pt x="91" y="18242"/>
                      <a:pt x="0" y="18865"/>
                      <a:pt x="111" y="19385"/>
                    </a:cubicBezTo>
                    <a:cubicBezTo>
                      <a:pt x="189" y="19755"/>
                      <a:pt x="528" y="19984"/>
                      <a:pt x="888" y="20011"/>
                    </a:cubicBezTo>
                    <a:lnTo>
                      <a:pt x="888" y="20011"/>
                    </a:lnTo>
                    <a:cubicBezTo>
                      <a:pt x="914" y="20025"/>
                      <a:pt x="942" y="20038"/>
                      <a:pt x="972" y="20049"/>
                    </a:cubicBezTo>
                    <a:cubicBezTo>
                      <a:pt x="1072" y="20085"/>
                      <a:pt x="1246" y="20112"/>
                      <a:pt x="1432" y="20112"/>
                    </a:cubicBezTo>
                    <a:cubicBezTo>
                      <a:pt x="1770" y="20112"/>
                      <a:pt x="2150" y="20023"/>
                      <a:pt x="2202" y="19744"/>
                    </a:cubicBezTo>
                    <a:cubicBezTo>
                      <a:pt x="2209" y="19704"/>
                      <a:pt x="2169" y="19684"/>
                      <a:pt x="2127" y="19684"/>
                    </a:cubicBezTo>
                    <a:cubicBezTo>
                      <a:pt x="2089" y="19684"/>
                      <a:pt x="2051" y="19699"/>
                      <a:pt x="2045" y="19730"/>
                    </a:cubicBezTo>
                    <a:cubicBezTo>
                      <a:pt x="2007" y="19934"/>
                      <a:pt x="1749" y="19980"/>
                      <a:pt x="1522" y="19980"/>
                    </a:cubicBezTo>
                    <a:cubicBezTo>
                      <a:pt x="1421" y="19980"/>
                      <a:pt x="1326" y="19971"/>
                      <a:pt x="1259" y="19962"/>
                    </a:cubicBezTo>
                    <a:lnTo>
                      <a:pt x="1259" y="19962"/>
                    </a:lnTo>
                    <a:cubicBezTo>
                      <a:pt x="1268" y="19959"/>
                      <a:pt x="1277" y="19956"/>
                      <a:pt x="1287" y="19952"/>
                    </a:cubicBezTo>
                    <a:cubicBezTo>
                      <a:pt x="1756" y="19768"/>
                      <a:pt x="1577" y="19193"/>
                      <a:pt x="1117" y="19193"/>
                    </a:cubicBezTo>
                    <a:cubicBezTo>
                      <a:pt x="1101" y="19193"/>
                      <a:pt x="1085" y="19193"/>
                      <a:pt x="1068" y="19195"/>
                    </a:cubicBezTo>
                    <a:cubicBezTo>
                      <a:pt x="652" y="19231"/>
                      <a:pt x="533" y="19623"/>
                      <a:pt x="729" y="19877"/>
                    </a:cubicBezTo>
                    <a:lnTo>
                      <a:pt x="729" y="19877"/>
                    </a:lnTo>
                    <a:cubicBezTo>
                      <a:pt x="425" y="19776"/>
                      <a:pt x="258" y="19438"/>
                      <a:pt x="252" y="19096"/>
                    </a:cubicBezTo>
                    <a:cubicBezTo>
                      <a:pt x="244" y="18737"/>
                      <a:pt x="252" y="18375"/>
                      <a:pt x="252" y="18014"/>
                    </a:cubicBezTo>
                    <a:lnTo>
                      <a:pt x="252" y="13447"/>
                    </a:lnTo>
                    <a:lnTo>
                      <a:pt x="252" y="2791"/>
                    </a:lnTo>
                    <a:cubicBezTo>
                      <a:pt x="252" y="2329"/>
                      <a:pt x="237" y="1864"/>
                      <a:pt x="252" y="1403"/>
                    </a:cubicBezTo>
                    <a:cubicBezTo>
                      <a:pt x="253" y="1361"/>
                      <a:pt x="248" y="1318"/>
                      <a:pt x="252" y="1276"/>
                    </a:cubicBezTo>
                    <a:cubicBezTo>
                      <a:pt x="271" y="1002"/>
                      <a:pt x="485" y="854"/>
                      <a:pt x="707" y="854"/>
                    </a:cubicBezTo>
                    <a:cubicBezTo>
                      <a:pt x="711" y="854"/>
                      <a:pt x="715" y="854"/>
                      <a:pt x="719" y="854"/>
                    </a:cubicBezTo>
                    <a:lnTo>
                      <a:pt x="719" y="854"/>
                    </a:lnTo>
                    <a:cubicBezTo>
                      <a:pt x="681" y="928"/>
                      <a:pt x="651" y="1005"/>
                      <a:pt x="633" y="1084"/>
                    </a:cubicBezTo>
                    <a:cubicBezTo>
                      <a:pt x="572" y="1341"/>
                      <a:pt x="733" y="1602"/>
                      <a:pt x="991" y="1602"/>
                    </a:cubicBezTo>
                    <a:cubicBezTo>
                      <a:pt x="1044" y="1602"/>
                      <a:pt x="1101" y="1591"/>
                      <a:pt x="1161" y="1567"/>
                    </a:cubicBezTo>
                    <a:cubicBezTo>
                      <a:pt x="1552" y="1408"/>
                      <a:pt x="1290" y="943"/>
                      <a:pt x="1026" y="801"/>
                    </a:cubicBezTo>
                    <a:cubicBezTo>
                      <a:pt x="1002" y="788"/>
                      <a:pt x="978" y="776"/>
                      <a:pt x="953" y="766"/>
                    </a:cubicBezTo>
                    <a:lnTo>
                      <a:pt x="953" y="766"/>
                    </a:lnTo>
                    <a:cubicBezTo>
                      <a:pt x="1032" y="645"/>
                      <a:pt x="1134" y="535"/>
                      <a:pt x="1236" y="446"/>
                    </a:cubicBezTo>
                    <a:cubicBezTo>
                      <a:pt x="1410" y="296"/>
                      <a:pt x="1622" y="170"/>
                      <a:pt x="1842" y="101"/>
                    </a:cubicBezTo>
                    <a:cubicBezTo>
                      <a:pt x="1931" y="73"/>
                      <a:pt x="1888"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0"/>
              <p:cNvSpPr/>
              <p:nvPr/>
            </p:nvSpPr>
            <p:spPr>
              <a:xfrm>
                <a:off x="1425088" y="1414865"/>
                <a:ext cx="5223" cy="594982"/>
              </a:xfrm>
              <a:custGeom>
                <a:rect b="b" l="l" r="r" t="t"/>
                <a:pathLst>
                  <a:path extrusionOk="0" h="18341" w="161">
                    <a:moveTo>
                      <a:pt x="92" y="1"/>
                    </a:moveTo>
                    <a:cubicBezTo>
                      <a:pt x="48" y="1"/>
                      <a:pt x="1" y="22"/>
                      <a:pt x="1" y="61"/>
                    </a:cubicBezTo>
                    <a:lnTo>
                      <a:pt x="1" y="6098"/>
                    </a:lnTo>
                    <a:lnTo>
                      <a:pt x="1" y="16020"/>
                    </a:lnTo>
                    <a:lnTo>
                      <a:pt x="1" y="18294"/>
                    </a:lnTo>
                    <a:cubicBezTo>
                      <a:pt x="1" y="18326"/>
                      <a:pt x="34" y="18341"/>
                      <a:pt x="70" y="18341"/>
                    </a:cubicBezTo>
                    <a:cubicBezTo>
                      <a:pt x="113" y="18341"/>
                      <a:pt x="161" y="18320"/>
                      <a:pt x="161" y="18281"/>
                    </a:cubicBezTo>
                    <a:lnTo>
                      <a:pt x="161" y="12098"/>
                    </a:lnTo>
                    <a:lnTo>
                      <a:pt x="161" y="2176"/>
                    </a:lnTo>
                    <a:lnTo>
                      <a:pt x="161" y="47"/>
                    </a:lnTo>
                    <a:cubicBezTo>
                      <a:pt x="161"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0"/>
              <p:cNvSpPr/>
              <p:nvPr/>
            </p:nvSpPr>
            <p:spPr>
              <a:xfrm>
                <a:off x="1439329" y="1425960"/>
                <a:ext cx="16480" cy="14533"/>
              </a:xfrm>
              <a:custGeom>
                <a:rect b="b" l="l" r="r" t="t"/>
                <a:pathLst>
                  <a:path extrusionOk="0" h="448" w="508">
                    <a:moveTo>
                      <a:pt x="250" y="102"/>
                    </a:moveTo>
                    <a:cubicBezTo>
                      <a:pt x="313" y="102"/>
                      <a:pt x="345" y="178"/>
                      <a:pt x="348" y="229"/>
                    </a:cubicBezTo>
                    <a:cubicBezTo>
                      <a:pt x="345" y="277"/>
                      <a:pt x="315" y="343"/>
                      <a:pt x="260" y="343"/>
                    </a:cubicBezTo>
                    <a:cubicBezTo>
                      <a:pt x="257" y="343"/>
                      <a:pt x="255" y="342"/>
                      <a:pt x="253" y="342"/>
                    </a:cubicBezTo>
                    <a:cubicBezTo>
                      <a:pt x="196" y="336"/>
                      <a:pt x="161" y="266"/>
                      <a:pt x="162" y="215"/>
                    </a:cubicBezTo>
                    <a:cubicBezTo>
                      <a:pt x="163" y="168"/>
                      <a:pt x="195" y="103"/>
                      <a:pt x="248" y="102"/>
                    </a:cubicBezTo>
                    <a:cubicBezTo>
                      <a:pt x="249" y="102"/>
                      <a:pt x="249" y="102"/>
                      <a:pt x="250" y="102"/>
                    </a:cubicBezTo>
                    <a:close/>
                    <a:moveTo>
                      <a:pt x="258" y="1"/>
                    </a:moveTo>
                    <a:cubicBezTo>
                      <a:pt x="130" y="1"/>
                      <a:pt x="0" y="79"/>
                      <a:pt x="1" y="229"/>
                    </a:cubicBezTo>
                    <a:cubicBezTo>
                      <a:pt x="2" y="361"/>
                      <a:pt x="125" y="448"/>
                      <a:pt x="248" y="448"/>
                    </a:cubicBezTo>
                    <a:cubicBezTo>
                      <a:pt x="382" y="448"/>
                      <a:pt x="494" y="360"/>
                      <a:pt x="507" y="227"/>
                    </a:cubicBezTo>
                    <a:lnTo>
                      <a:pt x="507" y="227"/>
                    </a:lnTo>
                    <a:cubicBezTo>
                      <a:pt x="508" y="223"/>
                      <a:pt x="508" y="219"/>
                      <a:pt x="508" y="215"/>
                    </a:cubicBezTo>
                    <a:lnTo>
                      <a:pt x="508" y="215"/>
                    </a:lnTo>
                    <a:cubicBezTo>
                      <a:pt x="508" y="215"/>
                      <a:pt x="508" y="215"/>
                      <a:pt x="508" y="215"/>
                    </a:cubicBezTo>
                    <a:cubicBezTo>
                      <a:pt x="508" y="211"/>
                      <a:pt x="508" y="208"/>
                      <a:pt x="507" y="205"/>
                    </a:cubicBezTo>
                    <a:lnTo>
                      <a:pt x="507" y="205"/>
                    </a:lnTo>
                    <a:cubicBezTo>
                      <a:pt x="494" y="68"/>
                      <a:pt x="377"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0"/>
              <p:cNvSpPr/>
              <p:nvPr/>
            </p:nvSpPr>
            <p:spPr>
              <a:xfrm>
                <a:off x="1470601" y="1374575"/>
                <a:ext cx="73444" cy="652304"/>
              </a:xfrm>
              <a:custGeom>
                <a:rect b="b" l="l" r="r" t="t"/>
                <a:pathLst>
                  <a:path extrusionOk="0" h="20108" w="2264">
                    <a:moveTo>
                      <a:pt x="1335" y="896"/>
                    </a:moveTo>
                    <a:lnTo>
                      <a:pt x="1335" y="896"/>
                    </a:lnTo>
                    <a:cubicBezTo>
                      <a:pt x="1375" y="964"/>
                      <a:pt x="1434" y="1062"/>
                      <a:pt x="1431" y="1155"/>
                    </a:cubicBezTo>
                    <a:cubicBezTo>
                      <a:pt x="1427" y="1373"/>
                      <a:pt x="1326" y="1441"/>
                      <a:pt x="1227" y="1441"/>
                    </a:cubicBezTo>
                    <a:cubicBezTo>
                      <a:pt x="1158" y="1441"/>
                      <a:pt x="1090" y="1408"/>
                      <a:pt x="1056" y="1369"/>
                    </a:cubicBezTo>
                    <a:cubicBezTo>
                      <a:pt x="938" y="1230"/>
                      <a:pt x="1110" y="1002"/>
                      <a:pt x="1335" y="896"/>
                    </a:cubicBezTo>
                    <a:close/>
                    <a:moveTo>
                      <a:pt x="1175" y="19382"/>
                    </a:moveTo>
                    <a:cubicBezTo>
                      <a:pt x="1308" y="19382"/>
                      <a:pt x="1433" y="19465"/>
                      <a:pt x="1403" y="19666"/>
                    </a:cubicBezTo>
                    <a:cubicBezTo>
                      <a:pt x="1389" y="19757"/>
                      <a:pt x="1281" y="19840"/>
                      <a:pt x="1133" y="19899"/>
                    </a:cubicBezTo>
                    <a:lnTo>
                      <a:pt x="1133" y="19899"/>
                    </a:lnTo>
                    <a:cubicBezTo>
                      <a:pt x="1126" y="19896"/>
                      <a:pt x="1121" y="19894"/>
                      <a:pt x="1117" y="19891"/>
                    </a:cubicBezTo>
                    <a:cubicBezTo>
                      <a:pt x="728" y="19602"/>
                      <a:pt x="961" y="19382"/>
                      <a:pt x="1175" y="19382"/>
                    </a:cubicBezTo>
                    <a:close/>
                    <a:moveTo>
                      <a:pt x="477" y="1"/>
                    </a:moveTo>
                    <a:cubicBezTo>
                      <a:pt x="411" y="1"/>
                      <a:pt x="341" y="72"/>
                      <a:pt x="430" y="101"/>
                    </a:cubicBezTo>
                    <a:cubicBezTo>
                      <a:pt x="602" y="159"/>
                      <a:pt x="769" y="263"/>
                      <a:pt x="910" y="377"/>
                    </a:cubicBezTo>
                    <a:cubicBezTo>
                      <a:pt x="1046" y="487"/>
                      <a:pt x="1165" y="620"/>
                      <a:pt x="1260" y="767"/>
                    </a:cubicBezTo>
                    <a:lnTo>
                      <a:pt x="1260" y="767"/>
                    </a:lnTo>
                    <a:cubicBezTo>
                      <a:pt x="990" y="875"/>
                      <a:pt x="765" y="1101"/>
                      <a:pt x="892" y="1380"/>
                    </a:cubicBezTo>
                    <a:cubicBezTo>
                      <a:pt x="955" y="1518"/>
                      <a:pt x="1088" y="1583"/>
                      <a:pt x="1223" y="1583"/>
                    </a:cubicBezTo>
                    <a:cubicBezTo>
                      <a:pt x="1380" y="1583"/>
                      <a:pt x="1540" y="1494"/>
                      <a:pt x="1590" y="1328"/>
                    </a:cubicBezTo>
                    <a:cubicBezTo>
                      <a:pt x="1639" y="1166"/>
                      <a:pt x="1605" y="1000"/>
                      <a:pt x="1522" y="841"/>
                    </a:cubicBezTo>
                    <a:lnTo>
                      <a:pt x="1522" y="841"/>
                    </a:lnTo>
                    <a:cubicBezTo>
                      <a:pt x="1538" y="839"/>
                      <a:pt x="1554" y="838"/>
                      <a:pt x="1570" y="838"/>
                    </a:cubicBezTo>
                    <a:cubicBezTo>
                      <a:pt x="1762" y="838"/>
                      <a:pt x="1936" y="970"/>
                      <a:pt x="1959" y="1352"/>
                    </a:cubicBezTo>
                    <a:cubicBezTo>
                      <a:pt x="1980" y="1688"/>
                      <a:pt x="1959" y="2034"/>
                      <a:pt x="1959" y="2370"/>
                    </a:cubicBezTo>
                    <a:lnTo>
                      <a:pt x="1959" y="6715"/>
                    </a:lnTo>
                    <a:lnTo>
                      <a:pt x="1959" y="17335"/>
                    </a:lnTo>
                    <a:lnTo>
                      <a:pt x="1959" y="18896"/>
                    </a:lnTo>
                    <a:cubicBezTo>
                      <a:pt x="1959" y="19080"/>
                      <a:pt x="1979" y="19297"/>
                      <a:pt x="1929" y="19475"/>
                    </a:cubicBezTo>
                    <a:cubicBezTo>
                      <a:pt x="1858" y="19727"/>
                      <a:pt x="1681" y="19904"/>
                      <a:pt x="1416" y="19937"/>
                    </a:cubicBezTo>
                    <a:cubicBezTo>
                      <a:pt x="1413" y="19937"/>
                      <a:pt x="1409" y="19937"/>
                      <a:pt x="1403" y="19937"/>
                    </a:cubicBezTo>
                    <a:cubicBezTo>
                      <a:pt x="1399" y="19937"/>
                      <a:pt x="1394" y="19937"/>
                      <a:pt x="1389" y="19937"/>
                    </a:cubicBezTo>
                    <a:lnTo>
                      <a:pt x="1389" y="19937"/>
                    </a:lnTo>
                    <a:cubicBezTo>
                      <a:pt x="1590" y="19786"/>
                      <a:pt x="1699" y="19549"/>
                      <a:pt x="1452" y="19334"/>
                    </a:cubicBezTo>
                    <a:cubicBezTo>
                      <a:pt x="1371" y="19264"/>
                      <a:pt x="1265" y="19232"/>
                      <a:pt x="1160" y="19232"/>
                    </a:cubicBezTo>
                    <a:cubicBezTo>
                      <a:pt x="914" y="19232"/>
                      <a:pt x="670" y="19411"/>
                      <a:pt x="751" y="19694"/>
                    </a:cubicBezTo>
                    <a:cubicBezTo>
                      <a:pt x="784" y="19811"/>
                      <a:pt x="859" y="19896"/>
                      <a:pt x="956" y="19954"/>
                    </a:cubicBezTo>
                    <a:lnTo>
                      <a:pt x="956" y="19954"/>
                    </a:lnTo>
                    <a:cubicBezTo>
                      <a:pt x="857" y="19978"/>
                      <a:pt x="751" y="19991"/>
                      <a:pt x="650" y="19991"/>
                    </a:cubicBezTo>
                    <a:cubicBezTo>
                      <a:pt x="413" y="19991"/>
                      <a:pt x="203" y="19918"/>
                      <a:pt x="168" y="19730"/>
                    </a:cubicBezTo>
                    <a:cubicBezTo>
                      <a:pt x="162" y="19699"/>
                      <a:pt x="127" y="19685"/>
                      <a:pt x="91" y="19685"/>
                    </a:cubicBezTo>
                    <a:cubicBezTo>
                      <a:pt x="47" y="19685"/>
                      <a:pt x="1" y="19707"/>
                      <a:pt x="8" y="19744"/>
                    </a:cubicBezTo>
                    <a:cubicBezTo>
                      <a:pt x="61" y="20030"/>
                      <a:pt x="470" y="20108"/>
                      <a:pt x="786" y="20108"/>
                    </a:cubicBezTo>
                    <a:cubicBezTo>
                      <a:pt x="896" y="20108"/>
                      <a:pt x="994" y="20099"/>
                      <a:pt x="1063" y="20085"/>
                    </a:cubicBezTo>
                    <a:cubicBezTo>
                      <a:pt x="1110" y="20076"/>
                      <a:pt x="1159" y="20061"/>
                      <a:pt x="1208" y="20041"/>
                    </a:cubicBezTo>
                    <a:lnTo>
                      <a:pt x="1208" y="20041"/>
                    </a:lnTo>
                    <a:cubicBezTo>
                      <a:pt x="1254" y="20048"/>
                      <a:pt x="1300" y="20051"/>
                      <a:pt x="1347" y="20051"/>
                    </a:cubicBezTo>
                    <a:cubicBezTo>
                      <a:pt x="1505" y="20051"/>
                      <a:pt x="1662" y="20012"/>
                      <a:pt x="1775" y="19941"/>
                    </a:cubicBezTo>
                    <a:cubicBezTo>
                      <a:pt x="2264" y="19630"/>
                      <a:pt x="2120" y="18747"/>
                      <a:pt x="2120" y="18242"/>
                    </a:cubicBezTo>
                    <a:lnTo>
                      <a:pt x="2120" y="15304"/>
                    </a:lnTo>
                    <a:cubicBezTo>
                      <a:pt x="2120" y="10679"/>
                      <a:pt x="2177" y="6051"/>
                      <a:pt x="2120" y="1427"/>
                    </a:cubicBezTo>
                    <a:cubicBezTo>
                      <a:pt x="2116" y="1109"/>
                      <a:pt x="2074" y="790"/>
                      <a:pt x="1711" y="708"/>
                    </a:cubicBezTo>
                    <a:cubicBezTo>
                      <a:pt x="1676" y="700"/>
                      <a:pt x="1638" y="696"/>
                      <a:pt x="1597" y="696"/>
                    </a:cubicBezTo>
                    <a:cubicBezTo>
                      <a:pt x="1548" y="696"/>
                      <a:pt x="1496" y="702"/>
                      <a:pt x="1443" y="712"/>
                    </a:cubicBezTo>
                    <a:lnTo>
                      <a:pt x="1443" y="712"/>
                    </a:lnTo>
                    <a:cubicBezTo>
                      <a:pt x="1208" y="379"/>
                      <a:pt x="783" y="99"/>
                      <a:pt x="503" y="5"/>
                    </a:cubicBezTo>
                    <a:cubicBezTo>
                      <a:pt x="495" y="2"/>
                      <a:pt x="486" y="1"/>
                      <a:pt x="4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0"/>
              <p:cNvSpPr/>
              <p:nvPr/>
            </p:nvSpPr>
            <p:spPr>
              <a:xfrm>
                <a:off x="1516601" y="1415839"/>
                <a:ext cx="5255" cy="599718"/>
              </a:xfrm>
              <a:custGeom>
                <a:rect b="b" l="l" r="r" t="t"/>
                <a:pathLst>
                  <a:path extrusionOk="0" h="18487" w="162">
                    <a:moveTo>
                      <a:pt x="91" y="1"/>
                    </a:moveTo>
                    <a:cubicBezTo>
                      <a:pt x="48" y="1"/>
                      <a:pt x="0" y="22"/>
                      <a:pt x="0" y="61"/>
                    </a:cubicBezTo>
                    <a:lnTo>
                      <a:pt x="0" y="6244"/>
                    </a:lnTo>
                    <a:lnTo>
                      <a:pt x="0" y="16165"/>
                    </a:lnTo>
                    <a:lnTo>
                      <a:pt x="0" y="18439"/>
                    </a:lnTo>
                    <a:cubicBezTo>
                      <a:pt x="0" y="18471"/>
                      <a:pt x="34" y="18486"/>
                      <a:pt x="70" y="18486"/>
                    </a:cubicBezTo>
                    <a:cubicBezTo>
                      <a:pt x="114" y="18486"/>
                      <a:pt x="161" y="18465"/>
                      <a:pt x="161" y="18426"/>
                    </a:cubicBezTo>
                    <a:lnTo>
                      <a:pt x="161" y="12243"/>
                    </a:lnTo>
                    <a:lnTo>
                      <a:pt x="161" y="2322"/>
                    </a:lnTo>
                    <a:lnTo>
                      <a:pt x="161" y="48"/>
                    </a:lnTo>
                    <a:cubicBezTo>
                      <a:pt x="161" y="16"/>
                      <a:pt x="127" y="1"/>
                      <a:pt x="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0"/>
              <p:cNvSpPr/>
              <p:nvPr/>
            </p:nvSpPr>
            <p:spPr>
              <a:xfrm>
                <a:off x="1491071" y="1425862"/>
                <a:ext cx="16512" cy="14501"/>
              </a:xfrm>
              <a:custGeom>
                <a:rect b="b" l="l" r="r" t="t"/>
                <a:pathLst>
                  <a:path extrusionOk="0" h="447" w="509">
                    <a:moveTo>
                      <a:pt x="249" y="105"/>
                    </a:moveTo>
                    <a:cubicBezTo>
                      <a:pt x="251" y="105"/>
                      <a:pt x="254" y="105"/>
                      <a:pt x="256" y="105"/>
                    </a:cubicBezTo>
                    <a:cubicBezTo>
                      <a:pt x="314" y="112"/>
                      <a:pt x="349" y="181"/>
                      <a:pt x="347" y="232"/>
                    </a:cubicBezTo>
                    <a:cubicBezTo>
                      <a:pt x="346" y="280"/>
                      <a:pt x="315" y="344"/>
                      <a:pt x="260" y="345"/>
                    </a:cubicBezTo>
                    <a:cubicBezTo>
                      <a:pt x="260" y="345"/>
                      <a:pt x="259" y="345"/>
                      <a:pt x="258" y="345"/>
                    </a:cubicBezTo>
                    <a:cubicBezTo>
                      <a:pt x="195" y="345"/>
                      <a:pt x="164" y="271"/>
                      <a:pt x="161" y="218"/>
                    </a:cubicBezTo>
                    <a:cubicBezTo>
                      <a:pt x="164" y="172"/>
                      <a:pt x="194" y="105"/>
                      <a:pt x="249" y="105"/>
                    </a:cubicBezTo>
                    <a:close/>
                    <a:moveTo>
                      <a:pt x="258" y="1"/>
                    </a:moveTo>
                    <a:cubicBezTo>
                      <a:pt x="126" y="1"/>
                      <a:pt x="15" y="89"/>
                      <a:pt x="2" y="221"/>
                    </a:cubicBezTo>
                    <a:lnTo>
                      <a:pt x="2" y="221"/>
                    </a:lnTo>
                    <a:cubicBezTo>
                      <a:pt x="1" y="224"/>
                      <a:pt x="1" y="228"/>
                      <a:pt x="1" y="232"/>
                    </a:cubicBezTo>
                    <a:cubicBezTo>
                      <a:pt x="1" y="232"/>
                      <a:pt x="1" y="232"/>
                      <a:pt x="1" y="232"/>
                    </a:cubicBezTo>
                    <a:lnTo>
                      <a:pt x="1" y="232"/>
                    </a:lnTo>
                    <a:cubicBezTo>
                      <a:pt x="1" y="236"/>
                      <a:pt x="1" y="240"/>
                      <a:pt x="2" y="243"/>
                    </a:cubicBezTo>
                    <a:lnTo>
                      <a:pt x="2" y="243"/>
                    </a:lnTo>
                    <a:cubicBezTo>
                      <a:pt x="15" y="380"/>
                      <a:pt x="133" y="447"/>
                      <a:pt x="251" y="447"/>
                    </a:cubicBezTo>
                    <a:cubicBezTo>
                      <a:pt x="379" y="447"/>
                      <a:pt x="508" y="369"/>
                      <a:pt x="507" y="218"/>
                    </a:cubicBezTo>
                    <a:cubicBezTo>
                      <a:pt x="506" y="87"/>
                      <a:pt x="383" y="1"/>
                      <a:pt x="260" y="1"/>
                    </a:cubicBezTo>
                    <a:cubicBezTo>
                      <a:pt x="260" y="1"/>
                      <a:pt x="259" y="1"/>
                      <a:pt x="2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8" name="Shape 2218"/>
        <p:cNvGrpSpPr/>
        <p:nvPr/>
      </p:nvGrpSpPr>
      <p:grpSpPr>
        <a:xfrm>
          <a:off x="0" y="0"/>
          <a:ext cx="0" cy="0"/>
          <a:chOff x="0" y="0"/>
          <a:chExt cx="0" cy="0"/>
        </a:xfrm>
      </p:grpSpPr>
      <p:sp>
        <p:nvSpPr>
          <p:cNvPr id="2219" name="Google Shape;2219;p41"/>
          <p:cNvSpPr txBox="1"/>
          <p:nvPr>
            <p:ph type="title"/>
          </p:nvPr>
        </p:nvSpPr>
        <p:spPr>
          <a:xfrm>
            <a:off x="720000" y="448348"/>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Spanish literature</a:t>
            </a:r>
            <a:endParaRPr/>
          </a:p>
        </p:txBody>
      </p:sp>
      <p:sp>
        <p:nvSpPr>
          <p:cNvPr id="2220" name="Google Shape;2220;p41"/>
          <p:cNvSpPr txBox="1"/>
          <p:nvPr>
            <p:ph idx="1" type="subTitle"/>
          </p:nvPr>
        </p:nvSpPr>
        <p:spPr>
          <a:xfrm>
            <a:off x="720000" y="2987125"/>
            <a:ext cx="6388500" cy="115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2221" name="Google Shape;2221;p41"/>
          <p:cNvSpPr txBox="1"/>
          <p:nvPr>
            <p:ph idx="2" type="subTitle"/>
          </p:nvPr>
        </p:nvSpPr>
        <p:spPr>
          <a:xfrm>
            <a:off x="720000" y="1667625"/>
            <a:ext cx="6388500" cy="115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Contrary to popular belief, this plane’s name has nothing to do with the liquid metal. Mercury was, instead, named after the famous Roman messenger god </a:t>
            </a:r>
            <a:r>
              <a:rPr lang="en"/>
              <a:t>Mercurius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25" name="Shape 2225"/>
        <p:cNvGrpSpPr/>
        <p:nvPr/>
      </p:nvGrpSpPr>
      <p:grpSpPr>
        <a:xfrm>
          <a:off x="0" y="0"/>
          <a:ext cx="0" cy="0"/>
          <a:chOff x="0" y="0"/>
          <a:chExt cx="0" cy="0"/>
        </a:xfrm>
      </p:grpSpPr>
      <p:sp>
        <p:nvSpPr>
          <p:cNvPr id="2226" name="Google Shape;2226;p42"/>
          <p:cNvSpPr txBox="1"/>
          <p:nvPr>
            <p:ph type="title"/>
          </p:nvPr>
        </p:nvSpPr>
        <p:spPr>
          <a:xfrm>
            <a:off x="3848233" y="445025"/>
            <a:ext cx="45828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Important influences</a:t>
            </a:r>
            <a:endParaRPr/>
          </a:p>
        </p:txBody>
      </p:sp>
      <p:sp>
        <p:nvSpPr>
          <p:cNvPr id="2227" name="Google Shape;2227;p42"/>
          <p:cNvSpPr txBox="1"/>
          <p:nvPr>
            <p:ph idx="1" type="subTitle"/>
          </p:nvPr>
        </p:nvSpPr>
        <p:spPr>
          <a:xfrm>
            <a:off x="3848100" y="1700300"/>
            <a:ext cx="4582800" cy="22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one:</a:t>
            </a:r>
            <a:endParaRPr/>
          </a:p>
          <a:p>
            <a:pPr indent="-317500" lvl="0" marL="457200" rtl="0" algn="l">
              <a:spcBef>
                <a:spcPts val="1000"/>
              </a:spcBef>
              <a:spcAft>
                <a:spcPts val="0"/>
              </a:spcAft>
              <a:buSzPts val="1400"/>
              <a:buChar char="●"/>
            </a:pPr>
            <a:r>
              <a:rPr lang="en"/>
              <a:t>They’re simple </a:t>
            </a:r>
            <a:endParaRPr/>
          </a:p>
          <a:p>
            <a:pPr indent="-317500" lvl="0" marL="457200" rtl="0" algn="l">
              <a:spcBef>
                <a:spcPts val="0"/>
              </a:spcBef>
              <a:spcAft>
                <a:spcPts val="0"/>
              </a:spcAft>
              <a:buSzPts val="1400"/>
              <a:buChar char="●"/>
            </a:pPr>
            <a:r>
              <a:rPr lang="en"/>
              <a:t>You can organize your ideas clearly</a:t>
            </a:r>
            <a:endParaRPr/>
          </a:p>
          <a:p>
            <a:pPr indent="-317500" lvl="0" marL="457200" rtl="0" algn="l">
              <a:spcBef>
                <a:spcPts val="0"/>
              </a:spcBef>
              <a:spcAft>
                <a:spcPts val="0"/>
              </a:spcAft>
              <a:buSzPts val="14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a:t>
            </a:r>
            <a:endParaRPr/>
          </a:p>
        </p:txBody>
      </p:sp>
      <p:grpSp>
        <p:nvGrpSpPr>
          <p:cNvPr id="2228" name="Google Shape;2228;p42"/>
          <p:cNvGrpSpPr/>
          <p:nvPr/>
        </p:nvGrpSpPr>
        <p:grpSpPr>
          <a:xfrm>
            <a:off x="309712" y="2028843"/>
            <a:ext cx="3305064" cy="3114642"/>
            <a:chOff x="309712" y="2028843"/>
            <a:chExt cx="3305064" cy="3114642"/>
          </a:xfrm>
        </p:grpSpPr>
        <p:grpSp>
          <p:nvGrpSpPr>
            <p:cNvPr id="2229" name="Google Shape;2229;p42"/>
            <p:cNvGrpSpPr/>
            <p:nvPr/>
          </p:nvGrpSpPr>
          <p:grpSpPr>
            <a:xfrm>
              <a:off x="309712" y="3858519"/>
              <a:ext cx="3305064" cy="806652"/>
              <a:chOff x="6070114" y="2977338"/>
              <a:chExt cx="1314663" cy="320864"/>
            </a:xfrm>
          </p:grpSpPr>
          <p:sp>
            <p:nvSpPr>
              <p:cNvPr id="2230" name="Google Shape;2230;p42"/>
              <p:cNvSpPr/>
              <p:nvPr/>
            </p:nvSpPr>
            <p:spPr>
              <a:xfrm>
                <a:off x="6070114" y="2977338"/>
                <a:ext cx="1314663" cy="320864"/>
              </a:xfrm>
              <a:custGeom>
                <a:rect b="b" l="l" r="r" t="t"/>
                <a:pathLst>
                  <a:path extrusionOk="0" h="9891" w="40526">
                    <a:moveTo>
                      <a:pt x="2775" y="0"/>
                    </a:moveTo>
                    <a:cubicBezTo>
                      <a:pt x="1" y="5790"/>
                      <a:pt x="2775" y="9890"/>
                      <a:pt x="2775" y="9890"/>
                    </a:cubicBezTo>
                    <a:lnTo>
                      <a:pt x="37510" y="9890"/>
                    </a:lnTo>
                    <a:cubicBezTo>
                      <a:pt x="37510" y="9890"/>
                      <a:pt x="40525" y="6151"/>
                      <a:pt x="37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2"/>
              <p:cNvSpPr/>
              <p:nvPr/>
            </p:nvSpPr>
            <p:spPr>
              <a:xfrm>
                <a:off x="7177032" y="2977338"/>
                <a:ext cx="140725" cy="320864"/>
              </a:xfrm>
              <a:custGeom>
                <a:rect b="b" l="l" r="r" t="t"/>
                <a:pathLst>
                  <a:path extrusionOk="0" h="9891" w="4338">
                    <a:moveTo>
                      <a:pt x="0" y="0"/>
                    </a:moveTo>
                    <a:cubicBezTo>
                      <a:pt x="2774" y="5790"/>
                      <a:pt x="0" y="9890"/>
                      <a:pt x="0" y="9890"/>
                    </a:cubicBezTo>
                    <a:lnTo>
                      <a:pt x="1564" y="9890"/>
                    </a:lnTo>
                    <a:cubicBezTo>
                      <a:pt x="1564" y="9890"/>
                      <a:pt x="4337" y="5790"/>
                      <a:pt x="15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2"/>
              <p:cNvSpPr/>
              <p:nvPr/>
            </p:nvSpPr>
            <p:spPr>
              <a:xfrm>
                <a:off x="6132788" y="2977338"/>
                <a:ext cx="140725" cy="320864"/>
              </a:xfrm>
              <a:custGeom>
                <a:rect b="b" l="l" r="r" t="t"/>
                <a:pathLst>
                  <a:path extrusionOk="0" h="9891" w="4338">
                    <a:moveTo>
                      <a:pt x="2775" y="0"/>
                    </a:moveTo>
                    <a:cubicBezTo>
                      <a:pt x="1" y="5790"/>
                      <a:pt x="2775" y="9890"/>
                      <a:pt x="2775" y="9890"/>
                    </a:cubicBezTo>
                    <a:lnTo>
                      <a:pt x="4338" y="9890"/>
                    </a:lnTo>
                    <a:cubicBezTo>
                      <a:pt x="4338" y="9890"/>
                      <a:pt x="1564" y="5790"/>
                      <a:pt x="433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2"/>
              <p:cNvSpPr/>
              <p:nvPr/>
            </p:nvSpPr>
            <p:spPr>
              <a:xfrm>
                <a:off x="6092044" y="2977338"/>
                <a:ext cx="108771" cy="320864"/>
              </a:xfrm>
              <a:custGeom>
                <a:rect b="b" l="l" r="r" t="t"/>
                <a:pathLst>
                  <a:path extrusionOk="0" h="9891" w="3353">
                    <a:moveTo>
                      <a:pt x="2775" y="0"/>
                    </a:moveTo>
                    <a:cubicBezTo>
                      <a:pt x="0" y="5790"/>
                      <a:pt x="2775" y="9890"/>
                      <a:pt x="2775" y="9890"/>
                    </a:cubicBezTo>
                    <a:lnTo>
                      <a:pt x="3353" y="9890"/>
                    </a:lnTo>
                    <a:cubicBezTo>
                      <a:pt x="3353" y="9890"/>
                      <a:pt x="578" y="5790"/>
                      <a:pt x="33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2"/>
              <p:cNvSpPr/>
              <p:nvPr/>
            </p:nvSpPr>
            <p:spPr>
              <a:xfrm>
                <a:off x="6150079" y="2977338"/>
                <a:ext cx="101797" cy="320864"/>
              </a:xfrm>
              <a:custGeom>
                <a:rect b="b" l="l" r="r" t="t"/>
                <a:pathLst>
                  <a:path extrusionOk="0" h="9891" w="3138">
                    <a:moveTo>
                      <a:pt x="2774" y="0"/>
                    </a:moveTo>
                    <a:cubicBezTo>
                      <a:pt x="1" y="5790"/>
                      <a:pt x="2774" y="9890"/>
                      <a:pt x="2774" y="9890"/>
                    </a:cubicBezTo>
                    <a:lnTo>
                      <a:pt x="3138" y="9890"/>
                    </a:lnTo>
                    <a:cubicBezTo>
                      <a:pt x="3138" y="9890"/>
                      <a:pt x="363" y="5790"/>
                      <a:pt x="31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2"/>
              <p:cNvSpPr/>
              <p:nvPr/>
            </p:nvSpPr>
            <p:spPr>
              <a:xfrm>
                <a:off x="7196463" y="2977338"/>
                <a:ext cx="101829" cy="320864"/>
              </a:xfrm>
              <a:custGeom>
                <a:rect b="b" l="l" r="r" t="t"/>
                <a:pathLst>
                  <a:path extrusionOk="0" h="9891" w="3139">
                    <a:moveTo>
                      <a:pt x="1" y="0"/>
                    </a:moveTo>
                    <a:cubicBezTo>
                      <a:pt x="2775" y="5790"/>
                      <a:pt x="1" y="9890"/>
                      <a:pt x="1" y="9890"/>
                    </a:cubicBezTo>
                    <a:lnTo>
                      <a:pt x="364" y="9890"/>
                    </a:lnTo>
                    <a:cubicBezTo>
                      <a:pt x="364" y="9890"/>
                      <a:pt x="3139" y="5790"/>
                      <a:pt x="3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2"/>
              <p:cNvSpPr/>
              <p:nvPr/>
            </p:nvSpPr>
            <p:spPr>
              <a:xfrm>
                <a:off x="7249730" y="2977338"/>
                <a:ext cx="108771" cy="320864"/>
              </a:xfrm>
              <a:custGeom>
                <a:rect b="b" l="l" r="r" t="t"/>
                <a:pathLst>
                  <a:path extrusionOk="0" h="9891" w="3353">
                    <a:moveTo>
                      <a:pt x="0" y="0"/>
                    </a:moveTo>
                    <a:cubicBezTo>
                      <a:pt x="2775" y="5790"/>
                      <a:pt x="0" y="9890"/>
                      <a:pt x="0" y="9890"/>
                    </a:cubicBezTo>
                    <a:lnTo>
                      <a:pt x="578" y="9890"/>
                    </a:lnTo>
                    <a:cubicBezTo>
                      <a:pt x="578" y="9890"/>
                      <a:pt x="3353" y="5790"/>
                      <a:pt x="5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2"/>
              <p:cNvSpPr/>
              <p:nvPr/>
            </p:nvSpPr>
            <p:spPr>
              <a:xfrm>
                <a:off x="6304720" y="3021327"/>
                <a:ext cx="844251" cy="232887"/>
              </a:xfrm>
              <a:custGeom>
                <a:rect b="b" l="l" r="r" t="t"/>
                <a:pathLst>
                  <a:path extrusionOk="0" h="7179" w="26025">
                    <a:moveTo>
                      <a:pt x="1974" y="0"/>
                    </a:moveTo>
                    <a:lnTo>
                      <a:pt x="1854" y="249"/>
                    </a:lnTo>
                    <a:cubicBezTo>
                      <a:pt x="0" y="4120"/>
                      <a:pt x="1809" y="6870"/>
                      <a:pt x="1887" y="6985"/>
                    </a:cubicBezTo>
                    <a:lnTo>
                      <a:pt x="2017" y="7178"/>
                    </a:lnTo>
                    <a:lnTo>
                      <a:pt x="23820" y="7178"/>
                    </a:lnTo>
                    <a:lnTo>
                      <a:pt x="23951" y="7014"/>
                    </a:lnTo>
                    <a:cubicBezTo>
                      <a:pt x="24037" y="6909"/>
                      <a:pt x="26024" y="4368"/>
                      <a:pt x="24004" y="246"/>
                    </a:cubicBezTo>
                    <a:lnTo>
                      <a:pt x="238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2"/>
              <p:cNvSpPr/>
              <p:nvPr/>
            </p:nvSpPr>
            <p:spPr>
              <a:xfrm>
                <a:off x="6320356" y="3035535"/>
                <a:ext cx="812622" cy="204437"/>
              </a:xfrm>
              <a:custGeom>
                <a:rect b="b" l="l" r="r" t="t"/>
                <a:pathLst>
                  <a:path extrusionOk="0" h="6302" w="25050">
                    <a:moveTo>
                      <a:pt x="1768" y="1"/>
                    </a:moveTo>
                    <a:cubicBezTo>
                      <a:pt x="1" y="3689"/>
                      <a:pt x="1768" y="6302"/>
                      <a:pt x="1768" y="6302"/>
                    </a:cubicBezTo>
                    <a:lnTo>
                      <a:pt x="23129" y="6302"/>
                    </a:lnTo>
                    <a:cubicBezTo>
                      <a:pt x="23129" y="6302"/>
                      <a:pt x="25049" y="3920"/>
                      <a:pt x="231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2"/>
              <p:cNvSpPr/>
              <p:nvPr/>
            </p:nvSpPr>
            <p:spPr>
              <a:xfrm>
                <a:off x="6413751" y="3092695"/>
                <a:ext cx="625411" cy="6877"/>
              </a:xfrm>
              <a:custGeom>
                <a:rect b="b" l="l" r="r" t="t"/>
                <a:pathLst>
                  <a:path extrusionOk="0" h="212" w="19279">
                    <a:moveTo>
                      <a:pt x="15730" y="0"/>
                    </a:moveTo>
                    <a:cubicBezTo>
                      <a:pt x="13621" y="0"/>
                      <a:pt x="11512" y="28"/>
                      <a:pt x="9406" y="29"/>
                    </a:cubicBezTo>
                    <a:cubicBezTo>
                      <a:pt x="8611" y="29"/>
                      <a:pt x="7817" y="29"/>
                      <a:pt x="7023" y="29"/>
                    </a:cubicBezTo>
                    <a:cubicBezTo>
                      <a:pt x="6228" y="29"/>
                      <a:pt x="5434" y="29"/>
                      <a:pt x="4639" y="31"/>
                    </a:cubicBezTo>
                    <a:cubicBezTo>
                      <a:pt x="4611" y="31"/>
                      <a:pt x="4583" y="31"/>
                      <a:pt x="4555" y="31"/>
                    </a:cubicBezTo>
                    <a:cubicBezTo>
                      <a:pt x="3741" y="31"/>
                      <a:pt x="2910" y="1"/>
                      <a:pt x="2082" y="1"/>
                    </a:cubicBezTo>
                    <a:cubicBezTo>
                      <a:pt x="1384" y="1"/>
                      <a:pt x="688" y="22"/>
                      <a:pt x="7" y="103"/>
                    </a:cubicBezTo>
                    <a:cubicBezTo>
                      <a:pt x="1" y="104"/>
                      <a:pt x="5" y="113"/>
                      <a:pt x="9" y="113"/>
                    </a:cubicBezTo>
                    <a:cubicBezTo>
                      <a:pt x="719" y="191"/>
                      <a:pt x="1441" y="211"/>
                      <a:pt x="2165" y="211"/>
                    </a:cubicBezTo>
                    <a:cubicBezTo>
                      <a:pt x="2983" y="211"/>
                      <a:pt x="3803" y="185"/>
                      <a:pt x="4610" y="185"/>
                    </a:cubicBezTo>
                    <a:cubicBezTo>
                      <a:pt x="4642" y="185"/>
                      <a:pt x="4673" y="185"/>
                      <a:pt x="4705" y="185"/>
                    </a:cubicBezTo>
                    <a:cubicBezTo>
                      <a:pt x="6334" y="189"/>
                      <a:pt x="7964" y="187"/>
                      <a:pt x="9593" y="188"/>
                    </a:cubicBezTo>
                    <a:cubicBezTo>
                      <a:pt x="11662" y="189"/>
                      <a:pt x="13732" y="211"/>
                      <a:pt x="15802" y="211"/>
                    </a:cubicBezTo>
                    <a:cubicBezTo>
                      <a:pt x="16913" y="211"/>
                      <a:pt x="18023" y="205"/>
                      <a:pt x="19132" y="185"/>
                    </a:cubicBezTo>
                    <a:cubicBezTo>
                      <a:pt x="19279" y="182"/>
                      <a:pt x="19164" y="33"/>
                      <a:pt x="19067" y="31"/>
                    </a:cubicBezTo>
                    <a:cubicBezTo>
                      <a:pt x="17955" y="8"/>
                      <a:pt x="16843" y="0"/>
                      <a:pt x="157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2"/>
              <p:cNvSpPr/>
              <p:nvPr/>
            </p:nvSpPr>
            <p:spPr>
              <a:xfrm>
                <a:off x="6442688" y="3131460"/>
                <a:ext cx="566500" cy="11030"/>
              </a:xfrm>
              <a:custGeom>
                <a:rect b="b" l="l" r="r" t="t"/>
                <a:pathLst>
                  <a:path extrusionOk="0" h="340" w="17463">
                    <a:moveTo>
                      <a:pt x="16739" y="0"/>
                    </a:moveTo>
                    <a:cubicBezTo>
                      <a:pt x="14046" y="0"/>
                      <a:pt x="11350" y="90"/>
                      <a:pt x="8658" y="122"/>
                    </a:cubicBezTo>
                    <a:cubicBezTo>
                      <a:pt x="5785" y="156"/>
                      <a:pt x="2894" y="92"/>
                      <a:pt x="25" y="233"/>
                    </a:cubicBezTo>
                    <a:cubicBezTo>
                      <a:pt x="0" y="235"/>
                      <a:pt x="24" y="283"/>
                      <a:pt x="43" y="283"/>
                    </a:cubicBezTo>
                    <a:cubicBezTo>
                      <a:pt x="1067" y="325"/>
                      <a:pt x="2093" y="340"/>
                      <a:pt x="3119" y="340"/>
                    </a:cubicBezTo>
                    <a:cubicBezTo>
                      <a:pt x="4986" y="340"/>
                      <a:pt x="6855" y="292"/>
                      <a:pt x="8717" y="271"/>
                    </a:cubicBezTo>
                    <a:cubicBezTo>
                      <a:pt x="11596" y="240"/>
                      <a:pt x="14487" y="257"/>
                      <a:pt x="17365" y="123"/>
                    </a:cubicBezTo>
                    <a:cubicBezTo>
                      <a:pt x="17463" y="118"/>
                      <a:pt x="17372" y="1"/>
                      <a:pt x="17309" y="1"/>
                    </a:cubicBezTo>
                    <a:cubicBezTo>
                      <a:pt x="17119" y="1"/>
                      <a:pt x="16929" y="0"/>
                      <a:pt x="167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2"/>
              <p:cNvSpPr/>
              <p:nvPr/>
            </p:nvSpPr>
            <p:spPr>
              <a:xfrm>
                <a:off x="6515256" y="3175319"/>
                <a:ext cx="421460" cy="7494"/>
              </a:xfrm>
              <a:custGeom>
                <a:rect b="b" l="l" r="r" t="t"/>
                <a:pathLst>
                  <a:path extrusionOk="0" h="231" w="12992">
                    <a:moveTo>
                      <a:pt x="5955" y="1"/>
                    </a:moveTo>
                    <a:cubicBezTo>
                      <a:pt x="3974" y="1"/>
                      <a:pt x="1993" y="24"/>
                      <a:pt x="19" y="97"/>
                    </a:cubicBezTo>
                    <a:cubicBezTo>
                      <a:pt x="1" y="98"/>
                      <a:pt x="16" y="133"/>
                      <a:pt x="30" y="134"/>
                    </a:cubicBezTo>
                    <a:cubicBezTo>
                      <a:pt x="2021" y="207"/>
                      <a:pt x="4019" y="230"/>
                      <a:pt x="6016" y="230"/>
                    </a:cubicBezTo>
                    <a:cubicBezTo>
                      <a:pt x="8311" y="230"/>
                      <a:pt x="10606" y="200"/>
                      <a:pt x="12894" y="177"/>
                    </a:cubicBezTo>
                    <a:cubicBezTo>
                      <a:pt x="12991" y="175"/>
                      <a:pt x="12903" y="56"/>
                      <a:pt x="12838" y="55"/>
                    </a:cubicBezTo>
                    <a:cubicBezTo>
                      <a:pt x="10548" y="32"/>
                      <a:pt x="8251" y="1"/>
                      <a:pt x="59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2"/>
              <p:cNvSpPr/>
              <p:nvPr/>
            </p:nvSpPr>
            <p:spPr>
              <a:xfrm>
                <a:off x="6259499" y="3112451"/>
                <a:ext cx="50801" cy="50801"/>
              </a:xfrm>
              <a:custGeom>
                <a:rect b="b" l="l" r="r" t="t"/>
                <a:pathLst>
                  <a:path extrusionOk="0" h="1566" w="1566">
                    <a:moveTo>
                      <a:pt x="783" y="0"/>
                    </a:moveTo>
                    <a:lnTo>
                      <a:pt x="0" y="783"/>
                    </a:lnTo>
                    <a:lnTo>
                      <a:pt x="783" y="1565"/>
                    </a:lnTo>
                    <a:lnTo>
                      <a:pt x="1565"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2"/>
              <p:cNvSpPr/>
              <p:nvPr/>
            </p:nvSpPr>
            <p:spPr>
              <a:xfrm>
                <a:off x="6271923" y="3124875"/>
                <a:ext cx="25952" cy="25920"/>
              </a:xfrm>
              <a:custGeom>
                <a:rect b="b" l="l" r="r" t="t"/>
                <a:pathLst>
                  <a:path extrusionOk="0" h="799" w="800">
                    <a:moveTo>
                      <a:pt x="400" y="1"/>
                    </a:moveTo>
                    <a:lnTo>
                      <a:pt x="1" y="399"/>
                    </a:lnTo>
                    <a:lnTo>
                      <a:pt x="400" y="799"/>
                    </a:lnTo>
                    <a:lnTo>
                      <a:pt x="799" y="399"/>
                    </a:lnTo>
                    <a:lnTo>
                      <a:pt x="40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2"/>
              <p:cNvSpPr/>
              <p:nvPr/>
            </p:nvSpPr>
            <p:spPr>
              <a:xfrm>
                <a:off x="6257390" y="3169545"/>
                <a:ext cx="48563" cy="108479"/>
              </a:xfrm>
              <a:custGeom>
                <a:rect b="b" l="l" r="r" t="t"/>
                <a:pathLst>
                  <a:path extrusionOk="0" h="3344" w="1497">
                    <a:moveTo>
                      <a:pt x="700" y="522"/>
                    </a:moveTo>
                    <a:cubicBezTo>
                      <a:pt x="906" y="522"/>
                      <a:pt x="1173" y="833"/>
                      <a:pt x="1135" y="1004"/>
                    </a:cubicBezTo>
                    <a:cubicBezTo>
                      <a:pt x="1116" y="1095"/>
                      <a:pt x="1050" y="1129"/>
                      <a:pt x="966" y="1129"/>
                    </a:cubicBezTo>
                    <a:cubicBezTo>
                      <a:pt x="802" y="1129"/>
                      <a:pt x="568" y="997"/>
                      <a:pt x="473" y="895"/>
                    </a:cubicBezTo>
                    <a:cubicBezTo>
                      <a:pt x="487" y="620"/>
                      <a:pt x="584" y="522"/>
                      <a:pt x="700" y="522"/>
                    </a:cubicBezTo>
                    <a:close/>
                    <a:moveTo>
                      <a:pt x="25" y="1"/>
                    </a:moveTo>
                    <a:cubicBezTo>
                      <a:pt x="10" y="1"/>
                      <a:pt x="0" y="9"/>
                      <a:pt x="1" y="32"/>
                    </a:cubicBezTo>
                    <a:cubicBezTo>
                      <a:pt x="8" y="285"/>
                      <a:pt x="120" y="639"/>
                      <a:pt x="310" y="909"/>
                    </a:cubicBezTo>
                    <a:cubicBezTo>
                      <a:pt x="305" y="994"/>
                      <a:pt x="307" y="1080"/>
                      <a:pt x="314" y="1158"/>
                    </a:cubicBezTo>
                    <a:cubicBezTo>
                      <a:pt x="388" y="1984"/>
                      <a:pt x="722" y="2729"/>
                      <a:pt x="1281" y="3337"/>
                    </a:cubicBezTo>
                    <a:cubicBezTo>
                      <a:pt x="1285" y="3341"/>
                      <a:pt x="1289" y="3343"/>
                      <a:pt x="1292" y="3343"/>
                    </a:cubicBezTo>
                    <a:cubicBezTo>
                      <a:pt x="1301" y="3343"/>
                      <a:pt x="1306" y="3331"/>
                      <a:pt x="1298" y="3319"/>
                    </a:cubicBezTo>
                    <a:cubicBezTo>
                      <a:pt x="915" y="2773"/>
                      <a:pt x="628" y="2143"/>
                      <a:pt x="521" y="1482"/>
                    </a:cubicBezTo>
                    <a:cubicBezTo>
                      <a:pt x="502" y="1357"/>
                      <a:pt x="488" y="1230"/>
                      <a:pt x="480" y="1103"/>
                    </a:cubicBezTo>
                    <a:lnTo>
                      <a:pt x="480" y="1103"/>
                    </a:lnTo>
                    <a:cubicBezTo>
                      <a:pt x="609" y="1218"/>
                      <a:pt x="760" y="1291"/>
                      <a:pt x="930" y="1291"/>
                    </a:cubicBezTo>
                    <a:cubicBezTo>
                      <a:pt x="934" y="1291"/>
                      <a:pt x="937" y="1291"/>
                      <a:pt x="941" y="1291"/>
                    </a:cubicBezTo>
                    <a:cubicBezTo>
                      <a:pt x="1496" y="1280"/>
                      <a:pt x="1333" y="605"/>
                      <a:pt x="993" y="401"/>
                    </a:cubicBezTo>
                    <a:cubicBezTo>
                      <a:pt x="875" y="330"/>
                      <a:pt x="776" y="300"/>
                      <a:pt x="693" y="300"/>
                    </a:cubicBezTo>
                    <a:cubicBezTo>
                      <a:pt x="497" y="300"/>
                      <a:pt x="390" y="470"/>
                      <a:pt x="341" y="682"/>
                    </a:cubicBezTo>
                    <a:cubicBezTo>
                      <a:pt x="321" y="640"/>
                      <a:pt x="300" y="599"/>
                      <a:pt x="279" y="557"/>
                    </a:cubicBezTo>
                    <a:cubicBezTo>
                      <a:pt x="209" y="391"/>
                      <a:pt x="170" y="215"/>
                      <a:pt x="99" y="49"/>
                    </a:cubicBezTo>
                    <a:cubicBezTo>
                      <a:pt x="91" y="29"/>
                      <a:pt x="51" y="1"/>
                      <a:pt x="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2"/>
              <p:cNvSpPr/>
              <p:nvPr/>
            </p:nvSpPr>
            <p:spPr>
              <a:xfrm>
                <a:off x="6286456" y="3219016"/>
                <a:ext cx="55440" cy="56543"/>
              </a:xfrm>
              <a:custGeom>
                <a:rect b="b" l="l" r="r" t="t"/>
                <a:pathLst>
                  <a:path extrusionOk="0" h="1743" w="1709">
                    <a:moveTo>
                      <a:pt x="6" y="1"/>
                    </a:moveTo>
                    <a:cubicBezTo>
                      <a:pt x="3" y="1"/>
                      <a:pt x="0" y="3"/>
                      <a:pt x="2" y="9"/>
                    </a:cubicBezTo>
                    <a:cubicBezTo>
                      <a:pt x="175" y="709"/>
                      <a:pt x="848" y="1669"/>
                      <a:pt x="1637" y="1742"/>
                    </a:cubicBezTo>
                    <a:cubicBezTo>
                      <a:pt x="1640" y="1742"/>
                      <a:pt x="1642" y="1742"/>
                      <a:pt x="1644" y="1742"/>
                    </a:cubicBezTo>
                    <a:cubicBezTo>
                      <a:pt x="1708" y="1742"/>
                      <a:pt x="1654" y="1660"/>
                      <a:pt x="1620" y="1646"/>
                    </a:cubicBezTo>
                    <a:cubicBezTo>
                      <a:pt x="850" y="1334"/>
                      <a:pt x="388" y="722"/>
                      <a:pt x="13" y="6"/>
                    </a:cubicBezTo>
                    <a:cubicBezTo>
                      <a:pt x="11" y="2"/>
                      <a:pt x="8" y="1"/>
                      <a:pt x="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2"/>
              <p:cNvSpPr/>
              <p:nvPr/>
            </p:nvSpPr>
            <p:spPr>
              <a:xfrm>
                <a:off x="6301346" y="3213339"/>
                <a:ext cx="34192" cy="28385"/>
              </a:xfrm>
              <a:custGeom>
                <a:rect b="b" l="l" r="r" t="t"/>
                <a:pathLst>
                  <a:path extrusionOk="0" h="875" w="1054">
                    <a:moveTo>
                      <a:pt x="23" y="0"/>
                    </a:moveTo>
                    <a:cubicBezTo>
                      <a:pt x="10" y="0"/>
                      <a:pt x="0" y="11"/>
                      <a:pt x="11" y="32"/>
                    </a:cubicBezTo>
                    <a:cubicBezTo>
                      <a:pt x="195" y="400"/>
                      <a:pt x="605" y="770"/>
                      <a:pt x="1010" y="873"/>
                    </a:cubicBezTo>
                    <a:cubicBezTo>
                      <a:pt x="1014" y="874"/>
                      <a:pt x="1018" y="874"/>
                      <a:pt x="1021" y="874"/>
                    </a:cubicBezTo>
                    <a:cubicBezTo>
                      <a:pt x="1053" y="874"/>
                      <a:pt x="1027" y="821"/>
                      <a:pt x="1009" y="809"/>
                    </a:cubicBezTo>
                    <a:cubicBezTo>
                      <a:pt x="842" y="699"/>
                      <a:pt x="667" y="611"/>
                      <a:pt x="510" y="485"/>
                    </a:cubicBezTo>
                    <a:cubicBezTo>
                      <a:pt x="336" y="347"/>
                      <a:pt x="194" y="181"/>
                      <a:pt x="50" y="14"/>
                    </a:cubicBezTo>
                    <a:cubicBezTo>
                      <a:pt x="42" y="5"/>
                      <a:pt x="32" y="0"/>
                      <a:pt x="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2"/>
              <p:cNvSpPr/>
              <p:nvPr/>
            </p:nvSpPr>
            <p:spPr>
              <a:xfrm>
                <a:off x="6257390" y="2997483"/>
                <a:ext cx="48563" cy="108479"/>
              </a:xfrm>
              <a:custGeom>
                <a:rect b="b" l="l" r="r" t="t"/>
                <a:pathLst>
                  <a:path extrusionOk="0" h="3344" w="1497">
                    <a:moveTo>
                      <a:pt x="966" y="2215"/>
                    </a:moveTo>
                    <a:cubicBezTo>
                      <a:pt x="1050" y="2215"/>
                      <a:pt x="1116" y="2249"/>
                      <a:pt x="1135" y="2340"/>
                    </a:cubicBezTo>
                    <a:cubicBezTo>
                      <a:pt x="1173" y="2511"/>
                      <a:pt x="906" y="2823"/>
                      <a:pt x="700" y="2823"/>
                    </a:cubicBezTo>
                    <a:cubicBezTo>
                      <a:pt x="584" y="2823"/>
                      <a:pt x="487" y="2725"/>
                      <a:pt x="473" y="2450"/>
                    </a:cubicBezTo>
                    <a:cubicBezTo>
                      <a:pt x="568" y="2347"/>
                      <a:pt x="802" y="2215"/>
                      <a:pt x="966" y="2215"/>
                    </a:cubicBezTo>
                    <a:close/>
                    <a:moveTo>
                      <a:pt x="1293" y="1"/>
                    </a:moveTo>
                    <a:cubicBezTo>
                      <a:pt x="1289" y="1"/>
                      <a:pt x="1285" y="3"/>
                      <a:pt x="1281" y="8"/>
                    </a:cubicBezTo>
                    <a:cubicBezTo>
                      <a:pt x="722" y="615"/>
                      <a:pt x="388" y="1360"/>
                      <a:pt x="314" y="2186"/>
                    </a:cubicBezTo>
                    <a:cubicBezTo>
                      <a:pt x="307" y="2264"/>
                      <a:pt x="306" y="2350"/>
                      <a:pt x="310" y="2435"/>
                    </a:cubicBezTo>
                    <a:cubicBezTo>
                      <a:pt x="120" y="2705"/>
                      <a:pt x="8" y="3060"/>
                      <a:pt x="1" y="3313"/>
                    </a:cubicBezTo>
                    <a:cubicBezTo>
                      <a:pt x="0" y="3335"/>
                      <a:pt x="10" y="3343"/>
                      <a:pt x="25" y="3343"/>
                    </a:cubicBezTo>
                    <a:cubicBezTo>
                      <a:pt x="51" y="3343"/>
                      <a:pt x="91" y="3315"/>
                      <a:pt x="99" y="3295"/>
                    </a:cubicBezTo>
                    <a:cubicBezTo>
                      <a:pt x="170" y="3129"/>
                      <a:pt x="209" y="2953"/>
                      <a:pt x="279" y="2787"/>
                    </a:cubicBezTo>
                    <a:cubicBezTo>
                      <a:pt x="300" y="2745"/>
                      <a:pt x="321" y="2704"/>
                      <a:pt x="341" y="2662"/>
                    </a:cubicBezTo>
                    <a:cubicBezTo>
                      <a:pt x="390" y="2874"/>
                      <a:pt x="497" y="3044"/>
                      <a:pt x="693" y="3044"/>
                    </a:cubicBezTo>
                    <a:cubicBezTo>
                      <a:pt x="776" y="3044"/>
                      <a:pt x="875" y="3014"/>
                      <a:pt x="993" y="2944"/>
                    </a:cubicBezTo>
                    <a:cubicBezTo>
                      <a:pt x="1333" y="2740"/>
                      <a:pt x="1496" y="2064"/>
                      <a:pt x="941" y="2053"/>
                    </a:cubicBezTo>
                    <a:cubicBezTo>
                      <a:pt x="937" y="2053"/>
                      <a:pt x="934" y="2053"/>
                      <a:pt x="930" y="2053"/>
                    </a:cubicBezTo>
                    <a:cubicBezTo>
                      <a:pt x="760" y="2053"/>
                      <a:pt x="609" y="2126"/>
                      <a:pt x="480" y="2242"/>
                    </a:cubicBezTo>
                    <a:cubicBezTo>
                      <a:pt x="488" y="2115"/>
                      <a:pt x="502" y="1988"/>
                      <a:pt x="521" y="1862"/>
                    </a:cubicBezTo>
                    <a:cubicBezTo>
                      <a:pt x="628" y="1201"/>
                      <a:pt x="915" y="571"/>
                      <a:pt x="1298" y="25"/>
                    </a:cubicBezTo>
                    <a:cubicBezTo>
                      <a:pt x="1306" y="13"/>
                      <a:pt x="1301" y="1"/>
                      <a:pt x="12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2"/>
              <p:cNvSpPr/>
              <p:nvPr/>
            </p:nvSpPr>
            <p:spPr>
              <a:xfrm>
                <a:off x="6286456" y="2999949"/>
                <a:ext cx="55408" cy="56543"/>
              </a:xfrm>
              <a:custGeom>
                <a:rect b="b" l="l" r="r" t="t"/>
                <a:pathLst>
                  <a:path extrusionOk="0" h="1743" w="1708">
                    <a:moveTo>
                      <a:pt x="1645" y="1"/>
                    </a:moveTo>
                    <a:cubicBezTo>
                      <a:pt x="1643" y="1"/>
                      <a:pt x="1640" y="1"/>
                      <a:pt x="1637" y="1"/>
                    </a:cubicBezTo>
                    <a:cubicBezTo>
                      <a:pt x="848" y="74"/>
                      <a:pt x="175" y="1034"/>
                      <a:pt x="2" y="1734"/>
                    </a:cubicBezTo>
                    <a:cubicBezTo>
                      <a:pt x="0" y="1740"/>
                      <a:pt x="3" y="1743"/>
                      <a:pt x="6" y="1743"/>
                    </a:cubicBezTo>
                    <a:cubicBezTo>
                      <a:pt x="8" y="1743"/>
                      <a:pt x="11" y="1741"/>
                      <a:pt x="13" y="1737"/>
                    </a:cubicBezTo>
                    <a:cubicBezTo>
                      <a:pt x="388" y="1021"/>
                      <a:pt x="850" y="409"/>
                      <a:pt x="1620" y="98"/>
                    </a:cubicBezTo>
                    <a:cubicBezTo>
                      <a:pt x="1653" y="84"/>
                      <a:pt x="1708" y="1"/>
                      <a:pt x="16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2"/>
              <p:cNvSpPr/>
              <p:nvPr/>
            </p:nvSpPr>
            <p:spPr>
              <a:xfrm>
                <a:off x="6301346" y="3033784"/>
                <a:ext cx="34192" cy="28385"/>
              </a:xfrm>
              <a:custGeom>
                <a:rect b="b" l="l" r="r" t="t"/>
                <a:pathLst>
                  <a:path extrusionOk="0" h="875" w="1054">
                    <a:moveTo>
                      <a:pt x="1021" y="1"/>
                    </a:moveTo>
                    <a:cubicBezTo>
                      <a:pt x="1018" y="1"/>
                      <a:pt x="1014" y="1"/>
                      <a:pt x="1010" y="3"/>
                    </a:cubicBezTo>
                    <a:cubicBezTo>
                      <a:pt x="605" y="105"/>
                      <a:pt x="195" y="474"/>
                      <a:pt x="11" y="843"/>
                    </a:cubicBezTo>
                    <a:cubicBezTo>
                      <a:pt x="0" y="864"/>
                      <a:pt x="9" y="875"/>
                      <a:pt x="23" y="875"/>
                    </a:cubicBezTo>
                    <a:cubicBezTo>
                      <a:pt x="31" y="875"/>
                      <a:pt x="42" y="870"/>
                      <a:pt x="50" y="861"/>
                    </a:cubicBezTo>
                    <a:cubicBezTo>
                      <a:pt x="194" y="694"/>
                      <a:pt x="336" y="528"/>
                      <a:pt x="510" y="390"/>
                    </a:cubicBezTo>
                    <a:cubicBezTo>
                      <a:pt x="667" y="264"/>
                      <a:pt x="842" y="177"/>
                      <a:pt x="1009" y="66"/>
                    </a:cubicBezTo>
                    <a:cubicBezTo>
                      <a:pt x="1027" y="54"/>
                      <a:pt x="1053" y="1"/>
                      <a:pt x="10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2"/>
              <p:cNvSpPr/>
              <p:nvPr/>
            </p:nvSpPr>
            <p:spPr>
              <a:xfrm>
                <a:off x="7139369" y="3112515"/>
                <a:ext cx="50801" cy="50801"/>
              </a:xfrm>
              <a:custGeom>
                <a:rect b="b" l="l" r="r" t="t"/>
                <a:pathLst>
                  <a:path extrusionOk="0" h="1566" w="1566">
                    <a:moveTo>
                      <a:pt x="783" y="0"/>
                    </a:moveTo>
                    <a:lnTo>
                      <a:pt x="1" y="783"/>
                    </a:lnTo>
                    <a:lnTo>
                      <a:pt x="783" y="1565"/>
                    </a:lnTo>
                    <a:lnTo>
                      <a:pt x="1566" y="783"/>
                    </a:lnTo>
                    <a:lnTo>
                      <a:pt x="78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2"/>
              <p:cNvSpPr/>
              <p:nvPr/>
            </p:nvSpPr>
            <p:spPr>
              <a:xfrm>
                <a:off x="7151858" y="3124972"/>
                <a:ext cx="25887" cy="25920"/>
              </a:xfrm>
              <a:custGeom>
                <a:rect b="b" l="l" r="r" t="t"/>
                <a:pathLst>
                  <a:path extrusionOk="0" h="799" w="798">
                    <a:moveTo>
                      <a:pt x="399" y="1"/>
                    </a:moveTo>
                    <a:lnTo>
                      <a:pt x="0" y="400"/>
                    </a:lnTo>
                    <a:lnTo>
                      <a:pt x="399" y="799"/>
                    </a:lnTo>
                    <a:lnTo>
                      <a:pt x="798" y="400"/>
                    </a:lnTo>
                    <a:lnTo>
                      <a:pt x="39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2"/>
              <p:cNvSpPr/>
              <p:nvPr/>
            </p:nvSpPr>
            <p:spPr>
              <a:xfrm>
                <a:off x="7143683" y="3169545"/>
                <a:ext cx="48595" cy="108479"/>
              </a:xfrm>
              <a:custGeom>
                <a:rect b="b" l="l" r="r" t="t"/>
                <a:pathLst>
                  <a:path extrusionOk="0" h="3344" w="1498">
                    <a:moveTo>
                      <a:pt x="797" y="522"/>
                    </a:moveTo>
                    <a:cubicBezTo>
                      <a:pt x="912" y="522"/>
                      <a:pt x="1009" y="620"/>
                      <a:pt x="1023" y="895"/>
                    </a:cubicBezTo>
                    <a:cubicBezTo>
                      <a:pt x="928" y="997"/>
                      <a:pt x="695" y="1129"/>
                      <a:pt x="530" y="1129"/>
                    </a:cubicBezTo>
                    <a:cubicBezTo>
                      <a:pt x="447" y="1129"/>
                      <a:pt x="381" y="1095"/>
                      <a:pt x="361" y="1004"/>
                    </a:cubicBezTo>
                    <a:cubicBezTo>
                      <a:pt x="323" y="833"/>
                      <a:pt x="590" y="522"/>
                      <a:pt x="797" y="522"/>
                    </a:cubicBezTo>
                    <a:close/>
                    <a:moveTo>
                      <a:pt x="1472" y="0"/>
                    </a:moveTo>
                    <a:cubicBezTo>
                      <a:pt x="1445" y="0"/>
                      <a:pt x="1406" y="29"/>
                      <a:pt x="1397" y="49"/>
                    </a:cubicBezTo>
                    <a:cubicBezTo>
                      <a:pt x="1326" y="215"/>
                      <a:pt x="1288" y="390"/>
                      <a:pt x="1218" y="557"/>
                    </a:cubicBezTo>
                    <a:cubicBezTo>
                      <a:pt x="1197" y="598"/>
                      <a:pt x="1177" y="640"/>
                      <a:pt x="1155" y="682"/>
                    </a:cubicBezTo>
                    <a:cubicBezTo>
                      <a:pt x="1107" y="469"/>
                      <a:pt x="1000" y="300"/>
                      <a:pt x="803" y="300"/>
                    </a:cubicBezTo>
                    <a:cubicBezTo>
                      <a:pt x="720" y="300"/>
                      <a:pt x="621" y="330"/>
                      <a:pt x="503" y="401"/>
                    </a:cubicBezTo>
                    <a:cubicBezTo>
                      <a:pt x="164" y="605"/>
                      <a:pt x="0" y="1280"/>
                      <a:pt x="556" y="1291"/>
                    </a:cubicBezTo>
                    <a:cubicBezTo>
                      <a:pt x="559" y="1291"/>
                      <a:pt x="562" y="1291"/>
                      <a:pt x="566" y="1291"/>
                    </a:cubicBezTo>
                    <a:cubicBezTo>
                      <a:pt x="736" y="1291"/>
                      <a:pt x="887" y="1217"/>
                      <a:pt x="1016" y="1103"/>
                    </a:cubicBezTo>
                    <a:lnTo>
                      <a:pt x="1016" y="1103"/>
                    </a:lnTo>
                    <a:cubicBezTo>
                      <a:pt x="1009" y="1229"/>
                      <a:pt x="995" y="1357"/>
                      <a:pt x="975" y="1481"/>
                    </a:cubicBezTo>
                    <a:cubicBezTo>
                      <a:pt x="869" y="2143"/>
                      <a:pt x="581" y="2773"/>
                      <a:pt x="199" y="3319"/>
                    </a:cubicBezTo>
                    <a:cubicBezTo>
                      <a:pt x="191" y="3330"/>
                      <a:pt x="196" y="3343"/>
                      <a:pt x="205" y="3343"/>
                    </a:cubicBezTo>
                    <a:cubicBezTo>
                      <a:pt x="208" y="3343"/>
                      <a:pt x="212" y="3341"/>
                      <a:pt x="216" y="3337"/>
                    </a:cubicBezTo>
                    <a:cubicBezTo>
                      <a:pt x="774" y="2729"/>
                      <a:pt x="1108" y="1983"/>
                      <a:pt x="1182" y="1158"/>
                    </a:cubicBezTo>
                    <a:cubicBezTo>
                      <a:pt x="1189" y="1079"/>
                      <a:pt x="1191" y="994"/>
                      <a:pt x="1186" y="909"/>
                    </a:cubicBezTo>
                    <a:cubicBezTo>
                      <a:pt x="1377" y="639"/>
                      <a:pt x="1488" y="285"/>
                      <a:pt x="1496" y="32"/>
                    </a:cubicBezTo>
                    <a:cubicBezTo>
                      <a:pt x="1497" y="9"/>
                      <a:pt x="1487" y="0"/>
                      <a:pt x="14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2"/>
              <p:cNvSpPr/>
              <p:nvPr/>
            </p:nvSpPr>
            <p:spPr>
              <a:xfrm>
                <a:off x="7107708" y="3219016"/>
                <a:ext cx="55472" cy="56543"/>
              </a:xfrm>
              <a:custGeom>
                <a:rect b="b" l="l" r="r" t="t"/>
                <a:pathLst>
                  <a:path extrusionOk="0" h="1743" w="1710">
                    <a:moveTo>
                      <a:pt x="1704" y="1"/>
                    </a:moveTo>
                    <a:cubicBezTo>
                      <a:pt x="1701" y="1"/>
                      <a:pt x="1698" y="2"/>
                      <a:pt x="1696" y="6"/>
                    </a:cubicBezTo>
                    <a:cubicBezTo>
                      <a:pt x="1322" y="722"/>
                      <a:pt x="860" y="1334"/>
                      <a:pt x="90" y="1646"/>
                    </a:cubicBezTo>
                    <a:cubicBezTo>
                      <a:pt x="56" y="1660"/>
                      <a:pt x="1" y="1742"/>
                      <a:pt x="65" y="1742"/>
                    </a:cubicBezTo>
                    <a:cubicBezTo>
                      <a:pt x="67" y="1742"/>
                      <a:pt x="69" y="1742"/>
                      <a:pt x="72" y="1742"/>
                    </a:cubicBezTo>
                    <a:cubicBezTo>
                      <a:pt x="861" y="1669"/>
                      <a:pt x="1534" y="709"/>
                      <a:pt x="1708" y="9"/>
                    </a:cubicBezTo>
                    <a:cubicBezTo>
                      <a:pt x="1709" y="3"/>
                      <a:pt x="1707" y="1"/>
                      <a:pt x="17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2"/>
              <p:cNvSpPr/>
              <p:nvPr/>
            </p:nvSpPr>
            <p:spPr>
              <a:xfrm>
                <a:off x="7114098" y="3213339"/>
                <a:ext cx="34159" cy="28385"/>
              </a:xfrm>
              <a:custGeom>
                <a:rect b="b" l="l" r="r" t="t"/>
                <a:pathLst>
                  <a:path extrusionOk="0" h="875" w="1053">
                    <a:moveTo>
                      <a:pt x="1031" y="0"/>
                    </a:moveTo>
                    <a:cubicBezTo>
                      <a:pt x="1023" y="0"/>
                      <a:pt x="1012" y="5"/>
                      <a:pt x="1004" y="14"/>
                    </a:cubicBezTo>
                    <a:cubicBezTo>
                      <a:pt x="859" y="181"/>
                      <a:pt x="717" y="347"/>
                      <a:pt x="544" y="485"/>
                    </a:cubicBezTo>
                    <a:cubicBezTo>
                      <a:pt x="386" y="611"/>
                      <a:pt x="211" y="699"/>
                      <a:pt x="45" y="809"/>
                    </a:cubicBezTo>
                    <a:cubicBezTo>
                      <a:pt x="26" y="821"/>
                      <a:pt x="1" y="874"/>
                      <a:pt x="33" y="874"/>
                    </a:cubicBezTo>
                    <a:cubicBezTo>
                      <a:pt x="36" y="874"/>
                      <a:pt x="40" y="874"/>
                      <a:pt x="44" y="873"/>
                    </a:cubicBezTo>
                    <a:cubicBezTo>
                      <a:pt x="449" y="770"/>
                      <a:pt x="859" y="400"/>
                      <a:pt x="1042" y="32"/>
                    </a:cubicBezTo>
                    <a:cubicBezTo>
                      <a:pt x="1053" y="11"/>
                      <a:pt x="1044" y="0"/>
                      <a:pt x="10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2"/>
              <p:cNvSpPr/>
              <p:nvPr/>
            </p:nvSpPr>
            <p:spPr>
              <a:xfrm>
                <a:off x="7143683" y="2997483"/>
                <a:ext cx="48595" cy="108479"/>
              </a:xfrm>
              <a:custGeom>
                <a:rect b="b" l="l" r="r" t="t"/>
                <a:pathLst>
                  <a:path extrusionOk="0" h="3344" w="1498">
                    <a:moveTo>
                      <a:pt x="530" y="2215"/>
                    </a:moveTo>
                    <a:cubicBezTo>
                      <a:pt x="695" y="2215"/>
                      <a:pt x="928" y="2347"/>
                      <a:pt x="1023" y="2450"/>
                    </a:cubicBezTo>
                    <a:cubicBezTo>
                      <a:pt x="1009" y="2725"/>
                      <a:pt x="912" y="2823"/>
                      <a:pt x="797" y="2823"/>
                    </a:cubicBezTo>
                    <a:cubicBezTo>
                      <a:pt x="590" y="2823"/>
                      <a:pt x="323" y="2511"/>
                      <a:pt x="361" y="2340"/>
                    </a:cubicBezTo>
                    <a:cubicBezTo>
                      <a:pt x="381" y="2250"/>
                      <a:pt x="447" y="2215"/>
                      <a:pt x="530" y="2215"/>
                    </a:cubicBezTo>
                    <a:close/>
                    <a:moveTo>
                      <a:pt x="205" y="1"/>
                    </a:moveTo>
                    <a:cubicBezTo>
                      <a:pt x="196" y="1"/>
                      <a:pt x="191" y="13"/>
                      <a:pt x="199" y="25"/>
                    </a:cubicBezTo>
                    <a:cubicBezTo>
                      <a:pt x="581" y="571"/>
                      <a:pt x="869" y="1201"/>
                      <a:pt x="975" y="1862"/>
                    </a:cubicBezTo>
                    <a:cubicBezTo>
                      <a:pt x="995" y="1988"/>
                      <a:pt x="1009" y="2115"/>
                      <a:pt x="1016" y="2242"/>
                    </a:cubicBezTo>
                    <a:cubicBezTo>
                      <a:pt x="887" y="2126"/>
                      <a:pt x="736" y="2053"/>
                      <a:pt x="566" y="2053"/>
                    </a:cubicBezTo>
                    <a:cubicBezTo>
                      <a:pt x="563" y="2053"/>
                      <a:pt x="559" y="2053"/>
                      <a:pt x="556" y="2053"/>
                    </a:cubicBezTo>
                    <a:cubicBezTo>
                      <a:pt x="0" y="2063"/>
                      <a:pt x="164" y="2740"/>
                      <a:pt x="504" y="2944"/>
                    </a:cubicBezTo>
                    <a:cubicBezTo>
                      <a:pt x="622" y="3014"/>
                      <a:pt x="720" y="3044"/>
                      <a:pt x="803" y="3044"/>
                    </a:cubicBezTo>
                    <a:cubicBezTo>
                      <a:pt x="1000" y="3044"/>
                      <a:pt x="1107" y="2874"/>
                      <a:pt x="1155" y="2662"/>
                    </a:cubicBezTo>
                    <a:cubicBezTo>
                      <a:pt x="1177" y="2704"/>
                      <a:pt x="1197" y="2745"/>
                      <a:pt x="1218" y="2787"/>
                    </a:cubicBezTo>
                    <a:cubicBezTo>
                      <a:pt x="1288" y="2953"/>
                      <a:pt x="1326" y="3129"/>
                      <a:pt x="1397" y="3295"/>
                    </a:cubicBezTo>
                    <a:cubicBezTo>
                      <a:pt x="1406" y="3315"/>
                      <a:pt x="1446" y="3343"/>
                      <a:pt x="1472" y="3343"/>
                    </a:cubicBezTo>
                    <a:cubicBezTo>
                      <a:pt x="1487" y="3343"/>
                      <a:pt x="1497" y="3335"/>
                      <a:pt x="1496" y="3313"/>
                    </a:cubicBezTo>
                    <a:cubicBezTo>
                      <a:pt x="1488" y="3060"/>
                      <a:pt x="1377" y="2704"/>
                      <a:pt x="1186" y="2435"/>
                    </a:cubicBezTo>
                    <a:cubicBezTo>
                      <a:pt x="1191" y="2350"/>
                      <a:pt x="1189" y="2264"/>
                      <a:pt x="1182" y="2186"/>
                    </a:cubicBezTo>
                    <a:cubicBezTo>
                      <a:pt x="1108" y="1360"/>
                      <a:pt x="775" y="615"/>
                      <a:pt x="216" y="6"/>
                    </a:cubicBezTo>
                    <a:cubicBezTo>
                      <a:pt x="212" y="2"/>
                      <a:pt x="209" y="1"/>
                      <a:pt x="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2"/>
              <p:cNvSpPr/>
              <p:nvPr/>
            </p:nvSpPr>
            <p:spPr>
              <a:xfrm>
                <a:off x="7107740" y="2999949"/>
                <a:ext cx="55440" cy="56543"/>
              </a:xfrm>
              <a:custGeom>
                <a:rect b="b" l="l" r="r" t="t"/>
                <a:pathLst>
                  <a:path extrusionOk="0" h="1743" w="1709">
                    <a:moveTo>
                      <a:pt x="63" y="1"/>
                    </a:moveTo>
                    <a:cubicBezTo>
                      <a:pt x="1" y="1"/>
                      <a:pt x="55" y="84"/>
                      <a:pt x="89" y="98"/>
                    </a:cubicBezTo>
                    <a:cubicBezTo>
                      <a:pt x="859" y="409"/>
                      <a:pt x="1321" y="1021"/>
                      <a:pt x="1695" y="1737"/>
                    </a:cubicBezTo>
                    <a:cubicBezTo>
                      <a:pt x="1697" y="1741"/>
                      <a:pt x="1700" y="1743"/>
                      <a:pt x="1703" y="1743"/>
                    </a:cubicBezTo>
                    <a:cubicBezTo>
                      <a:pt x="1706" y="1743"/>
                      <a:pt x="1708" y="1740"/>
                      <a:pt x="1707" y="1734"/>
                    </a:cubicBezTo>
                    <a:cubicBezTo>
                      <a:pt x="1533" y="1034"/>
                      <a:pt x="860" y="74"/>
                      <a:pt x="71" y="1"/>
                    </a:cubicBezTo>
                    <a:cubicBezTo>
                      <a:pt x="68" y="1"/>
                      <a:pt x="65" y="1"/>
                      <a:pt x="6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2"/>
              <p:cNvSpPr/>
              <p:nvPr/>
            </p:nvSpPr>
            <p:spPr>
              <a:xfrm>
                <a:off x="7114098" y="3033784"/>
                <a:ext cx="34159" cy="28385"/>
              </a:xfrm>
              <a:custGeom>
                <a:rect b="b" l="l" r="r" t="t"/>
                <a:pathLst>
                  <a:path extrusionOk="0" h="875" w="1053">
                    <a:moveTo>
                      <a:pt x="33" y="1"/>
                    </a:moveTo>
                    <a:cubicBezTo>
                      <a:pt x="1" y="1"/>
                      <a:pt x="26" y="54"/>
                      <a:pt x="45" y="66"/>
                    </a:cubicBezTo>
                    <a:cubicBezTo>
                      <a:pt x="211" y="177"/>
                      <a:pt x="386" y="264"/>
                      <a:pt x="544" y="390"/>
                    </a:cubicBezTo>
                    <a:cubicBezTo>
                      <a:pt x="717" y="528"/>
                      <a:pt x="859" y="694"/>
                      <a:pt x="1004" y="861"/>
                    </a:cubicBezTo>
                    <a:cubicBezTo>
                      <a:pt x="1012" y="870"/>
                      <a:pt x="1023" y="875"/>
                      <a:pt x="1031" y="875"/>
                    </a:cubicBezTo>
                    <a:cubicBezTo>
                      <a:pt x="1044" y="875"/>
                      <a:pt x="1053" y="864"/>
                      <a:pt x="1042" y="843"/>
                    </a:cubicBezTo>
                    <a:cubicBezTo>
                      <a:pt x="859" y="474"/>
                      <a:pt x="449" y="105"/>
                      <a:pt x="44" y="3"/>
                    </a:cubicBezTo>
                    <a:cubicBezTo>
                      <a:pt x="40" y="1"/>
                      <a:pt x="36" y="1"/>
                      <a:pt x="3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 name="Google Shape;2258;p42"/>
            <p:cNvGrpSpPr/>
            <p:nvPr/>
          </p:nvGrpSpPr>
          <p:grpSpPr>
            <a:xfrm>
              <a:off x="643269" y="2920983"/>
              <a:ext cx="2637951" cy="937547"/>
              <a:chOff x="6225956" y="2534921"/>
              <a:chExt cx="1049304" cy="372930"/>
            </a:xfrm>
          </p:grpSpPr>
          <p:sp>
            <p:nvSpPr>
              <p:cNvPr id="2259" name="Google Shape;2259;p42"/>
              <p:cNvSpPr/>
              <p:nvPr/>
            </p:nvSpPr>
            <p:spPr>
              <a:xfrm>
                <a:off x="6257358" y="2576088"/>
                <a:ext cx="958570" cy="290598"/>
              </a:xfrm>
              <a:custGeom>
                <a:rect b="b" l="l" r="r" t="t"/>
                <a:pathLst>
                  <a:path extrusionOk="0" h="8958" w="29549">
                    <a:moveTo>
                      <a:pt x="2" y="0"/>
                    </a:moveTo>
                    <a:cubicBezTo>
                      <a:pt x="2588" y="6162"/>
                      <a:pt x="2" y="8958"/>
                      <a:pt x="1" y="8958"/>
                    </a:cubicBezTo>
                    <a:lnTo>
                      <a:pt x="27296" y="8958"/>
                    </a:lnTo>
                    <a:cubicBezTo>
                      <a:pt x="27296" y="8958"/>
                      <a:pt x="29548" y="6340"/>
                      <a:pt x="27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2"/>
              <p:cNvSpPr/>
              <p:nvPr/>
            </p:nvSpPr>
            <p:spPr>
              <a:xfrm>
                <a:off x="6269685" y="2607944"/>
                <a:ext cx="885125" cy="5417"/>
              </a:xfrm>
              <a:custGeom>
                <a:rect b="b" l="l" r="r" t="t"/>
                <a:pathLst>
                  <a:path extrusionOk="0" h="167" w="27285">
                    <a:moveTo>
                      <a:pt x="0" y="0"/>
                    </a:moveTo>
                    <a:cubicBezTo>
                      <a:pt x="18" y="54"/>
                      <a:pt x="38" y="106"/>
                      <a:pt x="55" y="159"/>
                    </a:cubicBezTo>
                    <a:cubicBezTo>
                      <a:pt x="1640" y="164"/>
                      <a:pt x="3224" y="166"/>
                      <a:pt x="4809" y="166"/>
                    </a:cubicBezTo>
                    <a:cubicBezTo>
                      <a:pt x="10951" y="166"/>
                      <a:pt x="17094" y="136"/>
                      <a:pt x="23236" y="132"/>
                    </a:cubicBezTo>
                    <a:cubicBezTo>
                      <a:pt x="24583" y="132"/>
                      <a:pt x="25934" y="150"/>
                      <a:pt x="27284" y="154"/>
                    </a:cubicBezTo>
                    <a:cubicBezTo>
                      <a:pt x="27270" y="104"/>
                      <a:pt x="27255" y="54"/>
                      <a:pt x="27239" y="3"/>
                    </a:cubicBezTo>
                    <a:cubicBezTo>
                      <a:pt x="26241" y="7"/>
                      <a:pt x="25243" y="17"/>
                      <a:pt x="24248" y="17"/>
                    </a:cubicBezTo>
                    <a:cubicBezTo>
                      <a:pt x="21968" y="15"/>
                      <a:pt x="19687" y="14"/>
                      <a:pt x="17407" y="12"/>
                    </a:cubicBezTo>
                    <a:cubicBezTo>
                      <a:pt x="12815" y="9"/>
                      <a:pt x="8223" y="4"/>
                      <a:pt x="3631" y="3"/>
                    </a:cubicBezTo>
                    <a:cubicBezTo>
                      <a:pt x="2421" y="3"/>
                      <a:pt x="1210" y="1"/>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2"/>
              <p:cNvSpPr/>
              <p:nvPr/>
            </p:nvSpPr>
            <p:spPr>
              <a:xfrm>
                <a:off x="6289149" y="2680479"/>
                <a:ext cx="881784" cy="5450"/>
              </a:xfrm>
              <a:custGeom>
                <a:rect b="b" l="l" r="r" t="t"/>
                <a:pathLst>
                  <a:path extrusionOk="0" h="168" w="27182">
                    <a:moveTo>
                      <a:pt x="1" y="0"/>
                    </a:moveTo>
                    <a:lnTo>
                      <a:pt x="1" y="0"/>
                    </a:lnTo>
                    <a:cubicBezTo>
                      <a:pt x="10" y="55"/>
                      <a:pt x="19" y="108"/>
                      <a:pt x="28" y="161"/>
                    </a:cubicBezTo>
                    <a:cubicBezTo>
                      <a:pt x="1442" y="165"/>
                      <a:pt x="2856" y="167"/>
                      <a:pt x="4270" y="167"/>
                    </a:cubicBezTo>
                    <a:cubicBezTo>
                      <a:pt x="10392" y="167"/>
                      <a:pt x="16515" y="136"/>
                      <a:pt x="22636" y="133"/>
                    </a:cubicBezTo>
                    <a:cubicBezTo>
                      <a:pt x="24148" y="133"/>
                      <a:pt x="25666" y="155"/>
                      <a:pt x="27181" y="155"/>
                    </a:cubicBezTo>
                    <a:cubicBezTo>
                      <a:pt x="27174" y="104"/>
                      <a:pt x="27167" y="54"/>
                      <a:pt x="27159" y="2"/>
                    </a:cubicBezTo>
                    <a:cubicBezTo>
                      <a:pt x="25987" y="5"/>
                      <a:pt x="24816" y="17"/>
                      <a:pt x="23648" y="17"/>
                    </a:cubicBezTo>
                    <a:cubicBezTo>
                      <a:pt x="21368" y="16"/>
                      <a:pt x="19087" y="14"/>
                      <a:pt x="16807" y="13"/>
                    </a:cubicBezTo>
                    <a:cubicBezTo>
                      <a:pt x="12215" y="10"/>
                      <a:pt x="7623" y="5"/>
                      <a:pt x="3031" y="4"/>
                    </a:cubicBezTo>
                    <a:cubicBezTo>
                      <a:pt x="2021" y="4"/>
                      <a:pt x="1011" y="2"/>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2"/>
              <p:cNvSpPr/>
              <p:nvPr/>
            </p:nvSpPr>
            <p:spPr>
              <a:xfrm>
                <a:off x="6278152" y="2825584"/>
                <a:ext cx="885093" cy="5450"/>
              </a:xfrm>
              <a:custGeom>
                <a:rect b="b" l="l" r="r" t="t"/>
                <a:pathLst>
                  <a:path extrusionOk="0" h="168" w="27284">
                    <a:moveTo>
                      <a:pt x="64" y="1"/>
                    </a:moveTo>
                    <a:cubicBezTo>
                      <a:pt x="42" y="55"/>
                      <a:pt x="22" y="110"/>
                      <a:pt x="0" y="161"/>
                    </a:cubicBezTo>
                    <a:cubicBezTo>
                      <a:pt x="1519" y="165"/>
                      <a:pt x="3037" y="167"/>
                      <a:pt x="4556" y="167"/>
                    </a:cubicBezTo>
                    <a:cubicBezTo>
                      <a:pt x="10696" y="167"/>
                      <a:pt x="16836" y="136"/>
                      <a:pt x="22975" y="133"/>
                    </a:cubicBezTo>
                    <a:cubicBezTo>
                      <a:pt x="24391" y="133"/>
                      <a:pt x="25811" y="152"/>
                      <a:pt x="27231" y="155"/>
                    </a:cubicBezTo>
                    <a:cubicBezTo>
                      <a:pt x="27249" y="105"/>
                      <a:pt x="27266" y="56"/>
                      <a:pt x="27284" y="4"/>
                    </a:cubicBezTo>
                    <a:lnTo>
                      <a:pt x="27284" y="4"/>
                    </a:lnTo>
                    <a:cubicBezTo>
                      <a:pt x="26184" y="7"/>
                      <a:pt x="25083" y="17"/>
                      <a:pt x="23987" y="17"/>
                    </a:cubicBezTo>
                    <a:cubicBezTo>
                      <a:pt x="21707" y="15"/>
                      <a:pt x="19426" y="14"/>
                      <a:pt x="17146" y="12"/>
                    </a:cubicBezTo>
                    <a:cubicBezTo>
                      <a:pt x="12554" y="10"/>
                      <a:pt x="7962" y="5"/>
                      <a:pt x="3370" y="4"/>
                    </a:cubicBezTo>
                    <a:cubicBezTo>
                      <a:pt x="2268" y="4"/>
                      <a:pt x="1166" y="2"/>
                      <a:pt x="6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2"/>
              <p:cNvSpPr/>
              <p:nvPr/>
            </p:nvSpPr>
            <p:spPr>
              <a:xfrm>
                <a:off x="6281007" y="2644212"/>
                <a:ext cx="883179" cy="5417"/>
              </a:xfrm>
              <a:custGeom>
                <a:rect b="b" l="l" r="r" t="t"/>
                <a:pathLst>
                  <a:path extrusionOk="0" h="167" w="27225">
                    <a:moveTo>
                      <a:pt x="1" y="0"/>
                    </a:moveTo>
                    <a:cubicBezTo>
                      <a:pt x="15" y="54"/>
                      <a:pt x="28" y="107"/>
                      <a:pt x="41" y="160"/>
                    </a:cubicBezTo>
                    <a:cubicBezTo>
                      <a:pt x="1525" y="165"/>
                      <a:pt x="3008" y="166"/>
                      <a:pt x="4491" y="166"/>
                    </a:cubicBezTo>
                    <a:cubicBezTo>
                      <a:pt x="10623" y="166"/>
                      <a:pt x="16756" y="136"/>
                      <a:pt x="22887" y="133"/>
                    </a:cubicBezTo>
                    <a:cubicBezTo>
                      <a:pt x="24330" y="133"/>
                      <a:pt x="25778" y="153"/>
                      <a:pt x="27224" y="155"/>
                    </a:cubicBezTo>
                    <a:cubicBezTo>
                      <a:pt x="27213" y="104"/>
                      <a:pt x="27202" y="54"/>
                      <a:pt x="27190" y="2"/>
                    </a:cubicBezTo>
                    <a:cubicBezTo>
                      <a:pt x="26092" y="5"/>
                      <a:pt x="24994" y="17"/>
                      <a:pt x="23899" y="17"/>
                    </a:cubicBezTo>
                    <a:cubicBezTo>
                      <a:pt x="21619" y="15"/>
                      <a:pt x="19338" y="14"/>
                      <a:pt x="17058" y="12"/>
                    </a:cubicBezTo>
                    <a:cubicBezTo>
                      <a:pt x="12466" y="10"/>
                      <a:pt x="7874" y="4"/>
                      <a:pt x="3282" y="3"/>
                    </a:cubicBezTo>
                    <a:cubicBezTo>
                      <a:pt x="2189" y="3"/>
                      <a:pt x="1094" y="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2"/>
              <p:cNvSpPr/>
              <p:nvPr/>
            </p:nvSpPr>
            <p:spPr>
              <a:xfrm>
                <a:off x="6293788" y="2716780"/>
                <a:ext cx="880941" cy="5417"/>
              </a:xfrm>
              <a:custGeom>
                <a:rect b="b" l="l" r="r" t="t"/>
                <a:pathLst>
                  <a:path extrusionOk="0" h="167" w="27156">
                    <a:moveTo>
                      <a:pt x="0" y="1"/>
                    </a:moveTo>
                    <a:lnTo>
                      <a:pt x="0" y="1"/>
                    </a:lnTo>
                    <a:cubicBezTo>
                      <a:pt x="4" y="55"/>
                      <a:pt x="7" y="108"/>
                      <a:pt x="10" y="161"/>
                    </a:cubicBezTo>
                    <a:cubicBezTo>
                      <a:pt x="1333" y="165"/>
                      <a:pt x="2656" y="166"/>
                      <a:pt x="3979" y="166"/>
                    </a:cubicBezTo>
                    <a:cubicBezTo>
                      <a:pt x="10151" y="166"/>
                      <a:pt x="16322" y="135"/>
                      <a:pt x="22493" y="133"/>
                    </a:cubicBezTo>
                    <a:cubicBezTo>
                      <a:pt x="22526" y="133"/>
                      <a:pt x="22559" y="133"/>
                      <a:pt x="22592" y="133"/>
                    </a:cubicBezTo>
                    <a:cubicBezTo>
                      <a:pt x="24045" y="133"/>
                      <a:pt x="25504" y="153"/>
                      <a:pt x="26961" y="153"/>
                    </a:cubicBezTo>
                    <a:cubicBezTo>
                      <a:pt x="27026" y="153"/>
                      <a:pt x="27090" y="153"/>
                      <a:pt x="27155" y="153"/>
                    </a:cubicBezTo>
                    <a:cubicBezTo>
                      <a:pt x="27152" y="103"/>
                      <a:pt x="27148" y="53"/>
                      <a:pt x="27145" y="2"/>
                    </a:cubicBezTo>
                    <a:cubicBezTo>
                      <a:pt x="25972" y="3"/>
                      <a:pt x="24800" y="16"/>
                      <a:pt x="23630" y="16"/>
                    </a:cubicBezTo>
                    <a:cubicBezTo>
                      <a:pt x="23588" y="16"/>
                      <a:pt x="23547" y="16"/>
                      <a:pt x="23505" y="16"/>
                    </a:cubicBezTo>
                    <a:cubicBezTo>
                      <a:pt x="21225" y="15"/>
                      <a:pt x="18944" y="13"/>
                      <a:pt x="16664" y="12"/>
                    </a:cubicBezTo>
                    <a:cubicBezTo>
                      <a:pt x="12072" y="9"/>
                      <a:pt x="7480" y="4"/>
                      <a:pt x="2888" y="3"/>
                    </a:cubicBezTo>
                    <a:cubicBezTo>
                      <a:pt x="1926" y="3"/>
                      <a:pt x="962" y="2"/>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2"/>
              <p:cNvSpPr/>
              <p:nvPr/>
            </p:nvSpPr>
            <p:spPr>
              <a:xfrm>
                <a:off x="6289214" y="2789316"/>
                <a:ext cx="882660" cy="5417"/>
              </a:xfrm>
              <a:custGeom>
                <a:rect b="b" l="l" r="r" t="t"/>
                <a:pathLst>
                  <a:path extrusionOk="0" h="167" w="27209">
                    <a:moveTo>
                      <a:pt x="32" y="1"/>
                    </a:moveTo>
                    <a:cubicBezTo>
                      <a:pt x="22" y="55"/>
                      <a:pt x="12" y="108"/>
                      <a:pt x="1" y="161"/>
                    </a:cubicBezTo>
                    <a:cubicBezTo>
                      <a:pt x="1442" y="165"/>
                      <a:pt x="2883" y="166"/>
                      <a:pt x="4324" y="166"/>
                    </a:cubicBezTo>
                    <a:cubicBezTo>
                      <a:pt x="10427" y="166"/>
                      <a:pt x="16531" y="136"/>
                      <a:pt x="22634" y="133"/>
                    </a:cubicBezTo>
                    <a:cubicBezTo>
                      <a:pt x="22668" y="133"/>
                      <a:pt x="22701" y="133"/>
                      <a:pt x="22735" y="133"/>
                    </a:cubicBezTo>
                    <a:cubicBezTo>
                      <a:pt x="24214" y="133"/>
                      <a:pt x="25699" y="155"/>
                      <a:pt x="27183" y="155"/>
                    </a:cubicBezTo>
                    <a:cubicBezTo>
                      <a:pt x="27192" y="104"/>
                      <a:pt x="27200" y="54"/>
                      <a:pt x="27208" y="2"/>
                    </a:cubicBezTo>
                    <a:lnTo>
                      <a:pt x="27208" y="2"/>
                    </a:lnTo>
                    <a:cubicBezTo>
                      <a:pt x="26064" y="4"/>
                      <a:pt x="24919" y="16"/>
                      <a:pt x="23777" y="16"/>
                    </a:cubicBezTo>
                    <a:cubicBezTo>
                      <a:pt x="23733" y="16"/>
                      <a:pt x="23690" y="16"/>
                      <a:pt x="23646" y="16"/>
                    </a:cubicBezTo>
                    <a:cubicBezTo>
                      <a:pt x="21366" y="15"/>
                      <a:pt x="19085" y="14"/>
                      <a:pt x="16805" y="12"/>
                    </a:cubicBezTo>
                    <a:cubicBezTo>
                      <a:pt x="12213" y="9"/>
                      <a:pt x="7621" y="4"/>
                      <a:pt x="3029" y="4"/>
                    </a:cubicBezTo>
                    <a:cubicBezTo>
                      <a:pt x="2031" y="4"/>
                      <a:pt x="1032" y="2"/>
                      <a:pt x="3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2"/>
              <p:cNvSpPr/>
              <p:nvPr/>
            </p:nvSpPr>
            <p:spPr>
              <a:xfrm>
                <a:off x="6294112" y="2753048"/>
                <a:ext cx="881070" cy="5417"/>
              </a:xfrm>
              <a:custGeom>
                <a:rect b="b" l="l" r="r" t="t"/>
                <a:pathLst>
                  <a:path extrusionOk="0" h="167" w="27160">
                    <a:moveTo>
                      <a:pt x="8" y="1"/>
                    </a:moveTo>
                    <a:cubicBezTo>
                      <a:pt x="6" y="55"/>
                      <a:pt x="3" y="108"/>
                      <a:pt x="0" y="162"/>
                    </a:cubicBezTo>
                    <a:cubicBezTo>
                      <a:pt x="1323" y="165"/>
                      <a:pt x="2646" y="166"/>
                      <a:pt x="3969" y="166"/>
                    </a:cubicBezTo>
                    <a:cubicBezTo>
                      <a:pt x="10140" y="166"/>
                      <a:pt x="16312" y="135"/>
                      <a:pt x="22483" y="133"/>
                    </a:cubicBezTo>
                    <a:cubicBezTo>
                      <a:pt x="22516" y="133"/>
                      <a:pt x="22549" y="133"/>
                      <a:pt x="22583" y="133"/>
                    </a:cubicBezTo>
                    <a:cubicBezTo>
                      <a:pt x="24039" y="133"/>
                      <a:pt x="25499" y="154"/>
                      <a:pt x="26959" y="154"/>
                    </a:cubicBezTo>
                    <a:cubicBezTo>
                      <a:pt x="27024" y="154"/>
                      <a:pt x="27089" y="153"/>
                      <a:pt x="27153" y="153"/>
                    </a:cubicBezTo>
                    <a:cubicBezTo>
                      <a:pt x="27156" y="103"/>
                      <a:pt x="27158" y="53"/>
                      <a:pt x="27160" y="2"/>
                    </a:cubicBezTo>
                    <a:lnTo>
                      <a:pt x="27160" y="2"/>
                    </a:lnTo>
                    <a:cubicBezTo>
                      <a:pt x="25979" y="3"/>
                      <a:pt x="24799" y="16"/>
                      <a:pt x="23621" y="16"/>
                    </a:cubicBezTo>
                    <a:cubicBezTo>
                      <a:pt x="23579" y="16"/>
                      <a:pt x="23537" y="16"/>
                      <a:pt x="23495" y="16"/>
                    </a:cubicBezTo>
                    <a:cubicBezTo>
                      <a:pt x="21215" y="15"/>
                      <a:pt x="18934" y="14"/>
                      <a:pt x="16654" y="12"/>
                    </a:cubicBezTo>
                    <a:cubicBezTo>
                      <a:pt x="12062" y="9"/>
                      <a:pt x="7470" y="4"/>
                      <a:pt x="2878" y="4"/>
                    </a:cubicBezTo>
                    <a:cubicBezTo>
                      <a:pt x="1922" y="3"/>
                      <a:pt x="966" y="2"/>
                      <a:pt x="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2"/>
              <p:cNvSpPr/>
              <p:nvPr/>
            </p:nvSpPr>
            <p:spPr>
              <a:xfrm>
                <a:off x="7067060" y="2716715"/>
                <a:ext cx="51904" cy="95309"/>
              </a:xfrm>
              <a:custGeom>
                <a:rect b="b" l="l" r="r" t="t"/>
                <a:pathLst>
                  <a:path extrusionOk="0" h="2938" w="1600">
                    <a:moveTo>
                      <a:pt x="1" y="1"/>
                    </a:moveTo>
                    <a:lnTo>
                      <a:pt x="1" y="2938"/>
                    </a:lnTo>
                    <a:lnTo>
                      <a:pt x="800" y="2506"/>
                    </a:lnTo>
                    <a:lnTo>
                      <a:pt x="1600" y="2938"/>
                    </a:lnTo>
                    <a:lnTo>
                      <a:pt x="16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2"/>
              <p:cNvSpPr/>
              <p:nvPr/>
            </p:nvSpPr>
            <p:spPr>
              <a:xfrm>
                <a:off x="7068098" y="2722165"/>
                <a:ext cx="16090" cy="77986"/>
              </a:xfrm>
              <a:custGeom>
                <a:rect b="b" l="l" r="r" t="t"/>
                <a:pathLst>
                  <a:path extrusionOk="0" h="2404" w="496">
                    <a:moveTo>
                      <a:pt x="187" y="1"/>
                    </a:moveTo>
                    <a:cubicBezTo>
                      <a:pt x="1" y="1"/>
                      <a:pt x="87" y="2404"/>
                      <a:pt x="210" y="2404"/>
                    </a:cubicBezTo>
                    <a:cubicBezTo>
                      <a:pt x="211" y="2404"/>
                      <a:pt x="212" y="2403"/>
                      <a:pt x="214" y="2403"/>
                    </a:cubicBezTo>
                    <a:cubicBezTo>
                      <a:pt x="339" y="2349"/>
                      <a:pt x="496" y="7"/>
                      <a:pt x="187" y="1"/>
                    </a:cubicBezTo>
                    <a:cubicBezTo>
                      <a:pt x="187" y="1"/>
                      <a:pt x="187" y="1"/>
                      <a:pt x="18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2"/>
              <p:cNvSpPr/>
              <p:nvPr/>
            </p:nvSpPr>
            <p:spPr>
              <a:xfrm>
                <a:off x="6225956" y="2534921"/>
                <a:ext cx="1049304" cy="372930"/>
              </a:xfrm>
              <a:custGeom>
                <a:rect b="b" l="l" r="r" t="t"/>
                <a:pathLst>
                  <a:path extrusionOk="0" h="11496" w="32346">
                    <a:moveTo>
                      <a:pt x="250" y="1"/>
                    </a:moveTo>
                    <a:cubicBezTo>
                      <a:pt x="112" y="1"/>
                      <a:pt x="0" y="112"/>
                      <a:pt x="0" y="251"/>
                    </a:cubicBezTo>
                    <a:lnTo>
                      <a:pt x="0" y="1019"/>
                    </a:lnTo>
                    <a:cubicBezTo>
                      <a:pt x="0" y="1158"/>
                      <a:pt x="112" y="1269"/>
                      <a:pt x="250" y="1269"/>
                    </a:cubicBezTo>
                    <a:lnTo>
                      <a:pt x="28264" y="1269"/>
                    </a:lnTo>
                    <a:cubicBezTo>
                      <a:pt x="30516" y="7609"/>
                      <a:pt x="28264" y="10227"/>
                      <a:pt x="28264" y="10227"/>
                    </a:cubicBezTo>
                    <a:lnTo>
                      <a:pt x="250" y="10227"/>
                    </a:lnTo>
                    <a:cubicBezTo>
                      <a:pt x="112" y="10227"/>
                      <a:pt x="0" y="10338"/>
                      <a:pt x="0" y="10477"/>
                    </a:cubicBezTo>
                    <a:lnTo>
                      <a:pt x="0" y="11245"/>
                    </a:lnTo>
                    <a:cubicBezTo>
                      <a:pt x="0" y="11384"/>
                      <a:pt x="112" y="11495"/>
                      <a:pt x="250" y="11495"/>
                    </a:cubicBezTo>
                    <a:lnTo>
                      <a:pt x="29534" y="11495"/>
                    </a:lnTo>
                    <a:cubicBezTo>
                      <a:pt x="29534" y="11495"/>
                      <a:pt x="32345" y="7919"/>
                      <a:pt x="295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2"/>
              <p:cNvSpPr/>
              <p:nvPr/>
            </p:nvSpPr>
            <p:spPr>
              <a:xfrm>
                <a:off x="6243084" y="2551498"/>
                <a:ext cx="787319" cy="339647"/>
              </a:xfrm>
              <a:custGeom>
                <a:rect b="b" l="l" r="r" t="t"/>
                <a:pathLst>
                  <a:path extrusionOk="0" h="10470" w="24270">
                    <a:moveTo>
                      <a:pt x="3340" y="1"/>
                    </a:moveTo>
                    <a:cubicBezTo>
                      <a:pt x="2268" y="1"/>
                      <a:pt x="1196" y="18"/>
                      <a:pt x="128" y="77"/>
                    </a:cubicBezTo>
                    <a:cubicBezTo>
                      <a:pt x="0" y="84"/>
                      <a:pt x="83" y="218"/>
                      <a:pt x="172" y="223"/>
                    </a:cubicBezTo>
                    <a:cubicBezTo>
                      <a:pt x="1221" y="290"/>
                      <a:pt x="2276" y="310"/>
                      <a:pt x="3332" y="310"/>
                    </a:cubicBezTo>
                    <a:cubicBezTo>
                      <a:pt x="4902" y="310"/>
                      <a:pt x="6476" y="265"/>
                      <a:pt x="8038" y="260"/>
                    </a:cubicBezTo>
                    <a:cubicBezTo>
                      <a:pt x="8285" y="260"/>
                      <a:pt x="8604" y="259"/>
                      <a:pt x="8981" y="259"/>
                    </a:cubicBezTo>
                    <a:cubicBezTo>
                      <a:pt x="10090" y="259"/>
                      <a:pt x="11704" y="262"/>
                      <a:pt x="13483" y="262"/>
                    </a:cubicBezTo>
                    <a:cubicBezTo>
                      <a:pt x="17590" y="262"/>
                      <a:pt x="22577" y="250"/>
                      <a:pt x="24246" y="174"/>
                    </a:cubicBezTo>
                    <a:cubicBezTo>
                      <a:pt x="24269" y="173"/>
                      <a:pt x="24247" y="128"/>
                      <a:pt x="24229" y="127"/>
                    </a:cubicBezTo>
                    <a:cubicBezTo>
                      <a:pt x="22432" y="50"/>
                      <a:pt x="16922" y="40"/>
                      <a:pt x="12668" y="40"/>
                    </a:cubicBezTo>
                    <a:cubicBezTo>
                      <a:pt x="11275" y="40"/>
                      <a:pt x="10016" y="41"/>
                      <a:pt x="9067" y="41"/>
                    </a:cubicBezTo>
                    <a:cubicBezTo>
                      <a:pt x="8585" y="41"/>
                      <a:pt x="8183" y="41"/>
                      <a:pt x="7883" y="40"/>
                    </a:cubicBezTo>
                    <a:cubicBezTo>
                      <a:pt x="6373" y="36"/>
                      <a:pt x="4856" y="1"/>
                      <a:pt x="3340" y="1"/>
                    </a:cubicBezTo>
                    <a:close/>
                    <a:moveTo>
                      <a:pt x="3340" y="10160"/>
                    </a:moveTo>
                    <a:cubicBezTo>
                      <a:pt x="2267" y="10160"/>
                      <a:pt x="1196" y="10178"/>
                      <a:pt x="128" y="10236"/>
                    </a:cubicBezTo>
                    <a:cubicBezTo>
                      <a:pt x="0" y="10243"/>
                      <a:pt x="83" y="10378"/>
                      <a:pt x="172" y="10383"/>
                    </a:cubicBezTo>
                    <a:cubicBezTo>
                      <a:pt x="1221" y="10449"/>
                      <a:pt x="2276" y="10469"/>
                      <a:pt x="3332" y="10469"/>
                    </a:cubicBezTo>
                    <a:cubicBezTo>
                      <a:pt x="4902" y="10469"/>
                      <a:pt x="6476" y="10425"/>
                      <a:pt x="8038" y="10420"/>
                    </a:cubicBezTo>
                    <a:cubicBezTo>
                      <a:pt x="8285" y="10419"/>
                      <a:pt x="8604" y="10419"/>
                      <a:pt x="8981" y="10419"/>
                    </a:cubicBezTo>
                    <a:cubicBezTo>
                      <a:pt x="10090" y="10419"/>
                      <a:pt x="11704" y="10421"/>
                      <a:pt x="13483" y="10421"/>
                    </a:cubicBezTo>
                    <a:cubicBezTo>
                      <a:pt x="17590" y="10421"/>
                      <a:pt x="22577" y="10409"/>
                      <a:pt x="24247" y="10334"/>
                    </a:cubicBezTo>
                    <a:cubicBezTo>
                      <a:pt x="24269" y="10333"/>
                      <a:pt x="24247" y="10287"/>
                      <a:pt x="24229" y="10286"/>
                    </a:cubicBezTo>
                    <a:cubicBezTo>
                      <a:pt x="22432" y="10209"/>
                      <a:pt x="16922" y="10199"/>
                      <a:pt x="12668" y="10199"/>
                    </a:cubicBezTo>
                    <a:cubicBezTo>
                      <a:pt x="11275" y="10199"/>
                      <a:pt x="10016" y="10200"/>
                      <a:pt x="9067" y="10200"/>
                    </a:cubicBezTo>
                    <a:cubicBezTo>
                      <a:pt x="8585" y="10200"/>
                      <a:pt x="8183" y="10200"/>
                      <a:pt x="7883" y="10199"/>
                    </a:cubicBezTo>
                    <a:cubicBezTo>
                      <a:pt x="6373" y="10195"/>
                      <a:pt x="4855" y="10160"/>
                      <a:pt x="3340" y="1016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 name="Google Shape;2271;p42"/>
            <p:cNvGrpSpPr/>
            <p:nvPr/>
          </p:nvGrpSpPr>
          <p:grpSpPr>
            <a:xfrm>
              <a:off x="391715" y="4665170"/>
              <a:ext cx="3141058" cy="478315"/>
              <a:chOff x="6100575" y="3354745"/>
              <a:chExt cx="1249427" cy="190261"/>
            </a:xfrm>
          </p:grpSpPr>
          <p:sp>
            <p:nvSpPr>
              <p:cNvPr id="2272" name="Google Shape;2272;p42"/>
              <p:cNvSpPr/>
              <p:nvPr/>
            </p:nvSpPr>
            <p:spPr>
              <a:xfrm>
                <a:off x="6118936" y="3392408"/>
                <a:ext cx="1190353" cy="114967"/>
              </a:xfrm>
              <a:custGeom>
                <a:rect b="b" l="l" r="r" t="t"/>
                <a:pathLst>
                  <a:path extrusionOk="0" h="3544" w="36694">
                    <a:moveTo>
                      <a:pt x="0" y="0"/>
                    </a:moveTo>
                    <a:lnTo>
                      <a:pt x="0" y="3543"/>
                    </a:lnTo>
                    <a:lnTo>
                      <a:pt x="36694" y="3543"/>
                    </a:lnTo>
                    <a:cubicBezTo>
                      <a:pt x="35646" y="1237"/>
                      <a:pt x="36694" y="0"/>
                      <a:pt x="366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2"/>
              <p:cNvSpPr/>
              <p:nvPr/>
            </p:nvSpPr>
            <p:spPr>
              <a:xfrm>
                <a:off x="6141969" y="3479834"/>
                <a:ext cx="1158692" cy="4866"/>
              </a:xfrm>
              <a:custGeom>
                <a:rect b="b" l="l" r="r" t="t"/>
                <a:pathLst>
                  <a:path extrusionOk="0" h="150" w="35718">
                    <a:moveTo>
                      <a:pt x="33115" y="0"/>
                    </a:moveTo>
                    <a:cubicBezTo>
                      <a:pt x="26256" y="0"/>
                      <a:pt x="16860" y="28"/>
                      <a:pt x="12237" y="31"/>
                    </a:cubicBezTo>
                    <a:cubicBezTo>
                      <a:pt x="12216" y="31"/>
                      <a:pt x="12193" y="31"/>
                      <a:pt x="12169" y="31"/>
                    </a:cubicBezTo>
                    <a:cubicBezTo>
                      <a:pt x="10916" y="31"/>
                      <a:pt x="6491" y="11"/>
                      <a:pt x="3022" y="11"/>
                    </a:cubicBezTo>
                    <a:cubicBezTo>
                      <a:pt x="1854" y="11"/>
                      <a:pt x="795" y="13"/>
                      <a:pt x="1" y="19"/>
                    </a:cubicBezTo>
                    <a:lnTo>
                      <a:pt x="1" y="141"/>
                    </a:lnTo>
                    <a:cubicBezTo>
                      <a:pt x="812" y="146"/>
                      <a:pt x="1912" y="148"/>
                      <a:pt x="3114" y="148"/>
                    </a:cubicBezTo>
                    <a:cubicBezTo>
                      <a:pt x="6338" y="148"/>
                      <a:pt x="10297" y="135"/>
                      <a:pt x="11386" y="135"/>
                    </a:cubicBezTo>
                    <a:cubicBezTo>
                      <a:pt x="11416" y="135"/>
                      <a:pt x="11444" y="135"/>
                      <a:pt x="11470" y="135"/>
                    </a:cubicBezTo>
                    <a:cubicBezTo>
                      <a:pt x="13200" y="136"/>
                      <a:pt x="16245" y="137"/>
                      <a:pt x="17975" y="138"/>
                    </a:cubicBezTo>
                    <a:cubicBezTo>
                      <a:pt x="21460" y="141"/>
                      <a:pt x="24944" y="145"/>
                      <a:pt x="28429" y="146"/>
                    </a:cubicBezTo>
                    <a:cubicBezTo>
                      <a:pt x="29267" y="146"/>
                      <a:pt x="32838" y="148"/>
                      <a:pt x="35717" y="149"/>
                    </a:cubicBezTo>
                    <a:cubicBezTo>
                      <a:pt x="35702" y="99"/>
                      <a:pt x="35688" y="50"/>
                      <a:pt x="35674" y="2"/>
                    </a:cubicBezTo>
                    <a:cubicBezTo>
                      <a:pt x="34876" y="1"/>
                      <a:pt x="34018" y="0"/>
                      <a:pt x="33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2"/>
              <p:cNvSpPr/>
              <p:nvPr/>
            </p:nvSpPr>
            <p:spPr>
              <a:xfrm>
                <a:off x="6141969" y="3447426"/>
                <a:ext cx="1152496" cy="4898"/>
              </a:xfrm>
              <a:custGeom>
                <a:rect b="b" l="l" r="r" t="t"/>
                <a:pathLst>
                  <a:path extrusionOk="0" h="151" w="35527">
                    <a:moveTo>
                      <a:pt x="33435" y="1"/>
                    </a:moveTo>
                    <a:cubicBezTo>
                      <a:pt x="26538" y="1"/>
                      <a:pt x="16944" y="29"/>
                      <a:pt x="12237" y="31"/>
                    </a:cubicBezTo>
                    <a:cubicBezTo>
                      <a:pt x="12216" y="31"/>
                      <a:pt x="12193" y="31"/>
                      <a:pt x="12170" y="31"/>
                    </a:cubicBezTo>
                    <a:cubicBezTo>
                      <a:pt x="10902" y="31"/>
                      <a:pt x="6224" y="11"/>
                      <a:pt x="2740" y="11"/>
                    </a:cubicBezTo>
                    <a:cubicBezTo>
                      <a:pt x="1670" y="11"/>
                      <a:pt x="712" y="13"/>
                      <a:pt x="1" y="18"/>
                    </a:cubicBezTo>
                    <a:lnTo>
                      <a:pt x="1" y="144"/>
                    </a:lnTo>
                    <a:cubicBezTo>
                      <a:pt x="703" y="148"/>
                      <a:pt x="1653" y="149"/>
                      <a:pt x="2709" y="149"/>
                    </a:cubicBezTo>
                    <a:cubicBezTo>
                      <a:pt x="5977" y="149"/>
                      <a:pt x="10260" y="136"/>
                      <a:pt x="11384" y="136"/>
                    </a:cubicBezTo>
                    <a:cubicBezTo>
                      <a:pt x="11415" y="136"/>
                      <a:pt x="11443" y="136"/>
                      <a:pt x="11470" y="136"/>
                    </a:cubicBezTo>
                    <a:cubicBezTo>
                      <a:pt x="13200" y="137"/>
                      <a:pt x="16245" y="138"/>
                      <a:pt x="17975" y="139"/>
                    </a:cubicBezTo>
                    <a:cubicBezTo>
                      <a:pt x="21460" y="142"/>
                      <a:pt x="24944" y="146"/>
                      <a:pt x="28429" y="147"/>
                    </a:cubicBezTo>
                    <a:cubicBezTo>
                      <a:pt x="29272" y="147"/>
                      <a:pt x="32668" y="149"/>
                      <a:pt x="35527" y="150"/>
                    </a:cubicBezTo>
                    <a:cubicBezTo>
                      <a:pt x="35524" y="100"/>
                      <a:pt x="35521" y="51"/>
                      <a:pt x="35520" y="2"/>
                    </a:cubicBezTo>
                    <a:cubicBezTo>
                      <a:pt x="34861" y="1"/>
                      <a:pt x="34163" y="1"/>
                      <a:pt x="334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42"/>
              <p:cNvSpPr/>
              <p:nvPr/>
            </p:nvSpPr>
            <p:spPr>
              <a:xfrm>
                <a:off x="6141969" y="3415051"/>
                <a:ext cx="1156324" cy="4898"/>
              </a:xfrm>
              <a:custGeom>
                <a:rect b="b" l="l" r="r" t="t"/>
                <a:pathLst>
                  <a:path extrusionOk="0" h="151" w="35645">
                    <a:moveTo>
                      <a:pt x="33056" y="1"/>
                    </a:moveTo>
                    <a:cubicBezTo>
                      <a:pt x="26149" y="1"/>
                      <a:pt x="16881" y="28"/>
                      <a:pt x="12237" y="31"/>
                    </a:cubicBezTo>
                    <a:cubicBezTo>
                      <a:pt x="12215" y="31"/>
                      <a:pt x="12192" y="31"/>
                      <a:pt x="12167" y="31"/>
                    </a:cubicBezTo>
                    <a:cubicBezTo>
                      <a:pt x="10887" y="31"/>
                      <a:pt x="5871" y="11"/>
                      <a:pt x="2415" y="11"/>
                    </a:cubicBezTo>
                    <a:cubicBezTo>
                      <a:pt x="1450" y="11"/>
                      <a:pt x="607" y="13"/>
                      <a:pt x="1" y="17"/>
                    </a:cubicBezTo>
                    <a:lnTo>
                      <a:pt x="1" y="144"/>
                    </a:lnTo>
                    <a:cubicBezTo>
                      <a:pt x="617" y="147"/>
                      <a:pt x="1485" y="148"/>
                      <a:pt x="2472" y="148"/>
                    </a:cubicBezTo>
                    <a:cubicBezTo>
                      <a:pt x="5811" y="148"/>
                      <a:pt x="10516" y="135"/>
                      <a:pt x="11470" y="135"/>
                    </a:cubicBezTo>
                    <a:cubicBezTo>
                      <a:pt x="13200" y="136"/>
                      <a:pt x="16245" y="138"/>
                      <a:pt x="17975" y="139"/>
                    </a:cubicBezTo>
                    <a:cubicBezTo>
                      <a:pt x="21460" y="142"/>
                      <a:pt x="24944" y="146"/>
                      <a:pt x="28429" y="147"/>
                    </a:cubicBezTo>
                    <a:cubicBezTo>
                      <a:pt x="29320" y="147"/>
                      <a:pt x="32709" y="149"/>
                      <a:pt x="35605" y="150"/>
                    </a:cubicBezTo>
                    <a:cubicBezTo>
                      <a:pt x="35617" y="99"/>
                      <a:pt x="35630" y="49"/>
                      <a:pt x="35645" y="2"/>
                    </a:cubicBezTo>
                    <a:cubicBezTo>
                      <a:pt x="34833" y="1"/>
                      <a:pt x="33965" y="1"/>
                      <a:pt x="33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2"/>
              <p:cNvSpPr/>
              <p:nvPr/>
            </p:nvSpPr>
            <p:spPr>
              <a:xfrm>
                <a:off x="6100575" y="3354745"/>
                <a:ext cx="1249427" cy="190261"/>
              </a:xfrm>
              <a:custGeom>
                <a:rect b="b" l="l" r="r" t="t"/>
                <a:pathLst>
                  <a:path extrusionOk="0" h="5865" w="38515">
                    <a:moveTo>
                      <a:pt x="470" y="0"/>
                    </a:moveTo>
                    <a:cubicBezTo>
                      <a:pt x="211" y="0"/>
                      <a:pt x="1" y="210"/>
                      <a:pt x="1" y="471"/>
                    </a:cubicBezTo>
                    <a:lnTo>
                      <a:pt x="1" y="5395"/>
                    </a:lnTo>
                    <a:cubicBezTo>
                      <a:pt x="1" y="5654"/>
                      <a:pt x="211" y="5864"/>
                      <a:pt x="470" y="5864"/>
                    </a:cubicBezTo>
                    <a:lnTo>
                      <a:pt x="38215" y="5864"/>
                    </a:lnTo>
                    <a:cubicBezTo>
                      <a:pt x="38380" y="5864"/>
                      <a:pt x="38514" y="5731"/>
                      <a:pt x="38514" y="5565"/>
                    </a:cubicBezTo>
                    <a:lnTo>
                      <a:pt x="38514" y="5004"/>
                    </a:lnTo>
                    <a:cubicBezTo>
                      <a:pt x="38514" y="4839"/>
                      <a:pt x="38380" y="4704"/>
                      <a:pt x="38215" y="4704"/>
                    </a:cubicBezTo>
                    <a:lnTo>
                      <a:pt x="1746" y="4704"/>
                    </a:lnTo>
                    <a:cubicBezTo>
                      <a:pt x="1487" y="4704"/>
                      <a:pt x="1277" y="4494"/>
                      <a:pt x="1277" y="4234"/>
                    </a:cubicBezTo>
                    <a:lnTo>
                      <a:pt x="1277" y="1631"/>
                    </a:lnTo>
                    <a:cubicBezTo>
                      <a:pt x="1277" y="1372"/>
                      <a:pt x="1487" y="1160"/>
                      <a:pt x="1746" y="1160"/>
                    </a:cubicBezTo>
                    <a:lnTo>
                      <a:pt x="38215" y="1160"/>
                    </a:lnTo>
                    <a:cubicBezTo>
                      <a:pt x="38216" y="1160"/>
                      <a:pt x="38216" y="1160"/>
                      <a:pt x="38217" y="1160"/>
                    </a:cubicBezTo>
                    <a:cubicBezTo>
                      <a:pt x="38381" y="1160"/>
                      <a:pt x="38514" y="1027"/>
                      <a:pt x="38514" y="862"/>
                    </a:cubicBezTo>
                    <a:lnTo>
                      <a:pt x="38514" y="300"/>
                    </a:lnTo>
                    <a:cubicBezTo>
                      <a:pt x="38514" y="135"/>
                      <a:pt x="38380" y="0"/>
                      <a:pt x="382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2"/>
              <p:cNvSpPr/>
              <p:nvPr/>
            </p:nvSpPr>
            <p:spPr>
              <a:xfrm>
                <a:off x="6185925" y="3367105"/>
                <a:ext cx="1143283" cy="161032"/>
              </a:xfrm>
              <a:custGeom>
                <a:rect b="b" l="l" r="r" t="t"/>
                <a:pathLst>
                  <a:path extrusionOk="0" h="4964" w="35243">
                    <a:moveTo>
                      <a:pt x="31157" y="0"/>
                    </a:moveTo>
                    <a:cubicBezTo>
                      <a:pt x="29942" y="0"/>
                      <a:pt x="28726" y="11"/>
                      <a:pt x="27513" y="11"/>
                    </a:cubicBezTo>
                    <a:cubicBezTo>
                      <a:pt x="27393" y="11"/>
                      <a:pt x="27272" y="11"/>
                      <a:pt x="27152" y="11"/>
                    </a:cubicBezTo>
                    <a:cubicBezTo>
                      <a:pt x="27130" y="11"/>
                      <a:pt x="27107" y="11"/>
                      <a:pt x="27083" y="11"/>
                    </a:cubicBezTo>
                    <a:cubicBezTo>
                      <a:pt x="24187" y="11"/>
                      <a:pt x="3020" y="314"/>
                      <a:pt x="429" y="349"/>
                    </a:cubicBezTo>
                    <a:cubicBezTo>
                      <a:pt x="238" y="351"/>
                      <a:pt x="242" y="548"/>
                      <a:pt x="433" y="551"/>
                    </a:cubicBezTo>
                    <a:cubicBezTo>
                      <a:pt x="554" y="552"/>
                      <a:pt x="715" y="553"/>
                      <a:pt x="913" y="553"/>
                    </a:cubicBezTo>
                    <a:cubicBezTo>
                      <a:pt x="5003" y="553"/>
                      <a:pt x="24690" y="235"/>
                      <a:pt x="27195" y="229"/>
                    </a:cubicBezTo>
                    <a:cubicBezTo>
                      <a:pt x="27292" y="229"/>
                      <a:pt x="27389" y="229"/>
                      <a:pt x="27486" y="229"/>
                    </a:cubicBezTo>
                    <a:cubicBezTo>
                      <a:pt x="28792" y="229"/>
                      <a:pt x="30102" y="245"/>
                      <a:pt x="31411" y="245"/>
                    </a:cubicBezTo>
                    <a:cubicBezTo>
                      <a:pt x="32662" y="245"/>
                      <a:pt x="33913" y="230"/>
                      <a:pt x="35160" y="174"/>
                    </a:cubicBezTo>
                    <a:cubicBezTo>
                      <a:pt x="35243" y="171"/>
                      <a:pt x="35176" y="68"/>
                      <a:pt x="35121" y="66"/>
                    </a:cubicBezTo>
                    <a:cubicBezTo>
                      <a:pt x="33801" y="13"/>
                      <a:pt x="32479" y="0"/>
                      <a:pt x="31157" y="0"/>
                    </a:cubicBezTo>
                    <a:close/>
                    <a:moveTo>
                      <a:pt x="1987" y="4632"/>
                    </a:moveTo>
                    <a:cubicBezTo>
                      <a:pt x="1141" y="4632"/>
                      <a:pt x="518" y="4634"/>
                      <a:pt x="192" y="4638"/>
                    </a:cubicBezTo>
                    <a:cubicBezTo>
                      <a:pt x="0" y="4640"/>
                      <a:pt x="6" y="4837"/>
                      <a:pt x="195" y="4840"/>
                    </a:cubicBezTo>
                    <a:cubicBezTo>
                      <a:pt x="2725" y="4872"/>
                      <a:pt x="23015" y="4949"/>
                      <a:pt x="26835" y="4949"/>
                    </a:cubicBezTo>
                    <a:cubicBezTo>
                      <a:pt x="26979" y="4949"/>
                      <a:pt x="27099" y="4949"/>
                      <a:pt x="27195" y="4949"/>
                    </a:cubicBezTo>
                    <a:cubicBezTo>
                      <a:pt x="27293" y="4948"/>
                      <a:pt x="27392" y="4948"/>
                      <a:pt x="27490" y="4948"/>
                    </a:cubicBezTo>
                    <a:cubicBezTo>
                      <a:pt x="28790" y="4948"/>
                      <a:pt x="30094" y="4964"/>
                      <a:pt x="31398" y="4964"/>
                    </a:cubicBezTo>
                    <a:cubicBezTo>
                      <a:pt x="32653" y="4964"/>
                      <a:pt x="33909" y="4949"/>
                      <a:pt x="35160" y="4893"/>
                    </a:cubicBezTo>
                    <a:cubicBezTo>
                      <a:pt x="35243" y="4890"/>
                      <a:pt x="35176" y="4788"/>
                      <a:pt x="35121" y="4786"/>
                    </a:cubicBezTo>
                    <a:cubicBezTo>
                      <a:pt x="33801" y="4733"/>
                      <a:pt x="32479" y="4720"/>
                      <a:pt x="31157" y="4720"/>
                    </a:cubicBezTo>
                    <a:cubicBezTo>
                      <a:pt x="29942" y="4720"/>
                      <a:pt x="28726" y="4731"/>
                      <a:pt x="27513" y="4731"/>
                    </a:cubicBezTo>
                    <a:cubicBezTo>
                      <a:pt x="27393" y="4731"/>
                      <a:pt x="27272" y="4730"/>
                      <a:pt x="27152" y="4730"/>
                    </a:cubicBezTo>
                    <a:cubicBezTo>
                      <a:pt x="24865" y="4726"/>
                      <a:pt x="7927" y="4632"/>
                      <a:pt x="1987" y="4632"/>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 name="Google Shape;2278;p42"/>
            <p:cNvGrpSpPr/>
            <p:nvPr/>
          </p:nvGrpSpPr>
          <p:grpSpPr>
            <a:xfrm>
              <a:off x="797080" y="2677287"/>
              <a:ext cx="2330329" cy="243684"/>
              <a:chOff x="6261802" y="1937409"/>
              <a:chExt cx="926941" cy="96931"/>
            </a:xfrm>
          </p:grpSpPr>
          <p:sp>
            <p:nvSpPr>
              <p:cNvPr id="2279" name="Google Shape;2279;p42"/>
              <p:cNvSpPr/>
              <p:nvPr/>
            </p:nvSpPr>
            <p:spPr>
              <a:xfrm>
                <a:off x="6261802" y="1937409"/>
                <a:ext cx="926941" cy="96931"/>
              </a:xfrm>
              <a:custGeom>
                <a:rect b="b" l="l" r="r" t="t"/>
                <a:pathLst>
                  <a:path extrusionOk="0" h="2988" w="28574">
                    <a:moveTo>
                      <a:pt x="0" y="0"/>
                    </a:moveTo>
                    <a:lnTo>
                      <a:pt x="0" y="2988"/>
                    </a:lnTo>
                    <a:lnTo>
                      <a:pt x="28574" y="2988"/>
                    </a:lnTo>
                    <a:lnTo>
                      <a:pt x="2857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2"/>
              <p:cNvSpPr/>
              <p:nvPr/>
            </p:nvSpPr>
            <p:spPr>
              <a:xfrm>
                <a:off x="7073191" y="1937409"/>
                <a:ext cx="55667" cy="96931"/>
              </a:xfrm>
              <a:custGeom>
                <a:rect b="b" l="l" r="r" t="t"/>
                <a:pathLst>
                  <a:path extrusionOk="0" h="2988" w="1716">
                    <a:moveTo>
                      <a:pt x="0" y="0"/>
                    </a:moveTo>
                    <a:lnTo>
                      <a:pt x="0" y="2988"/>
                    </a:lnTo>
                    <a:lnTo>
                      <a:pt x="1716" y="2988"/>
                    </a:lnTo>
                    <a:lnTo>
                      <a:pt x="171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2"/>
              <p:cNvSpPr/>
              <p:nvPr/>
            </p:nvSpPr>
            <p:spPr>
              <a:xfrm>
                <a:off x="6352472" y="1961058"/>
                <a:ext cx="691004" cy="49601"/>
              </a:xfrm>
              <a:custGeom>
                <a:rect b="b" l="l" r="r" t="t"/>
                <a:pathLst>
                  <a:path extrusionOk="0" h="1529" w="21301">
                    <a:moveTo>
                      <a:pt x="47" y="1"/>
                    </a:moveTo>
                    <a:cubicBezTo>
                      <a:pt x="22" y="1"/>
                      <a:pt x="1" y="21"/>
                      <a:pt x="1" y="47"/>
                    </a:cubicBezTo>
                    <a:lnTo>
                      <a:pt x="1" y="1483"/>
                    </a:lnTo>
                    <a:cubicBezTo>
                      <a:pt x="1" y="1508"/>
                      <a:pt x="22" y="1529"/>
                      <a:pt x="47" y="1529"/>
                    </a:cubicBezTo>
                    <a:lnTo>
                      <a:pt x="21255" y="1529"/>
                    </a:lnTo>
                    <a:cubicBezTo>
                      <a:pt x="21280" y="1529"/>
                      <a:pt x="21300" y="1508"/>
                      <a:pt x="21300" y="1483"/>
                    </a:cubicBezTo>
                    <a:lnTo>
                      <a:pt x="21300" y="47"/>
                    </a:lnTo>
                    <a:cubicBezTo>
                      <a:pt x="21300" y="21"/>
                      <a:pt x="21280" y="1"/>
                      <a:pt x="212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2"/>
              <p:cNvSpPr/>
              <p:nvPr/>
            </p:nvSpPr>
            <p:spPr>
              <a:xfrm>
                <a:off x="7083442" y="1968292"/>
                <a:ext cx="35197" cy="35165"/>
              </a:xfrm>
              <a:custGeom>
                <a:rect b="b" l="l" r="r" t="t"/>
                <a:pathLst>
                  <a:path extrusionOk="0" h="1084" w="1085">
                    <a:moveTo>
                      <a:pt x="542" y="0"/>
                    </a:moveTo>
                    <a:cubicBezTo>
                      <a:pt x="243" y="0"/>
                      <a:pt x="0" y="242"/>
                      <a:pt x="0" y="541"/>
                    </a:cubicBezTo>
                    <a:cubicBezTo>
                      <a:pt x="0" y="841"/>
                      <a:pt x="243" y="1083"/>
                      <a:pt x="542" y="1083"/>
                    </a:cubicBezTo>
                    <a:cubicBezTo>
                      <a:pt x="841" y="1083"/>
                      <a:pt x="1084" y="841"/>
                      <a:pt x="1084" y="541"/>
                    </a:cubicBezTo>
                    <a:cubicBezTo>
                      <a:pt x="1084" y="243"/>
                      <a:pt x="841" y="0"/>
                      <a:pt x="5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2"/>
              <p:cNvSpPr/>
              <p:nvPr/>
            </p:nvSpPr>
            <p:spPr>
              <a:xfrm>
                <a:off x="6291355" y="1952039"/>
                <a:ext cx="8078" cy="66502"/>
              </a:xfrm>
              <a:custGeom>
                <a:rect b="b" l="l" r="r" t="t"/>
                <a:pathLst>
                  <a:path extrusionOk="0" h="2050" w="249">
                    <a:moveTo>
                      <a:pt x="101" y="1"/>
                    </a:moveTo>
                    <a:cubicBezTo>
                      <a:pt x="91" y="1"/>
                      <a:pt x="84" y="6"/>
                      <a:pt x="83" y="21"/>
                    </a:cubicBezTo>
                    <a:cubicBezTo>
                      <a:pt x="42" y="676"/>
                      <a:pt x="0" y="1355"/>
                      <a:pt x="92" y="2009"/>
                    </a:cubicBezTo>
                    <a:cubicBezTo>
                      <a:pt x="94" y="2022"/>
                      <a:pt x="119" y="2049"/>
                      <a:pt x="135" y="2049"/>
                    </a:cubicBezTo>
                    <a:cubicBezTo>
                      <a:pt x="141" y="2049"/>
                      <a:pt x="146" y="2045"/>
                      <a:pt x="148" y="2034"/>
                    </a:cubicBezTo>
                    <a:cubicBezTo>
                      <a:pt x="248" y="1386"/>
                      <a:pt x="196" y="700"/>
                      <a:pt x="157" y="48"/>
                    </a:cubicBezTo>
                    <a:cubicBezTo>
                      <a:pt x="156" y="28"/>
                      <a:pt x="122" y="1"/>
                      <a:pt x="1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2"/>
              <p:cNvSpPr/>
              <p:nvPr/>
            </p:nvSpPr>
            <p:spPr>
              <a:xfrm>
                <a:off x="6307023" y="1963750"/>
                <a:ext cx="5093" cy="44216"/>
              </a:xfrm>
              <a:custGeom>
                <a:rect b="b" l="l" r="r" t="t"/>
                <a:pathLst>
                  <a:path extrusionOk="0" h="1363" w="157">
                    <a:moveTo>
                      <a:pt x="56" y="1"/>
                    </a:moveTo>
                    <a:cubicBezTo>
                      <a:pt x="46" y="1"/>
                      <a:pt x="38" y="7"/>
                      <a:pt x="37" y="24"/>
                    </a:cubicBezTo>
                    <a:cubicBezTo>
                      <a:pt x="1" y="451"/>
                      <a:pt x="17" y="876"/>
                      <a:pt x="39" y="1303"/>
                    </a:cubicBezTo>
                    <a:cubicBezTo>
                      <a:pt x="40" y="1327"/>
                      <a:pt x="78" y="1362"/>
                      <a:pt x="101" y="1362"/>
                    </a:cubicBezTo>
                    <a:cubicBezTo>
                      <a:pt x="111" y="1362"/>
                      <a:pt x="118" y="1356"/>
                      <a:pt x="119" y="1340"/>
                    </a:cubicBezTo>
                    <a:cubicBezTo>
                      <a:pt x="139" y="914"/>
                      <a:pt x="157" y="489"/>
                      <a:pt x="121" y="62"/>
                    </a:cubicBezTo>
                    <a:cubicBezTo>
                      <a:pt x="119" y="38"/>
                      <a:pt x="80" y="1"/>
                      <a:pt x="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2"/>
              <p:cNvSpPr/>
              <p:nvPr/>
            </p:nvSpPr>
            <p:spPr>
              <a:xfrm>
                <a:off x="6352504" y="1970887"/>
                <a:ext cx="691004" cy="29975"/>
              </a:xfrm>
              <a:custGeom>
                <a:rect b="b" l="l" r="r" t="t"/>
                <a:pathLst>
                  <a:path extrusionOk="0" h="924" w="21301">
                    <a:moveTo>
                      <a:pt x="10" y="0"/>
                    </a:moveTo>
                    <a:cubicBezTo>
                      <a:pt x="4" y="27"/>
                      <a:pt x="1" y="54"/>
                      <a:pt x="1" y="83"/>
                    </a:cubicBezTo>
                    <a:lnTo>
                      <a:pt x="1" y="841"/>
                    </a:lnTo>
                    <a:cubicBezTo>
                      <a:pt x="1" y="869"/>
                      <a:pt x="4" y="897"/>
                      <a:pt x="10" y="924"/>
                    </a:cubicBezTo>
                    <a:lnTo>
                      <a:pt x="21290" y="924"/>
                    </a:lnTo>
                    <a:cubicBezTo>
                      <a:pt x="21296" y="897"/>
                      <a:pt x="21300" y="869"/>
                      <a:pt x="21300" y="841"/>
                    </a:cubicBezTo>
                    <a:lnTo>
                      <a:pt x="21300" y="83"/>
                    </a:lnTo>
                    <a:cubicBezTo>
                      <a:pt x="21300" y="54"/>
                      <a:pt x="21296" y="27"/>
                      <a:pt x="212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42"/>
            <p:cNvGrpSpPr/>
            <p:nvPr/>
          </p:nvGrpSpPr>
          <p:grpSpPr>
            <a:xfrm rot="-5400000">
              <a:off x="1638029" y="894564"/>
              <a:ext cx="648430" cy="2916987"/>
              <a:chOff x="3136330" y="1213380"/>
              <a:chExt cx="188087" cy="846068"/>
            </a:xfrm>
          </p:grpSpPr>
          <p:sp>
            <p:nvSpPr>
              <p:cNvPr id="2287" name="Google Shape;2287;p42"/>
              <p:cNvSpPr/>
              <p:nvPr/>
            </p:nvSpPr>
            <p:spPr>
              <a:xfrm>
                <a:off x="3138699" y="1213380"/>
                <a:ext cx="183773" cy="846068"/>
              </a:xfrm>
              <a:custGeom>
                <a:rect b="b" l="l" r="r" t="t"/>
                <a:pathLst>
                  <a:path extrusionOk="0" h="26081" w="5665">
                    <a:moveTo>
                      <a:pt x="0" y="0"/>
                    </a:moveTo>
                    <a:lnTo>
                      <a:pt x="0" y="26080"/>
                    </a:lnTo>
                    <a:lnTo>
                      <a:pt x="5664" y="26080"/>
                    </a:lnTo>
                    <a:lnTo>
                      <a:pt x="566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2"/>
              <p:cNvSpPr/>
              <p:nvPr/>
            </p:nvSpPr>
            <p:spPr>
              <a:xfrm>
                <a:off x="3140742" y="1349466"/>
                <a:ext cx="179685" cy="573896"/>
              </a:xfrm>
              <a:custGeom>
                <a:rect b="b" l="l" r="r" t="t"/>
                <a:pathLst>
                  <a:path extrusionOk="0" h="17691" w="5539">
                    <a:moveTo>
                      <a:pt x="331" y="1"/>
                    </a:moveTo>
                    <a:cubicBezTo>
                      <a:pt x="148" y="1"/>
                      <a:pt x="1" y="148"/>
                      <a:pt x="1" y="331"/>
                    </a:cubicBezTo>
                    <a:lnTo>
                      <a:pt x="1" y="17360"/>
                    </a:lnTo>
                    <a:cubicBezTo>
                      <a:pt x="1" y="17542"/>
                      <a:pt x="148" y="17691"/>
                      <a:pt x="331" y="17691"/>
                    </a:cubicBezTo>
                    <a:lnTo>
                      <a:pt x="5208" y="17691"/>
                    </a:lnTo>
                    <a:cubicBezTo>
                      <a:pt x="5390" y="17691"/>
                      <a:pt x="5539" y="17542"/>
                      <a:pt x="5539" y="17360"/>
                    </a:cubicBezTo>
                    <a:lnTo>
                      <a:pt x="5539" y="331"/>
                    </a:lnTo>
                    <a:cubicBezTo>
                      <a:pt x="5539" y="148"/>
                      <a:pt x="5390" y="1"/>
                      <a:pt x="52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2"/>
              <p:cNvSpPr/>
              <p:nvPr/>
            </p:nvSpPr>
            <p:spPr>
              <a:xfrm>
                <a:off x="3227941" y="1347715"/>
                <a:ext cx="5255" cy="64101"/>
              </a:xfrm>
              <a:custGeom>
                <a:rect b="b" l="l" r="r" t="t"/>
                <a:pathLst>
                  <a:path extrusionOk="0" h="1976" w="162">
                    <a:moveTo>
                      <a:pt x="92" y="1"/>
                    </a:moveTo>
                    <a:cubicBezTo>
                      <a:pt x="48" y="1"/>
                      <a:pt x="1" y="22"/>
                      <a:pt x="1" y="61"/>
                    </a:cubicBezTo>
                    <a:lnTo>
                      <a:pt x="1" y="1929"/>
                    </a:lnTo>
                    <a:cubicBezTo>
                      <a:pt x="1" y="1961"/>
                      <a:pt x="34" y="1976"/>
                      <a:pt x="71" y="1976"/>
                    </a:cubicBezTo>
                    <a:cubicBezTo>
                      <a:pt x="114" y="1976"/>
                      <a:pt x="162" y="1955"/>
                      <a:pt x="162" y="1915"/>
                    </a:cubicBezTo>
                    <a:lnTo>
                      <a:pt x="162" y="48"/>
                    </a:lnTo>
                    <a:cubicBezTo>
                      <a:pt x="162" y="16"/>
                      <a:pt x="128" y="1"/>
                      <a:pt x="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2"/>
              <p:cNvSpPr/>
              <p:nvPr/>
            </p:nvSpPr>
            <p:spPr>
              <a:xfrm>
                <a:off x="3183855" y="1361177"/>
                <a:ext cx="36365" cy="50509"/>
              </a:xfrm>
              <a:custGeom>
                <a:rect b="b" l="l" r="r" t="t"/>
                <a:pathLst>
                  <a:path extrusionOk="0" h="1557" w="1121">
                    <a:moveTo>
                      <a:pt x="110" y="0"/>
                    </a:moveTo>
                    <a:cubicBezTo>
                      <a:pt x="57" y="0"/>
                      <a:pt x="1" y="29"/>
                      <a:pt x="27" y="70"/>
                    </a:cubicBezTo>
                    <a:cubicBezTo>
                      <a:pt x="332" y="556"/>
                      <a:pt x="637" y="1042"/>
                      <a:pt x="943" y="1528"/>
                    </a:cubicBezTo>
                    <a:cubicBezTo>
                      <a:pt x="955" y="1548"/>
                      <a:pt x="983" y="1557"/>
                      <a:pt x="1012" y="1557"/>
                    </a:cubicBezTo>
                    <a:cubicBezTo>
                      <a:pt x="1065" y="1557"/>
                      <a:pt x="1121" y="1528"/>
                      <a:pt x="1095" y="1487"/>
                    </a:cubicBezTo>
                    <a:cubicBezTo>
                      <a:pt x="790" y="1001"/>
                      <a:pt x="485" y="515"/>
                      <a:pt x="179" y="29"/>
                    </a:cubicBezTo>
                    <a:cubicBezTo>
                      <a:pt x="167" y="9"/>
                      <a:pt x="139" y="0"/>
                      <a:pt x="1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2"/>
              <p:cNvSpPr/>
              <p:nvPr/>
            </p:nvSpPr>
            <p:spPr>
              <a:xfrm>
                <a:off x="3158746" y="1382425"/>
                <a:ext cx="44475" cy="35068"/>
              </a:xfrm>
              <a:custGeom>
                <a:rect b="b" l="l" r="r" t="t"/>
                <a:pathLst>
                  <a:path extrusionOk="0" h="1081" w="1371">
                    <a:moveTo>
                      <a:pt x="129" y="0"/>
                    </a:moveTo>
                    <a:cubicBezTo>
                      <a:pt x="70" y="0"/>
                      <a:pt x="0" y="39"/>
                      <a:pt x="47" y="81"/>
                    </a:cubicBezTo>
                    <a:cubicBezTo>
                      <a:pt x="429" y="409"/>
                      <a:pt x="809" y="737"/>
                      <a:pt x="1189" y="1065"/>
                    </a:cubicBezTo>
                    <a:cubicBezTo>
                      <a:pt x="1202" y="1076"/>
                      <a:pt x="1221" y="1081"/>
                      <a:pt x="1241" y="1081"/>
                    </a:cubicBezTo>
                    <a:cubicBezTo>
                      <a:pt x="1301" y="1081"/>
                      <a:pt x="1370" y="1042"/>
                      <a:pt x="1323" y="1001"/>
                    </a:cubicBezTo>
                    <a:cubicBezTo>
                      <a:pt x="942" y="673"/>
                      <a:pt x="562" y="344"/>
                      <a:pt x="182" y="16"/>
                    </a:cubicBezTo>
                    <a:cubicBezTo>
                      <a:pt x="169" y="5"/>
                      <a:pt x="150" y="0"/>
                      <a:pt x="1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2"/>
              <p:cNvSpPr/>
              <p:nvPr/>
            </p:nvSpPr>
            <p:spPr>
              <a:xfrm>
                <a:off x="3142202" y="1415547"/>
                <a:ext cx="51482" cy="24817"/>
              </a:xfrm>
              <a:custGeom>
                <a:rect b="b" l="l" r="r" t="t"/>
                <a:pathLst>
                  <a:path extrusionOk="0" h="765" w="1587">
                    <a:moveTo>
                      <a:pt x="146" y="1"/>
                    </a:moveTo>
                    <a:cubicBezTo>
                      <a:pt x="83" y="1"/>
                      <a:pt x="0" y="55"/>
                      <a:pt x="73" y="91"/>
                    </a:cubicBezTo>
                    <a:cubicBezTo>
                      <a:pt x="517" y="314"/>
                      <a:pt x="962" y="535"/>
                      <a:pt x="1407" y="758"/>
                    </a:cubicBezTo>
                    <a:cubicBezTo>
                      <a:pt x="1417" y="762"/>
                      <a:pt x="1428" y="764"/>
                      <a:pt x="1441" y="764"/>
                    </a:cubicBezTo>
                    <a:cubicBezTo>
                      <a:pt x="1504" y="764"/>
                      <a:pt x="1586" y="710"/>
                      <a:pt x="1513" y="673"/>
                    </a:cubicBezTo>
                    <a:cubicBezTo>
                      <a:pt x="1069" y="451"/>
                      <a:pt x="624" y="230"/>
                      <a:pt x="180" y="7"/>
                    </a:cubicBezTo>
                    <a:cubicBezTo>
                      <a:pt x="171" y="3"/>
                      <a:pt x="159" y="1"/>
                      <a:pt x="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2"/>
              <p:cNvSpPr/>
              <p:nvPr/>
            </p:nvSpPr>
            <p:spPr>
              <a:xfrm>
                <a:off x="3137012" y="1458627"/>
                <a:ext cx="46908" cy="10121"/>
              </a:xfrm>
              <a:custGeom>
                <a:rect b="b" l="l" r="r" t="t"/>
                <a:pathLst>
                  <a:path extrusionOk="0" h="312" w="1446">
                    <a:moveTo>
                      <a:pt x="117" y="0"/>
                    </a:moveTo>
                    <a:cubicBezTo>
                      <a:pt x="41" y="0"/>
                      <a:pt x="0" y="90"/>
                      <a:pt x="98" y="106"/>
                    </a:cubicBezTo>
                    <a:cubicBezTo>
                      <a:pt x="503" y="174"/>
                      <a:pt x="909" y="242"/>
                      <a:pt x="1314" y="310"/>
                    </a:cubicBezTo>
                    <a:cubicBezTo>
                      <a:pt x="1319" y="311"/>
                      <a:pt x="1325" y="311"/>
                      <a:pt x="1330" y="311"/>
                    </a:cubicBezTo>
                    <a:cubicBezTo>
                      <a:pt x="1405" y="311"/>
                      <a:pt x="1445" y="222"/>
                      <a:pt x="1348" y="205"/>
                    </a:cubicBezTo>
                    <a:cubicBezTo>
                      <a:pt x="943" y="138"/>
                      <a:pt x="537" y="70"/>
                      <a:pt x="132" y="1"/>
                    </a:cubicBezTo>
                    <a:cubicBezTo>
                      <a:pt x="127" y="1"/>
                      <a:pt x="122"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2"/>
              <p:cNvSpPr/>
              <p:nvPr/>
            </p:nvSpPr>
            <p:spPr>
              <a:xfrm>
                <a:off x="3136720" y="149920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2"/>
              <p:cNvSpPr/>
              <p:nvPr/>
            </p:nvSpPr>
            <p:spPr>
              <a:xfrm>
                <a:off x="3136720" y="1535250"/>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2"/>
              <p:cNvSpPr/>
              <p:nvPr/>
            </p:nvSpPr>
            <p:spPr>
              <a:xfrm>
                <a:off x="3136720" y="1571291"/>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2"/>
              <p:cNvSpPr/>
              <p:nvPr/>
            </p:nvSpPr>
            <p:spPr>
              <a:xfrm>
                <a:off x="3136720" y="1634679"/>
                <a:ext cx="46097" cy="3439"/>
              </a:xfrm>
              <a:custGeom>
                <a:rect b="b" l="l" r="r" t="t"/>
                <a:pathLst>
                  <a:path extrusionOk="0" h="106" w="1421">
                    <a:moveTo>
                      <a:pt x="141" y="1"/>
                    </a:moveTo>
                    <a:cubicBezTo>
                      <a:pt x="58" y="1"/>
                      <a:pt x="1" y="105"/>
                      <a:pt x="107" y="105"/>
                    </a:cubicBezTo>
                    <a:lnTo>
                      <a:pt x="1279"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42"/>
              <p:cNvSpPr/>
              <p:nvPr/>
            </p:nvSpPr>
            <p:spPr>
              <a:xfrm>
                <a:off x="3136720" y="1607364"/>
                <a:ext cx="46097" cy="3406"/>
              </a:xfrm>
              <a:custGeom>
                <a:rect b="b" l="l" r="r" t="t"/>
                <a:pathLst>
                  <a:path extrusionOk="0" h="105" w="1421">
                    <a:moveTo>
                      <a:pt x="141" y="1"/>
                    </a:moveTo>
                    <a:cubicBezTo>
                      <a:pt x="58" y="1"/>
                      <a:pt x="1" y="104"/>
                      <a:pt x="107" y="104"/>
                    </a:cubicBezTo>
                    <a:lnTo>
                      <a:pt x="1279"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2"/>
              <p:cNvSpPr/>
              <p:nvPr/>
            </p:nvSpPr>
            <p:spPr>
              <a:xfrm>
                <a:off x="3227941" y="1861013"/>
                <a:ext cx="5255" cy="64069"/>
              </a:xfrm>
              <a:custGeom>
                <a:rect b="b" l="l" r="r" t="t"/>
                <a:pathLst>
                  <a:path extrusionOk="0" h="1975" w="162">
                    <a:moveTo>
                      <a:pt x="92" y="0"/>
                    </a:moveTo>
                    <a:cubicBezTo>
                      <a:pt x="49" y="0"/>
                      <a:pt x="1" y="21"/>
                      <a:pt x="1" y="61"/>
                    </a:cubicBezTo>
                    <a:lnTo>
                      <a:pt x="1" y="1928"/>
                    </a:lnTo>
                    <a:cubicBezTo>
                      <a:pt x="1" y="1960"/>
                      <a:pt x="34" y="1975"/>
                      <a:pt x="71" y="1975"/>
                    </a:cubicBezTo>
                    <a:cubicBezTo>
                      <a:pt x="114" y="1975"/>
                      <a:pt x="162" y="1953"/>
                      <a:pt x="162" y="1914"/>
                    </a:cubicBezTo>
                    <a:lnTo>
                      <a:pt x="162" y="46"/>
                    </a:lnTo>
                    <a:cubicBezTo>
                      <a:pt x="162" y="15"/>
                      <a:pt x="129" y="0"/>
                      <a:pt x="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2"/>
              <p:cNvSpPr/>
              <p:nvPr/>
            </p:nvSpPr>
            <p:spPr>
              <a:xfrm>
                <a:off x="3182947" y="1861078"/>
                <a:ext cx="37209" cy="52228"/>
              </a:xfrm>
              <a:custGeom>
                <a:rect b="b" l="l" r="r" t="t"/>
                <a:pathLst>
                  <a:path extrusionOk="0" h="1610" w="1147">
                    <a:moveTo>
                      <a:pt x="1050" y="0"/>
                    </a:moveTo>
                    <a:cubicBezTo>
                      <a:pt x="1020" y="0"/>
                      <a:pt x="989" y="10"/>
                      <a:pt x="976" y="31"/>
                    </a:cubicBezTo>
                    <a:cubicBezTo>
                      <a:pt x="660" y="533"/>
                      <a:pt x="345" y="1035"/>
                      <a:pt x="29" y="1537"/>
                    </a:cubicBezTo>
                    <a:cubicBezTo>
                      <a:pt x="0" y="1583"/>
                      <a:pt x="49" y="1609"/>
                      <a:pt x="98" y="1609"/>
                    </a:cubicBezTo>
                    <a:cubicBezTo>
                      <a:pt x="128" y="1609"/>
                      <a:pt x="158" y="1599"/>
                      <a:pt x="171" y="1578"/>
                    </a:cubicBezTo>
                    <a:cubicBezTo>
                      <a:pt x="487" y="1076"/>
                      <a:pt x="803" y="574"/>
                      <a:pt x="1118"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2"/>
              <p:cNvSpPr/>
              <p:nvPr/>
            </p:nvSpPr>
            <p:spPr>
              <a:xfrm>
                <a:off x="3157222" y="1855271"/>
                <a:ext cx="45967" cy="36527"/>
              </a:xfrm>
              <a:custGeom>
                <a:rect b="b" l="l" r="r" t="t"/>
                <a:pathLst>
                  <a:path extrusionOk="0" h="1126" w="1417">
                    <a:moveTo>
                      <a:pt x="1301" y="0"/>
                    </a:moveTo>
                    <a:cubicBezTo>
                      <a:pt x="1279" y="0"/>
                      <a:pt x="1258" y="6"/>
                      <a:pt x="1243" y="18"/>
                    </a:cubicBezTo>
                    <a:lnTo>
                      <a:pt x="53" y="1044"/>
                    </a:lnTo>
                    <a:cubicBezTo>
                      <a:pt x="0" y="1090"/>
                      <a:pt x="59" y="1125"/>
                      <a:pt x="115" y="1125"/>
                    </a:cubicBezTo>
                    <a:cubicBezTo>
                      <a:pt x="137" y="1125"/>
                      <a:pt x="158" y="1120"/>
                      <a:pt x="172" y="1108"/>
                    </a:cubicBezTo>
                    <a:lnTo>
                      <a:pt x="1363" y="82"/>
                    </a:lnTo>
                    <a:cubicBezTo>
                      <a:pt x="1416" y="36"/>
                      <a:pt x="1357" y="0"/>
                      <a:pt x="1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2"/>
              <p:cNvSpPr/>
              <p:nvPr/>
            </p:nvSpPr>
            <p:spPr>
              <a:xfrm>
                <a:off x="3141651" y="1832433"/>
                <a:ext cx="51872" cy="25206"/>
              </a:xfrm>
              <a:custGeom>
                <a:rect b="b" l="l" r="r" t="t"/>
                <a:pathLst>
                  <a:path extrusionOk="0" h="777" w="1599">
                    <a:moveTo>
                      <a:pt x="1472" y="0"/>
                    </a:moveTo>
                    <a:cubicBezTo>
                      <a:pt x="1459" y="0"/>
                      <a:pt x="1445" y="3"/>
                      <a:pt x="1433" y="9"/>
                    </a:cubicBezTo>
                    <a:cubicBezTo>
                      <a:pt x="981" y="234"/>
                      <a:pt x="529" y="460"/>
                      <a:pt x="77" y="685"/>
                    </a:cubicBezTo>
                    <a:cubicBezTo>
                      <a:pt x="0" y="724"/>
                      <a:pt x="64" y="777"/>
                      <a:pt x="127" y="777"/>
                    </a:cubicBezTo>
                    <a:cubicBezTo>
                      <a:pt x="141" y="777"/>
                      <a:pt x="154" y="774"/>
                      <a:pt x="166" y="768"/>
                    </a:cubicBezTo>
                    <a:lnTo>
                      <a:pt x="1521" y="92"/>
                    </a:lnTo>
                    <a:cubicBezTo>
                      <a:pt x="1598" y="53"/>
                      <a:pt x="1534" y="0"/>
                      <a:pt x="1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2"/>
              <p:cNvSpPr/>
              <p:nvPr/>
            </p:nvSpPr>
            <p:spPr>
              <a:xfrm>
                <a:off x="3137693" y="1804048"/>
                <a:ext cx="45546" cy="10154"/>
              </a:xfrm>
              <a:custGeom>
                <a:rect b="b" l="l" r="r" t="t"/>
                <a:pathLst>
                  <a:path extrusionOk="0" h="313" w="1404">
                    <a:moveTo>
                      <a:pt x="1325" y="1"/>
                    </a:moveTo>
                    <a:cubicBezTo>
                      <a:pt x="1319" y="1"/>
                      <a:pt x="1312" y="1"/>
                      <a:pt x="1305" y="3"/>
                    </a:cubicBezTo>
                    <a:cubicBezTo>
                      <a:pt x="900" y="71"/>
                      <a:pt x="494" y="139"/>
                      <a:pt x="90" y="206"/>
                    </a:cubicBezTo>
                    <a:cubicBezTo>
                      <a:pt x="1" y="222"/>
                      <a:pt x="0" y="313"/>
                      <a:pt x="79" y="313"/>
                    </a:cubicBezTo>
                    <a:cubicBezTo>
                      <a:pt x="85" y="313"/>
                      <a:pt x="92" y="312"/>
                      <a:pt x="99" y="311"/>
                    </a:cubicBezTo>
                    <a:cubicBezTo>
                      <a:pt x="504" y="242"/>
                      <a:pt x="909" y="175"/>
                      <a:pt x="1314" y="107"/>
                    </a:cubicBezTo>
                    <a:cubicBezTo>
                      <a:pt x="1404" y="92"/>
                      <a:pt x="1404" y="1"/>
                      <a:pt x="1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2"/>
              <p:cNvSpPr/>
              <p:nvPr/>
            </p:nvSpPr>
            <p:spPr>
              <a:xfrm>
                <a:off x="3136720" y="1770181"/>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2"/>
              <p:cNvSpPr/>
              <p:nvPr/>
            </p:nvSpPr>
            <p:spPr>
              <a:xfrm>
                <a:off x="3136720" y="1734140"/>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2"/>
              <p:cNvSpPr/>
              <p:nvPr/>
            </p:nvSpPr>
            <p:spPr>
              <a:xfrm>
                <a:off x="3136720" y="1698099"/>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2"/>
              <p:cNvSpPr/>
              <p:nvPr/>
            </p:nvSpPr>
            <p:spPr>
              <a:xfrm>
                <a:off x="3136720" y="1662058"/>
                <a:ext cx="46097" cy="3406"/>
              </a:xfrm>
              <a:custGeom>
                <a:rect b="b" l="l" r="r" t="t"/>
                <a:pathLst>
                  <a:path extrusionOk="0" h="105" w="1421">
                    <a:moveTo>
                      <a:pt x="141" y="0"/>
                    </a:moveTo>
                    <a:cubicBezTo>
                      <a:pt x="58" y="0"/>
                      <a:pt x="1" y="105"/>
                      <a:pt x="107" y="105"/>
                    </a:cubicBezTo>
                    <a:lnTo>
                      <a:pt x="1279"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2"/>
              <p:cNvSpPr/>
              <p:nvPr/>
            </p:nvSpPr>
            <p:spPr>
              <a:xfrm>
                <a:off x="3240982" y="1359523"/>
                <a:ext cx="37241" cy="52228"/>
              </a:xfrm>
              <a:custGeom>
                <a:rect b="b" l="l" r="r" t="t"/>
                <a:pathLst>
                  <a:path extrusionOk="0" h="1610" w="1148">
                    <a:moveTo>
                      <a:pt x="1050" y="0"/>
                    </a:moveTo>
                    <a:cubicBezTo>
                      <a:pt x="1020" y="0"/>
                      <a:pt x="990" y="10"/>
                      <a:pt x="976" y="31"/>
                    </a:cubicBezTo>
                    <a:cubicBezTo>
                      <a:pt x="661" y="533"/>
                      <a:pt x="345" y="1035"/>
                      <a:pt x="29" y="1538"/>
                    </a:cubicBezTo>
                    <a:cubicBezTo>
                      <a:pt x="1" y="1583"/>
                      <a:pt x="49" y="1609"/>
                      <a:pt x="98" y="1609"/>
                    </a:cubicBezTo>
                    <a:cubicBezTo>
                      <a:pt x="128" y="1609"/>
                      <a:pt x="159" y="1600"/>
                      <a:pt x="172" y="1579"/>
                    </a:cubicBezTo>
                    <a:cubicBezTo>
                      <a:pt x="487" y="1076"/>
                      <a:pt x="803" y="574"/>
                      <a:pt x="1119" y="72"/>
                    </a:cubicBezTo>
                    <a:cubicBezTo>
                      <a:pt x="1147" y="26"/>
                      <a:pt x="1099" y="0"/>
                      <a:pt x="1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2"/>
              <p:cNvSpPr/>
              <p:nvPr/>
            </p:nvSpPr>
            <p:spPr>
              <a:xfrm>
                <a:off x="3257980" y="1382393"/>
                <a:ext cx="44410" cy="35133"/>
              </a:xfrm>
              <a:custGeom>
                <a:rect b="b" l="l" r="r" t="t"/>
                <a:pathLst>
                  <a:path extrusionOk="0" h="1083" w="1369">
                    <a:moveTo>
                      <a:pt x="1253" y="0"/>
                    </a:moveTo>
                    <a:cubicBezTo>
                      <a:pt x="1231" y="0"/>
                      <a:pt x="1210" y="5"/>
                      <a:pt x="1195" y="18"/>
                    </a:cubicBezTo>
                    <a:cubicBezTo>
                      <a:pt x="815" y="346"/>
                      <a:pt x="434" y="674"/>
                      <a:pt x="54" y="1002"/>
                    </a:cubicBezTo>
                    <a:cubicBezTo>
                      <a:pt x="1" y="1047"/>
                      <a:pt x="59" y="1083"/>
                      <a:pt x="116" y="1083"/>
                    </a:cubicBezTo>
                    <a:cubicBezTo>
                      <a:pt x="138" y="1083"/>
                      <a:pt x="159" y="1078"/>
                      <a:pt x="174" y="1065"/>
                    </a:cubicBezTo>
                    <a:cubicBezTo>
                      <a:pt x="554" y="737"/>
                      <a:pt x="934" y="409"/>
                      <a:pt x="1315" y="81"/>
                    </a:cubicBezTo>
                    <a:cubicBezTo>
                      <a:pt x="1368" y="36"/>
                      <a:pt x="1309" y="0"/>
                      <a:pt x="1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2"/>
              <p:cNvSpPr/>
              <p:nvPr/>
            </p:nvSpPr>
            <p:spPr>
              <a:xfrm>
                <a:off x="3267615" y="1415514"/>
                <a:ext cx="51223" cy="24881"/>
              </a:xfrm>
              <a:custGeom>
                <a:rect b="b" l="l" r="r" t="t"/>
                <a:pathLst>
                  <a:path extrusionOk="0" h="767" w="1579">
                    <a:moveTo>
                      <a:pt x="1451" y="1"/>
                    </a:moveTo>
                    <a:cubicBezTo>
                      <a:pt x="1438" y="1"/>
                      <a:pt x="1424" y="3"/>
                      <a:pt x="1412" y="9"/>
                    </a:cubicBezTo>
                    <a:cubicBezTo>
                      <a:pt x="967" y="231"/>
                      <a:pt x="522" y="453"/>
                      <a:pt x="77" y="674"/>
                    </a:cubicBezTo>
                    <a:cubicBezTo>
                      <a:pt x="0" y="713"/>
                      <a:pt x="65" y="766"/>
                      <a:pt x="127" y="766"/>
                    </a:cubicBezTo>
                    <a:cubicBezTo>
                      <a:pt x="141" y="766"/>
                      <a:pt x="155" y="763"/>
                      <a:pt x="167" y="757"/>
                    </a:cubicBezTo>
                    <a:cubicBezTo>
                      <a:pt x="611" y="536"/>
                      <a:pt x="1056" y="314"/>
                      <a:pt x="1501" y="92"/>
                    </a:cubicBezTo>
                    <a:cubicBezTo>
                      <a:pt x="1578" y="54"/>
                      <a:pt x="1514" y="1"/>
                      <a:pt x="1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2"/>
              <p:cNvSpPr/>
              <p:nvPr/>
            </p:nvSpPr>
            <p:spPr>
              <a:xfrm>
                <a:off x="3277866" y="1458627"/>
                <a:ext cx="45611" cy="10121"/>
              </a:xfrm>
              <a:custGeom>
                <a:rect b="b" l="l" r="r" t="t"/>
                <a:pathLst>
                  <a:path extrusionOk="0" h="312" w="1406">
                    <a:moveTo>
                      <a:pt x="1328" y="0"/>
                    </a:moveTo>
                    <a:cubicBezTo>
                      <a:pt x="1321" y="0"/>
                      <a:pt x="1314" y="1"/>
                      <a:pt x="1307" y="2"/>
                    </a:cubicBezTo>
                    <a:cubicBezTo>
                      <a:pt x="902" y="70"/>
                      <a:pt x="496" y="138"/>
                      <a:pt x="91" y="205"/>
                    </a:cubicBezTo>
                    <a:cubicBezTo>
                      <a:pt x="2" y="221"/>
                      <a:pt x="1" y="312"/>
                      <a:pt x="81" y="312"/>
                    </a:cubicBezTo>
                    <a:cubicBezTo>
                      <a:pt x="87" y="312"/>
                      <a:pt x="93" y="311"/>
                      <a:pt x="101" y="310"/>
                    </a:cubicBezTo>
                    <a:cubicBezTo>
                      <a:pt x="505" y="242"/>
                      <a:pt x="910" y="174"/>
                      <a:pt x="1316" y="106"/>
                    </a:cubicBezTo>
                    <a:cubicBezTo>
                      <a:pt x="1404" y="92"/>
                      <a:pt x="1406" y="0"/>
                      <a:pt x="1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2"/>
              <p:cNvSpPr/>
              <p:nvPr/>
            </p:nvSpPr>
            <p:spPr>
              <a:xfrm>
                <a:off x="3278353" y="149920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2"/>
              <p:cNvSpPr/>
              <p:nvPr/>
            </p:nvSpPr>
            <p:spPr>
              <a:xfrm>
                <a:off x="3278353" y="1535250"/>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2"/>
              <p:cNvSpPr/>
              <p:nvPr/>
            </p:nvSpPr>
            <p:spPr>
              <a:xfrm>
                <a:off x="3278353" y="1571291"/>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2"/>
              <p:cNvSpPr/>
              <p:nvPr/>
            </p:nvSpPr>
            <p:spPr>
              <a:xfrm>
                <a:off x="3278353" y="1634679"/>
                <a:ext cx="46065" cy="3439"/>
              </a:xfrm>
              <a:custGeom>
                <a:rect b="b" l="l" r="r" t="t"/>
                <a:pathLst>
                  <a:path extrusionOk="0" h="106" w="1420">
                    <a:moveTo>
                      <a:pt x="142" y="1"/>
                    </a:moveTo>
                    <a:cubicBezTo>
                      <a:pt x="58" y="1"/>
                      <a:pt x="1" y="105"/>
                      <a:pt x="108" y="105"/>
                    </a:cubicBezTo>
                    <a:lnTo>
                      <a:pt x="1280" y="105"/>
                    </a:lnTo>
                    <a:cubicBezTo>
                      <a:pt x="1363" y="105"/>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2"/>
              <p:cNvSpPr/>
              <p:nvPr/>
            </p:nvSpPr>
            <p:spPr>
              <a:xfrm>
                <a:off x="3278353" y="1607364"/>
                <a:ext cx="46065" cy="3406"/>
              </a:xfrm>
              <a:custGeom>
                <a:rect b="b" l="l" r="r" t="t"/>
                <a:pathLst>
                  <a:path extrusionOk="0" h="105" w="1420">
                    <a:moveTo>
                      <a:pt x="142" y="1"/>
                    </a:moveTo>
                    <a:cubicBezTo>
                      <a:pt x="58" y="1"/>
                      <a:pt x="1" y="104"/>
                      <a:pt x="108" y="104"/>
                    </a:cubicBezTo>
                    <a:lnTo>
                      <a:pt x="1280" y="104"/>
                    </a:lnTo>
                    <a:cubicBezTo>
                      <a:pt x="1363" y="104"/>
                      <a:pt x="1420" y="1"/>
                      <a:pt x="1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2"/>
              <p:cNvSpPr/>
              <p:nvPr/>
            </p:nvSpPr>
            <p:spPr>
              <a:xfrm>
                <a:off x="3240917" y="1861110"/>
                <a:ext cx="36008" cy="49990"/>
              </a:xfrm>
              <a:custGeom>
                <a:rect b="b" l="l" r="r" t="t"/>
                <a:pathLst>
                  <a:path extrusionOk="0" h="1541" w="1110">
                    <a:moveTo>
                      <a:pt x="109" y="1"/>
                    </a:moveTo>
                    <a:cubicBezTo>
                      <a:pt x="57" y="1"/>
                      <a:pt x="0" y="30"/>
                      <a:pt x="26" y="71"/>
                    </a:cubicBezTo>
                    <a:cubicBezTo>
                      <a:pt x="329" y="551"/>
                      <a:pt x="630" y="1031"/>
                      <a:pt x="932" y="1512"/>
                    </a:cubicBezTo>
                    <a:cubicBezTo>
                      <a:pt x="945" y="1532"/>
                      <a:pt x="973" y="1541"/>
                      <a:pt x="1001" y="1541"/>
                    </a:cubicBezTo>
                    <a:cubicBezTo>
                      <a:pt x="1054" y="1541"/>
                      <a:pt x="1110" y="1512"/>
                      <a:pt x="1084" y="1471"/>
                    </a:cubicBezTo>
                    <a:cubicBezTo>
                      <a:pt x="783" y="990"/>
                      <a:pt x="480" y="510"/>
                      <a:pt x="179" y="30"/>
                    </a:cubicBezTo>
                    <a:cubicBezTo>
                      <a:pt x="166" y="10"/>
                      <a:pt x="138" y="1"/>
                      <a:pt x="1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2"/>
              <p:cNvSpPr/>
              <p:nvPr/>
            </p:nvSpPr>
            <p:spPr>
              <a:xfrm>
                <a:off x="3257948" y="1855303"/>
                <a:ext cx="44410" cy="35003"/>
              </a:xfrm>
              <a:custGeom>
                <a:rect b="b" l="l" r="r" t="t"/>
                <a:pathLst>
                  <a:path extrusionOk="0" h="1079" w="1369">
                    <a:moveTo>
                      <a:pt x="130" y="1"/>
                    </a:moveTo>
                    <a:cubicBezTo>
                      <a:pt x="70" y="1"/>
                      <a:pt x="0" y="40"/>
                      <a:pt x="47" y="82"/>
                    </a:cubicBezTo>
                    <a:cubicBezTo>
                      <a:pt x="428" y="409"/>
                      <a:pt x="807" y="736"/>
                      <a:pt x="1187" y="1064"/>
                    </a:cubicBezTo>
                    <a:cubicBezTo>
                      <a:pt x="1200" y="1074"/>
                      <a:pt x="1219" y="1079"/>
                      <a:pt x="1239" y="1079"/>
                    </a:cubicBezTo>
                    <a:cubicBezTo>
                      <a:pt x="1299" y="1079"/>
                      <a:pt x="1368" y="1040"/>
                      <a:pt x="1320" y="999"/>
                    </a:cubicBezTo>
                    <a:cubicBezTo>
                      <a:pt x="941" y="671"/>
                      <a:pt x="561" y="344"/>
                      <a:pt x="182" y="16"/>
                    </a:cubicBezTo>
                    <a:cubicBezTo>
                      <a:pt x="169" y="5"/>
                      <a:pt x="150" y="1"/>
                      <a:pt x="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2"/>
              <p:cNvSpPr/>
              <p:nvPr/>
            </p:nvSpPr>
            <p:spPr>
              <a:xfrm>
                <a:off x="3267485" y="1832465"/>
                <a:ext cx="52164" cy="25141"/>
              </a:xfrm>
              <a:custGeom>
                <a:rect b="b" l="l" r="r" t="t"/>
                <a:pathLst>
                  <a:path extrusionOk="0" h="775" w="1608">
                    <a:moveTo>
                      <a:pt x="145" y="1"/>
                    </a:moveTo>
                    <a:cubicBezTo>
                      <a:pt x="82" y="1"/>
                      <a:pt x="0" y="55"/>
                      <a:pt x="72" y="91"/>
                    </a:cubicBezTo>
                    <a:lnTo>
                      <a:pt x="1428" y="767"/>
                    </a:lnTo>
                    <a:cubicBezTo>
                      <a:pt x="1438" y="772"/>
                      <a:pt x="1450" y="774"/>
                      <a:pt x="1463" y="774"/>
                    </a:cubicBezTo>
                    <a:cubicBezTo>
                      <a:pt x="1526" y="774"/>
                      <a:pt x="1607" y="720"/>
                      <a:pt x="1536" y="684"/>
                    </a:cubicBezTo>
                    <a:cubicBezTo>
                      <a:pt x="1084" y="459"/>
                      <a:pt x="632" y="233"/>
                      <a:pt x="180" y="8"/>
                    </a:cubicBezTo>
                    <a:cubicBezTo>
                      <a:pt x="170" y="3"/>
                      <a:pt x="158" y="1"/>
                      <a:pt x="1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2"/>
              <p:cNvSpPr/>
              <p:nvPr/>
            </p:nvSpPr>
            <p:spPr>
              <a:xfrm>
                <a:off x="3277250" y="1804080"/>
                <a:ext cx="46908" cy="10121"/>
              </a:xfrm>
              <a:custGeom>
                <a:rect b="b" l="l" r="r" t="t"/>
                <a:pathLst>
                  <a:path extrusionOk="0" h="312" w="1446">
                    <a:moveTo>
                      <a:pt x="115" y="0"/>
                    </a:moveTo>
                    <a:cubicBezTo>
                      <a:pt x="40" y="0"/>
                      <a:pt x="0" y="90"/>
                      <a:pt x="98" y="106"/>
                    </a:cubicBezTo>
                    <a:cubicBezTo>
                      <a:pt x="503" y="174"/>
                      <a:pt x="909" y="242"/>
                      <a:pt x="1314" y="310"/>
                    </a:cubicBezTo>
                    <a:cubicBezTo>
                      <a:pt x="1319" y="311"/>
                      <a:pt x="1325" y="311"/>
                      <a:pt x="1330" y="311"/>
                    </a:cubicBezTo>
                    <a:cubicBezTo>
                      <a:pt x="1405" y="311"/>
                      <a:pt x="1445" y="222"/>
                      <a:pt x="1347" y="205"/>
                    </a:cubicBezTo>
                    <a:cubicBezTo>
                      <a:pt x="943" y="138"/>
                      <a:pt x="537" y="70"/>
                      <a:pt x="132" y="2"/>
                    </a:cubicBezTo>
                    <a:cubicBezTo>
                      <a:pt x="126" y="1"/>
                      <a:pt x="121" y="0"/>
                      <a:pt x="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2"/>
              <p:cNvSpPr/>
              <p:nvPr/>
            </p:nvSpPr>
            <p:spPr>
              <a:xfrm>
                <a:off x="3278353" y="1770181"/>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2"/>
              <p:cNvSpPr/>
              <p:nvPr/>
            </p:nvSpPr>
            <p:spPr>
              <a:xfrm>
                <a:off x="3278353" y="1734140"/>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2"/>
              <p:cNvSpPr/>
              <p:nvPr/>
            </p:nvSpPr>
            <p:spPr>
              <a:xfrm>
                <a:off x="3278353" y="1698099"/>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2"/>
              <p:cNvSpPr/>
              <p:nvPr/>
            </p:nvSpPr>
            <p:spPr>
              <a:xfrm>
                <a:off x="3278353" y="1662058"/>
                <a:ext cx="46065" cy="3406"/>
              </a:xfrm>
              <a:custGeom>
                <a:rect b="b" l="l" r="r" t="t"/>
                <a:pathLst>
                  <a:path extrusionOk="0" h="105" w="1420">
                    <a:moveTo>
                      <a:pt x="142" y="0"/>
                    </a:moveTo>
                    <a:cubicBezTo>
                      <a:pt x="58" y="0"/>
                      <a:pt x="1" y="105"/>
                      <a:pt x="108" y="105"/>
                    </a:cubicBezTo>
                    <a:lnTo>
                      <a:pt x="1280" y="105"/>
                    </a:lnTo>
                    <a:cubicBezTo>
                      <a:pt x="1363" y="105"/>
                      <a:pt x="1420" y="0"/>
                      <a:pt x="13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2"/>
              <p:cNvSpPr/>
              <p:nvPr/>
            </p:nvSpPr>
            <p:spPr>
              <a:xfrm>
                <a:off x="3136330" y="1347747"/>
                <a:ext cx="186887" cy="577302"/>
              </a:xfrm>
              <a:custGeom>
                <a:rect b="b" l="l" r="r" t="t"/>
                <a:pathLst>
                  <a:path extrusionOk="0" h="17796" w="5761">
                    <a:moveTo>
                      <a:pt x="2898" y="98"/>
                    </a:moveTo>
                    <a:cubicBezTo>
                      <a:pt x="4369" y="98"/>
                      <a:pt x="5586" y="1415"/>
                      <a:pt x="5594" y="2976"/>
                    </a:cubicBezTo>
                    <a:cubicBezTo>
                      <a:pt x="5607" y="5413"/>
                      <a:pt x="5594" y="7851"/>
                      <a:pt x="5594" y="10288"/>
                    </a:cubicBezTo>
                    <a:lnTo>
                      <a:pt x="5594" y="14323"/>
                    </a:lnTo>
                    <a:cubicBezTo>
                      <a:pt x="5594" y="14542"/>
                      <a:pt x="5600" y="14762"/>
                      <a:pt x="5594" y="14981"/>
                    </a:cubicBezTo>
                    <a:cubicBezTo>
                      <a:pt x="5554" y="16477"/>
                      <a:pt x="4409" y="17650"/>
                      <a:pt x="2903" y="17691"/>
                    </a:cubicBezTo>
                    <a:lnTo>
                      <a:pt x="2903" y="17691"/>
                    </a:lnTo>
                    <a:cubicBezTo>
                      <a:pt x="1699" y="17683"/>
                      <a:pt x="621" y="16844"/>
                      <a:pt x="309" y="15681"/>
                    </a:cubicBezTo>
                    <a:cubicBezTo>
                      <a:pt x="218" y="15338"/>
                      <a:pt x="217" y="14995"/>
                      <a:pt x="217" y="14646"/>
                    </a:cubicBezTo>
                    <a:lnTo>
                      <a:pt x="217" y="11494"/>
                    </a:lnTo>
                    <a:lnTo>
                      <a:pt x="217" y="3474"/>
                    </a:lnTo>
                    <a:cubicBezTo>
                      <a:pt x="217" y="3256"/>
                      <a:pt x="211" y="3038"/>
                      <a:pt x="217" y="2821"/>
                    </a:cubicBezTo>
                    <a:cubicBezTo>
                      <a:pt x="245" y="1747"/>
                      <a:pt x="838" y="763"/>
                      <a:pt x="1840" y="326"/>
                    </a:cubicBezTo>
                    <a:cubicBezTo>
                      <a:pt x="2199" y="170"/>
                      <a:pt x="2555" y="98"/>
                      <a:pt x="2898" y="98"/>
                    </a:cubicBezTo>
                    <a:close/>
                    <a:moveTo>
                      <a:pt x="2914" y="1"/>
                    </a:moveTo>
                    <a:cubicBezTo>
                      <a:pt x="1368" y="1"/>
                      <a:pt x="90" y="1263"/>
                      <a:pt x="56" y="2850"/>
                    </a:cubicBezTo>
                    <a:cubicBezTo>
                      <a:pt x="0" y="5396"/>
                      <a:pt x="56" y="7949"/>
                      <a:pt x="56" y="10497"/>
                    </a:cubicBezTo>
                    <a:lnTo>
                      <a:pt x="56" y="14640"/>
                    </a:lnTo>
                    <a:cubicBezTo>
                      <a:pt x="56" y="15192"/>
                      <a:pt x="98" y="15725"/>
                      <a:pt x="350" y="16230"/>
                    </a:cubicBezTo>
                    <a:cubicBezTo>
                      <a:pt x="824" y="17180"/>
                      <a:pt x="1828" y="17795"/>
                      <a:pt x="2888" y="17795"/>
                    </a:cubicBezTo>
                    <a:cubicBezTo>
                      <a:pt x="2889" y="17795"/>
                      <a:pt x="2890" y="17795"/>
                      <a:pt x="2891" y="17795"/>
                    </a:cubicBezTo>
                    <a:lnTo>
                      <a:pt x="2891" y="17795"/>
                    </a:lnTo>
                    <a:cubicBezTo>
                      <a:pt x="2896" y="17796"/>
                      <a:pt x="2901" y="17796"/>
                      <a:pt x="2907" y="17796"/>
                    </a:cubicBezTo>
                    <a:cubicBezTo>
                      <a:pt x="2908" y="17796"/>
                      <a:pt x="2909" y="17796"/>
                      <a:pt x="2910" y="17796"/>
                    </a:cubicBezTo>
                    <a:cubicBezTo>
                      <a:pt x="4573" y="17752"/>
                      <a:pt x="5746" y="16455"/>
                      <a:pt x="5755" y="14821"/>
                    </a:cubicBezTo>
                    <a:cubicBezTo>
                      <a:pt x="5760" y="13745"/>
                      <a:pt x="5755" y="12669"/>
                      <a:pt x="5755" y="11593"/>
                    </a:cubicBezTo>
                    <a:lnTo>
                      <a:pt x="5755" y="3118"/>
                    </a:lnTo>
                    <a:cubicBezTo>
                      <a:pt x="5755" y="1635"/>
                      <a:pt x="4935" y="292"/>
                      <a:pt x="3377" y="38"/>
                    </a:cubicBezTo>
                    <a:cubicBezTo>
                      <a:pt x="3221" y="13"/>
                      <a:pt x="3066" y="1"/>
                      <a:pt x="2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2"/>
              <p:cNvSpPr/>
              <p:nvPr/>
            </p:nvSpPr>
            <p:spPr>
              <a:xfrm>
                <a:off x="3175258" y="1388978"/>
                <a:ext cx="110653" cy="494872"/>
              </a:xfrm>
              <a:custGeom>
                <a:rect b="b" l="l" r="r" t="t"/>
                <a:pathLst>
                  <a:path extrusionOk="0" h="15255" w="3411">
                    <a:moveTo>
                      <a:pt x="1705" y="0"/>
                    </a:moveTo>
                    <a:cubicBezTo>
                      <a:pt x="763" y="0"/>
                      <a:pt x="1" y="764"/>
                      <a:pt x="1" y="1706"/>
                    </a:cubicBezTo>
                    <a:lnTo>
                      <a:pt x="1" y="13549"/>
                    </a:lnTo>
                    <a:cubicBezTo>
                      <a:pt x="1" y="14491"/>
                      <a:pt x="763" y="15254"/>
                      <a:pt x="1705" y="15254"/>
                    </a:cubicBezTo>
                    <a:cubicBezTo>
                      <a:pt x="2647" y="15254"/>
                      <a:pt x="3410" y="14491"/>
                      <a:pt x="3410" y="13549"/>
                    </a:cubicBezTo>
                    <a:lnTo>
                      <a:pt x="3410" y="1706"/>
                    </a:lnTo>
                    <a:cubicBezTo>
                      <a:pt x="3410" y="764"/>
                      <a:pt x="2647" y="0"/>
                      <a:pt x="170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2"/>
              <p:cNvSpPr/>
              <p:nvPr/>
            </p:nvSpPr>
            <p:spPr>
              <a:xfrm>
                <a:off x="3138699" y="1213380"/>
                <a:ext cx="183773" cy="97060"/>
              </a:xfrm>
              <a:custGeom>
                <a:rect b="b" l="l" r="r" t="t"/>
                <a:pathLst>
                  <a:path extrusionOk="0" h="2992" w="5665">
                    <a:moveTo>
                      <a:pt x="0" y="0"/>
                    </a:moveTo>
                    <a:lnTo>
                      <a:pt x="0" y="2992"/>
                    </a:lnTo>
                    <a:cubicBezTo>
                      <a:pt x="655" y="2146"/>
                      <a:pt x="1680" y="1601"/>
                      <a:pt x="2832" y="1601"/>
                    </a:cubicBezTo>
                    <a:cubicBezTo>
                      <a:pt x="3985" y="1601"/>
                      <a:pt x="5010" y="2146"/>
                      <a:pt x="5664" y="2992"/>
                    </a:cubicBezTo>
                    <a:lnTo>
                      <a:pt x="56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2"/>
              <p:cNvSpPr/>
              <p:nvPr/>
            </p:nvSpPr>
            <p:spPr>
              <a:xfrm>
                <a:off x="3138699" y="1289647"/>
                <a:ext cx="183773" cy="48887"/>
              </a:xfrm>
              <a:custGeom>
                <a:rect b="b" l="l" r="r" t="t"/>
                <a:pathLst>
                  <a:path extrusionOk="0" h="1507" w="5665">
                    <a:moveTo>
                      <a:pt x="2841" y="1"/>
                    </a:moveTo>
                    <a:cubicBezTo>
                      <a:pt x="1809" y="1"/>
                      <a:pt x="776" y="386"/>
                      <a:pt x="0" y="1152"/>
                    </a:cubicBezTo>
                    <a:lnTo>
                      <a:pt x="0" y="1500"/>
                    </a:lnTo>
                    <a:cubicBezTo>
                      <a:pt x="756" y="684"/>
                      <a:pt x="1790" y="278"/>
                      <a:pt x="2824" y="278"/>
                    </a:cubicBezTo>
                    <a:cubicBezTo>
                      <a:pt x="3864" y="278"/>
                      <a:pt x="4905" y="689"/>
                      <a:pt x="5664" y="1507"/>
                    </a:cubicBezTo>
                    <a:lnTo>
                      <a:pt x="5664" y="1146"/>
                    </a:lnTo>
                    <a:cubicBezTo>
                      <a:pt x="4892" y="381"/>
                      <a:pt x="3867" y="1"/>
                      <a:pt x="28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2"/>
              <p:cNvSpPr/>
              <p:nvPr/>
            </p:nvSpPr>
            <p:spPr>
              <a:xfrm>
                <a:off x="3138699" y="1318908"/>
                <a:ext cx="183773" cy="45935"/>
              </a:xfrm>
              <a:custGeom>
                <a:rect b="b" l="l" r="r" t="t"/>
                <a:pathLst>
                  <a:path extrusionOk="0" h="1416" w="5665">
                    <a:moveTo>
                      <a:pt x="2841" y="1"/>
                    </a:moveTo>
                    <a:cubicBezTo>
                      <a:pt x="1809" y="1"/>
                      <a:pt x="776" y="386"/>
                      <a:pt x="0" y="1152"/>
                    </a:cubicBezTo>
                    <a:lnTo>
                      <a:pt x="0" y="1409"/>
                    </a:lnTo>
                    <a:cubicBezTo>
                      <a:pt x="756" y="593"/>
                      <a:pt x="1790" y="186"/>
                      <a:pt x="2824" y="186"/>
                    </a:cubicBezTo>
                    <a:cubicBezTo>
                      <a:pt x="3864" y="186"/>
                      <a:pt x="4905" y="597"/>
                      <a:pt x="5664" y="1415"/>
                    </a:cubicBezTo>
                    <a:lnTo>
                      <a:pt x="5664" y="1146"/>
                    </a:lnTo>
                    <a:cubicBezTo>
                      <a:pt x="4892" y="381"/>
                      <a:pt x="3867" y="1"/>
                      <a:pt x="28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2"/>
              <p:cNvSpPr/>
              <p:nvPr/>
            </p:nvSpPr>
            <p:spPr>
              <a:xfrm>
                <a:off x="3138699" y="1262949"/>
                <a:ext cx="183773" cy="51839"/>
              </a:xfrm>
              <a:custGeom>
                <a:rect b="b" l="l" r="r" t="t"/>
                <a:pathLst>
                  <a:path extrusionOk="0" h="1598" w="5665">
                    <a:moveTo>
                      <a:pt x="2841" y="1"/>
                    </a:moveTo>
                    <a:cubicBezTo>
                      <a:pt x="1809" y="1"/>
                      <a:pt x="776" y="386"/>
                      <a:pt x="0" y="1152"/>
                    </a:cubicBezTo>
                    <a:lnTo>
                      <a:pt x="0" y="1592"/>
                    </a:lnTo>
                    <a:cubicBezTo>
                      <a:pt x="756" y="775"/>
                      <a:pt x="1790" y="369"/>
                      <a:pt x="2824" y="369"/>
                    </a:cubicBezTo>
                    <a:cubicBezTo>
                      <a:pt x="3864" y="369"/>
                      <a:pt x="4905" y="780"/>
                      <a:pt x="5664" y="1598"/>
                    </a:cubicBezTo>
                    <a:lnTo>
                      <a:pt x="5664" y="1145"/>
                    </a:lnTo>
                    <a:cubicBezTo>
                      <a:pt x="4893" y="381"/>
                      <a:pt x="3867" y="1"/>
                      <a:pt x="28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2"/>
              <p:cNvSpPr/>
              <p:nvPr/>
            </p:nvSpPr>
            <p:spPr>
              <a:xfrm>
                <a:off x="3138699" y="1962355"/>
                <a:ext cx="183773" cy="97093"/>
              </a:xfrm>
              <a:custGeom>
                <a:rect b="b" l="l" r="r" t="t"/>
                <a:pathLst>
                  <a:path extrusionOk="0" h="2993" w="5665">
                    <a:moveTo>
                      <a:pt x="0" y="1"/>
                    </a:moveTo>
                    <a:lnTo>
                      <a:pt x="0" y="2992"/>
                    </a:lnTo>
                    <a:lnTo>
                      <a:pt x="5664" y="2992"/>
                    </a:lnTo>
                    <a:lnTo>
                      <a:pt x="5664" y="1"/>
                    </a:lnTo>
                    <a:cubicBezTo>
                      <a:pt x="5010" y="846"/>
                      <a:pt x="3985" y="1392"/>
                      <a:pt x="2832" y="1392"/>
                    </a:cubicBezTo>
                    <a:cubicBezTo>
                      <a:pt x="1680" y="1392"/>
                      <a:pt x="655" y="846"/>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2"/>
              <p:cNvSpPr/>
              <p:nvPr/>
            </p:nvSpPr>
            <p:spPr>
              <a:xfrm>
                <a:off x="3138699" y="1934262"/>
                <a:ext cx="183773" cy="48887"/>
              </a:xfrm>
              <a:custGeom>
                <a:rect b="b" l="l" r="r" t="t"/>
                <a:pathLst>
                  <a:path extrusionOk="0" h="1507" w="5665">
                    <a:moveTo>
                      <a:pt x="5664" y="1"/>
                    </a:moveTo>
                    <a:cubicBezTo>
                      <a:pt x="4905" y="818"/>
                      <a:pt x="3864" y="1229"/>
                      <a:pt x="2824" y="1229"/>
                    </a:cubicBezTo>
                    <a:cubicBezTo>
                      <a:pt x="1790" y="1229"/>
                      <a:pt x="756" y="823"/>
                      <a:pt x="0" y="7"/>
                    </a:cubicBezTo>
                    <a:lnTo>
                      <a:pt x="0" y="355"/>
                    </a:lnTo>
                    <a:cubicBezTo>
                      <a:pt x="776" y="1122"/>
                      <a:pt x="1809" y="1506"/>
                      <a:pt x="2841" y="1506"/>
                    </a:cubicBezTo>
                    <a:cubicBezTo>
                      <a:pt x="3867" y="1506"/>
                      <a:pt x="4892" y="1126"/>
                      <a:pt x="5664" y="362"/>
                    </a:cubicBezTo>
                    <a:lnTo>
                      <a:pt x="566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2"/>
              <p:cNvSpPr/>
              <p:nvPr/>
            </p:nvSpPr>
            <p:spPr>
              <a:xfrm>
                <a:off x="3138699" y="1907986"/>
                <a:ext cx="183773" cy="45903"/>
              </a:xfrm>
              <a:custGeom>
                <a:rect b="b" l="l" r="r" t="t"/>
                <a:pathLst>
                  <a:path extrusionOk="0" h="1415" w="5665">
                    <a:moveTo>
                      <a:pt x="5664" y="0"/>
                    </a:moveTo>
                    <a:cubicBezTo>
                      <a:pt x="4905" y="818"/>
                      <a:pt x="3864" y="1229"/>
                      <a:pt x="2824" y="1229"/>
                    </a:cubicBezTo>
                    <a:cubicBezTo>
                      <a:pt x="1790" y="1229"/>
                      <a:pt x="756" y="823"/>
                      <a:pt x="0" y="6"/>
                    </a:cubicBezTo>
                    <a:lnTo>
                      <a:pt x="0" y="264"/>
                    </a:lnTo>
                    <a:cubicBezTo>
                      <a:pt x="776" y="1030"/>
                      <a:pt x="1809" y="1415"/>
                      <a:pt x="2841" y="1415"/>
                    </a:cubicBezTo>
                    <a:cubicBezTo>
                      <a:pt x="3867" y="1415"/>
                      <a:pt x="4892" y="1034"/>
                      <a:pt x="5664" y="270"/>
                    </a:cubicBezTo>
                    <a:lnTo>
                      <a:pt x="566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2"/>
              <p:cNvSpPr/>
              <p:nvPr/>
            </p:nvSpPr>
            <p:spPr>
              <a:xfrm>
                <a:off x="3138699" y="1958041"/>
                <a:ext cx="183773" cy="51839"/>
              </a:xfrm>
              <a:custGeom>
                <a:rect b="b" l="l" r="r" t="t"/>
                <a:pathLst>
                  <a:path extrusionOk="0" h="1598" w="5665">
                    <a:moveTo>
                      <a:pt x="5664" y="1"/>
                    </a:moveTo>
                    <a:cubicBezTo>
                      <a:pt x="4905" y="818"/>
                      <a:pt x="3864" y="1229"/>
                      <a:pt x="2824" y="1229"/>
                    </a:cubicBezTo>
                    <a:cubicBezTo>
                      <a:pt x="1790" y="1229"/>
                      <a:pt x="756" y="823"/>
                      <a:pt x="0" y="7"/>
                    </a:cubicBezTo>
                    <a:lnTo>
                      <a:pt x="0" y="446"/>
                    </a:lnTo>
                    <a:cubicBezTo>
                      <a:pt x="776" y="1212"/>
                      <a:pt x="1808" y="1597"/>
                      <a:pt x="2840" y="1597"/>
                    </a:cubicBezTo>
                    <a:cubicBezTo>
                      <a:pt x="3867" y="1597"/>
                      <a:pt x="4892" y="1217"/>
                      <a:pt x="5664" y="453"/>
                    </a:cubicBezTo>
                    <a:lnTo>
                      <a:pt x="566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theme/theme1.xml><?xml version="1.0" encoding="utf-8"?>
<a:theme xmlns:a="http://schemas.openxmlformats.org/drawingml/2006/main" xmlns:r="http://schemas.openxmlformats.org/officeDocument/2006/relationships" name="Introduction to Spanish Literature - Bachelor of Arts in Spanish by Slidesgo">
  <a:themeElements>
    <a:clrScheme name="Simple Light">
      <a:dk1>
        <a:srgbClr val="002452"/>
      </a:dk1>
      <a:lt1>
        <a:srgbClr val="EFFFFF"/>
      </a:lt1>
      <a:dk2>
        <a:srgbClr val="82BEE8"/>
      </a:dk2>
      <a:lt2>
        <a:srgbClr val="369ACB"/>
      </a:lt2>
      <a:accent1>
        <a:srgbClr val="005374"/>
      </a:accent1>
      <a:accent2>
        <a:srgbClr val="FFDDB2"/>
      </a:accent2>
      <a:accent3>
        <a:srgbClr val="FFB749"/>
      </a:accent3>
      <a:accent4>
        <a:srgbClr val="FFB5B3"/>
      </a:accent4>
      <a:accent5>
        <a:srgbClr val="FF5C4A"/>
      </a:accent5>
      <a:accent6>
        <a:srgbClr val="A5261E"/>
      </a:accent6>
      <a:hlink>
        <a:srgbClr val="00245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